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4852" r:id="rId3"/>
    <p:sldId id="264" r:id="rId5"/>
    <p:sldId id="1748" r:id="rId6"/>
    <p:sldId id="1715" r:id="rId7"/>
    <p:sldId id="4861" r:id="rId8"/>
    <p:sldId id="4853" r:id="rId9"/>
  </p:sldIdLst>
  <p:sldSz cx="12192000" cy="6858000"/>
  <p:notesSz cx="6858000" cy="9144000"/>
  <p:embeddedFontLst>
    <p:embeddedFont>
      <p:font typeface="华文新魏" panose="02010800040101010101" charset="-122"/>
      <p:regular r:id="rId13"/>
    </p:embeddedFont>
    <p:embeddedFont>
      <p:font typeface="Calibri" panose="020F0502020204030204" charset="0"/>
      <p:regular r:id="rId14"/>
      <p:bold r:id="rId15"/>
      <p:italic r:id="rId16"/>
      <p:boldItalic r:id="rId17"/>
    </p:embeddedFont>
    <p:embeddedFont>
      <p:font typeface="方正清刻本悦宋简体" panose="02000000000000000000" pitchFamily="2" charset="-122"/>
      <p:regular r:id="rId18"/>
    </p:embeddedFont>
    <p:embeddedFont>
      <p:font typeface="等线 Light" panose="02010600030101010101" charset="-122"/>
      <p:regular r:id="rId19"/>
    </p:embeddedFont>
    <p:embeddedFont>
      <p:font typeface="等线" panose="02010600030101010101" charset="-122"/>
      <p:regular r:id="rId20"/>
    </p:embeddedFont>
  </p:embeddedFontLst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A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>
      <p:cViewPr>
        <p:scale>
          <a:sx n="75" d="100"/>
          <a:sy n="75" d="100"/>
        </p:scale>
        <p:origin x="2106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5.xml"/><Relationship Id="rId20" Type="http://schemas.openxmlformats.org/officeDocument/2006/relationships/font" Target="fonts/font8.fntdata"/><Relationship Id="rId2" Type="http://schemas.openxmlformats.org/officeDocument/2006/relationships/theme" Target="theme/theme1.xml"/><Relationship Id="rId19" Type="http://schemas.openxmlformats.org/officeDocument/2006/relationships/font" Target="fonts/font7.fntdata"/><Relationship Id="rId18" Type="http://schemas.openxmlformats.org/officeDocument/2006/relationships/font" Target="fonts/font6.fntdata"/><Relationship Id="rId17" Type="http://schemas.openxmlformats.org/officeDocument/2006/relationships/font" Target="fonts/font5.fntdata"/><Relationship Id="rId16" Type="http://schemas.openxmlformats.org/officeDocument/2006/relationships/font" Target="fonts/font4.fntdata"/><Relationship Id="rId15" Type="http://schemas.openxmlformats.org/officeDocument/2006/relationships/font" Target="fonts/font3.fntdata"/><Relationship Id="rId14" Type="http://schemas.openxmlformats.org/officeDocument/2006/relationships/font" Target="fonts/font2.fntdata"/><Relationship Id="rId13" Type="http://schemas.openxmlformats.org/officeDocument/2006/relationships/font" Target="fonts/font1.fntdata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AD0F3-EFD0-4AE7-B3BB-C15ADFEB61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9C589-39F8-4AAC-BBE9-DD8C02EC998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AC0A1-9DEE-4710-B110-396465192A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65E5-27A8-4734-8563-3A0BCFB2F3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AC0A1-9DEE-4710-B110-396465192A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65E5-27A8-4734-8563-3A0BCFB2F3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AC0A1-9DEE-4710-B110-396465192A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65E5-27A8-4734-8563-3A0BCFB2F3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AC0A1-9DEE-4710-B110-396465192A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65E5-27A8-4734-8563-3A0BCFB2F3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AC0A1-9DEE-4710-B110-396465192A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65E5-27A8-4734-8563-3A0BCFB2F3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AC0A1-9DEE-4710-B110-396465192A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65E5-27A8-4734-8563-3A0BCFB2F3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AC0A1-9DEE-4710-B110-396465192A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65E5-27A8-4734-8563-3A0BCFB2F3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AC0A1-9DEE-4710-B110-396465192A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65E5-27A8-4734-8563-3A0BCFB2F3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AC0A1-9DEE-4710-B110-396465192A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65E5-27A8-4734-8563-3A0BCFB2F3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AC0A1-9DEE-4710-B110-396465192A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65E5-27A8-4734-8563-3A0BCFB2F3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AC0A1-9DEE-4710-B110-396465192A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65E5-27A8-4734-8563-3A0BCFB2F3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AC0A1-9DEE-4710-B110-396465192A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165E5-27A8-4734-8563-3A0BCFB2F3C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/>
          <a:stretch>
            <a:fillRect/>
          </a:stretch>
        </p:blipFill>
        <p:spPr>
          <a:xfrm>
            <a:off x="504" y="1219200"/>
            <a:ext cx="12190992" cy="563880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804545" y="581660"/>
            <a:ext cx="10314940" cy="40925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zh-CN" altLang="en-US" sz="6600" spc="600" dirty="0">
                <a:ln w="508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让采访更有“理”</a:t>
            </a:r>
            <a:endParaRPr lang="zh-CN" altLang="en-US" sz="6600" spc="600" dirty="0">
              <a:ln w="508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algn="l"/>
            <a:r>
              <a:rPr lang="en-US" altLang="zh-CN" sz="6600" spc="600" dirty="0">
                <a:ln w="508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</a:t>
            </a:r>
            <a:r>
              <a:rPr lang="zh-CN" altLang="en-US" sz="6600" spc="600" dirty="0">
                <a:ln w="508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让交往更有“情”</a:t>
            </a:r>
            <a:endParaRPr lang="zh-CN" altLang="en-US" sz="6600" spc="600" dirty="0">
              <a:ln w="508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algn="l"/>
            <a:r>
              <a:rPr lang="en-US" altLang="zh-CN" sz="3200" spc="600" dirty="0">
                <a:ln w="508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     </a:t>
            </a:r>
            <a:r>
              <a:rPr lang="zh-CN" altLang="en-US" sz="3200" spc="600" dirty="0">
                <a:ln w="508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—《走进他们的童年岁月》反思与重建</a:t>
            </a:r>
            <a:endParaRPr lang="zh-CN" altLang="en-US" sz="3200" spc="600" dirty="0">
              <a:ln w="508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algn="l"/>
            <a:endParaRPr lang="zh-CN" altLang="en-US" sz="3200" spc="600" dirty="0">
              <a:ln w="508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algn="l"/>
            <a:r>
              <a:rPr lang="en-US" altLang="zh-CN" sz="3200" spc="600" dirty="0">
                <a:ln w="508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</a:t>
            </a:r>
            <a:endParaRPr lang="en-US" altLang="zh-CN" sz="3200" spc="600" dirty="0">
              <a:ln w="508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algn="l"/>
            <a:r>
              <a:rPr lang="en-US" altLang="zh-CN" sz="3200" spc="600" dirty="0">
                <a:ln w="508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    </a:t>
            </a:r>
            <a:r>
              <a:rPr lang="zh-CN" altLang="en-US" sz="3200" spc="600" dirty="0">
                <a:ln w="508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新北区三井实验小学</a:t>
            </a:r>
            <a:r>
              <a:rPr lang="en-US" altLang="zh-CN" sz="3200" spc="600" dirty="0">
                <a:ln w="508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</a:t>
            </a:r>
            <a:r>
              <a:rPr lang="zh-CN" altLang="en-US" sz="3200" spc="600" dirty="0">
                <a:ln w="508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金丹</a:t>
            </a:r>
            <a:endParaRPr lang="zh-CN" altLang="en-US" sz="3200" spc="600" dirty="0">
              <a:ln w="508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 flipV="1">
            <a:off x="2682198" y="3819110"/>
            <a:ext cx="0" cy="1095757"/>
          </a:xfrm>
          <a:prstGeom prst="line">
            <a:avLst/>
          </a:prstGeom>
          <a:ln w="3175" cap="rnd">
            <a:solidFill>
              <a:schemeClr val="bg1">
                <a:lumMod val="6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ïṩḷídè"/>
          <p:cNvSpPr/>
          <p:nvPr/>
        </p:nvSpPr>
        <p:spPr>
          <a:xfrm>
            <a:off x="2622478" y="3699670"/>
            <a:ext cx="119440" cy="119440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8" name="isḷïḍê"/>
          <p:cNvSpPr/>
          <p:nvPr/>
        </p:nvSpPr>
        <p:spPr>
          <a:xfrm>
            <a:off x="5147672" y="5861210"/>
            <a:ext cx="119440" cy="119440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9" name="íṡlîḋe"/>
          <p:cNvSpPr/>
          <p:nvPr/>
        </p:nvSpPr>
        <p:spPr>
          <a:xfrm>
            <a:off x="7589790" y="3699670"/>
            <a:ext cx="119441" cy="119440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1" name="íşḻíḓè"/>
          <p:cNvSpPr/>
          <p:nvPr/>
        </p:nvSpPr>
        <p:spPr>
          <a:xfrm>
            <a:off x="282663" y="4334521"/>
            <a:ext cx="2292169" cy="1172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12" name="ïS1îďè"/>
          <p:cNvSpPr/>
          <p:nvPr/>
        </p:nvSpPr>
        <p:spPr>
          <a:xfrm>
            <a:off x="2775094" y="4334521"/>
            <a:ext cx="2292169" cy="1172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13" name="ïšlîdè"/>
          <p:cNvSpPr/>
          <p:nvPr/>
        </p:nvSpPr>
        <p:spPr>
          <a:xfrm>
            <a:off x="5267526" y="4334521"/>
            <a:ext cx="2292163" cy="1172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14" name="ïṧḻíḍê"/>
          <p:cNvSpPr/>
          <p:nvPr/>
        </p:nvSpPr>
        <p:spPr>
          <a:xfrm>
            <a:off x="7747738" y="4334521"/>
            <a:ext cx="2292162" cy="1172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15" name="iṣḻídê"/>
          <p:cNvSpPr/>
          <p:nvPr/>
        </p:nvSpPr>
        <p:spPr>
          <a:xfrm>
            <a:off x="1773233" y="4762144"/>
            <a:ext cx="1817930" cy="305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7060"/>
                  <a:pt x="20794" y="21600"/>
                  <a:pt x="19800" y="21600"/>
                </a:cubicBezTo>
                <a:lnTo>
                  <a:pt x="1800" y="21600"/>
                </a:lnTo>
                <a:cubicBezTo>
                  <a:pt x="806" y="21600"/>
                  <a:pt x="0" y="17060"/>
                  <a:pt x="0" y="10800"/>
                </a:cubicBezTo>
                <a:lnTo>
                  <a:pt x="0" y="10800"/>
                </a:lnTo>
                <a:cubicBezTo>
                  <a:pt x="0" y="4540"/>
                  <a:pt x="806" y="0"/>
                  <a:pt x="1800" y="0"/>
                </a:cubicBezTo>
                <a:lnTo>
                  <a:pt x="19800" y="0"/>
                </a:lnTo>
                <a:cubicBezTo>
                  <a:pt x="20794" y="0"/>
                  <a:pt x="21600" y="4540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5189220" y="4982845"/>
            <a:ext cx="12065" cy="878205"/>
          </a:xfrm>
          <a:prstGeom prst="line">
            <a:avLst/>
          </a:prstGeom>
          <a:ln w="3175" cap="rnd">
            <a:solidFill>
              <a:schemeClr val="bg1">
                <a:lumMod val="6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7649510" y="3819110"/>
            <a:ext cx="0" cy="1095757"/>
          </a:xfrm>
          <a:prstGeom prst="line">
            <a:avLst/>
          </a:prstGeom>
          <a:ln w="3175" cap="rnd">
            <a:solidFill>
              <a:schemeClr val="bg1">
                <a:lumMod val="6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îṩľíde"/>
          <p:cNvSpPr/>
          <p:nvPr/>
        </p:nvSpPr>
        <p:spPr>
          <a:xfrm>
            <a:off x="4253980" y="4762144"/>
            <a:ext cx="1817924" cy="305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7060"/>
                  <a:pt x="20794" y="21600"/>
                  <a:pt x="19800" y="21600"/>
                </a:cubicBezTo>
                <a:lnTo>
                  <a:pt x="1800" y="21600"/>
                </a:lnTo>
                <a:cubicBezTo>
                  <a:pt x="806" y="21600"/>
                  <a:pt x="0" y="17060"/>
                  <a:pt x="0" y="10800"/>
                </a:cubicBezTo>
                <a:lnTo>
                  <a:pt x="0" y="10800"/>
                </a:lnTo>
                <a:cubicBezTo>
                  <a:pt x="0" y="4540"/>
                  <a:pt x="806" y="0"/>
                  <a:pt x="1800" y="0"/>
                </a:cubicBezTo>
                <a:lnTo>
                  <a:pt x="19800" y="0"/>
                </a:lnTo>
                <a:cubicBezTo>
                  <a:pt x="20794" y="0"/>
                  <a:pt x="21600" y="4540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25" name="íśľiḑé"/>
          <p:cNvSpPr/>
          <p:nvPr/>
        </p:nvSpPr>
        <p:spPr>
          <a:xfrm>
            <a:off x="6740548" y="4762144"/>
            <a:ext cx="1817924" cy="305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7060"/>
                  <a:pt x="20794" y="21600"/>
                  <a:pt x="19800" y="21600"/>
                </a:cubicBezTo>
                <a:lnTo>
                  <a:pt x="1800" y="21600"/>
                </a:lnTo>
                <a:cubicBezTo>
                  <a:pt x="806" y="21600"/>
                  <a:pt x="0" y="17060"/>
                  <a:pt x="0" y="10800"/>
                </a:cubicBezTo>
                <a:lnTo>
                  <a:pt x="0" y="10800"/>
                </a:lnTo>
                <a:cubicBezTo>
                  <a:pt x="0" y="4540"/>
                  <a:pt x="806" y="0"/>
                  <a:pt x="1800" y="0"/>
                </a:cubicBezTo>
                <a:lnTo>
                  <a:pt x="19800" y="0"/>
                </a:lnTo>
                <a:cubicBezTo>
                  <a:pt x="20794" y="0"/>
                  <a:pt x="21600" y="4540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48" name="矩形 47"/>
          <p:cNvSpPr/>
          <p:nvPr/>
        </p:nvSpPr>
        <p:spPr>
          <a:xfrm>
            <a:off x="781050" y="2772410"/>
            <a:ext cx="3816350" cy="6819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b="1" spc="600" dirty="0">
                <a:ln w="50800">
                  <a:noFill/>
                </a:ln>
                <a:solidFill>
                  <a:srgbClr val="FF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阿里巴巴普惠体 L" panose="00020600040101010101" pitchFamily="18" charset="-122"/>
              </a:rPr>
              <a:t>学习采访</a:t>
            </a:r>
            <a:endParaRPr lang="zh-CN" altLang="en-US" sz="3200" b="1" spc="600" dirty="0">
              <a:ln w="50800">
                <a:noFill/>
              </a:ln>
              <a:solidFill>
                <a:srgbClr val="FF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阿里巴巴普惠体 L" panose="00020600040101010101" pitchFamily="18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590925" y="5885815"/>
            <a:ext cx="3502025" cy="6819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b="1" spc="600" dirty="0">
                <a:ln w="508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阿里巴巴普惠体 L" panose="00020600040101010101" pitchFamily="18" charset="-122"/>
              </a:rPr>
              <a:t>进行采访</a:t>
            </a:r>
            <a:endParaRPr lang="zh-CN" altLang="en-US" sz="3200" b="1" spc="600" dirty="0">
              <a:ln w="508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阿里巴巴普惠体 L" panose="00020600040101010101" pitchFamily="18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731510" y="2812415"/>
            <a:ext cx="3806190" cy="6819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b="1" spc="600" dirty="0">
                <a:ln w="508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阿里巴巴普惠体 L" panose="00020600040101010101" pitchFamily="18" charset="-122"/>
              </a:rPr>
              <a:t>整理采访</a:t>
            </a:r>
            <a:endParaRPr lang="zh-CN" altLang="en-US" sz="3200" b="1" spc="600" dirty="0">
              <a:ln w="508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阿里巴巴普惠体 L" panose="00020600040101010101" pitchFamily="18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1074420" y="586740"/>
            <a:ext cx="1012952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36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 </a:t>
            </a:r>
            <a:r>
              <a:rPr lang="zh-CN" altLang="en-US" sz="36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《走进他们的童年岁月》是统编教材五年级下册第一单元的口语交际内容，引导学生通过访谈，了解大人的童年故事，拉近与大人的情感距离。</a:t>
            </a:r>
            <a:endParaRPr lang="zh-CN" altLang="en-US" sz="3600" b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cxnSp>
        <p:nvCxnSpPr>
          <p:cNvPr id="2" name="直接连接符 1"/>
          <p:cNvCxnSpPr/>
          <p:nvPr>
            <p:custDataLst>
              <p:tags r:id="rId2"/>
            </p:custDataLst>
          </p:nvPr>
        </p:nvCxnSpPr>
        <p:spPr>
          <a:xfrm flipH="1">
            <a:off x="10035540" y="4898390"/>
            <a:ext cx="12065" cy="878205"/>
          </a:xfrm>
          <a:prstGeom prst="line">
            <a:avLst/>
          </a:prstGeom>
          <a:ln w="3175" cap="rnd">
            <a:solidFill>
              <a:schemeClr val="bg1">
                <a:lumMod val="6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îṩľíde"/>
          <p:cNvSpPr/>
          <p:nvPr>
            <p:custDataLst>
              <p:tags r:id="rId3"/>
            </p:custDataLst>
          </p:nvPr>
        </p:nvSpPr>
        <p:spPr>
          <a:xfrm>
            <a:off x="9100300" y="4677689"/>
            <a:ext cx="1817924" cy="305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7060"/>
                  <a:pt x="20794" y="21600"/>
                  <a:pt x="19800" y="21600"/>
                </a:cubicBezTo>
                <a:lnTo>
                  <a:pt x="1800" y="21600"/>
                </a:lnTo>
                <a:cubicBezTo>
                  <a:pt x="806" y="21600"/>
                  <a:pt x="0" y="17060"/>
                  <a:pt x="0" y="10800"/>
                </a:cubicBezTo>
                <a:lnTo>
                  <a:pt x="0" y="10800"/>
                </a:lnTo>
                <a:cubicBezTo>
                  <a:pt x="0" y="4540"/>
                  <a:pt x="806" y="0"/>
                  <a:pt x="1800" y="0"/>
                </a:cubicBezTo>
                <a:lnTo>
                  <a:pt x="19800" y="0"/>
                </a:lnTo>
                <a:cubicBezTo>
                  <a:pt x="20794" y="0"/>
                  <a:pt x="21600" y="4540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 anchor="ctr"/>
          <a:p>
            <a:pPr algn="ctr"/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8548370" y="5875020"/>
            <a:ext cx="3008630" cy="6819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>
              <a:lnSpc>
                <a:spcPct val="120000"/>
              </a:lnSpc>
            </a:pPr>
            <a:r>
              <a:rPr lang="zh-CN" altLang="en-US" sz="3200" b="1" spc="600" dirty="0">
                <a:ln w="50800">
                  <a:noFill/>
                </a:ln>
                <a:solidFill>
                  <a:srgbClr val="FF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阿里巴巴普惠体 L" panose="00020600040101010101" pitchFamily="18" charset="-122"/>
              </a:rPr>
              <a:t>分享采访</a:t>
            </a:r>
            <a:endParaRPr lang="zh-CN" altLang="en-US" sz="3200" b="1" spc="600" dirty="0">
              <a:ln w="50800">
                <a:noFill/>
              </a:ln>
              <a:solidFill>
                <a:srgbClr val="FF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阿里巴巴普惠体 L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48" grpId="1"/>
      <p:bldP spid="49" grpId="1"/>
      <p:bldP spid="50" grpId="1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774"/>
            <a:stretch>
              <a:fillRect/>
            </a:stretch>
          </p:blipFill>
          <p:spPr>
            <a:xfrm>
              <a:off x="504" y="1219200"/>
              <a:ext cx="12190992" cy="5638800"/>
            </a:xfrm>
            <a:prstGeom prst="rect">
              <a:avLst/>
            </a:prstGeom>
          </p:spPr>
        </p:pic>
      </p:grpSp>
      <p:sp>
        <p:nvSpPr>
          <p:cNvPr id="104" name="文本框 103"/>
          <p:cNvSpPr txBox="1"/>
          <p:nvPr/>
        </p:nvSpPr>
        <p:spPr>
          <a:xfrm>
            <a:off x="4819650" y="7736205"/>
            <a:ext cx="508000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2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61060" y="230505"/>
            <a:ext cx="8079105" cy="5015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/>
            <a:r>
              <a:rPr lang="en-US" altLang="zh-CN" sz="2400" b="0">
                <a:latin typeface="Calibri" panose="020F0502020204030204" charset="0"/>
                <a:ea typeface="宋体" panose="02010600030101010101" pitchFamily="2" charset="-122"/>
              </a:rPr>
              <a:t>        </a:t>
            </a:r>
            <a:r>
              <a:rPr lang="zh-CN" altLang="en-US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基于教材和学情，我进行了前期思考，将“理”和“情”融入学生的实践过程，以期实现教学价值的最大化。</a:t>
            </a:r>
            <a:endParaRPr lang="zh-CN" altLang="en-US" sz="3200" b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304800"/>
            <a:r>
              <a:rPr lang="zh-CN" altLang="en-US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“</a:t>
            </a:r>
            <a:r>
              <a:rPr lang="zh-CN" altLang="en-US" sz="32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有条有理</a:t>
            </a:r>
            <a:r>
              <a:rPr lang="zh-CN" altLang="en-US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”：具体涉及学生与受访者交谈互动的顺序、学生的想法和言语的层次，要使采访顺利开展并适时收尾。</a:t>
            </a:r>
            <a:endParaRPr lang="zh-CN" altLang="en-US" sz="3200" b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304800"/>
            <a:r>
              <a:rPr lang="zh-CN" altLang="en-US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“</a:t>
            </a:r>
            <a:r>
              <a:rPr lang="zh-CN" altLang="en-US" sz="32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自然真诚</a:t>
            </a:r>
            <a:r>
              <a:rPr lang="zh-CN" altLang="en-US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”：具体指学生真心实意地向受访者提问并认真、耐心地倾听，边听边作简要记录，其间不随意打断受访者，只在不明白或感兴趣的地方适当追问。</a:t>
            </a:r>
            <a:endParaRPr lang="zh-CN" altLang="en-US" sz="3200" b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îŝľîdê"/>
          <p:cNvGrpSpPr/>
          <p:nvPr/>
        </p:nvGrpSpPr>
        <p:grpSpPr>
          <a:xfrm flipH="1">
            <a:off x="3846999" y="1749129"/>
            <a:ext cx="2505863" cy="1951336"/>
            <a:chOff x="4814101" y="1314952"/>
            <a:chExt cx="3614505" cy="281463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55" name="îṩļïḍe"/>
            <p:cNvSpPr/>
            <p:nvPr/>
          </p:nvSpPr>
          <p:spPr bwMode="auto">
            <a:xfrm>
              <a:off x="7011500" y="1314952"/>
              <a:ext cx="246623" cy="199648"/>
            </a:xfrm>
            <a:custGeom>
              <a:avLst/>
              <a:gdLst>
                <a:gd name="T0" fmla="*/ 77 w 77"/>
                <a:gd name="T1" fmla="*/ 7 h 62"/>
                <a:gd name="T2" fmla="*/ 68 w 77"/>
                <a:gd name="T3" fmla="*/ 10 h 62"/>
                <a:gd name="T4" fmla="*/ 75 w 77"/>
                <a:gd name="T5" fmla="*/ 1 h 62"/>
                <a:gd name="T6" fmla="*/ 65 w 77"/>
                <a:gd name="T7" fmla="*/ 5 h 62"/>
                <a:gd name="T8" fmla="*/ 53 w 77"/>
                <a:gd name="T9" fmla="*/ 0 h 62"/>
                <a:gd name="T10" fmla="*/ 38 w 77"/>
                <a:gd name="T11" fmla="*/ 15 h 62"/>
                <a:gd name="T12" fmla="*/ 38 w 77"/>
                <a:gd name="T13" fmla="*/ 19 h 62"/>
                <a:gd name="T14" fmla="*/ 6 w 77"/>
                <a:gd name="T15" fmla="*/ 3 h 62"/>
                <a:gd name="T16" fmla="*/ 3 w 77"/>
                <a:gd name="T17" fmla="*/ 10 h 62"/>
                <a:gd name="T18" fmla="*/ 10 w 77"/>
                <a:gd name="T19" fmla="*/ 24 h 62"/>
                <a:gd name="T20" fmla="*/ 3 w 77"/>
                <a:gd name="T21" fmla="*/ 22 h 62"/>
                <a:gd name="T22" fmla="*/ 3 w 77"/>
                <a:gd name="T23" fmla="*/ 22 h 62"/>
                <a:gd name="T24" fmla="*/ 16 w 77"/>
                <a:gd name="T25" fmla="*/ 37 h 62"/>
                <a:gd name="T26" fmla="*/ 12 w 77"/>
                <a:gd name="T27" fmla="*/ 38 h 62"/>
                <a:gd name="T28" fmla="*/ 9 w 77"/>
                <a:gd name="T29" fmla="*/ 38 h 62"/>
                <a:gd name="T30" fmla="*/ 24 w 77"/>
                <a:gd name="T31" fmla="*/ 48 h 62"/>
                <a:gd name="T32" fmla="*/ 4 w 77"/>
                <a:gd name="T33" fmla="*/ 55 h 62"/>
                <a:gd name="T34" fmla="*/ 0 w 77"/>
                <a:gd name="T35" fmla="*/ 55 h 62"/>
                <a:gd name="T36" fmla="*/ 24 w 77"/>
                <a:gd name="T37" fmla="*/ 62 h 62"/>
                <a:gd name="T38" fmla="*/ 69 w 77"/>
                <a:gd name="T39" fmla="*/ 17 h 62"/>
                <a:gd name="T40" fmla="*/ 69 w 77"/>
                <a:gd name="T41" fmla="*/ 15 h 62"/>
                <a:gd name="T42" fmla="*/ 77 w 77"/>
                <a:gd name="T4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" h="62">
                  <a:moveTo>
                    <a:pt x="77" y="7"/>
                  </a:moveTo>
                  <a:cubicBezTo>
                    <a:pt x="74" y="8"/>
                    <a:pt x="71" y="9"/>
                    <a:pt x="68" y="10"/>
                  </a:cubicBezTo>
                  <a:cubicBezTo>
                    <a:pt x="71" y="8"/>
                    <a:pt x="74" y="4"/>
                    <a:pt x="75" y="1"/>
                  </a:cubicBezTo>
                  <a:cubicBezTo>
                    <a:pt x="72" y="3"/>
                    <a:pt x="68" y="4"/>
                    <a:pt x="65" y="5"/>
                  </a:cubicBezTo>
                  <a:cubicBezTo>
                    <a:pt x="62" y="2"/>
                    <a:pt x="58" y="0"/>
                    <a:pt x="53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7"/>
                    <a:pt x="38" y="18"/>
                    <a:pt x="38" y="19"/>
                  </a:cubicBezTo>
                  <a:cubicBezTo>
                    <a:pt x="25" y="18"/>
                    <a:pt x="13" y="12"/>
                    <a:pt x="6" y="3"/>
                  </a:cubicBezTo>
                  <a:cubicBezTo>
                    <a:pt x="4" y="5"/>
                    <a:pt x="3" y="8"/>
                    <a:pt x="3" y="10"/>
                  </a:cubicBezTo>
                  <a:cubicBezTo>
                    <a:pt x="3" y="16"/>
                    <a:pt x="6" y="21"/>
                    <a:pt x="10" y="24"/>
                  </a:cubicBezTo>
                  <a:cubicBezTo>
                    <a:pt x="8" y="24"/>
                    <a:pt x="5" y="23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9"/>
                    <a:pt x="9" y="36"/>
                    <a:pt x="16" y="37"/>
                  </a:cubicBezTo>
                  <a:cubicBezTo>
                    <a:pt x="15" y="38"/>
                    <a:pt x="13" y="38"/>
                    <a:pt x="12" y="38"/>
                  </a:cubicBezTo>
                  <a:cubicBezTo>
                    <a:pt x="11" y="38"/>
                    <a:pt x="10" y="38"/>
                    <a:pt x="9" y="38"/>
                  </a:cubicBezTo>
                  <a:cubicBezTo>
                    <a:pt x="11" y="44"/>
                    <a:pt x="17" y="48"/>
                    <a:pt x="24" y="48"/>
                  </a:cubicBezTo>
                  <a:cubicBezTo>
                    <a:pt x="18" y="53"/>
                    <a:pt x="11" y="55"/>
                    <a:pt x="4" y="55"/>
                  </a:cubicBezTo>
                  <a:cubicBezTo>
                    <a:pt x="3" y="55"/>
                    <a:pt x="1" y="55"/>
                    <a:pt x="0" y="55"/>
                  </a:cubicBezTo>
                  <a:cubicBezTo>
                    <a:pt x="7" y="59"/>
                    <a:pt x="15" y="62"/>
                    <a:pt x="24" y="62"/>
                  </a:cubicBezTo>
                  <a:cubicBezTo>
                    <a:pt x="53" y="62"/>
                    <a:pt x="69" y="38"/>
                    <a:pt x="69" y="17"/>
                  </a:cubicBezTo>
                  <a:cubicBezTo>
                    <a:pt x="69" y="17"/>
                    <a:pt x="69" y="16"/>
                    <a:pt x="69" y="15"/>
                  </a:cubicBezTo>
                  <a:cubicBezTo>
                    <a:pt x="72" y="13"/>
                    <a:pt x="75" y="10"/>
                    <a:pt x="77" y="7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6" name="îslíďê"/>
            <p:cNvSpPr/>
            <p:nvPr/>
          </p:nvSpPr>
          <p:spPr bwMode="auto">
            <a:xfrm>
              <a:off x="7246379" y="2080266"/>
              <a:ext cx="246623" cy="246623"/>
            </a:xfrm>
            <a:custGeom>
              <a:avLst/>
              <a:gdLst>
                <a:gd name="T0" fmla="*/ 38 w 77"/>
                <a:gd name="T1" fmla="*/ 0 h 77"/>
                <a:gd name="T2" fmla="*/ 0 w 77"/>
                <a:gd name="T3" fmla="*/ 39 h 77"/>
                <a:gd name="T4" fmla="*/ 38 w 77"/>
                <a:gd name="T5" fmla="*/ 77 h 77"/>
                <a:gd name="T6" fmla="*/ 77 w 77"/>
                <a:gd name="T7" fmla="*/ 39 h 77"/>
                <a:gd name="T8" fmla="*/ 38 w 77"/>
                <a:gd name="T9" fmla="*/ 0 h 77"/>
                <a:gd name="T10" fmla="*/ 24 w 77"/>
                <a:gd name="T11" fmla="*/ 39 h 77"/>
                <a:gd name="T12" fmla="*/ 38 w 77"/>
                <a:gd name="T13" fmla="*/ 24 h 77"/>
                <a:gd name="T14" fmla="*/ 53 w 77"/>
                <a:gd name="T15" fmla="*/ 39 h 77"/>
                <a:gd name="T16" fmla="*/ 38 w 77"/>
                <a:gd name="T17" fmla="*/ 53 h 77"/>
                <a:gd name="T18" fmla="*/ 24 w 77"/>
                <a:gd name="T19" fmla="*/ 39 h 77"/>
                <a:gd name="T20" fmla="*/ 70 w 77"/>
                <a:gd name="T21" fmla="*/ 52 h 77"/>
                <a:gd name="T22" fmla="*/ 70 w 77"/>
                <a:gd name="T23" fmla="*/ 52 h 77"/>
                <a:gd name="T24" fmla="*/ 56 w 77"/>
                <a:gd name="T25" fmla="*/ 46 h 77"/>
                <a:gd name="T26" fmla="*/ 58 w 77"/>
                <a:gd name="T27" fmla="*/ 39 h 77"/>
                <a:gd name="T28" fmla="*/ 56 w 77"/>
                <a:gd name="T29" fmla="*/ 31 h 77"/>
                <a:gd name="T30" fmla="*/ 66 w 77"/>
                <a:gd name="T31" fmla="*/ 27 h 77"/>
                <a:gd name="T32" fmla="*/ 70 w 77"/>
                <a:gd name="T33" fmla="*/ 26 h 77"/>
                <a:gd name="T34" fmla="*/ 72 w 77"/>
                <a:gd name="T35" fmla="*/ 39 h 77"/>
                <a:gd name="T36" fmla="*/ 70 w 77"/>
                <a:gd name="T37" fmla="*/ 52 h 77"/>
                <a:gd name="T38" fmla="*/ 51 w 77"/>
                <a:gd name="T39" fmla="*/ 7 h 77"/>
                <a:gd name="T40" fmla="*/ 51 w 77"/>
                <a:gd name="T41" fmla="*/ 7 h 77"/>
                <a:gd name="T42" fmla="*/ 51 w 77"/>
                <a:gd name="T43" fmla="*/ 7 h 77"/>
                <a:gd name="T44" fmla="*/ 46 w 77"/>
                <a:gd name="T45" fmla="*/ 21 h 77"/>
                <a:gd name="T46" fmla="*/ 38 w 77"/>
                <a:gd name="T47" fmla="*/ 19 h 77"/>
                <a:gd name="T48" fmla="*/ 31 w 77"/>
                <a:gd name="T49" fmla="*/ 21 h 77"/>
                <a:gd name="T50" fmla="*/ 28 w 77"/>
                <a:gd name="T51" fmla="*/ 14 h 77"/>
                <a:gd name="T52" fmla="*/ 25 w 77"/>
                <a:gd name="T53" fmla="*/ 7 h 77"/>
                <a:gd name="T54" fmla="*/ 38 w 77"/>
                <a:gd name="T55" fmla="*/ 5 h 77"/>
                <a:gd name="T56" fmla="*/ 51 w 77"/>
                <a:gd name="T57" fmla="*/ 7 h 77"/>
                <a:gd name="T58" fmla="*/ 7 w 77"/>
                <a:gd name="T59" fmla="*/ 26 h 77"/>
                <a:gd name="T60" fmla="*/ 14 w 77"/>
                <a:gd name="T61" fmla="*/ 29 h 77"/>
                <a:gd name="T62" fmla="*/ 20 w 77"/>
                <a:gd name="T63" fmla="*/ 31 h 77"/>
                <a:gd name="T64" fmla="*/ 19 w 77"/>
                <a:gd name="T65" fmla="*/ 39 h 77"/>
                <a:gd name="T66" fmla="*/ 20 w 77"/>
                <a:gd name="T67" fmla="*/ 46 h 77"/>
                <a:gd name="T68" fmla="*/ 7 w 77"/>
                <a:gd name="T69" fmla="*/ 52 h 77"/>
                <a:gd name="T70" fmla="*/ 4 w 77"/>
                <a:gd name="T71" fmla="*/ 39 h 77"/>
                <a:gd name="T72" fmla="*/ 7 w 77"/>
                <a:gd name="T73" fmla="*/ 26 h 77"/>
                <a:gd name="T74" fmla="*/ 25 w 77"/>
                <a:gd name="T75" fmla="*/ 70 h 77"/>
                <a:gd name="T76" fmla="*/ 27 w 77"/>
                <a:gd name="T77" fmla="*/ 66 h 77"/>
                <a:gd name="T78" fmla="*/ 31 w 77"/>
                <a:gd name="T79" fmla="*/ 57 h 77"/>
                <a:gd name="T80" fmla="*/ 38 w 77"/>
                <a:gd name="T81" fmla="*/ 58 h 77"/>
                <a:gd name="T82" fmla="*/ 46 w 77"/>
                <a:gd name="T83" fmla="*/ 57 h 77"/>
                <a:gd name="T84" fmla="*/ 51 w 77"/>
                <a:gd name="T85" fmla="*/ 70 h 77"/>
                <a:gd name="T86" fmla="*/ 51 w 77"/>
                <a:gd name="T87" fmla="*/ 70 h 77"/>
                <a:gd name="T88" fmla="*/ 51 w 77"/>
                <a:gd name="T89" fmla="*/ 70 h 77"/>
                <a:gd name="T90" fmla="*/ 38 w 77"/>
                <a:gd name="T91" fmla="*/ 73 h 77"/>
                <a:gd name="T92" fmla="*/ 25 w 77"/>
                <a:gd name="T93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7">
                  <a:moveTo>
                    <a:pt x="38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60"/>
                    <a:pt x="17" y="77"/>
                    <a:pt x="38" y="77"/>
                  </a:cubicBezTo>
                  <a:cubicBezTo>
                    <a:pt x="60" y="77"/>
                    <a:pt x="77" y="60"/>
                    <a:pt x="77" y="39"/>
                  </a:cubicBezTo>
                  <a:cubicBezTo>
                    <a:pt x="77" y="17"/>
                    <a:pt x="60" y="0"/>
                    <a:pt x="38" y="0"/>
                  </a:cubicBezTo>
                  <a:close/>
                  <a:moveTo>
                    <a:pt x="24" y="39"/>
                  </a:moveTo>
                  <a:cubicBezTo>
                    <a:pt x="24" y="31"/>
                    <a:pt x="30" y="24"/>
                    <a:pt x="38" y="24"/>
                  </a:cubicBezTo>
                  <a:cubicBezTo>
                    <a:pt x="46" y="24"/>
                    <a:pt x="53" y="31"/>
                    <a:pt x="53" y="39"/>
                  </a:cubicBezTo>
                  <a:cubicBezTo>
                    <a:pt x="53" y="47"/>
                    <a:pt x="46" y="53"/>
                    <a:pt x="38" y="53"/>
                  </a:cubicBezTo>
                  <a:cubicBezTo>
                    <a:pt x="30" y="53"/>
                    <a:pt x="24" y="47"/>
                    <a:pt x="24" y="39"/>
                  </a:cubicBezTo>
                  <a:close/>
                  <a:moveTo>
                    <a:pt x="70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4"/>
                    <a:pt x="58" y="41"/>
                    <a:pt x="58" y="39"/>
                  </a:cubicBezTo>
                  <a:cubicBezTo>
                    <a:pt x="58" y="36"/>
                    <a:pt x="57" y="34"/>
                    <a:pt x="56" y="31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1" y="30"/>
                    <a:pt x="72" y="34"/>
                    <a:pt x="72" y="39"/>
                  </a:cubicBezTo>
                  <a:cubicBezTo>
                    <a:pt x="72" y="43"/>
                    <a:pt x="71" y="48"/>
                    <a:pt x="70" y="52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0"/>
                    <a:pt x="41" y="19"/>
                    <a:pt x="38" y="19"/>
                  </a:cubicBezTo>
                  <a:cubicBezTo>
                    <a:pt x="36" y="19"/>
                    <a:pt x="33" y="20"/>
                    <a:pt x="31" y="21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9" y="6"/>
                    <a:pt x="34" y="5"/>
                    <a:pt x="38" y="5"/>
                  </a:cubicBezTo>
                  <a:cubicBezTo>
                    <a:pt x="43" y="5"/>
                    <a:pt x="47" y="6"/>
                    <a:pt x="51" y="7"/>
                  </a:cubicBezTo>
                  <a:close/>
                  <a:moveTo>
                    <a:pt x="7" y="26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4"/>
                    <a:pt x="19" y="36"/>
                    <a:pt x="19" y="39"/>
                  </a:cubicBezTo>
                  <a:cubicBezTo>
                    <a:pt x="19" y="41"/>
                    <a:pt x="19" y="44"/>
                    <a:pt x="20" y="46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48"/>
                    <a:pt x="4" y="43"/>
                    <a:pt x="4" y="39"/>
                  </a:cubicBezTo>
                  <a:cubicBezTo>
                    <a:pt x="4" y="34"/>
                    <a:pt x="5" y="30"/>
                    <a:pt x="7" y="26"/>
                  </a:cubicBezTo>
                  <a:close/>
                  <a:moveTo>
                    <a:pt x="25" y="70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3" y="58"/>
                    <a:pt x="36" y="58"/>
                    <a:pt x="38" y="58"/>
                  </a:cubicBezTo>
                  <a:cubicBezTo>
                    <a:pt x="41" y="58"/>
                    <a:pt x="43" y="58"/>
                    <a:pt x="46" y="57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47" y="72"/>
                    <a:pt x="43" y="73"/>
                    <a:pt x="38" y="73"/>
                  </a:cubicBezTo>
                  <a:cubicBezTo>
                    <a:pt x="34" y="73"/>
                    <a:pt x="29" y="72"/>
                    <a:pt x="25" y="70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7" name="îşḻîḑê"/>
            <p:cNvSpPr/>
            <p:nvPr/>
          </p:nvSpPr>
          <p:spPr bwMode="auto">
            <a:xfrm>
              <a:off x="6616120" y="2281872"/>
              <a:ext cx="211391" cy="172245"/>
            </a:xfrm>
            <a:custGeom>
              <a:avLst/>
              <a:gdLst>
                <a:gd name="T0" fmla="*/ 66 w 66"/>
                <a:gd name="T1" fmla="*/ 29 h 54"/>
                <a:gd name="T2" fmla="*/ 58 w 66"/>
                <a:gd name="T3" fmla="*/ 13 h 54"/>
                <a:gd name="T4" fmla="*/ 46 w 66"/>
                <a:gd name="T5" fmla="*/ 13 h 54"/>
                <a:gd name="T6" fmla="*/ 46 w 66"/>
                <a:gd name="T7" fmla="*/ 4 h 54"/>
                <a:gd name="T8" fmla="*/ 42 w 66"/>
                <a:gd name="T9" fmla="*/ 0 h 54"/>
                <a:gd name="T10" fmla="*/ 4 w 66"/>
                <a:gd name="T11" fmla="*/ 0 h 54"/>
                <a:gd name="T12" fmla="*/ 0 w 66"/>
                <a:gd name="T13" fmla="*/ 4 h 54"/>
                <a:gd name="T14" fmla="*/ 0 w 66"/>
                <a:gd name="T15" fmla="*/ 37 h 54"/>
                <a:gd name="T16" fmla="*/ 4 w 66"/>
                <a:gd name="T17" fmla="*/ 41 h 54"/>
                <a:gd name="T18" fmla="*/ 10 w 66"/>
                <a:gd name="T19" fmla="*/ 41 h 54"/>
                <a:gd name="T20" fmla="*/ 9 w 66"/>
                <a:gd name="T21" fmla="*/ 46 h 54"/>
                <a:gd name="T22" fmla="*/ 17 w 66"/>
                <a:gd name="T23" fmla="*/ 54 h 54"/>
                <a:gd name="T24" fmla="*/ 25 w 66"/>
                <a:gd name="T25" fmla="*/ 46 h 54"/>
                <a:gd name="T26" fmla="*/ 24 w 66"/>
                <a:gd name="T27" fmla="*/ 41 h 54"/>
                <a:gd name="T28" fmla="*/ 47 w 66"/>
                <a:gd name="T29" fmla="*/ 41 h 54"/>
                <a:gd name="T30" fmla="*/ 46 w 66"/>
                <a:gd name="T31" fmla="*/ 46 h 54"/>
                <a:gd name="T32" fmla="*/ 54 w 66"/>
                <a:gd name="T33" fmla="*/ 54 h 54"/>
                <a:gd name="T34" fmla="*/ 62 w 66"/>
                <a:gd name="T35" fmla="*/ 46 h 54"/>
                <a:gd name="T36" fmla="*/ 61 w 66"/>
                <a:gd name="T37" fmla="*/ 41 h 54"/>
                <a:gd name="T38" fmla="*/ 66 w 66"/>
                <a:gd name="T39" fmla="*/ 41 h 54"/>
                <a:gd name="T40" fmla="*/ 66 w 66"/>
                <a:gd name="T41" fmla="*/ 29 h 54"/>
                <a:gd name="T42" fmla="*/ 46 w 66"/>
                <a:gd name="T43" fmla="*/ 29 h 54"/>
                <a:gd name="T44" fmla="*/ 46 w 66"/>
                <a:gd name="T45" fmla="*/ 19 h 54"/>
                <a:gd name="T46" fmla="*/ 54 w 66"/>
                <a:gd name="T47" fmla="*/ 19 h 54"/>
                <a:gd name="T48" fmla="*/ 59 w 66"/>
                <a:gd name="T49" fmla="*/ 29 h 54"/>
                <a:gd name="T50" fmla="*/ 46 w 66"/>
                <a:gd name="T51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4">
                  <a:moveTo>
                    <a:pt x="66" y="29"/>
                  </a:moveTo>
                  <a:cubicBezTo>
                    <a:pt x="58" y="13"/>
                    <a:pt x="58" y="13"/>
                    <a:pt x="58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2"/>
                    <a:pt x="44" y="0"/>
                    <a:pt x="4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3"/>
                    <a:pt x="9" y="44"/>
                    <a:pt x="9" y="46"/>
                  </a:cubicBezTo>
                  <a:cubicBezTo>
                    <a:pt x="9" y="50"/>
                    <a:pt x="12" y="54"/>
                    <a:pt x="17" y="54"/>
                  </a:cubicBezTo>
                  <a:cubicBezTo>
                    <a:pt x="21" y="54"/>
                    <a:pt x="25" y="50"/>
                    <a:pt x="25" y="46"/>
                  </a:cubicBezTo>
                  <a:cubicBezTo>
                    <a:pt x="25" y="44"/>
                    <a:pt x="25" y="43"/>
                    <a:pt x="24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3"/>
                    <a:pt x="46" y="44"/>
                    <a:pt x="46" y="46"/>
                  </a:cubicBezTo>
                  <a:cubicBezTo>
                    <a:pt x="46" y="50"/>
                    <a:pt x="49" y="54"/>
                    <a:pt x="54" y="54"/>
                  </a:cubicBezTo>
                  <a:cubicBezTo>
                    <a:pt x="59" y="54"/>
                    <a:pt x="62" y="50"/>
                    <a:pt x="62" y="46"/>
                  </a:cubicBezTo>
                  <a:cubicBezTo>
                    <a:pt x="62" y="44"/>
                    <a:pt x="62" y="43"/>
                    <a:pt x="61" y="41"/>
                  </a:cubicBezTo>
                  <a:cubicBezTo>
                    <a:pt x="66" y="41"/>
                    <a:pt x="66" y="41"/>
                    <a:pt x="66" y="41"/>
                  </a:cubicBezTo>
                  <a:lnTo>
                    <a:pt x="66" y="29"/>
                  </a:lnTo>
                  <a:close/>
                  <a:moveTo>
                    <a:pt x="46" y="2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9" y="29"/>
                    <a:pt x="59" y="29"/>
                    <a:pt x="59" y="29"/>
                  </a:cubicBezTo>
                  <a:lnTo>
                    <a:pt x="46" y="29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8" name="îśḷiḑe"/>
            <p:cNvSpPr/>
            <p:nvPr/>
          </p:nvSpPr>
          <p:spPr bwMode="auto">
            <a:xfrm>
              <a:off x="6242269" y="1630081"/>
              <a:ext cx="211391" cy="183989"/>
            </a:xfrm>
            <a:custGeom>
              <a:avLst/>
              <a:gdLst>
                <a:gd name="T0" fmla="*/ 66 w 66"/>
                <a:gd name="T1" fmla="*/ 19 h 58"/>
                <a:gd name="T2" fmla="*/ 47 w 66"/>
                <a:gd name="T3" fmla="*/ 0 h 58"/>
                <a:gd name="T4" fmla="*/ 33 w 66"/>
                <a:gd name="T5" fmla="*/ 6 h 58"/>
                <a:gd name="T6" fmla="*/ 19 w 66"/>
                <a:gd name="T7" fmla="*/ 0 h 58"/>
                <a:gd name="T8" fmla="*/ 0 w 66"/>
                <a:gd name="T9" fmla="*/ 19 h 58"/>
                <a:gd name="T10" fmla="*/ 6 w 66"/>
                <a:gd name="T11" fmla="*/ 33 h 58"/>
                <a:gd name="T12" fmla="*/ 6 w 66"/>
                <a:gd name="T13" fmla="*/ 33 h 58"/>
                <a:gd name="T14" fmla="*/ 26 w 66"/>
                <a:gd name="T15" fmla="*/ 54 h 58"/>
                <a:gd name="T16" fmla="*/ 33 w 66"/>
                <a:gd name="T17" fmla="*/ 58 h 58"/>
                <a:gd name="T18" fmla="*/ 39 w 66"/>
                <a:gd name="T19" fmla="*/ 54 h 58"/>
                <a:gd name="T20" fmla="*/ 59 w 66"/>
                <a:gd name="T21" fmla="*/ 33 h 58"/>
                <a:gd name="T22" fmla="*/ 59 w 66"/>
                <a:gd name="T23" fmla="*/ 33 h 58"/>
                <a:gd name="T24" fmla="*/ 66 w 66"/>
                <a:gd name="T25" fmla="*/ 19 h 58"/>
                <a:gd name="T26" fmla="*/ 54 w 66"/>
                <a:gd name="T27" fmla="*/ 27 h 58"/>
                <a:gd name="T28" fmla="*/ 33 w 66"/>
                <a:gd name="T29" fmla="*/ 48 h 58"/>
                <a:gd name="T30" fmla="*/ 33 w 66"/>
                <a:gd name="T31" fmla="*/ 48 h 58"/>
                <a:gd name="T32" fmla="*/ 32 w 66"/>
                <a:gd name="T33" fmla="*/ 48 h 58"/>
                <a:gd name="T34" fmla="*/ 11 w 66"/>
                <a:gd name="T35" fmla="*/ 27 h 58"/>
                <a:gd name="T36" fmla="*/ 8 w 66"/>
                <a:gd name="T37" fmla="*/ 19 h 58"/>
                <a:gd name="T38" fmla="*/ 19 w 66"/>
                <a:gd name="T39" fmla="*/ 8 h 58"/>
                <a:gd name="T40" fmla="*/ 27 w 66"/>
                <a:gd name="T41" fmla="*/ 12 h 58"/>
                <a:gd name="T42" fmla="*/ 33 w 66"/>
                <a:gd name="T43" fmla="*/ 19 h 58"/>
                <a:gd name="T44" fmla="*/ 39 w 66"/>
                <a:gd name="T45" fmla="*/ 12 h 58"/>
                <a:gd name="T46" fmla="*/ 47 w 66"/>
                <a:gd name="T47" fmla="*/ 8 h 58"/>
                <a:gd name="T48" fmla="*/ 57 w 66"/>
                <a:gd name="T49" fmla="*/ 19 h 58"/>
                <a:gd name="T50" fmla="*/ 54 w 66"/>
                <a:gd name="T51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8">
                  <a:moveTo>
                    <a:pt x="66" y="19"/>
                  </a:moveTo>
                  <a:cubicBezTo>
                    <a:pt x="66" y="9"/>
                    <a:pt x="57" y="0"/>
                    <a:pt x="47" y="0"/>
                  </a:cubicBezTo>
                  <a:cubicBezTo>
                    <a:pt x="41" y="0"/>
                    <a:pt x="36" y="3"/>
                    <a:pt x="33" y="6"/>
                  </a:cubicBezTo>
                  <a:cubicBezTo>
                    <a:pt x="29" y="3"/>
                    <a:pt x="24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25"/>
                    <a:pt x="2" y="30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8" y="56"/>
                    <a:pt x="31" y="58"/>
                    <a:pt x="33" y="58"/>
                  </a:cubicBezTo>
                  <a:cubicBezTo>
                    <a:pt x="35" y="58"/>
                    <a:pt x="37" y="56"/>
                    <a:pt x="39" y="5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3" y="30"/>
                    <a:pt x="66" y="25"/>
                    <a:pt x="66" y="19"/>
                  </a:cubicBezTo>
                  <a:close/>
                  <a:moveTo>
                    <a:pt x="54" y="27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5"/>
                    <a:pt x="8" y="22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2" y="8"/>
                    <a:pt x="24" y="10"/>
                    <a:pt x="27" y="12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1" y="10"/>
                    <a:pt x="44" y="8"/>
                    <a:pt x="47" y="8"/>
                  </a:cubicBezTo>
                  <a:cubicBezTo>
                    <a:pt x="53" y="8"/>
                    <a:pt x="57" y="13"/>
                    <a:pt x="57" y="19"/>
                  </a:cubicBezTo>
                  <a:cubicBezTo>
                    <a:pt x="57" y="22"/>
                    <a:pt x="56" y="25"/>
                    <a:pt x="54" y="27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9" name="iṡ1îďe"/>
            <p:cNvSpPr/>
            <p:nvPr/>
          </p:nvSpPr>
          <p:spPr bwMode="auto">
            <a:xfrm>
              <a:off x="5806087" y="1515560"/>
              <a:ext cx="197691" cy="191818"/>
            </a:xfrm>
            <a:custGeom>
              <a:avLst/>
              <a:gdLst>
                <a:gd name="T0" fmla="*/ 39 w 62"/>
                <a:gd name="T1" fmla="*/ 42 h 60"/>
                <a:gd name="T2" fmla="*/ 37 w 62"/>
                <a:gd name="T3" fmla="*/ 38 h 60"/>
                <a:gd name="T4" fmla="*/ 43 w 62"/>
                <a:gd name="T5" fmla="*/ 27 h 60"/>
                <a:gd name="T6" fmla="*/ 44 w 62"/>
                <a:gd name="T7" fmla="*/ 19 h 60"/>
                <a:gd name="T8" fmla="*/ 31 w 62"/>
                <a:gd name="T9" fmla="*/ 0 h 60"/>
                <a:gd name="T10" fmla="*/ 18 w 62"/>
                <a:gd name="T11" fmla="*/ 19 h 60"/>
                <a:gd name="T12" fmla="*/ 20 w 62"/>
                <a:gd name="T13" fmla="*/ 27 h 60"/>
                <a:gd name="T14" fmla="*/ 25 w 62"/>
                <a:gd name="T15" fmla="*/ 38 h 60"/>
                <a:gd name="T16" fmla="*/ 23 w 62"/>
                <a:gd name="T17" fmla="*/ 42 h 60"/>
                <a:gd name="T18" fmla="*/ 0 w 62"/>
                <a:gd name="T19" fmla="*/ 60 h 60"/>
                <a:gd name="T20" fmla="*/ 31 w 62"/>
                <a:gd name="T21" fmla="*/ 60 h 60"/>
                <a:gd name="T22" fmla="*/ 62 w 62"/>
                <a:gd name="T23" fmla="*/ 60 h 60"/>
                <a:gd name="T24" fmla="*/ 39 w 62"/>
                <a:gd name="T25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0">
                  <a:moveTo>
                    <a:pt x="39" y="42"/>
                  </a:moveTo>
                  <a:cubicBezTo>
                    <a:pt x="37" y="42"/>
                    <a:pt x="37" y="38"/>
                    <a:pt x="37" y="38"/>
                  </a:cubicBezTo>
                  <a:cubicBezTo>
                    <a:pt x="37" y="38"/>
                    <a:pt x="42" y="33"/>
                    <a:pt x="43" y="27"/>
                  </a:cubicBezTo>
                  <a:cubicBezTo>
                    <a:pt x="45" y="27"/>
                    <a:pt x="47" y="21"/>
                    <a:pt x="44" y="19"/>
                  </a:cubicBezTo>
                  <a:cubicBezTo>
                    <a:pt x="44" y="16"/>
                    <a:pt x="48" y="0"/>
                    <a:pt x="31" y="0"/>
                  </a:cubicBezTo>
                  <a:cubicBezTo>
                    <a:pt x="15" y="0"/>
                    <a:pt x="18" y="16"/>
                    <a:pt x="18" y="19"/>
                  </a:cubicBezTo>
                  <a:cubicBezTo>
                    <a:pt x="15" y="21"/>
                    <a:pt x="17" y="27"/>
                    <a:pt x="20" y="27"/>
                  </a:cubicBezTo>
                  <a:cubicBezTo>
                    <a:pt x="21" y="33"/>
                    <a:pt x="25" y="38"/>
                    <a:pt x="25" y="38"/>
                  </a:cubicBezTo>
                  <a:cubicBezTo>
                    <a:pt x="25" y="38"/>
                    <a:pt x="25" y="42"/>
                    <a:pt x="23" y="42"/>
                  </a:cubicBezTo>
                  <a:cubicBezTo>
                    <a:pt x="19" y="43"/>
                    <a:pt x="0" y="51"/>
                    <a:pt x="0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1"/>
                    <a:pt x="44" y="43"/>
                    <a:pt x="39" y="42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0" name="ïSḷïḑè"/>
            <p:cNvSpPr/>
            <p:nvPr/>
          </p:nvSpPr>
          <p:spPr bwMode="auto">
            <a:xfrm>
              <a:off x="6771087" y="1745564"/>
              <a:ext cx="150715" cy="150714"/>
            </a:xfrm>
            <a:custGeom>
              <a:avLst/>
              <a:gdLst>
                <a:gd name="T0" fmla="*/ 3 w 47"/>
                <a:gd name="T1" fmla="*/ 0 h 47"/>
                <a:gd name="T2" fmla="*/ 21 w 47"/>
                <a:gd name="T3" fmla="*/ 0 h 47"/>
                <a:gd name="T4" fmla="*/ 21 w 47"/>
                <a:gd name="T5" fmla="*/ 3 h 47"/>
                <a:gd name="T6" fmla="*/ 3 w 47"/>
                <a:gd name="T7" fmla="*/ 3 h 47"/>
                <a:gd name="T8" fmla="*/ 3 w 47"/>
                <a:gd name="T9" fmla="*/ 0 h 47"/>
                <a:gd name="T10" fmla="*/ 26 w 47"/>
                <a:gd name="T11" fmla="*/ 0 h 47"/>
                <a:gd name="T12" fmla="*/ 44 w 47"/>
                <a:gd name="T13" fmla="*/ 0 h 47"/>
                <a:gd name="T14" fmla="*/ 44 w 47"/>
                <a:gd name="T15" fmla="*/ 3 h 47"/>
                <a:gd name="T16" fmla="*/ 26 w 47"/>
                <a:gd name="T17" fmla="*/ 3 h 47"/>
                <a:gd name="T18" fmla="*/ 26 w 47"/>
                <a:gd name="T19" fmla="*/ 0 h 47"/>
                <a:gd name="T20" fmla="*/ 43 w 47"/>
                <a:gd name="T21" fmla="*/ 15 h 47"/>
                <a:gd name="T22" fmla="*/ 41 w 47"/>
                <a:gd name="T23" fmla="*/ 15 h 47"/>
                <a:gd name="T24" fmla="*/ 41 w 47"/>
                <a:gd name="T25" fmla="*/ 3 h 47"/>
                <a:gd name="T26" fmla="*/ 29 w 47"/>
                <a:gd name="T27" fmla="*/ 3 h 47"/>
                <a:gd name="T28" fmla="*/ 29 w 47"/>
                <a:gd name="T29" fmla="*/ 15 h 47"/>
                <a:gd name="T30" fmla="*/ 18 w 47"/>
                <a:gd name="T31" fmla="*/ 15 h 47"/>
                <a:gd name="T32" fmla="*/ 18 w 47"/>
                <a:gd name="T33" fmla="*/ 3 h 47"/>
                <a:gd name="T34" fmla="*/ 6 w 47"/>
                <a:gd name="T35" fmla="*/ 3 h 47"/>
                <a:gd name="T36" fmla="*/ 6 w 47"/>
                <a:gd name="T37" fmla="*/ 15 h 47"/>
                <a:gd name="T38" fmla="*/ 4 w 47"/>
                <a:gd name="T39" fmla="*/ 15 h 47"/>
                <a:gd name="T40" fmla="*/ 0 w 47"/>
                <a:gd name="T41" fmla="*/ 18 h 47"/>
                <a:gd name="T42" fmla="*/ 0 w 47"/>
                <a:gd name="T43" fmla="*/ 44 h 47"/>
                <a:gd name="T44" fmla="*/ 4 w 47"/>
                <a:gd name="T45" fmla="*/ 47 h 47"/>
                <a:gd name="T46" fmla="*/ 17 w 47"/>
                <a:gd name="T47" fmla="*/ 47 h 47"/>
                <a:gd name="T48" fmla="*/ 21 w 47"/>
                <a:gd name="T49" fmla="*/ 44 h 47"/>
                <a:gd name="T50" fmla="*/ 21 w 47"/>
                <a:gd name="T51" fmla="*/ 27 h 47"/>
                <a:gd name="T52" fmla="*/ 26 w 47"/>
                <a:gd name="T53" fmla="*/ 27 h 47"/>
                <a:gd name="T54" fmla="*/ 26 w 47"/>
                <a:gd name="T55" fmla="*/ 44 h 47"/>
                <a:gd name="T56" fmla="*/ 30 w 47"/>
                <a:gd name="T57" fmla="*/ 47 h 47"/>
                <a:gd name="T58" fmla="*/ 43 w 47"/>
                <a:gd name="T59" fmla="*/ 47 h 47"/>
                <a:gd name="T60" fmla="*/ 47 w 47"/>
                <a:gd name="T61" fmla="*/ 44 h 47"/>
                <a:gd name="T62" fmla="*/ 47 w 47"/>
                <a:gd name="T63" fmla="*/ 18 h 47"/>
                <a:gd name="T64" fmla="*/ 43 w 47"/>
                <a:gd name="T65" fmla="*/ 15 h 47"/>
                <a:gd name="T66" fmla="*/ 16 w 47"/>
                <a:gd name="T67" fmla="*/ 44 h 47"/>
                <a:gd name="T68" fmla="*/ 5 w 47"/>
                <a:gd name="T69" fmla="*/ 44 h 47"/>
                <a:gd name="T70" fmla="*/ 3 w 47"/>
                <a:gd name="T71" fmla="*/ 42 h 47"/>
                <a:gd name="T72" fmla="*/ 5 w 47"/>
                <a:gd name="T73" fmla="*/ 41 h 47"/>
                <a:gd name="T74" fmla="*/ 16 w 47"/>
                <a:gd name="T75" fmla="*/ 41 h 47"/>
                <a:gd name="T76" fmla="*/ 18 w 47"/>
                <a:gd name="T77" fmla="*/ 42 h 47"/>
                <a:gd name="T78" fmla="*/ 16 w 47"/>
                <a:gd name="T79" fmla="*/ 44 h 47"/>
                <a:gd name="T80" fmla="*/ 25 w 47"/>
                <a:gd name="T81" fmla="*/ 24 h 47"/>
                <a:gd name="T82" fmla="*/ 22 w 47"/>
                <a:gd name="T83" fmla="*/ 24 h 47"/>
                <a:gd name="T84" fmla="*/ 21 w 47"/>
                <a:gd name="T85" fmla="*/ 22 h 47"/>
                <a:gd name="T86" fmla="*/ 22 w 47"/>
                <a:gd name="T87" fmla="*/ 21 h 47"/>
                <a:gd name="T88" fmla="*/ 25 w 47"/>
                <a:gd name="T89" fmla="*/ 21 h 47"/>
                <a:gd name="T90" fmla="*/ 26 w 47"/>
                <a:gd name="T91" fmla="*/ 22 h 47"/>
                <a:gd name="T92" fmla="*/ 25 w 47"/>
                <a:gd name="T93" fmla="*/ 24 h 47"/>
                <a:gd name="T94" fmla="*/ 42 w 47"/>
                <a:gd name="T95" fmla="*/ 44 h 47"/>
                <a:gd name="T96" fmla="*/ 31 w 47"/>
                <a:gd name="T97" fmla="*/ 44 h 47"/>
                <a:gd name="T98" fmla="*/ 29 w 47"/>
                <a:gd name="T99" fmla="*/ 42 h 47"/>
                <a:gd name="T100" fmla="*/ 31 w 47"/>
                <a:gd name="T101" fmla="*/ 41 h 47"/>
                <a:gd name="T102" fmla="*/ 42 w 47"/>
                <a:gd name="T103" fmla="*/ 41 h 47"/>
                <a:gd name="T104" fmla="*/ 44 w 47"/>
                <a:gd name="T105" fmla="*/ 42 h 47"/>
                <a:gd name="T106" fmla="*/ 42 w 47"/>
                <a:gd name="T107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" h="47">
                  <a:moveTo>
                    <a:pt x="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5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6"/>
                    <a:pt x="0" y="1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2" y="47"/>
                    <a:pt x="4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9" y="47"/>
                    <a:pt x="21" y="45"/>
                    <a:pt x="21" y="44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5"/>
                    <a:pt x="28" y="47"/>
                    <a:pt x="30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5" y="47"/>
                    <a:pt x="47" y="45"/>
                    <a:pt x="47" y="44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6"/>
                    <a:pt x="45" y="15"/>
                    <a:pt x="43" y="15"/>
                  </a:cubicBezTo>
                  <a:close/>
                  <a:moveTo>
                    <a:pt x="16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3" y="43"/>
                    <a:pt x="3" y="42"/>
                  </a:cubicBezTo>
                  <a:cubicBezTo>
                    <a:pt x="3" y="42"/>
                    <a:pt x="4" y="41"/>
                    <a:pt x="5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8" y="42"/>
                    <a:pt x="18" y="42"/>
                  </a:cubicBezTo>
                  <a:cubicBezTo>
                    <a:pt x="18" y="43"/>
                    <a:pt x="17" y="44"/>
                    <a:pt x="16" y="44"/>
                  </a:cubicBezTo>
                  <a:close/>
                  <a:moveTo>
                    <a:pt x="25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1" y="24"/>
                    <a:pt x="21" y="23"/>
                    <a:pt x="21" y="22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3"/>
                    <a:pt x="26" y="24"/>
                    <a:pt x="25" y="24"/>
                  </a:cubicBezTo>
                  <a:close/>
                  <a:moveTo>
                    <a:pt x="42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29" y="43"/>
                    <a:pt x="29" y="42"/>
                  </a:cubicBezTo>
                  <a:cubicBezTo>
                    <a:pt x="29" y="42"/>
                    <a:pt x="30" y="41"/>
                    <a:pt x="31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4" y="42"/>
                    <a:pt x="44" y="42"/>
                  </a:cubicBezTo>
                  <a:cubicBezTo>
                    <a:pt x="44" y="43"/>
                    <a:pt x="43" y="44"/>
                    <a:pt x="42" y="44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1" name="ïṥļïḑé"/>
            <p:cNvSpPr/>
            <p:nvPr/>
          </p:nvSpPr>
          <p:spPr bwMode="auto">
            <a:xfrm>
              <a:off x="8191769" y="2620489"/>
              <a:ext cx="236837" cy="266197"/>
            </a:xfrm>
            <a:custGeom>
              <a:avLst/>
              <a:gdLst>
                <a:gd name="T0" fmla="*/ 58 w 74"/>
                <a:gd name="T1" fmla="*/ 25 h 83"/>
                <a:gd name="T2" fmla="*/ 62 w 74"/>
                <a:gd name="T3" fmla="*/ 22 h 83"/>
                <a:gd name="T4" fmla="*/ 68 w 74"/>
                <a:gd name="T5" fmla="*/ 12 h 83"/>
                <a:gd name="T6" fmla="*/ 65 w 74"/>
                <a:gd name="T7" fmla="*/ 3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4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5 w 74"/>
                <a:gd name="T29" fmla="*/ 46 h 83"/>
                <a:gd name="T30" fmla="*/ 5 w 74"/>
                <a:gd name="T31" fmla="*/ 83 h 83"/>
                <a:gd name="T32" fmla="*/ 68 w 74"/>
                <a:gd name="T33" fmla="*/ 83 h 83"/>
                <a:gd name="T34" fmla="*/ 68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9 h 83"/>
                <a:gd name="T44" fmla="*/ 58 w 74"/>
                <a:gd name="T45" fmla="*/ 6 h 83"/>
                <a:gd name="T46" fmla="*/ 61 w 74"/>
                <a:gd name="T47" fmla="*/ 7 h 83"/>
                <a:gd name="T48" fmla="*/ 58 w 74"/>
                <a:gd name="T49" fmla="*/ 17 h 83"/>
                <a:gd name="T50" fmla="*/ 46 w 74"/>
                <a:gd name="T51" fmla="*/ 25 h 83"/>
                <a:gd name="T52" fmla="*/ 41 w 74"/>
                <a:gd name="T53" fmla="*/ 25 h 83"/>
                <a:gd name="T54" fmla="*/ 50 w 74"/>
                <a:gd name="T55" fmla="*/ 9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29 w 74"/>
                <a:gd name="T67" fmla="*/ 23 h 83"/>
                <a:gd name="T68" fmla="*/ 29 w 74"/>
                <a:gd name="T69" fmla="*/ 23 h 83"/>
                <a:gd name="T70" fmla="*/ 29 w 74"/>
                <a:gd name="T71" fmla="*/ 23 h 83"/>
                <a:gd name="T72" fmla="*/ 16 w 74"/>
                <a:gd name="T73" fmla="*/ 17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4 h 83"/>
                <a:gd name="T82" fmla="*/ 32 w 74"/>
                <a:gd name="T83" fmla="*/ 44 h 83"/>
                <a:gd name="T84" fmla="*/ 32 w 74"/>
                <a:gd name="T85" fmla="*/ 78 h 83"/>
                <a:gd name="T86" fmla="*/ 32 w 74"/>
                <a:gd name="T87" fmla="*/ 41 h 83"/>
                <a:gd name="T88" fmla="*/ 5 w 74"/>
                <a:gd name="T89" fmla="*/ 41 h 83"/>
                <a:gd name="T90" fmla="*/ 5 w 74"/>
                <a:gd name="T91" fmla="*/ 30 h 83"/>
                <a:gd name="T92" fmla="*/ 32 w 74"/>
                <a:gd name="T93" fmla="*/ 30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4 h 83"/>
                <a:gd name="T102" fmla="*/ 63 w 74"/>
                <a:gd name="T103" fmla="*/ 44 h 83"/>
                <a:gd name="T104" fmla="*/ 63 w 74"/>
                <a:gd name="T105" fmla="*/ 78 h 83"/>
                <a:gd name="T106" fmla="*/ 68 w 74"/>
                <a:gd name="T107" fmla="*/ 41 h 83"/>
                <a:gd name="T108" fmla="*/ 42 w 74"/>
                <a:gd name="T109" fmla="*/ 41 h 83"/>
                <a:gd name="T110" fmla="*/ 42 w 74"/>
                <a:gd name="T111" fmla="*/ 30 h 83"/>
                <a:gd name="T112" fmla="*/ 68 w 74"/>
                <a:gd name="T113" fmla="*/ 30 h 83"/>
                <a:gd name="T114" fmla="*/ 68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2" y="22"/>
                  </a:cubicBezTo>
                  <a:cubicBezTo>
                    <a:pt x="65" y="19"/>
                    <a:pt x="67" y="15"/>
                    <a:pt x="68" y="12"/>
                  </a:cubicBezTo>
                  <a:cubicBezTo>
                    <a:pt x="68" y="8"/>
                    <a:pt x="67" y="5"/>
                    <a:pt x="65" y="3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49" y="2"/>
                    <a:pt x="46" y="5"/>
                  </a:cubicBezTo>
                  <a:cubicBezTo>
                    <a:pt x="41" y="11"/>
                    <a:pt x="37" y="18"/>
                    <a:pt x="36" y="24"/>
                  </a:cubicBezTo>
                  <a:cubicBezTo>
                    <a:pt x="34" y="18"/>
                    <a:pt x="32" y="11"/>
                    <a:pt x="27" y="6"/>
                  </a:cubicBezTo>
                  <a:cubicBezTo>
                    <a:pt x="24" y="3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7" y="16"/>
                    <a:pt x="12" y="21"/>
                  </a:cubicBezTo>
                  <a:cubicBezTo>
                    <a:pt x="14" y="22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9"/>
                  </a:moveTo>
                  <a:cubicBezTo>
                    <a:pt x="52" y="7"/>
                    <a:pt x="55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8" y="17"/>
                  </a:cubicBezTo>
                  <a:cubicBezTo>
                    <a:pt x="55" y="21"/>
                    <a:pt x="50" y="23"/>
                    <a:pt x="46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3" y="20"/>
                    <a:pt x="46" y="14"/>
                    <a:pt x="50" y="9"/>
                  </a:cubicBezTo>
                  <a:close/>
                  <a:moveTo>
                    <a:pt x="14" y="12"/>
                  </a:moveTo>
                  <a:cubicBezTo>
                    <a:pt x="14" y="11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21" y="9"/>
                    <a:pt x="23" y="10"/>
                  </a:cubicBezTo>
                  <a:cubicBezTo>
                    <a:pt x="25" y="13"/>
                    <a:pt x="28" y="17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3" y="22"/>
                    <a:pt x="19" y="19"/>
                    <a:pt x="16" y="17"/>
                  </a:cubicBezTo>
                  <a:cubicBezTo>
                    <a:pt x="15" y="15"/>
                    <a:pt x="14" y="14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32" y="30"/>
                    <a:pt x="32" y="30"/>
                    <a:pt x="32" y="30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3" y="78"/>
                  </a:lnTo>
                  <a:close/>
                  <a:moveTo>
                    <a:pt x="68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68" y="30"/>
                    <a:pt x="68" y="30"/>
                    <a:pt x="68" y="30"/>
                  </a:cubicBezTo>
                  <a:lnTo>
                    <a:pt x="68" y="41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2" name="isḻîḓè"/>
            <p:cNvSpPr/>
            <p:nvPr/>
          </p:nvSpPr>
          <p:spPr bwMode="auto">
            <a:xfrm>
              <a:off x="8084116" y="2039163"/>
              <a:ext cx="303387" cy="264239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9 h 83"/>
                <a:gd name="T14" fmla="*/ 75 w 95"/>
                <a:gd name="T15" fmla="*/ 68 h 83"/>
                <a:gd name="T16" fmla="*/ 83 w 95"/>
                <a:gd name="T17" fmla="*/ 68 h 83"/>
                <a:gd name="T18" fmla="*/ 83 w 95"/>
                <a:gd name="T19" fmla="*/ 68 h 83"/>
                <a:gd name="T20" fmla="*/ 95 w 95"/>
                <a:gd name="T21" fmla="*/ 34 h 83"/>
                <a:gd name="T22" fmla="*/ 80 w 95"/>
                <a:gd name="T23" fmla="*/ 63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3 h 83"/>
                <a:gd name="T32" fmla="*/ 78 w 95"/>
                <a:gd name="T33" fmla="*/ 7 h 83"/>
                <a:gd name="T34" fmla="*/ 80 w 95"/>
                <a:gd name="T35" fmla="*/ 5 h 83"/>
                <a:gd name="T36" fmla="*/ 83 w 95"/>
                <a:gd name="T37" fmla="*/ 7 h 83"/>
                <a:gd name="T38" fmla="*/ 86 w 95"/>
                <a:gd name="T39" fmla="*/ 13 h 83"/>
                <a:gd name="T40" fmla="*/ 89 w 95"/>
                <a:gd name="T41" fmla="*/ 34 h 83"/>
                <a:gd name="T42" fmla="*/ 86 w 95"/>
                <a:gd name="T43" fmla="*/ 55 h 83"/>
                <a:gd name="T44" fmla="*/ 83 w 95"/>
                <a:gd name="T45" fmla="*/ 61 h 83"/>
                <a:gd name="T46" fmla="*/ 80 w 95"/>
                <a:gd name="T47" fmla="*/ 63 h 83"/>
                <a:gd name="T48" fmla="*/ 24 w 95"/>
                <a:gd name="T49" fmla="*/ 34 h 83"/>
                <a:gd name="T50" fmla="*/ 25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30 h 83"/>
                <a:gd name="T58" fmla="*/ 0 w 95"/>
                <a:gd name="T59" fmla="*/ 38 h 83"/>
                <a:gd name="T60" fmla="*/ 5 w 95"/>
                <a:gd name="T61" fmla="*/ 47 h 83"/>
                <a:gd name="T62" fmla="*/ 12 w 95"/>
                <a:gd name="T63" fmla="*/ 47 h 83"/>
                <a:gd name="T64" fmla="*/ 25 w 95"/>
                <a:gd name="T65" fmla="*/ 48 h 83"/>
                <a:gd name="T66" fmla="*/ 24 w 95"/>
                <a:gd name="T67" fmla="*/ 34 h 83"/>
                <a:gd name="T68" fmla="*/ 34 w 95"/>
                <a:gd name="T69" fmla="*/ 54 h 83"/>
                <a:gd name="T70" fmla="*/ 23 w 95"/>
                <a:gd name="T71" fmla="*/ 51 h 83"/>
                <a:gd name="T72" fmla="*/ 30 w 95"/>
                <a:gd name="T73" fmla="*/ 81 h 83"/>
                <a:gd name="T74" fmla="*/ 34 w 95"/>
                <a:gd name="T75" fmla="*/ 83 h 83"/>
                <a:gd name="T76" fmla="*/ 44 w 95"/>
                <a:gd name="T77" fmla="*/ 78 h 83"/>
                <a:gd name="T78" fmla="*/ 46 w 95"/>
                <a:gd name="T79" fmla="*/ 75 h 83"/>
                <a:gd name="T80" fmla="*/ 34 w 95"/>
                <a:gd name="T81" fmla="*/ 54 h 83"/>
                <a:gd name="T82" fmla="*/ 80 w 95"/>
                <a:gd name="T83" fmla="*/ 45 h 83"/>
                <a:gd name="T84" fmla="*/ 79 w 95"/>
                <a:gd name="T85" fmla="*/ 45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6 h 83"/>
                <a:gd name="T92" fmla="*/ 79 w 95"/>
                <a:gd name="T93" fmla="*/ 24 h 83"/>
                <a:gd name="T94" fmla="*/ 80 w 95"/>
                <a:gd name="T95" fmla="*/ 23 h 83"/>
                <a:gd name="T96" fmla="*/ 81 w 95"/>
                <a:gd name="T97" fmla="*/ 24 h 83"/>
                <a:gd name="T98" fmla="*/ 82 w 95"/>
                <a:gd name="T99" fmla="*/ 26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5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90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4"/>
                    <a:pt x="31" y="19"/>
                  </a:cubicBezTo>
                  <a:cubicBezTo>
                    <a:pt x="31" y="23"/>
                    <a:pt x="30" y="28"/>
                    <a:pt x="30" y="34"/>
                  </a:cubicBezTo>
                  <a:cubicBezTo>
                    <a:pt x="30" y="40"/>
                    <a:pt x="31" y="45"/>
                    <a:pt x="31" y="49"/>
                  </a:cubicBezTo>
                  <a:cubicBezTo>
                    <a:pt x="57" y="54"/>
                    <a:pt x="75" y="68"/>
                    <a:pt x="75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90" y="68"/>
                    <a:pt x="95" y="53"/>
                    <a:pt x="95" y="34"/>
                  </a:cubicBezTo>
                  <a:close/>
                  <a:moveTo>
                    <a:pt x="80" y="63"/>
                  </a:moveTo>
                  <a:cubicBezTo>
                    <a:pt x="79" y="63"/>
                    <a:pt x="78" y="62"/>
                    <a:pt x="78" y="61"/>
                  </a:cubicBezTo>
                  <a:cubicBezTo>
                    <a:pt x="77" y="60"/>
                    <a:pt x="76" y="58"/>
                    <a:pt x="75" y="55"/>
                  </a:cubicBezTo>
                  <a:cubicBezTo>
                    <a:pt x="73" y="50"/>
                    <a:pt x="71" y="42"/>
                    <a:pt x="71" y="34"/>
                  </a:cubicBezTo>
                  <a:cubicBezTo>
                    <a:pt x="71" y="26"/>
                    <a:pt x="73" y="18"/>
                    <a:pt x="75" y="13"/>
                  </a:cubicBezTo>
                  <a:cubicBezTo>
                    <a:pt x="76" y="10"/>
                    <a:pt x="77" y="8"/>
                    <a:pt x="78" y="7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3" y="7"/>
                  </a:cubicBezTo>
                  <a:cubicBezTo>
                    <a:pt x="84" y="8"/>
                    <a:pt x="85" y="10"/>
                    <a:pt x="86" y="13"/>
                  </a:cubicBezTo>
                  <a:cubicBezTo>
                    <a:pt x="88" y="18"/>
                    <a:pt x="89" y="26"/>
                    <a:pt x="89" y="34"/>
                  </a:cubicBezTo>
                  <a:cubicBezTo>
                    <a:pt x="89" y="42"/>
                    <a:pt x="88" y="50"/>
                    <a:pt x="86" y="55"/>
                  </a:cubicBezTo>
                  <a:cubicBezTo>
                    <a:pt x="85" y="58"/>
                    <a:pt x="84" y="60"/>
                    <a:pt x="83" y="61"/>
                  </a:cubicBezTo>
                  <a:cubicBezTo>
                    <a:pt x="82" y="62"/>
                    <a:pt x="81" y="63"/>
                    <a:pt x="80" y="63"/>
                  </a:cubicBezTo>
                  <a:close/>
                  <a:moveTo>
                    <a:pt x="24" y="34"/>
                  </a:moveTo>
                  <a:cubicBezTo>
                    <a:pt x="24" y="29"/>
                    <a:pt x="24" y="25"/>
                    <a:pt x="25" y="20"/>
                  </a:cubicBezTo>
                  <a:cubicBezTo>
                    <a:pt x="20" y="21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12" y="47"/>
                  </a:cubicBezTo>
                  <a:cubicBezTo>
                    <a:pt x="16" y="47"/>
                    <a:pt x="20" y="47"/>
                    <a:pt x="25" y="48"/>
                  </a:cubicBezTo>
                  <a:cubicBezTo>
                    <a:pt x="24" y="43"/>
                    <a:pt x="24" y="39"/>
                    <a:pt x="24" y="34"/>
                  </a:cubicBezTo>
                  <a:close/>
                  <a:moveTo>
                    <a:pt x="34" y="54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1" y="83"/>
                    <a:pt x="32" y="83"/>
                    <a:pt x="34" y="83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8"/>
                    <a:pt x="47" y="76"/>
                    <a:pt x="46" y="75"/>
                  </a:cubicBezTo>
                  <a:lnTo>
                    <a:pt x="34" y="54"/>
                  </a:lnTo>
                  <a:close/>
                  <a:moveTo>
                    <a:pt x="80" y="45"/>
                  </a:moveTo>
                  <a:cubicBezTo>
                    <a:pt x="80" y="45"/>
                    <a:pt x="80" y="45"/>
                    <a:pt x="79" y="45"/>
                  </a:cubicBezTo>
                  <a:cubicBezTo>
                    <a:pt x="79" y="44"/>
                    <a:pt x="79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1"/>
                    <a:pt x="77" y="28"/>
                    <a:pt x="78" y="26"/>
                  </a:cubicBezTo>
                  <a:cubicBezTo>
                    <a:pt x="79" y="25"/>
                    <a:pt x="79" y="24"/>
                    <a:pt x="79" y="2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1" y="23"/>
                    <a:pt x="81" y="23"/>
                    <a:pt x="81" y="24"/>
                  </a:cubicBezTo>
                  <a:cubicBezTo>
                    <a:pt x="82" y="24"/>
                    <a:pt x="82" y="25"/>
                    <a:pt x="82" y="26"/>
                  </a:cubicBezTo>
                  <a:cubicBezTo>
                    <a:pt x="83" y="28"/>
                    <a:pt x="84" y="31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2" y="44"/>
                    <a:pt x="81" y="45"/>
                  </a:cubicBezTo>
                  <a:cubicBezTo>
                    <a:pt x="81" y="45"/>
                    <a:pt x="81" y="45"/>
                    <a:pt x="80" y="45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3" name="îṣľîde"/>
            <p:cNvSpPr/>
            <p:nvPr/>
          </p:nvSpPr>
          <p:spPr bwMode="auto">
            <a:xfrm>
              <a:off x="7751370" y="2444330"/>
              <a:ext cx="236837" cy="236836"/>
            </a:xfrm>
            <a:custGeom>
              <a:avLst/>
              <a:gdLst>
                <a:gd name="T0" fmla="*/ 60 w 121"/>
                <a:gd name="T1" fmla="*/ 121 h 121"/>
                <a:gd name="T2" fmla="*/ 121 w 121"/>
                <a:gd name="T3" fmla="*/ 61 h 121"/>
                <a:gd name="T4" fmla="*/ 83 w 121"/>
                <a:gd name="T5" fmla="*/ 61 h 121"/>
                <a:gd name="T6" fmla="*/ 83 w 121"/>
                <a:gd name="T7" fmla="*/ 0 h 121"/>
                <a:gd name="T8" fmla="*/ 37 w 121"/>
                <a:gd name="T9" fmla="*/ 0 h 121"/>
                <a:gd name="T10" fmla="*/ 37 w 121"/>
                <a:gd name="T11" fmla="*/ 61 h 121"/>
                <a:gd name="T12" fmla="*/ 0 w 121"/>
                <a:gd name="T13" fmla="*/ 61 h 121"/>
                <a:gd name="T14" fmla="*/ 60 w 121"/>
                <a:gd name="T1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1">
                  <a:moveTo>
                    <a:pt x="60" y="121"/>
                  </a:moveTo>
                  <a:lnTo>
                    <a:pt x="121" y="61"/>
                  </a:lnTo>
                  <a:lnTo>
                    <a:pt x="83" y="61"/>
                  </a:lnTo>
                  <a:lnTo>
                    <a:pt x="83" y="0"/>
                  </a:lnTo>
                  <a:lnTo>
                    <a:pt x="37" y="0"/>
                  </a:lnTo>
                  <a:lnTo>
                    <a:pt x="37" y="61"/>
                  </a:lnTo>
                  <a:lnTo>
                    <a:pt x="0" y="61"/>
                  </a:lnTo>
                  <a:lnTo>
                    <a:pt x="60" y="121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4" name="îṥḻíḓe"/>
            <p:cNvSpPr/>
            <p:nvPr/>
          </p:nvSpPr>
          <p:spPr bwMode="auto">
            <a:xfrm>
              <a:off x="7222892" y="3976918"/>
              <a:ext cx="205520" cy="152672"/>
            </a:xfrm>
            <a:custGeom>
              <a:avLst/>
              <a:gdLst>
                <a:gd name="T0" fmla="*/ 56 w 64"/>
                <a:gd name="T1" fmla="*/ 8 h 48"/>
                <a:gd name="T2" fmla="*/ 56 w 64"/>
                <a:gd name="T3" fmla="*/ 0 h 48"/>
                <a:gd name="T4" fmla="*/ 0 w 64"/>
                <a:gd name="T5" fmla="*/ 0 h 48"/>
                <a:gd name="T6" fmla="*/ 0 w 64"/>
                <a:gd name="T7" fmla="*/ 44 h 48"/>
                <a:gd name="T8" fmla="*/ 4 w 64"/>
                <a:gd name="T9" fmla="*/ 48 h 48"/>
                <a:gd name="T10" fmla="*/ 58 w 64"/>
                <a:gd name="T11" fmla="*/ 48 h 48"/>
                <a:gd name="T12" fmla="*/ 64 w 64"/>
                <a:gd name="T13" fmla="*/ 42 h 48"/>
                <a:gd name="T14" fmla="*/ 64 w 64"/>
                <a:gd name="T15" fmla="*/ 8 h 48"/>
                <a:gd name="T16" fmla="*/ 56 w 64"/>
                <a:gd name="T17" fmla="*/ 8 h 48"/>
                <a:gd name="T18" fmla="*/ 52 w 64"/>
                <a:gd name="T19" fmla="*/ 44 h 48"/>
                <a:gd name="T20" fmla="*/ 4 w 64"/>
                <a:gd name="T21" fmla="*/ 44 h 48"/>
                <a:gd name="T22" fmla="*/ 4 w 64"/>
                <a:gd name="T23" fmla="*/ 4 h 48"/>
                <a:gd name="T24" fmla="*/ 52 w 64"/>
                <a:gd name="T25" fmla="*/ 4 h 48"/>
                <a:gd name="T26" fmla="*/ 52 w 64"/>
                <a:gd name="T27" fmla="*/ 44 h 48"/>
                <a:gd name="T28" fmla="*/ 8 w 64"/>
                <a:gd name="T29" fmla="*/ 12 h 48"/>
                <a:gd name="T30" fmla="*/ 48 w 64"/>
                <a:gd name="T31" fmla="*/ 12 h 48"/>
                <a:gd name="T32" fmla="*/ 48 w 64"/>
                <a:gd name="T33" fmla="*/ 16 h 48"/>
                <a:gd name="T34" fmla="*/ 8 w 64"/>
                <a:gd name="T35" fmla="*/ 16 h 48"/>
                <a:gd name="T36" fmla="*/ 8 w 64"/>
                <a:gd name="T37" fmla="*/ 12 h 48"/>
                <a:gd name="T38" fmla="*/ 32 w 64"/>
                <a:gd name="T39" fmla="*/ 20 h 48"/>
                <a:gd name="T40" fmla="*/ 48 w 64"/>
                <a:gd name="T41" fmla="*/ 20 h 48"/>
                <a:gd name="T42" fmla="*/ 48 w 64"/>
                <a:gd name="T43" fmla="*/ 24 h 48"/>
                <a:gd name="T44" fmla="*/ 32 w 64"/>
                <a:gd name="T45" fmla="*/ 24 h 48"/>
                <a:gd name="T46" fmla="*/ 32 w 64"/>
                <a:gd name="T47" fmla="*/ 20 h 48"/>
                <a:gd name="T48" fmla="*/ 32 w 64"/>
                <a:gd name="T49" fmla="*/ 28 h 48"/>
                <a:gd name="T50" fmla="*/ 48 w 64"/>
                <a:gd name="T51" fmla="*/ 28 h 48"/>
                <a:gd name="T52" fmla="*/ 48 w 64"/>
                <a:gd name="T53" fmla="*/ 32 h 48"/>
                <a:gd name="T54" fmla="*/ 32 w 64"/>
                <a:gd name="T55" fmla="*/ 32 h 48"/>
                <a:gd name="T56" fmla="*/ 32 w 64"/>
                <a:gd name="T57" fmla="*/ 28 h 48"/>
                <a:gd name="T58" fmla="*/ 32 w 64"/>
                <a:gd name="T59" fmla="*/ 36 h 48"/>
                <a:gd name="T60" fmla="*/ 44 w 64"/>
                <a:gd name="T61" fmla="*/ 36 h 48"/>
                <a:gd name="T62" fmla="*/ 44 w 64"/>
                <a:gd name="T63" fmla="*/ 40 h 48"/>
                <a:gd name="T64" fmla="*/ 32 w 64"/>
                <a:gd name="T65" fmla="*/ 40 h 48"/>
                <a:gd name="T66" fmla="*/ 32 w 64"/>
                <a:gd name="T67" fmla="*/ 36 h 48"/>
                <a:gd name="T68" fmla="*/ 8 w 64"/>
                <a:gd name="T69" fmla="*/ 20 h 48"/>
                <a:gd name="T70" fmla="*/ 28 w 64"/>
                <a:gd name="T71" fmla="*/ 20 h 48"/>
                <a:gd name="T72" fmla="*/ 28 w 64"/>
                <a:gd name="T73" fmla="*/ 40 h 48"/>
                <a:gd name="T74" fmla="*/ 8 w 64"/>
                <a:gd name="T75" fmla="*/ 40 h 48"/>
                <a:gd name="T76" fmla="*/ 8 w 64"/>
                <a:gd name="T77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" h="48">
                  <a:moveTo>
                    <a:pt x="56" y="8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8"/>
                    <a:pt x="4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1" y="48"/>
                    <a:pt x="64" y="45"/>
                    <a:pt x="64" y="42"/>
                  </a:cubicBezTo>
                  <a:cubicBezTo>
                    <a:pt x="64" y="8"/>
                    <a:pt x="64" y="8"/>
                    <a:pt x="64" y="8"/>
                  </a:cubicBezTo>
                  <a:lnTo>
                    <a:pt x="56" y="8"/>
                  </a:lnTo>
                  <a:close/>
                  <a:moveTo>
                    <a:pt x="52" y="44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52" y="44"/>
                  </a:lnTo>
                  <a:close/>
                  <a:moveTo>
                    <a:pt x="8" y="12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8" y="12"/>
                  </a:lnTo>
                  <a:close/>
                  <a:moveTo>
                    <a:pt x="32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32" y="24"/>
                    <a:pt x="32" y="24"/>
                    <a:pt x="32" y="24"/>
                  </a:cubicBezTo>
                  <a:lnTo>
                    <a:pt x="32" y="20"/>
                  </a:lnTo>
                  <a:close/>
                  <a:moveTo>
                    <a:pt x="32" y="28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32" y="32"/>
                    <a:pt x="32" y="32"/>
                    <a:pt x="32" y="32"/>
                  </a:cubicBezTo>
                  <a:lnTo>
                    <a:pt x="32" y="28"/>
                  </a:lnTo>
                  <a:close/>
                  <a:moveTo>
                    <a:pt x="32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32" y="40"/>
                    <a:pt x="32" y="40"/>
                    <a:pt x="32" y="40"/>
                  </a:cubicBezTo>
                  <a:lnTo>
                    <a:pt x="32" y="36"/>
                  </a:lnTo>
                  <a:close/>
                  <a:moveTo>
                    <a:pt x="8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8" y="2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5" name="ï$1iḍê"/>
            <p:cNvSpPr/>
            <p:nvPr/>
          </p:nvSpPr>
          <p:spPr bwMode="auto">
            <a:xfrm>
              <a:off x="8054756" y="1359970"/>
              <a:ext cx="246623" cy="246623"/>
            </a:xfrm>
            <a:custGeom>
              <a:avLst/>
              <a:gdLst>
                <a:gd name="T0" fmla="*/ 64 w 77"/>
                <a:gd name="T1" fmla="*/ 0 h 77"/>
                <a:gd name="T2" fmla="*/ 13 w 77"/>
                <a:gd name="T3" fmla="*/ 0 h 77"/>
                <a:gd name="T4" fmla="*/ 0 w 77"/>
                <a:gd name="T5" fmla="*/ 13 h 77"/>
                <a:gd name="T6" fmla="*/ 0 w 77"/>
                <a:gd name="T7" fmla="*/ 64 h 77"/>
                <a:gd name="T8" fmla="*/ 13 w 77"/>
                <a:gd name="T9" fmla="*/ 77 h 77"/>
                <a:gd name="T10" fmla="*/ 64 w 77"/>
                <a:gd name="T11" fmla="*/ 77 h 77"/>
                <a:gd name="T12" fmla="*/ 77 w 77"/>
                <a:gd name="T13" fmla="*/ 64 h 77"/>
                <a:gd name="T14" fmla="*/ 77 w 77"/>
                <a:gd name="T15" fmla="*/ 13 h 77"/>
                <a:gd name="T16" fmla="*/ 64 w 77"/>
                <a:gd name="T17" fmla="*/ 0 h 77"/>
                <a:gd name="T18" fmla="*/ 25 w 77"/>
                <a:gd name="T19" fmla="*/ 34 h 77"/>
                <a:gd name="T20" fmla="*/ 52 w 77"/>
                <a:gd name="T21" fmla="*/ 34 h 77"/>
                <a:gd name="T22" fmla="*/ 53 w 77"/>
                <a:gd name="T23" fmla="*/ 38 h 77"/>
                <a:gd name="T24" fmla="*/ 39 w 77"/>
                <a:gd name="T25" fmla="*/ 53 h 77"/>
                <a:gd name="T26" fmla="*/ 24 w 77"/>
                <a:gd name="T27" fmla="*/ 38 h 77"/>
                <a:gd name="T28" fmla="*/ 25 w 77"/>
                <a:gd name="T29" fmla="*/ 34 h 77"/>
                <a:gd name="T30" fmla="*/ 67 w 77"/>
                <a:gd name="T31" fmla="*/ 33 h 77"/>
                <a:gd name="T32" fmla="*/ 67 w 77"/>
                <a:gd name="T33" fmla="*/ 53 h 77"/>
                <a:gd name="T34" fmla="*/ 67 w 77"/>
                <a:gd name="T35" fmla="*/ 62 h 77"/>
                <a:gd name="T36" fmla="*/ 63 w 77"/>
                <a:gd name="T37" fmla="*/ 67 h 77"/>
                <a:gd name="T38" fmla="*/ 15 w 77"/>
                <a:gd name="T39" fmla="*/ 67 h 77"/>
                <a:gd name="T40" fmla="*/ 10 w 77"/>
                <a:gd name="T41" fmla="*/ 63 h 77"/>
                <a:gd name="T42" fmla="*/ 10 w 77"/>
                <a:gd name="T43" fmla="*/ 53 h 77"/>
                <a:gd name="T44" fmla="*/ 10 w 77"/>
                <a:gd name="T45" fmla="*/ 34 h 77"/>
                <a:gd name="T46" fmla="*/ 10 w 77"/>
                <a:gd name="T47" fmla="*/ 34 h 77"/>
                <a:gd name="T48" fmla="*/ 17 w 77"/>
                <a:gd name="T49" fmla="*/ 34 h 77"/>
                <a:gd name="T50" fmla="*/ 17 w 77"/>
                <a:gd name="T51" fmla="*/ 39 h 77"/>
                <a:gd name="T52" fmla="*/ 39 w 77"/>
                <a:gd name="T53" fmla="*/ 60 h 77"/>
                <a:gd name="T54" fmla="*/ 60 w 77"/>
                <a:gd name="T55" fmla="*/ 38 h 77"/>
                <a:gd name="T56" fmla="*/ 60 w 77"/>
                <a:gd name="T57" fmla="*/ 33 h 77"/>
                <a:gd name="T58" fmla="*/ 67 w 77"/>
                <a:gd name="T59" fmla="*/ 33 h 77"/>
                <a:gd name="T60" fmla="*/ 67 w 77"/>
                <a:gd name="T61" fmla="*/ 17 h 77"/>
                <a:gd name="T62" fmla="*/ 65 w 77"/>
                <a:gd name="T63" fmla="*/ 19 h 77"/>
                <a:gd name="T64" fmla="*/ 60 w 77"/>
                <a:gd name="T65" fmla="*/ 19 h 77"/>
                <a:gd name="T66" fmla="*/ 58 w 77"/>
                <a:gd name="T67" fmla="*/ 17 h 77"/>
                <a:gd name="T68" fmla="*/ 58 w 77"/>
                <a:gd name="T69" fmla="*/ 12 h 77"/>
                <a:gd name="T70" fmla="*/ 60 w 77"/>
                <a:gd name="T71" fmla="*/ 10 h 77"/>
                <a:gd name="T72" fmla="*/ 65 w 77"/>
                <a:gd name="T73" fmla="*/ 10 h 77"/>
                <a:gd name="T74" fmla="*/ 67 w 77"/>
                <a:gd name="T75" fmla="*/ 12 h 77"/>
                <a:gd name="T76" fmla="*/ 67 w 77"/>
                <a:gd name="T77" fmla="*/ 1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77">
                  <a:moveTo>
                    <a:pt x="6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71"/>
                    <a:pt x="6" y="77"/>
                    <a:pt x="13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71" y="76"/>
                    <a:pt x="77" y="71"/>
                    <a:pt x="77" y="64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6"/>
                    <a:pt x="71" y="0"/>
                    <a:pt x="64" y="0"/>
                  </a:cubicBezTo>
                  <a:close/>
                  <a:moveTo>
                    <a:pt x="25" y="34"/>
                  </a:moveTo>
                  <a:cubicBezTo>
                    <a:pt x="52" y="34"/>
                    <a:pt x="52" y="34"/>
                    <a:pt x="52" y="34"/>
                  </a:cubicBezTo>
                  <a:cubicBezTo>
                    <a:pt x="53" y="35"/>
                    <a:pt x="53" y="37"/>
                    <a:pt x="53" y="38"/>
                  </a:cubicBezTo>
                  <a:cubicBezTo>
                    <a:pt x="53" y="46"/>
                    <a:pt x="47" y="53"/>
                    <a:pt x="39" y="53"/>
                  </a:cubicBezTo>
                  <a:cubicBezTo>
                    <a:pt x="31" y="53"/>
                    <a:pt x="24" y="47"/>
                    <a:pt x="24" y="38"/>
                  </a:cubicBezTo>
                  <a:cubicBezTo>
                    <a:pt x="24" y="37"/>
                    <a:pt x="24" y="35"/>
                    <a:pt x="25" y="34"/>
                  </a:cubicBezTo>
                  <a:close/>
                  <a:moveTo>
                    <a:pt x="67" y="33"/>
                  </a:moveTo>
                  <a:cubicBezTo>
                    <a:pt x="67" y="53"/>
                    <a:pt x="67" y="53"/>
                    <a:pt x="67" y="53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5"/>
                    <a:pt x="65" y="67"/>
                    <a:pt x="63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2" y="67"/>
                    <a:pt x="10" y="65"/>
                    <a:pt x="10" y="6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7"/>
                    <a:pt x="17" y="39"/>
                  </a:cubicBezTo>
                  <a:cubicBezTo>
                    <a:pt x="17" y="51"/>
                    <a:pt x="27" y="60"/>
                    <a:pt x="39" y="60"/>
                  </a:cubicBezTo>
                  <a:cubicBezTo>
                    <a:pt x="51" y="60"/>
                    <a:pt x="60" y="50"/>
                    <a:pt x="60" y="38"/>
                  </a:cubicBezTo>
                  <a:cubicBezTo>
                    <a:pt x="60" y="37"/>
                    <a:pt x="60" y="35"/>
                    <a:pt x="60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67" y="17"/>
                  </a:moveTo>
                  <a:cubicBezTo>
                    <a:pt x="67" y="18"/>
                    <a:pt x="66" y="19"/>
                    <a:pt x="65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9" y="19"/>
                    <a:pt x="58" y="18"/>
                    <a:pt x="58" y="17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1"/>
                    <a:pt x="59" y="10"/>
                    <a:pt x="60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6" y="9"/>
                    <a:pt x="67" y="11"/>
                    <a:pt x="67" y="12"/>
                  </a:cubicBezTo>
                  <a:lnTo>
                    <a:pt x="67" y="17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6" name="iṧľîḓe"/>
            <p:cNvSpPr/>
            <p:nvPr/>
          </p:nvSpPr>
          <p:spPr bwMode="auto">
            <a:xfrm>
              <a:off x="7590869" y="1725991"/>
              <a:ext cx="252496" cy="191818"/>
            </a:xfrm>
            <a:custGeom>
              <a:avLst/>
              <a:gdLst>
                <a:gd name="T0" fmla="*/ 76 w 79"/>
                <a:gd name="T1" fmla="*/ 3 h 60"/>
                <a:gd name="T2" fmla="*/ 40 w 79"/>
                <a:gd name="T3" fmla="*/ 0 h 60"/>
                <a:gd name="T4" fmla="*/ 4 w 79"/>
                <a:gd name="T5" fmla="*/ 3 h 60"/>
                <a:gd name="T6" fmla="*/ 0 w 79"/>
                <a:gd name="T7" fmla="*/ 30 h 60"/>
                <a:gd name="T8" fmla="*/ 4 w 79"/>
                <a:gd name="T9" fmla="*/ 57 h 60"/>
                <a:gd name="T10" fmla="*/ 40 w 79"/>
                <a:gd name="T11" fmla="*/ 60 h 60"/>
                <a:gd name="T12" fmla="*/ 76 w 79"/>
                <a:gd name="T13" fmla="*/ 57 h 60"/>
                <a:gd name="T14" fmla="*/ 79 w 79"/>
                <a:gd name="T15" fmla="*/ 30 h 60"/>
                <a:gd name="T16" fmla="*/ 76 w 79"/>
                <a:gd name="T17" fmla="*/ 3 h 60"/>
                <a:gd name="T18" fmla="*/ 30 w 79"/>
                <a:gd name="T19" fmla="*/ 45 h 60"/>
                <a:gd name="T20" fmla="*/ 30 w 79"/>
                <a:gd name="T21" fmla="*/ 15 h 60"/>
                <a:gd name="T22" fmla="*/ 55 w 79"/>
                <a:gd name="T23" fmla="*/ 30 h 60"/>
                <a:gd name="T24" fmla="*/ 30 w 79"/>
                <a:gd name="T25" fmla="*/ 4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60">
                  <a:moveTo>
                    <a:pt x="76" y="3"/>
                  </a:moveTo>
                  <a:cubicBezTo>
                    <a:pt x="65" y="1"/>
                    <a:pt x="53" y="0"/>
                    <a:pt x="40" y="0"/>
                  </a:cubicBezTo>
                  <a:cubicBezTo>
                    <a:pt x="27" y="0"/>
                    <a:pt x="15" y="1"/>
                    <a:pt x="4" y="3"/>
                  </a:cubicBezTo>
                  <a:cubicBezTo>
                    <a:pt x="2" y="11"/>
                    <a:pt x="0" y="20"/>
                    <a:pt x="0" y="30"/>
                  </a:cubicBezTo>
                  <a:cubicBezTo>
                    <a:pt x="0" y="40"/>
                    <a:pt x="2" y="49"/>
                    <a:pt x="4" y="57"/>
                  </a:cubicBezTo>
                  <a:cubicBezTo>
                    <a:pt x="15" y="59"/>
                    <a:pt x="27" y="60"/>
                    <a:pt x="40" y="60"/>
                  </a:cubicBezTo>
                  <a:cubicBezTo>
                    <a:pt x="53" y="60"/>
                    <a:pt x="65" y="59"/>
                    <a:pt x="76" y="57"/>
                  </a:cubicBezTo>
                  <a:cubicBezTo>
                    <a:pt x="78" y="49"/>
                    <a:pt x="79" y="40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5" y="30"/>
                    <a:pt x="55" y="30"/>
                    <a:pt x="55" y="30"/>
                  </a:cubicBezTo>
                  <a:lnTo>
                    <a:pt x="30" y="45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7" name="íŝļidè"/>
            <p:cNvSpPr/>
            <p:nvPr/>
          </p:nvSpPr>
          <p:spPr bwMode="auto">
            <a:xfrm>
              <a:off x="7334459" y="2704655"/>
              <a:ext cx="219221" cy="217263"/>
            </a:xfrm>
            <a:custGeom>
              <a:avLst/>
              <a:gdLst>
                <a:gd name="T0" fmla="*/ 34 w 68"/>
                <a:gd name="T1" fmla="*/ 0 h 68"/>
                <a:gd name="T2" fmla="*/ 0 w 68"/>
                <a:gd name="T3" fmla="*/ 34 h 68"/>
                <a:gd name="T4" fmla="*/ 34 w 68"/>
                <a:gd name="T5" fmla="*/ 68 h 68"/>
                <a:gd name="T6" fmla="*/ 68 w 68"/>
                <a:gd name="T7" fmla="*/ 34 h 68"/>
                <a:gd name="T8" fmla="*/ 34 w 68"/>
                <a:gd name="T9" fmla="*/ 0 h 68"/>
                <a:gd name="T10" fmla="*/ 34 w 68"/>
                <a:gd name="T11" fmla="*/ 61 h 68"/>
                <a:gd name="T12" fmla="*/ 7 w 68"/>
                <a:gd name="T13" fmla="*/ 34 h 68"/>
                <a:gd name="T14" fmla="*/ 34 w 68"/>
                <a:gd name="T15" fmla="*/ 6 h 68"/>
                <a:gd name="T16" fmla="*/ 62 w 68"/>
                <a:gd name="T17" fmla="*/ 34 h 68"/>
                <a:gd name="T18" fmla="*/ 34 w 68"/>
                <a:gd name="T19" fmla="*/ 61 h 68"/>
                <a:gd name="T20" fmla="*/ 21 w 68"/>
                <a:gd name="T21" fmla="*/ 21 h 68"/>
                <a:gd name="T22" fmla="*/ 47 w 68"/>
                <a:gd name="T23" fmla="*/ 21 h 68"/>
                <a:gd name="T24" fmla="*/ 47 w 68"/>
                <a:gd name="T25" fmla="*/ 46 h 68"/>
                <a:gd name="T26" fmla="*/ 21 w 68"/>
                <a:gd name="T27" fmla="*/ 46 h 68"/>
                <a:gd name="T28" fmla="*/ 21 w 68"/>
                <a:gd name="T29" fmla="*/ 2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8"/>
                    <a:pt x="34" y="68"/>
                  </a:cubicBezTo>
                  <a:cubicBezTo>
                    <a:pt x="53" y="68"/>
                    <a:pt x="68" y="52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lose/>
                  <a:moveTo>
                    <a:pt x="34" y="61"/>
                  </a:moveTo>
                  <a:cubicBezTo>
                    <a:pt x="19" y="61"/>
                    <a:pt x="7" y="49"/>
                    <a:pt x="7" y="34"/>
                  </a:cubicBezTo>
                  <a:cubicBezTo>
                    <a:pt x="7" y="18"/>
                    <a:pt x="19" y="6"/>
                    <a:pt x="34" y="6"/>
                  </a:cubicBezTo>
                  <a:cubicBezTo>
                    <a:pt x="49" y="6"/>
                    <a:pt x="62" y="18"/>
                    <a:pt x="62" y="34"/>
                  </a:cubicBezTo>
                  <a:cubicBezTo>
                    <a:pt x="62" y="49"/>
                    <a:pt x="49" y="61"/>
                    <a:pt x="34" y="61"/>
                  </a:cubicBezTo>
                  <a:close/>
                  <a:moveTo>
                    <a:pt x="21" y="21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21" y="21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8" name="iṣļîdè"/>
            <p:cNvSpPr/>
            <p:nvPr/>
          </p:nvSpPr>
          <p:spPr bwMode="auto">
            <a:xfrm>
              <a:off x="6575015" y="3595239"/>
              <a:ext cx="229008" cy="230965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  <a:gd name="T10" fmla="*/ 57 w 72"/>
                <a:gd name="T11" fmla="*/ 31 h 72"/>
                <a:gd name="T12" fmla="*/ 38 w 72"/>
                <a:gd name="T13" fmla="*/ 59 h 72"/>
                <a:gd name="T14" fmla="*/ 29 w 72"/>
                <a:gd name="T15" fmla="*/ 55 h 72"/>
                <a:gd name="T16" fmla="*/ 21 w 72"/>
                <a:gd name="T17" fmla="*/ 33 h 72"/>
                <a:gd name="T18" fmla="*/ 16 w 72"/>
                <a:gd name="T19" fmla="*/ 35 h 72"/>
                <a:gd name="T20" fmla="*/ 15 w 72"/>
                <a:gd name="T21" fmla="*/ 32 h 72"/>
                <a:gd name="T22" fmla="*/ 28 w 72"/>
                <a:gd name="T23" fmla="*/ 23 h 72"/>
                <a:gd name="T24" fmla="*/ 35 w 72"/>
                <a:gd name="T25" fmla="*/ 37 h 72"/>
                <a:gd name="T26" fmla="*/ 38 w 72"/>
                <a:gd name="T27" fmla="*/ 46 h 72"/>
                <a:gd name="T28" fmla="*/ 44 w 72"/>
                <a:gd name="T29" fmla="*/ 38 h 72"/>
                <a:gd name="T30" fmla="*/ 39 w 72"/>
                <a:gd name="T31" fmla="*/ 32 h 72"/>
                <a:gd name="T32" fmla="*/ 57 w 72"/>
                <a:gd name="T33" fmla="*/ 3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cubicBezTo>
                    <a:pt x="16" y="0"/>
                    <a:pt x="0" y="17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6" y="72"/>
                    <a:pt x="72" y="56"/>
                    <a:pt x="72" y="36"/>
                  </a:cubicBezTo>
                  <a:cubicBezTo>
                    <a:pt x="72" y="17"/>
                    <a:pt x="56" y="0"/>
                    <a:pt x="36" y="0"/>
                  </a:cubicBezTo>
                  <a:close/>
                  <a:moveTo>
                    <a:pt x="57" y="31"/>
                  </a:moveTo>
                  <a:cubicBezTo>
                    <a:pt x="55" y="45"/>
                    <a:pt x="42" y="56"/>
                    <a:pt x="38" y="59"/>
                  </a:cubicBezTo>
                  <a:cubicBezTo>
                    <a:pt x="34" y="61"/>
                    <a:pt x="30" y="58"/>
                    <a:pt x="29" y="55"/>
                  </a:cubicBezTo>
                  <a:cubicBezTo>
                    <a:pt x="27" y="52"/>
                    <a:pt x="22" y="35"/>
                    <a:pt x="21" y="33"/>
                  </a:cubicBezTo>
                  <a:cubicBezTo>
                    <a:pt x="20" y="32"/>
                    <a:pt x="16" y="35"/>
                    <a:pt x="16" y="35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22" y="24"/>
                    <a:pt x="28" y="23"/>
                  </a:cubicBezTo>
                  <a:cubicBezTo>
                    <a:pt x="33" y="22"/>
                    <a:pt x="33" y="32"/>
                    <a:pt x="35" y="37"/>
                  </a:cubicBezTo>
                  <a:cubicBezTo>
                    <a:pt x="36" y="43"/>
                    <a:pt x="37" y="46"/>
                    <a:pt x="38" y="46"/>
                  </a:cubicBezTo>
                  <a:cubicBezTo>
                    <a:pt x="39" y="46"/>
                    <a:pt x="42" y="43"/>
                    <a:pt x="44" y="38"/>
                  </a:cubicBezTo>
                  <a:cubicBezTo>
                    <a:pt x="47" y="34"/>
                    <a:pt x="44" y="29"/>
                    <a:pt x="39" y="32"/>
                  </a:cubicBezTo>
                  <a:cubicBezTo>
                    <a:pt x="41" y="21"/>
                    <a:pt x="60" y="18"/>
                    <a:pt x="57" y="31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9" name="îśḻîḋê"/>
            <p:cNvSpPr/>
            <p:nvPr/>
          </p:nvSpPr>
          <p:spPr bwMode="auto">
            <a:xfrm>
              <a:off x="5843656" y="2888235"/>
              <a:ext cx="150715" cy="150714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5 w 47"/>
                <a:gd name="T11" fmla="*/ 24 h 47"/>
                <a:gd name="T12" fmla="*/ 23 w 47"/>
                <a:gd name="T13" fmla="*/ 6 h 47"/>
                <a:gd name="T14" fmla="*/ 23 w 47"/>
                <a:gd name="T15" fmla="*/ 42 h 47"/>
                <a:gd name="T16" fmla="*/ 5 w 47"/>
                <a:gd name="T1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5" y="24"/>
                  </a:moveTo>
                  <a:cubicBezTo>
                    <a:pt x="5" y="14"/>
                    <a:pt x="13" y="6"/>
                    <a:pt x="23" y="6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13" y="42"/>
                    <a:pt x="5" y="34"/>
                    <a:pt x="5" y="24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0" name="íṡḷíďè"/>
            <p:cNvSpPr/>
            <p:nvPr/>
          </p:nvSpPr>
          <p:spPr bwMode="auto">
            <a:xfrm>
              <a:off x="5900419" y="2101389"/>
              <a:ext cx="215306" cy="199648"/>
            </a:xfrm>
            <a:custGeom>
              <a:avLst/>
              <a:gdLst>
                <a:gd name="T0" fmla="*/ 34 w 67"/>
                <a:gd name="T1" fmla="*/ 8 h 62"/>
                <a:gd name="T2" fmla="*/ 23 w 67"/>
                <a:gd name="T3" fmla="*/ 10 h 62"/>
                <a:gd name="T4" fmla="*/ 15 w 67"/>
                <a:gd name="T5" fmla="*/ 14 h 62"/>
                <a:gd name="T6" fmla="*/ 8 w 67"/>
                <a:gd name="T7" fmla="*/ 27 h 62"/>
                <a:gd name="T8" fmla="*/ 11 w 67"/>
                <a:gd name="T9" fmla="*/ 35 h 62"/>
                <a:gd name="T10" fmla="*/ 17 w 67"/>
                <a:gd name="T11" fmla="*/ 41 h 62"/>
                <a:gd name="T12" fmla="*/ 21 w 67"/>
                <a:gd name="T13" fmla="*/ 47 h 62"/>
                <a:gd name="T14" fmla="*/ 21 w 67"/>
                <a:gd name="T15" fmla="*/ 49 h 62"/>
                <a:gd name="T16" fmla="*/ 22 w 67"/>
                <a:gd name="T17" fmla="*/ 48 h 62"/>
                <a:gd name="T18" fmla="*/ 28 w 67"/>
                <a:gd name="T19" fmla="*/ 45 h 62"/>
                <a:gd name="T20" fmla="*/ 29 w 67"/>
                <a:gd name="T21" fmla="*/ 46 h 62"/>
                <a:gd name="T22" fmla="*/ 34 w 67"/>
                <a:gd name="T23" fmla="*/ 46 h 62"/>
                <a:gd name="T24" fmla="*/ 44 w 67"/>
                <a:gd name="T25" fmla="*/ 44 h 62"/>
                <a:gd name="T26" fmla="*/ 52 w 67"/>
                <a:gd name="T27" fmla="*/ 40 h 62"/>
                <a:gd name="T28" fmla="*/ 59 w 67"/>
                <a:gd name="T29" fmla="*/ 27 h 62"/>
                <a:gd name="T30" fmla="*/ 52 w 67"/>
                <a:gd name="T31" fmla="*/ 14 h 62"/>
                <a:gd name="T32" fmla="*/ 44 w 67"/>
                <a:gd name="T33" fmla="*/ 10 h 62"/>
                <a:gd name="T34" fmla="*/ 34 w 67"/>
                <a:gd name="T35" fmla="*/ 8 h 62"/>
                <a:gd name="T36" fmla="*/ 34 w 67"/>
                <a:gd name="T37" fmla="*/ 0 h 62"/>
                <a:gd name="T38" fmla="*/ 34 w 67"/>
                <a:gd name="T39" fmla="*/ 0 h 62"/>
                <a:gd name="T40" fmla="*/ 67 w 67"/>
                <a:gd name="T41" fmla="*/ 27 h 62"/>
                <a:gd name="T42" fmla="*/ 34 w 67"/>
                <a:gd name="T43" fmla="*/ 54 h 62"/>
                <a:gd name="T44" fmla="*/ 28 w 67"/>
                <a:gd name="T45" fmla="*/ 54 h 62"/>
                <a:gd name="T46" fmla="*/ 4 w 67"/>
                <a:gd name="T47" fmla="*/ 62 h 62"/>
                <a:gd name="T48" fmla="*/ 4 w 67"/>
                <a:gd name="T49" fmla="*/ 61 h 62"/>
                <a:gd name="T50" fmla="*/ 13 w 67"/>
                <a:gd name="T51" fmla="*/ 50 h 62"/>
                <a:gd name="T52" fmla="*/ 12 w 67"/>
                <a:gd name="T53" fmla="*/ 48 h 62"/>
                <a:gd name="T54" fmla="*/ 0 w 67"/>
                <a:gd name="T55" fmla="*/ 27 h 62"/>
                <a:gd name="T56" fmla="*/ 34 w 67"/>
                <a:gd name="T5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62">
                  <a:moveTo>
                    <a:pt x="34" y="8"/>
                  </a:moveTo>
                  <a:cubicBezTo>
                    <a:pt x="30" y="8"/>
                    <a:pt x="26" y="9"/>
                    <a:pt x="23" y="10"/>
                  </a:cubicBezTo>
                  <a:cubicBezTo>
                    <a:pt x="20" y="11"/>
                    <a:pt x="17" y="12"/>
                    <a:pt x="15" y="14"/>
                  </a:cubicBezTo>
                  <a:cubicBezTo>
                    <a:pt x="11" y="18"/>
                    <a:pt x="8" y="22"/>
                    <a:pt x="8" y="27"/>
                  </a:cubicBezTo>
                  <a:cubicBezTo>
                    <a:pt x="8" y="30"/>
                    <a:pt x="9" y="32"/>
                    <a:pt x="11" y="35"/>
                  </a:cubicBezTo>
                  <a:cubicBezTo>
                    <a:pt x="12" y="37"/>
                    <a:pt x="14" y="39"/>
                    <a:pt x="17" y="41"/>
                  </a:cubicBezTo>
                  <a:cubicBezTo>
                    <a:pt x="19" y="42"/>
                    <a:pt x="20" y="45"/>
                    <a:pt x="21" y="47"/>
                  </a:cubicBezTo>
                  <a:cubicBezTo>
                    <a:pt x="21" y="48"/>
                    <a:pt x="21" y="48"/>
                    <a:pt x="21" y="49"/>
                  </a:cubicBezTo>
                  <a:cubicBezTo>
                    <a:pt x="21" y="49"/>
                    <a:pt x="22" y="48"/>
                    <a:pt x="22" y="48"/>
                  </a:cubicBezTo>
                  <a:cubicBezTo>
                    <a:pt x="24" y="46"/>
                    <a:pt x="26" y="45"/>
                    <a:pt x="28" y="45"/>
                  </a:cubicBezTo>
                  <a:cubicBezTo>
                    <a:pt x="29" y="45"/>
                    <a:pt x="29" y="45"/>
                    <a:pt x="29" y="46"/>
                  </a:cubicBezTo>
                  <a:cubicBezTo>
                    <a:pt x="31" y="46"/>
                    <a:pt x="32" y="46"/>
                    <a:pt x="34" y="46"/>
                  </a:cubicBezTo>
                  <a:cubicBezTo>
                    <a:pt x="37" y="46"/>
                    <a:pt x="41" y="45"/>
                    <a:pt x="44" y="44"/>
                  </a:cubicBezTo>
                  <a:cubicBezTo>
                    <a:pt x="47" y="43"/>
                    <a:pt x="50" y="42"/>
                    <a:pt x="52" y="40"/>
                  </a:cubicBezTo>
                  <a:cubicBezTo>
                    <a:pt x="56" y="36"/>
                    <a:pt x="59" y="32"/>
                    <a:pt x="59" y="27"/>
                  </a:cubicBezTo>
                  <a:cubicBezTo>
                    <a:pt x="59" y="22"/>
                    <a:pt x="56" y="18"/>
                    <a:pt x="52" y="14"/>
                  </a:cubicBezTo>
                  <a:cubicBezTo>
                    <a:pt x="50" y="12"/>
                    <a:pt x="47" y="11"/>
                    <a:pt x="44" y="10"/>
                  </a:cubicBezTo>
                  <a:cubicBezTo>
                    <a:pt x="41" y="9"/>
                    <a:pt x="37" y="8"/>
                    <a:pt x="34" y="8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52" y="0"/>
                    <a:pt x="67" y="12"/>
                    <a:pt x="67" y="27"/>
                  </a:cubicBezTo>
                  <a:cubicBezTo>
                    <a:pt x="67" y="42"/>
                    <a:pt x="52" y="54"/>
                    <a:pt x="34" y="54"/>
                  </a:cubicBezTo>
                  <a:cubicBezTo>
                    <a:pt x="32" y="54"/>
                    <a:pt x="30" y="54"/>
                    <a:pt x="28" y="54"/>
                  </a:cubicBezTo>
                  <a:cubicBezTo>
                    <a:pt x="21" y="61"/>
                    <a:pt x="13" y="62"/>
                    <a:pt x="4" y="6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9" y="59"/>
                    <a:pt x="13" y="55"/>
                    <a:pt x="13" y="50"/>
                  </a:cubicBezTo>
                  <a:cubicBezTo>
                    <a:pt x="13" y="49"/>
                    <a:pt x="13" y="49"/>
                    <a:pt x="12" y="48"/>
                  </a:cubicBezTo>
                  <a:cubicBezTo>
                    <a:pt x="5" y="43"/>
                    <a:pt x="0" y="36"/>
                    <a:pt x="0" y="27"/>
                  </a:cubicBezTo>
                  <a:cubicBezTo>
                    <a:pt x="0" y="12"/>
                    <a:pt x="15" y="0"/>
                    <a:pt x="34" y="0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1" name="îṧḷïḍê"/>
            <p:cNvSpPr/>
            <p:nvPr/>
          </p:nvSpPr>
          <p:spPr bwMode="auto">
            <a:xfrm>
              <a:off x="6312733" y="2886686"/>
              <a:ext cx="207477" cy="203562"/>
            </a:xfrm>
            <a:custGeom>
              <a:avLst/>
              <a:gdLst>
                <a:gd name="T0" fmla="*/ 62 w 65"/>
                <a:gd name="T1" fmla="*/ 36 h 64"/>
                <a:gd name="T2" fmla="*/ 62 w 65"/>
                <a:gd name="T3" fmla="*/ 32 h 64"/>
                <a:gd name="T4" fmla="*/ 33 w 65"/>
                <a:gd name="T5" fmla="*/ 3 h 64"/>
                <a:gd name="T6" fmla="*/ 28 w 65"/>
                <a:gd name="T7" fmla="*/ 3 h 64"/>
                <a:gd name="T8" fmla="*/ 18 w 65"/>
                <a:gd name="T9" fmla="*/ 0 h 64"/>
                <a:gd name="T10" fmla="*/ 0 w 65"/>
                <a:gd name="T11" fmla="*/ 18 h 64"/>
                <a:gd name="T12" fmla="*/ 3 w 65"/>
                <a:gd name="T13" fmla="*/ 28 h 64"/>
                <a:gd name="T14" fmla="*/ 3 w 65"/>
                <a:gd name="T15" fmla="*/ 32 h 64"/>
                <a:gd name="T16" fmla="*/ 33 w 65"/>
                <a:gd name="T17" fmla="*/ 62 h 64"/>
                <a:gd name="T18" fmla="*/ 38 w 65"/>
                <a:gd name="T19" fmla="*/ 62 h 64"/>
                <a:gd name="T20" fmla="*/ 47 w 65"/>
                <a:gd name="T21" fmla="*/ 64 h 64"/>
                <a:gd name="T22" fmla="*/ 65 w 65"/>
                <a:gd name="T23" fmla="*/ 46 h 64"/>
                <a:gd name="T24" fmla="*/ 62 w 65"/>
                <a:gd name="T25" fmla="*/ 36 h 64"/>
                <a:gd name="T26" fmla="*/ 35 w 65"/>
                <a:gd name="T27" fmla="*/ 54 h 64"/>
                <a:gd name="T28" fmla="*/ 17 w 65"/>
                <a:gd name="T29" fmla="*/ 49 h 64"/>
                <a:gd name="T30" fmla="*/ 18 w 65"/>
                <a:gd name="T31" fmla="*/ 39 h 64"/>
                <a:gd name="T32" fmla="*/ 26 w 65"/>
                <a:gd name="T33" fmla="*/ 45 h 64"/>
                <a:gd name="T34" fmla="*/ 40 w 65"/>
                <a:gd name="T35" fmla="*/ 44 h 64"/>
                <a:gd name="T36" fmla="*/ 32 w 65"/>
                <a:gd name="T37" fmla="*/ 36 h 64"/>
                <a:gd name="T38" fmla="*/ 15 w 65"/>
                <a:gd name="T39" fmla="*/ 23 h 64"/>
                <a:gd name="T40" fmla="*/ 28 w 65"/>
                <a:gd name="T41" fmla="*/ 10 h 64"/>
                <a:gd name="T42" fmla="*/ 46 w 65"/>
                <a:gd name="T43" fmla="*/ 15 h 64"/>
                <a:gd name="T44" fmla="*/ 45 w 65"/>
                <a:gd name="T45" fmla="*/ 24 h 64"/>
                <a:gd name="T46" fmla="*/ 32 w 65"/>
                <a:gd name="T47" fmla="*/ 17 h 64"/>
                <a:gd name="T48" fmla="*/ 29 w 65"/>
                <a:gd name="T49" fmla="*/ 27 h 64"/>
                <a:gd name="T50" fmla="*/ 50 w 65"/>
                <a:gd name="T51" fmla="*/ 37 h 64"/>
                <a:gd name="T52" fmla="*/ 35 w 65"/>
                <a:gd name="T53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64">
                  <a:moveTo>
                    <a:pt x="62" y="36"/>
                  </a:moveTo>
                  <a:cubicBezTo>
                    <a:pt x="62" y="35"/>
                    <a:pt x="62" y="34"/>
                    <a:pt x="62" y="32"/>
                  </a:cubicBezTo>
                  <a:cubicBezTo>
                    <a:pt x="62" y="16"/>
                    <a:pt x="49" y="3"/>
                    <a:pt x="33" y="3"/>
                  </a:cubicBezTo>
                  <a:cubicBezTo>
                    <a:pt x="31" y="3"/>
                    <a:pt x="29" y="3"/>
                    <a:pt x="28" y="3"/>
                  </a:cubicBezTo>
                  <a:cubicBezTo>
                    <a:pt x="25" y="1"/>
                    <a:pt x="22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5"/>
                    <a:pt x="3" y="28"/>
                  </a:cubicBezTo>
                  <a:cubicBezTo>
                    <a:pt x="3" y="29"/>
                    <a:pt x="3" y="31"/>
                    <a:pt x="3" y="32"/>
                  </a:cubicBezTo>
                  <a:cubicBezTo>
                    <a:pt x="3" y="49"/>
                    <a:pt x="16" y="62"/>
                    <a:pt x="33" y="62"/>
                  </a:cubicBezTo>
                  <a:cubicBezTo>
                    <a:pt x="34" y="62"/>
                    <a:pt x="36" y="62"/>
                    <a:pt x="38" y="62"/>
                  </a:cubicBezTo>
                  <a:cubicBezTo>
                    <a:pt x="41" y="63"/>
                    <a:pt x="44" y="64"/>
                    <a:pt x="47" y="64"/>
                  </a:cubicBezTo>
                  <a:cubicBezTo>
                    <a:pt x="57" y="64"/>
                    <a:pt x="65" y="56"/>
                    <a:pt x="65" y="46"/>
                  </a:cubicBezTo>
                  <a:cubicBezTo>
                    <a:pt x="65" y="43"/>
                    <a:pt x="64" y="39"/>
                    <a:pt x="62" y="36"/>
                  </a:cubicBezTo>
                  <a:close/>
                  <a:moveTo>
                    <a:pt x="35" y="54"/>
                  </a:moveTo>
                  <a:cubicBezTo>
                    <a:pt x="26" y="55"/>
                    <a:pt x="21" y="53"/>
                    <a:pt x="17" y="49"/>
                  </a:cubicBezTo>
                  <a:cubicBezTo>
                    <a:pt x="13" y="45"/>
                    <a:pt x="15" y="40"/>
                    <a:pt x="18" y="39"/>
                  </a:cubicBezTo>
                  <a:cubicBezTo>
                    <a:pt x="22" y="39"/>
                    <a:pt x="24" y="44"/>
                    <a:pt x="26" y="45"/>
                  </a:cubicBezTo>
                  <a:cubicBezTo>
                    <a:pt x="28" y="46"/>
                    <a:pt x="36" y="49"/>
                    <a:pt x="40" y="44"/>
                  </a:cubicBezTo>
                  <a:cubicBezTo>
                    <a:pt x="44" y="39"/>
                    <a:pt x="37" y="37"/>
                    <a:pt x="32" y="36"/>
                  </a:cubicBezTo>
                  <a:cubicBezTo>
                    <a:pt x="24" y="35"/>
                    <a:pt x="14" y="31"/>
                    <a:pt x="15" y="23"/>
                  </a:cubicBezTo>
                  <a:cubicBezTo>
                    <a:pt x="16" y="15"/>
                    <a:pt x="22" y="11"/>
                    <a:pt x="28" y="10"/>
                  </a:cubicBezTo>
                  <a:cubicBezTo>
                    <a:pt x="37" y="9"/>
                    <a:pt x="42" y="11"/>
                    <a:pt x="46" y="15"/>
                  </a:cubicBezTo>
                  <a:cubicBezTo>
                    <a:pt x="51" y="19"/>
                    <a:pt x="48" y="24"/>
                    <a:pt x="45" y="24"/>
                  </a:cubicBezTo>
                  <a:cubicBezTo>
                    <a:pt x="42" y="24"/>
                    <a:pt x="39" y="17"/>
                    <a:pt x="32" y="17"/>
                  </a:cubicBezTo>
                  <a:cubicBezTo>
                    <a:pt x="25" y="17"/>
                    <a:pt x="20" y="24"/>
                    <a:pt x="29" y="27"/>
                  </a:cubicBezTo>
                  <a:cubicBezTo>
                    <a:pt x="37" y="29"/>
                    <a:pt x="47" y="30"/>
                    <a:pt x="50" y="37"/>
                  </a:cubicBezTo>
                  <a:cubicBezTo>
                    <a:pt x="53" y="45"/>
                    <a:pt x="45" y="54"/>
                    <a:pt x="35" y="54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2" name="ïšḻíḋè"/>
            <p:cNvSpPr/>
            <p:nvPr/>
          </p:nvSpPr>
          <p:spPr bwMode="auto">
            <a:xfrm>
              <a:off x="5156634" y="2140536"/>
              <a:ext cx="262282" cy="281855"/>
            </a:xfrm>
            <a:custGeom>
              <a:avLst/>
              <a:gdLst>
                <a:gd name="T0" fmla="*/ 78 w 82"/>
                <a:gd name="T1" fmla="*/ 22 h 88"/>
                <a:gd name="T2" fmla="*/ 50 w 82"/>
                <a:gd name="T3" fmla="*/ 2 h 88"/>
                <a:gd name="T4" fmla="*/ 40 w 82"/>
                <a:gd name="T5" fmla="*/ 4 h 88"/>
                <a:gd name="T6" fmla="*/ 3 w 82"/>
                <a:gd name="T7" fmla="*/ 55 h 88"/>
                <a:gd name="T8" fmla="*/ 4 w 82"/>
                <a:gd name="T9" fmla="*/ 65 h 88"/>
                <a:gd name="T10" fmla="*/ 32 w 82"/>
                <a:gd name="T11" fmla="*/ 85 h 88"/>
                <a:gd name="T12" fmla="*/ 42 w 82"/>
                <a:gd name="T13" fmla="*/ 84 h 88"/>
                <a:gd name="T14" fmla="*/ 80 w 82"/>
                <a:gd name="T15" fmla="*/ 33 h 88"/>
                <a:gd name="T16" fmla="*/ 78 w 82"/>
                <a:gd name="T17" fmla="*/ 22 h 88"/>
                <a:gd name="T18" fmla="*/ 54 w 82"/>
                <a:gd name="T19" fmla="*/ 9 h 88"/>
                <a:gd name="T20" fmla="*/ 70 w 82"/>
                <a:gd name="T21" fmla="*/ 21 h 88"/>
                <a:gd name="T22" fmla="*/ 68 w 82"/>
                <a:gd name="T23" fmla="*/ 23 h 88"/>
                <a:gd name="T24" fmla="*/ 53 w 82"/>
                <a:gd name="T25" fmla="*/ 11 h 88"/>
                <a:gd name="T26" fmla="*/ 54 w 82"/>
                <a:gd name="T27" fmla="*/ 9 h 88"/>
                <a:gd name="T28" fmla="*/ 21 w 82"/>
                <a:gd name="T29" fmla="*/ 71 h 88"/>
                <a:gd name="T30" fmla="*/ 20 w 82"/>
                <a:gd name="T31" fmla="*/ 64 h 88"/>
                <a:gd name="T32" fmla="*/ 27 w 82"/>
                <a:gd name="T33" fmla="*/ 63 h 88"/>
                <a:gd name="T34" fmla="*/ 28 w 82"/>
                <a:gd name="T35" fmla="*/ 70 h 88"/>
                <a:gd name="T36" fmla="*/ 21 w 82"/>
                <a:gd name="T37" fmla="*/ 71 h 88"/>
                <a:gd name="T38" fmla="*/ 45 w 82"/>
                <a:gd name="T39" fmla="*/ 71 h 88"/>
                <a:gd name="T40" fmla="*/ 14 w 82"/>
                <a:gd name="T41" fmla="*/ 48 h 88"/>
                <a:gd name="T42" fmla="*/ 43 w 82"/>
                <a:gd name="T43" fmla="*/ 9 h 88"/>
                <a:gd name="T44" fmla="*/ 74 w 82"/>
                <a:gd name="T45" fmla="*/ 32 h 88"/>
                <a:gd name="T46" fmla="*/ 45 w 82"/>
                <a:gd name="T47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88">
                  <a:moveTo>
                    <a:pt x="78" y="2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47" y="0"/>
                    <a:pt x="43" y="1"/>
                    <a:pt x="40" y="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1" y="63"/>
                    <a:pt x="4" y="6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5" y="88"/>
                    <a:pt x="40" y="87"/>
                    <a:pt x="42" y="84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2" y="29"/>
                    <a:pt x="81" y="25"/>
                    <a:pt x="78" y="22"/>
                  </a:cubicBezTo>
                  <a:close/>
                  <a:moveTo>
                    <a:pt x="54" y="9"/>
                  </a:moveTo>
                  <a:cubicBezTo>
                    <a:pt x="70" y="21"/>
                    <a:pt x="70" y="21"/>
                    <a:pt x="70" y="21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53" y="11"/>
                    <a:pt x="53" y="11"/>
                    <a:pt x="53" y="11"/>
                  </a:cubicBezTo>
                  <a:lnTo>
                    <a:pt x="54" y="9"/>
                  </a:lnTo>
                  <a:close/>
                  <a:moveTo>
                    <a:pt x="21" y="71"/>
                  </a:moveTo>
                  <a:cubicBezTo>
                    <a:pt x="19" y="70"/>
                    <a:pt x="18" y="67"/>
                    <a:pt x="20" y="64"/>
                  </a:cubicBezTo>
                  <a:cubicBezTo>
                    <a:pt x="22" y="62"/>
                    <a:pt x="25" y="62"/>
                    <a:pt x="27" y="63"/>
                  </a:cubicBezTo>
                  <a:cubicBezTo>
                    <a:pt x="29" y="65"/>
                    <a:pt x="29" y="68"/>
                    <a:pt x="28" y="70"/>
                  </a:cubicBezTo>
                  <a:cubicBezTo>
                    <a:pt x="26" y="72"/>
                    <a:pt x="23" y="73"/>
                    <a:pt x="21" y="71"/>
                  </a:cubicBezTo>
                  <a:close/>
                  <a:moveTo>
                    <a:pt x="45" y="71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74" y="32"/>
                    <a:pt x="74" y="32"/>
                    <a:pt x="74" y="32"/>
                  </a:cubicBezTo>
                  <a:lnTo>
                    <a:pt x="45" y="71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3" name="íṣļíḋe"/>
            <p:cNvSpPr/>
            <p:nvPr/>
          </p:nvSpPr>
          <p:spPr bwMode="auto">
            <a:xfrm>
              <a:off x="4814101" y="2956741"/>
              <a:ext cx="137013" cy="152672"/>
            </a:xfrm>
            <a:custGeom>
              <a:avLst/>
              <a:gdLst>
                <a:gd name="T0" fmla="*/ 34 w 43"/>
                <a:gd name="T1" fmla="*/ 15 h 48"/>
                <a:gd name="T2" fmla="*/ 36 w 43"/>
                <a:gd name="T3" fmla="*/ 12 h 48"/>
                <a:gd name="T4" fmla="*/ 39 w 43"/>
                <a:gd name="T5" fmla="*/ 7 h 48"/>
                <a:gd name="T6" fmla="*/ 38 w 43"/>
                <a:gd name="T7" fmla="*/ 1 h 48"/>
                <a:gd name="T8" fmla="*/ 34 w 43"/>
                <a:gd name="T9" fmla="*/ 0 h 48"/>
                <a:gd name="T10" fmla="*/ 27 w 43"/>
                <a:gd name="T11" fmla="*/ 3 h 48"/>
                <a:gd name="T12" fmla="*/ 21 w 43"/>
                <a:gd name="T13" fmla="*/ 14 h 48"/>
                <a:gd name="T14" fmla="*/ 16 w 43"/>
                <a:gd name="T15" fmla="*/ 3 h 48"/>
                <a:gd name="T16" fmla="*/ 10 w 43"/>
                <a:gd name="T17" fmla="*/ 1 h 48"/>
                <a:gd name="T18" fmla="*/ 6 w 43"/>
                <a:gd name="T19" fmla="*/ 3 h 48"/>
                <a:gd name="T20" fmla="*/ 7 w 43"/>
                <a:gd name="T21" fmla="*/ 12 h 48"/>
                <a:gd name="T22" fmla="*/ 10 w 43"/>
                <a:gd name="T23" fmla="*/ 15 h 48"/>
                <a:gd name="T24" fmla="*/ 0 w 43"/>
                <a:gd name="T25" fmla="*/ 15 h 48"/>
                <a:gd name="T26" fmla="*/ 0 w 43"/>
                <a:gd name="T27" fmla="*/ 27 h 48"/>
                <a:gd name="T28" fmla="*/ 3 w 43"/>
                <a:gd name="T29" fmla="*/ 27 h 48"/>
                <a:gd name="T30" fmla="*/ 3 w 43"/>
                <a:gd name="T31" fmla="*/ 48 h 48"/>
                <a:gd name="T32" fmla="*/ 40 w 43"/>
                <a:gd name="T33" fmla="*/ 48 h 48"/>
                <a:gd name="T34" fmla="*/ 40 w 43"/>
                <a:gd name="T35" fmla="*/ 27 h 48"/>
                <a:gd name="T36" fmla="*/ 43 w 43"/>
                <a:gd name="T37" fmla="*/ 27 h 48"/>
                <a:gd name="T38" fmla="*/ 43 w 43"/>
                <a:gd name="T39" fmla="*/ 15 h 48"/>
                <a:gd name="T40" fmla="*/ 34 w 43"/>
                <a:gd name="T41" fmla="*/ 15 h 48"/>
                <a:gd name="T42" fmla="*/ 29 w 43"/>
                <a:gd name="T43" fmla="*/ 5 h 48"/>
                <a:gd name="T44" fmla="*/ 34 w 43"/>
                <a:gd name="T45" fmla="*/ 3 h 48"/>
                <a:gd name="T46" fmla="*/ 35 w 43"/>
                <a:gd name="T47" fmla="*/ 4 h 48"/>
                <a:gd name="T48" fmla="*/ 34 w 43"/>
                <a:gd name="T49" fmla="*/ 10 h 48"/>
                <a:gd name="T50" fmla="*/ 27 w 43"/>
                <a:gd name="T51" fmla="*/ 15 h 48"/>
                <a:gd name="T52" fmla="*/ 24 w 43"/>
                <a:gd name="T53" fmla="*/ 15 h 48"/>
                <a:gd name="T54" fmla="*/ 29 w 43"/>
                <a:gd name="T55" fmla="*/ 5 h 48"/>
                <a:gd name="T56" fmla="*/ 8 w 43"/>
                <a:gd name="T57" fmla="*/ 7 h 48"/>
                <a:gd name="T58" fmla="*/ 9 w 43"/>
                <a:gd name="T59" fmla="*/ 5 h 48"/>
                <a:gd name="T60" fmla="*/ 10 w 43"/>
                <a:gd name="T61" fmla="*/ 4 h 48"/>
                <a:gd name="T62" fmla="*/ 10 w 43"/>
                <a:gd name="T63" fmla="*/ 4 h 48"/>
                <a:gd name="T64" fmla="*/ 13 w 43"/>
                <a:gd name="T65" fmla="*/ 6 h 48"/>
                <a:gd name="T66" fmla="*/ 17 w 43"/>
                <a:gd name="T67" fmla="*/ 13 h 48"/>
                <a:gd name="T68" fmla="*/ 17 w 43"/>
                <a:gd name="T69" fmla="*/ 13 h 48"/>
                <a:gd name="T70" fmla="*/ 17 w 43"/>
                <a:gd name="T71" fmla="*/ 13 h 48"/>
                <a:gd name="T72" fmla="*/ 9 w 43"/>
                <a:gd name="T73" fmla="*/ 10 h 48"/>
                <a:gd name="T74" fmla="*/ 8 w 43"/>
                <a:gd name="T75" fmla="*/ 7 h 48"/>
                <a:gd name="T76" fmla="*/ 18 w 43"/>
                <a:gd name="T77" fmla="*/ 45 h 48"/>
                <a:gd name="T78" fmla="*/ 6 w 43"/>
                <a:gd name="T79" fmla="*/ 45 h 48"/>
                <a:gd name="T80" fmla="*/ 6 w 43"/>
                <a:gd name="T81" fmla="*/ 25 h 48"/>
                <a:gd name="T82" fmla="*/ 18 w 43"/>
                <a:gd name="T83" fmla="*/ 25 h 48"/>
                <a:gd name="T84" fmla="*/ 18 w 43"/>
                <a:gd name="T85" fmla="*/ 45 h 48"/>
                <a:gd name="T86" fmla="*/ 18 w 43"/>
                <a:gd name="T87" fmla="*/ 24 h 48"/>
                <a:gd name="T88" fmla="*/ 3 w 43"/>
                <a:gd name="T89" fmla="*/ 24 h 48"/>
                <a:gd name="T90" fmla="*/ 3 w 43"/>
                <a:gd name="T91" fmla="*/ 18 h 48"/>
                <a:gd name="T92" fmla="*/ 18 w 43"/>
                <a:gd name="T93" fmla="*/ 18 h 48"/>
                <a:gd name="T94" fmla="*/ 18 w 43"/>
                <a:gd name="T95" fmla="*/ 24 h 48"/>
                <a:gd name="T96" fmla="*/ 37 w 43"/>
                <a:gd name="T97" fmla="*/ 45 h 48"/>
                <a:gd name="T98" fmla="*/ 25 w 43"/>
                <a:gd name="T99" fmla="*/ 45 h 48"/>
                <a:gd name="T100" fmla="*/ 25 w 43"/>
                <a:gd name="T101" fmla="*/ 25 h 48"/>
                <a:gd name="T102" fmla="*/ 37 w 43"/>
                <a:gd name="T103" fmla="*/ 25 h 48"/>
                <a:gd name="T104" fmla="*/ 37 w 43"/>
                <a:gd name="T105" fmla="*/ 45 h 48"/>
                <a:gd name="T106" fmla="*/ 40 w 43"/>
                <a:gd name="T107" fmla="*/ 24 h 48"/>
                <a:gd name="T108" fmla="*/ 25 w 43"/>
                <a:gd name="T109" fmla="*/ 24 h 48"/>
                <a:gd name="T110" fmla="*/ 25 w 43"/>
                <a:gd name="T111" fmla="*/ 18 h 48"/>
                <a:gd name="T112" fmla="*/ 40 w 43"/>
                <a:gd name="T113" fmla="*/ 18 h 48"/>
                <a:gd name="T114" fmla="*/ 40 w 43"/>
                <a:gd name="T11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" h="48">
                  <a:moveTo>
                    <a:pt x="34" y="15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8" y="11"/>
                    <a:pt x="39" y="9"/>
                    <a:pt x="39" y="7"/>
                  </a:cubicBezTo>
                  <a:cubicBezTo>
                    <a:pt x="40" y="5"/>
                    <a:pt x="39" y="3"/>
                    <a:pt x="38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0"/>
                    <a:pt x="29" y="1"/>
                    <a:pt x="27" y="3"/>
                  </a:cubicBezTo>
                  <a:cubicBezTo>
                    <a:pt x="24" y="6"/>
                    <a:pt x="22" y="10"/>
                    <a:pt x="21" y="14"/>
                  </a:cubicBezTo>
                  <a:cubicBezTo>
                    <a:pt x="20" y="10"/>
                    <a:pt x="19" y="6"/>
                    <a:pt x="16" y="3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9" y="1"/>
                    <a:pt x="7" y="1"/>
                    <a:pt x="6" y="3"/>
                  </a:cubicBezTo>
                  <a:cubicBezTo>
                    <a:pt x="4" y="5"/>
                    <a:pt x="4" y="9"/>
                    <a:pt x="7" y="12"/>
                  </a:cubicBezTo>
                  <a:cubicBezTo>
                    <a:pt x="8" y="13"/>
                    <a:pt x="9" y="14"/>
                    <a:pt x="1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15"/>
                    <a:pt x="43" y="15"/>
                    <a:pt x="43" y="15"/>
                  </a:cubicBezTo>
                  <a:lnTo>
                    <a:pt x="34" y="15"/>
                  </a:lnTo>
                  <a:close/>
                  <a:moveTo>
                    <a:pt x="29" y="5"/>
                  </a:moveTo>
                  <a:cubicBezTo>
                    <a:pt x="31" y="4"/>
                    <a:pt x="32" y="3"/>
                    <a:pt x="34" y="3"/>
                  </a:cubicBezTo>
                  <a:cubicBezTo>
                    <a:pt x="34" y="3"/>
                    <a:pt x="35" y="3"/>
                    <a:pt x="35" y="4"/>
                  </a:cubicBezTo>
                  <a:cubicBezTo>
                    <a:pt x="37" y="5"/>
                    <a:pt x="36" y="8"/>
                    <a:pt x="34" y="10"/>
                  </a:cubicBezTo>
                  <a:cubicBezTo>
                    <a:pt x="32" y="12"/>
                    <a:pt x="29" y="14"/>
                    <a:pt x="27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2"/>
                    <a:pt x="27" y="8"/>
                    <a:pt x="29" y="5"/>
                  </a:cubicBezTo>
                  <a:close/>
                  <a:moveTo>
                    <a:pt x="8" y="7"/>
                  </a:moveTo>
                  <a:cubicBezTo>
                    <a:pt x="8" y="6"/>
                    <a:pt x="8" y="6"/>
                    <a:pt x="9" y="5"/>
                  </a:cubicBezTo>
                  <a:cubicBezTo>
                    <a:pt x="9" y="5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5"/>
                    <a:pt x="13" y="6"/>
                  </a:cubicBezTo>
                  <a:cubicBezTo>
                    <a:pt x="15" y="7"/>
                    <a:pt x="16" y="10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4" y="13"/>
                    <a:pt x="11" y="11"/>
                    <a:pt x="9" y="10"/>
                  </a:cubicBezTo>
                  <a:cubicBezTo>
                    <a:pt x="9" y="9"/>
                    <a:pt x="8" y="8"/>
                    <a:pt x="8" y="7"/>
                  </a:cubicBezTo>
                  <a:close/>
                  <a:moveTo>
                    <a:pt x="18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8" y="45"/>
                  </a:lnTo>
                  <a:close/>
                  <a:moveTo>
                    <a:pt x="18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8" y="18"/>
                    <a:pt x="18" y="18"/>
                    <a:pt x="18" y="18"/>
                  </a:cubicBezTo>
                  <a:lnTo>
                    <a:pt x="18" y="24"/>
                  </a:lnTo>
                  <a:close/>
                  <a:moveTo>
                    <a:pt x="37" y="45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7" y="25"/>
                    <a:pt x="37" y="25"/>
                    <a:pt x="37" y="25"/>
                  </a:cubicBezTo>
                  <a:lnTo>
                    <a:pt x="37" y="45"/>
                  </a:lnTo>
                  <a:close/>
                  <a:moveTo>
                    <a:pt x="40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40" y="18"/>
                    <a:pt x="40" y="18"/>
                    <a:pt x="40" y="18"/>
                  </a:cubicBezTo>
                  <a:lnTo>
                    <a:pt x="40" y="24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4" name="í$lïḑe"/>
            <p:cNvSpPr/>
            <p:nvPr/>
          </p:nvSpPr>
          <p:spPr bwMode="auto">
            <a:xfrm>
              <a:off x="5646087" y="3307798"/>
              <a:ext cx="227050" cy="199648"/>
            </a:xfrm>
            <a:custGeom>
              <a:avLst/>
              <a:gdLst>
                <a:gd name="T0" fmla="*/ 76 w 116"/>
                <a:gd name="T1" fmla="*/ 15 h 102"/>
                <a:gd name="T2" fmla="*/ 40 w 116"/>
                <a:gd name="T3" fmla="*/ 0 h 102"/>
                <a:gd name="T4" fmla="*/ 0 w 116"/>
                <a:gd name="T5" fmla="*/ 15 h 102"/>
                <a:gd name="T6" fmla="*/ 0 w 116"/>
                <a:gd name="T7" fmla="*/ 102 h 102"/>
                <a:gd name="T8" fmla="*/ 40 w 116"/>
                <a:gd name="T9" fmla="*/ 87 h 102"/>
                <a:gd name="T10" fmla="*/ 76 w 116"/>
                <a:gd name="T11" fmla="*/ 102 h 102"/>
                <a:gd name="T12" fmla="*/ 116 w 116"/>
                <a:gd name="T13" fmla="*/ 87 h 102"/>
                <a:gd name="T14" fmla="*/ 116 w 116"/>
                <a:gd name="T15" fmla="*/ 0 h 102"/>
                <a:gd name="T16" fmla="*/ 76 w 116"/>
                <a:gd name="T17" fmla="*/ 15 h 102"/>
                <a:gd name="T18" fmla="*/ 44 w 116"/>
                <a:gd name="T19" fmla="*/ 9 h 102"/>
                <a:gd name="T20" fmla="*/ 73 w 116"/>
                <a:gd name="T21" fmla="*/ 22 h 102"/>
                <a:gd name="T22" fmla="*/ 73 w 116"/>
                <a:gd name="T23" fmla="*/ 92 h 102"/>
                <a:gd name="T24" fmla="*/ 44 w 116"/>
                <a:gd name="T25" fmla="*/ 80 h 102"/>
                <a:gd name="T26" fmla="*/ 44 w 116"/>
                <a:gd name="T27" fmla="*/ 9 h 102"/>
                <a:gd name="T28" fmla="*/ 8 w 116"/>
                <a:gd name="T29" fmla="*/ 20 h 102"/>
                <a:gd name="T30" fmla="*/ 37 w 116"/>
                <a:gd name="T31" fmla="*/ 9 h 102"/>
                <a:gd name="T32" fmla="*/ 37 w 116"/>
                <a:gd name="T33" fmla="*/ 80 h 102"/>
                <a:gd name="T34" fmla="*/ 8 w 116"/>
                <a:gd name="T35" fmla="*/ 92 h 102"/>
                <a:gd name="T36" fmla="*/ 8 w 116"/>
                <a:gd name="T37" fmla="*/ 20 h 102"/>
                <a:gd name="T38" fmla="*/ 109 w 116"/>
                <a:gd name="T39" fmla="*/ 82 h 102"/>
                <a:gd name="T40" fmla="*/ 80 w 116"/>
                <a:gd name="T41" fmla="*/ 92 h 102"/>
                <a:gd name="T42" fmla="*/ 80 w 116"/>
                <a:gd name="T43" fmla="*/ 22 h 102"/>
                <a:gd name="T44" fmla="*/ 109 w 116"/>
                <a:gd name="T45" fmla="*/ 10 h 102"/>
                <a:gd name="T46" fmla="*/ 109 w 116"/>
                <a:gd name="T47" fmla="*/ 8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6" h="102">
                  <a:moveTo>
                    <a:pt x="76" y="15"/>
                  </a:moveTo>
                  <a:lnTo>
                    <a:pt x="40" y="0"/>
                  </a:lnTo>
                  <a:lnTo>
                    <a:pt x="0" y="15"/>
                  </a:lnTo>
                  <a:lnTo>
                    <a:pt x="0" y="102"/>
                  </a:lnTo>
                  <a:lnTo>
                    <a:pt x="40" y="87"/>
                  </a:lnTo>
                  <a:lnTo>
                    <a:pt x="76" y="102"/>
                  </a:lnTo>
                  <a:lnTo>
                    <a:pt x="116" y="87"/>
                  </a:lnTo>
                  <a:lnTo>
                    <a:pt x="116" y="0"/>
                  </a:lnTo>
                  <a:lnTo>
                    <a:pt x="76" y="15"/>
                  </a:lnTo>
                  <a:close/>
                  <a:moveTo>
                    <a:pt x="44" y="9"/>
                  </a:moveTo>
                  <a:lnTo>
                    <a:pt x="73" y="22"/>
                  </a:lnTo>
                  <a:lnTo>
                    <a:pt x="73" y="92"/>
                  </a:lnTo>
                  <a:lnTo>
                    <a:pt x="44" y="80"/>
                  </a:lnTo>
                  <a:lnTo>
                    <a:pt x="44" y="9"/>
                  </a:lnTo>
                  <a:close/>
                  <a:moveTo>
                    <a:pt x="8" y="20"/>
                  </a:moveTo>
                  <a:lnTo>
                    <a:pt x="37" y="9"/>
                  </a:lnTo>
                  <a:lnTo>
                    <a:pt x="37" y="80"/>
                  </a:lnTo>
                  <a:lnTo>
                    <a:pt x="8" y="92"/>
                  </a:lnTo>
                  <a:lnTo>
                    <a:pt x="8" y="20"/>
                  </a:lnTo>
                  <a:close/>
                  <a:moveTo>
                    <a:pt x="109" y="82"/>
                  </a:moveTo>
                  <a:lnTo>
                    <a:pt x="80" y="92"/>
                  </a:lnTo>
                  <a:lnTo>
                    <a:pt x="80" y="22"/>
                  </a:lnTo>
                  <a:lnTo>
                    <a:pt x="109" y="10"/>
                  </a:lnTo>
                  <a:lnTo>
                    <a:pt x="109" y="82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4" name="iś1iďe"/>
          <p:cNvGrpSpPr/>
          <p:nvPr/>
        </p:nvGrpSpPr>
        <p:grpSpPr>
          <a:xfrm flipH="1">
            <a:off x="1308113" y="1366463"/>
            <a:ext cx="3620405" cy="4194418"/>
            <a:chOff x="6868614" y="762985"/>
            <a:chExt cx="5222153" cy="6050102"/>
          </a:xfrm>
          <a:solidFill>
            <a:schemeClr val="tx2"/>
          </a:solidFill>
        </p:grpSpPr>
        <p:sp>
          <p:nvSpPr>
            <p:cNvPr id="15" name="ïṥļíḋè"/>
            <p:cNvSpPr/>
            <p:nvPr/>
          </p:nvSpPr>
          <p:spPr bwMode="auto">
            <a:xfrm>
              <a:off x="11738448" y="4076742"/>
              <a:ext cx="342533" cy="319044"/>
            </a:xfrm>
            <a:custGeom>
              <a:avLst/>
              <a:gdLst>
                <a:gd name="T0" fmla="*/ 53 w 107"/>
                <a:gd name="T1" fmla="*/ 13 h 100"/>
                <a:gd name="T2" fmla="*/ 37 w 107"/>
                <a:gd name="T3" fmla="*/ 16 h 100"/>
                <a:gd name="T4" fmla="*/ 24 w 107"/>
                <a:gd name="T5" fmla="*/ 23 h 100"/>
                <a:gd name="T6" fmla="*/ 13 w 107"/>
                <a:gd name="T7" fmla="*/ 43 h 100"/>
                <a:gd name="T8" fmla="*/ 17 w 107"/>
                <a:gd name="T9" fmla="*/ 55 h 100"/>
                <a:gd name="T10" fmla="*/ 27 w 107"/>
                <a:gd name="T11" fmla="*/ 66 h 100"/>
                <a:gd name="T12" fmla="*/ 33 w 107"/>
                <a:gd name="T13" fmla="*/ 75 h 100"/>
                <a:gd name="T14" fmla="*/ 33 w 107"/>
                <a:gd name="T15" fmla="*/ 79 h 100"/>
                <a:gd name="T16" fmla="*/ 36 w 107"/>
                <a:gd name="T17" fmla="*/ 77 h 100"/>
                <a:gd name="T18" fmla="*/ 45 w 107"/>
                <a:gd name="T19" fmla="*/ 73 h 100"/>
                <a:gd name="T20" fmla="*/ 47 w 107"/>
                <a:gd name="T21" fmla="*/ 73 h 100"/>
                <a:gd name="T22" fmla="*/ 53 w 107"/>
                <a:gd name="T23" fmla="*/ 73 h 100"/>
                <a:gd name="T24" fmla="*/ 70 w 107"/>
                <a:gd name="T25" fmla="*/ 71 h 100"/>
                <a:gd name="T26" fmla="*/ 83 w 107"/>
                <a:gd name="T27" fmla="*/ 64 h 100"/>
                <a:gd name="T28" fmla="*/ 93 w 107"/>
                <a:gd name="T29" fmla="*/ 43 h 100"/>
                <a:gd name="T30" fmla="*/ 83 w 107"/>
                <a:gd name="T31" fmla="*/ 23 h 100"/>
                <a:gd name="T32" fmla="*/ 70 w 107"/>
                <a:gd name="T33" fmla="*/ 16 h 100"/>
                <a:gd name="T34" fmla="*/ 53 w 107"/>
                <a:gd name="T35" fmla="*/ 13 h 100"/>
                <a:gd name="T36" fmla="*/ 53 w 107"/>
                <a:gd name="T37" fmla="*/ 0 h 100"/>
                <a:gd name="T38" fmla="*/ 53 w 107"/>
                <a:gd name="T39" fmla="*/ 0 h 100"/>
                <a:gd name="T40" fmla="*/ 107 w 107"/>
                <a:gd name="T41" fmla="*/ 43 h 100"/>
                <a:gd name="T42" fmla="*/ 53 w 107"/>
                <a:gd name="T43" fmla="*/ 87 h 100"/>
                <a:gd name="T44" fmla="*/ 45 w 107"/>
                <a:gd name="T45" fmla="*/ 86 h 100"/>
                <a:gd name="T46" fmla="*/ 7 w 107"/>
                <a:gd name="T47" fmla="*/ 100 h 100"/>
                <a:gd name="T48" fmla="*/ 7 w 107"/>
                <a:gd name="T49" fmla="*/ 97 h 100"/>
                <a:gd name="T50" fmla="*/ 20 w 107"/>
                <a:gd name="T51" fmla="*/ 80 h 100"/>
                <a:gd name="T52" fmla="*/ 20 w 107"/>
                <a:gd name="T53" fmla="*/ 77 h 100"/>
                <a:gd name="T54" fmla="*/ 0 w 107"/>
                <a:gd name="T55" fmla="*/ 43 h 100"/>
                <a:gd name="T56" fmla="*/ 53 w 107"/>
                <a:gd name="T5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0">
                  <a:moveTo>
                    <a:pt x="53" y="13"/>
                  </a:moveTo>
                  <a:cubicBezTo>
                    <a:pt x="48" y="13"/>
                    <a:pt x="42" y="14"/>
                    <a:pt x="37" y="16"/>
                  </a:cubicBezTo>
                  <a:cubicBezTo>
                    <a:pt x="32" y="18"/>
                    <a:pt x="28" y="20"/>
                    <a:pt x="24" y="23"/>
                  </a:cubicBezTo>
                  <a:cubicBezTo>
                    <a:pt x="17" y="29"/>
                    <a:pt x="13" y="36"/>
                    <a:pt x="13" y="43"/>
                  </a:cubicBezTo>
                  <a:cubicBezTo>
                    <a:pt x="13" y="48"/>
                    <a:pt x="14" y="52"/>
                    <a:pt x="17" y="55"/>
                  </a:cubicBezTo>
                  <a:cubicBezTo>
                    <a:pt x="19" y="59"/>
                    <a:pt x="23" y="63"/>
                    <a:pt x="27" y="66"/>
                  </a:cubicBezTo>
                  <a:cubicBezTo>
                    <a:pt x="30" y="68"/>
                    <a:pt x="32" y="71"/>
                    <a:pt x="33" y="75"/>
                  </a:cubicBezTo>
                  <a:cubicBezTo>
                    <a:pt x="33" y="76"/>
                    <a:pt x="33" y="78"/>
                    <a:pt x="33" y="79"/>
                  </a:cubicBezTo>
                  <a:cubicBezTo>
                    <a:pt x="34" y="78"/>
                    <a:pt x="35" y="78"/>
                    <a:pt x="36" y="77"/>
                  </a:cubicBezTo>
                  <a:cubicBezTo>
                    <a:pt x="38" y="74"/>
                    <a:pt x="42" y="73"/>
                    <a:pt x="45" y="73"/>
                  </a:cubicBezTo>
                  <a:cubicBezTo>
                    <a:pt x="46" y="73"/>
                    <a:pt x="46" y="73"/>
                    <a:pt x="47" y="73"/>
                  </a:cubicBezTo>
                  <a:cubicBezTo>
                    <a:pt x="49" y="73"/>
                    <a:pt x="51" y="73"/>
                    <a:pt x="53" y="73"/>
                  </a:cubicBezTo>
                  <a:cubicBezTo>
                    <a:pt x="59" y="73"/>
                    <a:pt x="65" y="73"/>
                    <a:pt x="70" y="71"/>
                  </a:cubicBezTo>
                  <a:cubicBezTo>
                    <a:pt x="75" y="69"/>
                    <a:pt x="79" y="67"/>
                    <a:pt x="83" y="64"/>
                  </a:cubicBezTo>
                  <a:cubicBezTo>
                    <a:pt x="90" y="58"/>
                    <a:pt x="93" y="51"/>
                    <a:pt x="93" y="43"/>
                  </a:cubicBezTo>
                  <a:cubicBezTo>
                    <a:pt x="93" y="36"/>
                    <a:pt x="90" y="29"/>
                    <a:pt x="83" y="23"/>
                  </a:cubicBezTo>
                  <a:cubicBezTo>
                    <a:pt x="79" y="20"/>
                    <a:pt x="75" y="18"/>
                    <a:pt x="70" y="16"/>
                  </a:cubicBezTo>
                  <a:cubicBezTo>
                    <a:pt x="65" y="14"/>
                    <a:pt x="59" y="13"/>
                    <a:pt x="53" y="13"/>
                  </a:cubicBezTo>
                  <a:close/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07" y="19"/>
                    <a:pt x="107" y="43"/>
                  </a:cubicBezTo>
                  <a:cubicBezTo>
                    <a:pt x="107" y="67"/>
                    <a:pt x="83" y="87"/>
                    <a:pt x="53" y="87"/>
                  </a:cubicBezTo>
                  <a:cubicBezTo>
                    <a:pt x="51" y="87"/>
                    <a:pt x="48" y="87"/>
                    <a:pt x="45" y="86"/>
                  </a:cubicBezTo>
                  <a:cubicBezTo>
                    <a:pt x="34" y="98"/>
                    <a:pt x="20" y="100"/>
                    <a:pt x="7" y="100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4" y="94"/>
                    <a:pt x="20" y="87"/>
                    <a:pt x="20" y="80"/>
                  </a:cubicBezTo>
                  <a:cubicBezTo>
                    <a:pt x="20" y="79"/>
                    <a:pt x="20" y="78"/>
                    <a:pt x="20" y="77"/>
                  </a:cubicBezTo>
                  <a:cubicBezTo>
                    <a:pt x="8" y="69"/>
                    <a:pt x="0" y="57"/>
                    <a:pt x="0" y="43"/>
                  </a:cubicBezTo>
                  <a:cubicBezTo>
                    <a:pt x="0" y="19"/>
                    <a:pt x="24" y="0"/>
                    <a:pt x="53" y="0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íšḻiḍe"/>
            <p:cNvSpPr/>
            <p:nvPr/>
          </p:nvSpPr>
          <p:spPr bwMode="auto">
            <a:xfrm>
              <a:off x="11501612" y="4250944"/>
              <a:ext cx="215306" cy="215306"/>
            </a:xfrm>
            <a:custGeom>
              <a:avLst/>
              <a:gdLst>
                <a:gd name="T0" fmla="*/ 62 w 67"/>
                <a:gd name="T1" fmla="*/ 17 h 67"/>
                <a:gd name="T2" fmla="*/ 67 w 67"/>
                <a:gd name="T3" fmla="*/ 13 h 67"/>
                <a:gd name="T4" fmla="*/ 67 w 67"/>
                <a:gd name="T5" fmla="*/ 5 h 67"/>
                <a:gd name="T6" fmla="*/ 58 w 67"/>
                <a:gd name="T7" fmla="*/ 5 h 67"/>
                <a:gd name="T8" fmla="*/ 58 w 67"/>
                <a:gd name="T9" fmla="*/ 0 h 67"/>
                <a:gd name="T10" fmla="*/ 4 w 67"/>
                <a:gd name="T11" fmla="*/ 0 h 67"/>
                <a:gd name="T12" fmla="*/ 0 w 67"/>
                <a:gd name="T13" fmla="*/ 5 h 67"/>
                <a:gd name="T14" fmla="*/ 0 w 67"/>
                <a:gd name="T15" fmla="*/ 63 h 67"/>
                <a:gd name="T16" fmla="*/ 4 w 67"/>
                <a:gd name="T17" fmla="*/ 67 h 67"/>
                <a:gd name="T18" fmla="*/ 58 w 67"/>
                <a:gd name="T19" fmla="*/ 67 h 67"/>
                <a:gd name="T20" fmla="*/ 58 w 67"/>
                <a:gd name="T21" fmla="*/ 50 h 67"/>
                <a:gd name="T22" fmla="*/ 62 w 67"/>
                <a:gd name="T23" fmla="*/ 50 h 67"/>
                <a:gd name="T24" fmla="*/ 67 w 67"/>
                <a:gd name="T25" fmla="*/ 46 h 67"/>
                <a:gd name="T26" fmla="*/ 67 w 67"/>
                <a:gd name="T27" fmla="*/ 38 h 67"/>
                <a:gd name="T28" fmla="*/ 58 w 67"/>
                <a:gd name="T29" fmla="*/ 38 h 67"/>
                <a:gd name="T30" fmla="*/ 58 w 67"/>
                <a:gd name="T31" fmla="*/ 34 h 67"/>
                <a:gd name="T32" fmla="*/ 62 w 67"/>
                <a:gd name="T33" fmla="*/ 34 h 67"/>
                <a:gd name="T34" fmla="*/ 67 w 67"/>
                <a:gd name="T35" fmla="*/ 30 h 67"/>
                <a:gd name="T36" fmla="*/ 67 w 67"/>
                <a:gd name="T37" fmla="*/ 21 h 67"/>
                <a:gd name="T38" fmla="*/ 58 w 67"/>
                <a:gd name="T39" fmla="*/ 21 h 67"/>
                <a:gd name="T40" fmla="*/ 58 w 67"/>
                <a:gd name="T41" fmla="*/ 17 h 67"/>
                <a:gd name="T42" fmla="*/ 62 w 67"/>
                <a:gd name="T43" fmla="*/ 17 h 67"/>
                <a:gd name="T44" fmla="*/ 37 w 67"/>
                <a:gd name="T45" fmla="*/ 17 h 67"/>
                <a:gd name="T46" fmla="*/ 46 w 67"/>
                <a:gd name="T47" fmla="*/ 25 h 67"/>
                <a:gd name="T48" fmla="*/ 37 w 67"/>
                <a:gd name="T49" fmla="*/ 34 h 67"/>
                <a:gd name="T50" fmla="*/ 29 w 67"/>
                <a:gd name="T51" fmla="*/ 25 h 67"/>
                <a:gd name="T52" fmla="*/ 37 w 67"/>
                <a:gd name="T53" fmla="*/ 17 h 67"/>
                <a:gd name="T54" fmla="*/ 16 w 67"/>
                <a:gd name="T55" fmla="*/ 63 h 67"/>
                <a:gd name="T56" fmla="*/ 12 w 67"/>
                <a:gd name="T57" fmla="*/ 63 h 67"/>
                <a:gd name="T58" fmla="*/ 12 w 67"/>
                <a:gd name="T59" fmla="*/ 5 h 67"/>
                <a:gd name="T60" fmla="*/ 16 w 67"/>
                <a:gd name="T61" fmla="*/ 5 h 67"/>
                <a:gd name="T62" fmla="*/ 16 w 67"/>
                <a:gd name="T63" fmla="*/ 63 h 67"/>
                <a:gd name="T64" fmla="*/ 50 w 67"/>
                <a:gd name="T65" fmla="*/ 50 h 67"/>
                <a:gd name="T66" fmla="*/ 25 w 67"/>
                <a:gd name="T67" fmla="*/ 50 h 67"/>
                <a:gd name="T68" fmla="*/ 25 w 67"/>
                <a:gd name="T69" fmla="*/ 46 h 67"/>
                <a:gd name="T70" fmla="*/ 33 w 67"/>
                <a:gd name="T71" fmla="*/ 38 h 67"/>
                <a:gd name="T72" fmla="*/ 33 w 67"/>
                <a:gd name="T73" fmla="*/ 38 h 67"/>
                <a:gd name="T74" fmla="*/ 41 w 67"/>
                <a:gd name="T75" fmla="*/ 38 h 67"/>
                <a:gd name="T76" fmla="*/ 50 w 67"/>
                <a:gd name="T77" fmla="*/ 46 h 67"/>
                <a:gd name="T78" fmla="*/ 50 w 67"/>
                <a:gd name="T79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67">
                  <a:moveTo>
                    <a:pt x="62" y="17"/>
                  </a:moveTo>
                  <a:cubicBezTo>
                    <a:pt x="65" y="17"/>
                    <a:pt x="67" y="15"/>
                    <a:pt x="67" y="13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7"/>
                    <a:pt x="4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5" y="50"/>
                    <a:pt x="67" y="49"/>
                    <a:pt x="67" y="46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4"/>
                    <a:pt x="67" y="32"/>
                    <a:pt x="67" y="30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17"/>
                    <a:pt x="58" y="17"/>
                    <a:pt x="58" y="17"/>
                  </a:cubicBezTo>
                  <a:lnTo>
                    <a:pt x="62" y="17"/>
                  </a:lnTo>
                  <a:close/>
                  <a:moveTo>
                    <a:pt x="37" y="17"/>
                  </a:moveTo>
                  <a:cubicBezTo>
                    <a:pt x="42" y="17"/>
                    <a:pt x="46" y="21"/>
                    <a:pt x="46" y="25"/>
                  </a:cubicBezTo>
                  <a:cubicBezTo>
                    <a:pt x="46" y="30"/>
                    <a:pt x="42" y="34"/>
                    <a:pt x="37" y="34"/>
                  </a:cubicBezTo>
                  <a:cubicBezTo>
                    <a:pt x="33" y="34"/>
                    <a:pt x="29" y="30"/>
                    <a:pt x="29" y="25"/>
                  </a:cubicBezTo>
                  <a:cubicBezTo>
                    <a:pt x="29" y="21"/>
                    <a:pt x="33" y="17"/>
                    <a:pt x="37" y="17"/>
                  </a:cubicBezTo>
                  <a:close/>
                  <a:moveTo>
                    <a:pt x="16" y="63"/>
                  </a:moveTo>
                  <a:cubicBezTo>
                    <a:pt x="12" y="63"/>
                    <a:pt x="12" y="63"/>
                    <a:pt x="12" y="6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6" y="5"/>
                    <a:pt x="16" y="5"/>
                    <a:pt x="16" y="5"/>
                  </a:cubicBezTo>
                  <a:lnTo>
                    <a:pt x="16" y="63"/>
                  </a:lnTo>
                  <a:close/>
                  <a:moveTo>
                    <a:pt x="50" y="50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2"/>
                    <a:pt x="28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6" y="38"/>
                    <a:pt x="50" y="42"/>
                    <a:pt x="50" y="46"/>
                  </a:cubicBezTo>
                  <a:lnTo>
                    <a:pt x="50" y="5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ï$1îḓe"/>
            <p:cNvSpPr/>
            <p:nvPr/>
          </p:nvSpPr>
          <p:spPr bwMode="auto">
            <a:xfrm>
              <a:off x="11869589" y="3663746"/>
              <a:ext cx="185947" cy="182031"/>
            </a:xfrm>
            <a:custGeom>
              <a:avLst/>
              <a:gdLst>
                <a:gd name="T0" fmla="*/ 58 w 58"/>
                <a:gd name="T1" fmla="*/ 29 h 57"/>
                <a:gd name="T2" fmla="*/ 29 w 58"/>
                <a:gd name="T3" fmla="*/ 57 h 57"/>
                <a:gd name="T4" fmla="*/ 0 w 58"/>
                <a:gd name="T5" fmla="*/ 29 h 57"/>
                <a:gd name="T6" fmla="*/ 29 w 58"/>
                <a:gd name="T7" fmla="*/ 0 h 57"/>
                <a:gd name="T8" fmla="*/ 58 w 58"/>
                <a:gd name="T9" fmla="*/ 29 h 57"/>
                <a:gd name="T10" fmla="*/ 6 w 58"/>
                <a:gd name="T11" fmla="*/ 29 h 57"/>
                <a:gd name="T12" fmla="*/ 29 w 58"/>
                <a:gd name="T13" fmla="*/ 52 h 57"/>
                <a:gd name="T14" fmla="*/ 52 w 58"/>
                <a:gd name="T15" fmla="*/ 29 h 57"/>
                <a:gd name="T16" fmla="*/ 29 w 58"/>
                <a:gd name="T17" fmla="*/ 6 h 57"/>
                <a:gd name="T18" fmla="*/ 6 w 58"/>
                <a:gd name="T19" fmla="*/ 29 h 57"/>
                <a:gd name="T20" fmla="*/ 32 w 58"/>
                <a:gd name="T21" fmla="*/ 12 h 57"/>
                <a:gd name="T22" fmla="*/ 46 w 58"/>
                <a:gd name="T23" fmla="*/ 26 h 57"/>
                <a:gd name="T24" fmla="*/ 46 w 58"/>
                <a:gd name="T25" fmla="*/ 31 h 57"/>
                <a:gd name="T26" fmla="*/ 41 w 58"/>
                <a:gd name="T27" fmla="*/ 31 h 57"/>
                <a:gd name="T28" fmla="*/ 33 w 58"/>
                <a:gd name="T29" fmla="*/ 23 h 57"/>
                <a:gd name="T30" fmla="*/ 33 w 58"/>
                <a:gd name="T31" fmla="*/ 43 h 57"/>
                <a:gd name="T32" fmla="*/ 29 w 58"/>
                <a:gd name="T33" fmla="*/ 47 h 57"/>
                <a:gd name="T34" fmla="*/ 25 w 58"/>
                <a:gd name="T35" fmla="*/ 43 h 57"/>
                <a:gd name="T36" fmla="*/ 25 w 58"/>
                <a:gd name="T37" fmla="*/ 23 h 57"/>
                <a:gd name="T38" fmla="*/ 17 w 58"/>
                <a:gd name="T39" fmla="*/ 31 h 57"/>
                <a:gd name="T40" fmla="*/ 12 w 58"/>
                <a:gd name="T41" fmla="*/ 31 h 57"/>
                <a:gd name="T42" fmla="*/ 11 w 58"/>
                <a:gd name="T43" fmla="*/ 29 h 57"/>
                <a:gd name="T44" fmla="*/ 12 w 58"/>
                <a:gd name="T45" fmla="*/ 26 h 57"/>
                <a:gd name="T46" fmla="*/ 27 w 58"/>
                <a:gd name="T47" fmla="*/ 12 h 57"/>
                <a:gd name="T48" fmla="*/ 32 w 58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57">
                  <a:moveTo>
                    <a:pt x="58" y="29"/>
                  </a:moveTo>
                  <a:cubicBezTo>
                    <a:pt x="58" y="45"/>
                    <a:pt x="45" y="57"/>
                    <a:pt x="29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6" y="29"/>
                  </a:moveTo>
                  <a:cubicBezTo>
                    <a:pt x="6" y="42"/>
                    <a:pt x="16" y="52"/>
                    <a:pt x="29" y="52"/>
                  </a:cubicBezTo>
                  <a:cubicBezTo>
                    <a:pt x="42" y="52"/>
                    <a:pt x="52" y="42"/>
                    <a:pt x="52" y="29"/>
                  </a:cubicBezTo>
                  <a:cubicBezTo>
                    <a:pt x="52" y="16"/>
                    <a:pt x="42" y="6"/>
                    <a:pt x="29" y="6"/>
                  </a:cubicBezTo>
                  <a:cubicBezTo>
                    <a:pt x="16" y="6"/>
                    <a:pt x="6" y="16"/>
                    <a:pt x="6" y="29"/>
                  </a:cubicBezTo>
                  <a:close/>
                  <a:moveTo>
                    <a:pt x="32" y="12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47" y="28"/>
                    <a:pt x="47" y="30"/>
                    <a:pt x="46" y="31"/>
                  </a:cubicBezTo>
                  <a:cubicBezTo>
                    <a:pt x="45" y="33"/>
                    <a:pt x="42" y="33"/>
                    <a:pt x="41" y="31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5"/>
                    <a:pt x="31" y="47"/>
                    <a:pt x="29" y="47"/>
                  </a:cubicBezTo>
                  <a:cubicBezTo>
                    <a:pt x="27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2" y="31"/>
                    <a:pt x="11" y="30"/>
                    <a:pt x="11" y="29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1"/>
                    <a:pt x="30" y="11"/>
                    <a:pt x="32" y="12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íś1îdé"/>
            <p:cNvSpPr/>
            <p:nvPr/>
          </p:nvSpPr>
          <p:spPr bwMode="auto">
            <a:xfrm>
              <a:off x="11838272" y="3890796"/>
              <a:ext cx="146800" cy="146799"/>
            </a:xfrm>
            <a:custGeom>
              <a:avLst/>
              <a:gdLst>
                <a:gd name="T0" fmla="*/ 3 w 46"/>
                <a:gd name="T1" fmla="*/ 0 h 46"/>
                <a:gd name="T2" fmla="*/ 20 w 46"/>
                <a:gd name="T3" fmla="*/ 0 h 46"/>
                <a:gd name="T4" fmla="*/ 20 w 46"/>
                <a:gd name="T5" fmla="*/ 3 h 46"/>
                <a:gd name="T6" fmla="*/ 3 w 46"/>
                <a:gd name="T7" fmla="*/ 3 h 46"/>
                <a:gd name="T8" fmla="*/ 3 w 46"/>
                <a:gd name="T9" fmla="*/ 0 h 46"/>
                <a:gd name="T10" fmla="*/ 26 w 46"/>
                <a:gd name="T11" fmla="*/ 0 h 46"/>
                <a:gd name="T12" fmla="*/ 43 w 46"/>
                <a:gd name="T13" fmla="*/ 0 h 46"/>
                <a:gd name="T14" fmla="*/ 43 w 46"/>
                <a:gd name="T15" fmla="*/ 3 h 46"/>
                <a:gd name="T16" fmla="*/ 26 w 46"/>
                <a:gd name="T17" fmla="*/ 3 h 46"/>
                <a:gd name="T18" fmla="*/ 26 w 46"/>
                <a:gd name="T19" fmla="*/ 0 h 46"/>
                <a:gd name="T20" fmla="*/ 43 w 46"/>
                <a:gd name="T21" fmla="*/ 14 h 46"/>
                <a:gd name="T22" fmla="*/ 41 w 46"/>
                <a:gd name="T23" fmla="*/ 14 h 46"/>
                <a:gd name="T24" fmla="*/ 41 w 46"/>
                <a:gd name="T25" fmla="*/ 3 h 46"/>
                <a:gd name="T26" fmla="*/ 29 w 46"/>
                <a:gd name="T27" fmla="*/ 3 h 46"/>
                <a:gd name="T28" fmla="*/ 29 w 46"/>
                <a:gd name="T29" fmla="*/ 14 h 46"/>
                <a:gd name="T30" fmla="*/ 17 w 46"/>
                <a:gd name="T31" fmla="*/ 14 h 46"/>
                <a:gd name="T32" fmla="*/ 17 w 46"/>
                <a:gd name="T33" fmla="*/ 3 h 46"/>
                <a:gd name="T34" fmla="*/ 6 w 46"/>
                <a:gd name="T35" fmla="*/ 3 h 46"/>
                <a:gd name="T36" fmla="*/ 6 w 46"/>
                <a:gd name="T37" fmla="*/ 14 h 46"/>
                <a:gd name="T38" fmla="*/ 3 w 46"/>
                <a:gd name="T39" fmla="*/ 14 h 46"/>
                <a:gd name="T40" fmla="*/ 0 w 46"/>
                <a:gd name="T41" fmla="*/ 18 h 46"/>
                <a:gd name="T42" fmla="*/ 0 w 46"/>
                <a:gd name="T43" fmla="*/ 43 h 46"/>
                <a:gd name="T44" fmla="*/ 3 w 46"/>
                <a:gd name="T45" fmla="*/ 46 h 46"/>
                <a:gd name="T46" fmla="*/ 17 w 46"/>
                <a:gd name="T47" fmla="*/ 46 h 46"/>
                <a:gd name="T48" fmla="*/ 20 w 46"/>
                <a:gd name="T49" fmla="*/ 43 h 46"/>
                <a:gd name="T50" fmla="*/ 20 w 46"/>
                <a:gd name="T51" fmla="*/ 26 h 46"/>
                <a:gd name="T52" fmla="*/ 26 w 46"/>
                <a:gd name="T53" fmla="*/ 26 h 46"/>
                <a:gd name="T54" fmla="*/ 26 w 46"/>
                <a:gd name="T55" fmla="*/ 43 h 46"/>
                <a:gd name="T56" fmla="*/ 29 w 46"/>
                <a:gd name="T57" fmla="*/ 46 h 46"/>
                <a:gd name="T58" fmla="*/ 43 w 46"/>
                <a:gd name="T59" fmla="*/ 46 h 46"/>
                <a:gd name="T60" fmla="*/ 46 w 46"/>
                <a:gd name="T61" fmla="*/ 43 h 46"/>
                <a:gd name="T62" fmla="*/ 46 w 46"/>
                <a:gd name="T63" fmla="*/ 18 h 46"/>
                <a:gd name="T64" fmla="*/ 43 w 46"/>
                <a:gd name="T65" fmla="*/ 14 h 46"/>
                <a:gd name="T66" fmla="*/ 16 w 46"/>
                <a:gd name="T67" fmla="*/ 43 h 46"/>
                <a:gd name="T68" fmla="*/ 5 w 46"/>
                <a:gd name="T69" fmla="*/ 43 h 46"/>
                <a:gd name="T70" fmla="*/ 3 w 46"/>
                <a:gd name="T71" fmla="*/ 42 h 46"/>
                <a:gd name="T72" fmla="*/ 5 w 46"/>
                <a:gd name="T73" fmla="*/ 40 h 46"/>
                <a:gd name="T74" fmla="*/ 16 w 46"/>
                <a:gd name="T75" fmla="*/ 40 h 46"/>
                <a:gd name="T76" fmla="*/ 17 w 46"/>
                <a:gd name="T77" fmla="*/ 42 h 46"/>
                <a:gd name="T78" fmla="*/ 16 w 46"/>
                <a:gd name="T79" fmla="*/ 43 h 46"/>
                <a:gd name="T80" fmla="*/ 25 w 46"/>
                <a:gd name="T81" fmla="*/ 23 h 46"/>
                <a:gd name="T82" fmla="*/ 22 w 46"/>
                <a:gd name="T83" fmla="*/ 23 h 46"/>
                <a:gd name="T84" fmla="*/ 20 w 46"/>
                <a:gd name="T85" fmla="*/ 22 h 46"/>
                <a:gd name="T86" fmla="*/ 22 w 46"/>
                <a:gd name="T87" fmla="*/ 20 h 46"/>
                <a:gd name="T88" fmla="*/ 25 w 46"/>
                <a:gd name="T89" fmla="*/ 20 h 46"/>
                <a:gd name="T90" fmla="*/ 26 w 46"/>
                <a:gd name="T91" fmla="*/ 22 h 46"/>
                <a:gd name="T92" fmla="*/ 25 w 46"/>
                <a:gd name="T93" fmla="*/ 23 h 46"/>
                <a:gd name="T94" fmla="*/ 42 w 46"/>
                <a:gd name="T95" fmla="*/ 43 h 46"/>
                <a:gd name="T96" fmla="*/ 31 w 46"/>
                <a:gd name="T97" fmla="*/ 43 h 46"/>
                <a:gd name="T98" fmla="*/ 29 w 46"/>
                <a:gd name="T99" fmla="*/ 42 h 46"/>
                <a:gd name="T100" fmla="*/ 31 w 46"/>
                <a:gd name="T101" fmla="*/ 40 h 46"/>
                <a:gd name="T102" fmla="*/ 42 w 46"/>
                <a:gd name="T103" fmla="*/ 40 h 46"/>
                <a:gd name="T104" fmla="*/ 43 w 46"/>
                <a:gd name="T105" fmla="*/ 42 h 46"/>
                <a:gd name="T106" fmla="*/ 42 w 46"/>
                <a:gd name="T107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46">
                  <a:moveTo>
                    <a:pt x="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0" y="16"/>
                    <a:pt x="0" y="1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2" y="46"/>
                    <a:pt x="3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9" y="46"/>
                    <a:pt x="20" y="45"/>
                    <a:pt x="20" y="43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5"/>
                    <a:pt x="28" y="46"/>
                    <a:pt x="29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5" y="46"/>
                    <a:pt x="46" y="45"/>
                    <a:pt x="46" y="43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6"/>
                    <a:pt x="45" y="14"/>
                    <a:pt x="43" y="14"/>
                  </a:cubicBezTo>
                  <a:close/>
                  <a:moveTo>
                    <a:pt x="16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3" y="43"/>
                    <a:pt x="3" y="42"/>
                  </a:cubicBezTo>
                  <a:cubicBezTo>
                    <a:pt x="3" y="41"/>
                    <a:pt x="4" y="40"/>
                    <a:pt x="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0"/>
                    <a:pt x="17" y="41"/>
                    <a:pt x="17" y="42"/>
                  </a:cubicBezTo>
                  <a:cubicBezTo>
                    <a:pt x="17" y="43"/>
                    <a:pt x="17" y="43"/>
                    <a:pt x="16" y="43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0" y="22"/>
                    <a:pt x="20" y="22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1"/>
                    <a:pt x="26" y="22"/>
                  </a:cubicBezTo>
                  <a:cubicBezTo>
                    <a:pt x="26" y="22"/>
                    <a:pt x="25" y="23"/>
                    <a:pt x="25" y="23"/>
                  </a:cubicBezTo>
                  <a:close/>
                  <a:moveTo>
                    <a:pt x="42" y="43"/>
                  </a:move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29" y="43"/>
                    <a:pt x="29" y="42"/>
                  </a:cubicBezTo>
                  <a:cubicBezTo>
                    <a:pt x="29" y="41"/>
                    <a:pt x="30" y="40"/>
                    <a:pt x="31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3" y="40"/>
                    <a:pt x="43" y="41"/>
                    <a:pt x="43" y="42"/>
                  </a:cubicBezTo>
                  <a:cubicBezTo>
                    <a:pt x="43" y="43"/>
                    <a:pt x="43" y="43"/>
                    <a:pt x="42" y="43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íš1îdé"/>
            <p:cNvSpPr/>
            <p:nvPr/>
          </p:nvSpPr>
          <p:spPr bwMode="auto">
            <a:xfrm>
              <a:off x="11572076" y="3920155"/>
              <a:ext cx="236837" cy="238794"/>
            </a:xfrm>
            <a:custGeom>
              <a:avLst/>
              <a:gdLst>
                <a:gd name="T0" fmla="*/ 61 w 121"/>
                <a:gd name="T1" fmla="*/ 122 h 122"/>
                <a:gd name="T2" fmla="*/ 121 w 121"/>
                <a:gd name="T3" fmla="*/ 62 h 122"/>
                <a:gd name="T4" fmla="*/ 84 w 121"/>
                <a:gd name="T5" fmla="*/ 62 h 122"/>
                <a:gd name="T6" fmla="*/ 84 w 121"/>
                <a:gd name="T7" fmla="*/ 0 h 122"/>
                <a:gd name="T8" fmla="*/ 38 w 121"/>
                <a:gd name="T9" fmla="*/ 0 h 122"/>
                <a:gd name="T10" fmla="*/ 38 w 121"/>
                <a:gd name="T11" fmla="*/ 62 h 122"/>
                <a:gd name="T12" fmla="*/ 0 w 121"/>
                <a:gd name="T13" fmla="*/ 62 h 122"/>
                <a:gd name="T14" fmla="*/ 61 w 121"/>
                <a:gd name="T1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2">
                  <a:moveTo>
                    <a:pt x="61" y="122"/>
                  </a:moveTo>
                  <a:lnTo>
                    <a:pt x="121" y="62"/>
                  </a:lnTo>
                  <a:lnTo>
                    <a:pt x="84" y="62"/>
                  </a:lnTo>
                  <a:lnTo>
                    <a:pt x="84" y="0"/>
                  </a:lnTo>
                  <a:lnTo>
                    <a:pt x="38" y="0"/>
                  </a:lnTo>
                  <a:lnTo>
                    <a:pt x="38" y="62"/>
                  </a:lnTo>
                  <a:lnTo>
                    <a:pt x="0" y="62"/>
                  </a:lnTo>
                  <a:lnTo>
                    <a:pt x="61" y="122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iŝlîdê"/>
            <p:cNvSpPr/>
            <p:nvPr/>
          </p:nvSpPr>
          <p:spPr bwMode="auto">
            <a:xfrm>
              <a:off x="11848058" y="3391677"/>
              <a:ext cx="197691" cy="197690"/>
            </a:xfrm>
            <a:custGeom>
              <a:avLst/>
              <a:gdLst>
                <a:gd name="T0" fmla="*/ 31 w 62"/>
                <a:gd name="T1" fmla="*/ 62 h 62"/>
                <a:gd name="T2" fmla="*/ 0 w 62"/>
                <a:gd name="T3" fmla="*/ 31 h 62"/>
                <a:gd name="T4" fmla="*/ 31 w 62"/>
                <a:gd name="T5" fmla="*/ 0 h 62"/>
                <a:gd name="T6" fmla="*/ 62 w 62"/>
                <a:gd name="T7" fmla="*/ 31 h 62"/>
                <a:gd name="T8" fmla="*/ 31 w 62"/>
                <a:gd name="T9" fmla="*/ 62 h 62"/>
                <a:gd name="T10" fmla="*/ 57 w 62"/>
                <a:gd name="T11" fmla="*/ 35 h 62"/>
                <a:gd name="T12" fmla="*/ 41 w 62"/>
                <a:gd name="T13" fmla="*/ 34 h 62"/>
                <a:gd name="T14" fmla="*/ 46 w 62"/>
                <a:gd name="T15" fmla="*/ 53 h 62"/>
                <a:gd name="T16" fmla="*/ 57 w 62"/>
                <a:gd name="T17" fmla="*/ 35 h 62"/>
                <a:gd name="T18" fmla="*/ 41 w 62"/>
                <a:gd name="T19" fmla="*/ 55 h 62"/>
                <a:gd name="T20" fmla="*/ 36 w 62"/>
                <a:gd name="T21" fmla="*/ 35 h 62"/>
                <a:gd name="T22" fmla="*/ 35 w 62"/>
                <a:gd name="T23" fmla="*/ 35 h 62"/>
                <a:gd name="T24" fmla="*/ 15 w 62"/>
                <a:gd name="T25" fmla="*/ 52 h 62"/>
                <a:gd name="T26" fmla="*/ 31 w 62"/>
                <a:gd name="T27" fmla="*/ 57 h 62"/>
                <a:gd name="T28" fmla="*/ 41 w 62"/>
                <a:gd name="T29" fmla="*/ 55 h 62"/>
                <a:gd name="T30" fmla="*/ 11 w 62"/>
                <a:gd name="T31" fmla="*/ 48 h 62"/>
                <a:gd name="T32" fmla="*/ 33 w 62"/>
                <a:gd name="T33" fmla="*/ 31 h 62"/>
                <a:gd name="T34" fmla="*/ 34 w 62"/>
                <a:gd name="T35" fmla="*/ 31 h 62"/>
                <a:gd name="T36" fmla="*/ 32 w 62"/>
                <a:gd name="T37" fmla="*/ 26 h 62"/>
                <a:gd name="T38" fmla="*/ 4 w 62"/>
                <a:gd name="T39" fmla="*/ 30 h 62"/>
                <a:gd name="T40" fmla="*/ 4 w 62"/>
                <a:gd name="T41" fmla="*/ 31 h 62"/>
                <a:gd name="T42" fmla="*/ 11 w 62"/>
                <a:gd name="T43" fmla="*/ 48 h 62"/>
                <a:gd name="T44" fmla="*/ 5 w 62"/>
                <a:gd name="T45" fmla="*/ 25 h 62"/>
                <a:gd name="T46" fmla="*/ 29 w 62"/>
                <a:gd name="T47" fmla="*/ 22 h 62"/>
                <a:gd name="T48" fmla="*/ 20 w 62"/>
                <a:gd name="T49" fmla="*/ 7 h 62"/>
                <a:gd name="T50" fmla="*/ 5 w 62"/>
                <a:gd name="T51" fmla="*/ 25 h 62"/>
                <a:gd name="T52" fmla="*/ 25 w 62"/>
                <a:gd name="T53" fmla="*/ 5 h 62"/>
                <a:gd name="T54" fmla="*/ 35 w 62"/>
                <a:gd name="T55" fmla="*/ 20 h 62"/>
                <a:gd name="T56" fmla="*/ 49 w 62"/>
                <a:gd name="T57" fmla="*/ 11 h 62"/>
                <a:gd name="T58" fmla="*/ 31 w 62"/>
                <a:gd name="T59" fmla="*/ 4 h 62"/>
                <a:gd name="T60" fmla="*/ 25 w 62"/>
                <a:gd name="T61" fmla="*/ 5 h 62"/>
                <a:gd name="T62" fmla="*/ 51 w 62"/>
                <a:gd name="T63" fmla="*/ 14 h 62"/>
                <a:gd name="T64" fmla="*/ 37 w 62"/>
                <a:gd name="T65" fmla="*/ 24 h 62"/>
                <a:gd name="T66" fmla="*/ 38 w 62"/>
                <a:gd name="T67" fmla="*/ 28 h 62"/>
                <a:gd name="T68" fmla="*/ 39 w 62"/>
                <a:gd name="T69" fmla="*/ 30 h 62"/>
                <a:gd name="T70" fmla="*/ 57 w 62"/>
                <a:gd name="T71" fmla="*/ 30 h 62"/>
                <a:gd name="T72" fmla="*/ 51 w 62"/>
                <a:gd name="T73" fmla="*/ 1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57" y="35"/>
                  </a:moveTo>
                  <a:cubicBezTo>
                    <a:pt x="56" y="35"/>
                    <a:pt x="49" y="32"/>
                    <a:pt x="41" y="34"/>
                  </a:cubicBezTo>
                  <a:cubicBezTo>
                    <a:pt x="44" y="43"/>
                    <a:pt x="45" y="51"/>
                    <a:pt x="46" y="53"/>
                  </a:cubicBezTo>
                  <a:cubicBezTo>
                    <a:pt x="52" y="49"/>
                    <a:pt x="56" y="42"/>
                    <a:pt x="57" y="35"/>
                  </a:cubicBezTo>
                  <a:close/>
                  <a:moveTo>
                    <a:pt x="41" y="55"/>
                  </a:moveTo>
                  <a:cubicBezTo>
                    <a:pt x="41" y="53"/>
                    <a:pt x="39" y="45"/>
                    <a:pt x="36" y="35"/>
                  </a:cubicBezTo>
                  <a:cubicBezTo>
                    <a:pt x="36" y="35"/>
                    <a:pt x="36" y="35"/>
                    <a:pt x="35" y="35"/>
                  </a:cubicBezTo>
                  <a:cubicBezTo>
                    <a:pt x="20" y="40"/>
                    <a:pt x="15" y="51"/>
                    <a:pt x="15" y="52"/>
                  </a:cubicBezTo>
                  <a:cubicBezTo>
                    <a:pt x="19" y="55"/>
                    <a:pt x="25" y="57"/>
                    <a:pt x="31" y="57"/>
                  </a:cubicBezTo>
                  <a:cubicBezTo>
                    <a:pt x="35" y="57"/>
                    <a:pt x="38" y="57"/>
                    <a:pt x="41" y="55"/>
                  </a:cubicBezTo>
                  <a:close/>
                  <a:moveTo>
                    <a:pt x="11" y="48"/>
                  </a:moveTo>
                  <a:cubicBezTo>
                    <a:pt x="12" y="47"/>
                    <a:pt x="19" y="35"/>
                    <a:pt x="33" y="31"/>
                  </a:cubicBezTo>
                  <a:cubicBezTo>
                    <a:pt x="33" y="31"/>
                    <a:pt x="33" y="31"/>
                    <a:pt x="34" y="31"/>
                  </a:cubicBezTo>
                  <a:cubicBezTo>
                    <a:pt x="33" y="29"/>
                    <a:pt x="32" y="28"/>
                    <a:pt x="32" y="26"/>
                  </a:cubicBezTo>
                  <a:cubicBezTo>
                    <a:pt x="18" y="30"/>
                    <a:pt x="6" y="30"/>
                    <a:pt x="4" y="30"/>
                  </a:cubicBezTo>
                  <a:cubicBezTo>
                    <a:pt x="4" y="30"/>
                    <a:pt x="4" y="30"/>
                    <a:pt x="4" y="31"/>
                  </a:cubicBezTo>
                  <a:cubicBezTo>
                    <a:pt x="4" y="38"/>
                    <a:pt x="7" y="44"/>
                    <a:pt x="11" y="48"/>
                  </a:cubicBezTo>
                  <a:close/>
                  <a:moveTo>
                    <a:pt x="5" y="25"/>
                  </a:moveTo>
                  <a:cubicBezTo>
                    <a:pt x="6" y="25"/>
                    <a:pt x="17" y="25"/>
                    <a:pt x="29" y="22"/>
                  </a:cubicBezTo>
                  <a:cubicBezTo>
                    <a:pt x="25" y="14"/>
                    <a:pt x="20" y="8"/>
                    <a:pt x="20" y="7"/>
                  </a:cubicBezTo>
                  <a:cubicBezTo>
                    <a:pt x="12" y="10"/>
                    <a:pt x="7" y="17"/>
                    <a:pt x="5" y="25"/>
                  </a:cubicBezTo>
                  <a:close/>
                  <a:moveTo>
                    <a:pt x="25" y="5"/>
                  </a:moveTo>
                  <a:cubicBezTo>
                    <a:pt x="25" y="6"/>
                    <a:pt x="30" y="12"/>
                    <a:pt x="35" y="20"/>
                  </a:cubicBezTo>
                  <a:cubicBezTo>
                    <a:pt x="44" y="17"/>
                    <a:pt x="48" y="12"/>
                    <a:pt x="49" y="11"/>
                  </a:cubicBezTo>
                  <a:cubicBezTo>
                    <a:pt x="44" y="7"/>
                    <a:pt x="38" y="4"/>
                    <a:pt x="31" y="4"/>
                  </a:cubicBezTo>
                  <a:cubicBezTo>
                    <a:pt x="29" y="4"/>
                    <a:pt x="27" y="4"/>
                    <a:pt x="25" y="5"/>
                  </a:cubicBezTo>
                  <a:close/>
                  <a:moveTo>
                    <a:pt x="51" y="14"/>
                  </a:moveTo>
                  <a:cubicBezTo>
                    <a:pt x="51" y="15"/>
                    <a:pt x="46" y="20"/>
                    <a:pt x="37" y="24"/>
                  </a:cubicBezTo>
                  <a:cubicBezTo>
                    <a:pt x="37" y="26"/>
                    <a:pt x="38" y="27"/>
                    <a:pt x="38" y="28"/>
                  </a:cubicBezTo>
                  <a:cubicBezTo>
                    <a:pt x="39" y="29"/>
                    <a:pt x="39" y="29"/>
                    <a:pt x="39" y="30"/>
                  </a:cubicBezTo>
                  <a:cubicBezTo>
                    <a:pt x="48" y="29"/>
                    <a:pt x="57" y="30"/>
                    <a:pt x="57" y="30"/>
                  </a:cubicBezTo>
                  <a:cubicBezTo>
                    <a:pt x="57" y="24"/>
                    <a:pt x="55" y="18"/>
                    <a:pt x="51" y="14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íṩļídè"/>
            <p:cNvSpPr/>
            <p:nvPr/>
          </p:nvSpPr>
          <p:spPr bwMode="auto">
            <a:xfrm>
              <a:off x="11650369" y="3689191"/>
              <a:ext cx="187904" cy="166372"/>
            </a:xfrm>
            <a:custGeom>
              <a:avLst/>
              <a:gdLst>
                <a:gd name="T0" fmla="*/ 48 w 59"/>
                <a:gd name="T1" fmla="*/ 0 h 52"/>
                <a:gd name="T2" fmla="*/ 11 w 59"/>
                <a:gd name="T3" fmla="*/ 0 h 52"/>
                <a:gd name="T4" fmla="*/ 0 w 59"/>
                <a:gd name="T5" fmla="*/ 12 h 52"/>
                <a:gd name="T6" fmla="*/ 0 w 59"/>
                <a:gd name="T7" fmla="*/ 50 h 52"/>
                <a:gd name="T8" fmla="*/ 2 w 59"/>
                <a:gd name="T9" fmla="*/ 52 h 52"/>
                <a:gd name="T10" fmla="*/ 57 w 59"/>
                <a:gd name="T11" fmla="*/ 52 h 52"/>
                <a:gd name="T12" fmla="*/ 59 w 59"/>
                <a:gd name="T13" fmla="*/ 50 h 52"/>
                <a:gd name="T14" fmla="*/ 59 w 59"/>
                <a:gd name="T15" fmla="*/ 12 h 52"/>
                <a:gd name="T16" fmla="*/ 48 w 59"/>
                <a:gd name="T17" fmla="*/ 0 h 52"/>
                <a:gd name="T18" fmla="*/ 37 w 59"/>
                <a:gd name="T19" fmla="*/ 34 h 52"/>
                <a:gd name="T20" fmla="*/ 37 w 59"/>
                <a:gd name="T21" fmla="*/ 45 h 52"/>
                <a:gd name="T22" fmla="*/ 22 w 59"/>
                <a:gd name="T23" fmla="*/ 45 h 52"/>
                <a:gd name="T24" fmla="*/ 22 w 59"/>
                <a:gd name="T25" fmla="*/ 34 h 52"/>
                <a:gd name="T26" fmla="*/ 11 w 59"/>
                <a:gd name="T27" fmla="*/ 34 h 52"/>
                <a:gd name="T28" fmla="*/ 29 w 59"/>
                <a:gd name="T29" fmla="*/ 19 h 52"/>
                <a:gd name="T30" fmla="*/ 48 w 59"/>
                <a:gd name="T31" fmla="*/ 34 h 52"/>
                <a:gd name="T32" fmla="*/ 37 w 59"/>
                <a:gd name="T33" fmla="*/ 34 h 52"/>
                <a:gd name="T34" fmla="*/ 9 w 59"/>
                <a:gd name="T35" fmla="*/ 8 h 52"/>
                <a:gd name="T36" fmla="*/ 12 w 59"/>
                <a:gd name="T37" fmla="*/ 4 h 52"/>
                <a:gd name="T38" fmla="*/ 46 w 59"/>
                <a:gd name="T39" fmla="*/ 4 h 52"/>
                <a:gd name="T40" fmla="*/ 50 w 59"/>
                <a:gd name="T41" fmla="*/ 8 h 52"/>
                <a:gd name="T42" fmla="*/ 9 w 59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52">
                  <a:moveTo>
                    <a:pt x="4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1" y="52"/>
                    <a:pt x="2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8" y="52"/>
                    <a:pt x="59" y="52"/>
                    <a:pt x="59" y="50"/>
                  </a:cubicBezTo>
                  <a:cubicBezTo>
                    <a:pt x="59" y="12"/>
                    <a:pt x="59" y="12"/>
                    <a:pt x="59" y="12"/>
                  </a:cubicBezTo>
                  <a:lnTo>
                    <a:pt x="48" y="0"/>
                  </a:lnTo>
                  <a:close/>
                  <a:moveTo>
                    <a:pt x="37" y="34"/>
                  </a:moveTo>
                  <a:cubicBezTo>
                    <a:pt x="37" y="45"/>
                    <a:pt x="37" y="45"/>
                    <a:pt x="37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37" y="34"/>
                  </a:lnTo>
                  <a:close/>
                  <a:moveTo>
                    <a:pt x="9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9" y="8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íślíḓe"/>
            <p:cNvSpPr/>
            <p:nvPr/>
          </p:nvSpPr>
          <p:spPr bwMode="auto">
            <a:xfrm>
              <a:off x="11243244" y="4012150"/>
              <a:ext cx="303387" cy="266197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9 h 83"/>
                <a:gd name="T14" fmla="*/ 75 w 95"/>
                <a:gd name="T15" fmla="*/ 67 h 83"/>
                <a:gd name="T16" fmla="*/ 83 w 95"/>
                <a:gd name="T17" fmla="*/ 67 h 83"/>
                <a:gd name="T18" fmla="*/ 83 w 95"/>
                <a:gd name="T19" fmla="*/ 67 h 83"/>
                <a:gd name="T20" fmla="*/ 95 w 95"/>
                <a:gd name="T21" fmla="*/ 34 h 83"/>
                <a:gd name="T22" fmla="*/ 80 w 95"/>
                <a:gd name="T23" fmla="*/ 62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2 h 83"/>
                <a:gd name="T32" fmla="*/ 78 w 95"/>
                <a:gd name="T33" fmla="*/ 7 h 83"/>
                <a:gd name="T34" fmla="*/ 80 w 95"/>
                <a:gd name="T35" fmla="*/ 5 h 83"/>
                <a:gd name="T36" fmla="*/ 82 w 95"/>
                <a:gd name="T37" fmla="*/ 7 h 83"/>
                <a:gd name="T38" fmla="*/ 86 w 95"/>
                <a:gd name="T39" fmla="*/ 12 h 83"/>
                <a:gd name="T40" fmla="*/ 89 w 95"/>
                <a:gd name="T41" fmla="*/ 34 h 83"/>
                <a:gd name="T42" fmla="*/ 86 w 95"/>
                <a:gd name="T43" fmla="*/ 55 h 83"/>
                <a:gd name="T44" fmla="*/ 82 w 95"/>
                <a:gd name="T45" fmla="*/ 61 h 83"/>
                <a:gd name="T46" fmla="*/ 80 w 95"/>
                <a:gd name="T47" fmla="*/ 62 h 83"/>
                <a:gd name="T48" fmla="*/ 23 w 95"/>
                <a:gd name="T49" fmla="*/ 34 h 83"/>
                <a:gd name="T50" fmla="*/ 24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30 h 83"/>
                <a:gd name="T58" fmla="*/ 0 w 95"/>
                <a:gd name="T59" fmla="*/ 38 h 83"/>
                <a:gd name="T60" fmla="*/ 5 w 95"/>
                <a:gd name="T61" fmla="*/ 47 h 83"/>
                <a:gd name="T62" fmla="*/ 12 w 95"/>
                <a:gd name="T63" fmla="*/ 47 h 83"/>
                <a:gd name="T64" fmla="*/ 24 w 95"/>
                <a:gd name="T65" fmla="*/ 47 h 83"/>
                <a:gd name="T66" fmla="*/ 23 w 95"/>
                <a:gd name="T67" fmla="*/ 34 h 83"/>
                <a:gd name="T68" fmla="*/ 34 w 95"/>
                <a:gd name="T69" fmla="*/ 53 h 83"/>
                <a:gd name="T70" fmla="*/ 22 w 95"/>
                <a:gd name="T71" fmla="*/ 51 h 83"/>
                <a:gd name="T72" fmla="*/ 30 w 95"/>
                <a:gd name="T73" fmla="*/ 81 h 83"/>
                <a:gd name="T74" fmla="*/ 33 w 95"/>
                <a:gd name="T75" fmla="*/ 83 h 83"/>
                <a:gd name="T76" fmla="*/ 44 w 95"/>
                <a:gd name="T77" fmla="*/ 78 h 83"/>
                <a:gd name="T78" fmla="*/ 46 w 95"/>
                <a:gd name="T79" fmla="*/ 75 h 83"/>
                <a:gd name="T80" fmla="*/ 34 w 95"/>
                <a:gd name="T81" fmla="*/ 53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5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5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89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3"/>
                    <a:pt x="31" y="19"/>
                  </a:cubicBezTo>
                  <a:cubicBezTo>
                    <a:pt x="30" y="23"/>
                    <a:pt x="30" y="28"/>
                    <a:pt x="30" y="34"/>
                  </a:cubicBezTo>
                  <a:cubicBezTo>
                    <a:pt x="30" y="39"/>
                    <a:pt x="30" y="44"/>
                    <a:pt x="31" y="49"/>
                  </a:cubicBezTo>
                  <a:cubicBezTo>
                    <a:pt x="57" y="54"/>
                    <a:pt x="75" y="67"/>
                    <a:pt x="75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9" y="67"/>
                    <a:pt x="95" y="52"/>
                    <a:pt x="95" y="34"/>
                  </a:cubicBezTo>
                  <a:close/>
                  <a:moveTo>
                    <a:pt x="80" y="62"/>
                  </a:moveTo>
                  <a:cubicBezTo>
                    <a:pt x="79" y="62"/>
                    <a:pt x="78" y="61"/>
                    <a:pt x="78" y="61"/>
                  </a:cubicBezTo>
                  <a:cubicBezTo>
                    <a:pt x="77" y="60"/>
                    <a:pt x="76" y="58"/>
                    <a:pt x="75" y="55"/>
                  </a:cubicBezTo>
                  <a:cubicBezTo>
                    <a:pt x="72" y="49"/>
                    <a:pt x="71" y="42"/>
                    <a:pt x="71" y="34"/>
                  </a:cubicBezTo>
                  <a:cubicBezTo>
                    <a:pt x="71" y="26"/>
                    <a:pt x="72" y="18"/>
                    <a:pt x="75" y="12"/>
                  </a:cubicBezTo>
                  <a:cubicBezTo>
                    <a:pt x="76" y="10"/>
                    <a:pt x="77" y="8"/>
                    <a:pt x="78" y="7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2" y="7"/>
                  </a:cubicBezTo>
                  <a:cubicBezTo>
                    <a:pt x="84" y="8"/>
                    <a:pt x="85" y="10"/>
                    <a:pt x="86" y="12"/>
                  </a:cubicBezTo>
                  <a:cubicBezTo>
                    <a:pt x="88" y="18"/>
                    <a:pt x="89" y="26"/>
                    <a:pt x="89" y="34"/>
                  </a:cubicBezTo>
                  <a:cubicBezTo>
                    <a:pt x="89" y="42"/>
                    <a:pt x="88" y="49"/>
                    <a:pt x="86" y="55"/>
                  </a:cubicBezTo>
                  <a:cubicBezTo>
                    <a:pt x="85" y="58"/>
                    <a:pt x="84" y="60"/>
                    <a:pt x="82" y="61"/>
                  </a:cubicBezTo>
                  <a:cubicBezTo>
                    <a:pt x="82" y="61"/>
                    <a:pt x="81" y="62"/>
                    <a:pt x="80" y="62"/>
                  </a:cubicBezTo>
                  <a:close/>
                  <a:moveTo>
                    <a:pt x="23" y="34"/>
                  </a:moveTo>
                  <a:cubicBezTo>
                    <a:pt x="23" y="29"/>
                    <a:pt x="24" y="24"/>
                    <a:pt x="24" y="20"/>
                  </a:cubicBezTo>
                  <a:cubicBezTo>
                    <a:pt x="20" y="21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12" y="47"/>
                  </a:cubicBezTo>
                  <a:cubicBezTo>
                    <a:pt x="16" y="47"/>
                    <a:pt x="20" y="47"/>
                    <a:pt x="24" y="47"/>
                  </a:cubicBezTo>
                  <a:cubicBezTo>
                    <a:pt x="24" y="43"/>
                    <a:pt x="23" y="39"/>
                    <a:pt x="23" y="34"/>
                  </a:cubicBezTo>
                  <a:close/>
                  <a:moveTo>
                    <a:pt x="34" y="53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2" y="83"/>
                    <a:pt x="33" y="83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8"/>
                    <a:pt x="46" y="76"/>
                    <a:pt x="46" y="75"/>
                  </a:cubicBezTo>
                  <a:lnTo>
                    <a:pt x="34" y="53"/>
                  </a:lnTo>
                  <a:close/>
                  <a:moveTo>
                    <a:pt x="80" y="45"/>
                  </a:moveTo>
                  <a:cubicBezTo>
                    <a:pt x="80" y="45"/>
                    <a:pt x="79" y="44"/>
                    <a:pt x="79" y="44"/>
                  </a:cubicBezTo>
                  <a:cubicBezTo>
                    <a:pt x="79" y="44"/>
                    <a:pt x="78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1"/>
                    <a:pt x="77" y="28"/>
                    <a:pt x="78" y="25"/>
                  </a:cubicBezTo>
                  <a:cubicBezTo>
                    <a:pt x="78" y="25"/>
                    <a:pt x="79" y="24"/>
                    <a:pt x="79" y="23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80" y="23"/>
                    <a:pt x="81" y="23"/>
                    <a:pt x="81" y="23"/>
                  </a:cubicBezTo>
                  <a:cubicBezTo>
                    <a:pt x="81" y="24"/>
                    <a:pt x="82" y="25"/>
                    <a:pt x="82" y="25"/>
                  </a:cubicBezTo>
                  <a:cubicBezTo>
                    <a:pt x="83" y="28"/>
                    <a:pt x="84" y="31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1" y="44"/>
                    <a:pt x="81" y="44"/>
                  </a:cubicBezTo>
                  <a:cubicBezTo>
                    <a:pt x="81" y="44"/>
                    <a:pt x="80" y="45"/>
                    <a:pt x="80" y="45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iŝľiḍè"/>
            <p:cNvSpPr/>
            <p:nvPr/>
          </p:nvSpPr>
          <p:spPr bwMode="auto">
            <a:xfrm>
              <a:off x="11767808" y="3599153"/>
              <a:ext cx="160501" cy="64591"/>
            </a:xfrm>
            <a:custGeom>
              <a:avLst/>
              <a:gdLst>
                <a:gd name="T0" fmla="*/ 50 w 50"/>
                <a:gd name="T1" fmla="*/ 10 h 20"/>
                <a:gd name="T2" fmla="*/ 50 w 50"/>
                <a:gd name="T3" fmla="*/ 10 h 20"/>
                <a:gd name="T4" fmla="*/ 40 w 50"/>
                <a:gd name="T5" fmla="*/ 0 h 20"/>
                <a:gd name="T6" fmla="*/ 28 w 50"/>
                <a:gd name="T7" fmla="*/ 0 h 20"/>
                <a:gd name="T8" fmla="*/ 18 w 50"/>
                <a:gd name="T9" fmla="*/ 10 h 20"/>
                <a:gd name="T10" fmla="*/ 18 w 50"/>
                <a:gd name="T11" fmla="*/ 10 h 20"/>
                <a:gd name="T12" fmla="*/ 18 w 50"/>
                <a:gd name="T13" fmla="*/ 11 h 20"/>
                <a:gd name="T14" fmla="*/ 23 w 50"/>
                <a:gd name="T15" fmla="*/ 11 h 20"/>
                <a:gd name="T16" fmla="*/ 23 w 50"/>
                <a:gd name="T17" fmla="*/ 10 h 20"/>
                <a:gd name="T18" fmla="*/ 23 w 50"/>
                <a:gd name="T19" fmla="*/ 10 h 20"/>
                <a:gd name="T20" fmla="*/ 28 w 50"/>
                <a:gd name="T21" fmla="*/ 5 h 20"/>
                <a:gd name="T22" fmla="*/ 40 w 50"/>
                <a:gd name="T23" fmla="*/ 5 h 20"/>
                <a:gd name="T24" fmla="*/ 45 w 50"/>
                <a:gd name="T25" fmla="*/ 10 h 20"/>
                <a:gd name="T26" fmla="*/ 45 w 50"/>
                <a:gd name="T27" fmla="*/ 10 h 20"/>
                <a:gd name="T28" fmla="*/ 40 w 50"/>
                <a:gd name="T29" fmla="*/ 15 h 20"/>
                <a:gd name="T30" fmla="*/ 35 w 50"/>
                <a:gd name="T31" fmla="*/ 15 h 20"/>
                <a:gd name="T32" fmla="*/ 32 w 50"/>
                <a:gd name="T33" fmla="*/ 20 h 20"/>
                <a:gd name="T34" fmla="*/ 40 w 50"/>
                <a:gd name="T35" fmla="*/ 20 h 20"/>
                <a:gd name="T36" fmla="*/ 50 w 50"/>
                <a:gd name="T37" fmla="*/ 10 h 20"/>
                <a:gd name="T38" fmla="*/ 32 w 50"/>
                <a:gd name="T39" fmla="*/ 10 h 20"/>
                <a:gd name="T40" fmla="*/ 32 w 50"/>
                <a:gd name="T41" fmla="*/ 9 h 20"/>
                <a:gd name="T42" fmla="*/ 27 w 50"/>
                <a:gd name="T43" fmla="*/ 9 h 20"/>
                <a:gd name="T44" fmla="*/ 28 w 50"/>
                <a:gd name="T45" fmla="*/ 10 h 20"/>
                <a:gd name="T46" fmla="*/ 28 w 50"/>
                <a:gd name="T47" fmla="*/ 10 h 20"/>
                <a:gd name="T48" fmla="*/ 22 w 50"/>
                <a:gd name="T49" fmla="*/ 15 h 20"/>
                <a:gd name="T50" fmla="*/ 10 w 50"/>
                <a:gd name="T51" fmla="*/ 15 h 20"/>
                <a:gd name="T52" fmla="*/ 5 w 50"/>
                <a:gd name="T53" fmla="*/ 10 h 20"/>
                <a:gd name="T54" fmla="*/ 5 w 50"/>
                <a:gd name="T55" fmla="*/ 10 h 20"/>
                <a:gd name="T56" fmla="*/ 10 w 50"/>
                <a:gd name="T57" fmla="*/ 5 h 20"/>
                <a:gd name="T58" fmla="*/ 16 w 50"/>
                <a:gd name="T59" fmla="*/ 5 h 20"/>
                <a:gd name="T60" fmla="*/ 19 w 50"/>
                <a:gd name="T61" fmla="*/ 0 h 20"/>
                <a:gd name="T62" fmla="*/ 10 w 50"/>
                <a:gd name="T63" fmla="*/ 0 h 20"/>
                <a:gd name="T64" fmla="*/ 0 w 50"/>
                <a:gd name="T65" fmla="*/ 10 h 20"/>
                <a:gd name="T66" fmla="*/ 0 w 50"/>
                <a:gd name="T67" fmla="*/ 10 h 20"/>
                <a:gd name="T68" fmla="*/ 10 w 50"/>
                <a:gd name="T69" fmla="*/ 20 h 20"/>
                <a:gd name="T70" fmla="*/ 22 w 50"/>
                <a:gd name="T71" fmla="*/ 20 h 20"/>
                <a:gd name="T72" fmla="*/ 32 w 50"/>
                <a:gd name="T7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" h="20">
                  <a:moveTo>
                    <a:pt x="50" y="10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50" y="5"/>
                    <a:pt x="46" y="0"/>
                    <a:pt x="4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5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7"/>
                    <a:pt x="25" y="5"/>
                    <a:pt x="28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3" y="5"/>
                    <a:pt x="45" y="7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3"/>
                    <a:pt x="43" y="15"/>
                    <a:pt x="40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7"/>
                    <a:pt x="33" y="18"/>
                    <a:pt x="32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6" y="20"/>
                    <a:pt x="50" y="15"/>
                    <a:pt x="50" y="10"/>
                  </a:cubicBezTo>
                  <a:close/>
                  <a:moveTo>
                    <a:pt x="32" y="10"/>
                  </a:moveTo>
                  <a:cubicBezTo>
                    <a:pt x="32" y="9"/>
                    <a:pt x="32" y="9"/>
                    <a:pt x="32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5" y="15"/>
                    <a:pt x="22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15"/>
                    <a:pt x="5" y="13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7"/>
                    <a:pt x="7" y="5"/>
                    <a:pt x="10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3"/>
                    <a:pt x="17" y="1"/>
                    <a:pt x="1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8" y="20"/>
                    <a:pt x="32" y="15"/>
                    <a:pt x="32" y="10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ïśľïďè"/>
            <p:cNvSpPr/>
            <p:nvPr/>
          </p:nvSpPr>
          <p:spPr bwMode="auto">
            <a:xfrm>
              <a:off x="11918522" y="2912132"/>
              <a:ext cx="172245" cy="168330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7 h 53"/>
                <a:gd name="T4" fmla="*/ 27 w 54"/>
                <a:gd name="T5" fmla="*/ 53 h 53"/>
                <a:gd name="T6" fmla="*/ 54 w 54"/>
                <a:gd name="T7" fmla="*/ 27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7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7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9 w 54"/>
                <a:gd name="T39" fmla="*/ 40 h 53"/>
                <a:gd name="T40" fmla="*/ 25 w 54"/>
                <a:gd name="T41" fmla="*/ 40 h 53"/>
                <a:gd name="T42" fmla="*/ 24 w 54"/>
                <a:gd name="T43" fmla="*/ 38 h 53"/>
                <a:gd name="T44" fmla="*/ 24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7" y="42"/>
                    <a:pt x="17" y="40"/>
                    <a:pt x="17" y="38"/>
                  </a:cubicBezTo>
                  <a:cubicBezTo>
                    <a:pt x="17" y="32"/>
                    <a:pt x="13" y="26"/>
                    <a:pt x="7" y="24"/>
                  </a:cubicBezTo>
                  <a:cubicBezTo>
                    <a:pt x="8" y="20"/>
                    <a:pt x="10" y="16"/>
                    <a:pt x="13" y="12"/>
                  </a:cubicBezTo>
                  <a:cubicBezTo>
                    <a:pt x="17" y="9"/>
                    <a:pt x="22" y="7"/>
                    <a:pt x="27" y="7"/>
                  </a:cubicBezTo>
                  <a:cubicBezTo>
                    <a:pt x="32" y="7"/>
                    <a:pt x="37" y="9"/>
                    <a:pt x="41" y="12"/>
                  </a:cubicBezTo>
                  <a:cubicBezTo>
                    <a:pt x="44" y="16"/>
                    <a:pt x="46" y="20"/>
                    <a:pt x="47" y="24"/>
                  </a:cubicBezTo>
                  <a:cubicBezTo>
                    <a:pt x="41" y="26"/>
                    <a:pt x="37" y="32"/>
                    <a:pt x="37" y="38"/>
                  </a:cubicBezTo>
                  <a:cubicBezTo>
                    <a:pt x="37" y="40"/>
                    <a:pt x="37" y="42"/>
                    <a:pt x="38" y="43"/>
                  </a:cubicBezTo>
                  <a:cubicBezTo>
                    <a:pt x="35" y="45"/>
                    <a:pt x="31" y="47"/>
                    <a:pt x="27" y="47"/>
                  </a:cubicBezTo>
                  <a:cubicBezTo>
                    <a:pt x="23" y="47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30" y="40"/>
                    <a:pt x="29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4" y="39"/>
                    <a:pt x="24" y="38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íṣḻidé"/>
            <p:cNvSpPr/>
            <p:nvPr/>
          </p:nvSpPr>
          <p:spPr bwMode="auto">
            <a:xfrm>
              <a:off x="11895034" y="3100035"/>
              <a:ext cx="150715" cy="121354"/>
            </a:xfrm>
            <a:custGeom>
              <a:avLst/>
              <a:gdLst>
                <a:gd name="T0" fmla="*/ 30 w 77"/>
                <a:gd name="T1" fmla="*/ 62 h 62"/>
                <a:gd name="T2" fmla="*/ 0 w 77"/>
                <a:gd name="T3" fmla="*/ 31 h 62"/>
                <a:gd name="T4" fmla="*/ 15 w 77"/>
                <a:gd name="T5" fmla="*/ 17 h 62"/>
                <a:gd name="T6" fmla="*/ 30 w 77"/>
                <a:gd name="T7" fmla="*/ 33 h 62"/>
                <a:gd name="T8" fmla="*/ 62 w 77"/>
                <a:gd name="T9" fmla="*/ 0 h 62"/>
                <a:gd name="T10" fmla="*/ 77 w 77"/>
                <a:gd name="T11" fmla="*/ 15 h 62"/>
                <a:gd name="T12" fmla="*/ 30 w 77"/>
                <a:gd name="T13" fmla="*/ 62 h 62"/>
                <a:gd name="T14" fmla="*/ 9 w 77"/>
                <a:gd name="T15" fmla="*/ 31 h 62"/>
                <a:gd name="T16" fmla="*/ 30 w 77"/>
                <a:gd name="T17" fmla="*/ 54 h 62"/>
                <a:gd name="T18" fmla="*/ 69 w 77"/>
                <a:gd name="T19" fmla="*/ 15 h 62"/>
                <a:gd name="T20" fmla="*/ 62 w 77"/>
                <a:gd name="T21" fmla="*/ 8 h 62"/>
                <a:gd name="T22" fmla="*/ 30 w 77"/>
                <a:gd name="T23" fmla="*/ 41 h 62"/>
                <a:gd name="T24" fmla="*/ 15 w 77"/>
                <a:gd name="T25" fmla="*/ 25 h 62"/>
                <a:gd name="T26" fmla="*/ 9 w 77"/>
                <a:gd name="T27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62">
                  <a:moveTo>
                    <a:pt x="30" y="62"/>
                  </a:moveTo>
                  <a:lnTo>
                    <a:pt x="0" y="31"/>
                  </a:lnTo>
                  <a:lnTo>
                    <a:pt x="15" y="17"/>
                  </a:lnTo>
                  <a:lnTo>
                    <a:pt x="30" y="33"/>
                  </a:lnTo>
                  <a:lnTo>
                    <a:pt x="62" y="0"/>
                  </a:lnTo>
                  <a:lnTo>
                    <a:pt x="77" y="15"/>
                  </a:lnTo>
                  <a:lnTo>
                    <a:pt x="30" y="62"/>
                  </a:lnTo>
                  <a:close/>
                  <a:moveTo>
                    <a:pt x="9" y="31"/>
                  </a:moveTo>
                  <a:lnTo>
                    <a:pt x="30" y="54"/>
                  </a:lnTo>
                  <a:lnTo>
                    <a:pt x="69" y="15"/>
                  </a:lnTo>
                  <a:lnTo>
                    <a:pt x="62" y="8"/>
                  </a:lnTo>
                  <a:lnTo>
                    <a:pt x="30" y="41"/>
                  </a:lnTo>
                  <a:lnTo>
                    <a:pt x="15" y="25"/>
                  </a:lnTo>
                  <a:lnTo>
                    <a:pt x="9" y="31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isliḋe"/>
            <p:cNvSpPr/>
            <p:nvPr/>
          </p:nvSpPr>
          <p:spPr bwMode="auto">
            <a:xfrm>
              <a:off x="11640581" y="3336871"/>
              <a:ext cx="178118" cy="236836"/>
            </a:xfrm>
            <a:custGeom>
              <a:avLst/>
              <a:gdLst>
                <a:gd name="T0" fmla="*/ 53 w 56"/>
                <a:gd name="T1" fmla="*/ 9 h 74"/>
                <a:gd name="T2" fmla="*/ 49 w 56"/>
                <a:gd name="T3" fmla="*/ 9 h 74"/>
                <a:gd name="T4" fmla="*/ 49 w 56"/>
                <a:gd name="T5" fmla="*/ 14 h 74"/>
                <a:gd name="T6" fmla="*/ 51 w 56"/>
                <a:gd name="T7" fmla="*/ 14 h 74"/>
                <a:gd name="T8" fmla="*/ 51 w 56"/>
                <a:gd name="T9" fmla="*/ 51 h 74"/>
                <a:gd name="T10" fmla="*/ 32 w 56"/>
                <a:gd name="T11" fmla="*/ 51 h 74"/>
                <a:gd name="T12" fmla="*/ 32 w 56"/>
                <a:gd name="T13" fmla="*/ 70 h 74"/>
                <a:gd name="T14" fmla="*/ 5 w 56"/>
                <a:gd name="T15" fmla="*/ 70 h 74"/>
                <a:gd name="T16" fmla="*/ 5 w 56"/>
                <a:gd name="T17" fmla="*/ 14 h 74"/>
                <a:gd name="T18" fmla="*/ 7 w 56"/>
                <a:gd name="T19" fmla="*/ 14 h 74"/>
                <a:gd name="T20" fmla="*/ 7 w 56"/>
                <a:gd name="T21" fmla="*/ 9 h 74"/>
                <a:gd name="T22" fmla="*/ 2 w 56"/>
                <a:gd name="T23" fmla="*/ 9 h 74"/>
                <a:gd name="T24" fmla="*/ 0 w 56"/>
                <a:gd name="T25" fmla="*/ 12 h 74"/>
                <a:gd name="T26" fmla="*/ 0 w 56"/>
                <a:gd name="T27" fmla="*/ 72 h 74"/>
                <a:gd name="T28" fmla="*/ 2 w 56"/>
                <a:gd name="T29" fmla="*/ 74 h 74"/>
                <a:gd name="T30" fmla="*/ 39 w 56"/>
                <a:gd name="T31" fmla="*/ 74 h 74"/>
                <a:gd name="T32" fmla="*/ 56 w 56"/>
                <a:gd name="T33" fmla="*/ 58 h 74"/>
                <a:gd name="T34" fmla="*/ 56 w 56"/>
                <a:gd name="T35" fmla="*/ 12 h 74"/>
                <a:gd name="T36" fmla="*/ 53 w 56"/>
                <a:gd name="T37" fmla="*/ 9 h 74"/>
                <a:gd name="T38" fmla="*/ 37 w 56"/>
                <a:gd name="T39" fmla="*/ 70 h 74"/>
                <a:gd name="T40" fmla="*/ 37 w 56"/>
                <a:gd name="T41" fmla="*/ 56 h 74"/>
                <a:gd name="T42" fmla="*/ 51 w 56"/>
                <a:gd name="T43" fmla="*/ 56 h 74"/>
                <a:gd name="T44" fmla="*/ 37 w 56"/>
                <a:gd name="T45" fmla="*/ 70 h 74"/>
                <a:gd name="T46" fmla="*/ 46 w 56"/>
                <a:gd name="T47" fmla="*/ 9 h 74"/>
                <a:gd name="T48" fmla="*/ 37 w 56"/>
                <a:gd name="T49" fmla="*/ 9 h 74"/>
                <a:gd name="T50" fmla="*/ 37 w 56"/>
                <a:gd name="T51" fmla="*/ 5 h 74"/>
                <a:gd name="T52" fmla="*/ 32 w 56"/>
                <a:gd name="T53" fmla="*/ 0 h 74"/>
                <a:gd name="T54" fmla="*/ 23 w 56"/>
                <a:gd name="T55" fmla="*/ 0 h 74"/>
                <a:gd name="T56" fmla="*/ 19 w 56"/>
                <a:gd name="T57" fmla="*/ 5 h 74"/>
                <a:gd name="T58" fmla="*/ 19 w 56"/>
                <a:gd name="T59" fmla="*/ 9 h 74"/>
                <a:gd name="T60" fmla="*/ 9 w 56"/>
                <a:gd name="T61" fmla="*/ 9 h 74"/>
                <a:gd name="T62" fmla="*/ 9 w 56"/>
                <a:gd name="T63" fmla="*/ 19 h 74"/>
                <a:gd name="T64" fmla="*/ 46 w 56"/>
                <a:gd name="T65" fmla="*/ 19 h 74"/>
                <a:gd name="T66" fmla="*/ 46 w 56"/>
                <a:gd name="T67" fmla="*/ 9 h 74"/>
                <a:gd name="T68" fmla="*/ 32 w 56"/>
                <a:gd name="T69" fmla="*/ 9 h 74"/>
                <a:gd name="T70" fmla="*/ 23 w 56"/>
                <a:gd name="T71" fmla="*/ 9 h 74"/>
                <a:gd name="T72" fmla="*/ 23 w 56"/>
                <a:gd name="T73" fmla="*/ 5 h 74"/>
                <a:gd name="T74" fmla="*/ 23 w 56"/>
                <a:gd name="T75" fmla="*/ 5 h 74"/>
                <a:gd name="T76" fmla="*/ 32 w 56"/>
                <a:gd name="T77" fmla="*/ 5 h 74"/>
                <a:gd name="T78" fmla="*/ 32 w 56"/>
                <a:gd name="T79" fmla="*/ 5 h 74"/>
                <a:gd name="T80" fmla="*/ 32 w 56"/>
                <a:gd name="T8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74">
                  <a:moveTo>
                    <a:pt x="53" y="9"/>
                  </a:moveTo>
                  <a:cubicBezTo>
                    <a:pt x="49" y="9"/>
                    <a:pt x="49" y="9"/>
                    <a:pt x="49" y="9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1" y="74"/>
                    <a:pt x="2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0"/>
                    <a:pt x="55" y="9"/>
                    <a:pt x="53" y="9"/>
                  </a:cubicBezTo>
                  <a:close/>
                  <a:moveTo>
                    <a:pt x="37" y="70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51" y="56"/>
                    <a:pt x="51" y="56"/>
                    <a:pt x="51" y="56"/>
                  </a:cubicBezTo>
                  <a:lnTo>
                    <a:pt x="37" y="70"/>
                  </a:lnTo>
                  <a:close/>
                  <a:moveTo>
                    <a:pt x="46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9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6" y="19"/>
                    <a:pt x="46" y="19"/>
                    <a:pt x="46" y="19"/>
                  </a:cubicBezTo>
                  <a:lnTo>
                    <a:pt x="46" y="9"/>
                  </a:lnTo>
                  <a:close/>
                  <a:moveTo>
                    <a:pt x="32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lnTo>
                    <a:pt x="32" y="9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îSlïdê"/>
            <p:cNvSpPr/>
            <p:nvPr/>
          </p:nvSpPr>
          <p:spPr bwMode="auto">
            <a:xfrm>
              <a:off x="10986834" y="3618727"/>
              <a:ext cx="608730" cy="342532"/>
            </a:xfrm>
            <a:custGeom>
              <a:avLst/>
              <a:gdLst>
                <a:gd name="T0" fmla="*/ 190 w 190"/>
                <a:gd name="T1" fmla="*/ 74 h 107"/>
                <a:gd name="T2" fmla="*/ 166 w 190"/>
                <a:gd name="T3" fmla="*/ 43 h 107"/>
                <a:gd name="T4" fmla="*/ 122 w 190"/>
                <a:gd name="T5" fmla="*/ 0 h 107"/>
                <a:gd name="T6" fmla="*/ 87 w 190"/>
                <a:gd name="T7" fmla="*/ 17 h 107"/>
                <a:gd name="T8" fmla="*/ 67 w 190"/>
                <a:gd name="T9" fmla="*/ 7 h 107"/>
                <a:gd name="T10" fmla="*/ 42 w 190"/>
                <a:gd name="T11" fmla="*/ 32 h 107"/>
                <a:gd name="T12" fmla="*/ 43 w 190"/>
                <a:gd name="T13" fmla="*/ 35 h 107"/>
                <a:gd name="T14" fmla="*/ 36 w 190"/>
                <a:gd name="T15" fmla="*/ 35 h 107"/>
                <a:gd name="T16" fmla="*/ 0 w 190"/>
                <a:gd name="T17" fmla="*/ 71 h 107"/>
                <a:gd name="T18" fmla="*/ 36 w 190"/>
                <a:gd name="T19" fmla="*/ 107 h 107"/>
                <a:gd name="T20" fmla="*/ 158 w 190"/>
                <a:gd name="T21" fmla="*/ 107 h 107"/>
                <a:gd name="T22" fmla="*/ 158 w 190"/>
                <a:gd name="T23" fmla="*/ 107 h 107"/>
                <a:gd name="T24" fmla="*/ 190 w 190"/>
                <a:gd name="T25" fmla="*/ 7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07">
                  <a:moveTo>
                    <a:pt x="190" y="74"/>
                  </a:moveTo>
                  <a:cubicBezTo>
                    <a:pt x="190" y="59"/>
                    <a:pt x="180" y="46"/>
                    <a:pt x="166" y="43"/>
                  </a:cubicBezTo>
                  <a:cubicBezTo>
                    <a:pt x="165" y="19"/>
                    <a:pt x="146" y="0"/>
                    <a:pt x="122" y="0"/>
                  </a:cubicBezTo>
                  <a:cubicBezTo>
                    <a:pt x="107" y="0"/>
                    <a:pt x="95" y="6"/>
                    <a:pt x="87" y="17"/>
                  </a:cubicBezTo>
                  <a:cubicBezTo>
                    <a:pt x="82" y="11"/>
                    <a:pt x="75" y="7"/>
                    <a:pt x="67" y="7"/>
                  </a:cubicBezTo>
                  <a:cubicBezTo>
                    <a:pt x="54" y="7"/>
                    <a:pt x="42" y="18"/>
                    <a:pt x="42" y="32"/>
                  </a:cubicBezTo>
                  <a:cubicBezTo>
                    <a:pt x="42" y="33"/>
                    <a:pt x="43" y="34"/>
                    <a:pt x="43" y="35"/>
                  </a:cubicBezTo>
                  <a:cubicBezTo>
                    <a:pt x="41" y="35"/>
                    <a:pt x="38" y="35"/>
                    <a:pt x="36" y="35"/>
                  </a:cubicBezTo>
                  <a:cubicBezTo>
                    <a:pt x="16" y="35"/>
                    <a:pt x="0" y="51"/>
                    <a:pt x="0" y="71"/>
                  </a:cubicBezTo>
                  <a:cubicBezTo>
                    <a:pt x="0" y="91"/>
                    <a:pt x="16" y="107"/>
                    <a:pt x="36" y="107"/>
                  </a:cubicBezTo>
                  <a:cubicBezTo>
                    <a:pt x="158" y="107"/>
                    <a:pt x="158" y="107"/>
                    <a:pt x="158" y="107"/>
                  </a:cubicBezTo>
                  <a:cubicBezTo>
                    <a:pt x="158" y="107"/>
                    <a:pt x="158" y="107"/>
                    <a:pt x="158" y="107"/>
                  </a:cubicBezTo>
                  <a:cubicBezTo>
                    <a:pt x="176" y="107"/>
                    <a:pt x="190" y="92"/>
                    <a:pt x="190" y="74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í$lïḓè"/>
            <p:cNvSpPr/>
            <p:nvPr/>
          </p:nvSpPr>
          <p:spPr bwMode="auto">
            <a:xfrm>
              <a:off x="11632752" y="2722270"/>
              <a:ext cx="291643" cy="317087"/>
            </a:xfrm>
            <a:custGeom>
              <a:avLst/>
              <a:gdLst>
                <a:gd name="T0" fmla="*/ 61 w 91"/>
                <a:gd name="T1" fmla="*/ 27 h 99"/>
                <a:gd name="T2" fmla="*/ 51 w 91"/>
                <a:gd name="T3" fmla="*/ 38 h 99"/>
                <a:gd name="T4" fmla="*/ 46 w 91"/>
                <a:gd name="T5" fmla="*/ 46 h 99"/>
                <a:gd name="T6" fmla="*/ 48 w 91"/>
                <a:gd name="T7" fmla="*/ 29 h 99"/>
                <a:gd name="T8" fmla="*/ 48 w 91"/>
                <a:gd name="T9" fmla="*/ 14 h 99"/>
                <a:gd name="T10" fmla="*/ 23 w 91"/>
                <a:gd name="T11" fmla="*/ 4 h 99"/>
                <a:gd name="T12" fmla="*/ 13 w 91"/>
                <a:gd name="T13" fmla="*/ 29 h 99"/>
                <a:gd name="T14" fmla="*/ 24 w 91"/>
                <a:gd name="T15" fmla="*/ 40 h 99"/>
                <a:gd name="T16" fmla="*/ 38 w 91"/>
                <a:gd name="T17" fmla="*/ 50 h 99"/>
                <a:gd name="T18" fmla="*/ 29 w 91"/>
                <a:gd name="T19" fmla="*/ 48 h 99"/>
                <a:gd name="T20" fmla="*/ 14 w 91"/>
                <a:gd name="T21" fmla="*/ 48 h 99"/>
                <a:gd name="T22" fmla="*/ 4 w 91"/>
                <a:gd name="T23" fmla="*/ 74 h 99"/>
                <a:gd name="T24" fmla="*/ 30 w 91"/>
                <a:gd name="T25" fmla="*/ 84 h 99"/>
                <a:gd name="T26" fmla="*/ 40 w 91"/>
                <a:gd name="T27" fmla="*/ 73 h 99"/>
                <a:gd name="T28" fmla="*/ 45 w 91"/>
                <a:gd name="T29" fmla="*/ 65 h 99"/>
                <a:gd name="T30" fmla="*/ 43 w 91"/>
                <a:gd name="T31" fmla="*/ 96 h 99"/>
                <a:gd name="T32" fmla="*/ 45 w 91"/>
                <a:gd name="T33" fmla="*/ 99 h 99"/>
                <a:gd name="T34" fmla="*/ 61 w 91"/>
                <a:gd name="T35" fmla="*/ 92 h 99"/>
                <a:gd name="T36" fmla="*/ 78 w 91"/>
                <a:gd name="T37" fmla="*/ 84 h 99"/>
                <a:gd name="T38" fmla="*/ 76 w 91"/>
                <a:gd name="T39" fmla="*/ 81 h 99"/>
                <a:gd name="T40" fmla="*/ 53 w 91"/>
                <a:gd name="T41" fmla="*/ 61 h 99"/>
                <a:gd name="T42" fmla="*/ 61 w 91"/>
                <a:gd name="T43" fmla="*/ 63 h 99"/>
                <a:gd name="T44" fmla="*/ 77 w 91"/>
                <a:gd name="T45" fmla="*/ 63 h 99"/>
                <a:gd name="T46" fmla="*/ 87 w 91"/>
                <a:gd name="T47" fmla="*/ 37 h 99"/>
                <a:gd name="T48" fmla="*/ 61 w 91"/>
                <a:gd name="T49" fmla="*/ 2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99">
                  <a:moveTo>
                    <a:pt x="61" y="27"/>
                  </a:moveTo>
                  <a:cubicBezTo>
                    <a:pt x="56" y="29"/>
                    <a:pt x="52" y="33"/>
                    <a:pt x="51" y="38"/>
                  </a:cubicBezTo>
                  <a:cubicBezTo>
                    <a:pt x="50" y="40"/>
                    <a:pt x="48" y="43"/>
                    <a:pt x="46" y="46"/>
                  </a:cubicBezTo>
                  <a:cubicBezTo>
                    <a:pt x="46" y="41"/>
                    <a:pt x="47" y="33"/>
                    <a:pt x="48" y="29"/>
                  </a:cubicBezTo>
                  <a:cubicBezTo>
                    <a:pt x="50" y="25"/>
                    <a:pt x="50" y="19"/>
                    <a:pt x="48" y="14"/>
                  </a:cubicBezTo>
                  <a:cubicBezTo>
                    <a:pt x="44" y="4"/>
                    <a:pt x="32" y="0"/>
                    <a:pt x="23" y="4"/>
                  </a:cubicBezTo>
                  <a:cubicBezTo>
                    <a:pt x="13" y="8"/>
                    <a:pt x="9" y="20"/>
                    <a:pt x="13" y="29"/>
                  </a:cubicBezTo>
                  <a:cubicBezTo>
                    <a:pt x="15" y="35"/>
                    <a:pt x="19" y="38"/>
                    <a:pt x="24" y="40"/>
                  </a:cubicBezTo>
                  <a:cubicBezTo>
                    <a:pt x="28" y="41"/>
                    <a:pt x="34" y="46"/>
                    <a:pt x="38" y="50"/>
                  </a:cubicBezTo>
                  <a:cubicBezTo>
                    <a:pt x="34" y="49"/>
                    <a:pt x="31" y="49"/>
                    <a:pt x="29" y="48"/>
                  </a:cubicBezTo>
                  <a:cubicBezTo>
                    <a:pt x="24" y="46"/>
                    <a:pt x="19" y="46"/>
                    <a:pt x="14" y="48"/>
                  </a:cubicBezTo>
                  <a:cubicBezTo>
                    <a:pt x="4" y="52"/>
                    <a:pt x="0" y="64"/>
                    <a:pt x="4" y="74"/>
                  </a:cubicBezTo>
                  <a:cubicBezTo>
                    <a:pt x="8" y="84"/>
                    <a:pt x="20" y="88"/>
                    <a:pt x="30" y="84"/>
                  </a:cubicBezTo>
                  <a:cubicBezTo>
                    <a:pt x="35" y="82"/>
                    <a:pt x="38" y="77"/>
                    <a:pt x="40" y="73"/>
                  </a:cubicBezTo>
                  <a:cubicBezTo>
                    <a:pt x="41" y="70"/>
                    <a:pt x="42" y="67"/>
                    <a:pt x="45" y="65"/>
                  </a:cubicBezTo>
                  <a:cubicBezTo>
                    <a:pt x="50" y="77"/>
                    <a:pt x="48" y="89"/>
                    <a:pt x="43" y="96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8" y="80"/>
                    <a:pt x="58" y="74"/>
                    <a:pt x="53" y="61"/>
                  </a:cubicBezTo>
                  <a:cubicBezTo>
                    <a:pt x="56" y="61"/>
                    <a:pt x="59" y="62"/>
                    <a:pt x="61" y="63"/>
                  </a:cubicBezTo>
                  <a:cubicBezTo>
                    <a:pt x="66" y="65"/>
                    <a:pt x="72" y="65"/>
                    <a:pt x="77" y="63"/>
                  </a:cubicBezTo>
                  <a:cubicBezTo>
                    <a:pt x="87" y="59"/>
                    <a:pt x="91" y="47"/>
                    <a:pt x="87" y="37"/>
                  </a:cubicBezTo>
                  <a:cubicBezTo>
                    <a:pt x="82" y="27"/>
                    <a:pt x="71" y="23"/>
                    <a:pt x="61" y="27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i$lïḑé"/>
            <p:cNvSpPr/>
            <p:nvPr/>
          </p:nvSpPr>
          <p:spPr bwMode="auto">
            <a:xfrm>
              <a:off x="11460507" y="3483672"/>
              <a:ext cx="146800" cy="154628"/>
            </a:xfrm>
            <a:custGeom>
              <a:avLst/>
              <a:gdLst>
                <a:gd name="T0" fmla="*/ 43 w 46"/>
                <a:gd name="T1" fmla="*/ 29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4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9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9"/>
                  </a:moveTo>
                  <a:cubicBezTo>
                    <a:pt x="40" y="24"/>
                    <a:pt x="42" y="19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38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5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8" y="45"/>
                    <a:pt x="29" y="44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7" y="34"/>
                    <a:pt x="13" y="29"/>
                    <a:pt x="13" y="24"/>
                  </a:cubicBezTo>
                  <a:cubicBezTo>
                    <a:pt x="13" y="19"/>
                    <a:pt x="17" y="14"/>
                    <a:pt x="23" y="14"/>
                  </a:cubicBezTo>
                  <a:cubicBezTo>
                    <a:pt x="28" y="14"/>
                    <a:pt x="33" y="19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îṩľíďè"/>
            <p:cNvSpPr/>
            <p:nvPr/>
          </p:nvSpPr>
          <p:spPr bwMode="auto">
            <a:xfrm>
              <a:off x="11585776" y="3078504"/>
              <a:ext cx="223135" cy="227050"/>
            </a:xfrm>
            <a:custGeom>
              <a:avLst/>
              <a:gdLst>
                <a:gd name="T0" fmla="*/ 53 w 70"/>
                <a:gd name="T1" fmla="*/ 45 h 71"/>
                <a:gd name="T2" fmla="*/ 41 w 70"/>
                <a:gd name="T3" fmla="*/ 32 h 71"/>
                <a:gd name="T4" fmla="*/ 70 w 70"/>
                <a:gd name="T5" fmla="*/ 10 h 71"/>
                <a:gd name="T6" fmla="*/ 62 w 70"/>
                <a:gd name="T7" fmla="*/ 1 h 71"/>
                <a:gd name="T8" fmla="*/ 25 w 70"/>
                <a:gd name="T9" fmla="*/ 16 h 71"/>
                <a:gd name="T10" fmla="*/ 13 w 70"/>
                <a:gd name="T11" fmla="*/ 5 h 71"/>
                <a:gd name="T12" fmla="*/ 2 w 70"/>
                <a:gd name="T13" fmla="*/ 3 h 71"/>
                <a:gd name="T14" fmla="*/ 4 w 70"/>
                <a:gd name="T15" fmla="*/ 13 h 71"/>
                <a:gd name="T16" fmla="*/ 16 w 70"/>
                <a:gd name="T17" fmla="*/ 25 h 71"/>
                <a:gd name="T18" fmla="*/ 1 w 70"/>
                <a:gd name="T19" fmla="*/ 62 h 71"/>
                <a:gd name="T20" fmla="*/ 10 w 70"/>
                <a:gd name="T21" fmla="*/ 71 h 71"/>
                <a:gd name="T22" fmla="*/ 32 w 70"/>
                <a:gd name="T23" fmla="*/ 41 h 71"/>
                <a:gd name="T24" fmla="*/ 44 w 70"/>
                <a:gd name="T25" fmla="*/ 53 h 71"/>
                <a:gd name="T26" fmla="*/ 44 w 70"/>
                <a:gd name="T27" fmla="*/ 71 h 71"/>
                <a:gd name="T28" fmla="*/ 53 w 70"/>
                <a:gd name="T29" fmla="*/ 71 h 71"/>
                <a:gd name="T30" fmla="*/ 57 w 70"/>
                <a:gd name="T31" fmla="*/ 58 h 71"/>
                <a:gd name="T32" fmla="*/ 70 w 70"/>
                <a:gd name="T33" fmla="*/ 53 h 71"/>
                <a:gd name="T34" fmla="*/ 70 w 70"/>
                <a:gd name="T35" fmla="*/ 45 h 71"/>
                <a:gd name="T36" fmla="*/ 53 w 70"/>
                <a:gd name="T37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71">
                  <a:moveTo>
                    <a:pt x="53" y="45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1"/>
                    <a:pt x="5" y="0"/>
                    <a:pt x="2" y="3"/>
                  </a:cubicBezTo>
                  <a:cubicBezTo>
                    <a:pt x="0" y="5"/>
                    <a:pt x="1" y="10"/>
                    <a:pt x="4" y="13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53" y="45"/>
                    <a:pt x="53" y="45"/>
                    <a:pt x="53" y="45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íślîḋé"/>
            <p:cNvSpPr/>
            <p:nvPr/>
          </p:nvSpPr>
          <p:spPr bwMode="auto">
            <a:xfrm>
              <a:off x="11859802" y="3225304"/>
              <a:ext cx="78293" cy="142884"/>
            </a:xfrm>
            <a:custGeom>
              <a:avLst/>
              <a:gdLst>
                <a:gd name="T0" fmla="*/ 16 w 24"/>
                <a:gd name="T1" fmla="*/ 44 h 45"/>
                <a:gd name="T2" fmla="*/ 16 w 24"/>
                <a:gd name="T3" fmla="*/ 44 h 45"/>
                <a:gd name="T4" fmla="*/ 23 w 24"/>
                <a:gd name="T5" fmla="*/ 34 h 45"/>
                <a:gd name="T6" fmla="*/ 21 w 24"/>
                <a:gd name="T7" fmla="*/ 23 h 45"/>
                <a:gd name="T8" fmla="*/ 11 w 24"/>
                <a:gd name="T9" fmla="*/ 16 h 45"/>
                <a:gd name="T10" fmla="*/ 11 w 24"/>
                <a:gd name="T11" fmla="*/ 16 h 45"/>
                <a:gd name="T12" fmla="*/ 10 w 24"/>
                <a:gd name="T13" fmla="*/ 17 h 45"/>
                <a:gd name="T14" fmla="*/ 11 w 24"/>
                <a:gd name="T15" fmla="*/ 20 h 45"/>
                <a:gd name="T16" fmla="*/ 12 w 24"/>
                <a:gd name="T17" fmla="*/ 20 h 45"/>
                <a:gd name="T18" fmla="*/ 12 w 24"/>
                <a:gd name="T19" fmla="*/ 20 h 45"/>
                <a:gd name="T20" fmla="*/ 17 w 24"/>
                <a:gd name="T21" fmla="*/ 24 h 45"/>
                <a:gd name="T22" fmla="*/ 19 w 24"/>
                <a:gd name="T23" fmla="*/ 35 h 45"/>
                <a:gd name="T24" fmla="*/ 16 w 24"/>
                <a:gd name="T25" fmla="*/ 40 h 45"/>
                <a:gd name="T26" fmla="*/ 16 w 24"/>
                <a:gd name="T27" fmla="*/ 40 h 45"/>
                <a:gd name="T28" fmla="*/ 10 w 24"/>
                <a:gd name="T29" fmla="*/ 36 h 45"/>
                <a:gd name="T30" fmla="*/ 9 w 24"/>
                <a:gd name="T31" fmla="*/ 31 h 45"/>
                <a:gd name="T32" fmla="*/ 5 w 24"/>
                <a:gd name="T33" fmla="*/ 30 h 45"/>
                <a:gd name="T34" fmla="*/ 6 w 24"/>
                <a:gd name="T35" fmla="*/ 37 h 45"/>
                <a:gd name="T36" fmla="*/ 16 w 24"/>
                <a:gd name="T37" fmla="*/ 44 h 45"/>
                <a:gd name="T38" fmla="*/ 13 w 24"/>
                <a:gd name="T39" fmla="*/ 28 h 45"/>
                <a:gd name="T40" fmla="*/ 15 w 24"/>
                <a:gd name="T41" fmla="*/ 28 h 45"/>
                <a:gd name="T42" fmla="*/ 14 w 24"/>
                <a:gd name="T43" fmla="*/ 24 h 45"/>
                <a:gd name="T44" fmla="*/ 13 w 24"/>
                <a:gd name="T45" fmla="*/ 24 h 45"/>
                <a:gd name="T46" fmla="*/ 12 w 24"/>
                <a:gd name="T47" fmla="*/ 24 h 45"/>
                <a:gd name="T48" fmla="*/ 7 w 24"/>
                <a:gd name="T49" fmla="*/ 21 h 45"/>
                <a:gd name="T50" fmla="*/ 5 w 24"/>
                <a:gd name="T51" fmla="*/ 10 h 45"/>
                <a:gd name="T52" fmla="*/ 9 w 24"/>
                <a:gd name="T53" fmla="*/ 4 h 45"/>
                <a:gd name="T54" fmla="*/ 9 w 24"/>
                <a:gd name="T55" fmla="*/ 4 h 45"/>
                <a:gd name="T56" fmla="*/ 14 w 24"/>
                <a:gd name="T57" fmla="*/ 8 h 45"/>
                <a:gd name="T58" fmla="*/ 15 w 24"/>
                <a:gd name="T59" fmla="*/ 13 h 45"/>
                <a:gd name="T60" fmla="*/ 20 w 24"/>
                <a:gd name="T61" fmla="*/ 15 h 45"/>
                <a:gd name="T62" fmla="*/ 18 w 24"/>
                <a:gd name="T63" fmla="*/ 7 h 45"/>
                <a:gd name="T64" fmla="*/ 8 w 24"/>
                <a:gd name="T65" fmla="*/ 0 h 45"/>
                <a:gd name="T66" fmla="*/ 8 w 24"/>
                <a:gd name="T67" fmla="*/ 1 h 45"/>
                <a:gd name="T68" fmla="*/ 1 w 24"/>
                <a:gd name="T69" fmla="*/ 11 h 45"/>
                <a:gd name="T70" fmla="*/ 3 w 24"/>
                <a:gd name="T71" fmla="*/ 21 h 45"/>
                <a:gd name="T72" fmla="*/ 13 w 24"/>
                <a:gd name="T73" fmla="*/ 2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45">
                  <a:moveTo>
                    <a:pt x="16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21" y="43"/>
                    <a:pt x="24" y="38"/>
                    <a:pt x="23" y="3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18"/>
                    <a:pt x="16" y="15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0" y="16"/>
                    <a:pt x="10" y="17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4" y="20"/>
                    <a:pt x="17" y="21"/>
                    <a:pt x="17" y="2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7"/>
                    <a:pt x="18" y="39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3" y="41"/>
                    <a:pt x="11" y="39"/>
                    <a:pt x="10" y="3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31"/>
                    <a:pt x="6" y="30"/>
                    <a:pt x="5" y="30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42"/>
                    <a:pt x="12" y="45"/>
                    <a:pt x="16" y="44"/>
                  </a:cubicBezTo>
                  <a:close/>
                  <a:moveTo>
                    <a:pt x="13" y="28"/>
                  </a:moveTo>
                  <a:cubicBezTo>
                    <a:pt x="14" y="28"/>
                    <a:pt x="14" y="28"/>
                    <a:pt x="15" y="28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0" y="25"/>
                    <a:pt x="8" y="23"/>
                    <a:pt x="7" y="2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7"/>
                    <a:pt x="6" y="5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1" y="4"/>
                    <a:pt x="14" y="6"/>
                    <a:pt x="14" y="8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7" y="13"/>
                    <a:pt x="18" y="14"/>
                    <a:pt x="20" y="15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3"/>
                    <a:pt x="13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" y="1"/>
                    <a:pt x="0" y="6"/>
                    <a:pt x="1" y="1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6"/>
                    <a:pt x="9" y="29"/>
                    <a:pt x="13" y="28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ïšľíḑè"/>
            <p:cNvSpPr/>
            <p:nvPr/>
          </p:nvSpPr>
          <p:spPr bwMode="auto">
            <a:xfrm>
              <a:off x="11253030" y="3186158"/>
              <a:ext cx="293599" cy="295556"/>
            </a:xfrm>
            <a:custGeom>
              <a:avLst/>
              <a:gdLst>
                <a:gd name="T0" fmla="*/ 29 w 92"/>
                <a:gd name="T1" fmla="*/ 18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8 h 92"/>
                <a:gd name="T8" fmla="*/ 92 w 92"/>
                <a:gd name="T9" fmla="*/ 67 h 92"/>
                <a:gd name="T10" fmla="*/ 72 w 92"/>
                <a:gd name="T11" fmla="*/ 81 h 92"/>
                <a:gd name="T12" fmla="*/ 52 w 92"/>
                <a:gd name="T13" fmla="*/ 67 h 92"/>
                <a:gd name="T14" fmla="*/ 72 w 92"/>
                <a:gd name="T15" fmla="*/ 52 h 92"/>
                <a:gd name="T16" fmla="*/ 80 w 92"/>
                <a:gd name="T17" fmla="*/ 54 h 92"/>
                <a:gd name="T18" fmla="*/ 80 w 92"/>
                <a:gd name="T19" fmla="*/ 24 h 92"/>
                <a:gd name="T20" fmla="*/ 40 w 92"/>
                <a:gd name="T21" fmla="*/ 35 h 92"/>
                <a:gd name="T22" fmla="*/ 40 w 92"/>
                <a:gd name="T23" fmla="*/ 78 h 92"/>
                <a:gd name="T24" fmla="*/ 20 w 92"/>
                <a:gd name="T25" fmla="*/ 92 h 92"/>
                <a:gd name="T26" fmla="*/ 0 w 92"/>
                <a:gd name="T27" fmla="*/ 78 h 92"/>
                <a:gd name="T28" fmla="*/ 20 w 92"/>
                <a:gd name="T29" fmla="*/ 64 h 92"/>
                <a:gd name="T30" fmla="*/ 29 w 92"/>
                <a:gd name="T31" fmla="*/ 65 h 92"/>
                <a:gd name="T32" fmla="*/ 29 w 92"/>
                <a:gd name="T33" fmla="*/ 35 h 92"/>
                <a:gd name="T34" fmla="*/ 29 w 92"/>
                <a:gd name="T35" fmla="*/ 1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8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74"/>
                    <a:pt x="83" y="81"/>
                    <a:pt x="72" y="81"/>
                  </a:cubicBezTo>
                  <a:cubicBezTo>
                    <a:pt x="61" y="81"/>
                    <a:pt x="52" y="74"/>
                    <a:pt x="52" y="67"/>
                  </a:cubicBezTo>
                  <a:cubicBezTo>
                    <a:pt x="52" y="59"/>
                    <a:pt x="61" y="52"/>
                    <a:pt x="72" y="52"/>
                  </a:cubicBezTo>
                  <a:cubicBezTo>
                    <a:pt x="75" y="52"/>
                    <a:pt x="78" y="53"/>
                    <a:pt x="80" y="5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86"/>
                    <a:pt x="31" y="92"/>
                    <a:pt x="20" y="92"/>
                  </a:cubicBezTo>
                  <a:cubicBezTo>
                    <a:pt x="9" y="92"/>
                    <a:pt x="0" y="86"/>
                    <a:pt x="0" y="78"/>
                  </a:cubicBezTo>
                  <a:cubicBezTo>
                    <a:pt x="0" y="70"/>
                    <a:pt x="9" y="64"/>
                    <a:pt x="20" y="64"/>
                  </a:cubicBezTo>
                  <a:cubicBezTo>
                    <a:pt x="23" y="64"/>
                    <a:pt x="26" y="64"/>
                    <a:pt x="29" y="65"/>
                  </a:cubicBezTo>
                  <a:cubicBezTo>
                    <a:pt x="29" y="35"/>
                    <a:pt x="29" y="35"/>
                    <a:pt x="29" y="35"/>
                  </a:cubicBezTo>
                  <a:lnTo>
                    <a:pt x="29" y="18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i$1îḑê"/>
            <p:cNvSpPr/>
            <p:nvPr/>
          </p:nvSpPr>
          <p:spPr bwMode="auto">
            <a:xfrm>
              <a:off x="11489868" y="2540239"/>
              <a:ext cx="207477" cy="291641"/>
            </a:xfrm>
            <a:custGeom>
              <a:avLst/>
              <a:gdLst>
                <a:gd name="T0" fmla="*/ 38 w 65"/>
                <a:gd name="T1" fmla="*/ 46 h 91"/>
                <a:gd name="T2" fmla="*/ 46 w 65"/>
                <a:gd name="T3" fmla="*/ 26 h 91"/>
                <a:gd name="T4" fmla="*/ 52 w 65"/>
                <a:gd name="T5" fmla="*/ 33 h 91"/>
                <a:gd name="T6" fmla="*/ 47 w 65"/>
                <a:gd name="T7" fmla="*/ 46 h 91"/>
                <a:gd name="T8" fmla="*/ 52 w 65"/>
                <a:gd name="T9" fmla="*/ 59 h 91"/>
                <a:gd name="T10" fmla="*/ 45 w 65"/>
                <a:gd name="T11" fmla="*/ 65 h 91"/>
                <a:gd name="T12" fmla="*/ 38 w 65"/>
                <a:gd name="T13" fmla="*/ 46 h 91"/>
                <a:gd name="T14" fmla="*/ 32 w 65"/>
                <a:gd name="T15" fmla="*/ 78 h 91"/>
                <a:gd name="T16" fmla="*/ 19 w 65"/>
                <a:gd name="T17" fmla="*/ 46 h 91"/>
                <a:gd name="T18" fmla="*/ 33 w 65"/>
                <a:gd name="T19" fmla="*/ 13 h 91"/>
                <a:gd name="T20" fmla="*/ 39 w 65"/>
                <a:gd name="T21" fmla="*/ 20 h 91"/>
                <a:gd name="T22" fmla="*/ 39 w 65"/>
                <a:gd name="T23" fmla="*/ 20 h 91"/>
                <a:gd name="T24" fmla="*/ 28 w 65"/>
                <a:gd name="T25" fmla="*/ 46 h 91"/>
                <a:gd name="T26" fmla="*/ 39 w 65"/>
                <a:gd name="T27" fmla="*/ 72 h 91"/>
                <a:gd name="T28" fmla="*/ 32 w 65"/>
                <a:gd name="T29" fmla="*/ 78 h 91"/>
                <a:gd name="T30" fmla="*/ 6 w 65"/>
                <a:gd name="T31" fmla="*/ 20 h 91"/>
                <a:gd name="T32" fmla="*/ 20 w 65"/>
                <a:gd name="T33" fmla="*/ 0 h 91"/>
                <a:gd name="T34" fmla="*/ 20 w 65"/>
                <a:gd name="T35" fmla="*/ 0 h 91"/>
                <a:gd name="T36" fmla="*/ 27 w 65"/>
                <a:gd name="T37" fmla="*/ 6 h 91"/>
                <a:gd name="T38" fmla="*/ 10 w 65"/>
                <a:gd name="T39" fmla="*/ 45 h 91"/>
                <a:gd name="T40" fmla="*/ 26 w 65"/>
                <a:gd name="T41" fmla="*/ 85 h 91"/>
                <a:gd name="T42" fmla="*/ 19 w 65"/>
                <a:gd name="T43" fmla="*/ 91 h 91"/>
                <a:gd name="T44" fmla="*/ 5 w 65"/>
                <a:gd name="T45" fmla="*/ 70 h 91"/>
                <a:gd name="T46" fmla="*/ 1 w 65"/>
                <a:gd name="T47" fmla="*/ 45 h 91"/>
                <a:gd name="T48" fmla="*/ 6 w 65"/>
                <a:gd name="T49" fmla="*/ 20 h 91"/>
                <a:gd name="T50" fmla="*/ 61 w 65"/>
                <a:gd name="T51" fmla="*/ 51 h 91"/>
                <a:gd name="T52" fmla="*/ 65 w 65"/>
                <a:gd name="T53" fmla="*/ 46 h 91"/>
                <a:gd name="T54" fmla="*/ 61 w 65"/>
                <a:gd name="T55" fmla="*/ 41 h 91"/>
                <a:gd name="T56" fmla="*/ 56 w 65"/>
                <a:gd name="T57" fmla="*/ 46 h 91"/>
                <a:gd name="T58" fmla="*/ 61 w 65"/>
                <a:gd name="T59" fmla="*/ 5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91">
                  <a:moveTo>
                    <a:pt x="38" y="46"/>
                  </a:moveTo>
                  <a:cubicBezTo>
                    <a:pt x="38" y="38"/>
                    <a:pt x="41" y="31"/>
                    <a:pt x="46" y="2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49" y="36"/>
                    <a:pt x="47" y="41"/>
                    <a:pt x="47" y="46"/>
                  </a:cubicBezTo>
                  <a:cubicBezTo>
                    <a:pt x="47" y="51"/>
                    <a:pt x="49" y="56"/>
                    <a:pt x="52" y="59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0" y="60"/>
                    <a:pt x="37" y="53"/>
                    <a:pt x="38" y="46"/>
                  </a:cubicBezTo>
                  <a:close/>
                  <a:moveTo>
                    <a:pt x="32" y="78"/>
                  </a:moveTo>
                  <a:cubicBezTo>
                    <a:pt x="24" y="69"/>
                    <a:pt x="19" y="58"/>
                    <a:pt x="19" y="46"/>
                  </a:cubicBezTo>
                  <a:cubicBezTo>
                    <a:pt x="19" y="33"/>
                    <a:pt x="24" y="22"/>
                    <a:pt x="33" y="13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2" y="27"/>
                    <a:pt x="28" y="36"/>
                    <a:pt x="28" y="46"/>
                  </a:cubicBezTo>
                  <a:cubicBezTo>
                    <a:pt x="28" y="55"/>
                    <a:pt x="32" y="65"/>
                    <a:pt x="39" y="72"/>
                  </a:cubicBezTo>
                  <a:lnTo>
                    <a:pt x="32" y="78"/>
                  </a:lnTo>
                  <a:close/>
                  <a:moveTo>
                    <a:pt x="6" y="20"/>
                  </a:moveTo>
                  <a:cubicBezTo>
                    <a:pt x="9" y="13"/>
                    <a:pt x="14" y="6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6" y="17"/>
                    <a:pt x="10" y="31"/>
                    <a:pt x="10" y="45"/>
                  </a:cubicBezTo>
                  <a:cubicBezTo>
                    <a:pt x="10" y="60"/>
                    <a:pt x="15" y="74"/>
                    <a:pt x="26" y="85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3" y="85"/>
                    <a:pt x="9" y="78"/>
                    <a:pt x="5" y="70"/>
                  </a:cubicBezTo>
                  <a:cubicBezTo>
                    <a:pt x="2" y="62"/>
                    <a:pt x="0" y="54"/>
                    <a:pt x="1" y="45"/>
                  </a:cubicBezTo>
                  <a:cubicBezTo>
                    <a:pt x="1" y="37"/>
                    <a:pt x="3" y="28"/>
                    <a:pt x="6" y="20"/>
                  </a:cubicBezTo>
                  <a:close/>
                  <a:moveTo>
                    <a:pt x="61" y="51"/>
                  </a:moveTo>
                  <a:cubicBezTo>
                    <a:pt x="63" y="51"/>
                    <a:pt x="65" y="49"/>
                    <a:pt x="65" y="46"/>
                  </a:cubicBezTo>
                  <a:cubicBezTo>
                    <a:pt x="65" y="44"/>
                    <a:pt x="63" y="41"/>
                    <a:pt x="61" y="41"/>
                  </a:cubicBezTo>
                  <a:cubicBezTo>
                    <a:pt x="58" y="41"/>
                    <a:pt x="56" y="43"/>
                    <a:pt x="56" y="46"/>
                  </a:cubicBezTo>
                  <a:cubicBezTo>
                    <a:pt x="56" y="49"/>
                    <a:pt x="58" y="51"/>
                    <a:pt x="61" y="51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iṩḻîdê"/>
            <p:cNvSpPr/>
            <p:nvPr/>
          </p:nvSpPr>
          <p:spPr bwMode="auto">
            <a:xfrm>
              <a:off x="11413531" y="2853412"/>
              <a:ext cx="201605" cy="201604"/>
            </a:xfrm>
            <a:custGeom>
              <a:avLst/>
              <a:gdLst>
                <a:gd name="T0" fmla="*/ 63 w 103"/>
                <a:gd name="T1" fmla="*/ 27 h 103"/>
                <a:gd name="T2" fmla="*/ 65 w 103"/>
                <a:gd name="T3" fmla="*/ 2 h 103"/>
                <a:gd name="T4" fmla="*/ 19 w 103"/>
                <a:gd name="T5" fmla="*/ 0 h 103"/>
                <a:gd name="T6" fmla="*/ 1 w 103"/>
                <a:gd name="T7" fmla="*/ 20 h 103"/>
                <a:gd name="T8" fmla="*/ 0 w 103"/>
                <a:gd name="T9" fmla="*/ 77 h 103"/>
                <a:gd name="T10" fmla="*/ 39 w 103"/>
                <a:gd name="T11" fmla="*/ 77 h 103"/>
                <a:gd name="T12" fmla="*/ 37 w 103"/>
                <a:gd name="T13" fmla="*/ 102 h 103"/>
                <a:gd name="T14" fmla="*/ 101 w 103"/>
                <a:gd name="T15" fmla="*/ 103 h 103"/>
                <a:gd name="T16" fmla="*/ 103 w 103"/>
                <a:gd name="T17" fmla="*/ 27 h 103"/>
                <a:gd name="T18" fmla="*/ 63 w 103"/>
                <a:gd name="T19" fmla="*/ 27 h 103"/>
                <a:gd name="T20" fmla="*/ 19 w 103"/>
                <a:gd name="T21" fmla="*/ 10 h 103"/>
                <a:gd name="T22" fmla="*/ 19 w 103"/>
                <a:gd name="T23" fmla="*/ 20 h 103"/>
                <a:gd name="T24" fmla="*/ 9 w 103"/>
                <a:gd name="T25" fmla="*/ 20 h 103"/>
                <a:gd name="T26" fmla="*/ 19 w 103"/>
                <a:gd name="T27" fmla="*/ 10 h 103"/>
                <a:gd name="T28" fmla="*/ 6 w 103"/>
                <a:gd name="T29" fmla="*/ 71 h 103"/>
                <a:gd name="T30" fmla="*/ 6 w 103"/>
                <a:gd name="T31" fmla="*/ 27 h 103"/>
                <a:gd name="T32" fmla="*/ 26 w 103"/>
                <a:gd name="T33" fmla="*/ 27 h 103"/>
                <a:gd name="T34" fmla="*/ 26 w 103"/>
                <a:gd name="T35" fmla="*/ 7 h 103"/>
                <a:gd name="T36" fmla="*/ 58 w 103"/>
                <a:gd name="T37" fmla="*/ 7 h 103"/>
                <a:gd name="T38" fmla="*/ 58 w 103"/>
                <a:gd name="T39" fmla="*/ 27 h 103"/>
                <a:gd name="T40" fmla="*/ 39 w 103"/>
                <a:gd name="T41" fmla="*/ 46 h 103"/>
                <a:gd name="T42" fmla="*/ 39 w 103"/>
                <a:gd name="T43" fmla="*/ 71 h 103"/>
                <a:gd name="T44" fmla="*/ 6 w 103"/>
                <a:gd name="T45" fmla="*/ 71 h 103"/>
                <a:gd name="T46" fmla="*/ 57 w 103"/>
                <a:gd name="T47" fmla="*/ 36 h 103"/>
                <a:gd name="T48" fmla="*/ 57 w 103"/>
                <a:gd name="T49" fmla="*/ 46 h 103"/>
                <a:gd name="T50" fmla="*/ 47 w 103"/>
                <a:gd name="T51" fmla="*/ 46 h 103"/>
                <a:gd name="T52" fmla="*/ 57 w 103"/>
                <a:gd name="T53" fmla="*/ 36 h 103"/>
                <a:gd name="T54" fmla="*/ 94 w 103"/>
                <a:gd name="T55" fmla="*/ 97 h 103"/>
                <a:gd name="T56" fmla="*/ 44 w 103"/>
                <a:gd name="T57" fmla="*/ 97 h 103"/>
                <a:gd name="T58" fmla="*/ 45 w 103"/>
                <a:gd name="T59" fmla="*/ 51 h 103"/>
                <a:gd name="T60" fmla="*/ 63 w 103"/>
                <a:gd name="T61" fmla="*/ 53 h 103"/>
                <a:gd name="T62" fmla="*/ 63 w 103"/>
                <a:gd name="T63" fmla="*/ 33 h 103"/>
                <a:gd name="T64" fmla="*/ 96 w 103"/>
                <a:gd name="T65" fmla="*/ 33 h 103"/>
                <a:gd name="T66" fmla="*/ 94 w 103"/>
                <a:gd name="T67" fmla="*/ 9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3" h="103">
                  <a:moveTo>
                    <a:pt x="63" y="27"/>
                  </a:moveTo>
                  <a:lnTo>
                    <a:pt x="65" y="2"/>
                  </a:lnTo>
                  <a:lnTo>
                    <a:pt x="19" y="0"/>
                  </a:lnTo>
                  <a:lnTo>
                    <a:pt x="1" y="20"/>
                  </a:lnTo>
                  <a:lnTo>
                    <a:pt x="0" y="77"/>
                  </a:lnTo>
                  <a:lnTo>
                    <a:pt x="39" y="77"/>
                  </a:lnTo>
                  <a:lnTo>
                    <a:pt x="37" y="102"/>
                  </a:lnTo>
                  <a:lnTo>
                    <a:pt x="101" y="103"/>
                  </a:lnTo>
                  <a:lnTo>
                    <a:pt x="103" y="27"/>
                  </a:lnTo>
                  <a:lnTo>
                    <a:pt x="63" y="27"/>
                  </a:lnTo>
                  <a:close/>
                  <a:moveTo>
                    <a:pt x="19" y="10"/>
                  </a:moveTo>
                  <a:lnTo>
                    <a:pt x="19" y="20"/>
                  </a:lnTo>
                  <a:lnTo>
                    <a:pt x="9" y="20"/>
                  </a:lnTo>
                  <a:lnTo>
                    <a:pt x="19" y="10"/>
                  </a:lnTo>
                  <a:close/>
                  <a:moveTo>
                    <a:pt x="6" y="71"/>
                  </a:moveTo>
                  <a:lnTo>
                    <a:pt x="6" y="27"/>
                  </a:lnTo>
                  <a:lnTo>
                    <a:pt x="26" y="27"/>
                  </a:lnTo>
                  <a:lnTo>
                    <a:pt x="26" y="7"/>
                  </a:lnTo>
                  <a:lnTo>
                    <a:pt x="58" y="7"/>
                  </a:lnTo>
                  <a:lnTo>
                    <a:pt x="58" y="27"/>
                  </a:lnTo>
                  <a:lnTo>
                    <a:pt x="39" y="46"/>
                  </a:lnTo>
                  <a:lnTo>
                    <a:pt x="39" y="71"/>
                  </a:lnTo>
                  <a:lnTo>
                    <a:pt x="6" y="71"/>
                  </a:lnTo>
                  <a:close/>
                  <a:moveTo>
                    <a:pt x="57" y="36"/>
                  </a:moveTo>
                  <a:lnTo>
                    <a:pt x="57" y="46"/>
                  </a:lnTo>
                  <a:lnTo>
                    <a:pt x="47" y="46"/>
                  </a:lnTo>
                  <a:lnTo>
                    <a:pt x="57" y="36"/>
                  </a:lnTo>
                  <a:close/>
                  <a:moveTo>
                    <a:pt x="94" y="97"/>
                  </a:moveTo>
                  <a:lnTo>
                    <a:pt x="44" y="97"/>
                  </a:lnTo>
                  <a:lnTo>
                    <a:pt x="45" y="51"/>
                  </a:lnTo>
                  <a:lnTo>
                    <a:pt x="63" y="53"/>
                  </a:lnTo>
                  <a:lnTo>
                    <a:pt x="63" y="33"/>
                  </a:lnTo>
                  <a:lnTo>
                    <a:pt x="96" y="33"/>
                  </a:lnTo>
                  <a:lnTo>
                    <a:pt x="94" y="97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í$ľîḑê"/>
            <p:cNvSpPr/>
            <p:nvPr/>
          </p:nvSpPr>
          <p:spPr bwMode="auto">
            <a:xfrm>
              <a:off x="11153207" y="4299877"/>
              <a:ext cx="326874" cy="277941"/>
            </a:xfrm>
            <a:custGeom>
              <a:avLst/>
              <a:gdLst>
                <a:gd name="T0" fmla="*/ 76 w 102"/>
                <a:gd name="T1" fmla="*/ 1 h 87"/>
                <a:gd name="T2" fmla="*/ 7 w 102"/>
                <a:gd name="T3" fmla="*/ 22 h 87"/>
                <a:gd name="T4" fmla="*/ 1 w 102"/>
                <a:gd name="T5" fmla="*/ 32 h 87"/>
                <a:gd name="T6" fmla="*/ 15 w 102"/>
                <a:gd name="T7" fmla="*/ 80 h 87"/>
                <a:gd name="T8" fmla="*/ 26 w 102"/>
                <a:gd name="T9" fmla="*/ 86 h 87"/>
                <a:gd name="T10" fmla="*/ 95 w 102"/>
                <a:gd name="T11" fmla="*/ 65 h 87"/>
                <a:gd name="T12" fmla="*/ 101 w 102"/>
                <a:gd name="T13" fmla="*/ 55 h 87"/>
                <a:gd name="T14" fmla="*/ 87 w 102"/>
                <a:gd name="T15" fmla="*/ 7 h 87"/>
                <a:gd name="T16" fmla="*/ 76 w 102"/>
                <a:gd name="T17" fmla="*/ 1 h 87"/>
                <a:gd name="T18" fmla="*/ 8 w 102"/>
                <a:gd name="T19" fmla="*/ 27 h 87"/>
                <a:gd name="T20" fmla="*/ 78 w 102"/>
                <a:gd name="T21" fmla="*/ 7 h 87"/>
                <a:gd name="T22" fmla="*/ 81 w 102"/>
                <a:gd name="T23" fmla="*/ 8 h 87"/>
                <a:gd name="T24" fmla="*/ 84 w 102"/>
                <a:gd name="T25" fmla="*/ 17 h 87"/>
                <a:gd name="T26" fmla="*/ 9 w 102"/>
                <a:gd name="T27" fmla="*/ 38 h 87"/>
                <a:gd name="T28" fmla="*/ 7 w 102"/>
                <a:gd name="T29" fmla="*/ 30 h 87"/>
                <a:gd name="T30" fmla="*/ 8 w 102"/>
                <a:gd name="T31" fmla="*/ 27 h 87"/>
                <a:gd name="T32" fmla="*/ 94 w 102"/>
                <a:gd name="T33" fmla="*/ 60 h 87"/>
                <a:gd name="T34" fmla="*/ 24 w 102"/>
                <a:gd name="T35" fmla="*/ 80 h 87"/>
                <a:gd name="T36" fmla="*/ 21 w 102"/>
                <a:gd name="T37" fmla="*/ 78 h 87"/>
                <a:gd name="T38" fmla="*/ 14 w 102"/>
                <a:gd name="T39" fmla="*/ 54 h 87"/>
                <a:gd name="T40" fmla="*/ 88 w 102"/>
                <a:gd name="T41" fmla="*/ 33 h 87"/>
                <a:gd name="T42" fmla="*/ 95 w 102"/>
                <a:gd name="T43" fmla="*/ 57 h 87"/>
                <a:gd name="T44" fmla="*/ 94 w 102"/>
                <a:gd name="T45" fmla="*/ 60 h 87"/>
                <a:gd name="T46" fmla="*/ 22 w 102"/>
                <a:gd name="T47" fmla="*/ 64 h 87"/>
                <a:gd name="T48" fmla="*/ 27 w 102"/>
                <a:gd name="T49" fmla="*/ 62 h 87"/>
                <a:gd name="T50" fmla="*/ 31 w 102"/>
                <a:gd name="T51" fmla="*/ 73 h 87"/>
                <a:gd name="T52" fmla="*/ 25 w 102"/>
                <a:gd name="T53" fmla="*/ 74 h 87"/>
                <a:gd name="T54" fmla="*/ 22 w 102"/>
                <a:gd name="T55" fmla="*/ 64 h 87"/>
                <a:gd name="T56" fmla="*/ 33 w 102"/>
                <a:gd name="T57" fmla="*/ 60 h 87"/>
                <a:gd name="T58" fmla="*/ 38 w 102"/>
                <a:gd name="T59" fmla="*/ 59 h 87"/>
                <a:gd name="T60" fmla="*/ 41 w 102"/>
                <a:gd name="T61" fmla="*/ 70 h 87"/>
                <a:gd name="T62" fmla="*/ 36 w 102"/>
                <a:gd name="T63" fmla="*/ 71 h 87"/>
                <a:gd name="T64" fmla="*/ 33 w 102"/>
                <a:gd name="T65" fmla="*/ 60 h 87"/>
                <a:gd name="T66" fmla="*/ 43 w 102"/>
                <a:gd name="T67" fmla="*/ 57 h 87"/>
                <a:gd name="T68" fmla="*/ 49 w 102"/>
                <a:gd name="T69" fmla="*/ 56 h 87"/>
                <a:gd name="T70" fmla="*/ 52 w 102"/>
                <a:gd name="T71" fmla="*/ 66 h 87"/>
                <a:gd name="T72" fmla="*/ 47 w 102"/>
                <a:gd name="T73" fmla="*/ 68 h 87"/>
                <a:gd name="T74" fmla="*/ 43 w 102"/>
                <a:gd name="T75" fmla="*/ 5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87">
                  <a:moveTo>
                    <a:pt x="76" y="1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2" y="23"/>
                    <a:pt x="0" y="28"/>
                    <a:pt x="1" y="3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7" y="84"/>
                    <a:pt x="21" y="87"/>
                    <a:pt x="26" y="86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100" y="64"/>
                    <a:pt x="102" y="59"/>
                    <a:pt x="101" y="55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5" y="3"/>
                    <a:pt x="81" y="0"/>
                    <a:pt x="76" y="1"/>
                  </a:cubicBezTo>
                  <a:close/>
                  <a:moveTo>
                    <a:pt x="8" y="27"/>
                  </a:moveTo>
                  <a:cubicBezTo>
                    <a:pt x="78" y="7"/>
                    <a:pt x="78" y="7"/>
                    <a:pt x="78" y="7"/>
                  </a:cubicBezTo>
                  <a:cubicBezTo>
                    <a:pt x="79" y="6"/>
                    <a:pt x="81" y="7"/>
                    <a:pt x="81" y="8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29"/>
                    <a:pt x="7" y="27"/>
                    <a:pt x="8" y="27"/>
                  </a:cubicBezTo>
                  <a:close/>
                  <a:moveTo>
                    <a:pt x="94" y="6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81"/>
                    <a:pt x="21" y="80"/>
                    <a:pt x="21" y="78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6" y="58"/>
                    <a:pt x="95" y="60"/>
                    <a:pt x="94" y="60"/>
                  </a:cubicBezTo>
                  <a:close/>
                  <a:moveTo>
                    <a:pt x="22" y="64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5" y="74"/>
                    <a:pt x="25" y="74"/>
                    <a:pt x="25" y="74"/>
                  </a:cubicBezTo>
                  <a:lnTo>
                    <a:pt x="22" y="64"/>
                  </a:lnTo>
                  <a:close/>
                  <a:moveTo>
                    <a:pt x="33" y="60"/>
                  </a:moveTo>
                  <a:cubicBezTo>
                    <a:pt x="38" y="59"/>
                    <a:pt x="38" y="59"/>
                    <a:pt x="38" y="59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36" y="71"/>
                    <a:pt x="36" y="71"/>
                    <a:pt x="36" y="71"/>
                  </a:cubicBezTo>
                  <a:lnTo>
                    <a:pt x="33" y="60"/>
                  </a:lnTo>
                  <a:close/>
                  <a:moveTo>
                    <a:pt x="43" y="57"/>
                  </a:moveTo>
                  <a:cubicBezTo>
                    <a:pt x="49" y="56"/>
                    <a:pt x="49" y="56"/>
                    <a:pt x="49" y="5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7" y="68"/>
                    <a:pt x="47" y="68"/>
                    <a:pt x="47" y="68"/>
                  </a:cubicBezTo>
                  <a:lnTo>
                    <a:pt x="43" y="57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6" name="î$1ïḋê"/>
            <p:cNvSpPr/>
            <p:nvPr/>
          </p:nvSpPr>
          <p:spPr bwMode="auto">
            <a:xfrm>
              <a:off x="11274562" y="2275999"/>
              <a:ext cx="295557" cy="305343"/>
            </a:xfrm>
            <a:custGeom>
              <a:avLst/>
              <a:gdLst>
                <a:gd name="T0" fmla="*/ 65 w 92"/>
                <a:gd name="T1" fmla="*/ 96 h 96"/>
                <a:gd name="T2" fmla="*/ 36 w 92"/>
                <a:gd name="T3" fmla="*/ 49 h 96"/>
                <a:gd name="T4" fmla="*/ 36 w 92"/>
                <a:gd name="T5" fmla="*/ 72 h 96"/>
                <a:gd name="T6" fmla="*/ 0 w 92"/>
                <a:gd name="T7" fmla="*/ 36 h 96"/>
                <a:gd name="T8" fmla="*/ 36 w 92"/>
                <a:gd name="T9" fmla="*/ 0 h 96"/>
                <a:gd name="T10" fmla="*/ 36 w 92"/>
                <a:gd name="T11" fmla="*/ 24 h 96"/>
                <a:gd name="T12" fmla="*/ 65 w 92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6">
                  <a:moveTo>
                    <a:pt x="65" y="96"/>
                  </a:moveTo>
                  <a:cubicBezTo>
                    <a:pt x="76" y="77"/>
                    <a:pt x="78" y="48"/>
                    <a:pt x="36" y="49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86" y="22"/>
                    <a:pt x="92" y="68"/>
                    <a:pt x="65" y="96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îšḻîdê"/>
            <p:cNvSpPr/>
            <p:nvPr/>
          </p:nvSpPr>
          <p:spPr bwMode="auto">
            <a:xfrm>
              <a:off x="11188439" y="2508922"/>
              <a:ext cx="275984" cy="195733"/>
            </a:xfrm>
            <a:custGeom>
              <a:avLst/>
              <a:gdLst>
                <a:gd name="T0" fmla="*/ 70 w 86"/>
                <a:gd name="T1" fmla="*/ 58 h 61"/>
                <a:gd name="T2" fmla="*/ 75 w 86"/>
                <a:gd name="T3" fmla="*/ 49 h 61"/>
                <a:gd name="T4" fmla="*/ 80 w 86"/>
                <a:gd name="T5" fmla="*/ 41 h 61"/>
                <a:gd name="T6" fmla="*/ 85 w 86"/>
                <a:gd name="T7" fmla="*/ 32 h 61"/>
                <a:gd name="T8" fmla="*/ 83 w 86"/>
                <a:gd name="T9" fmla="*/ 25 h 61"/>
                <a:gd name="T10" fmla="*/ 65 w 86"/>
                <a:gd name="T11" fmla="*/ 9 h 61"/>
                <a:gd name="T12" fmla="*/ 58 w 86"/>
                <a:gd name="T13" fmla="*/ 9 h 61"/>
                <a:gd name="T14" fmla="*/ 50 w 86"/>
                <a:gd name="T15" fmla="*/ 17 h 61"/>
                <a:gd name="T16" fmla="*/ 49 w 86"/>
                <a:gd name="T17" fmla="*/ 18 h 61"/>
                <a:gd name="T18" fmla="*/ 17 w 86"/>
                <a:gd name="T19" fmla="*/ 0 h 61"/>
                <a:gd name="T20" fmla="*/ 0 w 86"/>
                <a:gd name="T21" fmla="*/ 3 h 61"/>
                <a:gd name="T22" fmla="*/ 4 w 86"/>
                <a:gd name="T23" fmla="*/ 16 h 61"/>
                <a:gd name="T24" fmla="*/ 9 w 86"/>
                <a:gd name="T25" fmla="*/ 15 h 61"/>
                <a:gd name="T26" fmla="*/ 11 w 86"/>
                <a:gd name="T27" fmla="*/ 24 h 61"/>
                <a:gd name="T28" fmla="*/ 20 w 86"/>
                <a:gd name="T29" fmla="*/ 21 h 61"/>
                <a:gd name="T30" fmla="*/ 23 w 86"/>
                <a:gd name="T31" fmla="*/ 30 h 61"/>
                <a:gd name="T32" fmla="*/ 32 w 86"/>
                <a:gd name="T33" fmla="*/ 27 h 61"/>
                <a:gd name="T34" fmla="*/ 35 w 86"/>
                <a:gd name="T35" fmla="*/ 36 h 61"/>
                <a:gd name="T36" fmla="*/ 39 w 86"/>
                <a:gd name="T37" fmla="*/ 35 h 61"/>
                <a:gd name="T38" fmla="*/ 39 w 86"/>
                <a:gd name="T39" fmla="*/ 36 h 61"/>
                <a:gd name="T40" fmla="*/ 37 w 86"/>
                <a:gd name="T41" fmla="*/ 47 h 61"/>
                <a:gd name="T42" fmla="*/ 41 w 86"/>
                <a:gd name="T43" fmla="*/ 53 h 61"/>
                <a:gd name="T44" fmla="*/ 64 w 86"/>
                <a:gd name="T45" fmla="*/ 61 h 61"/>
                <a:gd name="T46" fmla="*/ 70 w 86"/>
                <a:gd name="T47" fmla="*/ 58 h 61"/>
                <a:gd name="T48" fmla="*/ 15 w 86"/>
                <a:gd name="T49" fmla="*/ 10 h 61"/>
                <a:gd name="T50" fmla="*/ 18 w 86"/>
                <a:gd name="T51" fmla="*/ 6 h 61"/>
                <a:gd name="T52" fmla="*/ 46 w 86"/>
                <a:gd name="T53" fmla="*/ 21 h 61"/>
                <a:gd name="T54" fmla="*/ 43 w 86"/>
                <a:gd name="T55" fmla="*/ 25 h 61"/>
                <a:gd name="T56" fmla="*/ 15 w 86"/>
                <a:gd name="T57" fmla="*/ 10 h 61"/>
                <a:gd name="T58" fmla="*/ 61 w 86"/>
                <a:gd name="T59" fmla="*/ 54 h 61"/>
                <a:gd name="T60" fmla="*/ 57 w 86"/>
                <a:gd name="T61" fmla="*/ 52 h 61"/>
                <a:gd name="T62" fmla="*/ 56 w 86"/>
                <a:gd name="T63" fmla="*/ 49 h 61"/>
                <a:gd name="T64" fmla="*/ 69 w 86"/>
                <a:gd name="T65" fmla="*/ 24 h 61"/>
                <a:gd name="T66" fmla="*/ 72 w 86"/>
                <a:gd name="T67" fmla="*/ 23 h 61"/>
                <a:gd name="T68" fmla="*/ 77 w 86"/>
                <a:gd name="T69" fmla="*/ 26 h 61"/>
                <a:gd name="T70" fmla="*/ 77 w 86"/>
                <a:gd name="T71" fmla="*/ 29 h 61"/>
                <a:gd name="T72" fmla="*/ 64 w 86"/>
                <a:gd name="T73" fmla="*/ 53 h 61"/>
                <a:gd name="T74" fmla="*/ 61 w 86"/>
                <a:gd name="T7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61">
                  <a:moveTo>
                    <a:pt x="70" y="58"/>
                  </a:moveTo>
                  <a:cubicBezTo>
                    <a:pt x="75" y="49"/>
                    <a:pt x="75" y="49"/>
                    <a:pt x="75" y="49"/>
                  </a:cubicBezTo>
                  <a:cubicBezTo>
                    <a:pt x="77" y="47"/>
                    <a:pt x="79" y="43"/>
                    <a:pt x="80" y="41"/>
                  </a:cubicBezTo>
                  <a:cubicBezTo>
                    <a:pt x="85" y="32"/>
                    <a:pt x="85" y="32"/>
                    <a:pt x="85" y="32"/>
                  </a:cubicBezTo>
                  <a:cubicBezTo>
                    <a:pt x="86" y="29"/>
                    <a:pt x="85" y="26"/>
                    <a:pt x="83" y="25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7"/>
                    <a:pt x="60" y="8"/>
                    <a:pt x="58" y="9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8"/>
                    <a:pt x="49" y="1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6"/>
                    <a:pt x="39" y="36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50"/>
                    <a:pt x="38" y="53"/>
                    <a:pt x="41" y="53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6" y="61"/>
                    <a:pt x="69" y="60"/>
                    <a:pt x="70" y="58"/>
                  </a:cubicBezTo>
                  <a:close/>
                  <a:moveTo>
                    <a:pt x="15" y="10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5"/>
                    <a:pt x="43" y="25"/>
                    <a:pt x="43" y="25"/>
                  </a:cubicBezTo>
                  <a:lnTo>
                    <a:pt x="15" y="10"/>
                  </a:lnTo>
                  <a:close/>
                  <a:moveTo>
                    <a:pt x="61" y="54"/>
                  </a:moveTo>
                  <a:cubicBezTo>
                    <a:pt x="57" y="52"/>
                    <a:pt x="57" y="52"/>
                    <a:pt x="57" y="52"/>
                  </a:cubicBezTo>
                  <a:cubicBezTo>
                    <a:pt x="56" y="51"/>
                    <a:pt x="55" y="50"/>
                    <a:pt x="56" y="49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1" y="23"/>
                    <a:pt x="72" y="23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8" y="26"/>
                    <a:pt x="78" y="28"/>
                    <a:pt x="77" y="2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4"/>
                    <a:pt x="62" y="55"/>
                    <a:pt x="61" y="54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8" name="ïşļïḓè"/>
            <p:cNvSpPr/>
            <p:nvPr/>
          </p:nvSpPr>
          <p:spPr bwMode="auto">
            <a:xfrm>
              <a:off x="10996621" y="4129590"/>
              <a:ext cx="221179" cy="191818"/>
            </a:xfrm>
            <a:custGeom>
              <a:avLst/>
              <a:gdLst>
                <a:gd name="T0" fmla="*/ 56 w 69"/>
                <a:gd name="T1" fmla="*/ 0 h 60"/>
                <a:gd name="T2" fmla="*/ 13 w 69"/>
                <a:gd name="T3" fmla="*/ 0 h 60"/>
                <a:gd name="T4" fmla="*/ 0 w 69"/>
                <a:gd name="T5" fmla="*/ 13 h 60"/>
                <a:gd name="T6" fmla="*/ 0 w 69"/>
                <a:gd name="T7" fmla="*/ 58 h 60"/>
                <a:gd name="T8" fmla="*/ 2 w 69"/>
                <a:gd name="T9" fmla="*/ 60 h 60"/>
                <a:gd name="T10" fmla="*/ 66 w 69"/>
                <a:gd name="T11" fmla="*/ 60 h 60"/>
                <a:gd name="T12" fmla="*/ 69 w 69"/>
                <a:gd name="T13" fmla="*/ 58 h 60"/>
                <a:gd name="T14" fmla="*/ 69 w 69"/>
                <a:gd name="T15" fmla="*/ 13 h 60"/>
                <a:gd name="T16" fmla="*/ 56 w 69"/>
                <a:gd name="T17" fmla="*/ 0 h 60"/>
                <a:gd name="T18" fmla="*/ 34 w 69"/>
                <a:gd name="T19" fmla="*/ 51 h 60"/>
                <a:gd name="T20" fmla="*/ 13 w 69"/>
                <a:gd name="T21" fmla="*/ 34 h 60"/>
                <a:gd name="T22" fmla="*/ 26 w 69"/>
                <a:gd name="T23" fmla="*/ 34 h 60"/>
                <a:gd name="T24" fmla="*/ 26 w 69"/>
                <a:gd name="T25" fmla="*/ 21 h 60"/>
                <a:gd name="T26" fmla="*/ 43 w 69"/>
                <a:gd name="T27" fmla="*/ 21 h 60"/>
                <a:gd name="T28" fmla="*/ 43 w 69"/>
                <a:gd name="T29" fmla="*/ 34 h 60"/>
                <a:gd name="T30" fmla="*/ 56 w 69"/>
                <a:gd name="T31" fmla="*/ 34 h 60"/>
                <a:gd name="T32" fmla="*/ 34 w 69"/>
                <a:gd name="T33" fmla="*/ 51 h 60"/>
                <a:gd name="T34" fmla="*/ 10 w 69"/>
                <a:gd name="T35" fmla="*/ 9 h 60"/>
                <a:gd name="T36" fmla="*/ 15 w 69"/>
                <a:gd name="T37" fmla="*/ 4 h 60"/>
                <a:gd name="T38" fmla="*/ 54 w 69"/>
                <a:gd name="T39" fmla="*/ 4 h 60"/>
                <a:gd name="T40" fmla="*/ 58 w 69"/>
                <a:gd name="T41" fmla="*/ 9 h 60"/>
                <a:gd name="T42" fmla="*/ 10 w 69"/>
                <a:gd name="T43" fmla="*/ 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60">
                  <a:moveTo>
                    <a:pt x="5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0"/>
                    <a:pt x="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8" y="60"/>
                    <a:pt x="69" y="59"/>
                    <a:pt x="69" y="58"/>
                  </a:cubicBezTo>
                  <a:cubicBezTo>
                    <a:pt x="69" y="13"/>
                    <a:pt x="69" y="13"/>
                    <a:pt x="69" y="13"/>
                  </a:cubicBezTo>
                  <a:lnTo>
                    <a:pt x="56" y="0"/>
                  </a:lnTo>
                  <a:close/>
                  <a:moveTo>
                    <a:pt x="34" y="51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56" y="34"/>
                    <a:pt x="56" y="34"/>
                    <a:pt x="56" y="34"/>
                  </a:cubicBezTo>
                  <a:lnTo>
                    <a:pt x="34" y="51"/>
                  </a:lnTo>
                  <a:close/>
                  <a:moveTo>
                    <a:pt x="10" y="9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8" y="9"/>
                    <a:pt x="58" y="9"/>
                    <a:pt x="58" y="9"/>
                  </a:cubicBezTo>
                  <a:lnTo>
                    <a:pt x="10" y="9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îšḷîḋè"/>
            <p:cNvSpPr/>
            <p:nvPr/>
          </p:nvSpPr>
          <p:spPr bwMode="auto">
            <a:xfrm>
              <a:off x="11303921" y="2003931"/>
              <a:ext cx="182032" cy="248580"/>
            </a:xfrm>
            <a:custGeom>
              <a:avLst/>
              <a:gdLst>
                <a:gd name="T0" fmla="*/ 57 w 57"/>
                <a:gd name="T1" fmla="*/ 48 h 78"/>
                <a:gd name="T2" fmla="*/ 57 w 57"/>
                <a:gd name="T3" fmla="*/ 48 h 78"/>
                <a:gd name="T4" fmla="*/ 57 w 57"/>
                <a:gd name="T5" fmla="*/ 48 h 78"/>
                <a:gd name="T6" fmla="*/ 28 w 57"/>
                <a:gd name="T7" fmla="*/ 0 h 78"/>
                <a:gd name="T8" fmla="*/ 0 w 57"/>
                <a:gd name="T9" fmla="*/ 48 h 78"/>
                <a:gd name="T10" fmla="*/ 0 w 57"/>
                <a:gd name="T11" fmla="*/ 48 h 78"/>
                <a:gd name="T12" fmla="*/ 0 w 57"/>
                <a:gd name="T13" fmla="*/ 48 h 78"/>
                <a:gd name="T14" fmla="*/ 0 w 57"/>
                <a:gd name="T15" fmla="*/ 49 h 78"/>
                <a:gd name="T16" fmla="*/ 0 w 57"/>
                <a:gd name="T17" fmla="*/ 49 h 78"/>
                <a:gd name="T18" fmla="*/ 0 w 57"/>
                <a:gd name="T19" fmla="*/ 49 h 78"/>
                <a:gd name="T20" fmla="*/ 28 w 57"/>
                <a:gd name="T21" fmla="*/ 78 h 78"/>
                <a:gd name="T22" fmla="*/ 57 w 57"/>
                <a:gd name="T23" fmla="*/ 49 h 78"/>
                <a:gd name="T24" fmla="*/ 57 w 57"/>
                <a:gd name="T25" fmla="*/ 49 h 78"/>
                <a:gd name="T26" fmla="*/ 57 w 57"/>
                <a:gd name="T27" fmla="*/ 49 h 78"/>
                <a:gd name="T28" fmla="*/ 57 w 57"/>
                <a:gd name="T29" fmla="*/ 48 h 78"/>
                <a:gd name="T30" fmla="*/ 48 w 57"/>
                <a:gd name="T31" fmla="*/ 49 h 78"/>
                <a:gd name="T32" fmla="*/ 48 w 57"/>
                <a:gd name="T33" fmla="*/ 49 h 78"/>
                <a:gd name="T34" fmla="*/ 42 w 57"/>
                <a:gd name="T35" fmla="*/ 62 h 78"/>
                <a:gd name="T36" fmla="*/ 28 w 57"/>
                <a:gd name="T37" fmla="*/ 68 h 78"/>
                <a:gd name="T38" fmla="*/ 26 w 57"/>
                <a:gd name="T39" fmla="*/ 68 h 78"/>
                <a:gd name="T40" fmla="*/ 43 w 57"/>
                <a:gd name="T41" fmla="*/ 37 h 78"/>
                <a:gd name="T42" fmla="*/ 43 w 57"/>
                <a:gd name="T43" fmla="*/ 33 h 78"/>
                <a:gd name="T44" fmla="*/ 48 w 57"/>
                <a:gd name="T45" fmla="*/ 48 h 78"/>
                <a:gd name="T46" fmla="*/ 48 w 57"/>
                <a:gd name="T47" fmla="*/ 48 h 78"/>
                <a:gd name="T48" fmla="*/ 48 w 57"/>
                <a:gd name="T49" fmla="*/ 48 h 78"/>
                <a:gd name="T50" fmla="*/ 48 w 57"/>
                <a:gd name="T51" fmla="*/ 48 h 78"/>
                <a:gd name="T52" fmla="*/ 48 w 57"/>
                <a:gd name="T53" fmla="*/ 49 h 78"/>
                <a:gd name="T54" fmla="*/ 48 w 57"/>
                <a:gd name="T55" fmla="*/ 4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78"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7" y="24"/>
                    <a:pt x="28" y="0"/>
                    <a:pt x="28" y="0"/>
                  </a:cubicBezTo>
                  <a:cubicBezTo>
                    <a:pt x="28" y="0"/>
                    <a:pt x="0" y="24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5"/>
                    <a:pt x="13" y="78"/>
                    <a:pt x="28" y="78"/>
                  </a:cubicBezTo>
                  <a:cubicBezTo>
                    <a:pt x="44" y="78"/>
                    <a:pt x="57" y="65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8"/>
                    <a:pt x="57" y="48"/>
                    <a:pt x="57" y="48"/>
                  </a:cubicBezTo>
                  <a:close/>
                  <a:moveTo>
                    <a:pt x="48" y="49"/>
                  </a:moveTo>
                  <a:cubicBezTo>
                    <a:pt x="48" y="49"/>
                    <a:pt x="48" y="49"/>
                    <a:pt x="48" y="49"/>
                  </a:cubicBezTo>
                  <a:cubicBezTo>
                    <a:pt x="48" y="54"/>
                    <a:pt x="46" y="59"/>
                    <a:pt x="42" y="62"/>
                  </a:cubicBezTo>
                  <a:cubicBezTo>
                    <a:pt x="38" y="66"/>
                    <a:pt x="34" y="68"/>
                    <a:pt x="28" y="68"/>
                  </a:cubicBezTo>
                  <a:cubicBezTo>
                    <a:pt x="28" y="68"/>
                    <a:pt x="27" y="68"/>
                    <a:pt x="26" y="68"/>
                  </a:cubicBezTo>
                  <a:cubicBezTo>
                    <a:pt x="36" y="61"/>
                    <a:pt x="43" y="50"/>
                    <a:pt x="43" y="37"/>
                  </a:cubicBezTo>
                  <a:cubicBezTo>
                    <a:pt x="43" y="35"/>
                    <a:pt x="43" y="34"/>
                    <a:pt x="43" y="33"/>
                  </a:cubicBezTo>
                  <a:cubicBezTo>
                    <a:pt x="46" y="38"/>
                    <a:pt x="48" y="43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íşlíde"/>
            <p:cNvSpPr/>
            <p:nvPr/>
          </p:nvSpPr>
          <p:spPr bwMode="auto">
            <a:xfrm>
              <a:off x="11108188" y="1823857"/>
              <a:ext cx="285770" cy="272068"/>
            </a:xfrm>
            <a:custGeom>
              <a:avLst/>
              <a:gdLst>
                <a:gd name="T0" fmla="*/ 52 w 89"/>
                <a:gd name="T1" fmla="*/ 3 h 85"/>
                <a:gd name="T2" fmla="*/ 4 w 89"/>
                <a:gd name="T3" fmla="*/ 36 h 85"/>
                <a:gd name="T4" fmla="*/ 3 w 89"/>
                <a:gd name="T5" fmla="*/ 45 h 85"/>
                <a:gd name="T6" fmla="*/ 28 w 89"/>
                <a:gd name="T7" fmla="*/ 82 h 85"/>
                <a:gd name="T8" fmla="*/ 37 w 89"/>
                <a:gd name="T9" fmla="*/ 83 h 85"/>
                <a:gd name="T10" fmla="*/ 85 w 89"/>
                <a:gd name="T11" fmla="*/ 50 h 85"/>
                <a:gd name="T12" fmla="*/ 87 w 89"/>
                <a:gd name="T13" fmla="*/ 41 h 85"/>
                <a:gd name="T14" fmla="*/ 61 w 89"/>
                <a:gd name="T15" fmla="*/ 4 h 85"/>
                <a:gd name="T16" fmla="*/ 52 w 89"/>
                <a:gd name="T17" fmla="*/ 3 h 85"/>
                <a:gd name="T18" fmla="*/ 38 w 89"/>
                <a:gd name="T19" fmla="*/ 48 h 85"/>
                <a:gd name="T20" fmla="*/ 31 w 89"/>
                <a:gd name="T21" fmla="*/ 71 h 85"/>
                <a:gd name="T22" fmla="*/ 11 w 89"/>
                <a:gd name="T23" fmla="*/ 42 h 85"/>
                <a:gd name="T24" fmla="*/ 38 w 89"/>
                <a:gd name="T25" fmla="*/ 48 h 85"/>
                <a:gd name="T26" fmla="*/ 14 w 89"/>
                <a:gd name="T27" fmla="*/ 40 h 85"/>
                <a:gd name="T28" fmla="*/ 52 w 89"/>
                <a:gd name="T29" fmla="*/ 13 h 85"/>
                <a:gd name="T30" fmla="*/ 43 w 89"/>
                <a:gd name="T31" fmla="*/ 41 h 85"/>
                <a:gd name="T32" fmla="*/ 14 w 89"/>
                <a:gd name="T33" fmla="*/ 40 h 85"/>
                <a:gd name="T34" fmla="*/ 39 w 89"/>
                <a:gd name="T35" fmla="*/ 48 h 85"/>
                <a:gd name="T36" fmla="*/ 50 w 89"/>
                <a:gd name="T37" fmla="*/ 50 h 85"/>
                <a:gd name="T38" fmla="*/ 51 w 89"/>
                <a:gd name="T39" fmla="*/ 40 h 85"/>
                <a:gd name="T40" fmla="*/ 74 w 89"/>
                <a:gd name="T41" fmla="*/ 47 h 85"/>
                <a:gd name="T42" fmla="*/ 38 w 89"/>
                <a:gd name="T43" fmla="*/ 72 h 85"/>
                <a:gd name="T44" fmla="*/ 39 w 89"/>
                <a:gd name="T45" fmla="*/ 48 h 85"/>
                <a:gd name="T46" fmla="*/ 51 w 89"/>
                <a:gd name="T47" fmla="*/ 39 h 85"/>
                <a:gd name="T48" fmla="*/ 55 w 89"/>
                <a:gd name="T49" fmla="*/ 11 h 85"/>
                <a:gd name="T50" fmla="*/ 75 w 89"/>
                <a:gd name="T51" fmla="*/ 40 h 85"/>
                <a:gd name="T52" fmla="*/ 51 w 89"/>
                <a:gd name="T53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85">
                  <a:moveTo>
                    <a:pt x="52" y="3"/>
                  </a:moveTo>
                  <a:cubicBezTo>
                    <a:pt x="4" y="36"/>
                    <a:pt x="4" y="36"/>
                    <a:pt x="4" y="36"/>
                  </a:cubicBezTo>
                  <a:cubicBezTo>
                    <a:pt x="1" y="38"/>
                    <a:pt x="0" y="42"/>
                    <a:pt x="3" y="45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0" y="85"/>
                    <a:pt x="34" y="85"/>
                    <a:pt x="37" y="8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8" y="48"/>
                    <a:pt x="89" y="44"/>
                    <a:pt x="87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1"/>
                    <a:pt x="55" y="0"/>
                    <a:pt x="52" y="3"/>
                  </a:cubicBezTo>
                  <a:close/>
                  <a:moveTo>
                    <a:pt x="38" y="48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11" y="42"/>
                    <a:pt x="11" y="42"/>
                    <a:pt x="11" y="42"/>
                  </a:cubicBezTo>
                  <a:lnTo>
                    <a:pt x="38" y="48"/>
                  </a:lnTo>
                  <a:close/>
                  <a:moveTo>
                    <a:pt x="14" y="40"/>
                  </a:moveTo>
                  <a:cubicBezTo>
                    <a:pt x="52" y="13"/>
                    <a:pt x="52" y="13"/>
                    <a:pt x="52" y="13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14" y="40"/>
                  </a:lnTo>
                  <a:close/>
                  <a:moveTo>
                    <a:pt x="39" y="48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38" y="72"/>
                    <a:pt x="38" y="72"/>
                    <a:pt x="38" y="72"/>
                  </a:cubicBezTo>
                  <a:lnTo>
                    <a:pt x="39" y="48"/>
                  </a:lnTo>
                  <a:close/>
                  <a:moveTo>
                    <a:pt x="51" y="39"/>
                  </a:moveTo>
                  <a:cubicBezTo>
                    <a:pt x="55" y="11"/>
                    <a:pt x="55" y="11"/>
                    <a:pt x="55" y="11"/>
                  </a:cubicBezTo>
                  <a:cubicBezTo>
                    <a:pt x="75" y="40"/>
                    <a:pt x="75" y="40"/>
                    <a:pt x="75" y="40"/>
                  </a:cubicBezTo>
                  <a:lnTo>
                    <a:pt x="51" y="39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1" name="iṡlîḑè"/>
            <p:cNvSpPr/>
            <p:nvPr/>
          </p:nvSpPr>
          <p:spPr bwMode="auto">
            <a:xfrm>
              <a:off x="10996621" y="1667271"/>
              <a:ext cx="217264" cy="221178"/>
            </a:xfrm>
            <a:custGeom>
              <a:avLst/>
              <a:gdLst>
                <a:gd name="T0" fmla="*/ 34 w 68"/>
                <a:gd name="T1" fmla="*/ 0 h 69"/>
                <a:gd name="T2" fmla="*/ 0 w 68"/>
                <a:gd name="T3" fmla="*/ 35 h 69"/>
                <a:gd name="T4" fmla="*/ 34 w 68"/>
                <a:gd name="T5" fmla="*/ 69 h 69"/>
                <a:gd name="T6" fmla="*/ 68 w 68"/>
                <a:gd name="T7" fmla="*/ 35 h 69"/>
                <a:gd name="T8" fmla="*/ 34 w 68"/>
                <a:gd name="T9" fmla="*/ 0 h 69"/>
                <a:gd name="T10" fmla="*/ 34 w 68"/>
                <a:gd name="T11" fmla="*/ 62 h 69"/>
                <a:gd name="T12" fmla="*/ 7 w 68"/>
                <a:gd name="T13" fmla="*/ 35 h 69"/>
                <a:gd name="T14" fmla="*/ 34 w 68"/>
                <a:gd name="T15" fmla="*/ 7 h 69"/>
                <a:gd name="T16" fmla="*/ 62 w 68"/>
                <a:gd name="T17" fmla="*/ 35 h 69"/>
                <a:gd name="T18" fmla="*/ 34 w 68"/>
                <a:gd name="T19" fmla="*/ 62 h 69"/>
                <a:gd name="T20" fmla="*/ 22 w 68"/>
                <a:gd name="T21" fmla="*/ 24 h 69"/>
                <a:gd name="T22" fmla="*/ 36 w 68"/>
                <a:gd name="T23" fmla="*/ 35 h 69"/>
                <a:gd name="T24" fmla="*/ 22 w 68"/>
                <a:gd name="T25" fmla="*/ 45 h 69"/>
                <a:gd name="T26" fmla="*/ 22 w 68"/>
                <a:gd name="T27" fmla="*/ 24 h 69"/>
                <a:gd name="T28" fmla="*/ 39 w 68"/>
                <a:gd name="T29" fmla="*/ 24 h 69"/>
                <a:gd name="T30" fmla="*/ 54 w 68"/>
                <a:gd name="T31" fmla="*/ 35 h 69"/>
                <a:gd name="T32" fmla="*/ 39 w 68"/>
                <a:gd name="T33" fmla="*/ 45 h 69"/>
                <a:gd name="T34" fmla="*/ 39 w 68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cubicBezTo>
                    <a:pt x="15" y="0"/>
                    <a:pt x="0" y="16"/>
                    <a:pt x="0" y="35"/>
                  </a:cubicBezTo>
                  <a:cubicBezTo>
                    <a:pt x="0" y="53"/>
                    <a:pt x="15" y="69"/>
                    <a:pt x="34" y="69"/>
                  </a:cubicBezTo>
                  <a:cubicBezTo>
                    <a:pt x="53" y="69"/>
                    <a:pt x="68" y="53"/>
                    <a:pt x="68" y="35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62"/>
                  </a:moveTo>
                  <a:cubicBezTo>
                    <a:pt x="19" y="62"/>
                    <a:pt x="7" y="50"/>
                    <a:pt x="7" y="35"/>
                  </a:cubicBezTo>
                  <a:cubicBezTo>
                    <a:pt x="7" y="19"/>
                    <a:pt x="19" y="7"/>
                    <a:pt x="34" y="7"/>
                  </a:cubicBezTo>
                  <a:cubicBezTo>
                    <a:pt x="50" y="7"/>
                    <a:pt x="62" y="19"/>
                    <a:pt x="62" y="35"/>
                  </a:cubicBezTo>
                  <a:cubicBezTo>
                    <a:pt x="62" y="50"/>
                    <a:pt x="50" y="62"/>
                    <a:pt x="34" y="62"/>
                  </a:cubicBezTo>
                  <a:close/>
                  <a:moveTo>
                    <a:pt x="22" y="24"/>
                  </a:moveTo>
                  <a:cubicBezTo>
                    <a:pt x="36" y="35"/>
                    <a:pt x="36" y="35"/>
                    <a:pt x="36" y="35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2" name="íṡḻídê"/>
            <p:cNvSpPr/>
            <p:nvPr/>
          </p:nvSpPr>
          <p:spPr bwMode="auto">
            <a:xfrm>
              <a:off x="11096444" y="2135072"/>
              <a:ext cx="172245" cy="197690"/>
            </a:xfrm>
            <a:custGeom>
              <a:avLst/>
              <a:gdLst>
                <a:gd name="T0" fmla="*/ 50 w 54"/>
                <a:gd name="T1" fmla="*/ 12 h 62"/>
                <a:gd name="T2" fmla="*/ 42 w 54"/>
                <a:gd name="T3" fmla="*/ 5 h 62"/>
                <a:gd name="T4" fmla="*/ 33 w 54"/>
                <a:gd name="T5" fmla="*/ 0 h 62"/>
                <a:gd name="T6" fmla="*/ 6 w 54"/>
                <a:gd name="T7" fmla="*/ 0 h 62"/>
                <a:gd name="T8" fmla="*/ 0 w 54"/>
                <a:gd name="T9" fmla="*/ 6 h 62"/>
                <a:gd name="T10" fmla="*/ 0 w 54"/>
                <a:gd name="T11" fmla="*/ 56 h 62"/>
                <a:gd name="T12" fmla="*/ 6 w 54"/>
                <a:gd name="T13" fmla="*/ 62 h 62"/>
                <a:gd name="T14" fmla="*/ 48 w 54"/>
                <a:gd name="T15" fmla="*/ 62 h 62"/>
                <a:gd name="T16" fmla="*/ 54 w 54"/>
                <a:gd name="T17" fmla="*/ 56 h 62"/>
                <a:gd name="T18" fmla="*/ 54 w 54"/>
                <a:gd name="T19" fmla="*/ 21 h 62"/>
                <a:gd name="T20" fmla="*/ 50 w 54"/>
                <a:gd name="T21" fmla="*/ 12 h 62"/>
                <a:gd name="T22" fmla="*/ 35 w 54"/>
                <a:gd name="T23" fmla="*/ 9 h 62"/>
                <a:gd name="T24" fmla="*/ 35 w 54"/>
                <a:gd name="T25" fmla="*/ 9 h 62"/>
                <a:gd name="T26" fmla="*/ 37 w 54"/>
                <a:gd name="T27" fmla="*/ 10 h 62"/>
                <a:gd name="T28" fmla="*/ 44 w 54"/>
                <a:gd name="T29" fmla="*/ 17 h 62"/>
                <a:gd name="T30" fmla="*/ 45 w 54"/>
                <a:gd name="T31" fmla="*/ 19 h 62"/>
                <a:gd name="T32" fmla="*/ 46 w 54"/>
                <a:gd name="T33" fmla="*/ 20 h 62"/>
                <a:gd name="T34" fmla="*/ 35 w 54"/>
                <a:gd name="T35" fmla="*/ 20 h 62"/>
                <a:gd name="T36" fmla="*/ 35 w 54"/>
                <a:gd name="T37" fmla="*/ 9 h 62"/>
                <a:gd name="T38" fmla="*/ 46 w 54"/>
                <a:gd name="T39" fmla="*/ 54 h 62"/>
                <a:gd name="T40" fmla="*/ 8 w 54"/>
                <a:gd name="T41" fmla="*/ 54 h 62"/>
                <a:gd name="T42" fmla="*/ 8 w 54"/>
                <a:gd name="T43" fmla="*/ 8 h 62"/>
                <a:gd name="T44" fmla="*/ 31 w 54"/>
                <a:gd name="T45" fmla="*/ 8 h 62"/>
                <a:gd name="T46" fmla="*/ 31 w 54"/>
                <a:gd name="T47" fmla="*/ 23 h 62"/>
                <a:gd name="T48" fmla="*/ 46 w 54"/>
                <a:gd name="T49" fmla="*/ 23 h 62"/>
                <a:gd name="T50" fmla="*/ 46 w 54"/>
                <a:gd name="T51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62">
                  <a:moveTo>
                    <a:pt x="50" y="12"/>
                  </a:moveTo>
                  <a:cubicBezTo>
                    <a:pt x="42" y="5"/>
                    <a:pt x="42" y="5"/>
                    <a:pt x="42" y="5"/>
                  </a:cubicBezTo>
                  <a:cubicBezTo>
                    <a:pt x="40" y="2"/>
                    <a:pt x="36" y="0"/>
                    <a:pt x="3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3" y="62"/>
                    <a:pt x="6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51" y="62"/>
                    <a:pt x="54" y="59"/>
                    <a:pt x="54" y="56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18"/>
                    <a:pt x="52" y="14"/>
                    <a:pt x="50" y="12"/>
                  </a:cubicBezTo>
                  <a:close/>
                  <a:moveTo>
                    <a:pt x="35" y="9"/>
                  </a:moveTo>
                  <a:cubicBezTo>
                    <a:pt x="35" y="9"/>
                    <a:pt x="35" y="9"/>
                    <a:pt x="35" y="9"/>
                  </a:cubicBezTo>
                  <a:cubicBezTo>
                    <a:pt x="36" y="9"/>
                    <a:pt x="37" y="10"/>
                    <a:pt x="37" y="10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8"/>
                    <a:pt x="45" y="19"/>
                  </a:cubicBezTo>
                  <a:cubicBezTo>
                    <a:pt x="46" y="19"/>
                    <a:pt x="46" y="19"/>
                    <a:pt x="46" y="20"/>
                  </a:cubicBezTo>
                  <a:cubicBezTo>
                    <a:pt x="35" y="20"/>
                    <a:pt x="35" y="20"/>
                    <a:pt x="35" y="20"/>
                  </a:cubicBezTo>
                  <a:lnTo>
                    <a:pt x="35" y="9"/>
                  </a:lnTo>
                  <a:close/>
                  <a:moveTo>
                    <a:pt x="46" y="54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46" y="23"/>
                    <a:pt x="46" y="23"/>
                    <a:pt x="46" y="23"/>
                  </a:cubicBezTo>
                  <a:lnTo>
                    <a:pt x="46" y="54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ïṥľiḑe"/>
            <p:cNvSpPr/>
            <p:nvPr/>
          </p:nvSpPr>
          <p:spPr bwMode="auto">
            <a:xfrm>
              <a:off x="11082743" y="2730100"/>
              <a:ext cx="279899" cy="297514"/>
            </a:xfrm>
            <a:custGeom>
              <a:avLst/>
              <a:gdLst>
                <a:gd name="T0" fmla="*/ 78 w 87"/>
                <a:gd name="T1" fmla="*/ 0 h 93"/>
                <a:gd name="T2" fmla="*/ 9 w 87"/>
                <a:gd name="T3" fmla="*/ 0 h 93"/>
                <a:gd name="T4" fmla="*/ 0 w 87"/>
                <a:gd name="T5" fmla="*/ 9 h 93"/>
                <a:gd name="T6" fmla="*/ 0 w 87"/>
                <a:gd name="T7" fmla="*/ 84 h 93"/>
                <a:gd name="T8" fmla="*/ 9 w 87"/>
                <a:gd name="T9" fmla="*/ 93 h 93"/>
                <a:gd name="T10" fmla="*/ 78 w 87"/>
                <a:gd name="T11" fmla="*/ 93 h 93"/>
                <a:gd name="T12" fmla="*/ 87 w 87"/>
                <a:gd name="T13" fmla="*/ 84 h 93"/>
                <a:gd name="T14" fmla="*/ 87 w 87"/>
                <a:gd name="T15" fmla="*/ 9 h 93"/>
                <a:gd name="T16" fmla="*/ 78 w 87"/>
                <a:gd name="T17" fmla="*/ 0 h 93"/>
                <a:gd name="T18" fmla="*/ 75 w 87"/>
                <a:gd name="T19" fmla="*/ 81 h 93"/>
                <a:gd name="T20" fmla="*/ 12 w 87"/>
                <a:gd name="T21" fmla="*/ 81 h 93"/>
                <a:gd name="T22" fmla="*/ 12 w 87"/>
                <a:gd name="T23" fmla="*/ 12 h 93"/>
                <a:gd name="T24" fmla="*/ 75 w 87"/>
                <a:gd name="T25" fmla="*/ 12 h 93"/>
                <a:gd name="T26" fmla="*/ 75 w 87"/>
                <a:gd name="T27" fmla="*/ 81 h 93"/>
                <a:gd name="T28" fmla="*/ 23 w 87"/>
                <a:gd name="T29" fmla="*/ 41 h 93"/>
                <a:gd name="T30" fmla="*/ 64 w 87"/>
                <a:gd name="T31" fmla="*/ 41 h 93"/>
                <a:gd name="T32" fmla="*/ 64 w 87"/>
                <a:gd name="T33" fmla="*/ 46 h 93"/>
                <a:gd name="T34" fmla="*/ 23 w 87"/>
                <a:gd name="T35" fmla="*/ 46 h 93"/>
                <a:gd name="T36" fmla="*/ 23 w 87"/>
                <a:gd name="T37" fmla="*/ 41 h 93"/>
                <a:gd name="T38" fmla="*/ 23 w 87"/>
                <a:gd name="T39" fmla="*/ 52 h 93"/>
                <a:gd name="T40" fmla="*/ 64 w 87"/>
                <a:gd name="T41" fmla="*/ 52 h 93"/>
                <a:gd name="T42" fmla="*/ 64 w 87"/>
                <a:gd name="T43" fmla="*/ 58 h 93"/>
                <a:gd name="T44" fmla="*/ 23 w 87"/>
                <a:gd name="T45" fmla="*/ 58 h 93"/>
                <a:gd name="T46" fmla="*/ 23 w 87"/>
                <a:gd name="T47" fmla="*/ 52 h 93"/>
                <a:gd name="T48" fmla="*/ 23 w 87"/>
                <a:gd name="T49" fmla="*/ 64 h 93"/>
                <a:gd name="T50" fmla="*/ 64 w 87"/>
                <a:gd name="T51" fmla="*/ 64 h 93"/>
                <a:gd name="T52" fmla="*/ 64 w 87"/>
                <a:gd name="T53" fmla="*/ 69 h 93"/>
                <a:gd name="T54" fmla="*/ 23 w 87"/>
                <a:gd name="T55" fmla="*/ 69 h 93"/>
                <a:gd name="T56" fmla="*/ 23 w 87"/>
                <a:gd name="T57" fmla="*/ 64 h 93"/>
                <a:gd name="T58" fmla="*/ 23 w 87"/>
                <a:gd name="T59" fmla="*/ 29 h 93"/>
                <a:gd name="T60" fmla="*/ 64 w 87"/>
                <a:gd name="T61" fmla="*/ 29 h 93"/>
                <a:gd name="T62" fmla="*/ 64 w 87"/>
                <a:gd name="T63" fmla="*/ 35 h 93"/>
                <a:gd name="T64" fmla="*/ 23 w 87"/>
                <a:gd name="T65" fmla="*/ 35 h 93"/>
                <a:gd name="T66" fmla="*/ 23 w 87"/>
                <a:gd name="T67" fmla="*/ 2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93">
                  <a:moveTo>
                    <a:pt x="7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9"/>
                    <a:pt x="4" y="93"/>
                    <a:pt x="9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83" y="93"/>
                    <a:pt x="87" y="89"/>
                    <a:pt x="87" y="8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4"/>
                    <a:pt x="83" y="0"/>
                    <a:pt x="78" y="0"/>
                  </a:cubicBezTo>
                  <a:close/>
                  <a:moveTo>
                    <a:pt x="75" y="81"/>
                  </a:moveTo>
                  <a:cubicBezTo>
                    <a:pt x="12" y="81"/>
                    <a:pt x="12" y="81"/>
                    <a:pt x="12" y="8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75" y="12"/>
                    <a:pt x="75" y="12"/>
                    <a:pt x="75" y="12"/>
                  </a:cubicBezTo>
                  <a:lnTo>
                    <a:pt x="75" y="81"/>
                  </a:lnTo>
                  <a:close/>
                  <a:moveTo>
                    <a:pt x="23" y="41"/>
                  </a:moveTo>
                  <a:cubicBezTo>
                    <a:pt x="64" y="41"/>
                    <a:pt x="64" y="41"/>
                    <a:pt x="64" y="41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23" y="46"/>
                    <a:pt x="23" y="46"/>
                    <a:pt x="23" y="46"/>
                  </a:cubicBezTo>
                  <a:lnTo>
                    <a:pt x="23" y="41"/>
                  </a:lnTo>
                  <a:close/>
                  <a:moveTo>
                    <a:pt x="23" y="52"/>
                  </a:moveTo>
                  <a:cubicBezTo>
                    <a:pt x="64" y="52"/>
                    <a:pt x="64" y="52"/>
                    <a:pt x="64" y="52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23" y="52"/>
                  </a:lnTo>
                  <a:close/>
                  <a:moveTo>
                    <a:pt x="23" y="64"/>
                  </a:moveTo>
                  <a:cubicBezTo>
                    <a:pt x="64" y="64"/>
                    <a:pt x="64" y="64"/>
                    <a:pt x="64" y="64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23" y="69"/>
                    <a:pt x="23" y="69"/>
                    <a:pt x="23" y="69"/>
                  </a:cubicBezTo>
                  <a:lnTo>
                    <a:pt x="23" y="64"/>
                  </a:lnTo>
                  <a:close/>
                  <a:moveTo>
                    <a:pt x="23" y="29"/>
                  </a:moveTo>
                  <a:cubicBezTo>
                    <a:pt x="64" y="29"/>
                    <a:pt x="64" y="29"/>
                    <a:pt x="64" y="2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23" y="29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4" name="iṩļidê"/>
            <p:cNvSpPr/>
            <p:nvPr/>
          </p:nvSpPr>
          <p:spPr bwMode="auto">
            <a:xfrm>
              <a:off x="11031853" y="3084377"/>
              <a:ext cx="262282" cy="197690"/>
            </a:xfrm>
            <a:custGeom>
              <a:avLst/>
              <a:gdLst>
                <a:gd name="T0" fmla="*/ 0 w 134"/>
                <a:gd name="T1" fmla="*/ 0 h 101"/>
                <a:gd name="T2" fmla="*/ 0 w 134"/>
                <a:gd name="T3" fmla="*/ 101 h 101"/>
                <a:gd name="T4" fmla="*/ 134 w 134"/>
                <a:gd name="T5" fmla="*/ 101 h 101"/>
                <a:gd name="T6" fmla="*/ 134 w 134"/>
                <a:gd name="T7" fmla="*/ 0 h 101"/>
                <a:gd name="T8" fmla="*/ 0 w 134"/>
                <a:gd name="T9" fmla="*/ 0 h 101"/>
                <a:gd name="T10" fmla="*/ 25 w 134"/>
                <a:gd name="T11" fmla="*/ 93 h 101"/>
                <a:gd name="T12" fmla="*/ 8 w 134"/>
                <a:gd name="T13" fmla="*/ 93 h 101"/>
                <a:gd name="T14" fmla="*/ 8 w 134"/>
                <a:gd name="T15" fmla="*/ 77 h 101"/>
                <a:gd name="T16" fmla="*/ 25 w 134"/>
                <a:gd name="T17" fmla="*/ 77 h 101"/>
                <a:gd name="T18" fmla="*/ 25 w 134"/>
                <a:gd name="T19" fmla="*/ 93 h 101"/>
                <a:gd name="T20" fmla="*/ 25 w 134"/>
                <a:gd name="T21" fmla="*/ 59 h 101"/>
                <a:gd name="T22" fmla="*/ 8 w 134"/>
                <a:gd name="T23" fmla="*/ 59 h 101"/>
                <a:gd name="T24" fmla="*/ 8 w 134"/>
                <a:gd name="T25" fmla="*/ 43 h 101"/>
                <a:gd name="T26" fmla="*/ 25 w 134"/>
                <a:gd name="T27" fmla="*/ 43 h 101"/>
                <a:gd name="T28" fmla="*/ 25 w 134"/>
                <a:gd name="T29" fmla="*/ 59 h 101"/>
                <a:gd name="T30" fmla="*/ 25 w 134"/>
                <a:gd name="T31" fmla="*/ 26 h 101"/>
                <a:gd name="T32" fmla="*/ 8 w 134"/>
                <a:gd name="T33" fmla="*/ 26 h 101"/>
                <a:gd name="T34" fmla="*/ 8 w 134"/>
                <a:gd name="T35" fmla="*/ 8 h 101"/>
                <a:gd name="T36" fmla="*/ 25 w 134"/>
                <a:gd name="T37" fmla="*/ 8 h 101"/>
                <a:gd name="T38" fmla="*/ 25 w 134"/>
                <a:gd name="T39" fmla="*/ 26 h 101"/>
                <a:gd name="T40" fmla="*/ 102 w 134"/>
                <a:gd name="T41" fmla="*/ 93 h 101"/>
                <a:gd name="T42" fmla="*/ 35 w 134"/>
                <a:gd name="T43" fmla="*/ 93 h 101"/>
                <a:gd name="T44" fmla="*/ 35 w 134"/>
                <a:gd name="T45" fmla="*/ 8 h 101"/>
                <a:gd name="T46" fmla="*/ 102 w 134"/>
                <a:gd name="T47" fmla="*/ 8 h 101"/>
                <a:gd name="T48" fmla="*/ 102 w 134"/>
                <a:gd name="T49" fmla="*/ 93 h 101"/>
                <a:gd name="T50" fmla="*/ 126 w 134"/>
                <a:gd name="T51" fmla="*/ 93 h 101"/>
                <a:gd name="T52" fmla="*/ 110 w 134"/>
                <a:gd name="T53" fmla="*/ 93 h 101"/>
                <a:gd name="T54" fmla="*/ 110 w 134"/>
                <a:gd name="T55" fmla="*/ 77 h 101"/>
                <a:gd name="T56" fmla="*/ 126 w 134"/>
                <a:gd name="T57" fmla="*/ 77 h 101"/>
                <a:gd name="T58" fmla="*/ 126 w 134"/>
                <a:gd name="T59" fmla="*/ 93 h 101"/>
                <a:gd name="T60" fmla="*/ 126 w 134"/>
                <a:gd name="T61" fmla="*/ 59 h 101"/>
                <a:gd name="T62" fmla="*/ 110 w 134"/>
                <a:gd name="T63" fmla="*/ 59 h 101"/>
                <a:gd name="T64" fmla="*/ 110 w 134"/>
                <a:gd name="T65" fmla="*/ 43 h 101"/>
                <a:gd name="T66" fmla="*/ 126 w 134"/>
                <a:gd name="T67" fmla="*/ 43 h 101"/>
                <a:gd name="T68" fmla="*/ 126 w 134"/>
                <a:gd name="T69" fmla="*/ 59 h 101"/>
                <a:gd name="T70" fmla="*/ 126 w 134"/>
                <a:gd name="T71" fmla="*/ 26 h 101"/>
                <a:gd name="T72" fmla="*/ 110 w 134"/>
                <a:gd name="T73" fmla="*/ 26 h 101"/>
                <a:gd name="T74" fmla="*/ 110 w 134"/>
                <a:gd name="T75" fmla="*/ 8 h 101"/>
                <a:gd name="T76" fmla="*/ 126 w 134"/>
                <a:gd name="T77" fmla="*/ 8 h 101"/>
                <a:gd name="T78" fmla="*/ 126 w 134"/>
                <a:gd name="T79" fmla="*/ 26 h 101"/>
                <a:gd name="T80" fmla="*/ 51 w 134"/>
                <a:gd name="T81" fmla="*/ 26 h 101"/>
                <a:gd name="T82" fmla="*/ 51 w 134"/>
                <a:gd name="T83" fmla="*/ 77 h 101"/>
                <a:gd name="T84" fmla="*/ 84 w 134"/>
                <a:gd name="T85" fmla="*/ 51 h 101"/>
                <a:gd name="T86" fmla="*/ 51 w 134"/>
                <a:gd name="T87" fmla="*/ 2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4" h="101">
                  <a:moveTo>
                    <a:pt x="0" y="0"/>
                  </a:moveTo>
                  <a:lnTo>
                    <a:pt x="0" y="101"/>
                  </a:lnTo>
                  <a:lnTo>
                    <a:pt x="134" y="101"/>
                  </a:lnTo>
                  <a:lnTo>
                    <a:pt x="134" y="0"/>
                  </a:lnTo>
                  <a:lnTo>
                    <a:pt x="0" y="0"/>
                  </a:lnTo>
                  <a:close/>
                  <a:moveTo>
                    <a:pt x="25" y="93"/>
                  </a:moveTo>
                  <a:lnTo>
                    <a:pt x="8" y="93"/>
                  </a:lnTo>
                  <a:lnTo>
                    <a:pt x="8" y="77"/>
                  </a:lnTo>
                  <a:lnTo>
                    <a:pt x="25" y="77"/>
                  </a:lnTo>
                  <a:lnTo>
                    <a:pt x="25" y="93"/>
                  </a:lnTo>
                  <a:close/>
                  <a:moveTo>
                    <a:pt x="25" y="59"/>
                  </a:moveTo>
                  <a:lnTo>
                    <a:pt x="8" y="59"/>
                  </a:lnTo>
                  <a:lnTo>
                    <a:pt x="8" y="43"/>
                  </a:lnTo>
                  <a:lnTo>
                    <a:pt x="25" y="43"/>
                  </a:lnTo>
                  <a:lnTo>
                    <a:pt x="25" y="59"/>
                  </a:lnTo>
                  <a:close/>
                  <a:moveTo>
                    <a:pt x="25" y="26"/>
                  </a:moveTo>
                  <a:lnTo>
                    <a:pt x="8" y="26"/>
                  </a:lnTo>
                  <a:lnTo>
                    <a:pt x="8" y="8"/>
                  </a:lnTo>
                  <a:lnTo>
                    <a:pt x="25" y="8"/>
                  </a:lnTo>
                  <a:lnTo>
                    <a:pt x="25" y="26"/>
                  </a:lnTo>
                  <a:close/>
                  <a:moveTo>
                    <a:pt x="102" y="93"/>
                  </a:moveTo>
                  <a:lnTo>
                    <a:pt x="35" y="93"/>
                  </a:lnTo>
                  <a:lnTo>
                    <a:pt x="35" y="8"/>
                  </a:lnTo>
                  <a:lnTo>
                    <a:pt x="102" y="8"/>
                  </a:lnTo>
                  <a:lnTo>
                    <a:pt x="102" y="93"/>
                  </a:lnTo>
                  <a:close/>
                  <a:moveTo>
                    <a:pt x="126" y="93"/>
                  </a:moveTo>
                  <a:lnTo>
                    <a:pt x="110" y="93"/>
                  </a:lnTo>
                  <a:lnTo>
                    <a:pt x="110" y="77"/>
                  </a:lnTo>
                  <a:lnTo>
                    <a:pt x="126" y="77"/>
                  </a:lnTo>
                  <a:lnTo>
                    <a:pt x="126" y="93"/>
                  </a:lnTo>
                  <a:close/>
                  <a:moveTo>
                    <a:pt x="126" y="59"/>
                  </a:moveTo>
                  <a:lnTo>
                    <a:pt x="110" y="59"/>
                  </a:lnTo>
                  <a:lnTo>
                    <a:pt x="110" y="43"/>
                  </a:lnTo>
                  <a:lnTo>
                    <a:pt x="126" y="43"/>
                  </a:lnTo>
                  <a:lnTo>
                    <a:pt x="126" y="59"/>
                  </a:lnTo>
                  <a:close/>
                  <a:moveTo>
                    <a:pt x="126" y="26"/>
                  </a:moveTo>
                  <a:lnTo>
                    <a:pt x="110" y="26"/>
                  </a:lnTo>
                  <a:lnTo>
                    <a:pt x="110" y="8"/>
                  </a:lnTo>
                  <a:lnTo>
                    <a:pt x="126" y="8"/>
                  </a:lnTo>
                  <a:lnTo>
                    <a:pt x="126" y="26"/>
                  </a:lnTo>
                  <a:close/>
                  <a:moveTo>
                    <a:pt x="51" y="26"/>
                  </a:moveTo>
                  <a:lnTo>
                    <a:pt x="51" y="77"/>
                  </a:lnTo>
                  <a:lnTo>
                    <a:pt x="84" y="51"/>
                  </a:lnTo>
                  <a:lnTo>
                    <a:pt x="51" y="26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5" name="iS1îḋè"/>
            <p:cNvSpPr/>
            <p:nvPr/>
          </p:nvSpPr>
          <p:spPr bwMode="auto">
            <a:xfrm>
              <a:off x="11333281" y="3027613"/>
              <a:ext cx="156586" cy="146799"/>
            </a:xfrm>
            <a:custGeom>
              <a:avLst/>
              <a:gdLst>
                <a:gd name="T0" fmla="*/ 80 w 80"/>
                <a:gd name="T1" fmla="*/ 29 h 75"/>
                <a:gd name="T2" fmla="*/ 52 w 80"/>
                <a:gd name="T3" fmla="*/ 24 h 75"/>
                <a:gd name="T4" fmla="*/ 41 w 80"/>
                <a:gd name="T5" fmla="*/ 0 h 75"/>
                <a:gd name="T6" fmla="*/ 28 w 80"/>
                <a:gd name="T7" fmla="*/ 24 h 75"/>
                <a:gd name="T8" fmla="*/ 0 w 80"/>
                <a:gd name="T9" fmla="*/ 29 h 75"/>
                <a:gd name="T10" fmla="*/ 19 w 80"/>
                <a:gd name="T11" fmla="*/ 49 h 75"/>
                <a:gd name="T12" fmla="*/ 15 w 80"/>
                <a:gd name="T13" fmla="*/ 75 h 75"/>
                <a:gd name="T14" fmla="*/ 41 w 80"/>
                <a:gd name="T15" fmla="*/ 62 h 75"/>
                <a:gd name="T16" fmla="*/ 65 w 80"/>
                <a:gd name="T17" fmla="*/ 75 h 75"/>
                <a:gd name="T18" fmla="*/ 60 w 80"/>
                <a:gd name="T19" fmla="*/ 49 h 75"/>
                <a:gd name="T20" fmla="*/ 80 w 80"/>
                <a:gd name="T21" fmla="*/ 29 h 75"/>
                <a:gd name="T22" fmla="*/ 41 w 80"/>
                <a:gd name="T23" fmla="*/ 57 h 75"/>
                <a:gd name="T24" fmla="*/ 23 w 80"/>
                <a:gd name="T25" fmla="*/ 65 h 75"/>
                <a:gd name="T26" fmla="*/ 26 w 80"/>
                <a:gd name="T27" fmla="*/ 45 h 75"/>
                <a:gd name="T28" fmla="*/ 11 w 80"/>
                <a:gd name="T29" fmla="*/ 32 h 75"/>
                <a:gd name="T30" fmla="*/ 31 w 80"/>
                <a:gd name="T31" fmla="*/ 29 h 75"/>
                <a:gd name="T32" fmla="*/ 41 w 80"/>
                <a:gd name="T33" fmla="*/ 11 h 75"/>
                <a:gd name="T34" fmla="*/ 49 w 80"/>
                <a:gd name="T35" fmla="*/ 29 h 75"/>
                <a:gd name="T36" fmla="*/ 68 w 80"/>
                <a:gd name="T37" fmla="*/ 32 h 75"/>
                <a:gd name="T38" fmla="*/ 54 w 80"/>
                <a:gd name="T39" fmla="*/ 45 h 75"/>
                <a:gd name="T40" fmla="*/ 57 w 80"/>
                <a:gd name="T41" fmla="*/ 65 h 75"/>
                <a:gd name="T42" fmla="*/ 41 w 80"/>
                <a:gd name="T43" fmla="*/ 5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2" y="24"/>
                  </a:lnTo>
                  <a:lnTo>
                    <a:pt x="41" y="0"/>
                  </a:lnTo>
                  <a:lnTo>
                    <a:pt x="28" y="24"/>
                  </a:lnTo>
                  <a:lnTo>
                    <a:pt x="0" y="29"/>
                  </a:lnTo>
                  <a:lnTo>
                    <a:pt x="19" y="49"/>
                  </a:lnTo>
                  <a:lnTo>
                    <a:pt x="15" y="75"/>
                  </a:lnTo>
                  <a:lnTo>
                    <a:pt x="41" y="62"/>
                  </a:lnTo>
                  <a:lnTo>
                    <a:pt x="65" y="75"/>
                  </a:lnTo>
                  <a:lnTo>
                    <a:pt x="60" y="49"/>
                  </a:lnTo>
                  <a:lnTo>
                    <a:pt x="80" y="29"/>
                  </a:lnTo>
                  <a:close/>
                  <a:moveTo>
                    <a:pt x="41" y="57"/>
                  </a:moveTo>
                  <a:lnTo>
                    <a:pt x="23" y="65"/>
                  </a:lnTo>
                  <a:lnTo>
                    <a:pt x="26" y="45"/>
                  </a:lnTo>
                  <a:lnTo>
                    <a:pt x="11" y="32"/>
                  </a:lnTo>
                  <a:lnTo>
                    <a:pt x="31" y="29"/>
                  </a:lnTo>
                  <a:lnTo>
                    <a:pt x="41" y="11"/>
                  </a:lnTo>
                  <a:lnTo>
                    <a:pt x="49" y="29"/>
                  </a:lnTo>
                  <a:lnTo>
                    <a:pt x="68" y="32"/>
                  </a:lnTo>
                  <a:lnTo>
                    <a:pt x="54" y="45"/>
                  </a:lnTo>
                  <a:lnTo>
                    <a:pt x="57" y="65"/>
                  </a:lnTo>
                  <a:lnTo>
                    <a:pt x="41" y="57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6" name="îsḷïḑé"/>
            <p:cNvSpPr/>
            <p:nvPr/>
          </p:nvSpPr>
          <p:spPr bwMode="auto">
            <a:xfrm>
              <a:off x="10818503" y="1526343"/>
              <a:ext cx="191818" cy="207477"/>
            </a:xfrm>
            <a:custGeom>
              <a:avLst/>
              <a:gdLst>
                <a:gd name="T0" fmla="*/ 48 w 60"/>
                <a:gd name="T1" fmla="*/ 11 h 65"/>
                <a:gd name="T2" fmla="*/ 60 w 60"/>
                <a:gd name="T3" fmla="*/ 6 h 65"/>
                <a:gd name="T4" fmla="*/ 60 w 60"/>
                <a:gd name="T5" fmla="*/ 44 h 65"/>
                <a:gd name="T6" fmla="*/ 48 w 60"/>
                <a:gd name="T7" fmla="*/ 48 h 65"/>
                <a:gd name="T8" fmla="*/ 36 w 60"/>
                <a:gd name="T9" fmla="*/ 45 h 65"/>
                <a:gd name="T10" fmla="*/ 24 w 60"/>
                <a:gd name="T11" fmla="*/ 41 h 65"/>
                <a:gd name="T12" fmla="*/ 12 w 60"/>
                <a:gd name="T13" fmla="*/ 46 h 65"/>
                <a:gd name="T14" fmla="*/ 12 w 60"/>
                <a:gd name="T15" fmla="*/ 8 h 65"/>
                <a:gd name="T16" fmla="*/ 24 w 60"/>
                <a:gd name="T17" fmla="*/ 4 h 65"/>
                <a:gd name="T18" fmla="*/ 36 w 60"/>
                <a:gd name="T19" fmla="*/ 7 h 65"/>
                <a:gd name="T20" fmla="*/ 48 w 60"/>
                <a:gd name="T21" fmla="*/ 11 h 65"/>
                <a:gd name="T22" fmla="*/ 4 w 60"/>
                <a:gd name="T23" fmla="*/ 0 h 65"/>
                <a:gd name="T24" fmla="*/ 8 w 60"/>
                <a:gd name="T25" fmla="*/ 4 h 65"/>
                <a:gd name="T26" fmla="*/ 8 w 60"/>
                <a:gd name="T27" fmla="*/ 65 h 65"/>
                <a:gd name="T28" fmla="*/ 0 w 60"/>
                <a:gd name="T29" fmla="*/ 65 h 65"/>
                <a:gd name="T30" fmla="*/ 0 w 60"/>
                <a:gd name="T31" fmla="*/ 4 h 65"/>
                <a:gd name="T32" fmla="*/ 4 w 60"/>
                <a:gd name="T3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5">
                  <a:moveTo>
                    <a:pt x="48" y="11"/>
                  </a:moveTo>
                  <a:cubicBezTo>
                    <a:pt x="53" y="11"/>
                    <a:pt x="58" y="8"/>
                    <a:pt x="60" y="6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58" y="46"/>
                    <a:pt x="53" y="48"/>
                    <a:pt x="48" y="48"/>
                  </a:cubicBezTo>
                  <a:cubicBezTo>
                    <a:pt x="43" y="48"/>
                    <a:pt x="39" y="47"/>
                    <a:pt x="36" y="45"/>
                  </a:cubicBezTo>
                  <a:cubicBezTo>
                    <a:pt x="33" y="43"/>
                    <a:pt x="29" y="41"/>
                    <a:pt x="24" y="41"/>
                  </a:cubicBezTo>
                  <a:cubicBezTo>
                    <a:pt x="19" y="41"/>
                    <a:pt x="15" y="44"/>
                    <a:pt x="12" y="4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5" y="6"/>
                    <a:pt x="19" y="4"/>
                    <a:pt x="24" y="4"/>
                  </a:cubicBezTo>
                  <a:cubicBezTo>
                    <a:pt x="29" y="4"/>
                    <a:pt x="33" y="5"/>
                    <a:pt x="36" y="7"/>
                  </a:cubicBezTo>
                  <a:cubicBezTo>
                    <a:pt x="39" y="9"/>
                    <a:pt x="43" y="11"/>
                    <a:pt x="48" y="11"/>
                  </a:cubicBezTo>
                  <a:close/>
                  <a:moveTo>
                    <a:pt x="4" y="0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7" name="îśľíḑè"/>
            <p:cNvSpPr/>
            <p:nvPr/>
          </p:nvSpPr>
          <p:spPr bwMode="auto">
            <a:xfrm>
              <a:off x="10575795" y="1424562"/>
              <a:ext cx="203562" cy="207477"/>
            </a:xfrm>
            <a:custGeom>
              <a:avLst/>
              <a:gdLst>
                <a:gd name="T0" fmla="*/ 54 w 64"/>
                <a:gd name="T1" fmla="*/ 0 h 65"/>
                <a:gd name="T2" fmla="*/ 44 w 64"/>
                <a:gd name="T3" fmla="*/ 11 h 65"/>
                <a:gd name="T4" fmla="*/ 44 w 64"/>
                <a:gd name="T5" fmla="*/ 41 h 65"/>
                <a:gd name="T6" fmla="*/ 52 w 64"/>
                <a:gd name="T7" fmla="*/ 41 h 65"/>
                <a:gd name="T8" fmla="*/ 52 w 64"/>
                <a:gd name="T9" fmla="*/ 65 h 65"/>
                <a:gd name="T10" fmla="*/ 64 w 64"/>
                <a:gd name="T11" fmla="*/ 65 h 65"/>
                <a:gd name="T12" fmla="*/ 64 w 64"/>
                <a:gd name="T13" fmla="*/ 11 h 65"/>
                <a:gd name="T14" fmla="*/ 54 w 64"/>
                <a:gd name="T15" fmla="*/ 0 h 65"/>
                <a:gd name="T16" fmla="*/ 26 w 64"/>
                <a:gd name="T17" fmla="*/ 0 h 65"/>
                <a:gd name="T18" fmla="*/ 24 w 64"/>
                <a:gd name="T19" fmla="*/ 2 h 65"/>
                <a:gd name="T20" fmla="*/ 24 w 64"/>
                <a:gd name="T21" fmla="*/ 17 h 65"/>
                <a:gd name="T22" fmla="*/ 22 w 64"/>
                <a:gd name="T23" fmla="*/ 18 h 65"/>
                <a:gd name="T24" fmla="*/ 20 w 64"/>
                <a:gd name="T25" fmla="*/ 17 h 65"/>
                <a:gd name="T26" fmla="*/ 20 w 64"/>
                <a:gd name="T27" fmla="*/ 2 h 65"/>
                <a:gd name="T28" fmla="*/ 18 w 64"/>
                <a:gd name="T29" fmla="*/ 0 h 65"/>
                <a:gd name="T30" fmla="*/ 16 w 64"/>
                <a:gd name="T31" fmla="*/ 2 h 65"/>
                <a:gd name="T32" fmla="*/ 16 w 64"/>
                <a:gd name="T33" fmla="*/ 17 h 65"/>
                <a:gd name="T34" fmla="*/ 14 w 64"/>
                <a:gd name="T35" fmla="*/ 18 h 65"/>
                <a:gd name="T36" fmla="*/ 12 w 64"/>
                <a:gd name="T37" fmla="*/ 17 h 65"/>
                <a:gd name="T38" fmla="*/ 12 w 64"/>
                <a:gd name="T39" fmla="*/ 2 h 65"/>
                <a:gd name="T40" fmla="*/ 10 w 64"/>
                <a:gd name="T41" fmla="*/ 0 h 65"/>
                <a:gd name="T42" fmla="*/ 8 w 64"/>
                <a:gd name="T43" fmla="*/ 2 h 65"/>
                <a:gd name="T44" fmla="*/ 8 w 64"/>
                <a:gd name="T45" fmla="*/ 17 h 65"/>
                <a:gd name="T46" fmla="*/ 6 w 64"/>
                <a:gd name="T47" fmla="*/ 18 h 65"/>
                <a:gd name="T48" fmla="*/ 4 w 64"/>
                <a:gd name="T49" fmla="*/ 17 h 65"/>
                <a:gd name="T50" fmla="*/ 4 w 64"/>
                <a:gd name="T51" fmla="*/ 2 h 65"/>
                <a:gd name="T52" fmla="*/ 2 w 64"/>
                <a:gd name="T53" fmla="*/ 0 h 65"/>
                <a:gd name="T54" fmla="*/ 0 w 64"/>
                <a:gd name="T55" fmla="*/ 2 h 65"/>
                <a:gd name="T56" fmla="*/ 0 w 64"/>
                <a:gd name="T57" fmla="*/ 17 h 65"/>
                <a:gd name="T58" fmla="*/ 0 w 64"/>
                <a:gd name="T59" fmla="*/ 21 h 65"/>
                <a:gd name="T60" fmla="*/ 3 w 64"/>
                <a:gd name="T61" fmla="*/ 25 h 65"/>
                <a:gd name="T62" fmla="*/ 8 w 64"/>
                <a:gd name="T63" fmla="*/ 33 h 65"/>
                <a:gd name="T64" fmla="*/ 8 w 64"/>
                <a:gd name="T65" fmla="*/ 65 h 65"/>
                <a:gd name="T66" fmla="*/ 20 w 64"/>
                <a:gd name="T67" fmla="*/ 65 h 65"/>
                <a:gd name="T68" fmla="*/ 20 w 64"/>
                <a:gd name="T69" fmla="*/ 33 h 65"/>
                <a:gd name="T70" fmla="*/ 25 w 64"/>
                <a:gd name="T71" fmla="*/ 25 h 65"/>
                <a:gd name="T72" fmla="*/ 28 w 64"/>
                <a:gd name="T73" fmla="*/ 21 h 65"/>
                <a:gd name="T74" fmla="*/ 28 w 64"/>
                <a:gd name="T75" fmla="*/ 17 h 65"/>
                <a:gd name="T76" fmla="*/ 28 w 64"/>
                <a:gd name="T77" fmla="*/ 2 h 65"/>
                <a:gd name="T78" fmla="*/ 26 w 64"/>
                <a:gd name="T7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65">
                  <a:moveTo>
                    <a:pt x="54" y="0"/>
                  </a:moveTo>
                  <a:cubicBezTo>
                    <a:pt x="49" y="0"/>
                    <a:pt x="44" y="5"/>
                    <a:pt x="44" y="1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4" y="5"/>
                    <a:pt x="60" y="0"/>
                    <a:pt x="54" y="0"/>
                  </a:cubicBezTo>
                  <a:close/>
                  <a:moveTo>
                    <a:pt x="26" y="0"/>
                  </a:moveTo>
                  <a:cubicBezTo>
                    <a:pt x="25" y="0"/>
                    <a:pt x="24" y="1"/>
                    <a:pt x="24" y="2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3" y="18"/>
                    <a:pt x="22" y="18"/>
                  </a:cubicBezTo>
                  <a:cubicBezTo>
                    <a:pt x="21" y="18"/>
                    <a:pt x="20" y="17"/>
                    <a:pt x="20" y="1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5" y="18"/>
                    <a:pt x="14" y="18"/>
                  </a:cubicBezTo>
                  <a:cubicBezTo>
                    <a:pt x="13" y="18"/>
                    <a:pt x="12" y="17"/>
                    <a:pt x="12" y="17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7" y="18"/>
                    <a:pt x="6" y="18"/>
                  </a:cubicBezTo>
                  <a:cubicBezTo>
                    <a:pt x="5" y="18"/>
                    <a:pt x="4" y="17"/>
                    <a:pt x="4" y="1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5"/>
                  </a:cubicBezTo>
                  <a:cubicBezTo>
                    <a:pt x="5" y="26"/>
                    <a:pt x="8" y="28"/>
                    <a:pt x="8" y="3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8"/>
                    <a:pt x="22" y="26"/>
                    <a:pt x="25" y="25"/>
                  </a:cubicBezTo>
                  <a:cubicBezTo>
                    <a:pt x="26" y="23"/>
                    <a:pt x="28" y="22"/>
                    <a:pt x="28" y="2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8" name="î$ḷiḓé"/>
            <p:cNvSpPr/>
            <p:nvPr/>
          </p:nvSpPr>
          <p:spPr bwMode="auto">
            <a:xfrm>
              <a:off x="10977048" y="3327085"/>
              <a:ext cx="236837" cy="266197"/>
            </a:xfrm>
            <a:custGeom>
              <a:avLst/>
              <a:gdLst>
                <a:gd name="T0" fmla="*/ 58 w 74"/>
                <a:gd name="T1" fmla="*/ 25 h 83"/>
                <a:gd name="T2" fmla="*/ 63 w 74"/>
                <a:gd name="T3" fmla="*/ 22 h 83"/>
                <a:gd name="T4" fmla="*/ 68 w 74"/>
                <a:gd name="T5" fmla="*/ 12 h 83"/>
                <a:gd name="T6" fmla="*/ 65 w 74"/>
                <a:gd name="T7" fmla="*/ 3 h 83"/>
                <a:gd name="T8" fmla="*/ 58 w 74"/>
                <a:gd name="T9" fmla="*/ 0 h 83"/>
                <a:gd name="T10" fmla="*/ 46 w 74"/>
                <a:gd name="T11" fmla="*/ 6 h 83"/>
                <a:gd name="T12" fmla="*/ 36 w 74"/>
                <a:gd name="T13" fmla="*/ 24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7 h 83"/>
                <a:gd name="T28" fmla="*/ 6 w 74"/>
                <a:gd name="T29" fmla="*/ 47 h 83"/>
                <a:gd name="T30" fmla="*/ 6 w 74"/>
                <a:gd name="T31" fmla="*/ 83 h 83"/>
                <a:gd name="T32" fmla="*/ 69 w 74"/>
                <a:gd name="T33" fmla="*/ 83 h 83"/>
                <a:gd name="T34" fmla="*/ 69 w 74"/>
                <a:gd name="T35" fmla="*/ 47 h 83"/>
                <a:gd name="T36" fmla="*/ 74 w 74"/>
                <a:gd name="T37" fmla="*/ 47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10 h 83"/>
                <a:gd name="T44" fmla="*/ 58 w 74"/>
                <a:gd name="T45" fmla="*/ 6 h 83"/>
                <a:gd name="T46" fmla="*/ 61 w 74"/>
                <a:gd name="T47" fmla="*/ 7 h 83"/>
                <a:gd name="T48" fmla="*/ 59 w 74"/>
                <a:gd name="T49" fmla="*/ 18 h 83"/>
                <a:gd name="T50" fmla="*/ 46 w 74"/>
                <a:gd name="T51" fmla="*/ 25 h 83"/>
                <a:gd name="T52" fmla="*/ 42 w 74"/>
                <a:gd name="T53" fmla="*/ 25 h 83"/>
                <a:gd name="T54" fmla="*/ 50 w 74"/>
                <a:gd name="T55" fmla="*/ 10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30 w 74"/>
                <a:gd name="T67" fmla="*/ 23 h 83"/>
                <a:gd name="T68" fmla="*/ 30 w 74"/>
                <a:gd name="T69" fmla="*/ 24 h 83"/>
                <a:gd name="T70" fmla="*/ 29 w 74"/>
                <a:gd name="T71" fmla="*/ 24 h 83"/>
                <a:gd name="T72" fmla="*/ 17 w 74"/>
                <a:gd name="T73" fmla="*/ 17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4 h 83"/>
                <a:gd name="T82" fmla="*/ 32 w 74"/>
                <a:gd name="T83" fmla="*/ 44 h 83"/>
                <a:gd name="T84" fmla="*/ 32 w 74"/>
                <a:gd name="T85" fmla="*/ 78 h 83"/>
                <a:gd name="T86" fmla="*/ 32 w 74"/>
                <a:gd name="T87" fmla="*/ 41 h 83"/>
                <a:gd name="T88" fmla="*/ 6 w 74"/>
                <a:gd name="T89" fmla="*/ 41 h 83"/>
                <a:gd name="T90" fmla="*/ 6 w 74"/>
                <a:gd name="T91" fmla="*/ 31 h 83"/>
                <a:gd name="T92" fmla="*/ 32 w 74"/>
                <a:gd name="T93" fmla="*/ 31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4 h 83"/>
                <a:gd name="T102" fmla="*/ 63 w 74"/>
                <a:gd name="T103" fmla="*/ 44 h 83"/>
                <a:gd name="T104" fmla="*/ 63 w 74"/>
                <a:gd name="T105" fmla="*/ 78 h 83"/>
                <a:gd name="T106" fmla="*/ 69 w 74"/>
                <a:gd name="T107" fmla="*/ 41 h 83"/>
                <a:gd name="T108" fmla="*/ 42 w 74"/>
                <a:gd name="T109" fmla="*/ 41 h 83"/>
                <a:gd name="T110" fmla="*/ 42 w 74"/>
                <a:gd name="T111" fmla="*/ 31 h 83"/>
                <a:gd name="T112" fmla="*/ 69 w 74"/>
                <a:gd name="T113" fmla="*/ 31 h 83"/>
                <a:gd name="T114" fmla="*/ 69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3" y="22"/>
                  </a:cubicBezTo>
                  <a:cubicBezTo>
                    <a:pt x="65" y="19"/>
                    <a:pt x="67" y="16"/>
                    <a:pt x="68" y="12"/>
                  </a:cubicBezTo>
                  <a:cubicBezTo>
                    <a:pt x="69" y="9"/>
                    <a:pt x="68" y="5"/>
                    <a:pt x="65" y="3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50" y="2"/>
                    <a:pt x="46" y="6"/>
                  </a:cubicBezTo>
                  <a:cubicBezTo>
                    <a:pt x="41" y="11"/>
                    <a:pt x="38" y="19"/>
                    <a:pt x="36" y="24"/>
                  </a:cubicBezTo>
                  <a:cubicBezTo>
                    <a:pt x="35" y="19"/>
                    <a:pt x="32" y="11"/>
                    <a:pt x="27" y="6"/>
                  </a:cubicBezTo>
                  <a:cubicBezTo>
                    <a:pt x="25" y="4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8" y="16"/>
                    <a:pt x="12" y="21"/>
                  </a:cubicBezTo>
                  <a:cubicBezTo>
                    <a:pt x="14" y="23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10"/>
                  </a:moveTo>
                  <a:cubicBezTo>
                    <a:pt x="53" y="7"/>
                    <a:pt x="56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9" y="18"/>
                  </a:cubicBezTo>
                  <a:cubicBezTo>
                    <a:pt x="55" y="21"/>
                    <a:pt x="50" y="24"/>
                    <a:pt x="4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1"/>
                    <a:pt x="46" y="14"/>
                    <a:pt x="50" y="10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2" y="9"/>
                    <a:pt x="23" y="10"/>
                  </a:cubicBezTo>
                  <a:cubicBezTo>
                    <a:pt x="26" y="13"/>
                    <a:pt x="28" y="18"/>
                    <a:pt x="30" y="23"/>
                  </a:cubicBezTo>
                  <a:cubicBezTo>
                    <a:pt x="30" y="23"/>
                    <a:pt x="30" y="24"/>
                    <a:pt x="30" y="24"/>
                  </a:cubicBezTo>
                  <a:cubicBezTo>
                    <a:pt x="30" y="24"/>
                    <a:pt x="29" y="24"/>
                    <a:pt x="29" y="24"/>
                  </a:cubicBezTo>
                  <a:cubicBezTo>
                    <a:pt x="24" y="22"/>
                    <a:pt x="19" y="20"/>
                    <a:pt x="17" y="17"/>
                  </a:cubicBezTo>
                  <a:cubicBezTo>
                    <a:pt x="15" y="16"/>
                    <a:pt x="14" y="14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2" y="31"/>
                    <a:pt x="32" y="31"/>
                    <a:pt x="32" y="31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3" y="78"/>
                  </a:lnTo>
                  <a:close/>
                  <a:moveTo>
                    <a:pt x="69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69" y="31"/>
                    <a:pt x="69" y="31"/>
                    <a:pt x="69" y="31"/>
                  </a:cubicBezTo>
                  <a:lnTo>
                    <a:pt x="69" y="41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9" name="iṡliḋé"/>
            <p:cNvSpPr/>
            <p:nvPr/>
          </p:nvSpPr>
          <p:spPr bwMode="auto">
            <a:xfrm>
              <a:off x="10906584" y="4526927"/>
              <a:ext cx="246623" cy="201604"/>
            </a:xfrm>
            <a:custGeom>
              <a:avLst/>
              <a:gdLst>
                <a:gd name="T0" fmla="*/ 1 w 77"/>
                <a:gd name="T1" fmla="*/ 42 h 63"/>
                <a:gd name="T2" fmla="*/ 8 w 77"/>
                <a:gd name="T3" fmla="*/ 55 h 63"/>
                <a:gd name="T4" fmla="*/ 21 w 77"/>
                <a:gd name="T5" fmla="*/ 61 h 63"/>
                <a:gd name="T6" fmla="*/ 38 w 77"/>
                <a:gd name="T7" fmla="*/ 63 h 63"/>
                <a:gd name="T8" fmla="*/ 56 w 77"/>
                <a:gd name="T9" fmla="*/ 61 h 63"/>
                <a:gd name="T10" fmla="*/ 69 w 77"/>
                <a:gd name="T11" fmla="*/ 55 h 63"/>
                <a:gd name="T12" fmla="*/ 76 w 77"/>
                <a:gd name="T13" fmla="*/ 42 h 63"/>
                <a:gd name="T14" fmla="*/ 71 w 77"/>
                <a:gd name="T15" fmla="*/ 16 h 63"/>
                <a:gd name="T16" fmla="*/ 72 w 77"/>
                <a:gd name="T17" fmla="*/ 11 h 63"/>
                <a:gd name="T18" fmla="*/ 70 w 77"/>
                <a:gd name="T19" fmla="*/ 0 h 63"/>
                <a:gd name="T20" fmla="*/ 67 w 77"/>
                <a:gd name="T21" fmla="*/ 0 h 63"/>
                <a:gd name="T22" fmla="*/ 60 w 77"/>
                <a:gd name="T23" fmla="*/ 3 h 63"/>
                <a:gd name="T24" fmla="*/ 38 w 77"/>
                <a:gd name="T25" fmla="*/ 5 h 63"/>
                <a:gd name="T26" fmla="*/ 17 w 77"/>
                <a:gd name="T27" fmla="*/ 3 h 63"/>
                <a:gd name="T28" fmla="*/ 9 w 77"/>
                <a:gd name="T29" fmla="*/ 0 h 63"/>
                <a:gd name="T30" fmla="*/ 7 w 77"/>
                <a:gd name="T31" fmla="*/ 0 h 63"/>
                <a:gd name="T32" fmla="*/ 5 w 77"/>
                <a:gd name="T33" fmla="*/ 11 h 63"/>
                <a:gd name="T34" fmla="*/ 6 w 77"/>
                <a:gd name="T35" fmla="*/ 16 h 63"/>
                <a:gd name="T36" fmla="*/ 9 w 77"/>
                <a:gd name="T37" fmla="*/ 42 h 63"/>
                <a:gd name="T38" fmla="*/ 18 w 77"/>
                <a:gd name="T39" fmla="*/ 30 h 63"/>
                <a:gd name="T40" fmla="*/ 27 w 77"/>
                <a:gd name="T41" fmla="*/ 29 h 63"/>
                <a:gd name="T42" fmla="*/ 38 w 77"/>
                <a:gd name="T43" fmla="*/ 30 h 63"/>
                <a:gd name="T44" fmla="*/ 49 w 77"/>
                <a:gd name="T45" fmla="*/ 29 h 63"/>
                <a:gd name="T46" fmla="*/ 59 w 77"/>
                <a:gd name="T47" fmla="*/ 30 h 63"/>
                <a:gd name="T48" fmla="*/ 67 w 77"/>
                <a:gd name="T49" fmla="*/ 42 h 63"/>
                <a:gd name="T50" fmla="*/ 64 w 77"/>
                <a:gd name="T51" fmla="*/ 52 h 63"/>
                <a:gd name="T52" fmla="*/ 56 w 77"/>
                <a:gd name="T53" fmla="*/ 57 h 63"/>
                <a:gd name="T54" fmla="*/ 45 w 77"/>
                <a:gd name="T55" fmla="*/ 58 h 63"/>
                <a:gd name="T56" fmla="*/ 31 w 77"/>
                <a:gd name="T57" fmla="*/ 58 h 63"/>
                <a:gd name="T58" fmla="*/ 20 w 77"/>
                <a:gd name="T59" fmla="*/ 57 h 63"/>
                <a:gd name="T60" fmla="*/ 12 w 77"/>
                <a:gd name="T61" fmla="*/ 52 h 63"/>
                <a:gd name="T62" fmla="*/ 9 w 77"/>
                <a:gd name="T63" fmla="*/ 42 h 63"/>
                <a:gd name="T64" fmla="*/ 53 w 77"/>
                <a:gd name="T65" fmla="*/ 48 h 63"/>
                <a:gd name="T66" fmla="*/ 53 w 77"/>
                <a:gd name="T67" fmla="*/ 34 h 63"/>
                <a:gd name="T68" fmla="*/ 19 w 77"/>
                <a:gd name="T69" fmla="*/ 41 h 63"/>
                <a:gd name="T70" fmla="*/ 29 w 77"/>
                <a:gd name="T71" fmla="*/ 41 h 63"/>
                <a:gd name="T72" fmla="*/ 19 w 77"/>
                <a:gd name="T73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63">
                  <a:moveTo>
                    <a:pt x="0" y="33"/>
                  </a:moveTo>
                  <a:cubicBezTo>
                    <a:pt x="0" y="36"/>
                    <a:pt x="0" y="39"/>
                    <a:pt x="1" y="42"/>
                  </a:cubicBezTo>
                  <a:cubicBezTo>
                    <a:pt x="1" y="45"/>
                    <a:pt x="2" y="47"/>
                    <a:pt x="3" y="49"/>
                  </a:cubicBezTo>
                  <a:cubicBezTo>
                    <a:pt x="5" y="51"/>
                    <a:pt x="6" y="53"/>
                    <a:pt x="8" y="55"/>
                  </a:cubicBezTo>
                  <a:cubicBezTo>
                    <a:pt x="10" y="56"/>
                    <a:pt x="12" y="58"/>
                    <a:pt x="14" y="59"/>
                  </a:cubicBezTo>
                  <a:cubicBezTo>
                    <a:pt x="16" y="60"/>
                    <a:pt x="18" y="61"/>
                    <a:pt x="21" y="61"/>
                  </a:cubicBezTo>
                  <a:cubicBezTo>
                    <a:pt x="23" y="62"/>
                    <a:pt x="26" y="62"/>
                    <a:pt x="29" y="63"/>
                  </a:cubicBezTo>
                  <a:cubicBezTo>
                    <a:pt x="32" y="63"/>
                    <a:pt x="35" y="63"/>
                    <a:pt x="38" y="63"/>
                  </a:cubicBezTo>
                  <a:cubicBezTo>
                    <a:pt x="42" y="63"/>
                    <a:pt x="45" y="63"/>
                    <a:pt x="47" y="63"/>
                  </a:cubicBezTo>
                  <a:cubicBezTo>
                    <a:pt x="50" y="62"/>
                    <a:pt x="53" y="62"/>
                    <a:pt x="56" y="61"/>
                  </a:cubicBezTo>
                  <a:cubicBezTo>
                    <a:pt x="58" y="61"/>
                    <a:pt x="61" y="60"/>
                    <a:pt x="63" y="59"/>
                  </a:cubicBezTo>
                  <a:cubicBezTo>
                    <a:pt x="65" y="58"/>
                    <a:pt x="67" y="56"/>
                    <a:pt x="69" y="55"/>
                  </a:cubicBezTo>
                  <a:cubicBezTo>
                    <a:pt x="71" y="53"/>
                    <a:pt x="72" y="51"/>
                    <a:pt x="73" y="49"/>
                  </a:cubicBezTo>
                  <a:cubicBezTo>
                    <a:pt x="74" y="47"/>
                    <a:pt x="75" y="45"/>
                    <a:pt x="76" y="42"/>
                  </a:cubicBezTo>
                  <a:cubicBezTo>
                    <a:pt x="77" y="39"/>
                    <a:pt x="77" y="36"/>
                    <a:pt x="77" y="33"/>
                  </a:cubicBezTo>
                  <a:cubicBezTo>
                    <a:pt x="77" y="26"/>
                    <a:pt x="75" y="21"/>
                    <a:pt x="71" y="16"/>
                  </a:cubicBezTo>
                  <a:cubicBezTo>
                    <a:pt x="71" y="16"/>
                    <a:pt x="71" y="15"/>
                    <a:pt x="71" y="14"/>
                  </a:cubicBezTo>
                  <a:cubicBezTo>
                    <a:pt x="71" y="13"/>
                    <a:pt x="72" y="12"/>
                    <a:pt x="72" y="11"/>
                  </a:cubicBezTo>
                  <a:cubicBezTo>
                    <a:pt x="72" y="10"/>
                    <a:pt x="72" y="8"/>
                    <a:pt x="72" y="6"/>
                  </a:cubicBezTo>
                  <a:cubicBezTo>
                    <a:pt x="71" y="4"/>
                    <a:pt x="71" y="2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8" y="0"/>
                    <a:pt x="67" y="0"/>
                  </a:cubicBezTo>
                  <a:cubicBezTo>
                    <a:pt x="67" y="0"/>
                    <a:pt x="65" y="1"/>
                    <a:pt x="64" y="1"/>
                  </a:cubicBezTo>
                  <a:cubicBezTo>
                    <a:pt x="63" y="1"/>
                    <a:pt x="61" y="2"/>
                    <a:pt x="60" y="3"/>
                  </a:cubicBezTo>
                  <a:cubicBezTo>
                    <a:pt x="58" y="4"/>
                    <a:pt x="56" y="5"/>
                    <a:pt x="53" y="7"/>
                  </a:cubicBezTo>
                  <a:cubicBezTo>
                    <a:pt x="50" y="6"/>
                    <a:pt x="45" y="5"/>
                    <a:pt x="38" y="5"/>
                  </a:cubicBezTo>
                  <a:cubicBezTo>
                    <a:pt x="32" y="5"/>
                    <a:pt x="27" y="6"/>
                    <a:pt x="23" y="7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5" y="2"/>
                    <a:pt x="14" y="1"/>
                    <a:pt x="12" y="1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2"/>
                    <a:pt x="5" y="4"/>
                    <a:pt x="5" y="6"/>
                  </a:cubicBezTo>
                  <a:cubicBezTo>
                    <a:pt x="5" y="8"/>
                    <a:pt x="5" y="10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2" y="21"/>
                    <a:pt x="0" y="26"/>
                    <a:pt x="0" y="33"/>
                  </a:cubicBezTo>
                  <a:close/>
                  <a:moveTo>
                    <a:pt x="9" y="42"/>
                  </a:moveTo>
                  <a:cubicBezTo>
                    <a:pt x="9" y="38"/>
                    <a:pt x="11" y="35"/>
                    <a:pt x="14" y="32"/>
                  </a:cubicBezTo>
                  <a:cubicBezTo>
                    <a:pt x="15" y="31"/>
                    <a:pt x="16" y="30"/>
                    <a:pt x="18" y="30"/>
                  </a:cubicBezTo>
                  <a:cubicBezTo>
                    <a:pt x="19" y="30"/>
                    <a:pt x="20" y="29"/>
                    <a:pt x="22" y="29"/>
                  </a:cubicBezTo>
                  <a:cubicBezTo>
                    <a:pt x="24" y="29"/>
                    <a:pt x="25" y="29"/>
                    <a:pt x="27" y="29"/>
                  </a:cubicBezTo>
                  <a:cubicBezTo>
                    <a:pt x="28" y="29"/>
                    <a:pt x="30" y="29"/>
                    <a:pt x="32" y="30"/>
                  </a:cubicBezTo>
                  <a:cubicBezTo>
                    <a:pt x="35" y="30"/>
                    <a:pt x="36" y="30"/>
                    <a:pt x="38" y="30"/>
                  </a:cubicBezTo>
                  <a:cubicBezTo>
                    <a:pt x="40" y="30"/>
                    <a:pt x="42" y="30"/>
                    <a:pt x="44" y="30"/>
                  </a:cubicBezTo>
                  <a:cubicBezTo>
                    <a:pt x="46" y="29"/>
                    <a:pt x="48" y="29"/>
                    <a:pt x="49" y="29"/>
                  </a:cubicBezTo>
                  <a:cubicBezTo>
                    <a:pt x="51" y="29"/>
                    <a:pt x="52" y="29"/>
                    <a:pt x="54" y="29"/>
                  </a:cubicBezTo>
                  <a:cubicBezTo>
                    <a:pt x="56" y="29"/>
                    <a:pt x="57" y="30"/>
                    <a:pt x="59" y="30"/>
                  </a:cubicBezTo>
                  <a:cubicBezTo>
                    <a:pt x="60" y="30"/>
                    <a:pt x="61" y="31"/>
                    <a:pt x="62" y="32"/>
                  </a:cubicBezTo>
                  <a:cubicBezTo>
                    <a:pt x="65" y="35"/>
                    <a:pt x="67" y="38"/>
                    <a:pt x="67" y="42"/>
                  </a:cubicBezTo>
                  <a:cubicBezTo>
                    <a:pt x="67" y="44"/>
                    <a:pt x="67" y="46"/>
                    <a:pt x="66" y="48"/>
                  </a:cubicBezTo>
                  <a:cubicBezTo>
                    <a:pt x="66" y="49"/>
                    <a:pt x="65" y="51"/>
                    <a:pt x="64" y="52"/>
                  </a:cubicBezTo>
                  <a:cubicBezTo>
                    <a:pt x="63" y="53"/>
                    <a:pt x="62" y="54"/>
                    <a:pt x="61" y="55"/>
                  </a:cubicBezTo>
                  <a:cubicBezTo>
                    <a:pt x="59" y="56"/>
                    <a:pt x="58" y="56"/>
                    <a:pt x="56" y="57"/>
                  </a:cubicBezTo>
                  <a:cubicBezTo>
                    <a:pt x="55" y="57"/>
                    <a:pt x="53" y="57"/>
                    <a:pt x="51" y="58"/>
                  </a:cubicBezTo>
                  <a:cubicBezTo>
                    <a:pt x="48" y="58"/>
                    <a:pt x="46" y="58"/>
                    <a:pt x="45" y="58"/>
                  </a:cubicBezTo>
                  <a:cubicBezTo>
                    <a:pt x="43" y="58"/>
                    <a:pt x="41" y="58"/>
                    <a:pt x="38" y="58"/>
                  </a:cubicBezTo>
                  <a:cubicBezTo>
                    <a:pt x="35" y="58"/>
                    <a:pt x="33" y="58"/>
                    <a:pt x="31" y="58"/>
                  </a:cubicBezTo>
                  <a:cubicBezTo>
                    <a:pt x="30" y="58"/>
                    <a:pt x="28" y="58"/>
                    <a:pt x="25" y="58"/>
                  </a:cubicBezTo>
                  <a:cubicBezTo>
                    <a:pt x="23" y="57"/>
                    <a:pt x="21" y="57"/>
                    <a:pt x="20" y="57"/>
                  </a:cubicBezTo>
                  <a:cubicBezTo>
                    <a:pt x="19" y="56"/>
                    <a:pt x="17" y="56"/>
                    <a:pt x="16" y="55"/>
                  </a:cubicBezTo>
                  <a:cubicBezTo>
                    <a:pt x="14" y="54"/>
                    <a:pt x="13" y="53"/>
                    <a:pt x="12" y="52"/>
                  </a:cubicBezTo>
                  <a:cubicBezTo>
                    <a:pt x="11" y="51"/>
                    <a:pt x="11" y="49"/>
                    <a:pt x="10" y="48"/>
                  </a:cubicBezTo>
                  <a:cubicBezTo>
                    <a:pt x="9" y="46"/>
                    <a:pt x="9" y="44"/>
                    <a:pt x="9" y="42"/>
                  </a:cubicBezTo>
                  <a:close/>
                  <a:moveTo>
                    <a:pt x="48" y="41"/>
                  </a:moveTo>
                  <a:cubicBezTo>
                    <a:pt x="48" y="45"/>
                    <a:pt x="50" y="48"/>
                    <a:pt x="53" y="48"/>
                  </a:cubicBezTo>
                  <a:cubicBezTo>
                    <a:pt x="55" y="48"/>
                    <a:pt x="58" y="45"/>
                    <a:pt x="58" y="41"/>
                  </a:cubicBezTo>
                  <a:cubicBezTo>
                    <a:pt x="58" y="37"/>
                    <a:pt x="55" y="34"/>
                    <a:pt x="53" y="34"/>
                  </a:cubicBezTo>
                  <a:cubicBezTo>
                    <a:pt x="50" y="34"/>
                    <a:pt x="48" y="37"/>
                    <a:pt x="48" y="41"/>
                  </a:cubicBezTo>
                  <a:close/>
                  <a:moveTo>
                    <a:pt x="19" y="41"/>
                  </a:moveTo>
                  <a:cubicBezTo>
                    <a:pt x="19" y="45"/>
                    <a:pt x="21" y="48"/>
                    <a:pt x="24" y="48"/>
                  </a:cubicBezTo>
                  <a:cubicBezTo>
                    <a:pt x="27" y="48"/>
                    <a:pt x="29" y="45"/>
                    <a:pt x="29" y="41"/>
                  </a:cubicBezTo>
                  <a:cubicBezTo>
                    <a:pt x="29" y="37"/>
                    <a:pt x="27" y="34"/>
                    <a:pt x="24" y="34"/>
                  </a:cubicBezTo>
                  <a:cubicBezTo>
                    <a:pt x="21" y="34"/>
                    <a:pt x="19" y="37"/>
                    <a:pt x="19" y="41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0" name="îSľíḑè"/>
            <p:cNvSpPr/>
            <p:nvPr/>
          </p:nvSpPr>
          <p:spPr bwMode="auto">
            <a:xfrm>
              <a:off x="10654088" y="1900192"/>
              <a:ext cx="401253" cy="401252"/>
            </a:xfrm>
            <a:custGeom>
              <a:avLst/>
              <a:gdLst>
                <a:gd name="T0" fmla="*/ 0 w 125"/>
                <a:gd name="T1" fmla="*/ 63 h 125"/>
                <a:gd name="T2" fmla="*/ 125 w 125"/>
                <a:gd name="T3" fmla="*/ 63 h 125"/>
                <a:gd name="T4" fmla="*/ 98 w 125"/>
                <a:gd name="T5" fmla="*/ 83 h 125"/>
                <a:gd name="T6" fmla="*/ 117 w 125"/>
                <a:gd name="T7" fmla="*/ 67 h 125"/>
                <a:gd name="T8" fmla="*/ 98 w 125"/>
                <a:gd name="T9" fmla="*/ 83 h 125"/>
                <a:gd name="T10" fmla="*/ 25 w 125"/>
                <a:gd name="T11" fmla="*/ 59 h 125"/>
                <a:gd name="T12" fmla="*/ 13 w 125"/>
                <a:gd name="T13" fmla="*/ 42 h 125"/>
                <a:gd name="T14" fmla="*/ 90 w 125"/>
                <a:gd name="T15" fmla="*/ 42 h 125"/>
                <a:gd name="T16" fmla="*/ 67 w 125"/>
                <a:gd name="T17" fmla="*/ 59 h 125"/>
                <a:gd name="T18" fmla="*/ 90 w 125"/>
                <a:gd name="T19" fmla="*/ 42 h 125"/>
                <a:gd name="T20" fmla="*/ 67 w 125"/>
                <a:gd name="T21" fmla="*/ 9 h 125"/>
                <a:gd name="T22" fmla="*/ 82 w 125"/>
                <a:gd name="T23" fmla="*/ 23 h 125"/>
                <a:gd name="T24" fmla="*/ 67 w 125"/>
                <a:gd name="T25" fmla="*/ 34 h 125"/>
                <a:gd name="T26" fmla="*/ 53 w 125"/>
                <a:gd name="T27" fmla="*/ 12 h 125"/>
                <a:gd name="T28" fmla="*/ 59 w 125"/>
                <a:gd name="T29" fmla="*/ 34 h 125"/>
                <a:gd name="T30" fmla="*/ 43 w 125"/>
                <a:gd name="T31" fmla="*/ 23 h 125"/>
                <a:gd name="T32" fmla="*/ 59 w 125"/>
                <a:gd name="T33" fmla="*/ 59 h 125"/>
                <a:gd name="T34" fmla="*/ 36 w 125"/>
                <a:gd name="T35" fmla="*/ 42 h 125"/>
                <a:gd name="T36" fmla="*/ 13 w 125"/>
                <a:gd name="T37" fmla="*/ 83 h 125"/>
                <a:gd name="T38" fmla="*/ 25 w 125"/>
                <a:gd name="T39" fmla="*/ 67 h 125"/>
                <a:gd name="T40" fmla="*/ 13 w 125"/>
                <a:gd name="T41" fmla="*/ 83 h 125"/>
                <a:gd name="T42" fmla="*/ 59 w 125"/>
                <a:gd name="T43" fmla="*/ 67 h 125"/>
                <a:gd name="T44" fmla="*/ 36 w 125"/>
                <a:gd name="T45" fmla="*/ 83 h 125"/>
                <a:gd name="T46" fmla="*/ 59 w 125"/>
                <a:gd name="T47" fmla="*/ 92 h 125"/>
                <a:gd name="T48" fmla="*/ 53 w 125"/>
                <a:gd name="T49" fmla="*/ 113 h 125"/>
                <a:gd name="T50" fmla="*/ 38 w 125"/>
                <a:gd name="T51" fmla="*/ 92 h 125"/>
                <a:gd name="T52" fmla="*/ 82 w 125"/>
                <a:gd name="T53" fmla="*/ 102 h 125"/>
                <a:gd name="T54" fmla="*/ 67 w 125"/>
                <a:gd name="T55" fmla="*/ 116 h 125"/>
                <a:gd name="T56" fmla="*/ 87 w 125"/>
                <a:gd name="T57" fmla="*/ 92 h 125"/>
                <a:gd name="T58" fmla="*/ 67 w 125"/>
                <a:gd name="T59" fmla="*/ 83 h 125"/>
                <a:gd name="T60" fmla="*/ 92 w 125"/>
                <a:gd name="T61" fmla="*/ 67 h 125"/>
                <a:gd name="T62" fmla="*/ 67 w 125"/>
                <a:gd name="T63" fmla="*/ 83 h 125"/>
                <a:gd name="T64" fmla="*/ 98 w 125"/>
                <a:gd name="T65" fmla="*/ 42 h 125"/>
                <a:gd name="T66" fmla="*/ 117 w 125"/>
                <a:gd name="T67" fmla="*/ 59 h 125"/>
                <a:gd name="T68" fmla="*/ 108 w 125"/>
                <a:gd name="T69" fmla="*/ 34 h 125"/>
                <a:gd name="T70" fmla="*/ 86 w 125"/>
                <a:gd name="T71" fmla="*/ 14 h 125"/>
                <a:gd name="T72" fmla="*/ 108 w 125"/>
                <a:gd name="T73" fmla="*/ 34 h 125"/>
                <a:gd name="T74" fmla="*/ 39 w 125"/>
                <a:gd name="T75" fmla="*/ 14 h 125"/>
                <a:gd name="T76" fmla="*/ 17 w 125"/>
                <a:gd name="T77" fmla="*/ 34 h 125"/>
                <a:gd name="T78" fmla="*/ 17 w 125"/>
                <a:gd name="T79" fmla="*/ 92 h 125"/>
                <a:gd name="T80" fmla="*/ 39 w 125"/>
                <a:gd name="T81" fmla="*/ 111 h 125"/>
                <a:gd name="T82" fmla="*/ 17 w 125"/>
                <a:gd name="T83" fmla="*/ 92 h 125"/>
                <a:gd name="T84" fmla="*/ 86 w 125"/>
                <a:gd name="T85" fmla="*/ 111 h 125"/>
                <a:gd name="T86" fmla="*/ 108 w 125"/>
                <a:gd name="T87" fmla="*/ 9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28" y="0"/>
                    <a:pt x="0" y="28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28"/>
                    <a:pt x="97" y="0"/>
                    <a:pt x="63" y="0"/>
                  </a:cubicBezTo>
                  <a:close/>
                  <a:moveTo>
                    <a:pt x="98" y="83"/>
                  </a:moveTo>
                  <a:cubicBezTo>
                    <a:pt x="99" y="78"/>
                    <a:pt x="100" y="73"/>
                    <a:pt x="100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6" y="73"/>
                    <a:pt x="115" y="78"/>
                    <a:pt x="113" y="83"/>
                  </a:cubicBezTo>
                  <a:lnTo>
                    <a:pt x="98" y="83"/>
                  </a:lnTo>
                  <a:close/>
                  <a:moveTo>
                    <a:pt x="27" y="42"/>
                  </a:moveTo>
                  <a:cubicBezTo>
                    <a:pt x="26" y="47"/>
                    <a:pt x="26" y="53"/>
                    <a:pt x="25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3"/>
                    <a:pt x="11" y="47"/>
                    <a:pt x="13" y="42"/>
                  </a:cubicBezTo>
                  <a:lnTo>
                    <a:pt x="27" y="42"/>
                  </a:lnTo>
                  <a:close/>
                  <a:moveTo>
                    <a:pt x="90" y="42"/>
                  </a:moveTo>
                  <a:cubicBezTo>
                    <a:pt x="91" y="47"/>
                    <a:pt x="92" y="53"/>
                    <a:pt x="92" y="59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90" y="42"/>
                  </a:lnTo>
                  <a:close/>
                  <a:moveTo>
                    <a:pt x="67" y="34"/>
                  </a:moveTo>
                  <a:cubicBezTo>
                    <a:pt x="67" y="9"/>
                    <a:pt x="67" y="9"/>
                    <a:pt x="67" y="9"/>
                  </a:cubicBezTo>
                  <a:cubicBezTo>
                    <a:pt x="69" y="10"/>
                    <a:pt x="71" y="11"/>
                    <a:pt x="73" y="12"/>
                  </a:cubicBezTo>
                  <a:cubicBezTo>
                    <a:pt x="76" y="14"/>
                    <a:pt x="79" y="18"/>
                    <a:pt x="82" y="23"/>
                  </a:cubicBezTo>
                  <a:cubicBezTo>
                    <a:pt x="84" y="26"/>
                    <a:pt x="86" y="30"/>
                    <a:pt x="87" y="34"/>
                  </a:cubicBezTo>
                  <a:cubicBezTo>
                    <a:pt x="67" y="34"/>
                    <a:pt x="67" y="34"/>
                    <a:pt x="67" y="34"/>
                  </a:cubicBezTo>
                  <a:close/>
                  <a:moveTo>
                    <a:pt x="43" y="23"/>
                  </a:moveTo>
                  <a:cubicBezTo>
                    <a:pt x="46" y="18"/>
                    <a:pt x="50" y="14"/>
                    <a:pt x="53" y="12"/>
                  </a:cubicBezTo>
                  <a:cubicBezTo>
                    <a:pt x="55" y="11"/>
                    <a:pt x="57" y="10"/>
                    <a:pt x="59" y="9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40" y="30"/>
                    <a:pt x="41" y="26"/>
                    <a:pt x="43" y="23"/>
                  </a:cubicBezTo>
                  <a:close/>
                  <a:moveTo>
                    <a:pt x="59" y="42"/>
                  </a:moveTo>
                  <a:cubicBezTo>
                    <a:pt x="59" y="59"/>
                    <a:pt x="59" y="59"/>
                    <a:pt x="59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3"/>
                    <a:pt x="35" y="47"/>
                    <a:pt x="36" y="42"/>
                  </a:cubicBezTo>
                  <a:lnTo>
                    <a:pt x="59" y="42"/>
                  </a:lnTo>
                  <a:close/>
                  <a:moveTo>
                    <a:pt x="13" y="83"/>
                  </a:moveTo>
                  <a:cubicBezTo>
                    <a:pt x="11" y="78"/>
                    <a:pt x="9" y="73"/>
                    <a:pt x="9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6" y="73"/>
                    <a:pt x="26" y="78"/>
                    <a:pt x="27" y="83"/>
                  </a:cubicBezTo>
                  <a:lnTo>
                    <a:pt x="13" y="83"/>
                  </a:lnTo>
                  <a:close/>
                  <a:moveTo>
                    <a:pt x="34" y="67"/>
                  </a:moveTo>
                  <a:cubicBezTo>
                    <a:pt x="59" y="67"/>
                    <a:pt x="59" y="67"/>
                    <a:pt x="59" y="67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5" y="78"/>
                    <a:pt x="34" y="73"/>
                    <a:pt x="34" y="67"/>
                  </a:cubicBezTo>
                  <a:close/>
                  <a:moveTo>
                    <a:pt x="59" y="92"/>
                  </a:moveTo>
                  <a:cubicBezTo>
                    <a:pt x="59" y="116"/>
                    <a:pt x="59" y="116"/>
                    <a:pt x="59" y="116"/>
                  </a:cubicBezTo>
                  <a:cubicBezTo>
                    <a:pt x="57" y="116"/>
                    <a:pt x="55" y="115"/>
                    <a:pt x="53" y="113"/>
                  </a:cubicBezTo>
                  <a:cubicBezTo>
                    <a:pt x="50" y="111"/>
                    <a:pt x="46" y="107"/>
                    <a:pt x="43" y="102"/>
                  </a:cubicBezTo>
                  <a:cubicBezTo>
                    <a:pt x="41" y="99"/>
                    <a:pt x="40" y="96"/>
                    <a:pt x="38" y="92"/>
                  </a:cubicBezTo>
                  <a:cubicBezTo>
                    <a:pt x="59" y="92"/>
                    <a:pt x="59" y="92"/>
                    <a:pt x="59" y="92"/>
                  </a:cubicBezTo>
                  <a:close/>
                  <a:moveTo>
                    <a:pt x="82" y="102"/>
                  </a:moveTo>
                  <a:cubicBezTo>
                    <a:pt x="79" y="107"/>
                    <a:pt x="76" y="111"/>
                    <a:pt x="73" y="113"/>
                  </a:cubicBezTo>
                  <a:cubicBezTo>
                    <a:pt x="71" y="115"/>
                    <a:pt x="69" y="116"/>
                    <a:pt x="67" y="116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6" y="96"/>
                    <a:pt x="84" y="99"/>
                    <a:pt x="82" y="102"/>
                  </a:cubicBezTo>
                  <a:close/>
                  <a:moveTo>
                    <a:pt x="67" y="83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73"/>
                    <a:pt x="91" y="78"/>
                    <a:pt x="90" y="83"/>
                  </a:cubicBezTo>
                  <a:lnTo>
                    <a:pt x="67" y="83"/>
                  </a:lnTo>
                  <a:close/>
                  <a:moveTo>
                    <a:pt x="100" y="59"/>
                  </a:moveTo>
                  <a:cubicBezTo>
                    <a:pt x="100" y="53"/>
                    <a:pt x="99" y="47"/>
                    <a:pt x="98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5" y="47"/>
                    <a:pt x="116" y="53"/>
                    <a:pt x="117" y="59"/>
                  </a:cubicBezTo>
                  <a:lnTo>
                    <a:pt x="100" y="59"/>
                  </a:lnTo>
                  <a:close/>
                  <a:moveTo>
                    <a:pt x="108" y="34"/>
                  </a:moveTo>
                  <a:cubicBezTo>
                    <a:pt x="96" y="34"/>
                    <a:pt x="96" y="34"/>
                    <a:pt x="96" y="34"/>
                  </a:cubicBezTo>
                  <a:cubicBezTo>
                    <a:pt x="93" y="26"/>
                    <a:pt x="90" y="19"/>
                    <a:pt x="86" y="14"/>
                  </a:cubicBezTo>
                  <a:cubicBezTo>
                    <a:pt x="92" y="17"/>
                    <a:pt x="97" y="20"/>
                    <a:pt x="101" y="24"/>
                  </a:cubicBezTo>
                  <a:cubicBezTo>
                    <a:pt x="104" y="27"/>
                    <a:pt x="106" y="30"/>
                    <a:pt x="108" y="34"/>
                  </a:cubicBezTo>
                  <a:close/>
                  <a:moveTo>
                    <a:pt x="25" y="24"/>
                  </a:moveTo>
                  <a:cubicBezTo>
                    <a:pt x="29" y="20"/>
                    <a:pt x="34" y="17"/>
                    <a:pt x="39" y="14"/>
                  </a:cubicBezTo>
                  <a:cubicBezTo>
                    <a:pt x="35" y="19"/>
                    <a:pt x="32" y="26"/>
                    <a:pt x="30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0"/>
                    <a:pt x="22" y="27"/>
                    <a:pt x="25" y="24"/>
                  </a:cubicBezTo>
                  <a:close/>
                  <a:moveTo>
                    <a:pt x="17" y="92"/>
                  </a:moveTo>
                  <a:cubicBezTo>
                    <a:pt x="30" y="92"/>
                    <a:pt x="30" y="92"/>
                    <a:pt x="30" y="92"/>
                  </a:cubicBezTo>
                  <a:cubicBezTo>
                    <a:pt x="32" y="99"/>
                    <a:pt x="35" y="106"/>
                    <a:pt x="39" y="111"/>
                  </a:cubicBezTo>
                  <a:cubicBezTo>
                    <a:pt x="34" y="109"/>
                    <a:pt x="29" y="105"/>
                    <a:pt x="25" y="101"/>
                  </a:cubicBezTo>
                  <a:cubicBezTo>
                    <a:pt x="22" y="98"/>
                    <a:pt x="19" y="95"/>
                    <a:pt x="17" y="92"/>
                  </a:cubicBezTo>
                  <a:close/>
                  <a:moveTo>
                    <a:pt x="101" y="101"/>
                  </a:moveTo>
                  <a:cubicBezTo>
                    <a:pt x="97" y="105"/>
                    <a:pt x="92" y="109"/>
                    <a:pt x="86" y="111"/>
                  </a:cubicBezTo>
                  <a:cubicBezTo>
                    <a:pt x="90" y="106"/>
                    <a:pt x="93" y="99"/>
                    <a:pt x="96" y="92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6" y="95"/>
                    <a:pt x="104" y="98"/>
                    <a:pt x="101" y="101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1" name="íṧ1íḑê"/>
            <p:cNvSpPr/>
            <p:nvPr/>
          </p:nvSpPr>
          <p:spPr bwMode="auto">
            <a:xfrm>
              <a:off x="10577753" y="1690759"/>
              <a:ext cx="189861" cy="187904"/>
            </a:xfrm>
            <a:custGeom>
              <a:avLst/>
              <a:gdLst>
                <a:gd name="T0" fmla="*/ 49 w 59"/>
                <a:gd name="T1" fmla="*/ 0 h 59"/>
                <a:gd name="T2" fmla="*/ 9 w 59"/>
                <a:gd name="T3" fmla="*/ 0 h 59"/>
                <a:gd name="T4" fmla="*/ 0 w 59"/>
                <a:gd name="T5" fmla="*/ 10 h 59"/>
                <a:gd name="T6" fmla="*/ 0 w 59"/>
                <a:gd name="T7" fmla="*/ 49 h 59"/>
                <a:gd name="T8" fmla="*/ 9 w 59"/>
                <a:gd name="T9" fmla="*/ 59 h 59"/>
                <a:gd name="T10" fmla="*/ 49 w 59"/>
                <a:gd name="T11" fmla="*/ 59 h 59"/>
                <a:gd name="T12" fmla="*/ 59 w 59"/>
                <a:gd name="T13" fmla="*/ 49 h 59"/>
                <a:gd name="T14" fmla="*/ 59 w 59"/>
                <a:gd name="T15" fmla="*/ 10 h 59"/>
                <a:gd name="T16" fmla="*/ 49 w 59"/>
                <a:gd name="T17" fmla="*/ 0 h 59"/>
                <a:gd name="T18" fmla="*/ 40 w 59"/>
                <a:gd name="T19" fmla="*/ 2 h 59"/>
                <a:gd name="T20" fmla="*/ 40 w 59"/>
                <a:gd name="T21" fmla="*/ 11 h 59"/>
                <a:gd name="T22" fmla="*/ 31 w 59"/>
                <a:gd name="T23" fmla="*/ 11 h 59"/>
                <a:gd name="T24" fmla="*/ 31 w 59"/>
                <a:gd name="T25" fmla="*/ 2 h 59"/>
                <a:gd name="T26" fmla="*/ 40 w 59"/>
                <a:gd name="T27" fmla="*/ 2 h 59"/>
                <a:gd name="T28" fmla="*/ 27 w 59"/>
                <a:gd name="T29" fmla="*/ 2 h 59"/>
                <a:gd name="T30" fmla="*/ 27 w 59"/>
                <a:gd name="T31" fmla="*/ 11 h 59"/>
                <a:gd name="T32" fmla="*/ 18 w 59"/>
                <a:gd name="T33" fmla="*/ 11 h 59"/>
                <a:gd name="T34" fmla="*/ 18 w 59"/>
                <a:gd name="T35" fmla="*/ 2 h 59"/>
                <a:gd name="T36" fmla="*/ 27 w 59"/>
                <a:gd name="T37" fmla="*/ 2 h 59"/>
                <a:gd name="T38" fmla="*/ 1 w 59"/>
                <a:gd name="T39" fmla="*/ 11 h 59"/>
                <a:gd name="T40" fmla="*/ 1 w 59"/>
                <a:gd name="T41" fmla="*/ 10 h 59"/>
                <a:gd name="T42" fmla="*/ 9 w 59"/>
                <a:gd name="T43" fmla="*/ 2 h 59"/>
                <a:gd name="T44" fmla="*/ 14 w 59"/>
                <a:gd name="T45" fmla="*/ 2 h 59"/>
                <a:gd name="T46" fmla="*/ 14 w 59"/>
                <a:gd name="T47" fmla="*/ 11 h 59"/>
                <a:gd name="T48" fmla="*/ 1 w 59"/>
                <a:gd name="T49" fmla="*/ 11 h 59"/>
                <a:gd name="T50" fmla="*/ 44 w 59"/>
                <a:gd name="T51" fmla="*/ 37 h 59"/>
                <a:gd name="T52" fmla="*/ 33 w 59"/>
                <a:gd name="T53" fmla="*/ 37 h 59"/>
                <a:gd name="T54" fmla="*/ 33 w 59"/>
                <a:gd name="T55" fmla="*/ 48 h 59"/>
                <a:gd name="T56" fmla="*/ 25 w 59"/>
                <a:gd name="T57" fmla="*/ 48 h 59"/>
                <a:gd name="T58" fmla="*/ 25 w 59"/>
                <a:gd name="T59" fmla="*/ 37 h 59"/>
                <a:gd name="T60" fmla="*/ 14 w 59"/>
                <a:gd name="T61" fmla="*/ 37 h 59"/>
                <a:gd name="T62" fmla="*/ 14 w 59"/>
                <a:gd name="T63" fmla="*/ 30 h 59"/>
                <a:gd name="T64" fmla="*/ 25 w 59"/>
                <a:gd name="T65" fmla="*/ 30 h 59"/>
                <a:gd name="T66" fmla="*/ 25 w 59"/>
                <a:gd name="T67" fmla="*/ 18 h 59"/>
                <a:gd name="T68" fmla="*/ 33 w 59"/>
                <a:gd name="T69" fmla="*/ 18 h 59"/>
                <a:gd name="T70" fmla="*/ 33 w 59"/>
                <a:gd name="T71" fmla="*/ 30 h 59"/>
                <a:gd name="T72" fmla="*/ 44 w 59"/>
                <a:gd name="T73" fmla="*/ 30 h 59"/>
                <a:gd name="T74" fmla="*/ 44 w 59"/>
                <a:gd name="T75" fmla="*/ 37 h 59"/>
                <a:gd name="T76" fmla="*/ 57 w 59"/>
                <a:gd name="T77" fmla="*/ 11 h 59"/>
                <a:gd name="T78" fmla="*/ 44 w 59"/>
                <a:gd name="T79" fmla="*/ 11 h 59"/>
                <a:gd name="T80" fmla="*/ 44 w 59"/>
                <a:gd name="T81" fmla="*/ 2 h 59"/>
                <a:gd name="T82" fmla="*/ 49 w 59"/>
                <a:gd name="T83" fmla="*/ 2 h 59"/>
                <a:gd name="T84" fmla="*/ 57 w 59"/>
                <a:gd name="T85" fmla="*/ 10 h 59"/>
                <a:gd name="T86" fmla="*/ 57 w 59"/>
                <a:gd name="T8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9">
                  <a:moveTo>
                    <a:pt x="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4" y="59"/>
                    <a:pt x="9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54" y="59"/>
                    <a:pt x="59" y="55"/>
                    <a:pt x="59" y="4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4"/>
                    <a:pt x="54" y="0"/>
                    <a:pt x="49" y="0"/>
                  </a:cubicBezTo>
                  <a:close/>
                  <a:moveTo>
                    <a:pt x="40" y="2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2"/>
                    <a:pt x="31" y="2"/>
                    <a:pt x="31" y="2"/>
                  </a:cubicBezTo>
                  <a:lnTo>
                    <a:pt x="40" y="2"/>
                  </a:lnTo>
                  <a:close/>
                  <a:moveTo>
                    <a:pt x="27" y="2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2"/>
                    <a:pt x="18" y="2"/>
                    <a:pt x="18" y="2"/>
                  </a:cubicBezTo>
                  <a:lnTo>
                    <a:pt x="27" y="2"/>
                  </a:lnTo>
                  <a:close/>
                  <a:moveTo>
                    <a:pt x="1" y="11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5"/>
                    <a:pt x="5" y="2"/>
                    <a:pt x="9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" y="11"/>
                  </a:lnTo>
                  <a:close/>
                  <a:moveTo>
                    <a:pt x="44" y="37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44" y="30"/>
                    <a:pt x="44" y="30"/>
                    <a:pt x="44" y="30"/>
                  </a:cubicBezTo>
                  <a:lnTo>
                    <a:pt x="44" y="37"/>
                  </a:lnTo>
                  <a:close/>
                  <a:moveTo>
                    <a:pt x="57" y="11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3" y="2"/>
                    <a:pt x="57" y="5"/>
                    <a:pt x="57" y="10"/>
                  </a:cubicBezTo>
                  <a:lnTo>
                    <a:pt x="57" y="11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2" name="isḻïḍè"/>
            <p:cNvSpPr/>
            <p:nvPr/>
          </p:nvSpPr>
          <p:spPr bwMode="auto">
            <a:xfrm>
              <a:off x="10793059" y="1731862"/>
              <a:ext cx="176160" cy="137013"/>
            </a:xfrm>
            <a:custGeom>
              <a:avLst/>
              <a:gdLst>
                <a:gd name="T0" fmla="*/ 34 w 90"/>
                <a:gd name="T1" fmla="*/ 70 h 70"/>
                <a:gd name="T2" fmla="*/ 0 w 90"/>
                <a:gd name="T3" fmla="*/ 36 h 70"/>
                <a:gd name="T4" fmla="*/ 18 w 90"/>
                <a:gd name="T5" fmla="*/ 19 h 70"/>
                <a:gd name="T6" fmla="*/ 34 w 90"/>
                <a:gd name="T7" fmla="*/ 36 h 70"/>
                <a:gd name="T8" fmla="*/ 72 w 90"/>
                <a:gd name="T9" fmla="*/ 0 h 70"/>
                <a:gd name="T10" fmla="*/ 90 w 90"/>
                <a:gd name="T11" fmla="*/ 16 h 70"/>
                <a:gd name="T12" fmla="*/ 34 w 90"/>
                <a:gd name="T13" fmla="*/ 70 h 70"/>
                <a:gd name="T14" fmla="*/ 9 w 90"/>
                <a:gd name="T15" fmla="*/ 36 h 70"/>
                <a:gd name="T16" fmla="*/ 34 w 90"/>
                <a:gd name="T17" fmla="*/ 60 h 70"/>
                <a:gd name="T18" fmla="*/ 80 w 90"/>
                <a:gd name="T19" fmla="*/ 16 h 70"/>
                <a:gd name="T20" fmla="*/ 72 w 90"/>
                <a:gd name="T21" fmla="*/ 8 h 70"/>
                <a:gd name="T22" fmla="*/ 34 w 90"/>
                <a:gd name="T23" fmla="*/ 46 h 70"/>
                <a:gd name="T24" fmla="*/ 18 w 90"/>
                <a:gd name="T25" fmla="*/ 28 h 70"/>
                <a:gd name="T26" fmla="*/ 9 w 90"/>
                <a:gd name="T27" fmla="*/ 3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0">
                  <a:moveTo>
                    <a:pt x="34" y="70"/>
                  </a:moveTo>
                  <a:lnTo>
                    <a:pt x="0" y="36"/>
                  </a:lnTo>
                  <a:lnTo>
                    <a:pt x="18" y="19"/>
                  </a:lnTo>
                  <a:lnTo>
                    <a:pt x="34" y="36"/>
                  </a:lnTo>
                  <a:lnTo>
                    <a:pt x="72" y="0"/>
                  </a:lnTo>
                  <a:lnTo>
                    <a:pt x="90" y="16"/>
                  </a:lnTo>
                  <a:lnTo>
                    <a:pt x="34" y="70"/>
                  </a:lnTo>
                  <a:close/>
                  <a:moveTo>
                    <a:pt x="9" y="36"/>
                  </a:moveTo>
                  <a:lnTo>
                    <a:pt x="34" y="60"/>
                  </a:lnTo>
                  <a:lnTo>
                    <a:pt x="80" y="16"/>
                  </a:lnTo>
                  <a:lnTo>
                    <a:pt x="72" y="8"/>
                  </a:lnTo>
                  <a:lnTo>
                    <a:pt x="34" y="46"/>
                  </a:lnTo>
                  <a:lnTo>
                    <a:pt x="18" y="28"/>
                  </a:lnTo>
                  <a:lnTo>
                    <a:pt x="9" y="36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3" name="îşḷiḍê"/>
            <p:cNvSpPr/>
            <p:nvPr/>
          </p:nvSpPr>
          <p:spPr bwMode="auto">
            <a:xfrm>
              <a:off x="10789144" y="4738319"/>
              <a:ext cx="252496" cy="258367"/>
            </a:xfrm>
            <a:custGeom>
              <a:avLst/>
              <a:gdLst>
                <a:gd name="T0" fmla="*/ 69 w 79"/>
                <a:gd name="T1" fmla="*/ 22 h 81"/>
                <a:gd name="T2" fmla="*/ 22 w 79"/>
                <a:gd name="T3" fmla="*/ 14 h 81"/>
                <a:gd name="T4" fmla="*/ 19 w 79"/>
                <a:gd name="T5" fmla="*/ 3 h 81"/>
                <a:gd name="T6" fmla="*/ 0 w 79"/>
                <a:gd name="T7" fmla="*/ 5 h 81"/>
                <a:gd name="T8" fmla="*/ 12 w 79"/>
                <a:gd name="T9" fmla="*/ 12 h 81"/>
                <a:gd name="T10" fmla="*/ 14 w 79"/>
                <a:gd name="T11" fmla="*/ 54 h 81"/>
                <a:gd name="T12" fmla="*/ 61 w 79"/>
                <a:gd name="T13" fmla="*/ 59 h 81"/>
                <a:gd name="T14" fmla="*/ 76 w 79"/>
                <a:gd name="T15" fmla="*/ 20 h 81"/>
                <a:gd name="T16" fmla="*/ 36 w 79"/>
                <a:gd name="T17" fmla="*/ 32 h 81"/>
                <a:gd name="T18" fmla="*/ 45 w 79"/>
                <a:gd name="T19" fmla="*/ 39 h 81"/>
                <a:gd name="T20" fmla="*/ 44 w 79"/>
                <a:gd name="T21" fmla="*/ 44 h 81"/>
                <a:gd name="T22" fmla="*/ 33 w 79"/>
                <a:gd name="T23" fmla="*/ 47 h 81"/>
                <a:gd name="T24" fmla="*/ 44 w 79"/>
                <a:gd name="T25" fmla="*/ 44 h 81"/>
                <a:gd name="T26" fmla="*/ 38 w 79"/>
                <a:gd name="T27" fmla="*/ 23 h 81"/>
                <a:gd name="T28" fmla="*/ 47 w 79"/>
                <a:gd name="T29" fmla="*/ 29 h 81"/>
                <a:gd name="T30" fmla="*/ 22 w 79"/>
                <a:gd name="T31" fmla="*/ 19 h 81"/>
                <a:gd name="T32" fmla="*/ 32 w 79"/>
                <a:gd name="T33" fmla="*/ 27 h 81"/>
                <a:gd name="T34" fmla="*/ 22 w 79"/>
                <a:gd name="T35" fmla="*/ 19 h 81"/>
                <a:gd name="T36" fmla="*/ 31 w 79"/>
                <a:gd name="T37" fmla="*/ 32 h 81"/>
                <a:gd name="T38" fmla="*/ 21 w 79"/>
                <a:gd name="T39" fmla="*/ 35 h 81"/>
                <a:gd name="T40" fmla="*/ 20 w 79"/>
                <a:gd name="T41" fmla="*/ 40 h 81"/>
                <a:gd name="T42" fmla="*/ 28 w 79"/>
                <a:gd name="T43" fmla="*/ 46 h 81"/>
                <a:gd name="T44" fmla="*/ 20 w 79"/>
                <a:gd name="T45" fmla="*/ 40 h 81"/>
                <a:gd name="T46" fmla="*/ 48 w 79"/>
                <a:gd name="T47" fmla="*/ 50 h 81"/>
                <a:gd name="T48" fmla="*/ 57 w 79"/>
                <a:gd name="T49" fmla="*/ 47 h 81"/>
                <a:gd name="T50" fmla="*/ 59 w 79"/>
                <a:gd name="T51" fmla="*/ 42 h 81"/>
                <a:gd name="T52" fmla="*/ 51 w 79"/>
                <a:gd name="T53" fmla="*/ 35 h 81"/>
                <a:gd name="T54" fmla="*/ 59 w 79"/>
                <a:gd name="T55" fmla="*/ 42 h 81"/>
                <a:gd name="T56" fmla="*/ 52 w 79"/>
                <a:gd name="T57" fmla="*/ 30 h 81"/>
                <a:gd name="T58" fmla="*/ 66 w 79"/>
                <a:gd name="T59" fmla="*/ 28 h 81"/>
                <a:gd name="T60" fmla="*/ 9 w 79"/>
                <a:gd name="T61" fmla="*/ 66 h 81"/>
                <a:gd name="T62" fmla="*/ 24 w 79"/>
                <a:gd name="T63" fmla="*/ 69 h 81"/>
                <a:gd name="T64" fmla="*/ 18 w 79"/>
                <a:gd name="T65" fmla="*/ 60 h 81"/>
                <a:gd name="T66" fmla="*/ 39 w 79"/>
                <a:gd name="T67" fmla="*/ 72 h 81"/>
                <a:gd name="T68" fmla="*/ 54 w 79"/>
                <a:gd name="T69" fmla="*/ 75 h 81"/>
                <a:gd name="T70" fmla="*/ 48 w 79"/>
                <a:gd name="T71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81">
                  <a:moveTo>
                    <a:pt x="76" y="20"/>
                  </a:moveTo>
                  <a:cubicBezTo>
                    <a:pt x="73" y="19"/>
                    <a:pt x="70" y="20"/>
                    <a:pt x="69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6"/>
                    <a:pt x="21" y="4"/>
                    <a:pt x="19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8"/>
                    <a:pt x="1" y="10"/>
                    <a:pt x="4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1"/>
                    <a:pt x="11" y="53"/>
                    <a:pt x="14" y="54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8" y="63"/>
                    <a:pt x="60" y="62"/>
                    <a:pt x="61" y="59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24"/>
                    <a:pt x="78" y="21"/>
                    <a:pt x="76" y="20"/>
                  </a:cubicBezTo>
                  <a:close/>
                  <a:moveTo>
                    <a:pt x="35" y="37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5" y="39"/>
                    <a:pt x="45" y="39"/>
                    <a:pt x="45" y="39"/>
                  </a:cubicBezTo>
                  <a:lnTo>
                    <a:pt x="35" y="37"/>
                  </a:lnTo>
                  <a:close/>
                  <a:moveTo>
                    <a:pt x="44" y="44"/>
                  </a:moveTo>
                  <a:cubicBezTo>
                    <a:pt x="43" y="49"/>
                    <a:pt x="43" y="49"/>
                    <a:pt x="43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2"/>
                    <a:pt x="34" y="42"/>
                    <a:pt x="34" y="42"/>
                  </a:cubicBezTo>
                  <a:lnTo>
                    <a:pt x="44" y="44"/>
                  </a:lnTo>
                  <a:close/>
                  <a:moveTo>
                    <a:pt x="37" y="28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7" y="29"/>
                    <a:pt x="47" y="29"/>
                    <a:pt x="47" y="29"/>
                  </a:cubicBezTo>
                  <a:lnTo>
                    <a:pt x="37" y="28"/>
                  </a:lnTo>
                  <a:close/>
                  <a:moveTo>
                    <a:pt x="22" y="19"/>
                  </a:moveTo>
                  <a:cubicBezTo>
                    <a:pt x="33" y="22"/>
                    <a:pt x="33" y="22"/>
                    <a:pt x="33" y="22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21" y="25"/>
                    <a:pt x="21" y="25"/>
                    <a:pt x="21" y="25"/>
                  </a:cubicBezTo>
                  <a:lnTo>
                    <a:pt x="22" y="19"/>
                  </a:lnTo>
                  <a:close/>
                  <a:moveTo>
                    <a:pt x="21" y="30"/>
                  </a:moveTo>
                  <a:cubicBezTo>
                    <a:pt x="31" y="32"/>
                    <a:pt x="31" y="32"/>
                    <a:pt x="31" y="32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1" y="35"/>
                    <a:pt x="21" y="35"/>
                    <a:pt x="21" y="35"/>
                  </a:cubicBezTo>
                  <a:lnTo>
                    <a:pt x="21" y="30"/>
                  </a:lnTo>
                  <a:close/>
                  <a:moveTo>
                    <a:pt x="20" y="40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0" y="45"/>
                    <a:pt x="20" y="45"/>
                    <a:pt x="20" y="45"/>
                  </a:cubicBezTo>
                  <a:lnTo>
                    <a:pt x="20" y="40"/>
                  </a:lnTo>
                  <a:close/>
                  <a:moveTo>
                    <a:pt x="54" y="52"/>
                  </a:moveTo>
                  <a:cubicBezTo>
                    <a:pt x="48" y="50"/>
                    <a:pt x="48" y="50"/>
                    <a:pt x="48" y="50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7" y="47"/>
                    <a:pt x="57" y="47"/>
                    <a:pt x="57" y="47"/>
                  </a:cubicBezTo>
                  <a:lnTo>
                    <a:pt x="54" y="52"/>
                  </a:lnTo>
                  <a:close/>
                  <a:moveTo>
                    <a:pt x="59" y="42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61" y="37"/>
                    <a:pt x="61" y="37"/>
                    <a:pt x="61" y="37"/>
                  </a:cubicBezTo>
                  <a:lnTo>
                    <a:pt x="59" y="42"/>
                  </a:lnTo>
                  <a:close/>
                  <a:moveTo>
                    <a:pt x="64" y="33"/>
                  </a:moveTo>
                  <a:cubicBezTo>
                    <a:pt x="52" y="30"/>
                    <a:pt x="52" y="30"/>
                    <a:pt x="52" y="3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66" y="28"/>
                    <a:pt x="66" y="28"/>
                    <a:pt x="66" y="28"/>
                  </a:cubicBezTo>
                  <a:lnTo>
                    <a:pt x="64" y="33"/>
                  </a:lnTo>
                  <a:close/>
                  <a:moveTo>
                    <a:pt x="9" y="66"/>
                  </a:moveTo>
                  <a:cubicBezTo>
                    <a:pt x="8" y="70"/>
                    <a:pt x="11" y="74"/>
                    <a:pt x="15" y="75"/>
                  </a:cubicBezTo>
                  <a:cubicBezTo>
                    <a:pt x="19" y="76"/>
                    <a:pt x="23" y="73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5"/>
                    <a:pt x="22" y="61"/>
                    <a:pt x="18" y="60"/>
                  </a:cubicBezTo>
                  <a:cubicBezTo>
                    <a:pt x="14" y="59"/>
                    <a:pt x="10" y="62"/>
                    <a:pt x="9" y="66"/>
                  </a:cubicBezTo>
                  <a:close/>
                  <a:moveTo>
                    <a:pt x="39" y="72"/>
                  </a:moveTo>
                  <a:cubicBezTo>
                    <a:pt x="38" y="76"/>
                    <a:pt x="41" y="80"/>
                    <a:pt x="45" y="81"/>
                  </a:cubicBezTo>
                  <a:cubicBezTo>
                    <a:pt x="49" y="81"/>
                    <a:pt x="53" y="79"/>
                    <a:pt x="54" y="75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4" y="70"/>
                    <a:pt x="52" y="66"/>
                    <a:pt x="48" y="66"/>
                  </a:cubicBezTo>
                  <a:cubicBezTo>
                    <a:pt x="43" y="65"/>
                    <a:pt x="39" y="68"/>
                    <a:pt x="39" y="72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4" name="ïSľíḍê"/>
            <p:cNvSpPr/>
            <p:nvPr/>
          </p:nvSpPr>
          <p:spPr bwMode="auto">
            <a:xfrm>
              <a:off x="10975090" y="4354682"/>
              <a:ext cx="150715" cy="152672"/>
            </a:xfrm>
            <a:custGeom>
              <a:avLst/>
              <a:gdLst>
                <a:gd name="T0" fmla="*/ 24 w 47"/>
                <a:gd name="T1" fmla="*/ 0 h 48"/>
                <a:gd name="T2" fmla="*/ 0 w 47"/>
                <a:gd name="T3" fmla="*/ 24 h 48"/>
                <a:gd name="T4" fmla="*/ 24 w 47"/>
                <a:gd name="T5" fmla="*/ 48 h 48"/>
                <a:gd name="T6" fmla="*/ 47 w 47"/>
                <a:gd name="T7" fmla="*/ 24 h 48"/>
                <a:gd name="T8" fmla="*/ 24 w 47"/>
                <a:gd name="T9" fmla="*/ 0 h 48"/>
                <a:gd name="T10" fmla="*/ 6 w 47"/>
                <a:gd name="T11" fmla="*/ 24 h 48"/>
                <a:gd name="T12" fmla="*/ 24 w 47"/>
                <a:gd name="T13" fmla="*/ 6 h 48"/>
                <a:gd name="T14" fmla="*/ 24 w 47"/>
                <a:gd name="T15" fmla="*/ 42 h 48"/>
                <a:gd name="T16" fmla="*/ 6 w 47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lose/>
                  <a:moveTo>
                    <a:pt x="6" y="24"/>
                  </a:moveTo>
                  <a:cubicBezTo>
                    <a:pt x="6" y="14"/>
                    <a:pt x="14" y="6"/>
                    <a:pt x="24" y="6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4" y="42"/>
                    <a:pt x="6" y="34"/>
                    <a:pt x="6" y="24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5" name="iṩḻïḋè"/>
            <p:cNvSpPr/>
            <p:nvPr/>
          </p:nvSpPr>
          <p:spPr bwMode="auto">
            <a:xfrm>
              <a:off x="10642344" y="3839905"/>
              <a:ext cx="379722" cy="369934"/>
            </a:xfrm>
            <a:custGeom>
              <a:avLst/>
              <a:gdLst>
                <a:gd name="T0" fmla="*/ 22 w 119"/>
                <a:gd name="T1" fmla="*/ 19 h 116"/>
                <a:gd name="T2" fmla="*/ 58 w 119"/>
                <a:gd name="T3" fmla="*/ 33 h 116"/>
                <a:gd name="T4" fmla="*/ 62 w 119"/>
                <a:gd name="T5" fmla="*/ 12 h 116"/>
                <a:gd name="T6" fmla="*/ 82 w 119"/>
                <a:gd name="T7" fmla="*/ 3 h 116"/>
                <a:gd name="T8" fmla="*/ 91 w 119"/>
                <a:gd name="T9" fmla="*/ 23 h 116"/>
                <a:gd name="T10" fmla="*/ 95 w 119"/>
                <a:gd name="T11" fmla="*/ 49 h 116"/>
                <a:gd name="T12" fmla="*/ 95 w 119"/>
                <a:gd name="T13" fmla="*/ 50 h 116"/>
                <a:gd name="T14" fmla="*/ 99 w 119"/>
                <a:gd name="T15" fmla="*/ 41 h 116"/>
                <a:gd name="T16" fmla="*/ 119 w 119"/>
                <a:gd name="T17" fmla="*/ 49 h 116"/>
                <a:gd name="T18" fmla="*/ 93 w 119"/>
                <a:gd name="T19" fmla="*/ 116 h 116"/>
                <a:gd name="T20" fmla="*/ 73 w 119"/>
                <a:gd name="T21" fmla="*/ 109 h 116"/>
                <a:gd name="T22" fmla="*/ 75 w 119"/>
                <a:gd name="T23" fmla="*/ 103 h 116"/>
                <a:gd name="T24" fmla="*/ 63 w 119"/>
                <a:gd name="T25" fmla="*/ 103 h 116"/>
                <a:gd name="T26" fmla="*/ 53 w 119"/>
                <a:gd name="T27" fmla="*/ 106 h 116"/>
                <a:gd name="T28" fmla="*/ 35 w 119"/>
                <a:gd name="T29" fmla="*/ 102 h 116"/>
                <a:gd name="T30" fmla="*/ 30 w 119"/>
                <a:gd name="T31" fmla="*/ 100 h 116"/>
                <a:gd name="T32" fmla="*/ 28 w 119"/>
                <a:gd name="T33" fmla="*/ 99 h 116"/>
                <a:gd name="T34" fmla="*/ 21 w 119"/>
                <a:gd name="T35" fmla="*/ 83 h 116"/>
                <a:gd name="T36" fmla="*/ 22 w 119"/>
                <a:gd name="T37" fmla="*/ 80 h 116"/>
                <a:gd name="T38" fmla="*/ 22 w 119"/>
                <a:gd name="T39" fmla="*/ 70 h 116"/>
                <a:gd name="T40" fmla="*/ 24 w 119"/>
                <a:gd name="T41" fmla="*/ 67 h 116"/>
                <a:gd name="T42" fmla="*/ 24 w 119"/>
                <a:gd name="T43" fmla="*/ 57 h 116"/>
                <a:gd name="T44" fmla="*/ 27 w 119"/>
                <a:gd name="T45" fmla="*/ 52 h 116"/>
                <a:gd name="T46" fmla="*/ 11 w 119"/>
                <a:gd name="T47" fmla="*/ 46 h 116"/>
                <a:gd name="T48" fmla="*/ 3 w 119"/>
                <a:gd name="T49" fmla="*/ 28 h 116"/>
                <a:gd name="T50" fmla="*/ 22 w 119"/>
                <a:gd name="T51" fmla="*/ 19 h 116"/>
                <a:gd name="T52" fmla="*/ 86 w 119"/>
                <a:gd name="T53" fmla="*/ 106 h 116"/>
                <a:gd name="T54" fmla="*/ 90 w 119"/>
                <a:gd name="T55" fmla="*/ 104 h 116"/>
                <a:gd name="T56" fmla="*/ 88 w 119"/>
                <a:gd name="T57" fmla="*/ 99 h 116"/>
                <a:gd name="T58" fmla="*/ 84 w 119"/>
                <a:gd name="T59" fmla="*/ 101 h 116"/>
                <a:gd name="T60" fmla="*/ 86 w 119"/>
                <a:gd name="T61" fmla="*/ 106 h 116"/>
                <a:gd name="T62" fmla="*/ 15 w 119"/>
                <a:gd name="T63" fmla="*/ 40 h 116"/>
                <a:gd name="T64" fmla="*/ 41 w 119"/>
                <a:gd name="T65" fmla="*/ 50 h 116"/>
                <a:gd name="T66" fmla="*/ 42 w 119"/>
                <a:gd name="T67" fmla="*/ 50 h 116"/>
                <a:gd name="T68" fmla="*/ 39 w 119"/>
                <a:gd name="T69" fmla="*/ 57 h 116"/>
                <a:gd name="T70" fmla="*/ 38 w 119"/>
                <a:gd name="T71" fmla="*/ 57 h 116"/>
                <a:gd name="T72" fmla="*/ 31 w 119"/>
                <a:gd name="T73" fmla="*/ 60 h 116"/>
                <a:gd name="T74" fmla="*/ 32 w 119"/>
                <a:gd name="T75" fmla="*/ 66 h 116"/>
                <a:gd name="T76" fmla="*/ 34 w 119"/>
                <a:gd name="T77" fmla="*/ 68 h 116"/>
                <a:gd name="T78" fmla="*/ 31 w 119"/>
                <a:gd name="T79" fmla="*/ 70 h 116"/>
                <a:gd name="T80" fmla="*/ 30 w 119"/>
                <a:gd name="T81" fmla="*/ 73 h 116"/>
                <a:gd name="T82" fmla="*/ 30 w 119"/>
                <a:gd name="T83" fmla="*/ 78 h 116"/>
                <a:gd name="T84" fmla="*/ 32 w 119"/>
                <a:gd name="T85" fmla="*/ 81 h 116"/>
                <a:gd name="T86" fmla="*/ 30 w 119"/>
                <a:gd name="T87" fmla="*/ 83 h 116"/>
                <a:gd name="T88" fmla="*/ 28 w 119"/>
                <a:gd name="T89" fmla="*/ 85 h 116"/>
                <a:gd name="T90" fmla="*/ 31 w 119"/>
                <a:gd name="T91" fmla="*/ 93 h 116"/>
                <a:gd name="T92" fmla="*/ 33 w 119"/>
                <a:gd name="T93" fmla="*/ 93 h 116"/>
                <a:gd name="T94" fmla="*/ 38 w 119"/>
                <a:gd name="T95" fmla="*/ 95 h 116"/>
                <a:gd name="T96" fmla="*/ 60 w 119"/>
                <a:gd name="T97" fmla="*/ 96 h 116"/>
                <a:gd name="T98" fmla="*/ 78 w 119"/>
                <a:gd name="T99" fmla="*/ 95 h 116"/>
                <a:gd name="T100" fmla="*/ 92 w 119"/>
                <a:gd name="T101" fmla="*/ 59 h 116"/>
                <a:gd name="T102" fmla="*/ 88 w 119"/>
                <a:gd name="T103" fmla="*/ 55 h 116"/>
                <a:gd name="T104" fmla="*/ 83 w 119"/>
                <a:gd name="T105" fmla="*/ 20 h 116"/>
                <a:gd name="T106" fmla="*/ 79 w 119"/>
                <a:gd name="T107" fmla="*/ 12 h 116"/>
                <a:gd name="T108" fmla="*/ 70 w 119"/>
                <a:gd name="T109" fmla="*/ 15 h 116"/>
                <a:gd name="T110" fmla="*/ 67 w 119"/>
                <a:gd name="T111" fmla="*/ 37 h 116"/>
                <a:gd name="T112" fmla="*/ 66 w 119"/>
                <a:gd name="T113" fmla="*/ 44 h 116"/>
                <a:gd name="T114" fmla="*/ 20 w 119"/>
                <a:gd name="T115" fmla="*/ 26 h 116"/>
                <a:gd name="T116" fmla="*/ 10 w 119"/>
                <a:gd name="T117" fmla="*/ 31 h 116"/>
                <a:gd name="T118" fmla="*/ 15 w 119"/>
                <a:gd name="T119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" h="116">
                  <a:moveTo>
                    <a:pt x="22" y="19"/>
                  </a:moveTo>
                  <a:cubicBezTo>
                    <a:pt x="58" y="33"/>
                    <a:pt x="58" y="33"/>
                    <a:pt x="58" y="33"/>
                  </a:cubicBezTo>
                  <a:cubicBezTo>
                    <a:pt x="59" y="24"/>
                    <a:pt x="59" y="21"/>
                    <a:pt x="62" y="12"/>
                  </a:cubicBezTo>
                  <a:cubicBezTo>
                    <a:pt x="65" y="4"/>
                    <a:pt x="74" y="0"/>
                    <a:pt x="82" y="3"/>
                  </a:cubicBezTo>
                  <a:cubicBezTo>
                    <a:pt x="90" y="6"/>
                    <a:pt x="94" y="15"/>
                    <a:pt x="91" y="23"/>
                  </a:cubicBezTo>
                  <a:cubicBezTo>
                    <a:pt x="87" y="34"/>
                    <a:pt x="89" y="41"/>
                    <a:pt x="95" y="49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8" y="101"/>
                    <a:pt x="66" y="102"/>
                    <a:pt x="63" y="103"/>
                  </a:cubicBezTo>
                  <a:cubicBezTo>
                    <a:pt x="60" y="104"/>
                    <a:pt x="57" y="106"/>
                    <a:pt x="53" y="106"/>
                  </a:cubicBezTo>
                  <a:cubicBezTo>
                    <a:pt x="48" y="106"/>
                    <a:pt x="42" y="105"/>
                    <a:pt x="35" y="102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1" y="97"/>
                    <a:pt x="18" y="89"/>
                    <a:pt x="21" y="83"/>
                  </a:cubicBezTo>
                  <a:cubicBezTo>
                    <a:pt x="21" y="82"/>
                    <a:pt x="22" y="81"/>
                    <a:pt x="22" y="80"/>
                  </a:cubicBezTo>
                  <a:cubicBezTo>
                    <a:pt x="21" y="77"/>
                    <a:pt x="21" y="73"/>
                    <a:pt x="22" y="70"/>
                  </a:cubicBezTo>
                  <a:cubicBezTo>
                    <a:pt x="23" y="69"/>
                    <a:pt x="23" y="68"/>
                    <a:pt x="24" y="67"/>
                  </a:cubicBezTo>
                  <a:cubicBezTo>
                    <a:pt x="23" y="64"/>
                    <a:pt x="23" y="60"/>
                    <a:pt x="24" y="57"/>
                  </a:cubicBezTo>
                  <a:cubicBezTo>
                    <a:pt x="25" y="55"/>
                    <a:pt x="26" y="54"/>
                    <a:pt x="27" y="52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4" y="44"/>
                    <a:pt x="0" y="35"/>
                    <a:pt x="3" y="28"/>
                  </a:cubicBezTo>
                  <a:cubicBezTo>
                    <a:pt x="6" y="20"/>
                    <a:pt x="14" y="16"/>
                    <a:pt x="22" y="19"/>
                  </a:cubicBezTo>
                  <a:close/>
                  <a:moveTo>
                    <a:pt x="86" y="106"/>
                  </a:moveTo>
                  <a:cubicBezTo>
                    <a:pt x="88" y="106"/>
                    <a:pt x="90" y="106"/>
                    <a:pt x="90" y="104"/>
                  </a:cubicBezTo>
                  <a:cubicBezTo>
                    <a:pt x="91" y="102"/>
                    <a:pt x="90" y="100"/>
                    <a:pt x="88" y="99"/>
                  </a:cubicBezTo>
                  <a:cubicBezTo>
                    <a:pt x="86" y="98"/>
                    <a:pt x="84" y="99"/>
                    <a:pt x="84" y="101"/>
                  </a:cubicBezTo>
                  <a:cubicBezTo>
                    <a:pt x="83" y="103"/>
                    <a:pt x="84" y="105"/>
                    <a:pt x="86" y="106"/>
                  </a:cubicBezTo>
                  <a:close/>
                  <a:moveTo>
                    <a:pt x="15" y="40"/>
                  </a:move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6" y="56"/>
                    <a:pt x="32" y="57"/>
                    <a:pt x="31" y="60"/>
                  </a:cubicBezTo>
                  <a:cubicBezTo>
                    <a:pt x="31" y="62"/>
                    <a:pt x="31" y="64"/>
                    <a:pt x="32" y="66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0" y="72"/>
                    <a:pt x="30" y="73"/>
                  </a:cubicBezTo>
                  <a:cubicBezTo>
                    <a:pt x="29" y="75"/>
                    <a:pt x="29" y="77"/>
                    <a:pt x="30" y="78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9" y="84"/>
                    <a:pt x="28" y="85"/>
                    <a:pt x="28" y="85"/>
                  </a:cubicBezTo>
                  <a:cubicBezTo>
                    <a:pt x="27" y="88"/>
                    <a:pt x="28" y="92"/>
                    <a:pt x="31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51" y="100"/>
                    <a:pt x="56" y="97"/>
                    <a:pt x="60" y="96"/>
                  </a:cubicBezTo>
                  <a:cubicBezTo>
                    <a:pt x="64" y="94"/>
                    <a:pt x="68" y="92"/>
                    <a:pt x="78" y="95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0" y="58"/>
                    <a:pt x="89" y="56"/>
                    <a:pt x="88" y="55"/>
                  </a:cubicBezTo>
                  <a:cubicBezTo>
                    <a:pt x="81" y="43"/>
                    <a:pt x="78" y="34"/>
                    <a:pt x="83" y="20"/>
                  </a:cubicBezTo>
                  <a:cubicBezTo>
                    <a:pt x="85" y="17"/>
                    <a:pt x="83" y="13"/>
                    <a:pt x="79" y="12"/>
                  </a:cubicBezTo>
                  <a:cubicBezTo>
                    <a:pt x="76" y="10"/>
                    <a:pt x="72" y="12"/>
                    <a:pt x="70" y="15"/>
                  </a:cubicBezTo>
                  <a:cubicBezTo>
                    <a:pt x="67" y="24"/>
                    <a:pt x="67" y="27"/>
                    <a:pt x="67" y="37"/>
                  </a:cubicBezTo>
                  <a:cubicBezTo>
                    <a:pt x="67" y="39"/>
                    <a:pt x="66" y="42"/>
                    <a:pt x="66" y="44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5"/>
                    <a:pt x="12" y="27"/>
                    <a:pt x="10" y="31"/>
                  </a:cubicBezTo>
                  <a:cubicBezTo>
                    <a:pt x="9" y="34"/>
                    <a:pt x="11" y="38"/>
                    <a:pt x="15" y="40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6" name="í$ḷïďê"/>
            <p:cNvSpPr/>
            <p:nvPr/>
          </p:nvSpPr>
          <p:spPr bwMode="auto">
            <a:xfrm>
              <a:off x="10495545" y="4229413"/>
              <a:ext cx="459973" cy="403210"/>
            </a:xfrm>
            <a:custGeom>
              <a:avLst/>
              <a:gdLst>
                <a:gd name="T0" fmla="*/ 144 w 144"/>
                <a:gd name="T1" fmla="*/ 41 h 126"/>
                <a:gd name="T2" fmla="*/ 102 w 144"/>
                <a:gd name="T3" fmla="*/ 0 h 126"/>
                <a:gd name="T4" fmla="*/ 72 w 144"/>
                <a:gd name="T5" fmla="*/ 14 h 126"/>
                <a:gd name="T6" fmla="*/ 41 w 144"/>
                <a:gd name="T7" fmla="*/ 0 h 126"/>
                <a:gd name="T8" fmla="*/ 0 w 144"/>
                <a:gd name="T9" fmla="*/ 41 h 126"/>
                <a:gd name="T10" fmla="*/ 13 w 144"/>
                <a:gd name="T11" fmla="*/ 72 h 126"/>
                <a:gd name="T12" fmla="*/ 13 w 144"/>
                <a:gd name="T13" fmla="*/ 72 h 126"/>
                <a:gd name="T14" fmla="*/ 58 w 144"/>
                <a:gd name="T15" fmla="*/ 117 h 126"/>
                <a:gd name="T16" fmla="*/ 72 w 144"/>
                <a:gd name="T17" fmla="*/ 126 h 126"/>
                <a:gd name="T18" fmla="*/ 85 w 144"/>
                <a:gd name="T19" fmla="*/ 117 h 126"/>
                <a:gd name="T20" fmla="*/ 130 w 144"/>
                <a:gd name="T21" fmla="*/ 72 h 126"/>
                <a:gd name="T22" fmla="*/ 130 w 144"/>
                <a:gd name="T23" fmla="*/ 72 h 126"/>
                <a:gd name="T24" fmla="*/ 144 w 144"/>
                <a:gd name="T25" fmla="*/ 41 h 126"/>
                <a:gd name="T26" fmla="*/ 118 w 144"/>
                <a:gd name="T27" fmla="*/ 59 h 126"/>
                <a:gd name="T28" fmla="*/ 73 w 144"/>
                <a:gd name="T29" fmla="*/ 104 h 126"/>
                <a:gd name="T30" fmla="*/ 72 w 144"/>
                <a:gd name="T31" fmla="*/ 105 h 126"/>
                <a:gd name="T32" fmla="*/ 71 w 144"/>
                <a:gd name="T33" fmla="*/ 104 h 126"/>
                <a:gd name="T34" fmla="*/ 25 w 144"/>
                <a:gd name="T35" fmla="*/ 59 h 126"/>
                <a:gd name="T36" fmla="*/ 18 w 144"/>
                <a:gd name="T37" fmla="*/ 41 h 126"/>
                <a:gd name="T38" fmla="*/ 41 w 144"/>
                <a:gd name="T39" fmla="*/ 18 h 126"/>
                <a:gd name="T40" fmla="*/ 58 w 144"/>
                <a:gd name="T41" fmla="*/ 26 h 126"/>
                <a:gd name="T42" fmla="*/ 72 w 144"/>
                <a:gd name="T43" fmla="*/ 40 h 126"/>
                <a:gd name="T44" fmla="*/ 85 w 144"/>
                <a:gd name="T45" fmla="*/ 26 h 126"/>
                <a:gd name="T46" fmla="*/ 102 w 144"/>
                <a:gd name="T47" fmla="*/ 18 h 126"/>
                <a:gd name="T48" fmla="*/ 126 w 144"/>
                <a:gd name="T49" fmla="*/ 41 h 126"/>
                <a:gd name="T50" fmla="*/ 118 w 144"/>
                <a:gd name="T51" fmla="*/ 5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26">
                  <a:moveTo>
                    <a:pt x="144" y="41"/>
                  </a:moveTo>
                  <a:cubicBezTo>
                    <a:pt x="144" y="19"/>
                    <a:pt x="125" y="0"/>
                    <a:pt x="102" y="0"/>
                  </a:cubicBezTo>
                  <a:cubicBezTo>
                    <a:pt x="90" y="0"/>
                    <a:pt x="79" y="5"/>
                    <a:pt x="72" y="14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18" y="0"/>
                    <a:pt x="0" y="19"/>
                    <a:pt x="0" y="41"/>
                  </a:cubicBezTo>
                  <a:cubicBezTo>
                    <a:pt x="0" y="54"/>
                    <a:pt x="5" y="65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63" y="122"/>
                    <a:pt x="67" y="126"/>
                    <a:pt x="72" y="126"/>
                  </a:cubicBezTo>
                  <a:cubicBezTo>
                    <a:pt x="76" y="126"/>
                    <a:pt x="81" y="122"/>
                    <a:pt x="85" y="117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9" y="65"/>
                    <a:pt x="144" y="54"/>
                    <a:pt x="144" y="41"/>
                  </a:cubicBezTo>
                  <a:close/>
                  <a:moveTo>
                    <a:pt x="118" y="59"/>
                  </a:moveTo>
                  <a:cubicBezTo>
                    <a:pt x="73" y="104"/>
                    <a:pt x="73" y="104"/>
                    <a:pt x="7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1" y="105"/>
                    <a:pt x="71" y="10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0" y="54"/>
                    <a:pt x="18" y="48"/>
                    <a:pt x="18" y="41"/>
                  </a:cubicBezTo>
                  <a:cubicBezTo>
                    <a:pt x="18" y="29"/>
                    <a:pt x="28" y="18"/>
                    <a:pt x="41" y="18"/>
                  </a:cubicBezTo>
                  <a:cubicBezTo>
                    <a:pt x="48" y="18"/>
                    <a:pt x="54" y="21"/>
                    <a:pt x="58" y="26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6" y="18"/>
                    <a:pt x="102" y="18"/>
                  </a:cubicBezTo>
                  <a:cubicBezTo>
                    <a:pt x="115" y="18"/>
                    <a:pt x="126" y="29"/>
                    <a:pt x="126" y="41"/>
                  </a:cubicBezTo>
                  <a:cubicBezTo>
                    <a:pt x="126" y="48"/>
                    <a:pt x="123" y="54"/>
                    <a:pt x="118" y="59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7" name="í$ļïďé"/>
            <p:cNvSpPr/>
            <p:nvPr/>
          </p:nvSpPr>
          <p:spPr bwMode="auto">
            <a:xfrm>
              <a:off x="10558179" y="4663940"/>
              <a:ext cx="195733" cy="195733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  <a:gd name="T10" fmla="*/ 31 w 61"/>
                <a:gd name="T11" fmla="*/ 55 h 61"/>
                <a:gd name="T12" fmla="*/ 6 w 61"/>
                <a:gd name="T13" fmla="*/ 30 h 61"/>
                <a:gd name="T14" fmla="*/ 31 w 61"/>
                <a:gd name="T15" fmla="*/ 6 h 61"/>
                <a:gd name="T16" fmla="*/ 55 w 61"/>
                <a:gd name="T17" fmla="*/ 30 h 61"/>
                <a:gd name="T18" fmla="*/ 31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6 h 61"/>
                <a:gd name="T32" fmla="*/ 23 w 61"/>
                <a:gd name="T33" fmla="*/ 46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7 h 61"/>
                <a:gd name="T44" fmla="*/ 34 w 61"/>
                <a:gd name="T45" fmla="*/ 27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4"/>
                    <a:pt x="47" y="0"/>
                    <a:pt x="31" y="0"/>
                  </a:cubicBezTo>
                  <a:close/>
                  <a:moveTo>
                    <a:pt x="31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6"/>
                    <a:pt x="31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1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8" name="î$ḻïḑe"/>
            <p:cNvSpPr/>
            <p:nvPr/>
          </p:nvSpPr>
          <p:spPr bwMode="auto">
            <a:xfrm>
              <a:off x="10607112" y="4990815"/>
              <a:ext cx="299472" cy="301429"/>
            </a:xfrm>
            <a:custGeom>
              <a:avLst/>
              <a:gdLst>
                <a:gd name="T0" fmla="*/ 85 w 94"/>
                <a:gd name="T1" fmla="*/ 20 h 94"/>
                <a:gd name="T2" fmla="*/ 37 w 94"/>
                <a:gd name="T3" fmla="*/ 2 h 94"/>
                <a:gd name="T4" fmla="*/ 20 w 94"/>
                <a:gd name="T5" fmla="*/ 10 h 94"/>
                <a:gd name="T6" fmla="*/ 2 w 94"/>
                <a:gd name="T7" fmla="*/ 57 h 94"/>
                <a:gd name="T8" fmla="*/ 10 w 94"/>
                <a:gd name="T9" fmla="*/ 74 h 94"/>
                <a:gd name="T10" fmla="*/ 57 w 94"/>
                <a:gd name="T11" fmla="*/ 92 h 94"/>
                <a:gd name="T12" fmla="*/ 74 w 94"/>
                <a:gd name="T13" fmla="*/ 84 h 94"/>
                <a:gd name="T14" fmla="*/ 92 w 94"/>
                <a:gd name="T15" fmla="*/ 37 h 94"/>
                <a:gd name="T16" fmla="*/ 85 w 94"/>
                <a:gd name="T17" fmla="*/ 20 h 94"/>
                <a:gd name="T18" fmla="*/ 36 w 94"/>
                <a:gd name="T19" fmla="*/ 38 h 94"/>
                <a:gd name="T20" fmla="*/ 62 w 94"/>
                <a:gd name="T21" fmla="*/ 47 h 94"/>
                <a:gd name="T22" fmla="*/ 61 w 94"/>
                <a:gd name="T23" fmla="*/ 52 h 94"/>
                <a:gd name="T24" fmla="*/ 42 w 94"/>
                <a:gd name="T25" fmla="*/ 61 h 94"/>
                <a:gd name="T26" fmla="*/ 33 w 94"/>
                <a:gd name="T27" fmla="*/ 42 h 94"/>
                <a:gd name="T28" fmla="*/ 36 w 94"/>
                <a:gd name="T29" fmla="*/ 38 h 94"/>
                <a:gd name="T30" fmla="*/ 76 w 94"/>
                <a:gd name="T31" fmla="*/ 53 h 94"/>
                <a:gd name="T32" fmla="*/ 69 w 94"/>
                <a:gd name="T33" fmla="*/ 71 h 94"/>
                <a:gd name="T34" fmla="*/ 66 w 94"/>
                <a:gd name="T35" fmla="*/ 80 h 94"/>
                <a:gd name="T36" fmla="*/ 59 w 94"/>
                <a:gd name="T37" fmla="*/ 82 h 94"/>
                <a:gd name="T38" fmla="*/ 15 w 94"/>
                <a:gd name="T39" fmla="*/ 65 h 94"/>
                <a:gd name="T40" fmla="*/ 12 w 94"/>
                <a:gd name="T41" fmla="*/ 59 h 94"/>
                <a:gd name="T42" fmla="*/ 15 w 94"/>
                <a:gd name="T43" fmla="*/ 50 h 94"/>
                <a:gd name="T44" fmla="*/ 22 w 94"/>
                <a:gd name="T45" fmla="*/ 32 h 94"/>
                <a:gd name="T46" fmla="*/ 22 w 94"/>
                <a:gd name="T47" fmla="*/ 32 h 94"/>
                <a:gd name="T48" fmla="*/ 29 w 94"/>
                <a:gd name="T49" fmla="*/ 35 h 94"/>
                <a:gd name="T50" fmla="*/ 27 w 94"/>
                <a:gd name="T51" fmla="*/ 39 h 94"/>
                <a:gd name="T52" fmla="*/ 39 w 94"/>
                <a:gd name="T53" fmla="*/ 67 h 94"/>
                <a:gd name="T54" fmla="*/ 67 w 94"/>
                <a:gd name="T55" fmla="*/ 55 h 94"/>
                <a:gd name="T56" fmla="*/ 69 w 94"/>
                <a:gd name="T57" fmla="*/ 50 h 94"/>
                <a:gd name="T58" fmla="*/ 76 w 94"/>
                <a:gd name="T59" fmla="*/ 53 h 94"/>
                <a:gd name="T60" fmla="*/ 82 w 94"/>
                <a:gd name="T61" fmla="*/ 37 h 94"/>
                <a:gd name="T62" fmla="*/ 79 w 94"/>
                <a:gd name="T63" fmla="*/ 38 h 94"/>
                <a:gd name="T64" fmla="*/ 74 w 94"/>
                <a:gd name="T65" fmla="*/ 37 h 94"/>
                <a:gd name="T66" fmla="*/ 73 w 94"/>
                <a:gd name="T67" fmla="*/ 34 h 94"/>
                <a:gd name="T68" fmla="*/ 74 w 94"/>
                <a:gd name="T69" fmla="*/ 29 h 94"/>
                <a:gd name="T70" fmla="*/ 77 w 94"/>
                <a:gd name="T71" fmla="*/ 28 h 94"/>
                <a:gd name="T72" fmla="*/ 82 w 94"/>
                <a:gd name="T73" fmla="*/ 29 h 94"/>
                <a:gd name="T74" fmla="*/ 83 w 94"/>
                <a:gd name="T75" fmla="*/ 33 h 94"/>
                <a:gd name="T76" fmla="*/ 82 w 94"/>
                <a:gd name="T77" fmla="*/ 3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" h="94">
                  <a:moveTo>
                    <a:pt x="85" y="2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0" y="0"/>
                    <a:pt x="23" y="3"/>
                    <a:pt x="20" y="10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4"/>
                    <a:pt x="3" y="71"/>
                    <a:pt x="10" y="7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64" y="94"/>
                    <a:pt x="71" y="91"/>
                    <a:pt x="74" y="84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4" y="30"/>
                    <a:pt x="91" y="23"/>
                    <a:pt x="85" y="20"/>
                  </a:cubicBezTo>
                  <a:close/>
                  <a:moveTo>
                    <a:pt x="36" y="38"/>
                  </a:moveTo>
                  <a:cubicBezTo>
                    <a:pt x="62" y="47"/>
                    <a:pt x="62" y="47"/>
                    <a:pt x="62" y="47"/>
                  </a:cubicBezTo>
                  <a:cubicBezTo>
                    <a:pt x="62" y="49"/>
                    <a:pt x="61" y="51"/>
                    <a:pt x="61" y="52"/>
                  </a:cubicBezTo>
                  <a:cubicBezTo>
                    <a:pt x="58" y="60"/>
                    <a:pt x="49" y="64"/>
                    <a:pt x="42" y="61"/>
                  </a:cubicBezTo>
                  <a:cubicBezTo>
                    <a:pt x="34" y="58"/>
                    <a:pt x="31" y="49"/>
                    <a:pt x="33" y="42"/>
                  </a:cubicBezTo>
                  <a:cubicBezTo>
                    <a:pt x="34" y="40"/>
                    <a:pt x="35" y="39"/>
                    <a:pt x="36" y="38"/>
                  </a:cubicBezTo>
                  <a:close/>
                  <a:moveTo>
                    <a:pt x="76" y="53"/>
                  </a:moveTo>
                  <a:cubicBezTo>
                    <a:pt x="69" y="71"/>
                    <a:pt x="69" y="71"/>
                    <a:pt x="69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5" y="82"/>
                    <a:pt x="62" y="83"/>
                    <a:pt x="59" y="82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2" y="64"/>
                    <a:pt x="11" y="62"/>
                    <a:pt x="12" y="5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6"/>
                    <a:pt x="27" y="38"/>
                    <a:pt x="27" y="39"/>
                  </a:cubicBezTo>
                  <a:cubicBezTo>
                    <a:pt x="23" y="51"/>
                    <a:pt x="28" y="63"/>
                    <a:pt x="39" y="67"/>
                  </a:cubicBezTo>
                  <a:cubicBezTo>
                    <a:pt x="51" y="72"/>
                    <a:pt x="63" y="66"/>
                    <a:pt x="67" y="55"/>
                  </a:cubicBezTo>
                  <a:cubicBezTo>
                    <a:pt x="68" y="53"/>
                    <a:pt x="68" y="52"/>
                    <a:pt x="69" y="50"/>
                  </a:cubicBezTo>
                  <a:cubicBezTo>
                    <a:pt x="76" y="53"/>
                    <a:pt x="76" y="53"/>
                    <a:pt x="76" y="53"/>
                  </a:cubicBezTo>
                  <a:close/>
                  <a:moveTo>
                    <a:pt x="82" y="37"/>
                  </a:moveTo>
                  <a:cubicBezTo>
                    <a:pt x="81" y="38"/>
                    <a:pt x="80" y="39"/>
                    <a:pt x="79" y="3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3" y="36"/>
                    <a:pt x="72" y="35"/>
                    <a:pt x="73" y="34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5" y="28"/>
                    <a:pt x="76" y="27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3" y="30"/>
                    <a:pt x="84" y="31"/>
                    <a:pt x="83" y="33"/>
                  </a:cubicBezTo>
                  <a:lnTo>
                    <a:pt x="82" y="37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9" name="ïṡḷîḑé"/>
            <p:cNvSpPr/>
            <p:nvPr/>
          </p:nvSpPr>
          <p:spPr bwMode="auto">
            <a:xfrm>
              <a:off x="10793059" y="3628514"/>
              <a:ext cx="168330" cy="168330"/>
            </a:xfrm>
            <a:custGeom>
              <a:avLst/>
              <a:gdLst>
                <a:gd name="T0" fmla="*/ 44 w 53"/>
                <a:gd name="T1" fmla="*/ 0 h 53"/>
                <a:gd name="T2" fmla="*/ 9 w 53"/>
                <a:gd name="T3" fmla="*/ 0 h 53"/>
                <a:gd name="T4" fmla="*/ 0 w 53"/>
                <a:gd name="T5" fmla="*/ 9 h 53"/>
                <a:gd name="T6" fmla="*/ 0 w 53"/>
                <a:gd name="T7" fmla="*/ 44 h 53"/>
                <a:gd name="T8" fmla="*/ 9 w 53"/>
                <a:gd name="T9" fmla="*/ 53 h 53"/>
                <a:gd name="T10" fmla="*/ 44 w 53"/>
                <a:gd name="T11" fmla="*/ 53 h 53"/>
                <a:gd name="T12" fmla="*/ 53 w 53"/>
                <a:gd name="T13" fmla="*/ 44 h 53"/>
                <a:gd name="T14" fmla="*/ 53 w 53"/>
                <a:gd name="T15" fmla="*/ 9 h 53"/>
                <a:gd name="T16" fmla="*/ 44 w 53"/>
                <a:gd name="T17" fmla="*/ 0 h 53"/>
                <a:gd name="T18" fmla="*/ 20 w 53"/>
                <a:gd name="T19" fmla="*/ 43 h 53"/>
                <a:gd name="T20" fmla="*/ 13 w 53"/>
                <a:gd name="T21" fmla="*/ 43 h 53"/>
                <a:gd name="T22" fmla="*/ 13 w 53"/>
                <a:gd name="T23" fmla="*/ 20 h 53"/>
                <a:gd name="T24" fmla="*/ 20 w 53"/>
                <a:gd name="T25" fmla="*/ 20 h 53"/>
                <a:gd name="T26" fmla="*/ 20 w 53"/>
                <a:gd name="T27" fmla="*/ 43 h 53"/>
                <a:gd name="T28" fmla="*/ 17 w 53"/>
                <a:gd name="T29" fmla="*/ 16 h 53"/>
                <a:gd name="T30" fmla="*/ 13 w 53"/>
                <a:gd name="T31" fmla="*/ 13 h 53"/>
                <a:gd name="T32" fmla="*/ 17 w 53"/>
                <a:gd name="T33" fmla="*/ 10 h 53"/>
                <a:gd name="T34" fmla="*/ 20 w 53"/>
                <a:gd name="T35" fmla="*/ 13 h 53"/>
                <a:gd name="T36" fmla="*/ 17 w 53"/>
                <a:gd name="T37" fmla="*/ 16 h 53"/>
                <a:gd name="T38" fmla="*/ 43 w 53"/>
                <a:gd name="T39" fmla="*/ 43 h 53"/>
                <a:gd name="T40" fmla="*/ 37 w 53"/>
                <a:gd name="T41" fmla="*/ 43 h 53"/>
                <a:gd name="T42" fmla="*/ 37 w 53"/>
                <a:gd name="T43" fmla="*/ 30 h 53"/>
                <a:gd name="T44" fmla="*/ 33 w 53"/>
                <a:gd name="T45" fmla="*/ 26 h 53"/>
                <a:gd name="T46" fmla="*/ 30 w 53"/>
                <a:gd name="T47" fmla="*/ 30 h 53"/>
                <a:gd name="T48" fmla="*/ 30 w 53"/>
                <a:gd name="T49" fmla="*/ 43 h 53"/>
                <a:gd name="T50" fmla="*/ 23 w 53"/>
                <a:gd name="T51" fmla="*/ 43 h 53"/>
                <a:gd name="T52" fmla="*/ 23 w 53"/>
                <a:gd name="T53" fmla="*/ 20 h 53"/>
                <a:gd name="T54" fmla="*/ 30 w 53"/>
                <a:gd name="T55" fmla="*/ 20 h 53"/>
                <a:gd name="T56" fmla="*/ 30 w 53"/>
                <a:gd name="T57" fmla="*/ 24 h 53"/>
                <a:gd name="T58" fmla="*/ 36 w 53"/>
                <a:gd name="T59" fmla="*/ 20 h 53"/>
                <a:gd name="T60" fmla="*/ 43 w 53"/>
                <a:gd name="T61" fmla="*/ 28 h 53"/>
                <a:gd name="T62" fmla="*/ 43 w 53"/>
                <a:gd name="T63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" h="53">
                  <a:moveTo>
                    <a:pt x="4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9"/>
                    <a:pt x="4" y="53"/>
                    <a:pt x="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9" y="53"/>
                    <a:pt x="53" y="49"/>
                    <a:pt x="53" y="4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4"/>
                    <a:pt x="49" y="0"/>
                    <a:pt x="44" y="0"/>
                  </a:cubicBezTo>
                  <a:close/>
                  <a:moveTo>
                    <a:pt x="20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0" y="43"/>
                  </a:lnTo>
                  <a:close/>
                  <a:moveTo>
                    <a:pt x="17" y="16"/>
                  </a:moveTo>
                  <a:cubicBezTo>
                    <a:pt x="15" y="16"/>
                    <a:pt x="13" y="15"/>
                    <a:pt x="13" y="13"/>
                  </a:cubicBezTo>
                  <a:cubicBezTo>
                    <a:pt x="13" y="11"/>
                    <a:pt x="15" y="10"/>
                    <a:pt x="17" y="10"/>
                  </a:cubicBezTo>
                  <a:cubicBezTo>
                    <a:pt x="18" y="10"/>
                    <a:pt x="20" y="11"/>
                    <a:pt x="20" y="13"/>
                  </a:cubicBezTo>
                  <a:cubicBezTo>
                    <a:pt x="20" y="15"/>
                    <a:pt x="18" y="16"/>
                    <a:pt x="17" y="16"/>
                  </a:cubicBezTo>
                  <a:close/>
                  <a:moveTo>
                    <a:pt x="43" y="43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8"/>
                    <a:pt x="35" y="26"/>
                    <a:pt x="33" y="26"/>
                  </a:cubicBezTo>
                  <a:cubicBezTo>
                    <a:pt x="31" y="26"/>
                    <a:pt x="30" y="28"/>
                    <a:pt x="30" y="3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2"/>
                    <a:pt x="33" y="20"/>
                    <a:pt x="36" y="20"/>
                  </a:cubicBezTo>
                  <a:cubicBezTo>
                    <a:pt x="40" y="20"/>
                    <a:pt x="43" y="23"/>
                    <a:pt x="43" y="28"/>
                  </a:cubicBezTo>
                  <a:lnTo>
                    <a:pt x="43" y="43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0" name="iSliḍe"/>
            <p:cNvSpPr/>
            <p:nvPr/>
          </p:nvSpPr>
          <p:spPr bwMode="auto">
            <a:xfrm>
              <a:off x="10646259" y="3395591"/>
              <a:ext cx="309258" cy="193775"/>
            </a:xfrm>
            <a:custGeom>
              <a:avLst/>
              <a:gdLst>
                <a:gd name="T0" fmla="*/ 49 w 158"/>
                <a:gd name="T1" fmla="*/ 70 h 99"/>
                <a:gd name="T2" fmla="*/ 49 w 158"/>
                <a:gd name="T3" fmla="*/ 39 h 99"/>
                <a:gd name="T4" fmla="*/ 78 w 158"/>
                <a:gd name="T5" fmla="*/ 39 h 99"/>
                <a:gd name="T6" fmla="*/ 39 w 158"/>
                <a:gd name="T7" fmla="*/ 0 h 99"/>
                <a:gd name="T8" fmla="*/ 0 w 158"/>
                <a:gd name="T9" fmla="*/ 39 h 99"/>
                <a:gd name="T10" fmla="*/ 29 w 158"/>
                <a:gd name="T11" fmla="*/ 39 h 99"/>
                <a:gd name="T12" fmla="*/ 29 w 158"/>
                <a:gd name="T13" fmla="*/ 89 h 99"/>
                <a:gd name="T14" fmla="*/ 88 w 158"/>
                <a:gd name="T15" fmla="*/ 89 h 99"/>
                <a:gd name="T16" fmla="*/ 68 w 158"/>
                <a:gd name="T17" fmla="*/ 70 h 99"/>
                <a:gd name="T18" fmla="*/ 49 w 158"/>
                <a:gd name="T19" fmla="*/ 70 h 99"/>
                <a:gd name="T20" fmla="*/ 129 w 158"/>
                <a:gd name="T21" fmla="*/ 58 h 99"/>
                <a:gd name="T22" fmla="*/ 129 w 158"/>
                <a:gd name="T23" fmla="*/ 9 h 99"/>
                <a:gd name="T24" fmla="*/ 68 w 158"/>
                <a:gd name="T25" fmla="*/ 9 h 99"/>
                <a:gd name="T26" fmla="*/ 88 w 158"/>
                <a:gd name="T27" fmla="*/ 29 h 99"/>
                <a:gd name="T28" fmla="*/ 107 w 158"/>
                <a:gd name="T29" fmla="*/ 29 h 99"/>
                <a:gd name="T30" fmla="*/ 107 w 158"/>
                <a:gd name="T31" fmla="*/ 58 h 99"/>
                <a:gd name="T32" fmla="*/ 78 w 158"/>
                <a:gd name="T33" fmla="*/ 58 h 99"/>
                <a:gd name="T34" fmla="*/ 119 w 158"/>
                <a:gd name="T35" fmla="*/ 99 h 99"/>
                <a:gd name="T36" fmla="*/ 158 w 158"/>
                <a:gd name="T37" fmla="*/ 58 h 99"/>
                <a:gd name="T38" fmla="*/ 129 w 158"/>
                <a:gd name="T39" fmla="*/ 5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" h="99">
                  <a:moveTo>
                    <a:pt x="49" y="70"/>
                  </a:moveTo>
                  <a:lnTo>
                    <a:pt x="49" y="39"/>
                  </a:lnTo>
                  <a:lnTo>
                    <a:pt x="78" y="39"/>
                  </a:lnTo>
                  <a:lnTo>
                    <a:pt x="39" y="0"/>
                  </a:lnTo>
                  <a:lnTo>
                    <a:pt x="0" y="39"/>
                  </a:lnTo>
                  <a:lnTo>
                    <a:pt x="29" y="39"/>
                  </a:lnTo>
                  <a:lnTo>
                    <a:pt x="29" y="89"/>
                  </a:lnTo>
                  <a:lnTo>
                    <a:pt x="88" y="89"/>
                  </a:lnTo>
                  <a:lnTo>
                    <a:pt x="68" y="70"/>
                  </a:lnTo>
                  <a:lnTo>
                    <a:pt x="49" y="70"/>
                  </a:lnTo>
                  <a:close/>
                  <a:moveTo>
                    <a:pt x="129" y="58"/>
                  </a:moveTo>
                  <a:lnTo>
                    <a:pt x="129" y="9"/>
                  </a:lnTo>
                  <a:lnTo>
                    <a:pt x="68" y="9"/>
                  </a:lnTo>
                  <a:lnTo>
                    <a:pt x="88" y="29"/>
                  </a:lnTo>
                  <a:lnTo>
                    <a:pt x="107" y="29"/>
                  </a:lnTo>
                  <a:lnTo>
                    <a:pt x="107" y="58"/>
                  </a:lnTo>
                  <a:lnTo>
                    <a:pt x="78" y="58"/>
                  </a:lnTo>
                  <a:lnTo>
                    <a:pt x="119" y="99"/>
                  </a:lnTo>
                  <a:lnTo>
                    <a:pt x="158" y="58"/>
                  </a:lnTo>
                  <a:lnTo>
                    <a:pt x="129" y="58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1" name="ïsḻîḑe"/>
            <p:cNvSpPr/>
            <p:nvPr/>
          </p:nvSpPr>
          <p:spPr bwMode="auto">
            <a:xfrm>
              <a:off x="10910498" y="2367994"/>
              <a:ext cx="321002" cy="322959"/>
            </a:xfrm>
            <a:custGeom>
              <a:avLst/>
              <a:gdLst>
                <a:gd name="T0" fmla="*/ 96 w 100"/>
                <a:gd name="T1" fmla="*/ 85 h 101"/>
                <a:gd name="T2" fmla="*/ 73 w 100"/>
                <a:gd name="T3" fmla="*/ 65 h 101"/>
                <a:gd name="T4" fmla="*/ 66 w 100"/>
                <a:gd name="T5" fmla="*/ 62 h 101"/>
                <a:gd name="T6" fmla="*/ 74 w 100"/>
                <a:gd name="T7" fmla="*/ 37 h 101"/>
                <a:gd name="T8" fmla="*/ 37 w 100"/>
                <a:gd name="T9" fmla="*/ 0 h 101"/>
                <a:gd name="T10" fmla="*/ 0 w 100"/>
                <a:gd name="T11" fmla="*/ 37 h 101"/>
                <a:gd name="T12" fmla="*/ 37 w 100"/>
                <a:gd name="T13" fmla="*/ 75 h 101"/>
                <a:gd name="T14" fmla="*/ 61 w 100"/>
                <a:gd name="T15" fmla="*/ 66 h 101"/>
                <a:gd name="T16" fmla="*/ 64 w 100"/>
                <a:gd name="T17" fmla="*/ 73 h 101"/>
                <a:gd name="T18" fmla="*/ 84 w 100"/>
                <a:gd name="T19" fmla="*/ 96 h 101"/>
                <a:gd name="T20" fmla="*/ 97 w 100"/>
                <a:gd name="T21" fmla="*/ 97 h 101"/>
                <a:gd name="T22" fmla="*/ 96 w 100"/>
                <a:gd name="T23" fmla="*/ 85 h 101"/>
                <a:gd name="T24" fmla="*/ 37 w 100"/>
                <a:gd name="T25" fmla="*/ 62 h 101"/>
                <a:gd name="T26" fmla="*/ 12 w 100"/>
                <a:gd name="T27" fmla="*/ 37 h 101"/>
                <a:gd name="T28" fmla="*/ 37 w 100"/>
                <a:gd name="T29" fmla="*/ 12 h 101"/>
                <a:gd name="T30" fmla="*/ 62 w 100"/>
                <a:gd name="T31" fmla="*/ 37 h 101"/>
                <a:gd name="T32" fmla="*/ 37 w 100"/>
                <a:gd name="T33" fmla="*/ 6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1">
                  <a:moveTo>
                    <a:pt x="96" y="8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70" y="62"/>
                    <a:pt x="68" y="61"/>
                    <a:pt x="66" y="62"/>
                  </a:cubicBezTo>
                  <a:cubicBezTo>
                    <a:pt x="71" y="55"/>
                    <a:pt x="74" y="47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5"/>
                    <a:pt x="37" y="75"/>
                  </a:cubicBezTo>
                  <a:cubicBezTo>
                    <a:pt x="46" y="75"/>
                    <a:pt x="55" y="71"/>
                    <a:pt x="61" y="66"/>
                  </a:cubicBezTo>
                  <a:cubicBezTo>
                    <a:pt x="61" y="68"/>
                    <a:pt x="62" y="70"/>
                    <a:pt x="64" y="7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8" y="100"/>
                    <a:pt x="94" y="101"/>
                    <a:pt x="97" y="97"/>
                  </a:cubicBezTo>
                  <a:cubicBezTo>
                    <a:pt x="100" y="94"/>
                    <a:pt x="100" y="88"/>
                    <a:pt x="96" y="85"/>
                  </a:cubicBezTo>
                  <a:close/>
                  <a:moveTo>
                    <a:pt x="37" y="62"/>
                  </a:moveTo>
                  <a:cubicBezTo>
                    <a:pt x="23" y="62"/>
                    <a:pt x="12" y="51"/>
                    <a:pt x="12" y="37"/>
                  </a:cubicBezTo>
                  <a:cubicBezTo>
                    <a:pt x="12" y="24"/>
                    <a:pt x="23" y="12"/>
                    <a:pt x="37" y="12"/>
                  </a:cubicBezTo>
                  <a:cubicBezTo>
                    <a:pt x="51" y="12"/>
                    <a:pt x="62" y="24"/>
                    <a:pt x="62" y="37"/>
                  </a:cubicBezTo>
                  <a:cubicBezTo>
                    <a:pt x="62" y="51"/>
                    <a:pt x="51" y="62"/>
                    <a:pt x="37" y="62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2" name="îŝ1iďe"/>
            <p:cNvSpPr/>
            <p:nvPr/>
          </p:nvSpPr>
          <p:spPr bwMode="auto">
            <a:xfrm>
              <a:off x="10581667" y="2328848"/>
              <a:ext cx="395380" cy="383636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2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2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3" name="iS1îḑe"/>
            <p:cNvSpPr/>
            <p:nvPr/>
          </p:nvSpPr>
          <p:spPr bwMode="auto">
            <a:xfrm>
              <a:off x="10658002" y="5303987"/>
              <a:ext cx="131142" cy="207477"/>
            </a:xfrm>
            <a:custGeom>
              <a:avLst/>
              <a:gdLst>
                <a:gd name="T0" fmla="*/ 21 w 41"/>
                <a:gd name="T1" fmla="*/ 0 h 65"/>
                <a:gd name="T2" fmla="*/ 0 w 41"/>
                <a:gd name="T3" fmla="*/ 20 h 65"/>
                <a:gd name="T4" fmla="*/ 21 w 41"/>
                <a:gd name="T5" fmla="*/ 65 h 65"/>
                <a:gd name="T6" fmla="*/ 41 w 41"/>
                <a:gd name="T7" fmla="*/ 20 h 65"/>
                <a:gd name="T8" fmla="*/ 21 w 41"/>
                <a:gd name="T9" fmla="*/ 0 h 65"/>
                <a:gd name="T10" fmla="*/ 21 w 41"/>
                <a:gd name="T11" fmla="*/ 33 h 65"/>
                <a:gd name="T12" fmla="*/ 8 w 41"/>
                <a:gd name="T13" fmla="*/ 20 h 65"/>
                <a:gd name="T14" fmla="*/ 21 w 41"/>
                <a:gd name="T15" fmla="*/ 8 h 65"/>
                <a:gd name="T16" fmla="*/ 33 w 41"/>
                <a:gd name="T17" fmla="*/ 20 h 65"/>
                <a:gd name="T18" fmla="*/ 21 w 41"/>
                <a:gd name="T19" fmla="*/ 33 h 65"/>
                <a:gd name="T20" fmla="*/ 13 w 41"/>
                <a:gd name="T21" fmla="*/ 20 h 65"/>
                <a:gd name="T22" fmla="*/ 21 w 41"/>
                <a:gd name="T23" fmla="*/ 28 h 65"/>
                <a:gd name="T24" fmla="*/ 29 w 41"/>
                <a:gd name="T25" fmla="*/ 20 h 65"/>
                <a:gd name="T26" fmla="*/ 21 w 41"/>
                <a:gd name="T27" fmla="*/ 12 h 65"/>
                <a:gd name="T28" fmla="*/ 13 w 41"/>
                <a:gd name="T29" fmla="*/ 2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65">
                  <a:moveTo>
                    <a:pt x="21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41"/>
                    <a:pt x="21" y="65"/>
                    <a:pt x="21" y="65"/>
                  </a:cubicBezTo>
                  <a:cubicBezTo>
                    <a:pt x="21" y="65"/>
                    <a:pt x="41" y="41"/>
                    <a:pt x="41" y="20"/>
                  </a:cubicBezTo>
                  <a:cubicBezTo>
                    <a:pt x="41" y="9"/>
                    <a:pt x="32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8" y="27"/>
                    <a:pt x="8" y="20"/>
                  </a:cubicBezTo>
                  <a:cubicBezTo>
                    <a:pt x="8" y="13"/>
                    <a:pt x="14" y="8"/>
                    <a:pt x="21" y="8"/>
                  </a:cubicBezTo>
                  <a:cubicBezTo>
                    <a:pt x="28" y="8"/>
                    <a:pt x="33" y="13"/>
                    <a:pt x="33" y="20"/>
                  </a:cubicBezTo>
                  <a:cubicBezTo>
                    <a:pt x="33" y="27"/>
                    <a:pt x="28" y="33"/>
                    <a:pt x="21" y="33"/>
                  </a:cubicBezTo>
                  <a:close/>
                  <a:moveTo>
                    <a:pt x="13" y="20"/>
                  </a:moveTo>
                  <a:cubicBezTo>
                    <a:pt x="13" y="25"/>
                    <a:pt x="16" y="28"/>
                    <a:pt x="21" y="28"/>
                  </a:cubicBezTo>
                  <a:cubicBezTo>
                    <a:pt x="25" y="28"/>
                    <a:pt x="29" y="25"/>
                    <a:pt x="29" y="20"/>
                  </a:cubicBezTo>
                  <a:cubicBezTo>
                    <a:pt x="29" y="16"/>
                    <a:pt x="25" y="12"/>
                    <a:pt x="21" y="12"/>
                  </a:cubicBezTo>
                  <a:cubicBezTo>
                    <a:pt x="16" y="12"/>
                    <a:pt x="13" y="16"/>
                    <a:pt x="13" y="20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4" name="isḻîdê"/>
            <p:cNvSpPr/>
            <p:nvPr/>
          </p:nvSpPr>
          <p:spPr bwMode="auto">
            <a:xfrm>
              <a:off x="10515118" y="5527123"/>
              <a:ext cx="203562" cy="275983"/>
            </a:xfrm>
            <a:custGeom>
              <a:avLst/>
              <a:gdLst>
                <a:gd name="T0" fmla="*/ 58 w 64"/>
                <a:gd name="T1" fmla="*/ 9 h 86"/>
                <a:gd name="T2" fmla="*/ 24 w 64"/>
                <a:gd name="T3" fmla="*/ 1 h 86"/>
                <a:gd name="T4" fmla="*/ 16 w 64"/>
                <a:gd name="T5" fmla="*/ 7 h 86"/>
                <a:gd name="T6" fmla="*/ 1 w 64"/>
                <a:gd name="T7" fmla="*/ 68 h 86"/>
                <a:gd name="T8" fmla="*/ 6 w 64"/>
                <a:gd name="T9" fmla="*/ 77 h 86"/>
                <a:gd name="T10" fmla="*/ 39 w 64"/>
                <a:gd name="T11" fmla="*/ 85 h 86"/>
                <a:gd name="T12" fmla="*/ 48 w 64"/>
                <a:gd name="T13" fmla="*/ 80 h 86"/>
                <a:gd name="T14" fmla="*/ 63 w 64"/>
                <a:gd name="T15" fmla="*/ 18 h 86"/>
                <a:gd name="T16" fmla="*/ 58 w 64"/>
                <a:gd name="T17" fmla="*/ 9 h 86"/>
                <a:gd name="T18" fmla="*/ 31 w 64"/>
                <a:gd name="T19" fmla="*/ 7 h 86"/>
                <a:gd name="T20" fmla="*/ 50 w 64"/>
                <a:gd name="T21" fmla="*/ 11 h 86"/>
                <a:gd name="T22" fmla="*/ 49 w 64"/>
                <a:gd name="T23" fmla="*/ 14 h 86"/>
                <a:gd name="T24" fmla="*/ 30 w 64"/>
                <a:gd name="T25" fmla="*/ 9 h 86"/>
                <a:gd name="T26" fmla="*/ 31 w 64"/>
                <a:gd name="T27" fmla="*/ 7 h 86"/>
                <a:gd name="T28" fmla="*/ 24 w 64"/>
                <a:gd name="T29" fmla="*/ 76 h 86"/>
                <a:gd name="T30" fmla="*/ 20 w 64"/>
                <a:gd name="T31" fmla="*/ 71 h 86"/>
                <a:gd name="T32" fmla="*/ 26 w 64"/>
                <a:gd name="T33" fmla="*/ 67 h 86"/>
                <a:gd name="T34" fmla="*/ 30 w 64"/>
                <a:gd name="T35" fmla="*/ 73 h 86"/>
                <a:gd name="T36" fmla="*/ 24 w 64"/>
                <a:gd name="T37" fmla="*/ 76 h 86"/>
                <a:gd name="T38" fmla="*/ 46 w 64"/>
                <a:gd name="T39" fmla="*/ 67 h 86"/>
                <a:gd name="T40" fmla="*/ 8 w 64"/>
                <a:gd name="T41" fmla="*/ 58 h 86"/>
                <a:gd name="T42" fmla="*/ 20 w 64"/>
                <a:gd name="T43" fmla="*/ 10 h 86"/>
                <a:gd name="T44" fmla="*/ 58 w 64"/>
                <a:gd name="T45" fmla="*/ 19 h 86"/>
                <a:gd name="T46" fmla="*/ 46 w 64"/>
                <a:gd name="T4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86">
                  <a:moveTo>
                    <a:pt x="58" y="9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1" y="0"/>
                    <a:pt x="17" y="3"/>
                    <a:pt x="16" y="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72"/>
                    <a:pt x="2" y="76"/>
                    <a:pt x="6" y="77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3" y="86"/>
                    <a:pt x="47" y="84"/>
                    <a:pt x="48" y="80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4"/>
                    <a:pt x="61" y="10"/>
                    <a:pt x="58" y="9"/>
                  </a:cubicBezTo>
                  <a:close/>
                  <a:moveTo>
                    <a:pt x="31" y="7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31" y="7"/>
                  </a:lnTo>
                  <a:close/>
                  <a:moveTo>
                    <a:pt x="24" y="76"/>
                  </a:moveTo>
                  <a:cubicBezTo>
                    <a:pt x="21" y="76"/>
                    <a:pt x="19" y="73"/>
                    <a:pt x="20" y="71"/>
                  </a:cubicBezTo>
                  <a:cubicBezTo>
                    <a:pt x="21" y="68"/>
                    <a:pt x="23" y="66"/>
                    <a:pt x="26" y="67"/>
                  </a:cubicBezTo>
                  <a:cubicBezTo>
                    <a:pt x="29" y="68"/>
                    <a:pt x="30" y="70"/>
                    <a:pt x="30" y="73"/>
                  </a:cubicBezTo>
                  <a:cubicBezTo>
                    <a:pt x="29" y="75"/>
                    <a:pt x="26" y="77"/>
                    <a:pt x="24" y="76"/>
                  </a:cubicBezTo>
                  <a:close/>
                  <a:moveTo>
                    <a:pt x="46" y="67"/>
                  </a:moveTo>
                  <a:cubicBezTo>
                    <a:pt x="8" y="58"/>
                    <a:pt x="8" y="58"/>
                    <a:pt x="8" y="58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58" y="19"/>
                    <a:pt x="58" y="19"/>
                    <a:pt x="58" y="19"/>
                  </a:cubicBezTo>
                  <a:lnTo>
                    <a:pt x="46" y="67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5" name="îŝḷiďê"/>
            <p:cNvSpPr/>
            <p:nvPr/>
          </p:nvSpPr>
          <p:spPr bwMode="auto">
            <a:xfrm>
              <a:off x="10470099" y="3638300"/>
              <a:ext cx="274026" cy="207477"/>
            </a:xfrm>
            <a:custGeom>
              <a:avLst/>
              <a:gdLst>
                <a:gd name="T0" fmla="*/ 75 w 86"/>
                <a:gd name="T1" fmla="*/ 11 h 65"/>
                <a:gd name="T2" fmla="*/ 75 w 86"/>
                <a:gd name="T3" fmla="*/ 0 h 65"/>
                <a:gd name="T4" fmla="*/ 0 w 86"/>
                <a:gd name="T5" fmla="*/ 0 h 65"/>
                <a:gd name="T6" fmla="*/ 0 w 86"/>
                <a:gd name="T7" fmla="*/ 60 h 65"/>
                <a:gd name="T8" fmla="*/ 5 w 86"/>
                <a:gd name="T9" fmla="*/ 65 h 65"/>
                <a:gd name="T10" fmla="*/ 78 w 86"/>
                <a:gd name="T11" fmla="*/ 65 h 65"/>
                <a:gd name="T12" fmla="*/ 86 w 86"/>
                <a:gd name="T13" fmla="*/ 57 h 65"/>
                <a:gd name="T14" fmla="*/ 86 w 86"/>
                <a:gd name="T15" fmla="*/ 11 h 65"/>
                <a:gd name="T16" fmla="*/ 75 w 86"/>
                <a:gd name="T17" fmla="*/ 11 h 65"/>
                <a:gd name="T18" fmla="*/ 70 w 86"/>
                <a:gd name="T19" fmla="*/ 60 h 65"/>
                <a:gd name="T20" fmla="*/ 5 w 86"/>
                <a:gd name="T21" fmla="*/ 60 h 65"/>
                <a:gd name="T22" fmla="*/ 5 w 86"/>
                <a:gd name="T23" fmla="*/ 5 h 65"/>
                <a:gd name="T24" fmla="*/ 70 w 86"/>
                <a:gd name="T25" fmla="*/ 5 h 65"/>
                <a:gd name="T26" fmla="*/ 70 w 86"/>
                <a:gd name="T27" fmla="*/ 60 h 65"/>
                <a:gd name="T28" fmla="*/ 10 w 86"/>
                <a:gd name="T29" fmla="*/ 16 h 65"/>
                <a:gd name="T30" fmla="*/ 64 w 86"/>
                <a:gd name="T31" fmla="*/ 16 h 65"/>
                <a:gd name="T32" fmla="*/ 64 w 86"/>
                <a:gd name="T33" fmla="*/ 22 h 65"/>
                <a:gd name="T34" fmla="*/ 10 w 86"/>
                <a:gd name="T35" fmla="*/ 22 h 65"/>
                <a:gd name="T36" fmla="*/ 10 w 86"/>
                <a:gd name="T37" fmla="*/ 16 h 65"/>
                <a:gd name="T38" fmla="*/ 43 w 86"/>
                <a:gd name="T39" fmla="*/ 27 h 65"/>
                <a:gd name="T40" fmla="*/ 64 w 86"/>
                <a:gd name="T41" fmla="*/ 27 h 65"/>
                <a:gd name="T42" fmla="*/ 64 w 86"/>
                <a:gd name="T43" fmla="*/ 32 h 65"/>
                <a:gd name="T44" fmla="*/ 43 w 86"/>
                <a:gd name="T45" fmla="*/ 32 h 65"/>
                <a:gd name="T46" fmla="*/ 43 w 86"/>
                <a:gd name="T47" fmla="*/ 27 h 65"/>
                <a:gd name="T48" fmla="*/ 43 w 86"/>
                <a:gd name="T49" fmla="*/ 38 h 65"/>
                <a:gd name="T50" fmla="*/ 64 w 86"/>
                <a:gd name="T51" fmla="*/ 38 h 65"/>
                <a:gd name="T52" fmla="*/ 64 w 86"/>
                <a:gd name="T53" fmla="*/ 43 h 65"/>
                <a:gd name="T54" fmla="*/ 43 w 86"/>
                <a:gd name="T55" fmla="*/ 43 h 65"/>
                <a:gd name="T56" fmla="*/ 43 w 86"/>
                <a:gd name="T57" fmla="*/ 38 h 65"/>
                <a:gd name="T58" fmla="*/ 43 w 86"/>
                <a:gd name="T59" fmla="*/ 49 h 65"/>
                <a:gd name="T60" fmla="*/ 59 w 86"/>
                <a:gd name="T61" fmla="*/ 49 h 65"/>
                <a:gd name="T62" fmla="*/ 59 w 86"/>
                <a:gd name="T63" fmla="*/ 54 h 65"/>
                <a:gd name="T64" fmla="*/ 43 w 86"/>
                <a:gd name="T65" fmla="*/ 54 h 65"/>
                <a:gd name="T66" fmla="*/ 43 w 86"/>
                <a:gd name="T67" fmla="*/ 49 h 65"/>
                <a:gd name="T68" fmla="*/ 10 w 86"/>
                <a:gd name="T69" fmla="*/ 27 h 65"/>
                <a:gd name="T70" fmla="*/ 37 w 86"/>
                <a:gd name="T71" fmla="*/ 27 h 65"/>
                <a:gd name="T72" fmla="*/ 37 w 86"/>
                <a:gd name="T73" fmla="*/ 54 h 65"/>
                <a:gd name="T74" fmla="*/ 10 w 86"/>
                <a:gd name="T75" fmla="*/ 54 h 65"/>
                <a:gd name="T76" fmla="*/ 10 w 86"/>
                <a:gd name="T77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" h="65">
                  <a:moveTo>
                    <a:pt x="75" y="11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2" y="65"/>
                    <a:pt x="5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65"/>
                    <a:pt x="86" y="61"/>
                    <a:pt x="86" y="57"/>
                  </a:cubicBezTo>
                  <a:cubicBezTo>
                    <a:pt x="86" y="11"/>
                    <a:pt x="86" y="11"/>
                    <a:pt x="86" y="11"/>
                  </a:cubicBezTo>
                  <a:lnTo>
                    <a:pt x="75" y="11"/>
                  </a:lnTo>
                  <a:close/>
                  <a:moveTo>
                    <a:pt x="70" y="60"/>
                  </a:moveTo>
                  <a:cubicBezTo>
                    <a:pt x="5" y="60"/>
                    <a:pt x="5" y="60"/>
                    <a:pt x="5" y="60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0" y="5"/>
                    <a:pt x="70" y="5"/>
                    <a:pt x="70" y="5"/>
                  </a:cubicBezTo>
                  <a:lnTo>
                    <a:pt x="70" y="60"/>
                  </a:lnTo>
                  <a:close/>
                  <a:moveTo>
                    <a:pt x="10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10" y="22"/>
                    <a:pt x="10" y="22"/>
                    <a:pt x="10" y="22"/>
                  </a:cubicBezTo>
                  <a:lnTo>
                    <a:pt x="10" y="16"/>
                  </a:lnTo>
                  <a:close/>
                  <a:moveTo>
                    <a:pt x="43" y="2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43" y="32"/>
                    <a:pt x="43" y="32"/>
                    <a:pt x="43" y="32"/>
                  </a:cubicBezTo>
                  <a:lnTo>
                    <a:pt x="43" y="27"/>
                  </a:lnTo>
                  <a:close/>
                  <a:moveTo>
                    <a:pt x="43" y="38"/>
                  </a:moveTo>
                  <a:cubicBezTo>
                    <a:pt x="64" y="38"/>
                    <a:pt x="64" y="38"/>
                    <a:pt x="64" y="38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43" y="43"/>
                    <a:pt x="43" y="43"/>
                    <a:pt x="43" y="43"/>
                  </a:cubicBezTo>
                  <a:lnTo>
                    <a:pt x="43" y="38"/>
                  </a:lnTo>
                  <a:close/>
                  <a:moveTo>
                    <a:pt x="43" y="49"/>
                  </a:moveTo>
                  <a:cubicBezTo>
                    <a:pt x="59" y="49"/>
                    <a:pt x="59" y="49"/>
                    <a:pt x="59" y="49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43" y="54"/>
                    <a:pt x="43" y="54"/>
                    <a:pt x="43" y="54"/>
                  </a:cubicBezTo>
                  <a:lnTo>
                    <a:pt x="43" y="49"/>
                  </a:lnTo>
                  <a:close/>
                  <a:moveTo>
                    <a:pt x="10" y="27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10" y="54"/>
                    <a:pt x="10" y="54"/>
                    <a:pt x="10" y="54"/>
                  </a:cubicBezTo>
                  <a:lnTo>
                    <a:pt x="10" y="27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6" name="í$ḷíďê"/>
            <p:cNvSpPr/>
            <p:nvPr/>
          </p:nvSpPr>
          <p:spPr bwMode="auto">
            <a:xfrm>
              <a:off x="10763698" y="2767289"/>
              <a:ext cx="256411" cy="256409"/>
            </a:xfrm>
            <a:custGeom>
              <a:avLst/>
              <a:gdLst>
                <a:gd name="T0" fmla="*/ 0 w 131"/>
                <a:gd name="T1" fmla="*/ 131 h 131"/>
                <a:gd name="T2" fmla="*/ 65 w 131"/>
                <a:gd name="T3" fmla="*/ 131 h 131"/>
                <a:gd name="T4" fmla="*/ 65 w 131"/>
                <a:gd name="T5" fmla="*/ 0 h 131"/>
                <a:gd name="T6" fmla="*/ 0 w 131"/>
                <a:gd name="T7" fmla="*/ 0 h 131"/>
                <a:gd name="T8" fmla="*/ 0 w 131"/>
                <a:gd name="T9" fmla="*/ 131 h 131"/>
                <a:gd name="T10" fmla="*/ 41 w 131"/>
                <a:gd name="T11" fmla="*/ 17 h 131"/>
                <a:gd name="T12" fmla="*/ 57 w 131"/>
                <a:gd name="T13" fmla="*/ 17 h 131"/>
                <a:gd name="T14" fmla="*/ 57 w 131"/>
                <a:gd name="T15" fmla="*/ 33 h 131"/>
                <a:gd name="T16" fmla="*/ 41 w 131"/>
                <a:gd name="T17" fmla="*/ 33 h 131"/>
                <a:gd name="T18" fmla="*/ 41 w 131"/>
                <a:gd name="T19" fmla="*/ 17 h 131"/>
                <a:gd name="T20" fmla="*/ 41 w 131"/>
                <a:gd name="T21" fmla="*/ 49 h 131"/>
                <a:gd name="T22" fmla="*/ 57 w 131"/>
                <a:gd name="T23" fmla="*/ 49 h 131"/>
                <a:gd name="T24" fmla="*/ 57 w 131"/>
                <a:gd name="T25" fmla="*/ 66 h 131"/>
                <a:gd name="T26" fmla="*/ 41 w 131"/>
                <a:gd name="T27" fmla="*/ 66 h 131"/>
                <a:gd name="T28" fmla="*/ 41 w 131"/>
                <a:gd name="T29" fmla="*/ 49 h 131"/>
                <a:gd name="T30" fmla="*/ 41 w 131"/>
                <a:gd name="T31" fmla="*/ 82 h 131"/>
                <a:gd name="T32" fmla="*/ 57 w 131"/>
                <a:gd name="T33" fmla="*/ 82 h 131"/>
                <a:gd name="T34" fmla="*/ 57 w 131"/>
                <a:gd name="T35" fmla="*/ 98 h 131"/>
                <a:gd name="T36" fmla="*/ 41 w 131"/>
                <a:gd name="T37" fmla="*/ 98 h 131"/>
                <a:gd name="T38" fmla="*/ 41 w 131"/>
                <a:gd name="T39" fmla="*/ 82 h 131"/>
                <a:gd name="T40" fmla="*/ 8 w 131"/>
                <a:gd name="T41" fmla="*/ 17 h 131"/>
                <a:gd name="T42" fmla="*/ 24 w 131"/>
                <a:gd name="T43" fmla="*/ 17 h 131"/>
                <a:gd name="T44" fmla="*/ 24 w 131"/>
                <a:gd name="T45" fmla="*/ 33 h 131"/>
                <a:gd name="T46" fmla="*/ 8 w 131"/>
                <a:gd name="T47" fmla="*/ 33 h 131"/>
                <a:gd name="T48" fmla="*/ 8 w 131"/>
                <a:gd name="T49" fmla="*/ 17 h 131"/>
                <a:gd name="T50" fmla="*/ 8 w 131"/>
                <a:gd name="T51" fmla="*/ 49 h 131"/>
                <a:gd name="T52" fmla="*/ 24 w 131"/>
                <a:gd name="T53" fmla="*/ 49 h 131"/>
                <a:gd name="T54" fmla="*/ 24 w 131"/>
                <a:gd name="T55" fmla="*/ 66 h 131"/>
                <a:gd name="T56" fmla="*/ 8 w 131"/>
                <a:gd name="T57" fmla="*/ 66 h 131"/>
                <a:gd name="T58" fmla="*/ 8 w 131"/>
                <a:gd name="T59" fmla="*/ 49 h 131"/>
                <a:gd name="T60" fmla="*/ 8 w 131"/>
                <a:gd name="T61" fmla="*/ 82 h 131"/>
                <a:gd name="T62" fmla="*/ 24 w 131"/>
                <a:gd name="T63" fmla="*/ 82 h 131"/>
                <a:gd name="T64" fmla="*/ 24 w 131"/>
                <a:gd name="T65" fmla="*/ 98 h 131"/>
                <a:gd name="T66" fmla="*/ 8 w 131"/>
                <a:gd name="T67" fmla="*/ 98 h 131"/>
                <a:gd name="T68" fmla="*/ 8 w 131"/>
                <a:gd name="T69" fmla="*/ 82 h 131"/>
                <a:gd name="T70" fmla="*/ 73 w 131"/>
                <a:gd name="T71" fmla="*/ 41 h 131"/>
                <a:gd name="T72" fmla="*/ 131 w 131"/>
                <a:gd name="T73" fmla="*/ 41 h 131"/>
                <a:gd name="T74" fmla="*/ 131 w 131"/>
                <a:gd name="T75" fmla="*/ 49 h 131"/>
                <a:gd name="T76" fmla="*/ 73 w 131"/>
                <a:gd name="T77" fmla="*/ 49 h 131"/>
                <a:gd name="T78" fmla="*/ 73 w 131"/>
                <a:gd name="T79" fmla="*/ 41 h 131"/>
                <a:gd name="T80" fmla="*/ 73 w 131"/>
                <a:gd name="T81" fmla="*/ 131 h 131"/>
                <a:gd name="T82" fmla="*/ 90 w 131"/>
                <a:gd name="T83" fmla="*/ 131 h 131"/>
                <a:gd name="T84" fmla="*/ 90 w 131"/>
                <a:gd name="T85" fmla="*/ 98 h 131"/>
                <a:gd name="T86" fmla="*/ 114 w 131"/>
                <a:gd name="T87" fmla="*/ 98 h 131"/>
                <a:gd name="T88" fmla="*/ 114 w 131"/>
                <a:gd name="T89" fmla="*/ 131 h 131"/>
                <a:gd name="T90" fmla="*/ 131 w 131"/>
                <a:gd name="T91" fmla="*/ 131 h 131"/>
                <a:gd name="T92" fmla="*/ 131 w 131"/>
                <a:gd name="T93" fmla="*/ 57 h 131"/>
                <a:gd name="T94" fmla="*/ 73 w 131"/>
                <a:gd name="T95" fmla="*/ 57 h 131"/>
                <a:gd name="T96" fmla="*/ 73 w 131"/>
                <a:gd name="T97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1" h="131">
                  <a:moveTo>
                    <a:pt x="0" y="131"/>
                  </a:moveTo>
                  <a:lnTo>
                    <a:pt x="65" y="131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131"/>
                  </a:lnTo>
                  <a:close/>
                  <a:moveTo>
                    <a:pt x="41" y="17"/>
                  </a:moveTo>
                  <a:lnTo>
                    <a:pt x="57" y="17"/>
                  </a:lnTo>
                  <a:lnTo>
                    <a:pt x="57" y="33"/>
                  </a:lnTo>
                  <a:lnTo>
                    <a:pt x="41" y="33"/>
                  </a:lnTo>
                  <a:lnTo>
                    <a:pt x="41" y="17"/>
                  </a:lnTo>
                  <a:close/>
                  <a:moveTo>
                    <a:pt x="41" y="49"/>
                  </a:moveTo>
                  <a:lnTo>
                    <a:pt x="57" y="49"/>
                  </a:lnTo>
                  <a:lnTo>
                    <a:pt x="57" y="66"/>
                  </a:lnTo>
                  <a:lnTo>
                    <a:pt x="41" y="66"/>
                  </a:lnTo>
                  <a:lnTo>
                    <a:pt x="41" y="49"/>
                  </a:lnTo>
                  <a:close/>
                  <a:moveTo>
                    <a:pt x="41" y="82"/>
                  </a:moveTo>
                  <a:lnTo>
                    <a:pt x="57" y="82"/>
                  </a:lnTo>
                  <a:lnTo>
                    <a:pt x="57" y="98"/>
                  </a:lnTo>
                  <a:lnTo>
                    <a:pt x="41" y="98"/>
                  </a:lnTo>
                  <a:lnTo>
                    <a:pt x="41" y="82"/>
                  </a:lnTo>
                  <a:close/>
                  <a:moveTo>
                    <a:pt x="8" y="17"/>
                  </a:moveTo>
                  <a:lnTo>
                    <a:pt x="24" y="17"/>
                  </a:lnTo>
                  <a:lnTo>
                    <a:pt x="24" y="33"/>
                  </a:lnTo>
                  <a:lnTo>
                    <a:pt x="8" y="33"/>
                  </a:lnTo>
                  <a:lnTo>
                    <a:pt x="8" y="17"/>
                  </a:lnTo>
                  <a:close/>
                  <a:moveTo>
                    <a:pt x="8" y="49"/>
                  </a:moveTo>
                  <a:lnTo>
                    <a:pt x="24" y="49"/>
                  </a:lnTo>
                  <a:lnTo>
                    <a:pt x="24" y="66"/>
                  </a:lnTo>
                  <a:lnTo>
                    <a:pt x="8" y="66"/>
                  </a:lnTo>
                  <a:lnTo>
                    <a:pt x="8" y="49"/>
                  </a:lnTo>
                  <a:close/>
                  <a:moveTo>
                    <a:pt x="8" y="82"/>
                  </a:moveTo>
                  <a:lnTo>
                    <a:pt x="24" y="82"/>
                  </a:lnTo>
                  <a:lnTo>
                    <a:pt x="24" y="98"/>
                  </a:lnTo>
                  <a:lnTo>
                    <a:pt x="8" y="98"/>
                  </a:lnTo>
                  <a:lnTo>
                    <a:pt x="8" y="82"/>
                  </a:lnTo>
                  <a:close/>
                  <a:moveTo>
                    <a:pt x="73" y="41"/>
                  </a:moveTo>
                  <a:lnTo>
                    <a:pt x="131" y="41"/>
                  </a:lnTo>
                  <a:lnTo>
                    <a:pt x="131" y="49"/>
                  </a:lnTo>
                  <a:lnTo>
                    <a:pt x="73" y="49"/>
                  </a:lnTo>
                  <a:lnTo>
                    <a:pt x="73" y="41"/>
                  </a:lnTo>
                  <a:close/>
                  <a:moveTo>
                    <a:pt x="73" y="131"/>
                  </a:moveTo>
                  <a:lnTo>
                    <a:pt x="90" y="131"/>
                  </a:lnTo>
                  <a:lnTo>
                    <a:pt x="90" y="98"/>
                  </a:lnTo>
                  <a:lnTo>
                    <a:pt x="114" y="98"/>
                  </a:lnTo>
                  <a:lnTo>
                    <a:pt x="114" y="131"/>
                  </a:lnTo>
                  <a:lnTo>
                    <a:pt x="131" y="131"/>
                  </a:lnTo>
                  <a:lnTo>
                    <a:pt x="131" y="57"/>
                  </a:lnTo>
                  <a:lnTo>
                    <a:pt x="73" y="57"/>
                  </a:lnTo>
                  <a:lnTo>
                    <a:pt x="73" y="131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7" name="îsḷîḍê"/>
            <p:cNvSpPr/>
            <p:nvPr/>
          </p:nvSpPr>
          <p:spPr bwMode="auto">
            <a:xfrm>
              <a:off x="10712808" y="3080462"/>
              <a:ext cx="272069" cy="272068"/>
            </a:xfrm>
            <a:custGeom>
              <a:avLst/>
              <a:gdLst>
                <a:gd name="T0" fmla="*/ 79 w 85"/>
                <a:gd name="T1" fmla="*/ 24 h 85"/>
                <a:gd name="T2" fmla="*/ 61 w 85"/>
                <a:gd name="T3" fmla="*/ 6 h 85"/>
                <a:gd name="T4" fmla="*/ 66 w 85"/>
                <a:gd name="T5" fmla="*/ 0 h 85"/>
                <a:gd name="T6" fmla="*/ 85 w 85"/>
                <a:gd name="T7" fmla="*/ 19 h 85"/>
                <a:gd name="T8" fmla="*/ 79 w 85"/>
                <a:gd name="T9" fmla="*/ 24 h 85"/>
                <a:gd name="T10" fmla="*/ 74 w 85"/>
                <a:gd name="T11" fmla="*/ 30 h 85"/>
                <a:gd name="T12" fmla="*/ 71 w 85"/>
                <a:gd name="T13" fmla="*/ 59 h 85"/>
                <a:gd name="T14" fmla="*/ 13 w 85"/>
                <a:gd name="T15" fmla="*/ 85 h 85"/>
                <a:gd name="T16" fmla="*/ 8 w 85"/>
                <a:gd name="T17" fmla="*/ 81 h 85"/>
                <a:gd name="T18" fmla="*/ 31 w 85"/>
                <a:gd name="T19" fmla="*/ 58 h 85"/>
                <a:gd name="T20" fmla="*/ 34 w 85"/>
                <a:gd name="T21" fmla="*/ 59 h 85"/>
                <a:gd name="T22" fmla="*/ 42 w 85"/>
                <a:gd name="T23" fmla="*/ 51 h 85"/>
                <a:gd name="T24" fmla="*/ 34 w 85"/>
                <a:gd name="T25" fmla="*/ 43 h 85"/>
                <a:gd name="T26" fmla="*/ 26 w 85"/>
                <a:gd name="T27" fmla="*/ 51 h 85"/>
                <a:gd name="T28" fmla="*/ 27 w 85"/>
                <a:gd name="T29" fmla="*/ 54 h 85"/>
                <a:gd name="T30" fmla="*/ 4 w 85"/>
                <a:gd name="T31" fmla="*/ 76 h 85"/>
                <a:gd name="T32" fmla="*/ 0 w 85"/>
                <a:gd name="T33" fmla="*/ 72 h 85"/>
                <a:gd name="T34" fmla="*/ 26 w 85"/>
                <a:gd name="T35" fmla="*/ 14 h 85"/>
                <a:gd name="T36" fmla="*/ 55 w 85"/>
                <a:gd name="T37" fmla="*/ 11 h 85"/>
                <a:gd name="T38" fmla="*/ 74 w 85"/>
                <a:gd name="T39" fmla="*/ 3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5">
                  <a:moveTo>
                    <a:pt x="79" y="24"/>
                  </a:moveTo>
                  <a:cubicBezTo>
                    <a:pt x="61" y="6"/>
                    <a:pt x="61" y="6"/>
                    <a:pt x="61" y="6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5" y="19"/>
                    <a:pt x="85" y="19"/>
                    <a:pt x="85" y="19"/>
                  </a:cubicBezTo>
                  <a:lnTo>
                    <a:pt x="79" y="24"/>
                  </a:lnTo>
                  <a:close/>
                  <a:moveTo>
                    <a:pt x="74" y="30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47" y="59"/>
                    <a:pt x="13" y="85"/>
                    <a:pt x="13" y="85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9"/>
                    <a:pt x="33" y="59"/>
                    <a:pt x="34" y="59"/>
                  </a:cubicBezTo>
                  <a:cubicBezTo>
                    <a:pt x="38" y="59"/>
                    <a:pt x="42" y="55"/>
                    <a:pt x="42" y="51"/>
                  </a:cubicBezTo>
                  <a:cubicBezTo>
                    <a:pt x="42" y="46"/>
                    <a:pt x="38" y="43"/>
                    <a:pt x="34" y="43"/>
                  </a:cubicBezTo>
                  <a:cubicBezTo>
                    <a:pt x="30" y="43"/>
                    <a:pt x="26" y="46"/>
                    <a:pt x="26" y="51"/>
                  </a:cubicBezTo>
                  <a:cubicBezTo>
                    <a:pt x="26" y="52"/>
                    <a:pt x="26" y="53"/>
                    <a:pt x="27" y="54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26" y="37"/>
                    <a:pt x="26" y="14"/>
                  </a:cubicBezTo>
                  <a:cubicBezTo>
                    <a:pt x="55" y="11"/>
                    <a:pt x="55" y="11"/>
                    <a:pt x="55" y="11"/>
                  </a:cubicBezTo>
                  <a:lnTo>
                    <a:pt x="74" y="3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8" name="išļîḍè"/>
            <p:cNvSpPr/>
            <p:nvPr/>
          </p:nvSpPr>
          <p:spPr bwMode="auto">
            <a:xfrm>
              <a:off x="10466184" y="2757502"/>
              <a:ext cx="246623" cy="246623"/>
            </a:xfrm>
            <a:custGeom>
              <a:avLst/>
              <a:gdLst>
                <a:gd name="T0" fmla="*/ 53 w 77"/>
                <a:gd name="T1" fmla="*/ 30 h 77"/>
                <a:gd name="T2" fmla="*/ 26 w 77"/>
                <a:gd name="T3" fmla="*/ 2 h 77"/>
                <a:gd name="T4" fmla="*/ 39 w 77"/>
                <a:gd name="T5" fmla="*/ 0 h 77"/>
                <a:gd name="T6" fmla="*/ 53 w 77"/>
                <a:gd name="T7" fmla="*/ 3 h 77"/>
                <a:gd name="T8" fmla="*/ 53 w 77"/>
                <a:gd name="T9" fmla="*/ 30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8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8 h 77"/>
                <a:gd name="T22" fmla="*/ 72 w 77"/>
                <a:gd name="T23" fmla="*/ 58 h 77"/>
                <a:gd name="T24" fmla="*/ 39 w 77"/>
                <a:gd name="T25" fmla="*/ 77 h 77"/>
                <a:gd name="T26" fmla="*/ 24 w 77"/>
                <a:gd name="T27" fmla="*/ 74 h 77"/>
                <a:gd name="T28" fmla="*/ 24 w 77"/>
                <a:gd name="T29" fmla="*/ 58 h 77"/>
                <a:gd name="T30" fmla="*/ 32 w 77"/>
                <a:gd name="T31" fmla="*/ 17 h 77"/>
                <a:gd name="T32" fmla="*/ 1 w 77"/>
                <a:gd name="T33" fmla="*/ 48 h 77"/>
                <a:gd name="T34" fmla="*/ 0 w 77"/>
                <a:gd name="T35" fmla="*/ 38 h 77"/>
                <a:gd name="T36" fmla="*/ 20 w 77"/>
                <a:gd name="T37" fmla="*/ 5 h 77"/>
                <a:gd name="T38" fmla="*/ 32 w 77"/>
                <a:gd name="T39" fmla="*/ 17 h 77"/>
                <a:gd name="T40" fmla="*/ 20 w 77"/>
                <a:gd name="T41" fmla="*/ 38 h 77"/>
                <a:gd name="T42" fmla="*/ 20 w 77"/>
                <a:gd name="T43" fmla="*/ 72 h 77"/>
                <a:gd name="T44" fmla="*/ 4 w 77"/>
                <a:gd name="T45" fmla="*/ 54 h 77"/>
                <a:gd name="T46" fmla="*/ 20 w 77"/>
                <a:gd name="T47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30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30" y="1"/>
                    <a:pt x="34" y="0"/>
                    <a:pt x="39" y="0"/>
                  </a:cubicBezTo>
                  <a:cubicBezTo>
                    <a:pt x="44" y="0"/>
                    <a:pt x="49" y="1"/>
                    <a:pt x="53" y="3"/>
                  </a:cubicBezTo>
                  <a:lnTo>
                    <a:pt x="53" y="30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8"/>
                  </a:cubicBezTo>
                  <a:cubicBezTo>
                    <a:pt x="77" y="43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8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5" y="69"/>
                    <a:pt x="53" y="77"/>
                    <a:pt x="39" y="77"/>
                  </a:cubicBezTo>
                  <a:cubicBezTo>
                    <a:pt x="34" y="77"/>
                    <a:pt x="29" y="76"/>
                    <a:pt x="24" y="74"/>
                  </a:cubicBezTo>
                  <a:lnTo>
                    <a:pt x="24" y="58"/>
                  </a:lnTo>
                  <a:close/>
                  <a:moveTo>
                    <a:pt x="32" y="17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1" y="45"/>
                    <a:pt x="0" y="42"/>
                    <a:pt x="0" y="38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20" y="38"/>
                  </a:moveTo>
                  <a:cubicBezTo>
                    <a:pt x="20" y="72"/>
                    <a:pt x="20" y="72"/>
                    <a:pt x="20" y="72"/>
                  </a:cubicBezTo>
                  <a:cubicBezTo>
                    <a:pt x="12" y="68"/>
                    <a:pt x="7" y="61"/>
                    <a:pt x="4" y="54"/>
                  </a:cubicBezTo>
                  <a:lnTo>
                    <a:pt x="20" y="38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9" name="íṡľide"/>
            <p:cNvSpPr/>
            <p:nvPr/>
          </p:nvSpPr>
          <p:spPr bwMode="auto">
            <a:xfrm>
              <a:off x="10462270" y="3049145"/>
              <a:ext cx="230965" cy="185946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58 h 58"/>
                <a:gd name="T4" fmla="*/ 72 w 72"/>
                <a:gd name="T5" fmla="*/ 58 h 58"/>
                <a:gd name="T6" fmla="*/ 72 w 72"/>
                <a:gd name="T7" fmla="*/ 0 h 58"/>
                <a:gd name="T8" fmla="*/ 0 w 72"/>
                <a:gd name="T9" fmla="*/ 0 h 58"/>
                <a:gd name="T10" fmla="*/ 67 w 72"/>
                <a:gd name="T11" fmla="*/ 53 h 58"/>
                <a:gd name="T12" fmla="*/ 4 w 72"/>
                <a:gd name="T13" fmla="*/ 53 h 58"/>
                <a:gd name="T14" fmla="*/ 4 w 72"/>
                <a:gd name="T15" fmla="*/ 4 h 58"/>
                <a:gd name="T16" fmla="*/ 67 w 72"/>
                <a:gd name="T17" fmla="*/ 4 h 58"/>
                <a:gd name="T18" fmla="*/ 67 w 72"/>
                <a:gd name="T19" fmla="*/ 53 h 58"/>
                <a:gd name="T20" fmla="*/ 49 w 72"/>
                <a:gd name="T21" fmla="*/ 15 h 58"/>
                <a:gd name="T22" fmla="*/ 56 w 72"/>
                <a:gd name="T23" fmla="*/ 22 h 58"/>
                <a:gd name="T24" fmla="*/ 63 w 72"/>
                <a:gd name="T25" fmla="*/ 15 h 58"/>
                <a:gd name="T26" fmla="*/ 56 w 72"/>
                <a:gd name="T27" fmla="*/ 9 h 58"/>
                <a:gd name="T28" fmla="*/ 49 w 72"/>
                <a:gd name="T29" fmla="*/ 15 h 58"/>
                <a:gd name="T30" fmla="*/ 63 w 72"/>
                <a:gd name="T31" fmla="*/ 49 h 58"/>
                <a:gd name="T32" fmla="*/ 9 w 72"/>
                <a:gd name="T33" fmla="*/ 49 h 58"/>
                <a:gd name="T34" fmla="*/ 22 w 72"/>
                <a:gd name="T35" fmla="*/ 13 h 58"/>
                <a:gd name="T36" fmla="*/ 40 w 72"/>
                <a:gd name="T37" fmla="*/ 35 h 58"/>
                <a:gd name="T38" fmla="*/ 49 w 72"/>
                <a:gd name="T39" fmla="*/ 29 h 58"/>
                <a:gd name="T40" fmla="*/ 63 w 72"/>
                <a:gd name="T41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8">
                  <a:moveTo>
                    <a:pt x="0" y="0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0" y="0"/>
                  </a:lnTo>
                  <a:close/>
                  <a:moveTo>
                    <a:pt x="67" y="53"/>
                  </a:moveTo>
                  <a:cubicBezTo>
                    <a:pt x="4" y="53"/>
                    <a:pt x="4" y="53"/>
                    <a:pt x="4" y="5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7" y="53"/>
                  </a:lnTo>
                  <a:close/>
                  <a:moveTo>
                    <a:pt x="49" y="15"/>
                  </a:moveTo>
                  <a:cubicBezTo>
                    <a:pt x="49" y="19"/>
                    <a:pt x="52" y="22"/>
                    <a:pt x="56" y="22"/>
                  </a:cubicBezTo>
                  <a:cubicBezTo>
                    <a:pt x="60" y="22"/>
                    <a:pt x="63" y="19"/>
                    <a:pt x="63" y="15"/>
                  </a:cubicBezTo>
                  <a:cubicBezTo>
                    <a:pt x="63" y="12"/>
                    <a:pt x="60" y="9"/>
                    <a:pt x="56" y="9"/>
                  </a:cubicBezTo>
                  <a:cubicBezTo>
                    <a:pt x="52" y="9"/>
                    <a:pt x="49" y="12"/>
                    <a:pt x="49" y="15"/>
                  </a:cubicBezTo>
                  <a:close/>
                  <a:moveTo>
                    <a:pt x="63" y="49"/>
                  </a:moveTo>
                  <a:cubicBezTo>
                    <a:pt x="9" y="49"/>
                    <a:pt x="9" y="49"/>
                    <a:pt x="9" y="49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9" y="29"/>
                    <a:pt x="49" y="29"/>
                    <a:pt x="49" y="29"/>
                  </a:cubicBezTo>
                  <a:lnTo>
                    <a:pt x="63" y="49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0" name="íś1iḓê"/>
            <p:cNvSpPr/>
            <p:nvPr/>
          </p:nvSpPr>
          <p:spPr bwMode="auto">
            <a:xfrm>
              <a:off x="10370276" y="3305554"/>
              <a:ext cx="242709" cy="281855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6 w 76"/>
                <a:gd name="T5" fmla="*/ 65 h 88"/>
                <a:gd name="T6" fmla="*/ 49 w 76"/>
                <a:gd name="T7" fmla="*/ 27 h 88"/>
                <a:gd name="T8" fmla="*/ 32 w 76"/>
                <a:gd name="T9" fmla="*/ 75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0" y="23"/>
                    <a:pt x="30" y="12"/>
                    <a:pt x="14" y="28"/>
                  </a:cubicBezTo>
                  <a:cubicBezTo>
                    <a:pt x="0" y="42"/>
                    <a:pt x="5" y="60"/>
                    <a:pt x="16" y="65"/>
                  </a:cubicBezTo>
                  <a:cubicBezTo>
                    <a:pt x="28" y="60"/>
                    <a:pt x="40" y="46"/>
                    <a:pt x="49" y="27"/>
                  </a:cubicBezTo>
                  <a:cubicBezTo>
                    <a:pt x="49" y="27"/>
                    <a:pt x="57" y="51"/>
                    <a:pt x="32" y="75"/>
                  </a:cubicBezTo>
                  <a:cubicBezTo>
                    <a:pt x="44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6" y="71"/>
                    <a:pt x="47" y="41"/>
                  </a:cubicBezTo>
                  <a:cubicBezTo>
                    <a:pt x="30" y="71"/>
                    <a:pt x="6" y="78"/>
                    <a:pt x="4" y="78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1" name="îṩḷiḑé"/>
            <p:cNvSpPr/>
            <p:nvPr/>
          </p:nvSpPr>
          <p:spPr bwMode="auto">
            <a:xfrm>
              <a:off x="10303727" y="2346463"/>
              <a:ext cx="328831" cy="244665"/>
            </a:xfrm>
            <a:custGeom>
              <a:avLst/>
              <a:gdLst>
                <a:gd name="T0" fmla="*/ 99 w 103"/>
                <a:gd name="T1" fmla="*/ 3 h 77"/>
                <a:gd name="T2" fmla="*/ 52 w 103"/>
                <a:gd name="T3" fmla="*/ 0 h 77"/>
                <a:gd name="T4" fmla="*/ 4 w 103"/>
                <a:gd name="T5" fmla="*/ 3 h 77"/>
                <a:gd name="T6" fmla="*/ 0 w 103"/>
                <a:gd name="T7" fmla="*/ 38 h 77"/>
                <a:gd name="T8" fmla="*/ 4 w 103"/>
                <a:gd name="T9" fmla="*/ 73 h 77"/>
                <a:gd name="T10" fmla="*/ 52 w 103"/>
                <a:gd name="T11" fmla="*/ 77 h 77"/>
                <a:gd name="T12" fmla="*/ 99 w 103"/>
                <a:gd name="T13" fmla="*/ 73 h 77"/>
                <a:gd name="T14" fmla="*/ 103 w 103"/>
                <a:gd name="T15" fmla="*/ 38 h 77"/>
                <a:gd name="T16" fmla="*/ 99 w 103"/>
                <a:gd name="T17" fmla="*/ 3 h 77"/>
                <a:gd name="T18" fmla="*/ 39 w 103"/>
                <a:gd name="T19" fmla="*/ 57 h 77"/>
                <a:gd name="T20" fmla="*/ 39 w 103"/>
                <a:gd name="T21" fmla="*/ 19 h 77"/>
                <a:gd name="T22" fmla="*/ 71 w 103"/>
                <a:gd name="T23" fmla="*/ 38 h 77"/>
                <a:gd name="T24" fmla="*/ 39 w 103"/>
                <a:gd name="T25" fmla="*/ 5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77">
                  <a:moveTo>
                    <a:pt x="99" y="3"/>
                  </a:moveTo>
                  <a:cubicBezTo>
                    <a:pt x="84" y="1"/>
                    <a:pt x="68" y="0"/>
                    <a:pt x="52" y="0"/>
                  </a:cubicBezTo>
                  <a:cubicBezTo>
                    <a:pt x="35" y="0"/>
                    <a:pt x="19" y="1"/>
                    <a:pt x="4" y="3"/>
                  </a:cubicBezTo>
                  <a:cubicBezTo>
                    <a:pt x="2" y="14"/>
                    <a:pt x="0" y="26"/>
                    <a:pt x="0" y="38"/>
                  </a:cubicBezTo>
                  <a:cubicBezTo>
                    <a:pt x="0" y="51"/>
                    <a:pt x="2" y="63"/>
                    <a:pt x="4" y="73"/>
                  </a:cubicBezTo>
                  <a:cubicBezTo>
                    <a:pt x="19" y="75"/>
                    <a:pt x="35" y="77"/>
                    <a:pt x="52" y="77"/>
                  </a:cubicBezTo>
                  <a:cubicBezTo>
                    <a:pt x="68" y="77"/>
                    <a:pt x="84" y="75"/>
                    <a:pt x="99" y="73"/>
                  </a:cubicBezTo>
                  <a:cubicBezTo>
                    <a:pt x="101" y="63"/>
                    <a:pt x="103" y="51"/>
                    <a:pt x="103" y="38"/>
                  </a:cubicBezTo>
                  <a:cubicBezTo>
                    <a:pt x="103" y="26"/>
                    <a:pt x="101" y="14"/>
                    <a:pt x="99" y="3"/>
                  </a:cubicBezTo>
                  <a:close/>
                  <a:moveTo>
                    <a:pt x="39" y="57"/>
                  </a:moveTo>
                  <a:cubicBezTo>
                    <a:pt x="39" y="19"/>
                    <a:pt x="39" y="19"/>
                    <a:pt x="39" y="19"/>
                  </a:cubicBezTo>
                  <a:cubicBezTo>
                    <a:pt x="71" y="38"/>
                    <a:pt x="71" y="38"/>
                    <a:pt x="71" y="38"/>
                  </a:cubicBezTo>
                  <a:lnTo>
                    <a:pt x="39" y="57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2" name="íš1ídé"/>
            <p:cNvSpPr/>
            <p:nvPr/>
          </p:nvSpPr>
          <p:spPr bwMode="auto">
            <a:xfrm>
              <a:off x="10278281" y="3927985"/>
              <a:ext cx="367978" cy="367978"/>
            </a:xfrm>
            <a:custGeom>
              <a:avLst/>
              <a:gdLst>
                <a:gd name="T0" fmla="*/ 115 w 115"/>
                <a:gd name="T1" fmla="*/ 32 h 115"/>
                <a:gd name="T2" fmla="*/ 104 w 115"/>
                <a:gd name="T3" fmla="*/ 22 h 115"/>
                <a:gd name="T4" fmla="*/ 84 w 115"/>
                <a:gd name="T5" fmla="*/ 42 h 115"/>
                <a:gd name="T6" fmla="*/ 73 w 115"/>
                <a:gd name="T7" fmla="*/ 30 h 115"/>
                <a:gd name="T8" fmla="*/ 93 w 115"/>
                <a:gd name="T9" fmla="*/ 10 h 115"/>
                <a:gd name="T10" fmla="*/ 83 w 115"/>
                <a:gd name="T11" fmla="*/ 0 h 115"/>
                <a:gd name="T12" fmla="*/ 63 w 115"/>
                <a:gd name="T13" fmla="*/ 20 h 115"/>
                <a:gd name="T14" fmla="*/ 50 w 115"/>
                <a:gd name="T15" fmla="*/ 7 h 115"/>
                <a:gd name="T16" fmla="*/ 40 w 115"/>
                <a:gd name="T17" fmla="*/ 17 h 115"/>
                <a:gd name="T18" fmla="*/ 98 w 115"/>
                <a:gd name="T19" fmla="*/ 74 h 115"/>
                <a:gd name="T20" fmla="*/ 107 w 115"/>
                <a:gd name="T21" fmla="*/ 65 h 115"/>
                <a:gd name="T22" fmla="*/ 95 w 115"/>
                <a:gd name="T23" fmla="*/ 52 h 115"/>
                <a:gd name="T24" fmla="*/ 115 w 115"/>
                <a:gd name="T25" fmla="*/ 32 h 115"/>
                <a:gd name="T26" fmla="*/ 31 w 115"/>
                <a:gd name="T27" fmla="*/ 84 h 115"/>
                <a:gd name="T28" fmla="*/ 89 w 115"/>
                <a:gd name="T29" fmla="*/ 76 h 115"/>
                <a:gd name="T30" fmla="*/ 39 w 115"/>
                <a:gd name="T31" fmla="*/ 26 h 115"/>
                <a:gd name="T32" fmla="*/ 31 w 115"/>
                <a:gd name="T33" fmla="*/ 84 h 115"/>
                <a:gd name="T34" fmla="*/ 21 w 115"/>
                <a:gd name="T35" fmla="*/ 79 h 115"/>
                <a:gd name="T36" fmla="*/ 36 w 115"/>
                <a:gd name="T37" fmla="*/ 93 h 115"/>
                <a:gd name="T38" fmla="*/ 14 w 115"/>
                <a:gd name="T39" fmla="*/ 115 h 115"/>
                <a:gd name="T40" fmla="*/ 0 w 115"/>
                <a:gd name="T41" fmla="*/ 100 h 115"/>
                <a:gd name="T42" fmla="*/ 21 w 115"/>
                <a:gd name="T43" fmla="*/ 7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115">
                  <a:moveTo>
                    <a:pt x="115" y="32"/>
                  </a:moveTo>
                  <a:cubicBezTo>
                    <a:pt x="104" y="22"/>
                    <a:pt x="104" y="22"/>
                    <a:pt x="104" y="2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95" y="52"/>
                    <a:pt x="95" y="52"/>
                    <a:pt x="95" y="52"/>
                  </a:cubicBezTo>
                  <a:lnTo>
                    <a:pt x="115" y="32"/>
                  </a:lnTo>
                  <a:close/>
                  <a:moveTo>
                    <a:pt x="31" y="84"/>
                  </a:moveTo>
                  <a:cubicBezTo>
                    <a:pt x="49" y="103"/>
                    <a:pt x="74" y="88"/>
                    <a:pt x="89" y="7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7" y="41"/>
                    <a:pt x="12" y="66"/>
                    <a:pt x="31" y="84"/>
                  </a:cubicBezTo>
                  <a:close/>
                  <a:moveTo>
                    <a:pt x="21" y="79"/>
                  </a:moveTo>
                  <a:cubicBezTo>
                    <a:pt x="36" y="93"/>
                    <a:pt x="36" y="93"/>
                    <a:pt x="36" y="93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0" y="100"/>
                    <a:pt x="0" y="100"/>
                    <a:pt x="0" y="100"/>
                  </a:cubicBezTo>
                  <a:lnTo>
                    <a:pt x="21" y="79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3" name="îṡḷiḍe"/>
            <p:cNvSpPr/>
            <p:nvPr/>
          </p:nvSpPr>
          <p:spPr bwMode="auto">
            <a:xfrm>
              <a:off x="10217604" y="4376214"/>
              <a:ext cx="270111" cy="313173"/>
            </a:xfrm>
            <a:custGeom>
              <a:avLst/>
              <a:gdLst>
                <a:gd name="T0" fmla="*/ 55 w 85"/>
                <a:gd name="T1" fmla="*/ 14 h 98"/>
                <a:gd name="T2" fmla="*/ 55 w 85"/>
                <a:gd name="T3" fmla="*/ 27 h 98"/>
                <a:gd name="T4" fmla="*/ 64 w 85"/>
                <a:gd name="T5" fmla="*/ 33 h 98"/>
                <a:gd name="T6" fmla="*/ 73 w 85"/>
                <a:gd name="T7" fmla="*/ 55 h 98"/>
                <a:gd name="T8" fmla="*/ 64 w 85"/>
                <a:gd name="T9" fmla="*/ 77 h 98"/>
                <a:gd name="T10" fmla="*/ 43 w 85"/>
                <a:gd name="T11" fmla="*/ 86 h 98"/>
                <a:gd name="T12" fmla="*/ 21 w 85"/>
                <a:gd name="T13" fmla="*/ 77 h 98"/>
                <a:gd name="T14" fmla="*/ 12 w 85"/>
                <a:gd name="T15" fmla="*/ 55 h 98"/>
                <a:gd name="T16" fmla="*/ 21 w 85"/>
                <a:gd name="T17" fmla="*/ 33 h 98"/>
                <a:gd name="T18" fmla="*/ 30 w 85"/>
                <a:gd name="T19" fmla="*/ 27 h 98"/>
                <a:gd name="T20" fmla="*/ 30 w 85"/>
                <a:gd name="T21" fmla="*/ 14 h 98"/>
                <a:gd name="T22" fmla="*/ 0 w 85"/>
                <a:gd name="T23" fmla="*/ 55 h 98"/>
                <a:gd name="T24" fmla="*/ 43 w 85"/>
                <a:gd name="T25" fmla="*/ 98 h 98"/>
                <a:gd name="T26" fmla="*/ 85 w 85"/>
                <a:gd name="T27" fmla="*/ 55 h 98"/>
                <a:gd name="T28" fmla="*/ 55 w 85"/>
                <a:gd name="T29" fmla="*/ 14 h 98"/>
                <a:gd name="T30" fmla="*/ 37 w 85"/>
                <a:gd name="T31" fmla="*/ 0 h 98"/>
                <a:gd name="T32" fmla="*/ 49 w 85"/>
                <a:gd name="T33" fmla="*/ 0 h 98"/>
                <a:gd name="T34" fmla="*/ 49 w 85"/>
                <a:gd name="T35" fmla="*/ 49 h 98"/>
                <a:gd name="T36" fmla="*/ 37 w 85"/>
                <a:gd name="T37" fmla="*/ 49 h 98"/>
                <a:gd name="T38" fmla="*/ 37 w 85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8" y="29"/>
                    <a:pt x="62" y="31"/>
                    <a:pt x="64" y="33"/>
                  </a:cubicBezTo>
                  <a:cubicBezTo>
                    <a:pt x="70" y="39"/>
                    <a:pt x="73" y="47"/>
                    <a:pt x="73" y="55"/>
                  </a:cubicBezTo>
                  <a:cubicBezTo>
                    <a:pt x="73" y="63"/>
                    <a:pt x="70" y="71"/>
                    <a:pt x="64" y="77"/>
                  </a:cubicBezTo>
                  <a:cubicBezTo>
                    <a:pt x="58" y="82"/>
                    <a:pt x="51" y="86"/>
                    <a:pt x="43" y="86"/>
                  </a:cubicBezTo>
                  <a:cubicBezTo>
                    <a:pt x="34" y="86"/>
                    <a:pt x="27" y="82"/>
                    <a:pt x="21" y="77"/>
                  </a:cubicBezTo>
                  <a:cubicBezTo>
                    <a:pt x="15" y="71"/>
                    <a:pt x="12" y="63"/>
                    <a:pt x="12" y="55"/>
                  </a:cubicBezTo>
                  <a:cubicBezTo>
                    <a:pt x="12" y="47"/>
                    <a:pt x="15" y="39"/>
                    <a:pt x="21" y="33"/>
                  </a:cubicBezTo>
                  <a:cubicBezTo>
                    <a:pt x="24" y="31"/>
                    <a:pt x="27" y="29"/>
                    <a:pt x="30" y="27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13" y="19"/>
                    <a:pt x="0" y="36"/>
                    <a:pt x="0" y="55"/>
                  </a:cubicBezTo>
                  <a:cubicBezTo>
                    <a:pt x="0" y="79"/>
                    <a:pt x="19" y="98"/>
                    <a:pt x="43" y="98"/>
                  </a:cubicBezTo>
                  <a:cubicBezTo>
                    <a:pt x="66" y="98"/>
                    <a:pt x="85" y="79"/>
                    <a:pt x="85" y="55"/>
                  </a:cubicBezTo>
                  <a:cubicBezTo>
                    <a:pt x="85" y="36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4" name="i$liḓé"/>
            <p:cNvSpPr/>
            <p:nvPr/>
          </p:nvSpPr>
          <p:spPr bwMode="auto">
            <a:xfrm>
              <a:off x="10248921" y="3640258"/>
              <a:ext cx="146800" cy="256409"/>
            </a:xfrm>
            <a:custGeom>
              <a:avLst/>
              <a:gdLst>
                <a:gd name="T0" fmla="*/ 0 w 75"/>
                <a:gd name="T1" fmla="*/ 131 h 131"/>
                <a:gd name="T2" fmla="*/ 0 w 75"/>
                <a:gd name="T3" fmla="*/ 0 h 131"/>
                <a:gd name="T4" fmla="*/ 21 w 75"/>
                <a:gd name="T5" fmla="*/ 0 h 131"/>
                <a:gd name="T6" fmla="*/ 21 w 75"/>
                <a:gd name="T7" fmla="*/ 59 h 131"/>
                <a:gd name="T8" fmla="*/ 75 w 75"/>
                <a:gd name="T9" fmla="*/ 5 h 131"/>
                <a:gd name="T10" fmla="*/ 75 w 75"/>
                <a:gd name="T11" fmla="*/ 125 h 131"/>
                <a:gd name="T12" fmla="*/ 21 w 75"/>
                <a:gd name="T13" fmla="*/ 71 h 131"/>
                <a:gd name="T14" fmla="*/ 21 w 75"/>
                <a:gd name="T15" fmla="*/ 131 h 131"/>
                <a:gd name="T16" fmla="*/ 0 w 75"/>
                <a:gd name="T17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31">
                  <a:moveTo>
                    <a:pt x="0" y="131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59"/>
                  </a:lnTo>
                  <a:lnTo>
                    <a:pt x="75" y="5"/>
                  </a:lnTo>
                  <a:lnTo>
                    <a:pt x="75" y="125"/>
                  </a:lnTo>
                  <a:lnTo>
                    <a:pt x="21" y="71"/>
                  </a:lnTo>
                  <a:lnTo>
                    <a:pt x="21" y="131"/>
                  </a:lnTo>
                  <a:lnTo>
                    <a:pt x="0" y="131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5" name="îṡlîdé"/>
            <p:cNvSpPr/>
            <p:nvPr/>
          </p:nvSpPr>
          <p:spPr bwMode="auto">
            <a:xfrm>
              <a:off x="10156926" y="2651806"/>
              <a:ext cx="279899" cy="250538"/>
            </a:xfrm>
            <a:custGeom>
              <a:avLst/>
              <a:gdLst>
                <a:gd name="T0" fmla="*/ 22 w 88"/>
                <a:gd name="T1" fmla="*/ 0 h 78"/>
                <a:gd name="T2" fmla="*/ 66 w 88"/>
                <a:gd name="T3" fmla="*/ 0 h 78"/>
                <a:gd name="T4" fmla="*/ 66 w 88"/>
                <a:gd name="T5" fmla="*/ 11 h 78"/>
                <a:gd name="T6" fmla="*/ 22 w 88"/>
                <a:gd name="T7" fmla="*/ 11 h 78"/>
                <a:gd name="T8" fmla="*/ 22 w 88"/>
                <a:gd name="T9" fmla="*/ 0 h 78"/>
                <a:gd name="T10" fmla="*/ 83 w 88"/>
                <a:gd name="T11" fmla="*/ 17 h 78"/>
                <a:gd name="T12" fmla="*/ 5 w 88"/>
                <a:gd name="T13" fmla="*/ 17 h 78"/>
                <a:gd name="T14" fmla="*/ 0 w 88"/>
                <a:gd name="T15" fmla="*/ 22 h 78"/>
                <a:gd name="T16" fmla="*/ 0 w 88"/>
                <a:gd name="T17" fmla="*/ 50 h 78"/>
                <a:gd name="T18" fmla="*/ 5 w 88"/>
                <a:gd name="T19" fmla="*/ 56 h 78"/>
                <a:gd name="T20" fmla="*/ 22 w 88"/>
                <a:gd name="T21" fmla="*/ 56 h 78"/>
                <a:gd name="T22" fmla="*/ 22 w 88"/>
                <a:gd name="T23" fmla="*/ 78 h 78"/>
                <a:gd name="T24" fmla="*/ 66 w 88"/>
                <a:gd name="T25" fmla="*/ 78 h 78"/>
                <a:gd name="T26" fmla="*/ 66 w 88"/>
                <a:gd name="T27" fmla="*/ 56 h 78"/>
                <a:gd name="T28" fmla="*/ 83 w 88"/>
                <a:gd name="T29" fmla="*/ 56 h 78"/>
                <a:gd name="T30" fmla="*/ 88 w 88"/>
                <a:gd name="T31" fmla="*/ 50 h 78"/>
                <a:gd name="T32" fmla="*/ 88 w 88"/>
                <a:gd name="T33" fmla="*/ 22 h 78"/>
                <a:gd name="T34" fmla="*/ 83 w 88"/>
                <a:gd name="T35" fmla="*/ 17 h 78"/>
                <a:gd name="T36" fmla="*/ 60 w 88"/>
                <a:gd name="T37" fmla="*/ 72 h 78"/>
                <a:gd name="T38" fmla="*/ 27 w 88"/>
                <a:gd name="T39" fmla="*/ 72 h 78"/>
                <a:gd name="T40" fmla="*/ 27 w 88"/>
                <a:gd name="T41" fmla="*/ 45 h 78"/>
                <a:gd name="T42" fmla="*/ 60 w 88"/>
                <a:gd name="T43" fmla="*/ 45 h 78"/>
                <a:gd name="T44" fmla="*/ 60 w 88"/>
                <a:gd name="T45" fmla="*/ 72 h 78"/>
                <a:gd name="T46" fmla="*/ 84 w 88"/>
                <a:gd name="T47" fmla="*/ 25 h 78"/>
                <a:gd name="T48" fmla="*/ 80 w 88"/>
                <a:gd name="T49" fmla="*/ 29 h 78"/>
                <a:gd name="T50" fmla="*/ 76 w 88"/>
                <a:gd name="T51" fmla="*/ 25 h 78"/>
                <a:gd name="T52" fmla="*/ 80 w 88"/>
                <a:gd name="T53" fmla="*/ 21 h 78"/>
                <a:gd name="T54" fmla="*/ 84 w 88"/>
                <a:gd name="T55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78">
                  <a:moveTo>
                    <a:pt x="22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2" y="0"/>
                  </a:lnTo>
                  <a:close/>
                  <a:moveTo>
                    <a:pt x="83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2" y="17"/>
                    <a:pt x="0" y="19"/>
                    <a:pt x="0" y="2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6"/>
                    <a:pt x="5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6" y="56"/>
                    <a:pt x="88" y="53"/>
                    <a:pt x="88" y="50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19"/>
                    <a:pt x="86" y="17"/>
                    <a:pt x="83" y="17"/>
                  </a:cubicBezTo>
                  <a:close/>
                  <a:moveTo>
                    <a:pt x="60" y="72"/>
                  </a:moveTo>
                  <a:cubicBezTo>
                    <a:pt x="27" y="72"/>
                    <a:pt x="27" y="72"/>
                    <a:pt x="27" y="72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60" y="45"/>
                    <a:pt x="60" y="45"/>
                    <a:pt x="60" y="45"/>
                  </a:cubicBezTo>
                  <a:lnTo>
                    <a:pt x="60" y="72"/>
                  </a:lnTo>
                  <a:close/>
                  <a:moveTo>
                    <a:pt x="84" y="25"/>
                  </a:moveTo>
                  <a:cubicBezTo>
                    <a:pt x="84" y="27"/>
                    <a:pt x="82" y="29"/>
                    <a:pt x="80" y="29"/>
                  </a:cubicBezTo>
                  <a:cubicBezTo>
                    <a:pt x="78" y="29"/>
                    <a:pt x="76" y="27"/>
                    <a:pt x="76" y="25"/>
                  </a:cubicBezTo>
                  <a:cubicBezTo>
                    <a:pt x="76" y="23"/>
                    <a:pt x="78" y="21"/>
                    <a:pt x="80" y="21"/>
                  </a:cubicBezTo>
                  <a:cubicBezTo>
                    <a:pt x="82" y="21"/>
                    <a:pt x="84" y="23"/>
                    <a:pt x="84" y="25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6" name="îṩlïḋê"/>
            <p:cNvSpPr/>
            <p:nvPr/>
          </p:nvSpPr>
          <p:spPr bwMode="auto">
            <a:xfrm>
              <a:off x="10164756" y="2953235"/>
              <a:ext cx="244667" cy="258367"/>
            </a:xfrm>
            <a:custGeom>
              <a:avLst/>
              <a:gdLst>
                <a:gd name="T0" fmla="*/ 69 w 76"/>
                <a:gd name="T1" fmla="*/ 0 h 81"/>
                <a:gd name="T2" fmla="*/ 8 w 76"/>
                <a:gd name="T3" fmla="*/ 0 h 81"/>
                <a:gd name="T4" fmla="*/ 0 w 76"/>
                <a:gd name="T5" fmla="*/ 7 h 81"/>
                <a:gd name="T6" fmla="*/ 0 w 76"/>
                <a:gd name="T7" fmla="*/ 73 h 81"/>
                <a:gd name="T8" fmla="*/ 8 w 76"/>
                <a:gd name="T9" fmla="*/ 81 h 81"/>
                <a:gd name="T10" fmla="*/ 69 w 76"/>
                <a:gd name="T11" fmla="*/ 81 h 81"/>
                <a:gd name="T12" fmla="*/ 76 w 76"/>
                <a:gd name="T13" fmla="*/ 73 h 81"/>
                <a:gd name="T14" fmla="*/ 76 w 76"/>
                <a:gd name="T15" fmla="*/ 7 h 81"/>
                <a:gd name="T16" fmla="*/ 69 w 76"/>
                <a:gd name="T17" fmla="*/ 0 h 81"/>
                <a:gd name="T18" fmla="*/ 66 w 76"/>
                <a:gd name="T19" fmla="*/ 71 h 81"/>
                <a:gd name="T20" fmla="*/ 11 w 76"/>
                <a:gd name="T21" fmla="*/ 71 h 81"/>
                <a:gd name="T22" fmla="*/ 11 w 76"/>
                <a:gd name="T23" fmla="*/ 10 h 81"/>
                <a:gd name="T24" fmla="*/ 66 w 76"/>
                <a:gd name="T25" fmla="*/ 10 h 81"/>
                <a:gd name="T26" fmla="*/ 66 w 76"/>
                <a:gd name="T27" fmla="*/ 71 h 81"/>
                <a:gd name="T28" fmla="*/ 21 w 76"/>
                <a:gd name="T29" fmla="*/ 45 h 81"/>
                <a:gd name="T30" fmla="*/ 56 w 76"/>
                <a:gd name="T31" fmla="*/ 45 h 81"/>
                <a:gd name="T32" fmla="*/ 56 w 76"/>
                <a:gd name="T33" fmla="*/ 50 h 81"/>
                <a:gd name="T34" fmla="*/ 21 w 76"/>
                <a:gd name="T35" fmla="*/ 50 h 81"/>
                <a:gd name="T36" fmla="*/ 21 w 76"/>
                <a:gd name="T37" fmla="*/ 45 h 81"/>
                <a:gd name="T38" fmla="*/ 21 w 76"/>
                <a:gd name="T39" fmla="*/ 55 h 81"/>
                <a:gd name="T40" fmla="*/ 56 w 76"/>
                <a:gd name="T41" fmla="*/ 55 h 81"/>
                <a:gd name="T42" fmla="*/ 56 w 76"/>
                <a:gd name="T43" fmla="*/ 60 h 81"/>
                <a:gd name="T44" fmla="*/ 21 w 76"/>
                <a:gd name="T45" fmla="*/ 60 h 81"/>
                <a:gd name="T46" fmla="*/ 21 w 76"/>
                <a:gd name="T47" fmla="*/ 55 h 81"/>
                <a:gd name="T48" fmla="*/ 26 w 76"/>
                <a:gd name="T49" fmla="*/ 23 h 81"/>
                <a:gd name="T50" fmla="*/ 33 w 76"/>
                <a:gd name="T51" fmla="*/ 30 h 81"/>
                <a:gd name="T52" fmla="*/ 41 w 76"/>
                <a:gd name="T53" fmla="*/ 23 h 81"/>
                <a:gd name="T54" fmla="*/ 33 w 76"/>
                <a:gd name="T55" fmla="*/ 15 h 81"/>
                <a:gd name="T56" fmla="*/ 26 w 76"/>
                <a:gd name="T57" fmla="*/ 23 h 81"/>
                <a:gd name="T58" fmla="*/ 38 w 76"/>
                <a:gd name="T59" fmla="*/ 30 h 81"/>
                <a:gd name="T60" fmla="*/ 28 w 76"/>
                <a:gd name="T61" fmla="*/ 30 h 81"/>
                <a:gd name="T62" fmla="*/ 21 w 76"/>
                <a:gd name="T63" fmla="*/ 35 h 81"/>
                <a:gd name="T64" fmla="*/ 21 w 76"/>
                <a:gd name="T65" fmla="*/ 40 h 81"/>
                <a:gd name="T66" fmla="*/ 46 w 76"/>
                <a:gd name="T67" fmla="*/ 40 h 81"/>
                <a:gd name="T68" fmla="*/ 46 w 76"/>
                <a:gd name="T69" fmla="*/ 35 h 81"/>
                <a:gd name="T70" fmla="*/ 38 w 76"/>
                <a:gd name="T71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81">
                  <a:moveTo>
                    <a:pt x="6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4" y="81"/>
                    <a:pt x="8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73" y="81"/>
                    <a:pt x="76" y="77"/>
                    <a:pt x="76" y="73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3"/>
                    <a:pt x="73" y="0"/>
                    <a:pt x="69" y="0"/>
                  </a:cubicBezTo>
                  <a:close/>
                  <a:moveTo>
                    <a:pt x="66" y="71"/>
                  </a:moveTo>
                  <a:cubicBezTo>
                    <a:pt x="11" y="71"/>
                    <a:pt x="11" y="71"/>
                    <a:pt x="11" y="7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6" y="71"/>
                  </a:lnTo>
                  <a:close/>
                  <a:moveTo>
                    <a:pt x="21" y="45"/>
                  </a:moveTo>
                  <a:cubicBezTo>
                    <a:pt x="56" y="45"/>
                    <a:pt x="56" y="45"/>
                    <a:pt x="56" y="45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21" y="50"/>
                    <a:pt x="21" y="50"/>
                    <a:pt x="21" y="50"/>
                  </a:cubicBezTo>
                  <a:lnTo>
                    <a:pt x="21" y="45"/>
                  </a:lnTo>
                  <a:close/>
                  <a:moveTo>
                    <a:pt x="21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21" y="60"/>
                    <a:pt x="21" y="60"/>
                    <a:pt x="21" y="60"/>
                  </a:cubicBezTo>
                  <a:lnTo>
                    <a:pt x="21" y="55"/>
                  </a:lnTo>
                  <a:close/>
                  <a:moveTo>
                    <a:pt x="26" y="23"/>
                  </a:moveTo>
                  <a:cubicBezTo>
                    <a:pt x="26" y="27"/>
                    <a:pt x="29" y="30"/>
                    <a:pt x="33" y="30"/>
                  </a:cubicBezTo>
                  <a:cubicBezTo>
                    <a:pt x="37" y="30"/>
                    <a:pt x="41" y="27"/>
                    <a:pt x="41" y="23"/>
                  </a:cubicBezTo>
                  <a:cubicBezTo>
                    <a:pt x="41" y="18"/>
                    <a:pt x="37" y="15"/>
                    <a:pt x="33" y="15"/>
                  </a:cubicBezTo>
                  <a:cubicBezTo>
                    <a:pt x="29" y="15"/>
                    <a:pt x="26" y="18"/>
                    <a:pt x="26" y="23"/>
                  </a:cubicBezTo>
                  <a:close/>
                  <a:moveTo>
                    <a:pt x="38" y="30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4" y="30"/>
                    <a:pt x="21" y="32"/>
                    <a:pt x="21" y="3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2"/>
                    <a:pt x="42" y="30"/>
                    <a:pt x="38" y="30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7" name="islïḋé"/>
            <p:cNvSpPr/>
            <p:nvPr/>
          </p:nvSpPr>
          <p:spPr bwMode="auto">
            <a:xfrm>
              <a:off x="10383977" y="2054822"/>
              <a:ext cx="248581" cy="248580"/>
            </a:xfrm>
            <a:custGeom>
              <a:avLst/>
              <a:gdLst>
                <a:gd name="T0" fmla="*/ 67 w 127"/>
                <a:gd name="T1" fmla="*/ 0 h 127"/>
                <a:gd name="T2" fmla="*/ 55 w 127"/>
                <a:gd name="T3" fmla="*/ 11 h 127"/>
                <a:gd name="T4" fmla="*/ 67 w 127"/>
                <a:gd name="T5" fmla="*/ 24 h 127"/>
                <a:gd name="T6" fmla="*/ 39 w 127"/>
                <a:gd name="T7" fmla="*/ 55 h 127"/>
                <a:gd name="T8" fmla="*/ 11 w 127"/>
                <a:gd name="T9" fmla="*/ 55 h 127"/>
                <a:gd name="T10" fmla="*/ 34 w 127"/>
                <a:gd name="T11" fmla="*/ 77 h 127"/>
                <a:gd name="T12" fmla="*/ 0 w 127"/>
                <a:gd name="T13" fmla="*/ 122 h 127"/>
                <a:gd name="T14" fmla="*/ 0 w 127"/>
                <a:gd name="T15" fmla="*/ 127 h 127"/>
                <a:gd name="T16" fmla="*/ 4 w 127"/>
                <a:gd name="T17" fmla="*/ 127 h 127"/>
                <a:gd name="T18" fmla="*/ 49 w 127"/>
                <a:gd name="T19" fmla="*/ 93 h 127"/>
                <a:gd name="T20" fmla="*/ 71 w 127"/>
                <a:gd name="T21" fmla="*/ 114 h 127"/>
                <a:gd name="T22" fmla="*/ 71 w 127"/>
                <a:gd name="T23" fmla="*/ 86 h 127"/>
                <a:gd name="T24" fmla="*/ 102 w 127"/>
                <a:gd name="T25" fmla="*/ 59 h 127"/>
                <a:gd name="T26" fmla="*/ 114 w 127"/>
                <a:gd name="T27" fmla="*/ 72 h 127"/>
                <a:gd name="T28" fmla="*/ 127 w 127"/>
                <a:gd name="T29" fmla="*/ 59 h 127"/>
                <a:gd name="T30" fmla="*/ 67 w 127"/>
                <a:gd name="T31" fmla="*/ 0 h 127"/>
                <a:gd name="T32" fmla="*/ 55 w 127"/>
                <a:gd name="T33" fmla="*/ 67 h 127"/>
                <a:gd name="T34" fmla="*/ 47 w 127"/>
                <a:gd name="T35" fmla="*/ 59 h 127"/>
                <a:gd name="T36" fmla="*/ 75 w 127"/>
                <a:gd name="T37" fmla="*/ 31 h 127"/>
                <a:gd name="T38" fmla="*/ 83 w 127"/>
                <a:gd name="T39" fmla="*/ 39 h 127"/>
                <a:gd name="T40" fmla="*/ 55 w 127"/>
                <a:gd name="T41" fmla="*/ 6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" h="127">
                  <a:moveTo>
                    <a:pt x="67" y="0"/>
                  </a:moveTo>
                  <a:lnTo>
                    <a:pt x="55" y="11"/>
                  </a:lnTo>
                  <a:lnTo>
                    <a:pt x="67" y="24"/>
                  </a:lnTo>
                  <a:lnTo>
                    <a:pt x="39" y="55"/>
                  </a:lnTo>
                  <a:lnTo>
                    <a:pt x="11" y="55"/>
                  </a:lnTo>
                  <a:lnTo>
                    <a:pt x="34" y="77"/>
                  </a:lnTo>
                  <a:lnTo>
                    <a:pt x="0" y="122"/>
                  </a:lnTo>
                  <a:lnTo>
                    <a:pt x="0" y="127"/>
                  </a:lnTo>
                  <a:lnTo>
                    <a:pt x="4" y="127"/>
                  </a:lnTo>
                  <a:lnTo>
                    <a:pt x="49" y="93"/>
                  </a:lnTo>
                  <a:lnTo>
                    <a:pt x="71" y="114"/>
                  </a:lnTo>
                  <a:lnTo>
                    <a:pt x="71" y="86"/>
                  </a:lnTo>
                  <a:lnTo>
                    <a:pt x="102" y="59"/>
                  </a:lnTo>
                  <a:lnTo>
                    <a:pt x="114" y="72"/>
                  </a:lnTo>
                  <a:lnTo>
                    <a:pt x="127" y="59"/>
                  </a:lnTo>
                  <a:lnTo>
                    <a:pt x="67" y="0"/>
                  </a:lnTo>
                  <a:close/>
                  <a:moveTo>
                    <a:pt x="55" y="67"/>
                  </a:moveTo>
                  <a:lnTo>
                    <a:pt x="47" y="59"/>
                  </a:lnTo>
                  <a:lnTo>
                    <a:pt x="75" y="31"/>
                  </a:lnTo>
                  <a:lnTo>
                    <a:pt x="83" y="39"/>
                  </a:lnTo>
                  <a:lnTo>
                    <a:pt x="55" y="67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8" name="íslïḑé"/>
            <p:cNvSpPr/>
            <p:nvPr/>
          </p:nvSpPr>
          <p:spPr bwMode="auto">
            <a:xfrm>
              <a:off x="10274366" y="1367799"/>
              <a:ext cx="246623" cy="166372"/>
            </a:xfrm>
            <a:custGeom>
              <a:avLst/>
              <a:gdLst>
                <a:gd name="T0" fmla="*/ 17 w 77"/>
                <a:gd name="T1" fmla="*/ 19 h 52"/>
                <a:gd name="T2" fmla="*/ 34 w 77"/>
                <a:gd name="T3" fmla="*/ 36 h 52"/>
                <a:gd name="T4" fmla="*/ 17 w 77"/>
                <a:gd name="T5" fmla="*/ 52 h 52"/>
                <a:gd name="T6" fmla="*/ 0 w 77"/>
                <a:gd name="T7" fmla="*/ 36 h 52"/>
                <a:gd name="T8" fmla="*/ 0 w 77"/>
                <a:gd name="T9" fmla="*/ 33 h 52"/>
                <a:gd name="T10" fmla="*/ 34 w 77"/>
                <a:gd name="T11" fmla="*/ 0 h 52"/>
                <a:gd name="T12" fmla="*/ 34 w 77"/>
                <a:gd name="T13" fmla="*/ 9 h 52"/>
                <a:gd name="T14" fmla="*/ 17 w 77"/>
                <a:gd name="T15" fmla="*/ 16 h 52"/>
                <a:gd name="T16" fmla="*/ 14 w 77"/>
                <a:gd name="T17" fmla="*/ 19 h 52"/>
                <a:gd name="T18" fmla="*/ 17 w 77"/>
                <a:gd name="T19" fmla="*/ 19 h 52"/>
                <a:gd name="T20" fmla="*/ 60 w 77"/>
                <a:gd name="T21" fmla="*/ 19 h 52"/>
                <a:gd name="T22" fmla="*/ 77 w 77"/>
                <a:gd name="T23" fmla="*/ 36 h 52"/>
                <a:gd name="T24" fmla="*/ 60 w 77"/>
                <a:gd name="T25" fmla="*/ 52 h 52"/>
                <a:gd name="T26" fmla="*/ 43 w 77"/>
                <a:gd name="T27" fmla="*/ 36 h 52"/>
                <a:gd name="T28" fmla="*/ 43 w 77"/>
                <a:gd name="T29" fmla="*/ 33 h 52"/>
                <a:gd name="T30" fmla="*/ 77 w 77"/>
                <a:gd name="T31" fmla="*/ 0 h 52"/>
                <a:gd name="T32" fmla="*/ 77 w 77"/>
                <a:gd name="T33" fmla="*/ 9 h 52"/>
                <a:gd name="T34" fmla="*/ 60 w 77"/>
                <a:gd name="T35" fmla="*/ 16 h 52"/>
                <a:gd name="T36" fmla="*/ 58 w 77"/>
                <a:gd name="T37" fmla="*/ 19 h 52"/>
                <a:gd name="T38" fmla="*/ 60 w 77"/>
                <a:gd name="T39" fmla="*/ 1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52">
                  <a:moveTo>
                    <a:pt x="17" y="19"/>
                  </a:moveTo>
                  <a:cubicBezTo>
                    <a:pt x="26" y="19"/>
                    <a:pt x="34" y="26"/>
                    <a:pt x="34" y="36"/>
                  </a:cubicBezTo>
                  <a:cubicBezTo>
                    <a:pt x="34" y="45"/>
                    <a:pt x="26" y="52"/>
                    <a:pt x="17" y="52"/>
                  </a:cubicBezTo>
                  <a:cubicBezTo>
                    <a:pt x="8" y="52"/>
                    <a:pt x="0" y="45"/>
                    <a:pt x="0" y="3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27" y="9"/>
                    <a:pt x="21" y="12"/>
                    <a:pt x="17" y="16"/>
                  </a:cubicBezTo>
                  <a:cubicBezTo>
                    <a:pt x="16" y="17"/>
                    <a:pt x="15" y="18"/>
                    <a:pt x="14" y="19"/>
                  </a:cubicBezTo>
                  <a:cubicBezTo>
                    <a:pt x="15" y="19"/>
                    <a:pt x="16" y="19"/>
                    <a:pt x="17" y="19"/>
                  </a:cubicBezTo>
                  <a:close/>
                  <a:moveTo>
                    <a:pt x="60" y="19"/>
                  </a:moveTo>
                  <a:cubicBezTo>
                    <a:pt x="70" y="19"/>
                    <a:pt x="77" y="26"/>
                    <a:pt x="77" y="36"/>
                  </a:cubicBezTo>
                  <a:cubicBezTo>
                    <a:pt x="77" y="45"/>
                    <a:pt x="70" y="52"/>
                    <a:pt x="60" y="52"/>
                  </a:cubicBezTo>
                  <a:cubicBezTo>
                    <a:pt x="51" y="52"/>
                    <a:pt x="43" y="45"/>
                    <a:pt x="43" y="36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15"/>
                    <a:pt x="58" y="0"/>
                    <a:pt x="77" y="0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1" y="9"/>
                    <a:pt x="65" y="12"/>
                    <a:pt x="60" y="16"/>
                  </a:cubicBezTo>
                  <a:cubicBezTo>
                    <a:pt x="59" y="17"/>
                    <a:pt x="58" y="18"/>
                    <a:pt x="58" y="19"/>
                  </a:cubicBezTo>
                  <a:cubicBezTo>
                    <a:pt x="58" y="19"/>
                    <a:pt x="59" y="19"/>
                    <a:pt x="60" y="19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9" name="í$ḷïďé"/>
            <p:cNvSpPr/>
            <p:nvPr/>
          </p:nvSpPr>
          <p:spPr bwMode="auto">
            <a:xfrm>
              <a:off x="10213690" y="1782753"/>
              <a:ext cx="383636" cy="364063"/>
            </a:xfrm>
            <a:custGeom>
              <a:avLst/>
              <a:gdLst>
                <a:gd name="T0" fmla="*/ 78 w 120"/>
                <a:gd name="T1" fmla="*/ 29 h 114"/>
                <a:gd name="T2" fmla="*/ 83 w 120"/>
                <a:gd name="T3" fmla="*/ 0 h 114"/>
                <a:gd name="T4" fmla="*/ 120 w 120"/>
                <a:gd name="T5" fmla="*/ 52 h 114"/>
                <a:gd name="T6" fmla="*/ 68 w 120"/>
                <a:gd name="T7" fmla="*/ 90 h 114"/>
                <a:gd name="T8" fmla="*/ 73 w 120"/>
                <a:gd name="T9" fmla="*/ 60 h 114"/>
                <a:gd name="T10" fmla="*/ 27 w 120"/>
                <a:gd name="T11" fmla="*/ 114 h 114"/>
                <a:gd name="T12" fmla="*/ 78 w 120"/>
                <a:gd name="T13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14">
                  <a:moveTo>
                    <a:pt x="78" y="29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21" y="51"/>
                    <a:pt x="18" y="88"/>
                    <a:pt x="27" y="114"/>
                  </a:cubicBezTo>
                  <a:cubicBezTo>
                    <a:pt x="0" y="73"/>
                    <a:pt x="16" y="18"/>
                    <a:pt x="78" y="29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0" name="îśḷiḑe"/>
            <p:cNvSpPr/>
            <p:nvPr/>
          </p:nvSpPr>
          <p:spPr bwMode="auto">
            <a:xfrm>
              <a:off x="10295897" y="1555702"/>
              <a:ext cx="240752" cy="252495"/>
            </a:xfrm>
            <a:custGeom>
              <a:avLst/>
              <a:gdLst>
                <a:gd name="T0" fmla="*/ 59 w 123"/>
                <a:gd name="T1" fmla="*/ 129 h 129"/>
                <a:gd name="T2" fmla="*/ 59 w 123"/>
                <a:gd name="T3" fmla="*/ 72 h 129"/>
                <a:gd name="T4" fmla="*/ 0 w 123"/>
                <a:gd name="T5" fmla="*/ 129 h 129"/>
                <a:gd name="T6" fmla="*/ 0 w 123"/>
                <a:gd name="T7" fmla="*/ 0 h 129"/>
                <a:gd name="T8" fmla="*/ 59 w 123"/>
                <a:gd name="T9" fmla="*/ 59 h 129"/>
                <a:gd name="T10" fmla="*/ 59 w 123"/>
                <a:gd name="T11" fmla="*/ 0 h 129"/>
                <a:gd name="T12" fmla="*/ 123 w 123"/>
                <a:gd name="T13" fmla="*/ 65 h 129"/>
                <a:gd name="T14" fmla="*/ 59 w 123"/>
                <a:gd name="T1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129">
                  <a:moveTo>
                    <a:pt x="59" y="129"/>
                  </a:moveTo>
                  <a:lnTo>
                    <a:pt x="59" y="72"/>
                  </a:lnTo>
                  <a:lnTo>
                    <a:pt x="0" y="129"/>
                  </a:lnTo>
                  <a:lnTo>
                    <a:pt x="0" y="0"/>
                  </a:lnTo>
                  <a:lnTo>
                    <a:pt x="59" y="59"/>
                  </a:lnTo>
                  <a:lnTo>
                    <a:pt x="59" y="0"/>
                  </a:lnTo>
                  <a:lnTo>
                    <a:pt x="123" y="65"/>
                  </a:lnTo>
                  <a:lnTo>
                    <a:pt x="59" y="129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1" name="íŝḷíḑé"/>
            <p:cNvSpPr/>
            <p:nvPr/>
          </p:nvSpPr>
          <p:spPr bwMode="auto">
            <a:xfrm>
              <a:off x="10051231" y="3280109"/>
              <a:ext cx="303387" cy="303385"/>
            </a:xfrm>
            <a:custGeom>
              <a:avLst/>
              <a:gdLst>
                <a:gd name="T0" fmla="*/ 95 w 95"/>
                <a:gd name="T1" fmla="*/ 35 h 95"/>
                <a:gd name="T2" fmla="*/ 60 w 95"/>
                <a:gd name="T3" fmla="*/ 35 h 95"/>
                <a:gd name="T4" fmla="*/ 73 w 95"/>
                <a:gd name="T5" fmla="*/ 22 h 95"/>
                <a:gd name="T6" fmla="*/ 48 w 95"/>
                <a:gd name="T7" fmla="*/ 12 h 95"/>
                <a:gd name="T8" fmla="*/ 23 w 95"/>
                <a:gd name="T9" fmla="*/ 22 h 95"/>
                <a:gd name="T10" fmla="*/ 12 w 95"/>
                <a:gd name="T11" fmla="*/ 47 h 95"/>
                <a:gd name="T12" fmla="*/ 23 w 95"/>
                <a:gd name="T13" fmla="*/ 72 h 95"/>
                <a:gd name="T14" fmla="*/ 48 w 95"/>
                <a:gd name="T15" fmla="*/ 83 h 95"/>
                <a:gd name="T16" fmla="*/ 73 w 95"/>
                <a:gd name="T17" fmla="*/ 72 h 95"/>
                <a:gd name="T18" fmla="*/ 74 w 95"/>
                <a:gd name="T19" fmla="*/ 71 h 95"/>
                <a:gd name="T20" fmla="*/ 83 w 95"/>
                <a:gd name="T21" fmla="*/ 78 h 95"/>
                <a:gd name="T22" fmla="*/ 48 w 95"/>
                <a:gd name="T23" fmla="*/ 95 h 95"/>
                <a:gd name="T24" fmla="*/ 0 w 95"/>
                <a:gd name="T25" fmla="*/ 47 h 95"/>
                <a:gd name="T26" fmla="*/ 48 w 95"/>
                <a:gd name="T27" fmla="*/ 0 h 95"/>
                <a:gd name="T28" fmla="*/ 81 w 95"/>
                <a:gd name="T29" fmla="*/ 14 h 95"/>
                <a:gd name="T30" fmla="*/ 95 w 95"/>
                <a:gd name="T31" fmla="*/ 0 h 95"/>
                <a:gd name="T32" fmla="*/ 95 w 95"/>
                <a:gd name="T33" fmla="*/ 3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5" y="35"/>
                  </a:moveTo>
                  <a:cubicBezTo>
                    <a:pt x="60" y="35"/>
                    <a:pt x="60" y="35"/>
                    <a:pt x="60" y="35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6" y="15"/>
                    <a:pt x="57" y="12"/>
                    <a:pt x="48" y="12"/>
                  </a:cubicBezTo>
                  <a:cubicBezTo>
                    <a:pt x="38" y="12"/>
                    <a:pt x="29" y="15"/>
                    <a:pt x="23" y="22"/>
                  </a:cubicBezTo>
                  <a:cubicBezTo>
                    <a:pt x="16" y="29"/>
                    <a:pt x="12" y="38"/>
                    <a:pt x="12" y="47"/>
                  </a:cubicBezTo>
                  <a:cubicBezTo>
                    <a:pt x="12" y="57"/>
                    <a:pt x="16" y="66"/>
                    <a:pt x="23" y="72"/>
                  </a:cubicBezTo>
                  <a:cubicBezTo>
                    <a:pt x="29" y="79"/>
                    <a:pt x="38" y="83"/>
                    <a:pt x="48" y="83"/>
                  </a:cubicBezTo>
                  <a:cubicBezTo>
                    <a:pt x="57" y="83"/>
                    <a:pt x="66" y="79"/>
                    <a:pt x="73" y="72"/>
                  </a:cubicBezTo>
                  <a:cubicBezTo>
                    <a:pt x="73" y="72"/>
                    <a:pt x="74" y="71"/>
                    <a:pt x="74" y="71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75" y="88"/>
                    <a:pt x="62" y="95"/>
                    <a:pt x="48" y="95"/>
                  </a:cubicBezTo>
                  <a:cubicBezTo>
                    <a:pt x="22" y="95"/>
                    <a:pt x="0" y="73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61" y="0"/>
                    <a:pt x="73" y="5"/>
                    <a:pt x="81" y="14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35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2" name="íṥ1ïdè"/>
            <p:cNvSpPr/>
            <p:nvPr/>
          </p:nvSpPr>
          <p:spPr bwMode="auto">
            <a:xfrm>
              <a:off x="9912261" y="2277957"/>
              <a:ext cx="332746" cy="336661"/>
            </a:xfrm>
            <a:custGeom>
              <a:avLst/>
              <a:gdLst>
                <a:gd name="T0" fmla="*/ 86 w 104"/>
                <a:gd name="T1" fmla="*/ 0 h 105"/>
                <a:gd name="T2" fmla="*/ 17 w 104"/>
                <a:gd name="T3" fmla="*/ 0 h 105"/>
                <a:gd name="T4" fmla="*/ 0 w 104"/>
                <a:gd name="T5" fmla="*/ 18 h 105"/>
                <a:gd name="T6" fmla="*/ 0 w 104"/>
                <a:gd name="T7" fmla="*/ 87 h 105"/>
                <a:gd name="T8" fmla="*/ 17 w 104"/>
                <a:gd name="T9" fmla="*/ 105 h 105"/>
                <a:gd name="T10" fmla="*/ 86 w 104"/>
                <a:gd name="T11" fmla="*/ 105 h 105"/>
                <a:gd name="T12" fmla="*/ 104 w 104"/>
                <a:gd name="T13" fmla="*/ 87 h 105"/>
                <a:gd name="T14" fmla="*/ 104 w 104"/>
                <a:gd name="T15" fmla="*/ 18 h 105"/>
                <a:gd name="T16" fmla="*/ 86 w 104"/>
                <a:gd name="T17" fmla="*/ 0 h 105"/>
                <a:gd name="T18" fmla="*/ 28 w 104"/>
                <a:gd name="T19" fmla="*/ 85 h 105"/>
                <a:gd name="T20" fmla="*/ 19 w 104"/>
                <a:gd name="T21" fmla="*/ 76 h 105"/>
                <a:gd name="T22" fmla="*/ 28 w 104"/>
                <a:gd name="T23" fmla="*/ 67 h 105"/>
                <a:gd name="T24" fmla="*/ 37 w 104"/>
                <a:gd name="T25" fmla="*/ 76 h 105"/>
                <a:gd name="T26" fmla="*/ 28 w 104"/>
                <a:gd name="T27" fmla="*/ 85 h 105"/>
                <a:gd name="T28" fmla="*/ 50 w 104"/>
                <a:gd name="T29" fmla="*/ 85 h 105"/>
                <a:gd name="T30" fmla="*/ 41 w 104"/>
                <a:gd name="T31" fmla="*/ 63 h 105"/>
                <a:gd name="T32" fmla="*/ 19 w 104"/>
                <a:gd name="T33" fmla="*/ 54 h 105"/>
                <a:gd name="T34" fmla="*/ 19 w 104"/>
                <a:gd name="T35" fmla="*/ 41 h 105"/>
                <a:gd name="T36" fmla="*/ 63 w 104"/>
                <a:gd name="T37" fmla="*/ 85 h 105"/>
                <a:gd name="T38" fmla="*/ 50 w 104"/>
                <a:gd name="T39" fmla="*/ 85 h 105"/>
                <a:gd name="T40" fmla="*/ 73 w 104"/>
                <a:gd name="T41" fmla="*/ 85 h 105"/>
                <a:gd name="T42" fmla="*/ 19 w 104"/>
                <a:gd name="T43" fmla="*/ 31 h 105"/>
                <a:gd name="T44" fmla="*/ 19 w 104"/>
                <a:gd name="T45" fmla="*/ 18 h 105"/>
                <a:gd name="T46" fmla="*/ 86 w 104"/>
                <a:gd name="T47" fmla="*/ 85 h 105"/>
                <a:gd name="T48" fmla="*/ 73 w 104"/>
                <a:gd name="T49" fmla="*/ 8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105">
                  <a:moveTo>
                    <a:pt x="86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7"/>
                    <a:pt x="7" y="105"/>
                    <a:pt x="17" y="105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96" y="105"/>
                    <a:pt x="104" y="97"/>
                    <a:pt x="104" y="87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8"/>
                    <a:pt x="96" y="0"/>
                    <a:pt x="86" y="0"/>
                  </a:cubicBezTo>
                  <a:close/>
                  <a:moveTo>
                    <a:pt x="28" y="85"/>
                  </a:moveTo>
                  <a:cubicBezTo>
                    <a:pt x="23" y="85"/>
                    <a:pt x="19" y="81"/>
                    <a:pt x="19" y="76"/>
                  </a:cubicBezTo>
                  <a:cubicBezTo>
                    <a:pt x="19" y="71"/>
                    <a:pt x="23" y="67"/>
                    <a:pt x="28" y="67"/>
                  </a:cubicBezTo>
                  <a:cubicBezTo>
                    <a:pt x="33" y="67"/>
                    <a:pt x="37" y="71"/>
                    <a:pt x="37" y="76"/>
                  </a:cubicBezTo>
                  <a:cubicBezTo>
                    <a:pt x="37" y="81"/>
                    <a:pt x="33" y="85"/>
                    <a:pt x="28" y="85"/>
                  </a:cubicBezTo>
                  <a:close/>
                  <a:moveTo>
                    <a:pt x="50" y="85"/>
                  </a:moveTo>
                  <a:cubicBezTo>
                    <a:pt x="50" y="77"/>
                    <a:pt x="47" y="69"/>
                    <a:pt x="41" y="63"/>
                  </a:cubicBezTo>
                  <a:cubicBezTo>
                    <a:pt x="35" y="57"/>
                    <a:pt x="27" y="54"/>
                    <a:pt x="19" y="54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63" y="61"/>
                    <a:pt x="63" y="85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73" y="85"/>
                  </a:moveTo>
                  <a:cubicBezTo>
                    <a:pt x="73" y="55"/>
                    <a:pt x="49" y="31"/>
                    <a:pt x="19" y="3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56" y="18"/>
                    <a:pt x="86" y="48"/>
                    <a:pt x="86" y="85"/>
                  </a:cubicBezTo>
                  <a:cubicBezTo>
                    <a:pt x="73" y="85"/>
                    <a:pt x="73" y="85"/>
                    <a:pt x="73" y="85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3" name="ïṡ1ïḓé"/>
            <p:cNvSpPr/>
            <p:nvPr/>
          </p:nvSpPr>
          <p:spPr bwMode="auto">
            <a:xfrm>
              <a:off x="9884858" y="3579580"/>
              <a:ext cx="307301" cy="322959"/>
            </a:xfrm>
            <a:custGeom>
              <a:avLst/>
              <a:gdLst>
                <a:gd name="T0" fmla="*/ 41 w 96"/>
                <a:gd name="T1" fmla="*/ 6 h 101"/>
                <a:gd name="T2" fmla="*/ 42 w 96"/>
                <a:gd name="T3" fmla="*/ 2 h 101"/>
                <a:gd name="T4" fmla="*/ 36 w 96"/>
                <a:gd name="T5" fmla="*/ 0 h 101"/>
                <a:gd name="T6" fmla="*/ 35 w 96"/>
                <a:gd name="T7" fmla="*/ 7 h 101"/>
                <a:gd name="T8" fmla="*/ 0 w 96"/>
                <a:gd name="T9" fmla="*/ 54 h 101"/>
                <a:gd name="T10" fmla="*/ 96 w 96"/>
                <a:gd name="T11" fmla="*/ 54 h 101"/>
                <a:gd name="T12" fmla="*/ 33 w 96"/>
                <a:gd name="T13" fmla="*/ 4 h 101"/>
                <a:gd name="T14" fmla="*/ 38 w 96"/>
                <a:gd name="T15" fmla="*/ 1 h 101"/>
                <a:gd name="T16" fmla="*/ 40 w 96"/>
                <a:gd name="T17" fmla="*/ 5 h 101"/>
                <a:gd name="T18" fmla="*/ 35 w 96"/>
                <a:gd name="T19" fmla="*/ 6 h 101"/>
                <a:gd name="T20" fmla="*/ 73 w 96"/>
                <a:gd name="T21" fmla="*/ 79 h 101"/>
                <a:gd name="T22" fmla="*/ 54 w 96"/>
                <a:gd name="T23" fmla="*/ 81 h 101"/>
                <a:gd name="T24" fmla="*/ 48 w 96"/>
                <a:gd name="T25" fmla="*/ 90 h 101"/>
                <a:gd name="T26" fmla="*/ 13 w 96"/>
                <a:gd name="T27" fmla="*/ 64 h 101"/>
                <a:gd name="T28" fmla="*/ 12 w 96"/>
                <a:gd name="T29" fmla="*/ 58 h 101"/>
                <a:gd name="T30" fmla="*/ 22 w 96"/>
                <a:gd name="T31" fmla="*/ 28 h 101"/>
                <a:gd name="T32" fmla="*/ 42 w 96"/>
                <a:gd name="T33" fmla="*/ 26 h 101"/>
                <a:gd name="T34" fmla="*/ 48 w 96"/>
                <a:gd name="T35" fmla="*/ 17 h 101"/>
                <a:gd name="T36" fmla="*/ 83 w 96"/>
                <a:gd name="T37" fmla="*/ 43 h 101"/>
                <a:gd name="T38" fmla="*/ 84 w 96"/>
                <a:gd name="T39" fmla="*/ 49 h 101"/>
                <a:gd name="T40" fmla="*/ 73 w 96"/>
                <a:gd name="T41" fmla="*/ 79 h 101"/>
                <a:gd name="T42" fmla="*/ 53 w 96"/>
                <a:gd name="T43" fmla="*/ 44 h 101"/>
                <a:gd name="T44" fmla="*/ 43 w 96"/>
                <a:gd name="T45" fmla="*/ 32 h 101"/>
                <a:gd name="T46" fmla="*/ 40 w 96"/>
                <a:gd name="T47" fmla="*/ 46 h 101"/>
                <a:gd name="T48" fmla="*/ 38 w 96"/>
                <a:gd name="T49" fmla="*/ 49 h 101"/>
                <a:gd name="T50" fmla="*/ 26 w 96"/>
                <a:gd name="T51" fmla="*/ 58 h 101"/>
                <a:gd name="T52" fmla="*/ 38 w 96"/>
                <a:gd name="T53" fmla="*/ 59 h 101"/>
                <a:gd name="T54" fmla="*/ 43 w 96"/>
                <a:gd name="T55" fmla="*/ 63 h 101"/>
                <a:gd name="T56" fmla="*/ 53 w 96"/>
                <a:gd name="T57" fmla="*/ 75 h 101"/>
                <a:gd name="T58" fmla="*/ 56 w 96"/>
                <a:gd name="T59" fmla="*/ 61 h 101"/>
                <a:gd name="T60" fmla="*/ 58 w 96"/>
                <a:gd name="T61" fmla="*/ 58 h 101"/>
                <a:gd name="T62" fmla="*/ 70 w 96"/>
                <a:gd name="T63" fmla="*/ 49 h 101"/>
                <a:gd name="T64" fmla="*/ 58 w 96"/>
                <a:gd name="T65" fmla="*/ 48 h 101"/>
                <a:gd name="T66" fmla="*/ 48 w 96"/>
                <a:gd name="T67" fmla="*/ 44 h 101"/>
                <a:gd name="T68" fmla="*/ 48 w 96"/>
                <a:gd name="T69" fmla="*/ 44 h 101"/>
                <a:gd name="T70" fmla="*/ 48 w 96"/>
                <a:gd name="T71" fmla="*/ 44 h 101"/>
                <a:gd name="T72" fmla="*/ 49 w 96"/>
                <a:gd name="T73" fmla="*/ 44 h 101"/>
                <a:gd name="T74" fmla="*/ 52 w 96"/>
                <a:gd name="T75" fmla="*/ 45 h 101"/>
                <a:gd name="T76" fmla="*/ 39 w 96"/>
                <a:gd name="T77" fmla="*/ 57 h 101"/>
                <a:gd name="T78" fmla="*/ 46 w 96"/>
                <a:gd name="T79" fmla="*/ 44 h 101"/>
                <a:gd name="T80" fmla="*/ 53 w 96"/>
                <a:gd name="T81" fmla="*/ 62 h 101"/>
                <a:gd name="T82" fmla="*/ 50 w 96"/>
                <a:gd name="T83" fmla="*/ 63 h 101"/>
                <a:gd name="T84" fmla="*/ 47 w 96"/>
                <a:gd name="T85" fmla="*/ 63 h 101"/>
                <a:gd name="T86" fmla="*/ 47 w 96"/>
                <a:gd name="T87" fmla="*/ 63 h 101"/>
                <a:gd name="T88" fmla="*/ 51 w 96"/>
                <a:gd name="T89" fmla="*/ 57 h 101"/>
                <a:gd name="T90" fmla="*/ 57 w 96"/>
                <a:gd name="T91" fmla="*/ 5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1">
                  <a:moveTo>
                    <a:pt x="48" y="6"/>
                  </a:moveTo>
                  <a:cubicBezTo>
                    <a:pt x="46" y="6"/>
                    <a:pt x="43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5"/>
                    <a:pt x="43" y="4"/>
                    <a:pt x="42" y="2"/>
                  </a:cubicBezTo>
                  <a:cubicBezTo>
                    <a:pt x="42" y="1"/>
                    <a:pt x="40" y="0"/>
                    <a:pt x="38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3" y="0"/>
                    <a:pt x="31" y="3"/>
                    <a:pt x="32" y="5"/>
                  </a:cubicBezTo>
                  <a:cubicBezTo>
                    <a:pt x="32" y="6"/>
                    <a:pt x="33" y="7"/>
                    <a:pt x="35" y="7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15" y="13"/>
                    <a:pt x="0" y="32"/>
                    <a:pt x="0" y="54"/>
                  </a:cubicBezTo>
                  <a:cubicBezTo>
                    <a:pt x="0" y="80"/>
                    <a:pt x="22" y="101"/>
                    <a:pt x="48" y="101"/>
                  </a:cubicBezTo>
                  <a:cubicBezTo>
                    <a:pt x="74" y="101"/>
                    <a:pt x="96" y="80"/>
                    <a:pt x="96" y="54"/>
                  </a:cubicBezTo>
                  <a:cubicBezTo>
                    <a:pt x="96" y="27"/>
                    <a:pt x="74" y="6"/>
                    <a:pt x="48" y="6"/>
                  </a:cubicBezTo>
                  <a:close/>
                  <a:moveTo>
                    <a:pt x="33" y="4"/>
                  </a:moveTo>
                  <a:cubicBezTo>
                    <a:pt x="33" y="3"/>
                    <a:pt x="35" y="2"/>
                    <a:pt x="37" y="1"/>
                  </a:cubicBezTo>
                  <a:cubicBezTo>
                    <a:pt x="37" y="1"/>
                    <a:pt x="37" y="1"/>
                    <a:pt x="38" y="1"/>
                  </a:cubicBezTo>
                  <a:cubicBezTo>
                    <a:pt x="39" y="1"/>
                    <a:pt x="41" y="2"/>
                    <a:pt x="41" y="3"/>
                  </a:cubicBezTo>
                  <a:cubicBezTo>
                    <a:pt x="41" y="4"/>
                    <a:pt x="41" y="4"/>
                    <a:pt x="40" y="5"/>
                  </a:cubicBezTo>
                  <a:cubicBezTo>
                    <a:pt x="39" y="4"/>
                    <a:pt x="38" y="4"/>
                    <a:pt x="37" y="4"/>
                  </a:cubicBezTo>
                  <a:cubicBezTo>
                    <a:pt x="36" y="5"/>
                    <a:pt x="36" y="5"/>
                    <a:pt x="35" y="6"/>
                  </a:cubicBezTo>
                  <a:cubicBezTo>
                    <a:pt x="34" y="6"/>
                    <a:pt x="33" y="5"/>
                    <a:pt x="33" y="4"/>
                  </a:cubicBezTo>
                  <a:close/>
                  <a:moveTo>
                    <a:pt x="73" y="79"/>
                  </a:moveTo>
                  <a:cubicBezTo>
                    <a:pt x="69" y="84"/>
                    <a:pt x="64" y="87"/>
                    <a:pt x="58" y="88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1" y="90"/>
                    <a:pt x="50" y="90"/>
                    <a:pt x="48" y="90"/>
                  </a:cubicBezTo>
                  <a:cubicBezTo>
                    <a:pt x="38" y="90"/>
                    <a:pt x="29" y="86"/>
                    <a:pt x="22" y="79"/>
                  </a:cubicBezTo>
                  <a:cubicBezTo>
                    <a:pt x="18" y="75"/>
                    <a:pt x="15" y="70"/>
                    <a:pt x="13" y="64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7"/>
                    <a:pt x="12" y="55"/>
                    <a:pt x="12" y="54"/>
                  </a:cubicBezTo>
                  <a:cubicBezTo>
                    <a:pt x="12" y="44"/>
                    <a:pt x="15" y="35"/>
                    <a:pt x="22" y="28"/>
                  </a:cubicBezTo>
                  <a:cubicBezTo>
                    <a:pt x="27" y="24"/>
                    <a:pt x="32" y="21"/>
                    <a:pt x="38" y="19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5" y="18"/>
                    <a:pt x="46" y="17"/>
                    <a:pt x="48" y="17"/>
                  </a:cubicBezTo>
                  <a:cubicBezTo>
                    <a:pt x="58" y="17"/>
                    <a:pt x="67" y="21"/>
                    <a:pt x="73" y="28"/>
                  </a:cubicBezTo>
                  <a:cubicBezTo>
                    <a:pt x="78" y="32"/>
                    <a:pt x="81" y="38"/>
                    <a:pt x="83" y="43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4" y="50"/>
                    <a:pt x="84" y="52"/>
                    <a:pt x="84" y="54"/>
                  </a:cubicBezTo>
                  <a:cubicBezTo>
                    <a:pt x="84" y="63"/>
                    <a:pt x="80" y="72"/>
                    <a:pt x="73" y="79"/>
                  </a:cubicBezTo>
                  <a:close/>
                  <a:moveTo>
                    <a:pt x="73" y="29"/>
                  </a:moveTo>
                  <a:cubicBezTo>
                    <a:pt x="53" y="44"/>
                    <a:pt x="53" y="44"/>
                    <a:pt x="53" y="44"/>
                  </a:cubicBezTo>
                  <a:cubicBezTo>
                    <a:pt x="52" y="43"/>
                    <a:pt x="50" y="43"/>
                    <a:pt x="48" y="4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4"/>
                    <a:pt x="40" y="45"/>
                    <a:pt x="40" y="46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7" y="50"/>
                    <a:pt x="37" y="52"/>
                    <a:pt x="37" y="53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4" y="64"/>
                    <a:pt x="46" y="65"/>
                    <a:pt x="47" y="65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4" y="63"/>
                    <a:pt x="55" y="62"/>
                    <a:pt x="56" y="61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9" y="57"/>
                    <a:pt x="59" y="56"/>
                    <a:pt x="59" y="54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8" y="49"/>
                    <a:pt x="58" y="49"/>
                    <a:pt x="58" y="48"/>
                  </a:cubicBezTo>
                  <a:lnTo>
                    <a:pt x="73" y="29"/>
                  </a:lnTo>
                  <a:close/>
                  <a:moveTo>
                    <a:pt x="48" y="44"/>
                  </a:moveTo>
                  <a:cubicBezTo>
                    <a:pt x="48" y="44"/>
                    <a:pt x="48" y="44"/>
                    <a:pt x="48" y="44"/>
                  </a:cubicBezTo>
                  <a:cubicBezTo>
                    <a:pt x="48" y="44"/>
                    <a:pt x="48" y="44"/>
                    <a:pt x="48" y="44"/>
                  </a:cubicBezTo>
                  <a:close/>
                  <a:moveTo>
                    <a:pt x="46" y="44"/>
                  </a:moveTo>
                  <a:cubicBezTo>
                    <a:pt x="47" y="44"/>
                    <a:pt x="47" y="44"/>
                    <a:pt x="48" y="44"/>
                  </a:cubicBezTo>
                  <a:cubicBezTo>
                    <a:pt x="48" y="44"/>
                    <a:pt x="49" y="44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50" y="44"/>
                    <a:pt x="51" y="44"/>
                    <a:pt x="52" y="45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6"/>
                    <a:pt x="39" y="56"/>
                  </a:cubicBezTo>
                  <a:cubicBezTo>
                    <a:pt x="37" y="50"/>
                    <a:pt x="41" y="45"/>
                    <a:pt x="46" y="44"/>
                  </a:cubicBezTo>
                  <a:close/>
                  <a:moveTo>
                    <a:pt x="53" y="62"/>
                  </a:move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2" y="62"/>
                    <a:pt x="51" y="63"/>
                    <a:pt x="50" y="63"/>
                  </a:cubicBezTo>
                  <a:cubicBezTo>
                    <a:pt x="49" y="63"/>
                    <a:pt x="49" y="63"/>
                    <a:pt x="48" y="63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6" y="63"/>
                    <a:pt x="45" y="63"/>
                    <a:pt x="44" y="62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7" y="50"/>
                    <a:pt x="57" y="51"/>
                    <a:pt x="57" y="52"/>
                  </a:cubicBezTo>
                  <a:cubicBezTo>
                    <a:pt x="58" y="56"/>
                    <a:pt x="56" y="60"/>
                    <a:pt x="53" y="62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4" name="íṧḻíḋê"/>
            <p:cNvSpPr/>
            <p:nvPr/>
          </p:nvSpPr>
          <p:spPr bwMode="auto">
            <a:xfrm>
              <a:off x="9763504" y="2679209"/>
              <a:ext cx="340575" cy="340575"/>
            </a:xfrm>
            <a:custGeom>
              <a:avLst/>
              <a:gdLst>
                <a:gd name="T0" fmla="*/ 90 w 107"/>
                <a:gd name="T1" fmla="*/ 74 h 107"/>
                <a:gd name="T2" fmla="*/ 78 w 107"/>
                <a:gd name="T3" fmla="*/ 79 h 107"/>
                <a:gd name="T4" fmla="*/ 33 w 107"/>
                <a:gd name="T5" fmla="*/ 56 h 107"/>
                <a:gd name="T6" fmla="*/ 34 w 107"/>
                <a:gd name="T7" fmla="*/ 54 h 107"/>
                <a:gd name="T8" fmla="*/ 33 w 107"/>
                <a:gd name="T9" fmla="*/ 51 h 107"/>
                <a:gd name="T10" fmla="*/ 78 w 107"/>
                <a:gd name="T11" fmla="*/ 29 h 107"/>
                <a:gd name="T12" fmla="*/ 90 w 107"/>
                <a:gd name="T13" fmla="*/ 34 h 107"/>
                <a:gd name="T14" fmla="*/ 107 w 107"/>
                <a:gd name="T15" fmla="*/ 17 h 107"/>
                <a:gd name="T16" fmla="*/ 90 w 107"/>
                <a:gd name="T17" fmla="*/ 0 h 107"/>
                <a:gd name="T18" fmla="*/ 74 w 107"/>
                <a:gd name="T19" fmla="*/ 17 h 107"/>
                <a:gd name="T20" fmla="*/ 74 w 107"/>
                <a:gd name="T21" fmla="*/ 20 h 107"/>
                <a:gd name="T22" fmla="*/ 29 w 107"/>
                <a:gd name="T23" fmla="*/ 42 h 107"/>
                <a:gd name="T24" fmla="*/ 17 w 107"/>
                <a:gd name="T25" fmla="*/ 37 h 107"/>
                <a:gd name="T26" fmla="*/ 0 w 107"/>
                <a:gd name="T27" fmla="*/ 54 h 107"/>
                <a:gd name="T28" fmla="*/ 17 w 107"/>
                <a:gd name="T29" fmla="*/ 70 h 107"/>
                <a:gd name="T30" fmla="*/ 29 w 107"/>
                <a:gd name="T31" fmla="*/ 65 h 107"/>
                <a:gd name="T32" fmla="*/ 74 w 107"/>
                <a:gd name="T33" fmla="*/ 88 h 107"/>
                <a:gd name="T34" fmla="*/ 74 w 107"/>
                <a:gd name="T35" fmla="*/ 90 h 107"/>
                <a:gd name="T36" fmla="*/ 90 w 107"/>
                <a:gd name="T37" fmla="*/ 107 h 107"/>
                <a:gd name="T38" fmla="*/ 107 w 107"/>
                <a:gd name="T39" fmla="*/ 90 h 107"/>
                <a:gd name="T40" fmla="*/ 90 w 107"/>
                <a:gd name="T41" fmla="*/ 7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7">
                  <a:moveTo>
                    <a:pt x="90" y="74"/>
                  </a:moveTo>
                  <a:cubicBezTo>
                    <a:pt x="86" y="74"/>
                    <a:pt x="81" y="76"/>
                    <a:pt x="78" y="79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4" y="56"/>
                    <a:pt x="34" y="55"/>
                    <a:pt x="34" y="54"/>
                  </a:cubicBezTo>
                  <a:cubicBezTo>
                    <a:pt x="34" y="53"/>
                    <a:pt x="34" y="52"/>
                    <a:pt x="33" y="51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81" y="32"/>
                    <a:pt x="86" y="34"/>
                    <a:pt x="90" y="34"/>
                  </a:cubicBezTo>
                  <a:cubicBezTo>
                    <a:pt x="100" y="34"/>
                    <a:pt x="107" y="26"/>
                    <a:pt x="107" y="17"/>
                  </a:cubicBezTo>
                  <a:cubicBezTo>
                    <a:pt x="107" y="8"/>
                    <a:pt x="100" y="0"/>
                    <a:pt x="90" y="0"/>
                  </a:cubicBezTo>
                  <a:cubicBezTo>
                    <a:pt x="81" y="0"/>
                    <a:pt x="74" y="8"/>
                    <a:pt x="74" y="17"/>
                  </a:cubicBezTo>
                  <a:cubicBezTo>
                    <a:pt x="74" y="18"/>
                    <a:pt x="74" y="19"/>
                    <a:pt x="74" y="20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6" y="39"/>
                    <a:pt x="22" y="37"/>
                    <a:pt x="17" y="37"/>
                  </a:cubicBezTo>
                  <a:cubicBezTo>
                    <a:pt x="8" y="37"/>
                    <a:pt x="0" y="45"/>
                    <a:pt x="0" y="54"/>
                  </a:cubicBezTo>
                  <a:cubicBezTo>
                    <a:pt x="0" y="63"/>
                    <a:pt x="8" y="70"/>
                    <a:pt x="17" y="70"/>
                  </a:cubicBezTo>
                  <a:cubicBezTo>
                    <a:pt x="22" y="70"/>
                    <a:pt x="26" y="68"/>
                    <a:pt x="29" y="65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9"/>
                    <a:pt x="74" y="90"/>
                    <a:pt x="74" y="90"/>
                  </a:cubicBezTo>
                  <a:cubicBezTo>
                    <a:pt x="74" y="100"/>
                    <a:pt x="81" y="107"/>
                    <a:pt x="90" y="107"/>
                  </a:cubicBezTo>
                  <a:cubicBezTo>
                    <a:pt x="100" y="107"/>
                    <a:pt x="107" y="100"/>
                    <a:pt x="107" y="90"/>
                  </a:cubicBezTo>
                  <a:cubicBezTo>
                    <a:pt x="107" y="81"/>
                    <a:pt x="100" y="74"/>
                    <a:pt x="90" y="74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5" name="ïŝľîḍê"/>
            <p:cNvSpPr/>
            <p:nvPr/>
          </p:nvSpPr>
          <p:spPr bwMode="auto">
            <a:xfrm>
              <a:off x="9875071" y="1874748"/>
              <a:ext cx="324917" cy="352319"/>
            </a:xfrm>
            <a:custGeom>
              <a:avLst/>
              <a:gdLst>
                <a:gd name="T0" fmla="*/ 13 w 102"/>
                <a:gd name="T1" fmla="*/ 100 h 110"/>
                <a:gd name="T2" fmla="*/ 24 w 102"/>
                <a:gd name="T3" fmla="*/ 110 h 110"/>
                <a:gd name="T4" fmla="*/ 34 w 102"/>
                <a:gd name="T5" fmla="*/ 100 h 110"/>
                <a:gd name="T6" fmla="*/ 34 w 102"/>
                <a:gd name="T7" fmla="*/ 100 h 110"/>
                <a:gd name="T8" fmla="*/ 24 w 102"/>
                <a:gd name="T9" fmla="*/ 89 h 110"/>
                <a:gd name="T10" fmla="*/ 13 w 102"/>
                <a:gd name="T11" fmla="*/ 100 h 110"/>
                <a:gd name="T12" fmla="*/ 82 w 102"/>
                <a:gd name="T13" fmla="*/ 100 h 110"/>
                <a:gd name="T14" fmla="*/ 92 w 102"/>
                <a:gd name="T15" fmla="*/ 110 h 110"/>
                <a:gd name="T16" fmla="*/ 102 w 102"/>
                <a:gd name="T17" fmla="*/ 100 h 110"/>
                <a:gd name="T18" fmla="*/ 102 w 102"/>
                <a:gd name="T19" fmla="*/ 100 h 110"/>
                <a:gd name="T20" fmla="*/ 92 w 102"/>
                <a:gd name="T21" fmla="*/ 89 h 110"/>
                <a:gd name="T22" fmla="*/ 82 w 102"/>
                <a:gd name="T23" fmla="*/ 100 h 110"/>
                <a:gd name="T24" fmla="*/ 102 w 102"/>
                <a:gd name="T25" fmla="*/ 55 h 110"/>
                <a:gd name="T26" fmla="*/ 102 w 102"/>
                <a:gd name="T27" fmla="*/ 14 h 110"/>
                <a:gd name="T28" fmla="*/ 13 w 102"/>
                <a:gd name="T29" fmla="*/ 14 h 110"/>
                <a:gd name="T30" fmla="*/ 0 w 102"/>
                <a:gd name="T31" fmla="*/ 0 h 110"/>
                <a:gd name="T32" fmla="*/ 0 w 102"/>
                <a:gd name="T33" fmla="*/ 7 h 110"/>
                <a:gd name="T34" fmla="*/ 7 w 102"/>
                <a:gd name="T35" fmla="*/ 14 h 110"/>
                <a:gd name="T36" fmla="*/ 12 w 102"/>
                <a:gd name="T37" fmla="*/ 58 h 110"/>
                <a:gd name="T38" fmla="*/ 7 w 102"/>
                <a:gd name="T39" fmla="*/ 69 h 110"/>
                <a:gd name="T40" fmla="*/ 20 w 102"/>
                <a:gd name="T41" fmla="*/ 82 h 110"/>
                <a:gd name="T42" fmla="*/ 102 w 102"/>
                <a:gd name="T43" fmla="*/ 82 h 110"/>
                <a:gd name="T44" fmla="*/ 102 w 102"/>
                <a:gd name="T45" fmla="*/ 76 h 110"/>
                <a:gd name="T46" fmla="*/ 20 w 102"/>
                <a:gd name="T47" fmla="*/ 76 h 110"/>
                <a:gd name="T48" fmla="*/ 13 w 102"/>
                <a:gd name="T49" fmla="*/ 69 h 110"/>
                <a:gd name="T50" fmla="*/ 13 w 102"/>
                <a:gd name="T51" fmla="*/ 69 h 110"/>
                <a:gd name="T52" fmla="*/ 102 w 102"/>
                <a:gd name="T53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110">
                  <a:moveTo>
                    <a:pt x="13" y="100"/>
                  </a:moveTo>
                  <a:cubicBezTo>
                    <a:pt x="13" y="105"/>
                    <a:pt x="18" y="110"/>
                    <a:pt x="24" y="110"/>
                  </a:cubicBezTo>
                  <a:cubicBezTo>
                    <a:pt x="29" y="110"/>
                    <a:pt x="34" y="105"/>
                    <a:pt x="34" y="100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94"/>
                    <a:pt x="29" y="89"/>
                    <a:pt x="24" y="89"/>
                  </a:cubicBezTo>
                  <a:cubicBezTo>
                    <a:pt x="18" y="89"/>
                    <a:pt x="13" y="94"/>
                    <a:pt x="13" y="100"/>
                  </a:cubicBezTo>
                  <a:close/>
                  <a:moveTo>
                    <a:pt x="82" y="100"/>
                  </a:moveTo>
                  <a:cubicBezTo>
                    <a:pt x="82" y="105"/>
                    <a:pt x="86" y="110"/>
                    <a:pt x="92" y="110"/>
                  </a:cubicBezTo>
                  <a:cubicBezTo>
                    <a:pt x="98" y="110"/>
                    <a:pt x="102" y="105"/>
                    <a:pt x="102" y="100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102" y="94"/>
                    <a:pt x="98" y="89"/>
                    <a:pt x="92" y="89"/>
                  </a:cubicBezTo>
                  <a:cubicBezTo>
                    <a:pt x="86" y="89"/>
                    <a:pt x="82" y="94"/>
                    <a:pt x="82" y="100"/>
                  </a:cubicBezTo>
                  <a:close/>
                  <a:moveTo>
                    <a:pt x="102" y="55"/>
                  </a:moveTo>
                  <a:cubicBezTo>
                    <a:pt x="102" y="14"/>
                    <a:pt x="102" y="14"/>
                    <a:pt x="10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6"/>
                    <a:pt x="7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7" y="10"/>
                    <a:pt x="7" y="14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9" y="61"/>
                    <a:pt x="7" y="64"/>
                    <a:pt x="7" y="69"/>
                  </a:cubicBezTo>
                  <a:cubicBezTo>
                    <a:pt x="7" y="76"/>
                    <a:pt x="13" y="82"/>
                    <a:pt x="20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16" y="76"/>
                    <a:pt x="13" y="73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lnTo>
                    <a:pt x="102" y="55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6" name="iṧļiḍè"/>
            <p:cNvSpPr/>
            <p:nvPr/>
          </p:nvSpPr>
          <p:spPr bwMode="auto">
            <a:xfrm>
              <a:off x="9965108" y="1600722"/>
              <a:ext cx="274026" cy="268153"/>
            </a:xfrm>
            <a:custGeom>
              <a:avLst/>
              <a:gdLst>
                <a:gd name="T0" fmla="*/ 82 w 86"/>
                <a:gd name="T1" fmla="*/ 47 h 84"/>
                <a:gd name="T2" fmla="*/ 82 w 86"/>
                <a:gd name="T3" fmla="*/ 42 h 84"/>
                <a:gd name="T4" fmla="*/ 43 w 86"/>
                <a:gd name="T5" fmla="*/ 3 h 84"/>
                <a:gd name="T6" fmla="*/ 36 w 86"/>
                <a:gd name="T7" fmla="*/ 4 h 84"/>
                <a:gd name="T8" fmla="*/ 24 w 86"/>
                <a:gd name="T9" fmla="*/ 0 h 84"/>
                <a:gd name="T10" fmla="*/ 0 w 86"/>
                <a:gd name="T11" fmla="*/ 23 h 84"/>
                <a:gd name="T12" fmla="*/ 4 w 86"/>
                <a:gd name="T13" fmla="*/ 36 h 84"/>
                <a:gd name="T14" fmla="*/ 4 w 86"/>
                <a:gd name="T15" fmla="*/ 42 h 84"/>
                <a:gd name="T16" fmla="*/ 43 w 86"/>
                <a:gd name="T17" fmla="*/ 81 h 84"/>
                <a:gd name="T18" fmla="*/ 50 w 86"/>
                <a:gd name="T19" fmla="*/ 80 h 84"/>
                <a:gd name="T20" fmla="*/ 62 w 86"/>
                <a:gd name="T21" fmla="*/ 84 h 84"/>
                <a:gd name="T22" fmla="*/ 86 w 86"/>
                <a:gd name="T23" fmla="*/ 61 h 84"/>
                <a:gd name="T24" fmla="*/ 82 w 86"/>
                <a:gd name="T25" fmla="*/ 47 h 84"/>
                <a:gd name="T26" fmla="*/ 46 w 86"/>
                <a:gd name="T27" fmla="*/ 71 h 84"/>
                <a:gd name="T28" fmla="*/ 23 w 86"/>
                <a:gd name="T29" fmla="*/ 64 h 84"/>
                <a:gd name="T30" fmla="*/ 24 w 86"/>
                <a:gd name="T31" fmla="*/ 51 h 84"/>
                <a:gd name="T32" fmla="*/ 34 w 86"/>
                <a:gd name="T33" fmla="*/ 59 h 84"/>
                <a:gd name="T34" fmla="*/ 52 w 86"/>
                <a:gd name="T35" fmla="*/ 58 h 84"/>
                <a:gd name="T36" fmla="*/ 41 w 86"/>
                <a:gd name="T37" fmla="*/ 47 h 84"/>
                <a:gd name="T38" fmla="*/ 20 w 86"/>
                <a:gd name="T39" fmla="*/ 30 h 84"/>
                <a:gd name="T40" fmla="*/ 37 w 86"/>
                <a:gd name="T41" fmla="*/ 13 h 84"/>
                <a:gd name="T42" fmla="*/ 61 w 86"/>
                <a:gd name="T43" fmla="*/ 19 h 84"/>
                <a:gd name="T44" fmla="*/ 59 w 86"/>
                <a:gd name="T45" fmla="*/ 31 h 84"/>
                <a:gd name="T46" fmla="*/ 42 w 86"/>
                <a:gd name="T47" fmla="*/ 22 h 84"/>
                <a:gd name="T48" fmla="*/ 38 w 86"/>
                <a:gd name="T49" fmla="*/ 35 h 84"/>
                <a:gd name="T50" fmla="*/ 66 w 86"/>
                <a:gd name="T51" fmla="*/ 49 h 84"/>
                <a:gd name="T52" fmla="*/ 46 w 86"/>
                <a:gd name="T53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84">
                  <a:moveTo>
                    <a:pt x="82" y="47"/>
                  </a:moveTo>
                  <a:cubicBezTo>
                    <a:pt x="82" y="46"/>
                    <a:pt x="82" y="44"/>
                    <a:pt x="82" y="42"/>
                  </a:cubicBezTo>
                  <a:cubicBezTo>
                    <a:pt x="82" y="21"/>
                    <a:pt x="64" y="3"/>
                    <a:pt x="43" y="3"/>
                  </a:cubicBezTo>
                  <a:cubicBezTo>
                    <a:pt x="41" y="3"/>
                    <a:pt x="39" y="3"/>
                    <a:pt x="36" y="4"/>
                  </a:cubicBezTo>
                  <a:cubicBezTo>
                    <a:pt x="33" y="1"/>
                    <a:pt x="28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8"/>
                    <a:pt x="2" y="32"/>
                    <a:pt x="4" y="36"/>
                  </a:cubicBezTo>
                  <a:cubicBezTo>
                    <a:pt x="4" y="38"/>
                    <a:pt x="4" y="40"/>
                    <a:pt x="4" y="42"/>
                  </a:cubicBezTo>
                  <a:cubicBezTo>
                    <a:pt x="4" y="64"/>
                    <a:pt x="21" y="81"/>
                    <a:pt x="43" y="81"/>
                  </a:cubicBezTo>
                  <a:cubicBezTo>
                    <a:pt x="45" y="81"/>
                    <a:pt x="48" y="81"/>
                    <a:pt x="50" y="80"/>
                  </a:cubicBezTo>
                  <a:cubicBezTo>
                    <a:pt x="54" y="83"/>
                    <a:pt x="58" y="84"/>
                    <a:pt x="62" y="84"/>
                  </a:cubicBezTo>
                  <a:cubicBezTo>
                    <a:pt x="75" y="84"/>
                    <a:pt x="86" y="73"/>
                    <a:pt x="86" y="61"/>
                  </a:cubicBezTo>
                  <a:cubicBezTo>
                    <a:pt x="86" y="56"/>
                    <a:pt x="84" y="51"/>
                    <a:pt x="82" y="47"/>
                  </a:cubicBezTo>
                  <a:close/>
                  <a:moveTo>
                    <a:pt x="46" y="71"/>
                  </a:moveTo>
                  <a:cubicBezTo>
                    <a:pt x="34" y="71"/>
                    <a:pt x="28" y="69"/>
                    <a:pt x="23" y="64"/>
                  </a:cubicBezTo>
                  <a:cubicBezTo>
                    <a:pt x="17" y="58"/>
                    <a:pt x="19" y="52"/>
                    <a:pt x="24" y="51"/>
                  </a:cubicBezTo>
                  <a:cubicBezTo>
                    <a:pt x="29" y="51"/>
                    <a:pt x="32" y="57"/>
                    <a:pt x="34" y="59"/>
                  </a:cubicBezTo>
                  <a:cubicBezTo>
                    <a:pt x="37" y="60"/>
                    <a:pt x="47" y="64"/>
                    <a:pt x="52" y="58"/>
                  </a:cubicBezTo>
                  <a:cubicBezTo>
                    <a:pt x="58" y="51"/>
                    <a:pt x="48" y="48"/>
                    <a:pt x="41" y="47"/>
                  </a:cubicBezTo>
                  <a:cubicBezTo>
                    <a:pt x="32" y="46"/>
                    <a:pt x="19" y="40"/>
                    <a:pt x="20" y="30"/>
                  </a:cubicBezTo>
                  <a:cubicBezTo>
                    <a:pt x="21" y="19"/>
                    <a:pt x="29" y="14"/>
                    <a:pt x="37" y="13"/>
                  </a:cubicBezTo>
                  <a:cubicBezTo>
                    <a:pt x="48" y="12"/>
                    <a:pt x="55" y="15"/>
                    <a:pt x="61" y="19"/>
                  </a:cubicBezTo>
                  <a:cubicBezTo>
                    <a:pt x="67" y="25"/>
                    <a:pt x="63" y="31"/>
                    <a:pt x="59" y="31"/>
                  </a:cubicBezTo>
                  <a:cubicBezTo>
                    <a:pt x="55" y="32"/>
                    <a:pt x="51" y="22"/>
                    <a:pt x="42" y="22"/>
                  </a:cubicBezTo>
                  <a:cubicBezTo>
                    <a:pt x="33" y="22"/>
                    <a:pt x="27" y="32"/>
                    <a:pt x="38" y="35"/>
                  </a:cubicBezTo>
                  <a:cubicBezTo>
                    <a:pt x="49" y="37"/>
                    <a:pt x="61" y="38"/>
                    <a:pt x="66" y="49"/>
                  </a:cubicBezTo>
                  <a:cubicBezTo>
                    <a:pt x="70" y="59"/>
                    <a:pt x="59" y="70"/>
                    <a:pt x="46" y="71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7" name="îSľîḑê"/>
            <p:cNvSpPr/>
            <p:nvPr/>
          </p:nvSpPr>
          <p:spPr bwMode="auto">
            <a:xfrm>
              <a:off x="10082548" y="1367799"/>
              <a:ext cx="152672" cy="199648"/>
            </a:xfrm>
            <a:custGeom>
              <a:avLst/>
              <a:gdLst>
                <a:gd name="T0" fmla="*/ 42 w 48"/>
                <a:gd name="T1" fmla="*/ 8 h 63"/>
                <a:gd name="T2" fmla="*/ 6 w 48"/>
                <a:gd name="T3" fmla="*/ 8 h 63"/>
                <a:gd name="T4" fmla="*/ 0 w 48"/>
                <a:gd name="T5" fmla="*/ 14 h 63"/>
                <a:gd name="T6" fmla="*/ 0 w 48"/>
                <a:gd name="T7" fmla="*/ 16 h 63"/>
                <a:gd name="T8" fmla="*/ 48 w 48"/>
                <a:gd name="T9" fmla="*/ 16 h 63"/>
                <a:gd name="T10" fmla="*/ 48 w 48"/>
                <a:gd name="T11" fmla="*/ 14 h 63"/>
                <a:gd name="T12" fmla="*/ 42 w 48"/>
                <a:gd name="T13" fmla="*/ 8 h 63"/>
                <a:gd name="T14" fmla="*/ 31 w 48"/>
                <a:gd name="T15" fmla="*/ 4 h 63"/>
                <a:gd name="T16" fmla="*/ 32 w 48"/>
                <a:gd name="T17" fmla="*/ 10 h 63"/>
                <a:gd name="T18" fmla="*/ 16 w 48"/>
                <a:gd name="T19" fmla="*/ 10 h 63"/>
                <a:gd name="T20" fmla="*/ 17 w 48"/>
                <a:gd name="T21" fmla="*/ 4 h 63"/>
                <a:gd name="T22" fmla="*/ 31 w 48"/>
                <a:gd name="T23" fmla="*/ 4 h 63"/>
                <a:gd name="T24" fmla="*/ 32 w 48"/>
                <a:gd name="T25" fmla="*/ 0 h 63"/>
                <a:gd name="T26" fmla="*/ 16 w 48"/>
                <a:gd name="T27" fmla="*/ 0 h 63"/>
                <a:gd name="T28" fmla="*/ 13 w 48"/>
                <a:gd name="T29" fmla="*/ 3 h 63"/>
                <a:gd name="T30" fmla="*/ 12 w 48"/>
                <a:gd name="T31" fmla="*/ 11 h 63"/>
                <a:gd name="T32" fmla="*/ 14 w 48"/>
                <a:gd name="T33" fmla="*/ 14 h 63"/>
                <a:gd name="T34" fmla="*/ 34 w 48"/>
                <a:gd name="T35" fmla="*/ 14 h 63"/>
                <a:gd name="T36" fmla="*/ 36 w 48"/>
                <a:gd name="T37" fmla="*/ 11 h 63"/>
                <a:gd name="T38" fmla="*/ 35 w 48"/>
                <a:gd name="T39" fmla="*/ 3 h 63"/>
                <a:gd name="T40" fmla="*/ 32 w 48"/>
                <a:gd name="T41" fmla="*/ 0 h 63"/>
                <a:gd name="T42" fmla="*/ 43 w 48"/>
                <a:gd name="T43" fmla="*/ 20 h 63"/>
                <a:gd name="T44" fmla="*/ 5 w 48"/>
                <a:gd name="T45" fmla="*/ 20 h 63"/>
                <a:gd name="T46" fmla="*/ 2 w 48"/>
                <a:gd name="T47" fmla="*/ 24 h 63"/>
                <a:gd name="T48" fmla="*/ 5 w 48"/>
                <a:gd name="T49" fmla="*/ 59 h 63"/>
                <a:gd name="T50" fmla="*/ 9 w 48"/>
                <a:gd name="T51" fmla="*/ 63 h 63"/>
                <a:gd name="T52" fmla="*/ 39 w 48"/>
                <a:gd name="T53" fmla="*/ 63 h 63"/>
                <a:gd name="T54" fmla="*/ 43 w 48"/>
                <a:gd name="T55" fmla="*/ 59 h 63"/>
                <a:gd name="T56" fmla="*/ 46 w 48"/>
                <a:gd name="T57" fmla="*/ 24 h 63"/>
                <a:gd name="T58" fmla="*/ 43 w 48"/>
                <a:gd name="T59" fmla="*/ 20 h 63"/>
                <a:gd name="T60" fmla="*/ 16 w 48"/>
                <a:gd name="T61" fmla="*/ 55 h 63"/>
                <a:gd name="T62" fmla="*/ 10 w 48"/>
                <a:gd name="T63" fmla="*/ 55 h 63"/>
                <a:gd name="T64" fmla="*/ 8 w 48"/>
                <a:gd name="T65" fmla="*/ 28 h 63"/>
                <a:gd name="T66" fmla="*/ 16 w 48"/>
                <a:gd name="T67" fmla="*/ 28 h 63"/>
                <a:gd name="T68" fmla="*/ 16 w 48"/>
                <a:gd name="T69" fmla="*/ 55 h 63"/>
                <a:gd name="T70" fmla="*/ 28 w 48"/>
                <a:gd name="T71" fmla="*/ 55 h 63"/>
                <a:gd name="T72" fmla="*/ 20 w 48"/>
                <a:gd name="T73" fmla="*/ 55 h 63"/>
                <a:gd name="T74" fmla="*/ 20 w 48"/>
                <a:gd name="T75" fmla="*/ 28 h 63"/>
                <a:gd name="T76" fmla="*/ 28 w 48"/>
                <a:gd name="T77" fmla="*/ 28 h 63"/>
                <a:gd name="T78" fmla="*/ 28 w 48"/>
                <a:gd name="T79" fmla="*/ 55 h 63"/>
                <a:gd name="T80" fmla="*/ 38 w 48"/>
                <a:gd name="T81" fmla="*/ 55 h 63"/>
                <a:gd name="T82" fmla="*/ 32 w 48"/>
                <a:gd name="T83" fmla="*/ 55 h 63"/>
                <a:gd name="T84" fmla="*/ 32 w 48"/>
                <a:gd name="T85" fmla="*/ 28 h 63"/>
                <a:gd name="T86" fmla="*/ 40 w 48"/>
                <a:gd name="T87" fmla="*/ 28 h 63"/>
                <a:gd name="T88" fmla="*/ 38 w 48"/>
                <a:gd name="T89" fmla="*/ 5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63">
                  <a:moveTo>
                    <a:pt x="42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3" y="8"/>
                    <a:pt x="0" y="11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1"/>
                    <a:pt x="45" y="8"/>
                    <a:pt x="42" y="8"/>
                  </a:cubicBezTo>
                  <a:close/>
                  <a:moveTo>
                    <a:pt x="31" y="4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1" y="4"/>
                    <a:pt x="31" y="4"/>
                    <a:pt x="31" y="4"/>
                  </a:cubicBezTo>
                  <a:moveTo>
                    <a:pt x="3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3"/>
                    <a:pt x="13" y="14"/>
                    <a:pt x="1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4"/>
                    <a:pt x="37" y="13"/>
                    <a:pt x="36" y="1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lose/>
                  <a:moveTo>
                    <a:pt x="43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2" y="22"/>
                    <a:pt x="2" y="24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1"/>
                    <a:pt x="7" y="63"/>
                    <a:pt x="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3"/>
                    <a:pt x="43" y="61"/>
                    <a:pt x="43" y="59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2"/>
                    <a:pt x="45" y="20"/>
                    <a:pt x="43" y="20"/>
                  </a:cubicBezTo>
                  <a:close/>
                  <a:moveTo>
                    <a:pt x="16" y="55"/>
                  </a:moveTo>
                  <a:cubicBezTo>
                    <a:pt x="10" y="55"/>
                    <a:pt x="10" y="55"/>
                    <a:pt x="10" y="55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55"/>
                  </a:lnTo>
                  <a:close/>
                  <a:moveTo>
                    <a:pt x="28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28" y="55"/>
                  </a:lnTo>
                  <a:close/>
                  <a:moveTo>
                    <a:pt x="38" y="55"/>
                  </a:moveTo>
                  <a:cubicBezTo>
                    <a:pt x="32" y="55"/>
                    <a:pt x="32" y="55"/>
                    <a:pt x="32" y="55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40" y="28"/>
                    <a:pt x="40" y="28"/>
                    <a:pt x="40" y="28"/>
                  </a:cubicBezTo>
                  <a:lnTo>
                    <a:pt x="38" y="55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8" name="îṥ1ídé"/>
            <p:cNvSpPr/>
            <p:nvPr/>
          </p:nvSpPr>
          <p:spPr bwMode="auto">
            <a:xfrm>
              <a:off x="9634320" y="3002169"/>
              <a:ext cx="416912" cy="418868"/>
            </a:xfrm>
            <a:custGeom>
              <a:avLst/>
              <a:gdLst>
                <a:gd name="T0" fmla="*/ 65 w 130"/>
                <a:gd name="T1" fmla="*/ 0 h 131"/>
                <a:gd name="T2" fmla="*/ 0 w 130"/>
                <a:gd name="T3" fmla="*/ 65 h 131"/>
                <a:gd name="T4" fmla="*/ 65 w 130"/>
                <a:gd name="T5" fmla="*/ 131 h 131"/>
                <a:gd name="T6" fmla="*/ 130 w 130"/>
                <a:gd name="T7" fmla="*/ 65 h 131"/>
                <a:gd name="T8" fmla="*/ 65 w 130"/>
                <a:gd name="T9" fmla="*/ 0 h 131"/>
                <a:gd name="T10" fmla="*/ 65 w 130"/>
                <a:gd name="T11" fmla="*/ 114 h 131"/>
                <a:gd name="T12" fmla="*/ 16 w 130"/>
                <a:gd name="T13" fmla="*/ 65 h 131"/>
                <a:gd name="T14" fmla="*/ 65 w 130"/>
                <a:gd name="T15" fmla="*/ 17 h 131"/>
                <a:gd name="T16" fmla="*/ 114 w 130"/>
                <a:gd name="T17" fmla="*/ 65 h 131"/>
                <a:gd name="T18" fmla="*/ 65 w 130"/>
                <a:gd name="T19" fmla="*/ 114 h 131"/>
                <a:gd name="T20" fmla="*/ 40 w 130"/>
                <a:gd name="T21" fmla="*/ 65 h 131"/>
                <a:gd name="T22" fmla="*/ 65 w 130"/>
                <a:gd name="T23" fmla="*/ 90 h 131"/>
                <a:gd name="T24" fmla="*/ 89 w 130"/>
                <a:gd name="T25" fmla="*/ 65 h 131"/>
                <a:gd name="T26" fmla="*/ 65 w 130"/>
                <a:gd name="T27" fmla="*/ 41 h 131"/>
                <a:gd name="T28" fmla="*/ 40 w 130"/>
                <a:gd name="T29" fmla="*/ 6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31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1"/>
                    <a:pt x="65" y="131"/>
                  </a:cubicBezTo>
                  <a:cubicBezTo>
                    <a:pt x="101" y="131"/>
                    <a:pt x="130" y="101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  <a:moveTo>
                    <a:pt x="65" y="114"/>
                  </a:moveTo>
                  <a:cubicBezTo>
                    <a:pt x="38" y="114"/>
                    <a:pt x="16" y="92"/>
                    <a:pt x="16" y="65"/>
                  </a:cubicBezTo>
                  <a:cubicBezTo>
                    <a:pt x="16" y="38"/>
                    <a:pt x="38" y="17"/>
                    <a:pt x="65" y="17"/>
                  </a:cubicBezTo>
                  <a:cubicBezTo>
                    <a:pt x="92" y="17"/>
                    <a:pt x="114" y="38"/>
                    <a:pt x="114" y="65"/>
                  </a:cubicBezTo>
                  <a:cubicBezTo>
                    <a:pt x="114" y="92"/>
                    <a:pt x="92" y="114"/>
                    <a:pt x="65" y="114"/>
                  </a:cubicBezTo>
                  <a:close/>
                  <a:moveTo>
                    <a:pt x="40" y="65"/>
                  </a:moveTo>
                  <a:cubicBezTo>
                    <a:pt x="40" y="79"/>
                    <a:pt x="51" y="90"/>
                    <a:pt x="65" y="90"/>
                  </a:cubicBezTo>
                  <a:cubicBezTo>
                    <a:pt x="78" y="90"/>
                    <a:pt x="89" y="79"/>
                    <a:pt x="89" y="65"/>
                  </a:cubicBezTo>
                  <a:cubicBezTo>
                    <a:pt x="89" y="52"/>
                    <a:pt x="78" y="41"/>
                    <a:pt x="65" y="41"/>
                  </a:cubicBezTo>
                  <a:cubicBezTo>
                    <a:pt x="51" y="41"/>
                    <a:pt x="40" y="52"/>
                    <a:pt x="40" y="65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9" name="îṧļiďê"/>
            <p:cNvSpPr/>
            <p:nvPr/>
          </p:nvSpPr>
          <p:spPr bwMode="auto">
            <a:xfrm>
              <a:off x="9330934" y="1252317"/>
              <a:ext cx="690938" cy="299471"/>
            </a:xfrm>
            <a:custGeom>
              <a:avLst/>
              <a:gdLst>
                <a:gd name="T0" fmla="*/ 188 w 216"/>
                <a:gd name="T1" fmla="*/ 41 h 94"/>
                <a:gd name="T2" fmla="*/ 178 w 216"/>
                <a:gd name="T3" fmla="*/ 43 h 94"/>
                <a:gd name="T4" fmla="*/ 129 w 216"/>
                <a:gd name="T5" fmla="*/ 0 h 94"/>
                <a:gd name="T6" fmla="*/ 111 w 216"/>
                <a:gd name="T7" fmla="*/ 3 h 94"/>
                <a:gd name="T8" fmla="*/ 108 w 216"/>
                <a:gd name="T9" fmla="*/ 6 h 94"/>
                <a:gd name="T10" fmla="*/ 108 w 216"/>
                <a:gd name="T11" fmla="*/ 91 h 94"/>
                <a:gd name="T12" fmla="*/ 111 w 216"/>
                <a:gd name="T13" fmla="*/ 94 h 94"/>
                <a:gd name="T14" fmla="*/ 188 w 216"/>
                <a:gd name="T15" fmla="*/ 94 h 94"/>
                <a:gd name="T16" fmla="*/ 216 w 216"/>
                <a:gd name="T17" fmla="*/ 68 h 94"/>
                <a:gd name="T18" fmla="*/ 188 w 216"/>
                <a:gd name="T19" fmla="*/ 41 h 94"/>
                <a:gd name="T20" fmla="*/ 85 w 216"/>
                <a:gd name="T21" fmla="*/ 94 h 94"/>
                <a:gd name="T22" fmla="*/ 91 w 216"/>
                <a:gd name="T23" fmla="*/ 94 h 94"/>
                <a:gd name="T24" fmla="*/ 95 w 216"/>
                <a:gd name="T25" fmla="*/ 47 h 94"/>
                <a:gd name="T26" fmla="*/ 91 w 216"/>
                <a:gd name="T27" fmla="*/ 0 h 94"/>
                <a:gd name="T28" fmla="*/ 85 w 216"/>
                <a:gd name="T29" fmla="*/ 0 h 94"/>
                <a:gd name="T30" fmla="*/ 81 w 216"/>
                <a:gd name="T31" fmla="*/ 47 h 94"/>
                <a:gd name="T32" fmla="*/ 85 w 216"/>
                <a:gd name="T33" fmla="*/ 94 h 94"/>
                <a:gd name="T34" fmla="*/ 64 w 216"/>
                <a:gd name="T35" fmla="*/ 94 h 94"/>
                <a:gd name="T36" fmla="*/ 58 w 216"/>
                <a:gd name="T37" fmla="*/ 94 h 94"/>
                <a:gd name="T38" fmla="*/ 54 w 216"/>
                <a:gd name="T39" fmla="*/ 60 h 94"/>
                <a:gd name="T40" fmla="*/ 58 w 216"/>
                <a:gd name="T41" fmla="*/ 27 h 94"/>
                <a:gd name="T42" fmla="*/ 64 w 216"/>
                <a:gd name="T43" fmla="*/ 27 h 94"/>
                <a:gd name="T44" fmla="*/ 68 w 216"/>
                <a:gd name="T45" fmla="*/ 61 h 94"/>
                <a:gd name="T46" fmla="*/ 64 w 216"/>
                <a:gd name="T47" fmla="*/ 94 h 94"/>
                <a:gd name="T48" fmla="*/ 31 w 216"/>
                <a:gd name="T49" fmla="*/ 94 h 94"/>
                <a:gd name="T50" fmla="*/ 37 w 216"/>
                <a:gd name="T51" fmla="*/ 94 h 94"/>
                <a:gd name="T52" fmla="*/ 41 w 216"/>
                <a:gd name="T53" fmla="*/ 67 h 94"/>
                <a:gd name="T54" fmla="*/ 37 w 216"/>
                <a:gd name="T55" fmla="*/ 40 h 94"/>
                <a:gd name="T56" fmla="*/ 31 w 216"/>
                <a:gd name="T57" fmla="*/ 40 h 94"/>
                <a:gd name="T58" fmla="*/ 27 w 216"/>
                <a:gd name="T59" fmla="*/ 67 h 94"/>
                <a:gd name="T60" fmla="*/ 31 w 216"/>
                <a:gd name="T61" fmla="*/ 94 h 94"/>
                <a:gd name="T62" fmla="*/ 4 w 216"/>
                <a:gd name="T63" fmla="*/ 81 h 94"/>
                <a:gd name="T64" fmla="*/ 10 w 216"/>
                <a:gd name="T65" fmla="*/ 81 h 94"/>
                <a:gd name="T66" fmla="*/ 14 w 216"/>
                <a:gd name="T67" fmla="*/ 67 h 94"/>
                <a:gd name="T68" fmla="*/ 10 w 216"/>
                <a:gd name="T69" fmla="*/ 54 h 94"/>
                <a:gd name="T70" fmla="*/ 4 w 216"/>
                <a:gd name="T71" fmla="*/ 54 h 94"/>
                <a:gd name="T72" fmla="*/ 0 w 216"/>
                <a:gd name="T73" fmla="*/ 67 h 94"/>
                <a:gd name="T74" fmla="*/ 4 w 216"/>
                <a:gd name="T75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" h="94">
                  <a:moveTo>
                    <a:pt x="188" y="41"/>
                  </a:moveTo>
                  <a:cubicBezTo>
                    <a:pt x="184" y="41"/>
                    <a:pt x="181" y="42"/>
                    <a:pt x="178" y="43"/>
                  </a:cubicBezTo>
                  <a:cubicBezTo>
                    <a:pt x="175" y="19"/>
                    <a:pt x="154" y="0"/>
                    <a:pt x="129" y="0"/>
                  </a:cubicBezTo>
                  <a:cubicBezTo>
                    <a:pt x="122" y="0"/>
                    <a:pt x="116" y="1"/>
                    <a:pt x="111" y="3"/>
                  </a:cubicBezTo>
                  <a:cubicBezTo>
                    <a:pt x="109" y="4"/>
                    <a:pt x="108" y="5"/>
                    <a:pt x="108" y="6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3"/>
                    <a:pt x="110" y="94"/>
                    <a:pt x="111" y="94"/>
                  </a:cubicBezTo>
                  <a:cubicBezTo>
                    <a:pt x="111" y="94"/>
                    <a:pt x="188" y="94"/>
                    <a:pt x="188" y="94"/>
                  </a:cubicBezTo>
                  <a:cubicBezTo>
                    <a:pt x="204" y="94"/>
                    <a:pt x="216" y="82"/>
                    <a:pt x="216" y="68"/>
                  </a:cubicBezTo>
                  <a:cubicBezTo>
                    <a:pt x="216" y="53"/>
                    <a:pt x="204" y="41"/>
                    <a:pt x="188" y="41"/>
                  </a:cubicBezTo>
                  <a:close/>
                  <a:moveTo>
                    <a:pt x="85" y="94"/>
                  </a:moveTo>
                  <a:cubicBezTo>
                    <a:pt x="91" y="94"/>
                    <a:pt x="91" y="94"/>
                    <a:pt x="91" y="94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1" y="47"/>
                    <a:pt x="81" y="47"/>
                    <a:pt x="81" y="47"/>
                  </a:cubicBezTo>
                  <a:lnTo>
                    <a:pt x="85" y="94"/>
                  </a:lnTo>
                  <a:close/>
                  <a:moveTo>
                    <a:pt x="64" y="94"/>
                  </a:moveTo>
                  <a:cubicBezTo>
                    <a:pt x="58" y="94"/>
                    <a:pt x="58" y="94"/>
                    <a:pt x="58" y="9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8" y="61"/>
                    <a:pt x="68" y="61"/>
                    <a:pt x="68" y="61"/>
                  </a:cubicBezTo>
                  <a:lnTo>
                    <a:pt x="64" y="94"/>
                  </a:lnTo>
                  <a:close/>
                  <a:moveTo>
                    <a:pt x="31" y="94"/>
                  </a:moveTo>
                  <a:cubicBezTo>
                    <a:pt x="37" y="94"/>
                    <a:pt x="37" y="94"/>
                    <a:pt x="37" y="94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7" y="67"/>
                    <a:pt x="27" y="67"/>
                    <a:pt x="27" y="67"/>
                  </a:cubicBezTo>
                  <a:lnTo>
                    <a:pt x="31" y="94"/>
                  </a:lnTo>
                  <a:close/>
                  <a:moveTo>
                    <a:pt x="4" y="81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4" y="81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0" name="íşļïḍê"/>
            <p:cNvSpPr/>
            <p:nvPr/>
          </p:nvSpPr>
          <p:spPr bwMode="auto">
            <a:xfrm>
              <a:off x="9462075" y="1610508"/>
              <a:ext cx="383636" cy="342532"/>
            </a:xfrm>
            <a:custGeom>
              <a:avLst/>
              <a:gdLst>
                <a:gd name="T0" fmla="*/ 50 w 120"/>
                <a:gd name="T1" fmla="*/ 0 h 107"/>
                <a:gd name="T2" fmla="*/ 50 w 120"/>
                <a:gd name="T3" fmla="*/ 0 h 107"/>
                <a:gd name="T4" fmla="*/ 100 w 120"/>
                <a:gd name="T5" fmla="*/ 41 h 107"/>
                <a:gd name="T6" fmla="*/ 50 w 120"/>
                <a:gd name="T7" fmla="*/ 81 h 107"/>
                <a:gd name="T8" fmla="*/ 42 w 120"/>
                <a:gd name="T9" fmla="*/ 81 h 107"/>
                <a:gd name="T10" fmla="*/ 7 w 120"/>
                <a:gd name="T11" fmla="*/ 93 h 107"/>
                <a:gd name="T12" fmla="*/ 7 w 120"/>
                <a:gd name="T13" fmla="*/ 91 h 107"/>
                <a:gd name="T14" fmla="*/ 19 w 120"/>
                <a:gd name="T15" fmla="*/ 75 h 107"/>
                <a:gd name="T16" fmla="*/ 19 w 120"/>
                <a:gd name="T17" fmla="*/ 72 h 107"/>
                <a:gd name="T18" fmla="*/ 0 w 120"/>
                <a:gd name="T19" fmla="*/ 41 h 107"/>
                <a:gd name="T20" fmla="*/ 50 w 120"/>
                <a:gd name="T21" fmla="*/ 0 h 107"/>
                <a:gd name="T22" fmla="*/ 104 w 120"/>
                <a:gd name="T23" fmla="*/ 91 h 107"/>
                <a:gd name="T24" fmla="*/ 113 w 120"/>
                <a:gd name="T25" fmla="*/ 104 h 107"/>
                <a:gd name="T26" fmla="*/ 113 w 120"/>
                <a:gd name="T27" fmla="*/ 107 h 107"/>
                <a:gd name="T28" fmla="*/ 83 w 120"/>
                <a:gd name="T29" fmla="*/ 96 h 107"/>
                <a:gd name="T30" fmla="*/ 77 w 120"/>
                <a:gd name="T31" fmla="*/ 96 h 107"/>
                <a:gd name="T32" fmla="*/ 50 w 120"/>
                <a:gd name="T33" fmla="*/ 89 h 107"/>
                <a:gd name="T34" fmla="*/ 90 w 120"/>
                <a:gd name="T35" fmla="*/ 75 h 107"/>
                <a:gd name="T36" fmla="*/ 103 w 120"/>
                <a:gd name="T37" fmla="*/ 60 h 107"/>
                <a:gd name="T38" fmla="*/ 108 w 120"/>
                <a:gd name="T39" fmla="*/ 41 h 107"/>
                <a:gd name="T40" fmla="*/ 108 w 120"/>
                <a:gd name="T41" fmla="*/ 37 h 107"/>
                <a:gd name="T42" fmla="*/ 120 w 120"/>
                <a:gd name="T43" fmla="*/ 62 h 107"/>
                <a:gd name="T44" fmla="*/ 104 w 120"/>
                <a:gd name="T45" fmla="*/ 88 h 107"/>
                <a:gd name="T46" fmla="*/ 104 w 120"/>
                <a:gd name="T47" fmla="*/ 9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107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8" y="0"/>
                    <a:pt x="100" y="18"/>
                    <a:pt x="100" y="41"/>
                  </a:cubicBezTo>
                  <a:cubicBezTo>
                    <a:pt x="100" y="63"/>
                    <a:pt x="78" y="81"/>
                    <a:pt x="50" y="81"/>
                  </a:cubicBezTo>
                  <a:cubicBezTo>
                    <a:pt x="47" y="81"/>
                    <a:pt x="45" y="81"/>
                    <a:pt x="42" y="81"/>
                  </a:cubicBezTo>
                  <a:cubicBezTo>
                    <a:pt x="32" y="91"/>
                    <a:pt x="19" y="93"/>
                    <a:pt x="7" y="93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4" y="87"/>
                    <a:pt x="19" y="82"/>
                    <a:pt x="19" y="75"/>
                  </a:cubicBezTo>
                  <a:cubicBezTo>
                    <a:pt x="19" y="74"/>
                    <a:pt x="19" y="73"/>
                    <a:pt x="19" y="72"/>
                  </a:cubicBezTo>
                  <a:cubicBezTo>
                    <a:pt x="8" y="65"/>
                    <a:pt x="0" y="53"/>
                    <a:pt x="0" y="41"/>
                  </a:cubicBezTo>
                  <a:cubicBezTo>
                    <a:pt x="0" y="18"/>
                    <a:pt x="23" y="0"/>
                    <a:pt x="50" y="0"/>
                  </a:cubicBezTo>
                  <a:close/>
                  <a:moveTo>
                    <a:pt x="104" y="91"/>
                  </a:moveTo>
                  <a:cubicBezTo>
                    <a:pt x="104" y="97"/>
                    <a:pt x="107" y="102"/>
                    <a:pt x="113" y="104"/>
                  </a:cubicBezTo>
                  <a:cubicBezTo>
                    <a:pt x="113" y="107"/>
                    <a:pt x="113" y="107"/>
                    <a:pt x="113" y="107"/>
                  </a:cubicBezTo>
                  <a:cubicBezTo>
                    <a:pt x="102" y="106"/>
                    <a:pt x="93" y="105"/>
                    <a:pt x="83" y="96"/>
                  </a:cubicBezTo>
                  <a:cubicBezTo>
                    <a:pt x="81" y="96"/>
                    <a:pt x="79" y="96"/>
                    <a:pt x="77" y="96"/>
                  </a:cubicBezTo>
                  <a:cubicBezTo>
                    <a:pt x="67" y="96"/>
                    <a:pt x="58" y="93"/>
                    <a:pt x="50" y="89"/>
                  </a:cubicBezTo>
                  <a:cubicBezTo>
                    <a:pt x="65" y="89"/>
                    <a:pt x="79" y="84"/>
                    <a:pt x="90" y="75"/>
                  </a:cubicBezTo>
                  <a:cubicBezTo>
                    <a:pt x="96" y="71"/>
                    <a:pt x="100" y="66"/>
                    <a:pt x="103" y="60"/>
                  </a:cubicBezTo>
                  <a:cubicBezTo>
                    <a:pt x="106" y="54"/>
                    <a:pt x="108" y="47"/>
                    <a:pt x="108" y="41"/>
                  </a:cubicBezTo>
                  <a:cubicBezTo>
                    <a:pt x="108" y="40"/>
                    <a:pt x="108" y="39"/>
                    <a:pt x="108" y="37"/>
                  </a:cubicBezTo>
                  <a:cubicBezTo>
                    <a:pt x="115" y="44"/>
                    <a:pt x="120" y="52"/>
                    <a:pt x="120" y="62"/>
                  </a:cubicBezTo>
                  <a:cubicBezTo>
                    <a:pt x="120" y="72"/>
                    <a:pt x="114" y="82"/>
                    <a:pt x="104" y="88"/>
                  </a:cubicBezTo>
                  <a:cubicBezTo>
                    <a:pt x="104" y="89"/>
                    <a:pt x="104" y="90"/>
                    <a:pt x="104" y="91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1" name="iṣ1íḓe"/>
            <p:cNvSpPr/>
            <p:nvPr/>
          </p:nvSpPr>
          <p:spPr bwMode="auto">
            <a:xfrm>
              <a:off x="9501222" y="1990229"/>
              <a:ext cx="338618" cy="336661"/>
            </a:xfrm>
            <a:custGeom>
              <a:avLst/>
              <a:gdLst>
                <a:gd name="T0" fmla="*/ 20 w 106"/>
                <a:gd name="T1" fmla="*/ 53 h 105"/>
                <a:gd name="T2" fmla="*/ 20 w 106"/>
                <a:gd name="T3" fmla="*/ 49 h 105"/>
                <a:gd name="T4" fmla="*/ 1 w 106"/>
                <a:gd name="T5" fmla="*/ 43 h 105"/>
                <a:gd name="T6" fmla="*/ 0 w 106"/>
                <a:gd name="T7" fmla="*/ 53 h 105"/>
                <a:gd name="T8" fmla="*/ 17 w 106"/>
                <a:gd name="T9" fmla="*/ 91 h 105"/>
                <a:gd name="T10" fmla="*/ 29 w 106"/>
                <a:gd name="T11" fmla="*/ 75 h 105"/>
                <a:gd name="T12" fmla="*/ 20 w 106"/>
                <a:gd name="T13" fmla="*/ 53 h 105"/>
                <a:gd name="T14" fmla="*/ 86 w 106"/>
                <a:gd name="T15" fmla="*/ 53 h 105"/>
                <a:gd name="T16" fmla="*/ 77 w 106"/>
                <a:gd name="T17" fmla="*/ 75 h 105"/>
                <a:gd name="T18" fmla="*/ 89 w 106"/>
                <a:gd name="T19" fmla="*/ 91 h 105"/>
                <a:gd name="T20" fmla="*/ 106 w 106"/>
                <a:gd name="T21" fmla="*/ 53 h 105"/>
                <a:gd name="T22" fmla="*/ 105 w 106"/>
                <a:gd name="T23" fmla="*/ 43 h 105"/>
                <a:gd name="T24" fmla="*/ 86 w 106"/>
                <a:gd name="T25" fmla="*/ 49 h 105"/>
                <a:gd name="T26" fmla="*/ 86 w 106"/>
                <a:gd name="T27" fmla="*/ 53 h 105"/>
                <a:gd name="T28" fmla="*/ 59 w 106"/>
                <a:gd name="T29" fmla="*/ 20 h 105"/>
                <a:gd name="T30" fmla="*/ 82 w 106"/>
                <a:gd name="T31" fmla="*/ 36 h 105"/>
                <a:gd name="T32" fmla="*/ 101 w 106"/>
                <a:gd name="T33" fmla="*/ 30 h 105"/>
                <a:gd name="T34" fmla="*/ 59 w 106"/>
                <a:gd name="T35" fmla="*/ 0 h 105"/>
                <a:gd name="T36" fmla="*/ 59 w 106"/>
                <a:gd name="T37" fmla="*/ 20 h 105"/>
                <a:gd name="T38" fmla="*/ 24 w 106"/>
                <a:gd name="T39" fmla="*/ 36 h 105"/>
                <a:gd name="T40" fmla="*/ 46 w 106"/>
                <a:gd name="T41" fmla="*/ 20 h 105"/>
                <a:gd name="T42" fmla="*/ 46 w 106"/>
                <a:gd name="T43" fmla="*/ 0 h 105"/>
                <a:gd name="T44" fmla="*/ 5 w 106"/>
                <a:gd name="T45" fmla="*/ 30 h 105"/>
                <a:gd name="T46" fmla="*/ 24 w 106"/>
                <a:gd name="T47" fmla="*/ 36 h 105"/>
                <a:gd name="T48" fmla="*/ 67 w 106"/>
                <a:gd name="T49" fmla="*/ 83 h 105"/>
                <a:gd name="T50" fmla="*/ 53 w 106"/>
                <a:gd name="T51" fmla="*/ 85 h 105"/>
                <a:gd name="T52" fmla="*/ 39 w 106"/>
                <a:gd name="T53" fmla="*/ 83 h 105"/>
                <a:gd name="T54" fmla="*/ 28 w 106"/>
                <a:gd name="T55" fmla="*/ 99 h 105"/>
                <a:gd name="T56" fmla="*/ 53 w 106"/>
                <a:gd name="T57" fmla="*/ 105 h 105"/>
                <a:gd name="T58" fmla="*/ 78 w 106"/>
                <a:gd name="T59" fmla="*/ 99 h 105"/>
                <a:gd name="T60" fmla="*/ 67 w 106"/>
                <a:gd name="T61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6" h="105">
                  <a:moveTo>
                    <a:pt x="20" y="53"/>
                  </a:moveTo>
                  <a:cubicBezTo>
                    <a:pt x="20" y="51"/>
                    <a:pt x="20" y="50"/>
                    <a:pt x="20" y="49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6"/>
                    <a:pt x="0" y="49"/>
                    <a:pt x="0" y="53"/>
                  </a:cubicBezTo>
                  <a:cubicBezTo>
                    <a:pt x="0" y="68"/>
                    <a:pt x="7" y="81"/>
                    <a:pt x="17" y="91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3" y="69"/>
                    <a:pt x="20" y="61"/>
                    <a:pt x="20" y="53"/>
                  </a:cubicBezTo>
                  <a:close/>
                  <a:moveTo>
                    <a:pt x="86" y="53"/>
                  </a:moveTo>
                  <a:cubicBezTo>
                    <a:pt x="86" y="61"/>
                    <a:pt x="83" y="69"/>
                    <a:pt x="77" y="7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9" y="81"/>
                    <a:pt x="106" y="68"/>
                    <a:pt x="106" y="53"/>
                  </a:cubicBezTo>
                  <a:cubicBezTo>
                    <a:pt x="106" y="49"/>
                    <a:pt x="105" y="46"/>
                    <a:pt x="105" y="43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0"/>
                    <a:pt x="86" y="51"/>
                    <a:pt x="86" y="53"/>
                  </a:cubicBezTo>
                  <a:close/>
                  <a:moveTo>
                    <a:pt x="59" y="20"/>
                  </a:moveTo>
                  <a:cubicBezTo>
                    <a:pt x="69" y="22"/>
                    <a:pt x="77" y="28"/>
                    <a:pt x="82" y="36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3" y="14"/>
                    <a:pt x="78" y="3"/>
                    <a:pt x="59" y="0"/>
                  </a:cubicBezTo>
                  <a:lnTo>
                    <a:pt x="59" y="20"/>
                  </a:lnTo>
                  <a:close/>
                  <a:moveTo>
                    <a:pt x="24" y="36"/>
                  </a:moveTo>
                  <a:cubicBezTo>
                    <a:pt x="29" y="28"/>
                    <a:pt x="37" y="22"/>
                    <a:pt x="46" y="2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8" y="3"/>
                    <a:pt x="13" y="14"/>
                    <a:pt x="5" y="30"/>
                  </a:cubicBezTo>
                  <a:lnTo>
                    <a:pt x="24" y="36"/>
                  </a:lnTo>
                  <a:close/>
                  <a:moveTo>
                    <a:pt x="67" y="83"/>
                  </a:moveTo>
                  <a:cubicBezTo>
                    <a:pt x="62" y="84"/>
                    <a:pt x="58" y="85"/>
                    <a:pt x="53" y="85"/>
                  </a:cubicBezTo>
                  <a:cubicBezTo>
                    <a:pt x="48" y="85"/>
                    <a:pt x="43" y="84"/>
                    <a:pt x="39" y="83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5" y="103"/>
                    <a:pt x="44" y="105"/>
                    <a:pt x="53" y="105"/>
                  </a:cubicBezTo>
                  <a:cubicBezTo>
                    <a:pt x="62" y="105"/>
                    <a:pt x="71" y="103"/>
                    <a:pt x="78" y="99"/>
                  </a:cubicBezTo>
                  <a:lnTo>
                    <a:pt x="67" y="83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2" name="ïṧḻîdé"/>
            <p:cNvSpPr/>
            <p:nvPr/>
          </p:nvSpPr>
          <p:spPr bwMode="auto">
            <a:xfrm>
              <a:off x="9522752" y="2397354"/>
              <a:ext cx="317087" cy="334703"/>
            </a:xfrm>
            <a:custGeom>
              <a:avLst/>
              <a:gdLst>
                <a:gd name="T0" fmla="*/ 75 w 162"/>
                <a:gd name="T1" fmla="*/ 65 h 171"/>
                <a:gd name="T2" fmla="*/ 54 w 162"/>
                <a:gd name="T3" fmla="*/ 86 h 171"/>
                <a:gd name="T4" fmla="*/ 87 w 162"/>
                <a:gd name="T5" fmla="*/ 65 h 171"/>
                <a:gd name="T6" fmla="*/ 108 w 162"/>
                <a:gd name="T7" fmla="*/ 86 h 171"/>
                <a:gd name="T8" fmla="*/ 87 w 162"/>
                <a:gd name="T9" fmla="*/ 65 h 171"/>
                <a:gd name="T10" fmla="*/ 139 w 162"/>
                <a:gd name="T11" fmla="*/ 65 h 171"/>
                <a:gd name="T12" fmla="*/ 118 w 162"/>
                <a:gd name="T13" fmla="*/ 86 h 171"/>
                <a:gd name="T14" fmla="*/ 21 w 162"/>
                <a:gd name="T15" fmla="*/ 129 h 171"/>
                <a:gd name="T16" fmla="*/ 43 w 162"/>
                <a:gd name="T17" fmla="*/ 150 h 171"/>
                <a:gd name="T18" fmla="*/ 21 w 162"/>
                <a:gd name="T19" fmla="*/ 129 h 171"/>
                <a:gd name="T20" fmla="*/ 75 w 162"/>
                <a:gd name="T21" fmla="*/ 129 h 171"/>
                <a:gd name="T22" fmla="*/ 54 w 162"/>
                <a:gd name="T23" fmla="*/ 150 h 171"/>
                <a:gd name="T24" fmla="*/ 87 w 162"/>
                <a:gd name="T25" fmla="*/ 129 h 171"/>
                <a:gd name="T26" fmla="*/ 108 w 162"/>
                <a:gd name="T27" fmla="*/ 150 h 171"/>
                <a:gd name="T28" fmla="*/ 87 w 162"/>
                <a:gd name="T29" fmla="*/ 129 h 171"/>
                <a:gd name="T30" fmla="*/ 75 w 162"/>
                <a:gd name="T31" fmla="*/ 96 h 171"/>
                <a:gd name="T32" fmla="*/ 54 w 162"/>
                <a:gd name="T33" fmla="*/ 117 h 171"/>
                <a:gd name="T34" fmla="*/ 87 w 162"/>
                <a:gd name="T35" fmla="*/ 96 h 171"/>
                <a:gd name="T36" fmla="*/ 108 w 162"/>
                <a:gd name="T37" fmla="*/ 117 h 171"/>
                <a:gd name="T38" fmla="*/ 87 w 162"/>
                <a:gd name="T39" fmla="*/ 96 h 171"/>
                <a:gd name="T40" fmla="*/ 139 w 162"/>
                <a:gd name="T41" fmla="*/ 96 h 171"/>
                <a:gd name="T42" fmla="*/ 118 w 162"/>
                <a:gd name="T43" fmla="*/ 117 h 171"/>
                <a:gd name="T44" fmla="*/ 21 w 162"/>
                <a:gd name="T45" fmla="*/ 96 h 171"/>
                <a:gd name="T46" fmla="*/ 43 w 162"/>
                <a:gd name="T47" fmla="*/ 117 h 171"/>
                <a:gd name="T48" fmla="*/ 21 w 162"/>
                <a:gd name="T49" fmla="*/ 96 h 171"/>
                <a:gd name="T50" fmla="*/ 139 w 162"/>
                <a:gd name="T51" fmla="*/ 11 h 171"/>
                <a:gd name="T52" fmla="*/ 118 w 162"/>
                <a:gd name="T53" fmla="*/ 0 h 171"/>
                <a:gd name="T54" fmla="*/ 43 w 162"/>
                <a:gd name="T55" fmla="*/ 11 h 171"/>
                <a:gd name="T56" fmla="*/ 21 w 162"/>
                <a:gd name="T57" fmla="*/ 0 h 171"/>
                <a:gd name="T58" fmla="*/ 0 w 162"/>
                <a:gd name="T59" fmla="*/ 171 h 171"/>
                <a:gd name="T60" fmla="*/ 162 w 162"/>
                <a:gd name="T61" fmla="*/ 0 h 171"/>
                <a:gd name="T62" fmla="*/ 150 w 162"/>
                <a:gd name="T63" fmla="*/ 161 h 171"/>
                <a:gd name="T64" fmla="*/ 11 w 162"/>
                <a:gd name="T65" fmla="*/ 44 h 171"/>
                <a:gd name="T66" fmla="*/ 150 w 162"/>
                <a:gd name="T67" fmla="*/ 16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2" h="171">
                  <a:moveTo>
                    <a:pt x="54" y="65"/>
                  </a:moveTo>
                  <a:lnTo>
                    <a:pt x="75" y="65"/>
                  </a:lnTo>
                  <a:lnTo>
                    <a:pt x="75" y="86"/>
                  </a:lnTo>
                  <a:lnTo>
                    <a:pt x="54" y="86"/>
                  </a:lnTo>
                  <a:lnTo>
                    <a:pt x="54" y="65"/>
                  </a:lnTo>
                  <a:close/>
                  <a:moveTo>
                    <a:pt x="87" y="65"/>
                  </a:moveTo>
                  <a:lnTo>
                    <a:pt x="108" y="65"/>
                  </a:lnTo>
                  <a:lnTo>
                    <a:pt x="108" y="86"/>
                  </a:lnTo>
                  <a:lnTo>
                    <a:pt x="87" y="86"/>
                  </a:lnTo>
                  <a:lnTo>
                    <a:pt x="87" y="65"/>
                  </a:lnTo>
                  <a:close/>
                  <a:moveTo>
                    <a:pt x="118" y="65"/>
                  </a:moveTo>
                  <a:lnTo>
                    <a:pt x="139" y="65"/>
                  </a:lnTo>
                  <a:lnTo>
                    <a:pt x="139" y="86"/>
                  </a:lnTo>
                  <a:lnTo>
                    <a:pt x="118" y="86"/>
                  </a:lnTo>
                  <a:lnTo>
                    <a:pt x="118" y="65"/>
                  </a:lnTo>
                  <a:close/>
                  <a:moveTo>
                    <a:pt x="21" y="129"/>
                  </a:moveTo>
                  <a:lnTo>
                    <a:pt x="43" y="129"/>
                  </a:lnTo>
                  <a:lnTo>
                    <a:pt x="43" y="150"/>
                  </a:lnTo>
                  <a:lnTo>
                    <a:pt x="21" y="150"/>
                  </a:lnTo>
                  <a:lnTo>
                    <a:pt x="21" y="129"/>
                  </a:lnTo>
                  <a:close/>
                  <a:moveTo>
                    <a:pt x="54" y="129"/>
                  </a:moveTo>
                  <a:lnTo>
                    <a:pt x="75" y="129"/>
                  </a:lnTo>
                  <a:lnTo>
                    <a:pt x="75" y="150"/>
                  </a:lnTo>
                  <a:lnTo>
                    <a:pt x="54" y="150"/>
                  </a:lnTo>
                  <a:lnTo>
                    <a:pt x="54" y="129"/>
                  </a:lnTo>
                  <a:close/>
                  <a:moveTo>
                    <a:pt x="87" y="129"/>
                  </a:moveTo>
                  <a:lnTo>
                    <a:pt x="108" y="129"/>
                  </a:lnTo>
                  <a:lnTo>
                    <a:pt x="108" y="150"/>
                  </a:lnTo>
                  <a:lnTo>
                    <a:pt x="87" y="150"/>
                  </a:lnTo>
                  <a:lnTo>
                    <a:pt x="87" y="129"/>
                  </a:lnTo>
                  <a:close/>
                  <a:moveTo>
                    <a:pt x="54" y="96"/>
                  </a:moveTo>
                  <a:lnTo>
                    <a:pt x="75" y="96"/>
                  </a:lnTo>
                  <a:lnTo>
                    <a:pt x="75" y="117"/>
                  </a:lnTo>
                  <a:lnTo>
                    <a:pt x="54" y="117"/>
                  </a:lnTo>
                  <a:lnTo>
                    <a:pt x="54" y="96"/>
                  </a:lnTo>
                  <a:close/>
                  <a:moveTo>
                    <a:pt x="87" y="96"/>
                  </a:moveTo>
                  <a:lnTo>
                    <a:pt x="108" y="96"/>
                  </a:lnTo>
                  <a:lnTo>
                    <a:pt x="108" y="117"/>
                  </a:lnTo>
                  <a:lnTo>
                    <a:pt x="87" y="117"/>
                  </a:lnTo>
                  <a:lnTo>
                    <a:pt x="87" y="96"/>
                  </a:lnTo>
                  <a:close/>
                  <a:moveTo>
                    <a:pt x="118" y="96"/>
                  </a:moveTo>
                  <a:lnTo>
                    <a:pt x="139" y="96"/>
                  </a:lnTo>
                  <a:lnTo>
                    <a:pt x="139" y="117"/>
                  </a:lnTo>
                  <a:lnTo>
                    <a:pt x="118" y="117"/>
                  </a:lnTo>
                  <a:lnTo>
                    <a:pt x="118" y="96"/>
                  </a:lnTo>
                  <a:close/>
                  <a:moveTo>
                    <a:pt x="21" y="96"/>
                  </a:moveTo>
                  <a:lnTo>
                    <a:pt x="43" y="96"/>
                  </a:lnTo>
                  <a:lnTo>
                    <a:pt x="43" y="117"/>
                  </a:lnTo>
                  <a:lnTo>
                    <a:pt x="21" y="117"/>
                  </a:lnTo>
                  <a:lnTo>
                    <a:pt x="21" y="96"/>
                  </a:lnTo>
                  <a:close/>
                  <a:moveTo>
                    <a:pt x="139" y="0"/>
                  </a:moveTo>
                  <a:lnTo>
                    <a:pt x="139" y="11"/>
                  </a:lnTo>
                  <a:lnTo>
                    <a:pt x="118" y="11"/>
                  </a:lnTo>
                  <a:lnTo>
                    <a:pt x="118" y="0"/>
                  </a:lnTo>
                  <a:lnTo>
                    <a:pt x="43" y="0"/>
                  </a:lnTo>
                  <a:lnTo>
                    <a:pt x="43" y="11"/>
                  </a:lnTo>
                  <a:lnTo>
                    <a:pt x="21" y="1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71"/>
                  </a:lnTo>
                  <a:lnTo>
                    <a:pt x="162" y="171"/>
                  </a:lnTo>
                  <a:lnTo>
                    <a:pt x="162" y="0"/>
                  </a:lnTo>
                  <a:lnTo>
                    <a:pt x="139" y="0"/>
                  </a:lnTo>
                  <a:close/>
                  <a:moveTo>
                    <a:pt x="150" y="161"/>
                  </a:moveTo>
                  <a:lnTo>
                    <a:pt x="11" y="161"/>
                  </a:lnTo>
                  <a:lnTo>
                    <a:pt x="11" y="44"/>
                  </a:lnTo>
                  <a:lnTo>
                    <a:pt x="150" y="44"/>
                  </a:lnTo>
                  <a:lnTo>
                    <a:pt x="150" y="161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3" name="iṧlïďé"/>
            <p:cNvSpPr/>
            <p:nvPr/>
          </p:nvSpPr>
          <p:spPr bwMode="auto">
            <a:xfrm>
              <a:off x="10025786" y="3945601"/>
              <a:ext cx="268155" cy="26815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6 h 84"/>
                <a:gd name="T12" fmla="*/ 8 w 84"/>
                <a:gd name="T13" fmla="*/ 42 h 84"/>
                <a:gd name="T14" fmla="*/ 42 w 84"/>
                <a:gd name="T15" fmla="*/ 8 h 84"/>
                <a:gd name="T16" fmla="*/ 76 w 84"/>
                <a:gd name="T17" fmla="*/ 42 h 84"/>
                <a:gd name="T18" fmla="*/ 42 w 84"/>
                <a:gd name="T19" fmla="*/ 76 h 84"/>
                <a:gd name="T20" fmla="*/ 26 w 84"/>
                <a:gd name="T21" fmla="*/ 26 h 84"/>
                <a:gd name="T22" fmla="*/ 58 w 84"/>
                <a:gd name="T23" fmla="*/ 26 h 84"/>
                <a:gd name="T24" fmla="*/ 58 w 84"/>
                <a:gd name="T25" fmla="*/ 58 h 84"/>
                <a:gd name="T26" fmla="*/ 26 w 84"/>
                <a:gd name="T27" fmla="*/ 58 h 84"/>
                <a:gd name="T28" fmla="*/ 26 w 84"/>
                <a:gd name="T29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6"/>
                  </a:moveTo>
                  <a:cubicBezTo>
                    <a:pt x="23" y="76"/>
                    <a:pt x="8" y="61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lose/>
                  <a:moveTo>
                    <a:pt x="26" y="26"/>
                  </a:moveTo>
                  <a:cubicBezTo>
                    <a:pt x="58" y="26"/>
                    <a:pt x="58" y="26"/>
                    <a:pt x="58" y="26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26" y="58"/>
                    <a:pt x="26" y="58"/>
                    <a:pt x="26" y="58"/>
                  </a:cubicBezTo>
                  <a:lnTo>
                    <a:pt x="26" y="26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4" name="îṩḷïdé"/>
            <p:cNvSpPr/>
            <p:nvPr/>
          </p:nvSpPr>
          <p:spPr bwMode="auto">
            <a:xfrm>
              <a:off x="9634320" y="3906455"/>
              <a:ext cx="467802" cy="467801"/>
            </a:xfrm>
            <a:custGeom>
              <a:avLst/>
              <a:gdLst>
                <a:gd name="T0" fmla="*/ 140 w 146"/>
                <a:gd name="T1" fmla="*/ 123 h 146"/>
                <a:gd name="T2" fmla="*/ 106 w 146"/>
                <a:gd name="T3" fmla="*/ 94 h 146"/>
                <a:gd name="T4" fmla="*/ 96 w 146"/>
                <a:gd name="T5" fmla="*/ 89 h 146"/>
                <a:gd name="T6" fmla="*/ 109 w 146"/>
                <a:gd name="T7" fmla="*/ 54 h 146"/>
                <a:gd name="T8" fmla="*/ 54 w 146"/>
                <a:gd name="T9" fmla="*/ 0 h 146"/>
                <a:gd name="T10" fmla="*/ 0 w 146"/>
                <a:gd name="T11" fmla="*/ 54 h 146"/>
                <a:gd name="T12" fmla="*/ 54 w 146"/>
                <a:gd name="T13" fmla="*/ 108 h 146"/>
                <a:gd name="T14" fmla="*/ 90 w 146"/>
                <a:gd name="T15" fmla="*/ 95 h 146"/>
                <a:gd name="T16" fmla="*/ 94 w 146"/>
                <a:gd name="T17" fmla="*/ 106 h 146"/>
                <a:gd name="T18" fmla="*/ 123 w 146"/>
                <a:gd name="T19" fmla="*/ 140 h 146"/>
                <a:gd name="T20" fmla="*/ 141 w 146"/>
                <a:gd name="T21" fmla="*/ 141 h 146"/>
                <a:gd name="T22" fmla="*/ 140 w 146"/>
                <a:gd name="T23" fmla="*/ 123 h 146"/>
                <a:gd name="T24" fmla="*/ 54 w 146"/>
                <a:gd name="T25" fmla="*/ 90 h 146"/>
                <a:gd name="T26" fmla="*/ 18 w 146"/>
                <a:gd name="T27" fmla="*/ 54 h 146"/>
                <a:gd name="T28" fmla="*/ 54 w 146"/>
                <a:gd name="T29" fmla="*/ 18 h 146"/>
                <a:gd name="T30" fmla="*/ 91 w 146"/>
                <a:gd name="T31" fmla="*/ 54 h 146"/>
                <a:gd name="T32" fmla="*/ 54 w 146"/>
                <a:gd name="T33" fmla="*/ 90 h 146"/>
                <a:gd name="T34" fmla="*/ 63 w 146"/>
                <a:gd name="T35" fmla="*/ 27 h 146"/>
                <a:gd name="T36" fmla="*/ 45 w 146"/>
                <a:gd name="T37" fmla="*/ 27 h 146"/>
                <a:gd name="T38" fmla="*/ 45 w 146"/>
                <a:gd name="T39" fmla="*/ 45 h 146"/>
                <a:gd name="T40" fmla="*/ 27 w 146"/>
                <a:gd name="T41" fmla="*/ 45 h 146"/>
                <a:gd name="T42" fmla="*/ 27 w 146"/>
                <a:gd name="T43" fmla="*/ 63 h 146"/>
                <a:gd name="T44" fmla="*/ 45 w 146"/>
                <a:gd name="T45" fmla="*/ 63 h 146"/>
                <a:gd name="T46" fmla="*/ 45 w 146"/>
                <a:gd name="T47" fmla="*/ 81 h 146"/>
                <a:gd name="T48" fmla="*/ 63 w 146"/>
                <a:gd name="T49" fmla="*/ 81 h 146"/>
                <a:gd name="T50" fmla="*/ 63 w 146"/>
                <a:gd name="T51" fmla="*/ 63 h 146"/>
                <a:gd name="T52" fmla="*/ 81 w 146"/>
                <a:gd name="T53" fmla="*/ 63 h 146"/>
                <a:gd name="T54" fmla="*/ 81 w 146"/>
                <a:gd name="T55" fmla="*/ 45 h 146"/>
                <a:gd name="T56" fmla="*/ 63 w 146"/>
                <a:gd name="T57" fmla="*/ 45 h 146"/>
                <a:gd name="T58" fmla="*/ 63 w 146"/>
                <a:gd name="T59" fmla="*/ 2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46">
                  <a:moveTo>
                    <a:pt x="140" y="123"/>
                  </a:moveTo>
                  <a:cubicBezTo>
                    <a:pt x="106" y="94"/>
                    <a:pt x="106" y="94"/>
                    <a:pt x="106" y="94"/>
                  </a:cubicBezTo>
                  <a:cubicBezTo>
                    <a:pt x="103" y="91"/>
                    <a:pt x="99" y="89"/>
                    <a:pt x="96" y="89"/>
                  </a:cubicBezTo>
                  <a:cubicBezTo>
                    <a:pt x="104" y="80"/>
                    <a:pt x="109" y="67"/>
                    <a:pt x="109" y="54"/>
                  </a:cubicBezTo>
                  <a:cubicBezTo>
                    <a:pt x="109" y="24"/>
                    <a:pt x="8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68" y="108"/>
                    <a:pt x="80" y="103"/>
                    <a:pt x="90" y="95"/>
                  </a:cubicBezTo>
                  <a:cubicBezTo>
                    <a:pt x="89" y="98"/>
                    <a:pt x="91" y="102"/>
                    <a:pt x="94" y="106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8" y="146"/>
                    <a:pt x="136" y="146"/>
                    <a:pt x="141" y="141"/>
                  </a:cubicBezTo>
                  <a:cubicBezTo>
                    <a:pt x="146" y="136"/>
                    <a:pt x="146" y="128"/>
                    <a:pt x="140" y="123"/>
                  </a:cubicBezTo>
                  <a:close/>
                  <a:moveTo>
                    <a:pt x="54" y="90"/>
                  </a:moveTo>
                  <a:cubicBezTo>
                    <a:pt x="34" y="90"/>
                    <a:pt x="18" y="74"/>
                    <a:pt x="18" y="54"/>
                  </a:cubicBezTo>
                  <a:cubicBezTo>
                    <a:pt x="18" y="34"/>
                    <a:pt x="34" y="18"/>
                    <a:pt x="54" y="18"/>
                  </a:cubicBezTo>
                  <a:cubicBezTo>
                    <a:pt x="74" y="18"/>
                    <a:pt x="91" y="34"/>
                    <a:pt x="91" y="54"/>
                  </a:cubicBezTo>
                  <a:cubicBezTo>
                    <a:pt x="91" y="74"/>
                    <a:pt x="74" y="90"/>
                    <a:pt x="54" y="90"/>
                  </a:cubicBezTo>
                  <a:close/>
                  <a:moveTo>
                    <a:pt x="63" y="27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63" y="45"/>
                    <a:pt x="63" y="45"/>
                    <a:pt x="63" y="45"/>
                  </a:cubicBezTo>
                  <a:lnTo>
                    <a:pt x="63" y="27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5" name="íşḻïḓè"/>
            <p:cNvSpPr/>
            <p:nvPr/>
          </p:nvSpPr>
          <p:spPr bwMode="auto">
            <a:xfrm>
              <a:off x="10248921" y="4744191"/>
              <a:ext cx="272069" cy="275983"/>
            </a:xfrm>
            <a:custGeom>
              <a:avLst/>
              <a:gdLst>
                <a:gd name="T0" fmla="*/ 16 w 85"/>
                <a:gd name="T1" fmla="*/ 49 h 86"/>
                <a:gd name="T2" fmla="*/ 16 w 85"/>
                <a:gd name="T3" fmla="*/ 86 h 86"/>
                <a:gd name="T4" fmla="*/ 18 w 85"/>
                <a:gd name="T5" fmla="*/ 86 h 86"/>
                <a:gd name="T6" fmla="*/ 21 w 85"/>
                <a:gd name="T7" fmla="*/ 86 h 86"/>
                <a:gd name="T8" fmla="*/ 21 w 85"/>
                <a:gd name="T9" fmla="*/ 49 h 86"/>
                <a:gd name="T10" fmla="*/ 18 w 85"/>
                <a:gd name="T11" fmla="*/ 49 h 86"/>
                <a:gd name="T12" fmla="*/ 16 w 85"/>
                <a:gd name="T13" fmla="*/ 49 h 86"/>
                <a:gd name="T14" fmla="*/ 64 w 85"/>
                <a:gd name="T15" fmla="*/ 49 h 86"/>
                <a:gd name="T16" fmla="*/ 64 w 85"/>
                <a:gd name="T17" fmla="*/ 86 h 86"/>
                <a:gd name="T18" fmla="*/ 67 w 85"/>
                <a:gd name="T19" fmla="*/ 86 h 86"/>
                <a:gd name="T20" fmla="*/ 69 w 85"/>
                <a:gd name="T21" fmla="*/ 86 h 86"/>
                <a:gd name="T22" fmla="*/ 69 w 85"/>
                <a:gd name="T23" fmla="*/ 49 h 86"/>
                <a:gd name="T24" fmla="*/ 67 w 85"/>
                <a:gd name="T25" fmla="*/ 49 h 86"/>
                <a:gd name="T26" fmla="*/ 64 w 85"/>
                <a:gd name="T27" fmla="*/ 49 h 86"/>
                <a:gd name="T28" fmla="*/ 85 w 85"/>
                <a:gd name="T29" fmla="*/ 43 h 86"/>
                <a:gd name="T30" fmla="*/ 42 w 85"/>
                <a:gd name="T31" fmla="*/ 0 h 86"/>
                <a:gd name="T32" fmla="*/ 0 w 85"/>
                <a:gd name="T33" fmla="*/ 43 h 86"/>
                <a:gd name="T34" fmla="*/ 2 w 85"/>
                <a:gd name="T35" fmla="*/ 58 h 86"/>
                <a:gd name="T36" fmla="*/ 0 w 85"/>
                <a:gd name="T37" fmla="*/ 67 h 86"/>
                <a:gd name="T38" fmla="*/ 10 w 85"/>
                <a:gd name="T39" fmla="*/ 84 h 86"/>
                <a:gd name="T40" fmla="*/ 10 w 85"/>
                <a:gd name="T41" fmla="*/ 51 h 86"/>
                <a:gd name="T42" fmla="*/ 6 w 85"/>
                <a:gd name="T43" fmla="*/ 54 h 86"/>
                <a:gd name="T44" fmla="*/ 5 w 85"/>
                <a:gd name="T45" fmla="*/ 46 h 86"/>
                <a:gd name="T46" fmla="*/ 42 w 85"/>
                <a:gd name="T47" fmla="*/ 8 h 86"/>
                <a:gd name="T48" fmla="*/ 80 w 85"/>
                <a:gd name="T49" fmla="*/ 46 h 86"/>
                <a:gd name="T50" fmla="*/ 79 w 85"/>
                <a:gd name="T51" fmla="*/ 54 h 86"/>
                <a:gd name="T52" fmla="*/ 75 w 85"/>
                <a:gd name="T53" fmla="*/ 51 h 86"/>
                <a:gd name="T54" fmla="*/ 75 w 85"/>
                <a:gd name="T55" fmla="*/ 84 h 86"/>
                <a:gd name="T56" fmla="*/ 85 w 85"/>
                <a:gd name="T57" fmla="*/ 67 h 86"/>
                <a:gd name="T58" fmla="*/ 83 w 85"/>
                <a:gd name="T59" fmla="*/ 58 h 86"/>
                <a:gd name="T60" fmla="*/ 85 w 85"/>
                <a:gd name="T61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86">
                  <a:moveTo>
                    <a:pt x="16" y="49"/>
                  </a:moveTo>
                  <a:cubicBezTo>
                    <a:pt x="16" y="86"/>
                    <a:pt x="16" y="86"/>
                    <a:pt x="16" y="86"/>
                  </a:cubicBezTo>
                  <a:cubicBezTo>
                    <a:pt x="17" y="86"/>
                    <a:pt x="17" y="86"/>
                    <a:pt x="18" y="86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6" y="49"/>
                  </a:cubicBezTo>
                  <a:close/>
                  <a:moveTo>
                    <a:pt x="64" y="49"/>
                  </a:moveTo>
                  <a:cubicBezTo>
                    <a:pt x="64" y="86"/>
                    <a:pt x="64" y="86"/>
                    <a:pt x="64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8" y="86"/>
                    <a:pt x="68" y="86"/>
                    <a:pt x="69" y="86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8" y="49"/>
                    <a:pt x="68" y="49"/>
                    <a:pt x="67" y="49"/>
                  </a:cubicBezTo>
                  <a:lnTo>
                    <a:pt x="64" y="49"/>
                  </a:lnTo>
                  <a:close/>
                  <a:moveTo>
                    <a:pt x="85" y="43"/>
                  </a:moveTo>
                  <a:cubicBezTo>
                    <a:pt x="85" y="20"/>
                    <a:pt x="66" y="0"/>
                    <a:pt x="42" y="0"/>
                  </a:cubicBezTo>
                  <a:cubicBezTo>
                    <a:pt x="19" y="0"/>
                    <a:pt x="0" y="20"/>
                    <a:pt x="0" y="43"/>
                  </a:cubicBezTo>
                  <a:cubicBezTo>
                    <a:pt x="0" y="48"/>
                    <a:pt x="0" y="53"/>
                    <a:pt x="2" y="58"/>
                  </a:cubicBezTo>
                  <a:cubicBezTo>
                    <a:pt x="0" y="61"/>
                    <a:pt x="0" y="64"/>
                    <a:pt x="0" y="67"/>
                  </a:cubicBezTo>
                  <a:cubicBezTo>
                    <a:pt x="0" y="75"/>
                    <a:pt x="4" y="81"/>
                    <a:pt x="10" y="84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9" y="51"/>
                    <a:pt x="7" y="52"/>
                    <a:pt x="6" y="54"/>
                  </a:cubicBezTo>
                  <a:cubicBezTo>
                    <a:pt x="5" y="51"/>
                    <a:pt x="5" y="49"/>
                    <a:pt x="5" y="46"/>
                  </a:cubicBezTo>
                  <a:cubicBezTo>
                    <a:pt x="5" y="25"/>
                    <a:pt x="22" y="8"/>
                    <a:pt x="42" y="8"/>
                  </a:cubicBezTo>
                  <a:cubicBezTo>
                    <a:pt x="63" y="8"/>
                    <a:pt x="80" y="25"/>
                    <a:pt x="80" y="46"/>
                  </a:cubicBezTo>
                  <a:cubicBezTo>
                    <a:pt x="80" y="49"/>
                    <a:pt x="80" y="51"/>
                    <a:pt x="79" y="54"/>
                  </a:cubicBezTo>
                  <a:cubicBezTo>
                    <a:pt x="78" y="52"/>
                    <a:pt x="76" y="51"/>
                    <a:pt x="75" y="51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81" y="81"/>
                    <a:pt x="85" y="75"/>
                    <a:pt x="85" y="67"/>
                  </a:cubicBezTo>
                  <a:cubicBezTo>
                    <a:pt x="85" y="64"/>
                    <a:pt x="84" y="61"/>
                    <a:pt x="83" y="58"/>
                  </a:cubicBezTo>
                  <a:cubicBezTo>
                    <a:pt x="85" y="53"/>
                    <a:pt x="85" y="48"/>
                    <a:pt x="85" y="43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6" name="ïṧļîḋê"/>
            <p:cNvSpPr/>
            <p:nvPr/>
          </p:nvSpPr>
          <p:spPr bwMode="auto">
            <a:xfrm>
              <a:off x="9835925" y="4409487"/>
              <a:ext cx="332746" cy="330788"/>
            </a:xfrm>
            <a:custGeom>
              <a:avLst/>
              <a:gdLst>
                <a:gd name="T0" fmla="*/ 52 w 104"/>
                <a:gd name="T1" fmla="*/ 0 h 104"/>
                <a:gd name="T2" fmla="*/ 0 w 104"/>
                <a:gd name="T3" fmla="*/ 52 h 104"/>
                <a:gd name="T4" fmla="*/ 52 w 104"/>
                <a:gd name="T5" fmla="*/ 104 h 104"/>
                <a:gd name="T6" fmla="*/ 104 w 104"/>
                <a:gd name="T7" fmla="*/ 52 h 104"/>
                <a:gd name="T8" fmla="*/ 52 w 104"/>
                <a:gd name="T9" fmla="*/ 0 h 104"/>
                <a:gd name="T10" fmla="*/ 32 w 104"/>
                <a:gd name="T11" fmla="*/ 52 h 104"/>
                <a:gd name="T12" fmla="*/ 52 w 104"/>
                <a:gd name="T13" fmla="*/ 32 h 104"/>
                <a:gd name="T14" fmla="*/ 72 w 104"/>
                <a:gd name="T15" fmla="*/ 52 h 104"/>
                <a:gd name="T16" fmla="*/ 52 w 104"/>
                <a:gd name="T17" fmla="*/ 71 h 104"/>
                <a:gd name="T18" fmla="*/ 32 w 104"/>
                <a:gd name="T19" fmla="*/ 52 h 104"/>
                <a:gd name="T20" fmla="*/ 94 w 104"/>
                <a:gd name="T21" fmla="*/ 69 h 104"/>
                <a:gd name="T22" fmla="*/ 94 w 104"/>
                <a:gd name="T23" fmla="*/ 69 h 104"/>
                <a:gd name="T24" fmla="*/ 76 w 104"/>
                <a:gd name="T25" fmla="*/ 62 h 104"/>
                <a:gd name="T26" fmla="*/ 78 w 104"/>
                <a:gd name="T27" fmla="*/ 52 h 104"/>
                <a:gd name="T28" fmla="*/ 76 w 104"/>
                <a:gd name="T29" fmla="*/ 42 h 104"/>
                <a:gd name="T30" fmla="*/ 89 w 104"/>
                <a:gd name="T31" fmla="*/ 37 h 104"/>
                <a:gd name="T32" fmla="*/ 94 w 104"/>
                <a:gd name="T33" fmla="*/ 34 h 104"/>
                <a:gd name="T34" fmla="*/ 98 w 104"/>
                <a:gd name="T35" fmla="*/ 52 h 104"/>
                <a:gd name="T36" fmla="*/ 94 w 104"/>
                <a:gd name="T37" fmla="*/ 69 h 104"/>
                <a:gd name="T38" fmla="*/ 69 w 104"/>
                <a:gd name="T39" fmla="*/ 10 h 104"/>
                <a:gd name="T40" fmla="*/ 69 w 104"/>
                <a:gd name="T41" fmla="*/ 10 h 104"/>
                <a:gd name="T42" fmla="*/ 69 w 104"/>
                <a:gd name="T43" fmla="*/ 10 h 104"/>
                <a:gd name="T44" fmla="*/ 62 w 104"/>
                <a:gd name="T45" fmla="*/ 28 h 104"/>
                <a:gd name="T46" fmla="*/ 52 w 104"/>
                <a:gd name="T47" fmla="*/ 26 h 104"/>
                <a:gd name="T48" fmla="*/ 42 w 104"/>
                <a:gd name="T49" fmla="*/ 28 h 104"/>
                <a:gd name="T50" fmla="*/ 38 w 104"/>
                <a:gd name="T51" fmla="*/ 19 h 104"/>
                <a:gd name="T52" fmla="*/ 35 w 104"/>
                <a:gd name="T53" fmla="*/ 10 h 104"/>
                <a:gd name="T54" fmla="*/ 52 w 104"/>
                <a:gd name="T55" fmla="*/ 6 h 104"/>
                <a:gd name="T56" fmla="*/ 69 w 104"/>
                <a:gd name="T57" fmla="*/ 10 h 104"/>
                <a:gd name="T58" fmla="*/ 10 w 104"/>
                <a:gd name="T59" fmla="*/ 34 h 104"/>
                <a:gd name="T60" fmla="*/ 19 w 104"/>
                <a:gd name="T61" fmla="*/ 38 h 104"/>
                <a:gd name="T62" fmla="*/ 28 w 104"/>
                <a:gd name="T63" fmla="*/ 42 h 104"/>
                <a:gd name="T64" fmla="*/ 26 w 104"/>
                <a:gd name="T65" fmla="*/ 52 h 104"/>
                <a:gd name="T66" fmla="*/ 28 w 104"/>
                <a:gd name="T67" fmla="*/ 62 h 104"/>
                <a:gd name="T68" fmla="*/ 10 w 104"/>
                <a:gd name="T69" fmla="*/ 69 h 104"/>
                <a:gd name="T70" fmla="*/ 6 w 104"/>
                <a:gd name="T71" fmla="*/ 52 h 104"/>
                <a:gd name="T72" fmla="*/ 10 w 104"/>
                <a:gd name="T73" fmla="*/ 34 h 104"/>
                <a:gd name="T74" fmla="*/ 35 w 104"/>
                <a:gd name="T75" fmla="*/ 94 h 104"/>
                <a:gd name="T76" fmla="*/ 37 w 104"/>
                <a:gd name="T77" fmla="*/ 88 h 104"/>
                <a:gd name="T78" fmla="*/ 42 w 104"/>
                <a:gd name="T79" fmla="*/ 76 h 104"/>
                <a:gd name="T80" fmla="*/ 52 w 104"/>
                <a:gd name="T81" fmla="*/ 78 h 104"/>
                <a:gd name="T82" fmla="*/ 62 w 104"/>
                <a:gd name="T83" fmla="*/ 76 h 104"/>
                <a:gd name="T84" fmla="*/ 69 w 104"/>
                <a:gd name="T85" fmla="*/ 94 h 104"/>
                <a:gd name="T86" fmla="*/ 69 w 104"/>
                <a:gd name="T87" fmla="*/ 94 h 104"/>
                <a:gd name="T88" fmla="*/ 69 w 104"/>
                <a:gd name="T89" fmla="*/ 94 h 104"/>
                <a:gd name="T90" fmla="*/ 52 w 104"/>
                <a:gd name="T91" fmla="*/ 97 h 104"/>
                <a:gd name="T92" fmla="*/ 35 w 104"/>
                <a:gd name="T93" fmla="*/ 9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" h="104">
                  <a:moveTo>
                    <a:pt x="52" y="0"/>
                  </a:moveTo>
                  <a:cubicBezTo>
                    <a:pt x="23" y="0"/>
                    <a:pt x="0" y="23"/>
                    <a:pt x="0" y="52"/>
                  </a:cubicBezTo>
                  <a:cubicBezTo>
                    <a:pt x="0" y="81"/>
                    <a:pt x="23" y="104"/>
                    <a:pt x="52" y="104"/>
                  </a:cubicBezTo>
                  <a:cubicBezTo>
                    <a:pt x="81" y="104"/>
                    <a:pt x="104" y="81"/>
                    <a:pt x="104" y="52"/>
                  </a:cubicBezTo>
                  <a:cubicBezTo>
                    <a:pt x="104" y="23"/>
                    <a:pt x="81" y="0"/>
                    <a:pt x="52" y="0"/>
                  </a:cubicBezTo>
                  <a:close/>
                  <a:moveTo>
                    <a:pt x="32" y="52"/>
                  </a:moveTo>
                  <a:cubicBezTo>
                    <a:pt x="32" y="41"/>
                    <a:pt x="41" y="32"/>
                    <a:pt x="52" y="32"/>
                  </a:cubicBezTo>
                  <a:cubicBezTo>
                    <a:pt x="63" y="32"/>
                    <a:pt x="72" y="41"/>
                    <a:pt x="72" y="52"/>
                  </a:cubicBezTo>
                  <a:cubicBezTo>
                    <a:pt x="72" y="63"/>
                    <a:pt x="63" y="71"/>
                    <a:pt x="52" y="71"/>
                  </a:cubicBezTo>
                  <a:cubicBezTo>
                    <a:pt x="41" y="71"/>
                    <a:pt x="32" y="63"/>
                    <a:pt x="32" y="52"/>
                  </a:cubicBezTo>
                  <a:close/>
                  <a:moveTo>
                    <a:pt x="94" y="69"/>
                  </a:moveTo>
                  <a:cubicBezTo>
                    <a:pt x="94" y="69"/>
                    <a:pt x="94" y="69"/>
                    <a:pt x="94" y="69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7" y="59"/>
                    <a:pt x="78" y="55"/>
                    <a:pt x="78" y="52"/>
                  </a:cubicBezTo>
                  <a:cubicBezTo>
                    <a:pt x="78" y="48"/>
                    <a:pt x="77" y="45"/>
                    <a:pt x="76" y="4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6" y="40"/>
                    <a:pt x="98" y="46"/>
                    <a:pt x="98" y="52"/>
                  </a:cubicBezTo>
                  <a:cubicBezTo>
                    <a:pt x="98" y="58"/>
                    <a:pt x="96" y="64"/>
                    <a:pt x="94" y="69"/>
                  </a:cubicBezTo>
                  <a:close/>
                  <a:moveTo>
                    <a:pt x="69" y="10"/>
                  </a:move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59" y="26"/>
                    <a:pt x="56" y="26"/>
                    <a:pt x="52" y="26"/>
                  </a:cubicBezTo>
                  <a:cubicBezTo>
                    <a:pt x="48" y="26"/>
                    <a:pt x="45" y="26"/>
                    <a:pt x="42" y="28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0" y="7"/>
                    <a:pt x="46" y="6"/>
                    <a:pt x="52" y="6"/>
                  </a:cubicBezTo>
                  <a:cubicBezTo>
                    <a:pt x="58" y="6"/>
                    <a:pt x="64" y="7"/>
                    <a:pt x="69" y="10"/>
                  </a:cubicBezTo>
                  <a:close/>
                  <a:moveTo>
                    <a:pt x="10" y="34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7" y="45"/>
                    <a:pt x="26" y="48"/>
                    <a:pt x="26" y="52"/>
                  </a:cubicBezTo>
                  <a:cubicBezTo>
                    <a:pt x="26" y="55"/>
                    <a:pt x="27" y="59"/>
                    <a:pt x="28" y="62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8" y="64"/>
                    <a:pt x="6" y="58"/>
                    <a:pt x="6" y="52"/>
                  </a:cubicBezTo>
                  <a:cubicBezTo>
                    <a:pt x="6" y="46"/>
                    <a:pt x="8" y="40"/>
                    <a:pt x="10" y="34"/>
                  </a:cubicBezTo>
                  <a:close/>
                  <a:moveTo>
                    <a:pt x="35" y="94"/>
                  </a:moveTo>
                  <a:cubicBezTo>
                    <a:pt x="37" y="88"/>
                    <a:pt x="37" y="88"/>
                    <a:pt x="37" y="88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5" y="77"/>
                    <a:pt x="48" y="78"/>
                    <a:pt x="52" y="78"/>
                  </a:cubicBezTo>
                  <a:cubicBezTo>
                    <a:pt x="56" y="78"/>
                    <a:pt x="59" y="77"/>
                    <a:pt x="62" y="76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64" y="96"/>
                    <a:pt x="58" y="97"/>
                    <a:pt x="52" y="97"/>
                  </a:cubicBezTo>
                  <a:cubicBezTo>
                    <a:pt x="46" y="97"/>
                    <a:pt x="40" y="96"/>
                    <a:pt x="35" y="94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7" name="ïśḷïḑe"/>
            <p:cNvSpPr/>
            <p:nvPr/>
          </p:nvSpPr>
          <p:spPr bwMode="auto">
            <a:xfrm>
              <a:off x="9935749" y="4810740"/>
              <a:ext cx="383636" cy="387551"/>
            </a:xfrm>
            <a:custGeom>
              <a:avLst/>
              <a:gdLst>
                <a:gd name="T0" fmla="*/ 0 w 120"/>
                <a:gd name="T1" fmla="*/ 70 h 121"/>
                <a:gd name="T2" fmla="*/ 10 w 120"/>
                <a:gd name="T3" fmla="*/ 80 h 121"/>
                <a:gd name="T4" fmla="*/ 20 w 120"/>
                <a:gd name="T5" fmla="*/ 70 h 121"/>
                <a:gd name="T6" fmla="*/ 20 w 120"/>
                <a:gd name="T7" fmla="*/ 34 h 121"/>
                <a:gd name="T8" fmla="*/ 103 w 120"/>
                <a:gd name="T9" fmla="*/ 117 h 121"/>
                <a:gd name="T10" fmla="*/ 117 w 120"/>
                <a:gd name="T11" fmla="*/ 117 h 121"/>
                <a:gd name="T12" fmla="*/ 120 w 120"/>
                <a:gd name="T13" fmla="*/ 110 h 121"/>
                <a:gd name="T14" fmla="*/ 117 w 120"/>
                <a:gd name="T15" fmla="*/ 103 h 121"/>
                <a:gd name="T16" fmla="*/ 34 w 120"/>
                <a:gd name="T17" fmla="*/ 20 h 121"/>
                <a:gd name="T18" fmla="*/ 70 w 120"/>
                <a:gd name="T19" fmla="*/ 20 h 121"/>
                <a:gd name="T20" fmla="*/ 80 w 120"/>
                <a:gd name="T21" fmla="*/ 10 h 121"/>
                <a:gd name="T22" fmla="*/ 70 w 120"/>
                <a:gd name="T23" fmla="*/ 0 h 121"/>
                <a:gd name="T24" fmla="*/ 0 w 120"/>
                <a:gd name="T25" fmla="*/ 0 h 121"/>
                <a:gd name="T26" fmla="*/ 0 w 120"/>
                <a:gd name="T27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21">
                  <a:moveTo>
                    <a:pt x="0" y="70"/>
                  </a:moveTo>
                  <a:cubicBezTo>
                    <a:pt x="0" y="76"/>
                    <a:pt x="4" y="80"/>
                    <a:pt x="10" y="80"/>
                  </a:cubicBezTo>
                  <a:cubicBezTo>
                    <a:pt x="15" y="80"/>
                    <a:pt x="20" y="76"/>
                    <a:pt x="20" y="70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7" y="121"/>
                    <a:pt x="113" y="121"/>
                    <a:pt x="117" y="117"/>
                  </a:cubicBezTo>
                  <a:cubicBezTo>
                    <a:pt x="119" y="115"/>
                    <a:pt x="120" y="113"/>
                    <a:pt x="120" y="110"/>
                  </a:cubicBezTo>
                  <a:cubicBezTo>
                    <a:pt x="120" y="108"/>
                    <a:pt x="119" y="105"/>
                    <a:pt x="117" y="103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5" y="20"/>
                    <a:pt x="80" y="15"/>
                    <a:pt x="80" y="10"/>
                  </a:cubicBezTo>
                  <a:cubicBezTo>
                    <a:pt x="80" y="4"/>
                    <a:pt x="75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8" name="îsḷïde"/>
            <p:cNvSpPr/>
            <p:nvPr/>
          </p:nvSpPr>
          <p:spPr bwMode="auto">
            <a:xfrm>
              <a:off x="9426843" y="3544348"/>
              <a:ext cx="399295" cy="330788"/>
            </a:xfrm>
            <a:custGeom>
              <a:avLst/>
              <a:gdLst>
                <a:gd name="T0" fmla="*/ 125 w 125"/>
                <a:gd name="T1" fmla="*/ 55 h 103"/>
                <a:gd name="T2" fmla="*/ 110 w 125"/>
                <a:gd name="T3" fmla="*/ 24 h 103"/>
                <a:gd name="T4" fmla="*/ 86 w 125"/>
                <a:gd name="T5" fmla="*/ 24 h 103"/>
                <a:gd name="T6" fmla="*/ 86 w 125"/>
                <a:gd name="T7" fmla="*/ 8 h 103"/>
                <a:gd name="T8" fmla="*/ 78 w 125"/>
                <a:gd name="T9" fmla="*/ 0 h 103"/>
                <a:gd name="T10" fmla="*/ 8 w 125"/>
                <a:gd name="T11" fmla="*/ 0 h 103"/>
                <a:gd name="T12" fmla="*/ 0 w 125"/>
                <a:gd name="T13" fmla="*/ 8 h 103"/>
                <a:gd name="T14" fmla="*/ 0 w 125"/>
                <a:gd name="T15" fmla="*/ 71 h 103"/>
                <a:gd name="T16" fmla="*/ 8 w 125"/>
                <a:gd name="T17" fmla="*/ 79 h 103"/>
                <a:gd name="T18" fmla="*/ 18 w 125"/>
                <a:gd name="T19" fmla="*/ 79 h 103"/>
                <a:gd name="T20" fmla="*/ 16 w 125"/>
                <a:gd name="T21" fmla="*/ 87 h 103"/>
                <a:gd name="T22" fmla="*/ 31 w 125"/>
                <a:gd name="T23" fmla="*/ 103 h 103"/>
                <a:gd name="T24" fmla="*/ 47 w 125"/>
                <a:gd name="T25" fmla="*/ 87 h 103"/>
                <a:gd name="T26" fmla="*/ 45 w 125"/>
                <a:gd name="T27" fmla="*/ 79 h 103"/>
                <a:gd name="T28" fmla="*/ 88 w 125"/>
                <a:gd name="T29" fmla="*/ 79 h 103"/>
                <a:gd name="T30" fmla="*/ 86 w 125"/>
                <a:gd name="T31" fmla="*/ 87 h 103"/>
                <a:gd name="T32" fmla="*/ 102 w 125"/>
                <a:gd name="T33" fmla="*/ 103 h 103"/>
                <a:gd name="T34" fmla="*/ 118 w 125"/>
                <a:gd name="T35" fmla="*/ 87 h 103"/>
                <a:gd name="T36" fmla="*/ 115 w 125"/>
                <a:gd name="T37" fmla="*/ 79 h 103"/>
                <a:gd name="T38" fmla="*/ 125 w 125"/>
                <a:gd name="T39" fmla="*/ 79 h 103"/>
                <a:gd name="T40" fmla="*/ 125 w 125"/>
                <a:gd name="T41" fmla="*/ 55 h 103"/>
                <a:gd name="T42" fmla="*/ 86 w 125"/>
                <a:gd name="T43" fmla="*/ 55 h 103"/>
                <a:gd name="T44" fmla="*/ 86 w 125"/>
                <a:gd name="T45" fmla="*/ 36 h 103"/>
                <a:gd name="T46" fmla="*/ 102 w 125"/>
                <a:gd name="T47" fmla="*/ 36 h 103"/>
                <a:gd name="T48" fmla="*/ 112 w 125"/>
                <a:gd name="T49" fmla="*/ 55 h 103"/>
                <a:gd name="T50" fmla="*/ 86 w 125"/>
                <a:gd name="T51" fmla="*/ 5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03">
                  <a:moveTo>
                    <a:pt x="125" y="55"/>
                  </a:moveTo>
                  <a:cubicBezTo>
                    <a:pt x="110" y="24"/>
                    <a:pt x="110" y="24"/>
                    <a:pt x="110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4"/>
                    <a:pt x="83" y="0"/>
                    <a:pt x="7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6" y="81"/>
                    <a:pt x="16" y="84"/>
                    <a:pt x="16" y="87"/>
                  </a:cubicBezTo>
                  <a:cubicBezTo>
                    <a:pt x="16" y="96"/>
                    <a:pt x="23" y="103"/>
                    <a:pt x="31" y="103"/>
                  </a:cubicBezTo>
                  <a:cubicBezTo>
                    <a:pt x="40" y="103"/>
                    <a:pt x="47" y="96"/>
                    <a:pt x="47" y="87"/>
                  </a:cubicBezTo>
                  <a:cubicBezTo>
                    <a:pt x="47" y="84"/>
                    <a:pt x="46" y="81"/>
                    <a:pt x="45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4"/>
                    <a:pt x="86" y="87"/>
                  </a:cubicBezTo>
                  <a:cubicBezTo>
                    <a:pt x="86" y="96"/>
                    <a:pt x="93" y="103"/>
                    <a:pt x="102" y="103"/>
                  </a:cubicBezTo>
                  <a:cubicBezTo>
                    <a:pt x="111" y="103"/>
                    <a:pt x="118" y="96"/>
                    <a:pt x="118" y="87"/>
                  </a:cubicBezTo>
                  <a:cubicBezTo>
                    <a:pt x="118" y="84"/>
                    <a:pt x="117" y="81"/>
                    <a:pt x="115" y="79"/>
                  </a:cubicBezTo>
                  <a:cubicBezTo>
                    <a:pt x="125" y="79"/>
                    <a:pt x="125" y="79"/>
                    <a:pt x="125" y="79"/>
                  </a:cubicBezTo>
                  <a:lnTo>
                    <a:pt x="125" y="55"/>
                  </a:lnTo>
                  <a:close/>
                  <a:moveTo>
                    <a:pt x="86" y="55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12" y="55"/>
                    <a:pt x="112" y="55"/>
                    <a:pt x="112" y="55"/>
                  </a:cubicBezTo>
                  <a:lnTo>
                    <a:pt x="86" y="55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9" name="îṥ1ïḋê"/>
            <p:cNvSpPr/>
            <p:nvPr/>
          </p:nvSpPr>
          <p:spPr bwMode="auto">
            <a:xfrm>
              <a:off x="9250684" y="3160712"/>
              <a:ext cx="336661" cy="336661"/>
            </a:xfrm>
            <a:custGeom>
              <a:avLst/>
              <a:gdLst>
                <a:gd name="T0" fmla="*/ 101 w 105"/>
                <a:gd name="T1" fmla="*/ 29 h 105"/>
                <a:gd name="T2" fmla="*/ 72 w 105"/>
                <a:gd name="T3" fmla="*/ 26 h 105"/>
                <a:gd name="T4" fmla="*/ 89 w 105"/>
                <a:gd name="T5" fmla="*/ 10 h 105"/>
                <a:gd name="T6" fmla="*/ 82 w 105"/>
                <a:gd name="T7" fmla="*/ 3 h 105"/>
                <a:gd name="T8" fmla="*/ 59 w 105"/>
                <a:gd name="T9" fmla="*/ 26 h 105"/>
                <a:gd name="T10" fmla="*/ 53 w 105"/>
                <a:gd name="T11" fmla="*/ 26 h 105"/>
                <a:gd name="T12" fmla="*/ 53 w 105"/>
                <a:gd name="T13" fmla="*/ 26 h 105"/>
                <a:gd name="T14" fmla="*/ 26 w 105"/>
                <a:gd name="T15" fmla="*/ 0 h 105"/>
                <a:gd name="T16" fmla="*/ 20 w 105"/>
                <a:gd name="T17" fmla="*/ 6 h 105"/>
                <a:gd name="T18" fmla="*/ 40 w 105"/>
                <a:gd name="T19" fmla="*/ 26 h 105"/>
                <a:gd name="T20" fmla="*/ 4 w 105"/>
                <a:gd name="T21" fmla="*/ 29 h 105"/>
                <a:gd name="T22" fmla="*/ 0 w 105"/>
                <a:gd name="T23" fmla="*/ 65 h 105"/>
                <a:gd name="T24" fmla="*/ 4 w 105"/>
                <a:gd name="T25" fmla="*/ 102 h 105"/>
                <a:gd name="T26" fmla="*/ 53 w 105"/>
                <a:gd name="T27" fmla="*/ 105 h 105"/>
                <a:gd name="T28" fmla="*/ 101 w 105"/>
                <a:gd name="T29" fmla="*/ 102 h 105"/>
                <a:gd name="T30" fmla="*/ 105 w 105"/>
                <a:gd name="T31" fmla="*/ 65 h 105"/>
                <a:gd name="T32" fmla="*/ 101 w 105"/>
                <a:gd name="T33" fmla="*/ 29 h 105"/>
                <a:gd name="T34" fmla="*/ 89 w 105"/>
                <a:gd name="T35" fmla="*/ 90 h 105"/>
                <a:gd name="T36" fmla="*/ 53 w 105"/>
                <a:gd name="T37" fmla="*/ 92 h 105"/>
                <a:gd name="T38" fmla="*/ 16 w 105"/>
                <a:gd name="T39" fmla="*/ 90 h 105"/>
                <a:gd name="T40" fmla="*/ 13 w 105"/>
                <a:gd name="T41" fmla="*/ 65 h 105"/>
                <a:gd name="T42" fmla="*/ 16 w 105"/>
                <a:gd name="T43" fmla="*/ 41 h 105"/>
                <a:gd name="T44" fmla="*/ 53 w 105"/>
                <a:gd name="T45" fmla="*/ 39 h 105"/>
                <a:gd name="T46" fmla="*/ 89 w 105"/>
                <a:gd name="T47" fmla="*/ 41 h 105"/>
                <a:gd name="T48" fmla="*/ 92 w 105"/>
                <a:gd name="T49" fmla="*/ 65 h 105"/>
                <a:gd name="T50" fmla="*/ 89 w 105"/>
                <a:gd name="T51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5">
                  <a:moveTo>
                    <a:pt x="101" y="29"/>
                  </a:moveTo>
                  <a:cubicBezTo>
                    <a:pt x="92" y="28"/>
                    <a:pt x="82" y="27"/>
                    <a:pt x="72" y="26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7" y="26"/>
                    <a:pt x="55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27"/>
                    <a:pt x="15" y="28"/>
                    <a:pt x="4" y="29"/>
                  </a:cubicBezTo>
                  <a:cubicBezTo>
                    <a:pt x="2" y="40"/>
                    <a:pt x="0" y="53"/>
                    <a:pt x="0" y="65"/>
                  </a:cubicBezTo>
                  <a:cubicBezTo>
                    <a:pt x="0" y="78"/>
                    <a:pt x="2" y="91"/>
                    <a:pt x="4" y="102"/>
                  </a:cubicBezTo>
                  <a:cubicBezTo>
                    <a:pt x="19" y="104"/>
                    <a:pt x="35" y="105"/>
                    <a:pt x="53" y="105"/>
                  </a:cubicBezTo>
                  <a:cubicBezTo>
                    <a:pt x="70" y="105"/>
                    <a:pt x="86" y="104"/>
                    <a:pt x="101" y="102"/>
                  </a:cubicBezTo>
                  <a:cubicBezTo>
                    <a:pt x="104" y="91"/>
                    <a:pt x="105" y="78"/>
                    <a:pt x="105" y="65"/>
                  </a:cubicBezTo>
                  <a:cubicBezTo>
                    <a:pt x="105" y="53"/>
                    <a:pt x="104" y="40"/>
                    <a:pt x="101" y="29"/>
                  </a:cubicBezTo>
                  <a:close/>
                  <a:moveTo>
                    <a:pt x="89" y="90"/>
                  </a:moveTo>
                  <a:cubicBezTo>
                    <a:pt x="78" y="91"/>
                    <a:pt x="65" y="92"/>
                    <a:pt x="53" y="92"/>
                  </a:cubicBezTo>
                  <a:cubicBezTo>
                    <a:pt x="40" y="92"/>
                    <a:pt x="27" y="91"/>
                    <a:pt x="16" y="90"/>
                  </a:cubicBezTo>
                  <a:cubicBezTo>
                    <a:pt x="14" y="82"/>
                    <a:pt x="13" y="74"/>
                    <a:pt x="13" y="65"/>
                  </a:cubicBezTo>
                  <a:cubicBezTo>
                    <a:pt x="13" y="57"/>
                    <a:pt x="14" y="49"/>
                    <a:pt x="16" y="41"/>
                  </a:cubicBezTo>
                  <a:cubicBezTo>
                    <a:pt x="27" y="40"/>
                    <a:pt x="40" y="39"/>
                    <a:pt x="53" y="39"/>
                  </a:cubicBezTo>
                  <a:cubicBezTo>
                    <a:pt x="65" y="39"/>
                    <a:pt x="78" y="40"/>
                    <a:pt x="89" y="41"/>
                  </a:cubicBezTo>
                  <a:cubicBezTo>
                    <a:pt x="91" y="49"/>
                    <a:pt x="92" y="57"/>
                    <a:pt x="92" y="65"/>
                  </a:cubicBezTo>
                  <a:cubicBezTo>
                    <a:pt x="92" y="74"/>
                    <a:pt x="91" y="82"/>
                    <a:pt x="89" y="90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0" name="iṡļíďê"/>
            <p:cNvSpPr/>
            <p:nvPr/>
          </p:nvSpPr>
          <p:spPr bwMode="auto">
            <a:xfrm>
              <a:off x="9274172" y="2775119"/>
              <a:ext cx="428656" cy="348404"/>
            </a:xfrm>
            <a:custGeom>
              <a:avLst/>
              <a:gdLst>
                <a:gd name="T0" fmla="*/ 134 w 134"/>
                <a:gd name="T1" fmla="*/ 13 h 109"/>
                <a:gd name="T2" fmla="*/ 118 w 134"/>
                <a:gd name="T3" fmla="*/ 17 h 109"/>
                <a:gd name="T4" fmla="*/ 130 w 134"/>
                <a:gd name="T5" fmla="*/ 2 h 109"/>
                <a:gd name="T6" fmla="*/ 113 w 134"/>
                <a:gd name="T7" fmla="*/ 9 h 109"/>
                <a:gd name="T8" fmla="*/ 93 w 134"/>
                <a:gd name="T9" fmla="*/ 0 h 109"/>
                <a:gd name="T10" fmla="*/ 65 w 134"/>
                <a:gd name="T11" fmla="*/ 28 h 109"/>
                <a:gd name="T12" fmla="*/ 66 w 134"/>
                <a:gd name="T13" fmla="*/ 34 h 109"/>
                <a:gd name="T14" fmla="*/ 10 w 134"/>
                <a:gd name="T15" fmla="*/ 5 h 109"/>
                <a:gd name="T16" fmla="*/ 6 w 134"/>
                <a:gd name="T17" fmla="*/ 19 h 109"/>
                <a:gd name="T18" fmla="*/ 18 w 134"/>
                <a:gd name="T19" fmla="*/ 42 h 109"/>
                <a:gd name="T20" fmla="*/ 6 w 134"/>
                <a:gd name="T21" fmla="*/ 38 h 109"/>
                <a:gd name="T22" fmla="*/ 6 w 134"/>
                <a:gd name="T23" fmla="*/ 39 h 109"/>
                <a:gd name="T24" fmla="*/ 28 w 134"/>
                <a:gd name="T25" fmla="*/ 66 h 109"/>
                <a:gd name="T26" fmla="*/ 20 w 134"/>
                <a:gd name="T27" fmla="*/ 67 h 109"/>
                <a:gd name="T28" fmla="*/ 15 w 134"/>
                <a:gd name="T29" fmla="*/ 66 h 109"/>
                <a:gd name="T30" fmla="*/ 41 w 134"/>
                <a:gd name="T31" fmla="*/ 85 h 109"/>
                <a:gd name="T32" fmla="*/ 7 w 134"/>
                <a:gd name="T33" fmla="*/ 97 h 109"/>
                <a:gd name="T34" fmla="*/ 0 w 134"/>
                <a:gd name="T35" fmla="*/ 96 h 109"/>
                <a:gd name="T36" fmla="*/ 42 w 134"/>
                <a:gd name="T37" fmla="*/ 109 h 109"/>
                <a:gd name="T38" fmla="*/ 120 w 134"/>
                <a:gd name="T39" fmla="*/ 31 h 109"/>
                <a:gd name="T40" fmla="*/ 120 w 134"/>
                <a:gd name="T41" fmla="*/ 27 h 109"/>
                <a:gd name="T42" fmla="*/ 134 w 134"/>
                <a:gd name="T43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109">
                  <a:moveTo>
                    <a:pt x="134" y="13"/>
                  </a:moveTo>
                  <a:cubicBezTo>
                    <a:pt x="129" y="15"/>
                    <a:pt x="124" y="17"/>
                    <a:pt x="118" y="17"/>
                  </a:cubicBezTo>
                  <a:cubicBezTo>
                    <a:pt x="124" y="14"/>
                    <a:pt x="128" y="9"/>
                    <a:pt x="130" y="2"/>
                  </a:cubicBezTo>
                  <a:cubicBezTo>
                    <a:pt x="125" y="5"/>
                    <a:pt x="119" y="8"/>
                    <a:pt x="113" y="9"/>
                  </a:cubicBezTo>
                  <a:cubicBezTo>
                    <a:pt x="108" y="3"/>
                    <a:pt x="101" y="0"/>
                    <a:pt x="93" y="0"/>
                  </a:cubicBezTo>
                  <a:cubicBezTo>
                    <a:pt x="78" y="0"/>
                    <a:pt x="65" y="12"/>
                    <a:pt x="65" y="28"/>
                  </a:cubicBezTo>
                  <a:cubicBezTo>
                    <a:pt x="65" y="30"/>
                    <a:pt x="66" y="32"/>
                    <a:pt x="66" y="34"/>
                  </a:cubicBezTo>
                  <a:cubicBezTo>
                    <a:pt x="43" y="33"/>
                    <a:pt x="23" y="22"/>
                    <a:pt x="10" y="5"/>
                  </a:cubicBezTo>
                  <a:cubicBezTo>
                    <a:pt x="7" y="9"/>
                    <a:pt x="6" y="14"/>
                    <a:pt x="6" y="19"/>
                  </a:cubicBezTo>
                  <a:cubicBezTo>
                    <a:pt x="6" y="28"/>
                    <a:pt x="11" y="37"/>
                    <a:pt x="18" y="42"/>
                  </a:cubicBezTo>
                  <a:cubicBezTo>
                    <a:pt x="14" y="42"/>
                    <a:pt x="9" y="40"/>
                    <a:pt x="6" y="38"/>
                  </a:cubicBezTo>
                  <a:cubicBezTo>
                    <a:pt x="6" y="38"/>
                    <a:pt x="6" y="39"/>
                    <a:pt x="6" y="39"/>
                  </a:cubicBezTo>
                  <a:cubicBezTo>
                    <a:pt x="6" y="52"/>
                    <a:pt x="15" y="63"/>
                    <a:pt x="28" y="66"/>
                  </a:cubicBezTo>
                  <a:cubicBezTo>
                    <a:pt x="25" y="66"/>
                    <a:pt x="23" y="67"/>
                    <a:pt x="20" y="67"/>
                  </a:cubicBezTo>
                  <a:cubicBezTo>
                    <a:pt x="19" y="67"/>
                    <a:pt x="17" y="66"/>
                    <a:pt x="15" y="66"/>
                  </a:cubicBezTo>
                  <a:cubicBezTo>
                    <a:pt x="19" y="77"/>
                    <a:pt x="29" y="85"/>
                    <a:pt x="41" y="85"/>
                  </a:cubicBezTo>
                  <a:cubicBezTo>
                    <a:pt x="31" y="92"/>
                    <a:pt x="20" y="97"/>
                    <a:pt x="7" y="97"/>
                  </a:cubicBezTo>
                  <a:cubicBezTo>
                    <a:pt x="5" y="97"/>
                    <a:pt x="2" y="97"/>
                    <a:pt x="0" y="96"/>
                  </a:cubicBezTo>
                  <a:cubicBezTo>
                    <a:pt x="12" y="104"/>
                    <a:pt x="27" y="109"/>
                    <a:pt x="42" y="109"/>
                  </a:cubicBezTo>
                  <a:cubicBezTo>
                    <a:pt x="93" y="109"/>
                    <a:pt x="120" y="67"/>
                    <a:pt x="120" y="31"/>
                  </a:cubicBezTo>
                  <a:cubicBezTo>
                    <a:pt x="120" y="30"/>
                    <a:pt x="120" y="28"/>
                    <a:pt x="120" y="27"/>
                  </a:cubicBezTo>
                  <a:cubicBezTo>
                    <a:pt x="126" y="23"/>
                    <a:pt x="130" y="18"/>
                    <a:pt x="134" y="13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1" name="íS1íḑe"/>
            <p:cNvSpPr/>
            <p:nvPr/>
          </p:nvSpPr>
          <p:spPr bwMode="auto">
            <a:xfrm>
              <a:off x="9465990" y="4558244"/>
              <a:ext cx="414954" cy="391466"/>
            </a:xfrm>
            <a:custGeom>
              <a:avLst/>
              <a:gdLst>
                <a:gd name="T0" fmla="*/ 93 w 212"/>
                <a:gd name="T1" fmla="*/ 107 h 200"/>
                <a:gd name="T2" fmla="*/ 119 w 212"/>
                <a:gd name="T3" fmla="*/ 107 h 200"/>
                <a:gd name="T4" fmla="*/ 119 w 212"/>
                <a:gd name="T5" fmla="*/ 54 h 200"/>
                <a:gd name="T6" fmla="*/ 158 w 212"/>
                <a:gd name="T7" fmla="*/ 54 h 200"/>
                <a:gd name="T8" fmla="*/ 106 w 212"/>
                <a:gd name="T9" fmla="*/ 0 h 200"/>
                <a:gd name="T10" fmla="*/ 52 w 212"/>
                <a:gd name="T11" fmla="*/ 54 h 200"/>
                <a:gd name="T12" fmla="*/ 93 w 212"/>
                <a:gd name="T13" fmla="*/ 54 h 200"/>
                <a:gd name="T14" fmla="*/ 93 w 212"/>
                <a:gd name="T15" fmla="*/ 107 h 200"/>
                <a:gd name="T16" fmla="*/ 132 w 212"/>
                <a:gd name="T17" fmla="*/ 77 h 200"/>
                <a:gd name="T18" fmla="*/ 132 w 212"/>
                <a:gd name="T19" fmla="*/ 97 h 200"/>
                <a:gd name="T20" fmla="*/ 192 w 212"/>
                <a:gd name="T21" fmla="*/ 120 h 200"/>
                <a:gd name="T22" fmla="*/ 106 w 212"/>
                <a:gd name="T23" fmla="*/ 152 h 200"/>
                <a:gd name="T24" fmla="*/ 18 w 212"/>
                <a:gd name="T25" fmla="*/ 120 h 200"/>
                <a:gd name="T26" fmla="*/ 78 w 212"/>
                <a:gd name="T27" fmla="*/ 97 h 200"/>
                <a:gd name="T28" fmla="*/ 78 w 212"/>
                <a:gd name="T29" fmla="*/ 77 h 200"/>
                <a:gd name="T30" fmla="*/ 0 w 212"/>
                <a:gd name="T31" fmla="*/ 107 h 200"/>
                <a:gd name="T32" fmla="*/ 0 w 212"/>
                <a:gd name="T33" fmla="*/ 160 h 200"/>
                <a:gd name="T34" fmla="*/ 106 w 212"/>
                <a:gd name="T35" fmla="*/ 200 h 200"/>
                <a:gd name="T36" fmla="*/ 212 w 212"/>
                <a:gd name="T37" fmla="*/ 160 h 200"/>
                <a:gd name="T38" fmla="*/ 212 w 212"/>
                <a:gd name="T39" fmla="*/ 107 h 200"/>
                <a:gd name="T40" fmla="*/ 132 w 212"/>
                <a:gd name="T41" fmla="*/ 7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2" h="200">
                  <a:moveTo>
                    <a:pt x="93" y="107"/>
                  </a:moveTo>
                  <a:lnTo>
                    <a:pt x="119" y="107"/>
                  </a:lnTo>
                  <a:lnTo>
                    <a:pt x="119" y="54"/>
                  </a:lnTo>
                  <a:lnTo>
                    <a:pt x="158" y="54"/>
                  </a:lnTo>
                  <a:lnTo>
                    <a:pt x="106" y="0"/>
                  </a:lnTo>
                  <a:lnTo>
                    <a:pt x="52" y="54"/>
                  </a:lnTo>
                  <a:lnTo>
                    <a:pt x="93" y="54"/>
                  </a:lnTo>
                  <a:lnTo>
                    <a:pt x="93" y="107"/>
                  </a:lnTo>
                  <a:close/>
                  <a:moveTo>
                    <a:pt x="132" y="77"/>
                  </a:moveTo>
                  <a:lnTo>
                    <a:pt x="132" y="97"/>
                  </a:lnTo>
                  <a:lnTo>
                    <a:pt x="192" y="120"/>
                  </a:lnTo>
                  <a:lnTo>
                    <a:pt x="106" y="152"/>
                  </a:lnTo>
                  <a:lnTo>
                    <a:pt x="18" y="120"/>
                  </a:lnTo>
                  <a:lnTo>
                    <a:pt x="78" y="97"/>
                  </a:lnTo>
                  <a:lnTo>
                    <a:pt x="78" y="77"/>
                  </a:lnTo>
                  <a:lnTo>
                    <a:pt x="0" y="107"/>
                  </a:lnTo>
                  <a:lnTo>
                    <a:pt x="0" y="160"/>
                  </a:lnTo>
                  <a:lnTo>
                    <a:pt x="106" y="200"/>
                  </a:lnTo>
                  <a:lnTo>
                    <a:pt x="212" y="160"/>
                  </a:lnTo>
                  <a:lnTo>
                    <a:pt x="212" y="107"/>
                  </a:lnTo>
                  <a:lnTo>
                    <a:pt x="132" y="77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2" name="iṩļídé"/>
            <p:cNvSpPr/>
            <p:nvPr/>
          </p:nvSpPr>
          <p:spPr bwMode="auto">
            <a:xfrm>
              <a:off x="9446417" y="4981027"/>
              <a:ext cx="317087" cy="240751"/>
            </a:xfrm>
            <a:custGeom>
              <a:avLst/>
              <a:gdLst>
                <a:gd name="T0" fmla="*/ 37 w 99"/>
                <a:gd name="T1" fmla="*/ 16 h 75"/>
                <a:gd name="T2" fmla="*/ 53 w 99"/>
                <a:gd name="T3" fmla="*/ 31 h 75"/>
                <a:gd name="T4" fmla="*/ 68 w 99"/>
                <a:gd name="T5" fmla="*/ 16 h 75"/>
                <a:gd name="T6" fmla="*/ 53 w 99"/>
                <a:gd name="T7" fmla="*/ 0 h 75"/>
                <a:gd name="T8" fmla="*/ 37 w 99"/>
                <a:gd name="T9" fmla="*/ 16 h 75"/>
                <a:gd name="T10" fmla="*/ 0 w 99"/>
                <a:gd name="T11" fmla="*/ 16 h 75"/>
                <a:gd name="T12" fmla="*/ 16 w 99"/>
                <a:gd name="T13" fmla="*/ 31 h 75"/>
                <a:gd name="T14" fmla="*/ 31 w 99"/>
                <a:gd name="T15" fmla="*/ 16 h 75"/>
                <a:gd name="T16" fmla="*/ 16 w 99"/>
                <a:gd name="T17" fmla="*/ 0 h 75"/>
                <a:gd name="T18" fmla="*/ 0 w 99"/>
                <a:gd name="T19" fmla="*/ 16 h 75"/>
                <a:gd name="T20" fmla="*/ 74 w 99"/>
                <a:gd name="T21" fmla="*/ 47 h 75"/>
                <a:gd name="T22" fmla="*/ 74 w 99"/>
                <a:gd name="T23" fmla="*/ 37 h 75"/>
                <a:gd name="T24" fmla="*/ 68 w 99"/>
                <a:gd name="T25" fmla="*/ 31 h 75"/>
                <a:gd name="T26" fmla="*/ 53 w 99"/>
                <a:gd name="T27" fmla="*/ 31 h 75"/>
                <a:gd name="T28" fmla="*/ 16 w 99"/>
                <a:gd name="T29" fmla="*/ 31 h 75"/>
                <a:gd name="T30" fmla="*/ 6 w 99"/>
                <a:gd name="T31" fmla="*/ 31 h 75"/>
                <a:gd name="T32" fmla="*/ 0 w 99"/>
                <a:gd name="T33" fmla="*/ 37 h 75"/>
                <a:gd name="T34" fmla="*/ 0 w 99"/>
                <a:gd name="T35" fmla="*/ 68 h 75"/>
                <a:gd name="T36" fmla="*/ 6 w 99"/>
                <a:gd name="T37" fmla="*/ 75 h 75"/>
                <a:gd name="T38" fmla="*/ 68 w 99"/>
                <a:gd name="T39" fmla="*/ 75 h 75"/>
                <a:gd name="T40" fmla="*/ 74 w 99"/>
                <a:gd name="T41" fmla="*/ 68 h 75"/>
                <a:gd name="T42" fmla="*/ 74 w 99"/>
                <a:gd name="T43" fmla="*/ 59 h 75"/>
                <a:gd name="T44" fmla="*/ 99 w 99"/>
                <a:gd name="T45" fmla="*/ 75 h 75"/>
                <a:gd name="T46" fmla="*/ 99 w 99"/>
                <a:gd name="T47" fmla="*/ 31 h 75"/>
                <a:gd name="T48" fmla="*/ 74 w 99"/>
                <a:gd name="T49" fmla="*/ 47 h 75"/>
                <a:gd name="T50" fmla="*/ 62 w 99"/>
                <a:gd name="T51" fmla="*/ 62 h 75"/>
                <a:gd name="T52" fmla="*/ 13 w 99"/>
                <a:gd name="T53" fmla="*/ 62 h 75"/>
                <a:gd name="T54" fmla="*/ 13 w 99"/>
                <a:gd name="T55" fmla="*/ 44 h 75"/>
                <a:gd name="T56" fmla="*/ 62 w 99"/>
                <a:gd name="T57" fmla="*/ 44 h 75"/>
                <a:gd name="T58" fmla="*/ 62 w 99"/>
                <a:gd name="T5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75">
                  <a:moveTo>
                    <a:pt x="37" y="16"/>
                  </a:moveTo>
                  <a:cubicBezTo>
                    <a:pt x="37" y="24"/>
                    <a:pt x="44" y="31"/>
                    <a:pt x="53" y="31"/>
                  </a:cubicBezTo>
                  <a:cubicBezTo>
                    <a:pt x="61" y="31"/>
                    <a:pt x="68" y="24"/>
                    <a:pt x="68" y="16"/>
                  </a:cubicBezTo>
                  <a:cubicBezTo>
                    <a:pt x="68" y="7"/>
                    <a:pt x="61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lose/>
                  <a:moveTo>
                    <a:pt x="0" y="16"/>
                  </a:moveTo>
                  <a:cubicBezTo>
                    <a:pt x="0" y="24"/>
                    <a:pt x="7" y="31"/>
                    <a:pt x="16" y="31"/>
                  </a:cubicBezTo>
                  <a:cubicBezTo>
                    <a:pt x="24" y="31"/>
                    <a:pt x="31" y="24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lose/>
                  <a:moveTo>
                    <a:pt x="74" y="47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74" y="34"/>
                    <a:pt x="72" y="31"/>
                    <a:pt x="68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1"/>
                    <a:pt x="0" y="34"/>
                    <a:pt x="0" y="3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3" y="75"/>
                    <a:pt x="6" y="75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72" y="75"/>
                    <a:pt x="74" y="72"/>
                    <a:pt x="74" y="68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99" y="31"/>
                    <a:pt x="99" y="31"/>
                    <a:pt x="99" y="31"/>
                  </a:cubicBezTo>
                  <a:lnTo>
                    <a:pt x="74" y="47"/>
                  </a:lnTo>
                  <a:close/>
                  <a:moveTo>
                    <a:pt x="62" y="62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62" y="44"/>
                    <a:pt x="62" y="44"/>
                    <a:pt x="62" y="44"/>
                  </a:cubicBezTo>
                  <a:lnTo>
                    <a:pt x="62" y="62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3" name="ïṧḻîḋê"/>
            <p:cNvSpPr/>
            <p:nvPr/>
          </p:nvSpPr>
          <p:spPr bwMode="auto">
            <a:xfrm>
              <a:off x="9372038" y="4200054"/>
              <a:ext cx="336661" cy="340575"/>
            </a:xfrm>
            <a:custGeom>
              <a:avLst/>
              <a:gdLst>
                <a:gd name="T0" fmla="*/ 53 w 105"/>
                <a:gd name="T1" fmla="*/ 0 h 106"/>
                <a:gd name="T2" fmla="*/ 0 w 105"/>
                <a:gd name="T3" fmla="*/ 53 h 106"/>
                <a:gd name="T4" fmla="*/ 53 w 105"/>
                <a:gd name="T5" fmla="*/ 106 h 106"/>
                <a:gd name="T6" fmla="*/ 105 w 105"/>
                <a:gd name="T7" fmla="*/ 53 h 106"/>
                <a:gd name="T8" fmla="*/ 53 w 105"/>
                <a:gd name="T9" fmla="*/ 0 h 106"/>
                <a:gd name="T10" fmla="*/ 84 w 105"/>
                <a:gd name="T11" fmla="*/ 45 h 106"/>
                <a:gd name="T12" fmla="*/ 55 w 105"/>
                <a:gd name="T13" fmla="*/ 85 h 106"/>
                <a:gd name="T14" fmla="*/ 41 w 105"/>
                <a:gd name="T15" fmla="*/ 80 h 106"/>
                <a:gd name="T16" fmla="*/ 31 w 105"/>
                <a:gd name="T17" fmla="*/ 48 h 106"/>
                <a:gd name="T18" fmla="*/ 24 w 105"/>
                <a:gd name="T19" fmla="*/ 50 h 106"/>
                <a:gd name="T20" fmla="*/ 21 w 105"/>
                <a:gd name="T21" fmla="*/ 47 h 106"/>
                <a:gd name="T22" fmla="*/ 40 w 105"/>
                <a:gd name="T23" fmla="*/ 33 h 106"/>
                <a:gd name="T24" fmla="*/ 51 w 105"/>
                <a:gd name="T25" fmla="*/ 54 h 106"/>
                <a:gd name="T26" fmla="*/ 56 w 105"/>
                <a:gd name="T27" fmla="*/ 67 h 106"/>
                <a:gd name="T28" fmla="*/ 64 w 105"/>
                <a:gd name="T29" fmla="*/ 55 h 106"/>
                <a:gd name="T30" fmla="*/ 57 w 105"/>
                <a:gd name="T31" fmla="*/ 47 h 106"/>
                <a:gd name="T32" fmla="*/ 84 w 105"/>
                <a:gd name="T33" fmla="*/ 4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6">
                  <a:moveTo>
                    <a:pt x="53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2"/>
                    <a:pt x="23" y="106"/>
                    <a:pt x="53" y="106"/>
                  </a:cubicBezTo>
                  <a:cubicBezTo>
                    <a:pt x="82" y="106"/>
                    <a:pt x="105" y="82"/>
                    <a:pt x="105" y="53"/>
                  </a:cubicBezTo>
                  <a:cubicBezTo>
                    <a:pt x="105" y="24"/>
                    <a:pt x="82" y="0"/>
                    <a:pt x="53" y="0"/>
                  </a:cubicBezTo>
                  <a:close/>
                  <a:moveTo>
                    <a:pt x="84" y="45"/>
                  </a:moveTo>
                  <a:cubicBezTo>
                    <a:pt x="80" y="65"/>
                    <a:pt x="61" y="82"/>
                    <a:pt x="55" y="85"/>
                  </a:cubicBezTo>
                  <a:cubicBezTo>
                    <a:pt x="49" y="89"/>
                    <a:pt x="43" y="84"/>
                    <a:pt x="41" y="80"/>
                  </a:cubicBezTo>
                  <a:cubicBezTo>
                    <a:pt x="39" y="75"/>
                    <a:pt x="33" y="50"/>
                    <a:pt x="31" y="48"/>
                  </a:cubicBezTo>
                  <a:cubicBezTo>
                    <a:pt x="29" y="46"/>
                    <a:pt x="24" y="50"/>
                    <a:pt x="24" y="5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32" y="34"/>
                    <a:pt x="40" y="33"/>
                  </a:cubicBezTo>
                  <a:cubicBezTo>
                    <a:pt x="49" y="31"/>
                    <a:pt x="49" y="46"/>
                    <a:pt x="51" y="54"/>
                  </a:cubicBezTo>
                  <a:cubicBezTo>
                    <a:pt x="53" y="62"/>
                    <a:pt x="54" y="67"/>
                    <a:pt x="56" y="67"/>
                  </a:cubicBezTo>
                  <a:cubicBezTo>
                    <a:pt x="58" y="67"/>
                    <a:pt x="61" y="62"/>
                    <a:pt x="64" y="55"/>
                  </a:cubicBezTo>
                  <a:cubicBezTo>
                    <a:pt x="68" y="49"/>
                    <a:pt x="64" y="43"/>
                    <a:pt x="57" y="47"/>
                  </a:cubicBezTo>
                  <a:cubicBezTo>
                    <a:pt x="60" y="30"/>
                    <a:pt x="87" y="26"/>
                    <a:pt x="84" y="45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4" name="ïṥḻïde"/>
            <p:cNvSpPr/>
            <p:nvPr/>
          </p:nvSpPr>
          <p:spPr bwMode="auto">
            <a:xfrm>
              <a:off x="9266343" y="3900582"/>
              <a:ext cx="326874" cy="277941"/>
            </a:xfrm>
            <a:custGeom>
              <a:avLst/>
              <a:gdLst>
                <a:gd name="T0" fmla="*/ 84 w 102"/>
                <a:gd name="T1" fmla="*/ 82 h 87"/>
                <a:gd name="T2" fmla="*/ 81 w 102"/>
                <a:gd name="T3" fmla="*/ 81 h 87"/>
                <a:gd name="T4" fmla="*/ 81 w 102"/>
                <a:gd name="T5" fmla="*/ 74 h 87"/>
                <a:gd name="T6" fmla="*/ 93 w 102"/>
                <a:gd name="T7" fmla="*/ 44 h 87"/>
                <a:gd name="T8" fmla="*/ 81 w 102"/>
                <a:gd name="T9" fmla="*/ 13 h 87"/>
                <a:gd name="T10" fmla="*/ 81 w 102"/>
                <a:gd name="T11" fmla="*/ 6 h 87"/>
                <a:gd name="T12" fmla="*/ 87 w 102"/>
                <a:gd name="T13" fmla="*/ 6 h 87"/>
                <a:gd name="T14" fmla="*/ 102 w 102"/>
                <a:gd name="T15" fmla="*/ 44 h 87"/>
                <a:gd name="T16" fmla="*/ 87 w 102"/>
                <a:gd name="T17" fmla="*/ 81 h 87"/>
                <a:gd name="T18" fmla="*/ 84 w 102"/>
                <a:gd name="T19" fmla="*/ 82 h 87"/>
                <a:gd name="T20" fmla="*/ 68 w 102"/>
                <a:gd name="T21" fmla="*/ 74 h 87"/>
                <a:gd name="T22" fmla="*/ 65 w 102"/>
                <a:gd name="T23" fmla="*/ 72 h 87"/>
                <a:gd name="T24" fmla="*/ 65 w 102"/>
                <a:gd name="T25" fmla="*/ 66 h 87"/>
                <a:gd name="T26" fmla="*/ 65 w 102"/>
                <a:gd name="T27" fmla="*/ 21 h 87"/>
                <a:gd name="T28" fmla="*/ 65 w 102"/>
                <a:gd name="T29" fmla="*/ 15 h 87"/>
                <a:gd name="T30" fmla="*/ 71 w 102"/>
                <a:gd name="T31" fmla="*/ 15 h 87"/>
                <a:gd name="T32" fmla="*/ 83 w 102"/>
                <a:gd name="T33" fmla="*/ 44 h 87"/>
                <a:gd name="T34" fmla="*/ 71 w 102"/>
                <a:gd name="T35" fmla="*/ 72 h 87"/>
                <a:gd name="T36" fmla="*/ 68 w 102"/>
                <a:gd name="T37" fmla="*/ 74 h 87"/>
                <a:gd name="T38" fmla="*/ 52 w 102"/>
                <a:gd name="T39" fmla="*/ 65 h 87"/>
                <a:gd name="T40" fmla="*/ 49 w 102"/>
                <a:gd name="T41" fmla="*/ 64 h 87"/>
                <a:gd name="T42" fmla="*/ 49 w 102"/>
                <a:gd name="T43" fmla="*/ 57 h 87"/>
                <a:gd name="T44" fmla="*/ 49 w 102"/>
                <a:gd name="T45" fmla="*/ 30 h 87"/>
                <a:gd name="T46" fmla="*/ 49 w 102"/>
                <a:gd name="T47" fmla="*/ 23 h 87"/>
                <a:gd name="T48" fmla="*/ 55 w 102"/>
                <a:gd name="T49" fmla="*/ 23 h 87"/>
                <a:gd name="T50" fmla="*/ 55 w 102"/>
                <a:gd name="T51" fmla="*/ 64 h 87"/>
                <a:gd name="T52" fmla="*/ 52 w 102"/>
                <a:gd name="T53" fmla="*/ 65 h 87"/>
                <a:gd name="T54" fmla="*/ 38 w 102"/>
                <a:gd name="T55" fmla="*/ 3 h 87"/>
                <a:gd name="T56" fmla="*/ 42 w 102"/>
                <a:gd name="T57" fmla="*/ 5 h 87"/>
                <a:gd name="T58" fmla="*/ 42 w 102"/>
                <a:gd name="T59" fmla="*/ 82 h 87"/>
                <a:gd name="T60" fmla="*/ 38 w 102"/>
                <a:gd name="T61" fmla="*/ 84 h 87"/>
                <a:gd name="T62" fmla="*/ 15 w 102"/>
                <a:gd name="T63" fmla="*/ 62 h 87"/>
                <a:gd name="T64" fmla="*/ 0 w 102"/>
                <a:gd name="T65" fmla="*/ 62 h 87"/>
                <a:gd name="T66" fmla="*/ 0 w 102"/>
                <a:gd name="T67" fmla="*/ 25 h 87"/>
                <a:gd name="T68" fmla="*/ 15 w 102"/>
                <a:gd name="T69" fmla="*/ 25 h 87"/>
                <a:gd name="T70" fmla="*/ 38 w 102"/>
                <a:gd name="T71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" h="87">
                  <a:moveTo>
                    <a:pt x="84" y="82"/>
                  </a:moveTo>
                  <a:cubicBezTo>
                    <a:pt x="83" y="82"/>
                    <a:pt x="81" y="82"/>
                    <a:pt x="81" y="81"/>
                  </a:cubicBezTo>
                  <a:cubicBezTo>
                    <a:pt x="79" y="79"/>
                    <a:pt x="79" y="76"/>
                    <a:pt x="81" y="74"/>
                  </a:cubicBezTo>
                  <a:cubicBezTo>
                    <a:pt x="89" y="66"/>
                    <a:pt x="93" y="55"/>
                    <a:pt x="93" y="44"/>
                  </a:cubicBezTo>
                  <a:cubicBezTo>
                    <a:pt x="93" y="32"/>
                    <a:pt x="89" y="21"/>
                    <a:pt x="81" y="13"/>
                  </a:cubicBezTo>
                  <a:cubicBezTo>
                    <a:pt x="79" y="11"/>
                    <a:pt x="79" y="8"/>
                    <a:pt x="81" y="6"/>
                  </a:cubicBezTo>
                  <a:cubicBezTo>
                    <a:pt x="82" y="4"/>
                    <a:pt x="85" y="4"/>
                    <a:pt x="87" y="6"/>
                  </a:cubicBezTo>
                  <a:cubicBezTo>
                    <a:pt x="97" y="16"/>
                    <a:pt x="102" y="29"/>
                    <a:pt x="102" y="44"/>
                  </a:cubicBezTo>
                  <a:cubicBezTo>
                    <a:pt x="102" y="58"/>
                    <a:pt x="97" y="71"/>
                    <a:pt x="87" y="81"/>
                  </a:cubicBezTo>
                  <a:cubicBezTo>
                    <a:pt x="86" y="82"/>
                    <a:pt x="85" y="82"/>
                    <a:pt x="84" y="82"/>
                  </a:cubicBezTo>
                  <a:close/>
                  <a:moveTo>
                    <a:pt x="68" y="74"/>
                  </a:moveTo>
                  <a:cubicBezTo>
                    <a:pt x="67" y="74"/>
                    <a:pt x="65" y="73"/>
                    <a:pt x="65" y="72"/>
                  </a:cubicBezTo>
                  <a:cubicBezTo>
                    <a:pt x="63" y="70"/>
                    <a:pt x="63" y="68"/>
                    <a:pt x="65" y="66"/>
                  </a:cubicBezTo>
                  <a:cubicBezTo>
                    <a:pt x="77" y="54"/>
                    <a:pt x="77" y="33"/>
                    <a:pt x="65" y="21"/>
                  </a:cubicBezTo>
                  <a:cubicBezTo>
                    <a:pt x="63" y="19"/>
                    <a:pt x="63" y="17"/>
                    <a:pt x="65" y="15"/>
                  </a:cubicBezTo>
                  <a:cubicBezTo>
                    <a:pt x="66" y="13"/>
                    <a:pt x="69" y="13"/>
                    <a:pt x="71" y="15"/>
                  </a:cubicBezTo>
                  <a:cubicBezTo>
                    <a:pt x="79" y="22"/>
                    <a:pt x="83" y="33"/>
                    <a:pt x="83" y="44"/>
                  </a:cubicBezTo>
                  <a:cubicBezTo>
                    <a:pt x="83" y="54"/>
                    <a:pt x="79" y="65"/>
                    <a:pt x="71" y="72"/>
                  </a:cubicBezTo>
                  <a:cubicBezTo>
                    <a:pt x="70" y="73"/>
                    <a:pt x="69" y="74"/>
                    <a:pt x="68" y="74"/>
                  </a:cubicBezTo>
                  <a:close/>
                  <a:moveTo>
                    <a:pt x="52" y="65"/>
                  </a:moveTo>
                  <a:cubicBezTo>
                    <a:pt x="51" y="65"/>
                    <a:pt x="49" y="65"/>
                    <a:pt x="49" y="64"/>
                  </a:cubicBezTo>
                  <a:cubicBezTo>
                    <a:pt x="47" y="62"/>
                    <a:pt x="47" y="59"/>
                    <a:pt x="49" y="57"/>
                  </a:cubicBezTo>
                  <a:cubicBezTo>
                    <a:pt x="56" y="50"/>
                    <a:pt x="56" y="37"/>
                    <a:pt x="49" y="30"/>
                  </a:cubicBezTo>
                  <a:cubicBezTo>
                    <a:pt x="47" y="28"/>
                    <a:pt x="47" y="25"/>
                    <a:pt x="49" y="23"/>
                  </a:cubicBezTo>
                  <a:cubicBezTo>
                    <a:pt x="50" y="22"/>
                    <a:pt x="53" y="22"/>
                    <a:pt x="55" y="23"/>
                  </a:cubicBezTo>
                  <a:cubicBezTo>
                    <a:pt x="66" y="34"/>
                    <a:pt x="66" y="53"/>
                    <a:pt x="55" y="64"/>
                  </a:cubicBezTo>
                  <a:cubicBezTo>
                    <a:pt x="54" y="65"/>
                    <a:pt x="53" y="65"/>
                    <a:pt x="52" y="65"/>
                  </a:cubicBezTo>
                  <a:close/>
                  <a:moveTo>
                    <a:pt x="38" y="3"/>
                  </a:moveTo>
                  <a:cubicBezTo>
                    <a:pt x="40" y="0"/>
                    <a:pt x="42" y="1"/>
                    <a:pt x="42" y="5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6"/>
                    <a:pt x="40" y="87"/>
                    <a:pt x="38" y="84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5" y="25"/>
                    <a:pt x="15" y="25"/>
                    <a:pt x="15" y="25"/>
                  </a:cubicBezTo>
                  <a:lnTo>
                    <a:pt x="38" y="3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5" name="íSļîḍê"/>
            <p:cNvSpPr/>
            <p:nvPr/>
          </p:nvSpPr>
          <p:spPr bwMode="auto">
            <a:xfrm>
              <a:off x="8986444" y="3544348"/>
              <a:ext cx="369936" cy="326873"/>
            </a:xfrm>
            <a:custGeom>
              <a:avLst/>
              <a:gdLst>
                <a:gd name="T0" fmla="*/ 124 w 189"/>
                <a:gd name="T1" fmla="*/ 23 h 167"/>
                <a:gd name="T2" fmla="*/ 65 w 189"/>
                <a:gd name="T3" fmla="*/ 0 h 167"/>
                <a:gd name="T4" fmla="*/ 0 w 189"/>
                <a:gd name="T5" fmla="*/ 23 h 167"/>
                <a:gd name="T6" fmla="*/ 0 w 189"/>
                <a:gd name="T7" fmla="*/ 167 h 167"/>
                <a:gd name="T8" fmla="*/ 65 w 189"/>
                <a:gd name="T9" fmla="*/ 142 h 167"/>
                <a:gd name="T10" fmla="*/ 124 w 189"/>
                <a:gd name="T11" fmla="*/ 167 h 167"/>
                <a:gd name="T12" fmla="*/ 189 w 189"/>
                <a:gd name="T13" fmla="*/ 142 h 167"/>
                <a:gd name="T14" fmla="*/ 189 w 189"/>
                <a:gd name="T15" fmla="*/ 0 h 167"/>
                <a:gd name="T16" fmla="*/ 124 w 189"/>
                <a:gd name="T17" fmla="*/ 23 h 167"/>
                <a:gd name="T18" fmla="*/ 70 w 189"/>
                <a:gd name="T19" fmla="*/ 15 h 167"/>
                <a:gd name="T20" fmla="*/ 119 w 189"/>
                <a:gd name="T21" fmla="*/ 35 h 167"/>
                <a:gd name="T22" fmla="*/ 119 w 189"/>
                <a:gd name="T23" fmla="*/ 152 h 167"/>
                <a:gd name="T24" fmla="*/ 70 w 189"/>
                <a:gd name="T25" fmla="*/ 133 h 167"/>
                <a:gd name="T26" fmla="*/ 70 w 189"/>
                <a:gd name="T27" fmla="*/ 15 h 167"/>
                <a:gd name="T28" fmla="*/ 11 w 189"/>
                <a:gd name="T29" fmla="*/ 31 h 167"/>
                <a:gd name="T30" fmla="*/ 58 w 189"/>
                <a:gd name="T31" fmla="*/ 15 h 167"/>
                <a:gd name="T32" fmla="*/ 58 w 189"/>
                <a:gd name="T33" fmla="*/ 133 h 167"/>
                <a:gd name="T34" fmla="*/ 11 w 189"/>
                <a:gd name="T35" fmla="*/ 151 h 167"/>
                <a:gd name="T36" fmla="*/ 11 w 189"/>
                <a:gd name="T37" fmla="*/ 31 h 167"/>
                <a:gd name="T38" fmla="*/ 178 w 189"/>
                <a:gd name="T39" fmla="*/ 134 h 167"/>
                <a:gd name="T40" fmla="*/ 130 w 189"/>
                <a:gd name="T41" fmla="*/ 152 h 167"/>
                <a:gd name="T42" fmla="*/ 130 w 189"/>
                <a:gd name="T43" fmla="*/ 35 h 167"/>
                <a:gd name="T44" fmla="*/ 178 w 189"/>
                <a:gd name="T45" fmla="*/ 17 h 167"/>
                <a:gd name="T46" fmla="*/ 178 w 189"/>
                <a:gd name="T47" fmla="*/ 13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167">
                  <a:moveTo>
                    <a:pt x="124" y="23"/>
                  </a:moveTo>
                  <a:lnTo>
                    <a:pt x="65" y="0"/>
                  </a:lnTo>
                  <a:lnTo>
                    <a:pt x="0" y="23"/>
                  </a:lnTo>
                  <a:lnTo>
                    <a:pt x="0" y="167"/>
                  </a:lnTo>
                  <a:lnTo>
                    <a:pt x="65" y="142"/>
                  </a:lnTo>
                  <a:lnTo>
                    <a:pt x="124" y="167"/>
                  </a:lnTo>
                  <a:lnTo>
                    <a:pt x="189" y="142"/>
                  </a:lnTo>
                  <a:lnTo>
                    <a:pt x="189" y="0"/>
                  </a:lnTo>
                  <a:lnTo>
                    <a:pt x="124" y="23"/>
                  </a:lnTo>
                  <a:close/>
                  <a:moveTo>
                    <a:pt x="70" y="15"/>
                  </a:moveTo>
                  <a:lnTo>
                    <a:pt x="119" y="35"/>
                  </a:lnTo>
                  <a:lnTo>
                    <a:pt x="119" y="152"/>
                  </a:lnTo>
                  <a:lnTo>
                    <a:pt x="70" y="133"/>
                  </a:lnTo>
                  <a:lnTo>
                    <a:pt x="70" y="15"/>
                  </a:lnTo>
                  <a:close/>
                  <a:moveTo>
                    <a:pt x="11" y="31"/>
                  </a:moveTo>
                  <a:lnTo>
                    <a:pt x="58" y="15"/>
                  </a:lnTo>
                  <a:lnTo>
                    <a:pt x="58" y="133"/>
                  </a:lnTo>
                  <a:lnTo>
                    <a:pt x="11" y="151"/>
                  </a:lnTo>
                  <a:lnTo>
                    <a:pt x="11" y="31"/>
                  </a:lnTo>
                  <a:close/>
                  <a:moveTo>
                    <a:pt x="178" y="134"/>
                  </a:moveTo>
                  <a:lnTo>
                    <a:pt x="130" y="152"/>
                  </a:lnTo>
                  <a:lnTo>
                    <a:pt x="130" y="35"/>
                  </a:lnTo>
                  <a:lnTo>
                    <a:pt x="178" y="17"/>
                  </a:lnTo>
                  <a:lnTo>
                    <a:pt x="178" y="134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6" name="íṡľïḑé"/>
            <p:cNvSpPr/>
            <p:nvPr/>
          </p:nvSpPr>
          <p:spPr bwMode="auto">
            <a:xfrm>
              <a:off x="9078439" y="2322975"/>
              <a:ext cx="405168" cy="409081"/>
            </a:xfrm>
            <a:custGeom>
              <a:avLst/>
              <a:gdLst>
                <a:gd name="T0" fmla="*/ 63 w 127"/>
                <a:gd name="T1" fmla="*/ 0 h 128"/>
                <a:gd name="T2" fmla="*/ 0 w 127"/>
                <a:gd name="T3" fmla="*/ 64 h 128"/>
                <a:gd name="T4" fmla="*/ 63 w 127"/>
                <a:gd name="T5" fmla="*/ 128 h 128"/>
                <a:gd name="T6" fmla="*/ 127 w 127"/>
                <a:gd name="T7" fmla="*/ 64 h 128"/>
                <a:gd name="T8" fmla="*/ 63 w 127"/>
                <a:gd name="T9" fmla="*/ 0 h 128"/>
                <a:gd name="T10" fmla="*/ 52 w 127"/>
                <a:gd name="T11" fmla="*/ 104 h 128"/>
                <a:gd name="T12" fmla="*/ 25 w 127"/>
                <a:gd name="T13" fmla="*/ 69 h 128"/>
                <a:gd name="T14" fmla="*/ 37 w 127"/>
                <a:gd name="T15" fmla="*/ 57 h 128"/>
                <a:gd name="T16" fmla="*/ 52 w 127"/>
                <a:gd name="T17" fmla="*/ 76 h 128"/>
                <a:gd name="T18" fmla="*/ 98 w 127"/>
                <a:gd name="T19" fmla="*/ 38 h 128"/>
                <a:gd name="T20" fmla="*/ 103 w 127"/>
                <a:gd name="T21" fmla="*/ 44 h 128"/>
                <a:gd name="T22" fmla="*/ 52 w 127"/>
                <a:gd name="T23" fmla="*/ 10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28">
                  <a:moveTo>
                    <a:pt x="63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0" y="99"/>
                    <a:pt x="28" y="128"/>
                    <a:pt x="63" y="128"/>
                  </a:cubicBezTo>
                  <a:cubicBezTo>
                    <a:pt x="99" y="128"/>
                    <a:pt x="127" y="99"/>
                    <a:pt x="127" y="64"/>
                  </a:cubicBezTo>
                  <a:cubicBezTo>
                    <a:pt x="127" y="29"/>
                    <a:pt x="99" y="0"/>
                    <a:pt x="63" y="0"/>
                  </a:cubicBezTo>
                  <a:close/>
                  <a:moveTo>
                    <a:pt x="52" y="104"/>
                  </a:moveTo>
                  <a:cubicBezTo>
                    <a:pt x="25" y="69"/>
                    <a:pt x="25" y="69"/>
                    <a:pt x="25" y="6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44"/>
                    <a:pt x="103" y="44"/>
                    <a:pt x="103" y="44"/>
                  </a:cubicBezTo>
                  <a:lnTo>
                    <a:pt x="52" y="104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7" name="i$ľîḓé"/>
            <p:cNvSpPr/>
            <p:nvPr/>
          </p:nvSpPr>
          <p:spPr bwMode="auto">
            <a:xfrm>
              <a:off x="10258707" y="5188504"/>
              <a:ext cx="307301" cy="307300"/>
            </a:xfrm>
            <a:custGeom>
              <a:avLst/>
              <a:gdLst>
                <a:gd name="T0" fmla="*/ 0 w 157"/>
                <a:gd name="T1" fmla="*/ 74 h 157"/>
                <a:gd name="T2" fmla="*/ 0 w 157"/>
                <a:gd name="T3" fmla="*/ 23 h 157"/>
                <a:gd name="T4" fmla="*/ 64 w 157"/>
                <a:gd name="T5" fmla="*/ 13 h 157"/>
                <a:gd name="T6" fmla="*/ 64 w 157"/>
                <a:gd name="T7" fmla="*/ 74 h 157"/>
                <a:gd name="T8" fmla="*/ 0 w 157"/>
                <a:gd name="T9" fmla="*/ 74 h 157"/>
                <a:gd name="T10" fmla="*/ 73 w 157"/>
                <a:gd name="T11" fmla="*/ 12 h 157"/>
                <a:gd name="T12" fmla="*/ 157 w 157"/>
                <a:gd name="T13" fmla="*/ 0 h 157"/>
                <a:gd name="T14" fmla="*/ 157 w 157"/>
                <a:gd name="T15" fmla="*/ 74 h 157"/>
                <a:gd name="T16" fmla="*/ 73 w 157"/>
                <a:gd name="T17" fmla="*/ 74 h 157"/>
                <a:gd name="T18" fmla="*/ 73 w 157"/>
                <a:gd name="T19" fmla="*/ 12 h 157"/>
                <a:gd name="T20" fmla="*/ 157 w 157"/>
                <a:gd name="T21" fmla="*/ 84 h 157"/>
                <a:gd name="T22" fmla="*/ 157 w 157"/>
                <a:gd name="T23" fmla="*/ 157 h 157"/>
                <a:gd name="T24" fmla="*/ 73 w 157"/>
                <a:gd name="T25" fmla="*/ 146 h 157"/>
                <a:gd name="T26" fmla="*/ 73 w 157"/>
                <a:gd name="T27" fmla="*/ 84 h 157"/>
                <a:gd name="T28" fmla="*/ 157 w 157"/>
                <a:gd name="T29" fmla="*/ 84 h 157"/>
                <a:gd name="T30" fmla="*/ 64 w 157"/>
                <a:gd name="T31" fmla="*/ 144 h 157"/>
                <a:gd name="T32" fmla="*/ 0 w 157"/>
                <a:gd name="T33" fmla="*/ 136 h 157"/>
                <a:gd name="T34" fmla="*/ 0 w 157"/>
                <a:gd name="T35" fmla="*/ 84 h 157"/>
                <a:gd name="T36" fmla="*/ 64 w 157"/>
                <a:gd name="T37" fmla="*/ 84 h 157"/>
                <a:gd name="T38" fmla="*/ 64 w 157"/>
                <a:gd name="T39" fmla="*/ 14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7" h="157">
                  <a:moveTo>
                    <a:pt x="0" y="74"/>
                  </a:moveTo>
                  <a:lnTo>
                    <a:pt x="0" y="23"/>
                  </a:lnTo>
                  <a:lnTo>
                    <a:pt x="64" y="13"/>
                  </a:lnTo>
                  <a:lnTo>
                    <a:pt x="64" y="74"/>
                  </a:lnTo>
                  <a:lnTo>
                    <a:pt x="0" y="74"/>
                  </a:lnTo>
                  <a:close/>
                  <a:moveTo>
                    <a:pt x="73" y="12"/>
                  </a:moveTo>
                  <a:lnTo>
                    <a:pt x="157" y="0"/>
                  </a:lnTo>
                  <a:lnTo>
                    <a:pt x="157" y="74"/>
                  </a:lnTo>
                  <a:lnTo>
                    <a:pt x="73" y="74"/>
                  </a:lnTo>
                  <a:lnTo>
                    <a:pt x="73" y="12"/>
                  </a:lnTo>
                  <a:close/>
                  <a:moveTo>
                    <a:pt x="157" y="84"/>
                  </a:moveTo>
                  <a:lnTo>
                    <a:pt x="157" y="157"/>
                  </a:lnTo>
                  <a:lnTo>
                    <a:pt x="73" y="146"/>
                  </a:lnTo>
                  <a:lnTo>
                    <a:pt x="73" y="84"/>
                  </a:lnTo>
                  <a:lnTo>
                    <a:pt x="157" y="84"/>
                  </a:lnTo>
                  <a:close/>
                  <a:moveTo>
                    <a:pt x="64" y="144"/>
                  </a:moveTo>
                  <a:lnTo>
                    <a:pt x="0" y="136"/>
                  </a:lnTo>
                  <a:lnTo>
                    <a:pt x="0" y="84"/>
                  </a:lnTo>
                  <a:lnTo>
                    <a:pt x="64" y="84"/>
                  </a:lnTo>
                  <a:lnTo>
                    <a:pt x="64" y="144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8" name="îṡľíďè"/>
            <p:cNvSpPr/>
            <p:nvPr/>
          </p:nvSpPr>
          <p:spPr bwMode="auto">
            <a:xfrm>
              <a:off x="9922047" y="5121955"/>
              <a:ext cx="272069" cy="272068"/>
            </a:xfrm>
            <a:custGeom>
              <a:avLst/>
              <a:gdLst>
                <a:gd name="T0" fmla="*/ 11 w 85"/>
                <a:gd name="T1" fmla="*/ 42 h 85"/>
                <a:gd name="T2" fmla="*/ 29 w 85"/>
                <a:gd name="T3" fmla="*/ 70 h 85"/>
                <a:gd name="T4" fmla="*/ 14 w 85"/>
                <a:gd name="T5" fmla="*/ 30 h 85"/>
                <a:gd name="T6" fmla="*/ 11 w 85"/>
                <a:gd name="T7" fmla="*/ 42 h 85"/>
                <a:gd name="T8" fmla="*/ 64 w 85"/>
                <a:gd name="T9" fmla="*/ 41 h 85"/>
                <a:gd name="T10" fmla="*/ 62 w 85"/>
                <a:gd name="T11" fmla="*/ 32 h 85"/>
                <a:gd name="T12" fmla="*/ 59 w 85"/>
                <a:gd name="T13" fmla="*/ 25 h 85"/>
                <a:gd name="T14" fmla="*/ 64 w 85"/>
                <a:gd name="T15" fmla="*/ 20 h 85"/>
                <a:gd name="T16" fmla="*/ 64 w 85"/>
                <a:gd name="T17" fmla="*/ 20 h 85"/>
                <a:gd name="T18" fmla="*/ 43 w 85"/>
                <a:gd name="T19" fmla="*/ 11 h 85"/>
                <a:gd name="T20" fmla="*/ 16 w 85"/>
                <a:gd name="T21" fmla="*/ 25 h 85"/>
                <a:gd name="T22" fmla="*/ 18 w 85"/>
                <a:gd name="T23" fmla="*/ 25 h 85"/>
                <a:gd name="T24" fmla="*/ 27 w 85"/>
                <a:gd name="T25" fmla="*/ 25 h 85"/>
                <a:gd name="T26" fmla="*/ 27 w 85"/>
                <a:gd name="T27" fmla="*/ 28 h 85"/>
                <a:gd name="T28" fmla="*/ 23 w 85"/>
                <a:gd name="T29" fmla="*/ 28 h 85"/>
                <a:gd name="T30" fmla="*/ 35 w 85"/>
                <a:gd name="T31" fmla="*/ 61 h 85"/>
                <a:gd name="T32" fmla="*/ 42 w 85"/>
                <a:gd name="T33" fmla="*/ 41 h 85"/>
                <a:gd name="T34" fmla="*/ 37 w 85"/>
                <a:gd name="T35" fmla="*/ 28 h 85"/>
                <a:gd name="T36" fmla="*/ 34 w 85"/>
                <a:gd name="T37" fmla="*/ 28 h 85"/>
                <a:gd name="T38" fmla="*/ 34 w 85"/>
                <a:gd name="T39" fmla="*/ 25 h 85"/>
                <a:gd name="T40" fmla="*/ 42 w 85"/>
                <a:gd name="T41" fmla="*/ 25 h 85"/>
                <a:gd name="T42" fmla="*/ 51 w 85"/>
                <a:gd name="T43" fmla="*/ 25 h 85"/>
                <a:gd name="T44" fmla="*/ 51 w 85"/>
                <a:gd name="T45" fmla="*/ 28 h 85"/>
                <a:gd name="T46" fmla="*/ 47 w 85"/>
                <a:gd name="T47" fmla="*/ 28 h 85"/>
                <a:gd name="T48" fmla="*/ 59 w 85"/>
                <a:gd name="T49" fmla="*/ 61 h 85"/>
                <a:gd name="T50" fmla="*/ 62 w 85"/>
                <a:gd name="T51" fmla="*/ 51 h 85"/>
                <a:gd name="T52" fmla="*/ 64 w 85"/>
                <a:gd name="T53" fmla="*/ 41 h 85"/>
                <a:gd name="T54" fmla="*/ 43 w 85"/>
                <a:gd name="T55" fmla="*/ 45 h 85"/>
                <a:gd name="T56" fmla="*/ 34 w 85"/>
                <a:gd name="T57" fmla="*/ 72 h 85"/>
                <a:gd name="T58" fmla="*/ 43 w 85"/>
                <a:gd name="T59" fmla="*/ 73 h 85"/>
                <a:gd name="T60" fmla="*/ 53 w 85"/>
                <a:gd name="T61" fmla="*/ 72 h 85"/>
                <a:gd name="T62" fmla="*/ 53 w 85"/>
                <a:gd name="T63" fmla="*/ 71 h 85"/>
                <a:gd name="T64" fmla="*/ 43 w 85"/>
                <a:gd name="T65" fmla="*/ 45 h 85"/>
                <a:gd name="T66" fmla="*/ 71 w 85"/>
                <a:gd name="T67" fmla="*/ 28 h 85"/>
                <a:gd name="T68" fmla="*/ 71 w 85"/>
                <a:gd name="T69" fmla="*/ 31 h 85"/>
                <a:gd name="T70" fmla="*/ 69 w 85"/>
                <a:gd name="T71" fmla="*/ 42 h 85"/>
                <a:gd name="T72" fmla="*/ 59 w 85"/>
                <a:gd name="T73" fmla="*/ 69 h 85"/>
                <a:gd name="T74" fmla="*/ 75 w 85"/>
                <a:gd name="T75" fmla="*/ 42 h 85"/>
                <a:gd name="T76" fmla="*/ 71 w 85"/>
                <a:gd name="T77" fmla="*/ 28 h 85"/>
                <a:gd name="T78" fmla="*/ 43 w 85"/>
                <a:gd name="T79" fmla="*/ 0 h 85"/>
                <a:gd name="T80" fmla="*/ 0 w 85"/>
                <a:gd name="T81" fmla="*/ 42 h 85"/>
                <a:gd name="T82" fmla="*/ 43 w 85"/>
                <a:gd name="T83" fmla="*/ 85 h 85"/>
                <a:gd name="T84" fmla="*/ 85 w 85"/>
                <a:gd name="T85" fmla="*/ 42 h 85"/>
                <a:gd name="T86" fmla="*/ 43 w 85"/>
                <a:gd name="T87" fmla="*/ 0 h 85"/>
                <a:gd name="T88" fmla="*/ 43 w 85"/>
                <a:gd name="T89" fmla="*/ 79 h 85"/>
                <a:gd name="T90" fmla="*/ 6 w 85"/>
                <a:gd name="T91" fmla="*/ 42 h 85"/>
                <a:gd name="T92" fmla="*/ 43 w 85"/>
                <a:gd name="T93" fmla="*/ 5 h 85"/>
                <a:gd name="T94" fmla="*/ 80 w 85"/>
                <a:gd name="T95" fmla="*/ 42 h 85"/>
                <a:gd name="T96" fmla="*/ 43 w 85"/>
                <a:gd name="T97" fmla="*/ 7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" h="85">
                  <a:moveTo>
                    <a:pt x="11" y="42"/>
                  </a:moveTo>
                  <a:cubicBezTo>
                    <a:pt x="11" y="55"/>
                    <a:pt x="18" y="65"/>
                    <a:pt x="29" y="7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2" y="34"/>
                    <a:pt x="11" y="38"/>
                    <a:pt x="11" y="42"/>
                  </a:cubicBezTo>
                  <a:close/>
                  <a:moveTo>
                    <a:pt x="64" y="41"/>
                  </a:moveTo>
                  <a:cubicBezTo>
                    <a:pt x="64" y="37"/>
                    <a:pt x="63" y="34"/>
                    <a:pt x="62" y="32"/>
                  </a:cubicBezTo>
                  <a:cubicBezTo>
                    <a:pt x="60" y="30"/>
                    <a:pt x="59" y="28"/>
                    <a:pt x="59" y="25"/>
                  </a:cubicBezTo>
                  <a:cubicBezTo>
                    <a:pt x="59" y="22"/>
                    <a:pt x="61" y="20"/>
                    <a:pt x="64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59" y="15"/>
                    <a:pt x="51" y="11"/>
                    <a:pt x="43" y="11"/>
                  </a:cubicBezTo>
                  <a:cubicBezTo>
                    <a:pt x="32" y="11"/>
                    <a:pt x="22" y="17"/>
                    <a:pt x="16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22" y="25"/>
                    <a:pt x="27" y="25"/>
                    <a:pt x="27" y="25"/>
                  </a:cubicBezTo>
                  <a:cubicBezTo>
                    <a:pt x="29" y="25"/>
                    <a:pt x="29" y="27"/>
                    <a:pt x="27" y="28"/>
                  </a:cubicBezTo>
                  <a:cubicBezTo>
                    <a:pt x="27" y="28"/>
                    <a:pt x="25" y="28"/>
                    <a:pt x="23" y="28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5" y="28"/>
                    <a:pt x="34" y="28"/>
                    <a:pt x="34" y="28"/>
                  </a:cubicBezTo>
                  <a:cubicBezTo>
                    <a:pt x="32" y="27"/>
                    <a:pt x="32" y="25"/>
                    <a:pt x="34" y="25"/>
                  </a:cubicBezTo>
                  <a:cubicBezTo>
                    <a:pt x="34" y="25"/>
                    <a:pt x="39" y="25"/>
                    <a:pt x="42" y="25"/>
                  </a:cubicBezTo>
                  <a:cubicBezTo>
                    <a:pt x="46" y="25"/>
                    <a:pt x="51" y="25"/>
                    <a:pt x="51" y="25"/>
                  </a:cubicBezTo>
                  <a:cubicBezTo>
                    <a:pt x="52" y="25"/>
                    <a:pt x="53" y="27"/>
                    <a:pt x="51" y="28"/>
                  </a:cubicBezTo>
                  <a:cubicBezTo>
                    <a:pt x="51" y="28"/>
                    <a:pt x="49" y="28"/>
                    <a:pt x="47" y="28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47"/>
                    <a:pt x="64" y="43"/>
                    <a:pt x="64" y="41"/>
                  </a:cubicBezTo>
                  <a:close/>
                  <a:moveTo>
                    <a:pt x="43" y="45"/>
                  </a:moveTo>
                  <a:cubicBezTo>
                    <a:pt x="34" y="72"/>
                    <a:pt x="34" y="72"/>
                    <a:pt x="34" y="72"/>
                  </a:cubicBezTo>
                  <a:cubicBezTo>
                    <a:pt x="37" y="73"/>
                    <a:pt x="40" y="73"/>
                    <a:pt x="43" y="73"/>
                  </a:cubicBezTo>
                  <a:cubicBezTo>
                    <a:pt x="47" y="73"/>
                    <a:pt x="50" y="73"/>
                    <a:pt x="53" y="72"/>
                  </a:cubicBezTo>
                  <a:cubicBezTo>
                    <a:pt x="53" y="71"/>
                    <a:pt x="53" y="71"/>
                    <a:pt x="53" y="71"/>
                  </a:cubicBezTo>
                  <a:lnTo>
                    <a:pt x="43" y="45"/>
                  </a:lnTo>
                  <a:close/>
                  <a:moveTo>
                    <a:pt x="71" y="28"/>
                  </a:moveTo>
                  <a:cubicBezTo>
                    <a:pt x="71" y="29"/>
                    <a:pt x="71" y="30"/>
                    <a:pt x="71" y="31"/>
                  </a:cubicBezTo>
                  <a:cubicBezTo>
                    <a:pt x="71" y="34"/>
                    <a:pt x="70" y="37"/>
                    <a:pt x="69" y="42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8" y="64"/>
                    <a:pt x="75" y="54"/>
                    <a:pt x="75" y="42"/>
                  </a:cubicBezTo>
                  <a:cubicBezTo>
                    <a:pt x="75" y="37"/>
                    <a:pt x="73" y="32"/>
                    <a:pt x="71" y="28"/>
                  </a:cubicBezTo>
                  <a:close/>
                  <a:moveTo>
                    <a:pt x="43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3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3" y="0"/>
                  </a:cubicBezTo>
                  <a:close/>
                  <a:moveTo>
                    <a:pt x="43" y="79"/>
                  </a:moveTo>
                  <a:cubicBezTo>
                    <a:pt x="22" y="79"/>
                    <a:pt x="6" y="63"/>
                    <a:pt x="6" y="42"/>
                  </a:cubicBezTo>
                  <a:cubicBezTo>
                    <a:pt x="6" y="22"/>
                    <a:pt x="22" y="5"/>
                    <a:pt x="43" y="5"/>
                  </a:cubicBezTo>
                  <a:cubicBezTo>
                    <a:pt x="63" y="5"/>
                    <a:pt x="80" y="22"/>
                    <a:pt x="80" y="42"/>
                  </a:cubicBezTo>
                  <a:cubicBezTo>
                    <a:pt x="80" y="63"/>
                    <a:pt x="63" y="79"/>
                    <a:pt x="43" y="79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9" name="iŝ1îḑè"/>
            <p:cNvSpPr/>
            <p:nvPr/>
          </p:nvSpPr>
          <p:spPr bwMode="auto">
            <a:xfrm>
              <a:off x="10258707" y="5621075"/>
              <a:ext cx="364063" cy="360148"/>
            </a:xfrm>
            <a:custGeom>
              <a:avLst/>
              <a:gdLst>
                <a:gd name="T0" fmla="*/ 110 w 114"/>
                <a:gd name="T1" fmla="*/ 90 h 113"/>
                <a:gd name="T2" fmla="*/ 60 w 114"/>
                <a:gd name="T3" fmla="*/ 47 h 113"/>
                <a:gd name="T4" fmla="*/ 64 w 114"/>
                <a:gd name="T5" fmla="*/ 32 h 113"/>
                <a:gd name="T6" fmla="*/ 32 w 114"/>
                <a:gd name="T7" fmla="*/ 0 h 113"/>
                <a:gd name="T8" fmla="*/ 23 w 114"/>
                <a:gd name="T9" fmla="*/ 1 h 113"/>
                <a:gd name="T10" fmla="*/ 41 w 114"/>
                <a:gd name="T11" fmla="*/ 20 h 113"/>
                <a:gd name="T12" fmla="*/ 41 w 114"/>
                <a:gd name="T13" fmla="*/ 30 h 113"/>
                <a:gd name="T14" fmla="*/ 30 w 114"/>
                <a:gd name="T15" fmla="*/ 41 h 113"/>
                <a:gd name="T16" fmla="*/ 20 w 114"/>
                <a:gd name="T17" fmla="*/ 41 h 113"/>
                <a:gd name="T18" fmla="*/ 1 w 114"/>
                <a:gd name="T19" fmla="*/ 23 h 113"/>
                <a:gd name="T20" fmla="*/ 0 w 114"/>
                <a:gd name="T21" fmla="*/ 32 h 113"/>
                <a:gd name="T22" fmla="*/ 32 w 114"/>
                <a:gd name="T23" fmla="*/ 63 h 113"/>
                <a:gd name="T24" fmla="*/ 47 w 114"/>
                <a:gd name="T25" fmla="*/ 60 h 113"/>
                <a:gd name="T26" fmla="*/ 90 w 114"/>
                <a:gd name="T27" fmla="*/ 110 h 113"/>
                <a:gd name="T28" fmla="*/ 100 w 114"/>
                <a:gd name="T29" fmla="*/ 111 h 113"/>
                <a:gd name="T30" fmla="*/ 111 w 114"/>
                <a:gd name="T31" fmla="*/ 100 h 113"/>
                <a:gd name="T32" fmla="*/ 110 w 114"/>
                <a:gd name="T3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13">
                  <a:moveTo>
                    <a:pt x="110" y="90"/>
                  </a:moveTo>
                  <a:cubicBezTo>
                    <a:pt x="60" y="47"/>
                    <a:pt x="60" y="47"/>
                    <a:pt x="60" y="47"/>
                  </a:cubicBezTo>
                  <a:cubicBezTo>
                    <a:pt x="62" y="42"/>
                    <a:pt x="64" y="37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ubicBezTo>
                    <a:pt x="29" y="0"/>
                    <a:pt x="26" y="0"/>
                    <a:pt x="23" y="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4" y="22"/>
                    <a:pt x="44" y="27"/>
                    <a:pt x="41" y="3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7" y="44"/>
                    <a:pt x="23" y="44"/>
                    <a:pt x="20" y="41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0" y="29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37" y="63"/>
                    <a:pt x="42" y="62"/>
                    <a:pt x="47" y="6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3" y="113"/>
                    <a:pt x="97" y="113"/>
                    <a:pt x="100" y="111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14" y="97"/>
                    <a:pt x="113" y="93"/>
                    <a:pt x="110" y="90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0" name="ïṡḻïdé"/>
            <p:cNvSpPr/>
            <p:nvPr/>
          </p:nvSpPr>
          <p:spPr bwMode="auto">
            <a:xfrm>
              <a:off x="9160647" y="5274627"/>
              <a:ext cx="358192" cy="550009"/>
            </a:xfrm>
            <a:custGeom>
              <a:avLst/>
              <a:gdLst>
                <a:gd name="T0" fmla="*/ 84 w 112"/>
                <a:gd name="T1" fmla="*/ 3 h 172"/>
                <a:gd name="T2" fmla="*/ 111 w 112"/>
                <a:gd name="T3" fmla="*/ 19 h 172"/>
                <a:gd name="T4" fmla="*/ 110 w 112"/>
                <a:gd name="T5" fmla="*/ 33 h 172"/>
                <a:gd name="T6" fmla="*/ 103 w 112"/>
                <a:gd name="T7" fmla="*/ 44 h 172"/>
                <a:gd name="T8" fmla="*/ 65 w 112"/>
                <a:gd name="T9" fmla="*/ 21 h 172"/>
                <a:gd name="T10" fmla="*/ 72 w 112"/>
                <a:gd name="T11" fmla="*/ 10 h 172"/>
                <a:gd name="T12" fmla="*/ 84 w 112"/>
                <a:gd name="T13" fmla="*/ 3 h 172"/>
                <a:gd name="T14" fmla="*/ 0 w 112"/>
                <a:gd name="T15" fmla="*/ 130 h 172"/>
                <a:gd name="T16" fmla="*/ 1 w 112"/>
                <a:gd name="T17" fmla="*/ 172 h 172"/>
                <a:gd name="T18" fmla="*/ 38 w 112"/>
                <a:gd name="T19" fmla="*/ 153 h 172"/>
                <a:gd name="T20" fmla="*/ 98 w 112"/>
                <a:gd name="T21" fmla="*/ 52 h 172"/>
                <a:gd name="T22" fmla="*/ 60 w 112"/>
                <a:gd name="T23" fmla="*/ 29 h 172"/>
                <a:gd name="T24" fmla="*/ 0 w 112"/>
                <a:gd name="T25" fmla="*/ 130 h 172"/>
                <a:gd name="T26" fmla="*/ 76 w 112"/>
                <a:gd name="T27" fmla="*/ 57 h 172"/>
                <a:gd name="T28" fmla="*/ 30 w 112"/>
                <a:gd name="T29" fmla="*/ 134 h 172"/>
                <a:gd name="T30" fmla="*/ 20 w 112"/>
                <a:gd name="T31" fmla="*/ 128 h 172"/>
                <a:gd name="T32" fmla="*/ 66 w 112"/>
                <a:gd name="T33" fmla="*/ 52 h 172"/>
                <a:gd name="T34" fmla="*/ 76 w 112"/>
                <a:gd name="T35" fmla="*/ 5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72">
                  <a:moveTo>
                    <a:pt x="84" y="3"/>
                  </a:moveTo>
                  <a:cubicBezTo>
                    <a:pt x="96" y="0"/>
                    <a:pt x="108" y="7"/>
                    <a:pt x="111" y="19"/>
                  </a:cubicBezTo>
                  <a:cubicBezTo>
                    <a:pt x="112" y="24"/>
                    <a:pt x="112" y="29"/>
                    <a:pt x="110" y="33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5" y="7"/>
                    <a:pt x="79" y="4"/>
                    <a:pt x="84" y="3"/>
                  </a:cubicBezTo>
                  <a:close/>
                  <a:moveTo>
                    <a:pt x="0" y="130"/>
                  </a:moveTo>
                  <a:cubicBezTo>
                    <a:pt x="1" y="172"/>
                    <a:pt x="1" y="172"/>
                    <a:pt x="1" y="172"/>
                  </a:cubicBezTo>
                  <a:cubicBezTo>
                    <a:pt x="38" y="153"/>
                    <a:pt x="38" y="153"/>
                    <a:pt x="38" y="153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60" y="29"/>
                    <a:pt x="60" y="29"/>
                    <a:pt x="60" y="29"/>
                  </a:cubicBezTo>
                  <a:lnTo>
                    <a:pt x="0" y="130"/>
                  </a:lnTo>
                  <a:close/>
                  <a:moveTo>
                    <a:pt x="76" y="57"/>
                  </a:moveTo>
                  <a:cubicBezTo>
                    <a:pt x="30" y="134"/>
                    <a:pt x="30" y="134"/>
                    <a:pt x="30" y="134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66" y="52"/>
                    <a:pt x="66" y="52"/>
                    <a:pt x="66" y="52"/>
                  </a:cubicBezTo>
                  <a:lnTo>
                    <a:pt x="76" y="57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1" name="îṩ1îďé"/>
            <p:cNvSpPr/>
            <p:nvPr/>
          </p:nvSpPr>
          <p:spPr bwMode="auto">
            <a:xfrm>
              <a:off x="9589301" y="5294200"/>
              <a:ext cx="305343" cy="348404"/>
            </a:xfrm>
            <a:custGeom>
              <a:avLst/>
              <a:gdLst>
                <a:gd name="T0" fmla="*/ 40 w 95"/>
                <a:gd name="T1" fmla="*/ 61 h 109"/>
                <a:gd name="T2" fmla="*/ 34 w 95"/>
                <a:gd name="T3" fmla="*/ 54 h 109"/>
                <a:gd name="T4" fmla="*/ 13 w 95"/>
                <a:gd name="T5" fmla="*/ 75 h 109"/>
                <a:gd name="T6" fmla="*/ 34 w 95"/>
                <a:gd name="T7" fmla="*/ 95 h 109"/>
                <a:gd name="T8" fmla="*/ 40 w 95"/>
                <a:gd name="T9" fmla="*/ 88 h 109"/>
                <a:gd name="T10" fmla="*/ 27 w 95"/>
                <a:gd name="T11" fmla="*/ 75 h 109"/>
                <a:gd name="T12" fmla="*/ 40 w 95"/>
                <a:gd name="T13" fmla="*/ 61 h 109"/>
                <a:gd name="T14" fmla="*/ 54 w 95"/>
                <a:gd name="T15" fmla="*/ 88 h 109"/>
                <a:gd name="T16" fmla="*/ 61 w 95"/>
                <a:gd name="T17" fmla="*/ 95 h 109"/>
                <a:gd name="T18" fmla="*/ 81 w 95"/>
                <a:gd name="T19" fmla="*/ 75 h 109"/>
                <a:gd name="T20" fmla="*/ 61 w 95"/>
                <a:gd name="T21" fmla="*/ 54 h 109"/>
                <a:gd name="T22" fmla="*/ 54 w 95"/>
                <a:gd name="T23" fmla="*/ 61 h 109"/>
                <a:gd name="T24" fmla="*/ 68 w 95"/>
                <a:gd name="T25" fmla="*/ 75 h 109"/>
                <a:gd name="T26" fmla="*/ 54 w 95"/>
                <a:gd name="T27" fmla="*/ 88 h 109"/>
                <a:gd name="T28" fmla="*/ 89 w 95"/>
                <a:gd name="T29" fmla="*/ 21 h 109"/>
                <a:gd name="T30" fmla="*/ 74 w 95"/>
                <a:gd name="T31" fmla="*/ 6 h 109"/>
                <a:gd name="T32" fmla="*/ 59 w 95"/>
                <a:gd name="T33" fmla="*/ 0 h 109"/>
                <a:gd name="T34" fmla="*/ 8 w 95"/>
                <a:gd name="T35" fmla="*/ 0 h 109"/>
                <a:gd name="T36" fmla="*/ 0 w 95"/>
                <a:gd name="T37" fmla="*/ 8 h 109"/>
                <a:gd name="T38" fmla="*/ 0 w 95"/>
                <a:gd name="T39" fmla="*/ 100 h 109"/>
                <a:gd name="T40" fmla="*/ 8 w 95"/>
                <a:gd name="T41" fmla="*/ 109 h 109"/>
                <a:gd name="T42" fmla="*/ 86 w 95"/>
                <a:gd name="T43" fmla="*/ 109 h 109"/>
                <a:gd name="T44" fmla="*/ 95 w 95"/>
                <a:gd name="T45" fmla="*/ 100 h 109"/>
                <a:gd name="T46" fmla="*/ 95 w 95"/>
                <a:gd name="T47" fmla="*/ 36 h 109"/>
                <a:gd name="T48" fmla="*/ 89 w 95"/>
                <a:gd name="T49" fmla="*/ 21 h 109"/>
                <a:gd name="T50" fmla="*/ 84 w 95"/>
                <a:gd name="T51" fmla="*/ 26 h 109"/>
                <a:gd name="T52" fmla="*/ 85 w 95"/>
                <a:gd name="T53" fmla="*/ 27 h 109"/>
                <a:gd name="T54" fmla="*/ 68 w 95"/>
                <a:gd name="T55" fmla="*/ 27 h 109"/>
                <a:gd name="T56" fmla="*/ 68 w 95"/>
                <a:gd name="T57" fmla="*/ 10 h 109"/>
                <a:gd name="T58" fmla="*/ 69 w 95"/>
                <a:gd name="T59" fmla="*/ 11 h 109"/>
                <a:gd name="T60" fmla="*/ 84 w 95"/>
                <a:gd name="T61" fmla="*/ 26 h 109"/>
                <a:gd name="T62" fmla="*/ 88 w 95"/>
                <a:gd name="T63" fmla="*/ 100 h 109"/>
                <a:gd name="T64" fmla="*/ 86 w 95"/>
                <a:gd name="T65" fmla="*/ 102 h 109"/>
                <a:gd name="T66" fmla="*/ 8 w 95"/>
                <a:gd name="T67" fmla="*/ 102 h 109"/>
                <a:gd name="T68" fmla="*/ 6 w 95"/>
                <a:gd name="T69" fmla="*/ 100 h 109"/>
                <a:gd name="T70" fmla="*/ 6 w 95"/>
                <a:gd name="T71" fmla="*/ 8 h 109"/>
                <a:gd name="T72" fmla="*/ 8 w 95"/>
                <a:gd name="T73" fmla="*/ 7 h 109"/>
                <a:gd name="T74" fmla="*/ 59 w 95"/>
                <a:gd name="T75" fmla="*/ 7 h 109"/>
                <a:gd name="T76" fmla="*/ 61 w 95"/>
                <a:gd name="T77" fmla="*/ 7 h 109"/>
                <a:gd name="T78" fmla="*/ 61 w 95"/>
                <a:gd name="T79" fmla="*/ 34 h 109"/>
                <a:gd name="T80" fmla="*/ 88 w 95"/>
                <a:gd name="T81" fmla="*/ 34 h 109"/>
                <a:gd name="T82" fmla="*/ 88 w 95"/>
                <a:gd name="T83" fmla="*/ 36 h 109"/>
                <a:gd name="T84" fmla="*/ 88 w 95"/>
                <a:gd name="T85" fmla="*/ 10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5" h="109">
                  <a:moveTo>
                    <a:pt x="40" y="61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27" y="75"/>
                    <a:pt x="27" y="75"/>
                    <a:pt x="27" y="75"/>
                  </a:cubicBezTo>
                  <a:lnTo>
                    <a:pt x="40" y="61"/>
                  </a:lnTo>
                  <a:close/>
                  <a:moveTo>
                    <a:pt x="54" y="88"/>
                  </a:moveTo>
                  <a:cubicBezTo>
                    <a:pt x="61" y="95"/>
                    <a:pt x="61" y="95"/>
                    <a:pt x="61" y="9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54" y="88"/>
                  </a:lnTo>
                  <a:close/>
                  <a:moveTo>
                    <a:pt x="89" y="21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0" y="3"/>
                    <a:pt x="64" y="0"/>
                    <a:pt x="5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3" y="109"/>
                    <a:pt x="8" y="109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91" y="109"/>
                    <a:pt x="95" y="105"/>
                    <a:pt x="95" y="100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5" y="31"/>
                    <a:pt x="92" y="24"/>
                    <a:pt x="89" y="21"/>
                  </a:cubicBezTo>
                  <a:close/>
                  <a:moveTo>
                    <a:pt x="84" y="26"/>
                  </a:moveTo>
                  <a:cubicBezTo>
                    <a:pt x="84" y="26"/>
                    <a:pt x="85" y="27"/>
                    <a:pt x="85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9" y="11"/>
                  </a:cubicBezTo>
                  <a:lnTo>
                    <a:pt x="84" y="26"/>
                  </a:lnTo>
                  <a:close/>
                  <a:moveTo>
                    <a:pt x="88" y="100"/>
                  </a:moveTo>
                  <a:cubicBezTo>
                    <a:pt x="88" y="101"/>
                    <a:pt x="87" y="102"/>
                    <a:pt x="86" y="102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7" y="102"/>
                    <a:pt x="6" y="101"/>
                    <a:pt x="6" y="10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1" y="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4"/>
                    <a:pt x="88" y="35"/>
                    <a:pt x="88" y="36"/>
                  </a:cubicBezTo>
                  <a:lnTo>
                    <a:pt x="88" y="10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2" name="işlíḍê"/>
            <p:cNvSpPr/>
            <p:nvPr/>
          </p:nvSpPr>
          <p:spPr bwMode="auto">
            <a:xfrm>
              <a:off x="9029505" y="1945211"/>
              <a:ext cx="401253" cy="297514"/>
            </a:xfrm>
            <a:custGeom>
              <a:avLst/>
              <a:gdLst>
                <a:gd name="T0" fmla="*/ 101 w 125"/>
                <a:gd name="T1" fmla="*/ 0 h 93"/>
                <a:gd name="T2" fmla="*/ 23 w 125"/>
                <a:gd name="T3" fmla="*/ 0 h 93"/>
                <a:gd name="T4" fmla="*/ 0 w 125"/>
                <a:gd name="T5" fmla="*/ 23 h 93"/>
                <a:gd name="T6" fmla="*/ 0 w 125"/>
                <a:gd name="T7" fmla="*/ 70 h 93"/>
                <a:gd name="T8" fmla="*/ 23 w 125"/>
                <a:gd name="T9" fmla="*/ 93 h 93"/>
                <a:gd name="T10" fmla="*/ 101 w 125"/>
                <a:gd name="T11" fmla="*/ 93 h 93"/>
                <a:gd name="T12" fmla="*/ 125 w 125"/>
                <a:gd name="T13" fmla="*/ 70 h 93"/>
                <a:gd name="T14" fmla="*/ 125 w 125"/>
                <a:gd name="T15" fmla="*/ 23 h 93"/>
                <a:gd name="T16" fmla="*/ 101 w 125"/>
                <a:gd name="T17" fmla="*/ 0 h 93"/>
                <a:gd name="T18" fmla="*/ 47 w 125"/>
                <a:gd name="T19" fmla="*/ 78 h 93"/>
                <a:gd name="T20" fmla="*/ 47 w 125"/>
                <a:gd name="T21" fmla="*/ 15 h 93"/>
                <a:gd name="T22" fmla="*/ 86 w 125"/>
                <a:gd name="T23" fmla="*/ 46 h 93"/>
                <a:gd name="T24" fmla="*/ 47 w 125"/>
                <a:gd name="T25" fmla="*/ 7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93">
                  <a:moveTo>
                    <a:pt x="10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83"/>
                    <a:pt x="11" y="93"/>
                    <a:pt x="23" y="9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14" y="93"/>
                    <a:pt x="125" y="83"/>
                    <a:pt x="125" y="7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10"/>
                    <a:pt x="114" y="0"/>
                    <a:pt x="101" y="0"/>
                  </a:cubicBezTo>
                  <a:close/>
                  <a:moveTo>
                    <a:pt x="47" y="78"/>
                  </a:moveTo>
                  <a:cubicBezTo>
                    <a:pt x="47" y="15"/>
                    <a:pt x="47" y="15"/>
                    <a:pt x="47" y="15"/>
                  </a:cubicBezTo>
                  <a:cubicBezTo>
                    <a:pt x="86" y="46"/>
                    <a:pt x="86" y="46"/>
                    <a:pt x="86" y="46"/>
                  </a:cubicBezTo>
                  <a:lnTo>
                    <a:pt x="47" y="78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3" name="íṩḷíḋê"/>
            <p:cNvSpPr/>
            <p:nvPr/>
          </p:nvSpPr>
          <p:spPr bwMode="auto">
            <a:xfrm>
              <a:off x="8534302" y="4360555"/>
              <a:ext cx="207477" cy="21139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5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6 h 66"/>
                <a:gd name="T14" fmla="*/ 10 w 65"/>
                <a:gd name="T15" fmla="*/ 66 h 66"/>
                <a:gd name="T16" fmla="*/ 6 w 65"/>
                <a:gd name="T17" fmla="*/ 63 h 66"/>
                <a:gd name="T18" fmla="*/ 24 w 65"/>
                <a:gd name="T19" fmla="*/ 45 h 66"/>
                <a:gd name="T20" fmla="*/ 26 w 65"/>
                <a:gd name="T21" fmla="*/ 46 h 66"/>
                <a:gd name="T22" fmla="*/ 32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2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5"/>
                    <a:pt x="65" y="15"/>
                    <a:pt x="65" y="15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6"/>
                    <a:pt x="55" y="46"/>
                    <a:pt x="55" y="46"/>
                  </a:cubicBezTo>
                  <a:cubicBezTo>
                    <a:pt x="37" y="46"/>
                    <a:pt x="10" y="66"/>
                    <a:pt x="10" y="66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6"/>
                    <a:pt x="26" y="46"/>
                  </a:cubicBezTo>
                  <a:cubicBezTo>
                    <a:pt x="30" y="46"/>
                    <a:pt x="32" y="43"/>
                    <a:pt x="32" y="39"/>
                  </a:cubicBezTo>
                  <a:cubicBezTo>
                    <a:pt x="32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2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4" name="ïš1íḑé"/>
            <p:cNvSpPr/>
            <p:nvPr/>
          </p:nvSpPr>
          <p:spPr bwMode="auto">
            <a:xfrm>
              <a:off x="8890535" y="4113931"/>
              <a:ext cx="279899" cy="268153"/>
            </a:xfrm>
            <a:custGeom>
              <a:avLst/>
              <a:gdLst>
                <a:gd name="T0" fmla="*/ 55 w 88"/>
                <a:gd name="T1" fmla="*/ 59 h 84"/>
                <a:gd name="T2" fmla="*/ 53 w 88"/>
                <a:gd name="T3" fmla="*/ 53 h 84"/>
                <a:gd name="T4" fmla="*/ 61 w 88"/>
                <a:gd name="T5" fmla="*/ 38 h 84"/>
                <a:gd name="T6" fmla="*/ 63 w 88"/>
                <a:gd name="T7" fmla="*/ 26 h 84"/>
                <a:gd name="T8" fmla="*/ 44 w 88"/>
                <a:gd name="T9" fmla="*/ 0 h 84"/>
                <a:gd name="T10" fmla="*/ 25 w 88"/>
                <a:gd name="T11" fmla="*/ 26 h 84"/>
                <a:gd name="T12" fmla="*/ 28 w 88"/>
                <a:gd name="T13" fmla="*/ 38 h 84"/>
                <a:gd name="T14" fmla="*/ 36 w 88"/>
                <a:gd name="T15" fmla="*/ 53 h 84"/>
                <a:gd name="T16" fmla="*/ 33 w 88"/>
                <a:gd name="T17" fmla="*/ 59 h 84"/>
                <a:gd name="T18" fmla="*/ 0 w 88"/>
                <a:gd name="T19" fmla="*/ 84 h 84"/>
                <a:gd name="T20" fmla="*/ 44 w 88"/>
                <a:gd name="T21" fmla="*/ 84 h 84"/>
                <a:gd name="T22" fmla="*/ 88 w 88"/>
                <a:gd name="T23" fmla="*/ 84 h 84"/>
                <a:gd name="T24" fmla="*/ 55 w 88"/>
                <a:gd name="T2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4">
                  <a:moveTo>
                    <a:pt x="55" y="59"/>
                  </a:moveTo>
                  <a:cubicBezTo>
                    <a:pt x="53" y="59"/>
                    <a:pt x="53" y="53"/>
                    <a:pt x="53" y="53"/>
                  </a:cubicBezTo>
                  <a:cubicBezTo>
                    <a:pt x="53" y="53"/>
                    <a:pt x="59" y="46"/>
                    <a:pt x="61" y="38"/>
                  </a:cubicBezTo>
                  <a:cubicBezTo>
                    <a:pt x="64" y="38"/>
                    <a:pt x="67" y="29"/>
                    <a:pt x="63" y="26"/>
                  </a:cubicBezTo>
                  <a:cubicBezTo>
                    <a:pt x="63" y="22"/>
                    <a:pt x="68" y="0"/>
                    <a:pt x="44" y="0"/>
                  </a:cubicBezTo>
                  <a:cubicBezTo>
                    <a:pt x="21" y="0"/>
                    <a:pt x="25" y="22"/>
                    <a:pt x="25" y="26"/>
                  </a:cubicBezTo>
                  <a:cubicBezTo>
                    <a:pt x="22" y="29"/>
                    <a:pt x="24" y="38"/>
                    <a:pt x="28" y="38"/>
                  </a:cubicBezTo>
                  <a:cubicBezTo>
                    <a:pt x="29" y="46"/>
                    <a:pt x="36" y="53"/>
                    <a:pt x="36" y="53"/>
                  </a:cubicBezTo>
                  <a:cubicBezTo>
                    <a:pt x="36" y="53"/>
                    <a:pt x="35" y="59"/>
                    <a:pt x="33" y="59"/>
                  </a:cubicBezTo>
                  <a:cubicBezTo>
                    <a:pt x="26" y="60"/>
                    <a:pt x="0" y="72"/>
                    <a:pt x="0" y="84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8" y="72"/>
                    <a:pt x="62" y="60"/>
                    <a:pt x="55" y="59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5" name="ïŝḷide"/>
            <p:cNvSpPr/>
            <p:nvPr/>
          </p:nvSpPr>
          <p:spPr bwMode="auto">
            <a:xfrm>
              <a:off x="8039097" y="4581732"/>
              <a:ext cx="262282" cy="262282"/>
            </a:xfrm>
            <a:custGeom>
              <a:avLst/>
              <a:gdLst>
                <a:gd name="T0" fmla="*/ 0 w 82"/>
                <a:gd name="T1" fmla="*/ 41 h 82"/>
                <a:gd name="T2" fmla="*/ 82 w 82"/>
                <a:gd name="T3" fmla="*/ 41 h 82"/>
                <a:gd name="T4" fmla="*/ 64 w 82"/>
                <a:gd name="T5" fmla="*/ 55 h 82"/>
                <a:gd name="T6" fmla="*/ 77 w 82"/>
                <a:gd name="T7" fmla="*/ 44 h 82"/>
                <a:gd name="T8" fmla="*/ 64 w 82"/>
                <a:gd name="T9" fmla="*/ 55 h 82"/>
                <a:gd name="T10" fmla="*/ 16 w 82"/>
                <a:gd name="T11" fmla="*/ 38 h 82"/>
                <a:gd name="T12" fmla="*/ 8 w 82"/>
                <a:gd name="T13" fmla="*/ 27 h 82"/>
                <a:gd name="T14" fmla="*/ 59 w 82"/>
                <a:gd name="T15" fmla="*/ 27 h 82"/>
                <a:gd name="T16" fmla="*/ 44 w 82"/>
                <a:gd name="T17" fmla="*/ 38 h 82"/>
                <a:gd name="T18" fmla="*/ 59 w 82"/>
                <a:gd name="T19" fmla="*/ 27 h 82"/>
                <a:gd name="T20" fmla="*/ 44 w 82"/>
                <a:gd name="T21" fmla="*/ 5 h 82"/>
                <a:gd name="T22" fmla="*/ 54 w 82"/>
                <a:gd name="T23" fmla="*/ 14 h 82"/>
                <a:gd name="T24" fmla="*/ 44 w 82"/>
                <a:gd name="T25" fmla="*/ 22 h 82"/>
                <a:gd name="T26" fmla="*/ 35 w 82"/>
                <a:gd name="T27" fmla="*/ 7 h 82"/>
                <a:gd name="T28" fmla="*/ 38 w 82"/>
                <a:gd name="T29" fmla="*/ 22 h 82"/>
                <a:gd name="T30" fmla="*/ 28 w 82"/>
                <a:gd name="T31" fmla="*/ 14 h 82"/>
                <a:gd name="T32" fmla="*/ 38 w 82"/>
                <a:gd name="T33" fmla="*/ 38 h 82"/>
                <a:gd name="T34" fmla="*/ 23 w 82"/>
                <a:gd name="T35" fmla="*/ 27 h 82"/>
                <a:gd name="T36" fmla="*/ 8 w 82"/>
                <a:gd name="T37" fmla="*/ 55 h 82"/>
                <a:gd name="T38" fmla="*/ 16 w 82"/>
                <a:gd name="T39" fmla="*/ 44 h 82"/>
                <a:gd name="T40" fmla="*/ 8 w 82"/>
                <a:gd name="T41" fmla="*/ 55 h 82"/>
                <a:gd name="T42" fmla="*/ 38 w 82"/>
                <a:gd name="T43" fmla="*/ 44 h 82"/>
                <a:gd name="T44" fmla="*/ 23 w 82"/>
                <a:gd name="T45" fmla="*/ 55 h 82"/>
                <a:gd name="T46" fmla="*/ 38 w 82"/>
                <a:gd name="T47" fmla="*/ 60 h 82"/>
                <a:gd name="T48" fmla="*/ 35 w 82"/>
                <a:gd name="T49" fmla="*/ 74 h 82"/>
                <a:gd name="T50" fmla="*/ 25 w 82"/>
                <a:gd name="T51" fmla="*/ 60 h 82"/>
                <a:gd name="T52" fmla="*/ 54 w 82"/>
                <a:gd name="T53" fmla="*/ 67 h 82"/>
                <a:gd name="T54" fmla="*/ 44 w 82"/>
                <a:gd name="T55" fmla="*/ 76 h 82"/>
                <a:gd name="T56" fmla="*/ 57 w 82"/>
                <a:gd name="T57" fmla="*/ 60 h 82"/>
                <a:gd name="T58" fmla="*/ 44 w 82"/>
                <a:gd name="T59" fmla="*/ 55 h 82"/>
                <a:gd name="T60" fmla="*/ 60 w 82"/>
                <a:gd name="T61" fmla="*/ 44 h 82"/>
                <a:gd name="T62" fmla="*/ 44 w 82"/>
                <a:gd name="T63" fmla="*/ 55 h 82"/>
                <a:gd name="T64" fmla="*/ 64 w 82"/>
                <a:gd name="T65" fmla="*/ 27 h 82"/>
                <a:gd name="T66" fmla="*/ 77 w 82"/>
                <a:gd name="T67" fmla="*/ 38 h 82"/>
                <a:gd name="T68" fmla="*/ 71 w 82"/>
                <a:gd name="T69" fmla="*/ 22 h 82"/>
                <a:gd name="T70" fmla="*/ 57 w 82"/>
                <a:gd name="T71" fmla="*/ 9 h 82"/>
                <a:gd name="T72" fmla="*/ 71 w 82"/>
                <a:gd name="T73" fmla="*/ 22 h 82"/>
                <a:gd name="T74" fmla="*/ 26 w 82"/>
                <a:gd name="T75" fmla="*/ 9 h 82"/>
                <a:gd name="T76" fmla="*/ 11 w 82"/>
                <a:gd name="T77" fmla="*/ 22 h 82"/>
                <a:gd name="T78" fmla="*/ 11 w 82"/>
                <a:gd name="T79" fmla="*/ 60 h 82"/>
                <a:gd name="T80" fmla="*/ 26 w 82"/>
                <a:gd name="T81" fmla="*/ 73 h 82"/>
                <a:gd name="T82" fmla="*/ 11 w 82"/>
                <a:gd name="T83" fmla="*/ 60 h 82"/>
                <a:gd name="T84" fmla="*/ 57 w 82"/>
                <a:gd name="T85" fmla="*/ 73 h 82"/>
                <a:gd name="T86" fmla="*/ 71 w 82"/>
                <a:gd name="T87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cubicBezTo>
                    <a:pt x="18" y="0"/>
                    <a:pt x="0" y="18"/>
                    <a:pt x="0" y="41"/>
                  </a:cubicBezTo>
                  <a:cubicBezTo>
                    <a:pt x="0" y="64"/>
                    <a:pt x="18" y="82"/>
                    <a:pt x="41" y="82"/>
                  </a:cubicBezTo>
                  <a:cubicBezTo>
                    <a:pt x="64" y="82"/>
                    <a:pt x="82" y="64"/>
                    <a:pt x="82" y="41"/>
                  </a:cubicBezTo>
                  <a:cubicBezTo>
                    <a:pt x="82" y="18"/>
                    <a:pt x="64" y="0"/>
                    <a:pt x="41" y="0"/>
                  </a:cubicBezTo>
                  <a:close/>
                  <a:moveTo>
                    <a:pt x="64" y="55"/>
                  </a:moveTo>
                  <a:cubicBezTo>
                    <a:pt x="65" y="51"/>
                    <a:pt x="66" y="47"/>
                    <a:pt x="66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6" y="47"/>
                    <a:pt x="76" y="51"/>
                    <a:pt x="74" y="55"/>
                  </a:cubicBezTo>
                  <a:lnTo>
                    <a:pt x="64" y="55"/>
                  </a:lnTo>
                  <a:close/>
                  <a:moveTo>
                    <a:pt x="18" y="27"/>
                  </a:moveTo>
                  <a:cubicBezTo>
                    <a:pt x="17" y="31"/>
                    <a:pt x="17" y="34"/>
                    <a:pt x="1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4"/>
                    <a:pt x="7" y="31"/>
                    <a:pt x="8" y="27"/>
                  </a:cubicBezTo>
                  <a:lnTo>
                    <a:pt x="18" y="27"/>
                  </a:lnTo>
                  <a:close/>
                  <a:moveTo>
                    <a:pt x="59" y="27"/>
                  </a:moveTo>
                  <a:cubicBezTo>
                    <a:pt x="60" y="31"/>
                    <a:pt x="60" y="34"/>
                    <a:pt x="60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7"/>
                    <a:pt x="44" y="27"/>
                    <a:pt x="44" y="27"/>
                  </a:cubicBezTo>
                  <a:lnTo>
                    <a:pt x="59" y="27"/>
                  </a:lnTo>
                  <a:close/>
                  <a:moveTo>
                    <a:pt x="44" y="22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45" y="6"/>
                    <a:pt x="46" y="6"/>
                    <a:pt x="48" y="7"/>
                  </a:cubicBezTo>
                  <a:cubicBezTo>
                    <a:pt x="50" y="9"/>
                    <a:pt x="52" y="11"/>
                    <a:pt x="54" y="14"/>
                  </a:cubicBezTo>
                  <a:cubicBezTo>
                    <a:pt x="55" y="17"/>
                    <a:pt x="56" y="19"/>
                    <a:pt x="57" y="22"/>
                  </a:cubicBezTo>
                  <a:cubicBezTo>
                    <a:pt x="44" y="22"/>
                    <a:pt x="44" y="22"/>
                    <a:pt x="44" y="22"/>
                  </a:cubicBezTo>
                  <a:close/>
                  <a:moveTo>
                    <a:pt x="28" y="14"/>
                  </a:moveTo>
                  <a:cubicBezTo>
                    <a:pt x="30" y="11"/>
                    <a:pt x="32" y="9"/>
                    <a:pt x="35" y="7"/>
                  </a:cubicBezTo>
                  <a:cubicBezTo>
                    <a:pt x="36" y="6"/>
                    <a:pt x="37" y="6"/>
                    <a:pt x="38" y="5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19"/>
                    <a:pt x="27" y="17"/>
                    <a:pt x="28" y="14"/>
                  </a:cubicBezTo>
                  <a:close/>
                  <a:moveTo>
                    <a:pt x="38" y="27"/>
                  </a:moveTo>
                  <a:cubicBezTo>
                    <a:pt x="38" y="38"/>
                    <a:pt x="38" y="38"/>
                    <a:pt x="38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4"/>
                    <a:pt x="23" y="31"/>
                    <a:pt x="23" y="27"/>
                  </a:cubicBezTo>
                  <a:lnTo>
                    <a:pt x="38" y="27"/>
                  </a:lnTo>
                  <a:close/>
                  <a:moveTo>
                    <a:pt x="8" y="55"/>
                  </a:moveTo>
                  <a:cubicBezTo>
                    <a:pt x="7" y="51"/>
                    <a:pt x="6" y="47"/>
                    <a:pt x="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7"/>
                    <a:pt x="17" y="51"/>
                    <a:pt x="18" y="55"/>
                  </a:cubicBezTo>
                  <a:lnTo>
                    <a:pt x="8" y="55"/>
                  </a:lnTo>
                  <a:close/>
                  <a:moveTo>
                    <a:pt x="22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1"/>
                    <a:pt x="22" y="47"/>
                    <a:pt x="22" y="44"/>
                  </a:cubicBezTo>
                  <a:close/>
                  <a:moveTo>
                    <a:pt x="38" y="60"/>
                  </a:moveTo>
                  <a:cubicBezTo>
                    <a:pt x="38" y="76"/>
                    <a:pt x="38" y="76"/>
                    <a:pt x="38" y="76"/>
                  </a:cubicBezTo>
                  <a:cubicBezTo>
                    <a:pt x="37" y="76"/>
                    <a:pt x="36" y="75"/>
                    <a:pt x="35" y="74"/>
                  </a:cubicBezTo>
                  <a:cubicBezTo>
                    <a:pt x="32" y="73"/>
                    <a:pt x="30" y="70"/>
                    <a:pt x="28" y="67"/>
                  </a:cubicBezTo>
                  <a:cubicBezTo>
                    <a:pt x="27" y="65"/>
                    <a:pt x="26" y="63"/>
                    <a:pt x="25" y="60"/>
                  </a:cubicBezTo>
                  <a:cubicBezTo>
                    <a:pt x="38" y="60"/>
                    <a:pt x="38" y="60"/>
                    <a:pt x="38" y="60"/>
                  </a:cubicBezTo>
                  <a:close/>
                  <a:moveTo>
                    <a:pt x="54" y="67"/>
                  </a:moveTo>
                  <a:cubicBezTo>
                    <a:pt x="52" y="70"/>
                    <a:pt x="50" y="73"/>
                    <a:pt x="48" y="74"/>
                  </a:cubicBezTo>
                  <a:cubicBezTo>
                    <a:pt x="46" y="75"/>
                    <a:pt x="45" y="76"/>
                    <a:pt x="44" y="7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6" y="63"/>
                    <a:pt x="55" y="65"/>
                    <a:pt x="54" y="67"/>
                  </a:cubicBezTo>
                  <a:close/>
                  <a:moveTo>
                    <a:pt x="44" y="55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7"/>
                    <a:pt x="60" y="51"/>
                    <a:pt x="59" y="55"/>
                  </a:cubicBezTo>
                  <a:lnTo>
                    <a:pt x="44" y="55"/>
                  </a:lnTo>
                  <a:close/>
                  <a:moveTo>
                    <a:pt x="66" y="38"/>
                  </a:moveTo>
                  <a:cubicBezTo>
                    <a:pt x="66" y="34"/>
                    <a:pt x="65" y="31"/>
                    <a:pt x="64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6" y="31"/>
                    <a:pt x="76" y="34"/>
                    <a:pt x="77" y="38"/>
                  </a:cubicBezTo>
                  <a:lnTo>
                    <a:pt x="66" y="38"/>
                  </a:lnTo>
                  <a:close/>
                  <a:moveTo>
                    <a:pt x="71" y="22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61" y="17"/>
                    <a:pt x="59" y="12"/>
                    <a:pt x="57" y="9"/>
                  </a:cubicBezTo>
                  <a:cubicBezTo>
                    <a:pt x="60" y="10"/>
                    <a:pt x="63" y="13"/>
                    <a:pt x="66" y="16"/>
                  </a:cubicBezTo>
                  <a:cubicBezTo>
                    <a:pt x="68" y="17"/>
                    <a:pt x="70" y="19"/>
                    <a:pt x="71" y="22"/>
                  </a:cubicBezTo>
                  <a:close/>
                  <a:moveTo>
                    <a:pt x="16" y="16"/>
                  </a:moveTo>
                  <a:cubicBezTo>
                    <a:pt x="19" y="13"/>
                    <a:pt x="22" y="10"/>
                    <a:pt x="26" y="9"/>
                  </a:cubicBezTo>
                  <a:cubicBezTo>
                    <a:pt x="23" y="12"/>
                    <a:pt x="21" y="17"/>
                    <a:pt x="19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19"/>
                    <a:pt x="14" y="17"/>
                    <a:pt x="16" y="16"/>
                  </a:cubicBezTo>
                  <a:close/>
                  <a:moveTo>
                    <a:pt x="11" y="60"/>
                  </a:moveTo>
                  <a:cubicBezTo>
                    <a:pt x="19" y="60"/>
                    <a:pt x="19" y="60"/>
                    <a:pt x="19" y="60"/>
                  </a:cubicBezTo>
                  <a:cubicBezTo>
                    <a:pt x="21" y="65"/>
                    <a:pt x="23" y="69"/>
                    <a:pt x="26" y="73"/>
                  </a:cubicBezTo>
                  <a:cubicBezTo>
                    <a:pt x="22" y="71"/>
                    <a:pt x="19" y="69"/>
                    <a:pt x="16" y="66"/>
                  </a:cubicBezTo>
                  <a:cubicBezTo>
                    <a:pt x="14" y="64"/>
                    <a:pt x="12" y="62"/>
                    <a:pt x="11" y="60"/>
                  </a:cubicBezTo>
                  <a:close/>
                  <a:moveTo>
                    <a:pt x="66" y="66"/>
                  </a:moveTo>
                  <a:cubicBezTo>
                    <a:pt x="63" y="69"/>
                    <a:pt x="60" y="71"/>
                    <a:pt x="57" y="73"/>
                  </a:cubicBezTo>
                  <a:cubicBezTo>
                    <a:pt x="59" y="69"/>
                    <a:pt x="61" y="65"/>
                    <a:pt x="63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2"/>
                    <a:pt x="68" y="64"/>
                    <a:pt x="66" y="66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6" name="îṡ1ïďè"/>
            <p:cNvSpPr/>
            <p:nvPr/>
          </p:nvSpPr>
          <p:spPr bwMode="auto">
            <a:xfrm>
              <a:off x="8820072" y="2931705"/>
              <a:ext cx="219221" cy="232921"/>
            </a:xfrm>
            <a:custGeom>
              <a:avLst/>
              <a:gdLst>
                <a:gd name="T0" fmla="*/ 62 w 69"/>
                <a:gd name="T1" fmla="*/ 0 h 73"/>
                <a:gd name="T2" fmla="*/ 7 w 69"/>
                <a:gd name="T3" fmla="*/ 0 h 73"/>
                <a:gd name="T4" fmla="*/ 0 w 69"/>
                <a:gd name="T5" fmla="*/ 7 h 73"/>
                <a:gd name="T6" fmla="*/ 0 w 69"/>
                <a:gd name="T7" fmla="*/ 66 h 73"/>
                <a:gd name="T8" fmla="*/ 7 w 69"/>
                <a:gd name="T9" fmla="*/ 73 h 73"/>
                <a:gd name="T10" fmla="*/ 62 w 69"/>
                <a:gd name="T11" fmla="*/ 73 h 73"/>
                <a:gd name="T12" fmla="*/ 69 w 69"/>
                <a:gd name="T13" fmla="*/ 66 h 73"/>
                <a:gd name="T14" fmla="*/ 69 w 69"/>
                <a:gd name="T15" fmla="*/ 7 h 73"/>
                <a:gd name="T16" fmla="*/ 62 w 69"/>
                <a:gd name="T17" fmla="*/ 0 h 73"/>
                <a:gd name="T18" fmla="*/ 60 w 69"/>
                <a:gd name="T19" fmla="*/ 64 h 73"/>
                <a:gd name="T20" fmla="*/ 10 w 69"/>
                <a:gd name="T21" fmla="*/ 64 h 73"/>
                <a:gd name="T22" fmla="*/ 10 w 69"/>
                <a:gd name="T23" fmla="*/ 9 h 73"/>
                <a:gd name="T24" fmla="*/ 60 w 69"/>
                <a:gd name="T25" fmla="*/ 9 h 73"/>
                <a:gd name="T26" fmla="*/ 60 w 69"/>
                <a:gd name="T27" fmla="*/ 64 h 73"/>
                <a:gd name="T28" fmla="*/ 19 w 69"/>
                <a:gd name="T29" fmla="*/ 32 h 73"/>
                <a:gd name="T30" fmla="*/ 51 w 69"/>
                <a:gd name="T31" fmla="*/ 32 h 73"/>
                <a:gd name="T32" fmla="*/ 51 w 69"/>
                <a:gd name="T33" fmla="*/ 37 h 73"/>
                <a:gd name="T34" fmla="*/ 19 w 69"/>
                <a:gd name="T35" fmla="*/ 37 h 73"/>
                <a:gd name="T36" fmla="*/ 19 w 69"/>
                <a:gd name="T37" fmla="*/ 32 h 73"/>
                <a:gd name="T38" fmla="*/ 19 w 69"/>
                <a:gd name="T39" fmla="*/ 41 h 73"/>
                <a:gd name="T40" fmla="*/ 51 w 69"/>
                <a:gd name="T41" fmla="*/ 41 h 73"/>
                <a:gd name="T42" fmla="*/ 51 w 69"/>
                <a:gd name="T43" fmla="*/ 46 h 73"/>
                <a:gd name="T44" fmla="*/ 19 w 69"/>
                <a:gd name="T45" fmla="*/ 46 h 73"/>
                <a:gd name="T46" fmla="*/ 19 w 69"/>
                <a:gd name="T47" fmla="*/ 41 h 73"/>
                <a:gd name="T48" fmla="*/ 19 w 69"/>
                <a:gd name="T49" fmla="*/ 50 h 73"/>
                <a:gd name="T50" fmla="*/ 51 w 69"/>
                <a:gd name="T51" fmla="*/ 50 h 73"/>
                <a:gd name="T52" fmla="*/ 51 w 69"/>
                <a:gd name="T53" fmla="*/ 55 h 73"/>
                <a:gd name="T54" fmla="*/ 19 w 69"/>
                <a:gd name="T55" fmla="*/ 55 h 73"/>
                <a:gd name="T56" fmla="*/ 19 w 69"/>
                <a:gd name="T57" fmla="*/ 50 h 73"/>
                <a:gd name="T58" fmla="*/ 19 w 69"/>
                <a:gd name="T59" fmla="*/ 23 h 73"/>
                <a:gd name="T60" fmla="*/ 51 w 69"/>
                <a:gd name="T61" fmla="*/ 23 h 73"/>
                <a:gd name="T62" fmla="*/ 51 w 69"/>
                <a:gd name="T63" fmla="*/ 27 h 73"/>
                <a:gd name="T64" fmla="*/ 19 w 69"/>
                <a:gd name="T65" fmla="*/ 27 h 73"/>
                <a:gd name="T66" fmla="*/ 19 w 69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73">
                  <a:moveTo>
                    <a:pt x="6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4" y="73"/>
                    <a:pt x="7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6" y="73"/>
                    <a:pt x="69" y="70"/>
                    <a:pt x="69" y="6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3"/>
                    <a:pt x="66" y="0"/>
                    <a:pt x="62" y="0"/>
                  </a:cubicBezTo>
                  <a:close/>
                  <a:moveTo>
                    <a:pt x="60" y="64"/>
                  </a:moveTo>
                  <a:cubicBezTo>
                    <a:pt x="10" y="64"/>
                    <a:pt x="10" y="64"/>
                    <a:pt x="10" y="6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60" y="9"/>
                    <a:pt x="60" y="9"/>
                    <a:pt x="60" y="9"/>
                  </a:cubicBezTo>
                  <a:lnTo>
                    <a:pt x="60" y="64"/>
                  </a:lnTo>
                  <a:close/>
                  <a:moveTo>
                    <a:pt x="19" y="32"/>
                  </a:moveTo>
                  <a:cubicBezTo>
                    <a:pt x="51" y="32"/>
                    <a:pt x="51" y="32"/>
                    <a:pt x="51" y="32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19" y="37"/>
                    <a:pt x="19" y="37"/>
                    <a:pt x="19" y="37"/>
                  </a:cubicBezTo>
                  <a:lnTo>
                    <a:pt x="19" y="32"/>
                  </a:lnTo>
                  <a:close/>
                  <a:moveTo>
                    <a:pt x="19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19" y="46"/>
                    <a:pt x="19" y="46"/>
                    <a:pt x="19" y="46"/>
                  </a:cubicBezTo>
                  <a:lnTo>
                    <a:pt x="19" y="41"/>
                  </a:lnTo>
                  <a:close/>
                  <a:moveTo>
                    <a:pt x="19" y="50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19" y="55"/>
                    <a:pt x="19" y="55"/>
                    <a:pt x="19" y="55"/>
                  </a:cubicBezTo>
                  <a:lnTo>
                    <a:pt x="19" y="50"/>
                  </a:lnTo>
                  <a:close/>
                  <a:moveTo>
                    <a:pt x="19" y="23"/>
                  </a:moveTo>
                  <a:cubicBezTo>
                    <a:pt x="51" y="23"/>
                    <a:pt x="51" y="23"/>
                    <a:pt x="51" y="23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19" y="27"/>
                    <a:pt x="19" y="27"/>
                    <a:pt x="19" y="27"/>
                  </a:cubicBezTo>
                  <a:lnTo>
                    <a:pt x="19" y="23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7" name="íSľïḋê"/>
            <p:cNvSpPr/>
            <p:nvPr/>
          </p:nvSpPr>
          <p:spPr bwMode="auto">
            <a:xfrm>
              <a:off x="8998188" y="1536129"/>
              <a:ext cx="242709" cy="281855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7 w 76"/>
                <a:gd name="T5" fmla="*/ 65 h 88"/>
                <a:gd name="T6" fmla="*/ 49 w 76"/>
                <a:gd name="T7" fmla="*/ 27 h 88"/>
                <a:gd name="T8" fmla="*/ 33 w 76"/>
                <a:gd name="T9" fmla="*/ 74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1" y="23"/>
                    <a:pt x="30" y="12"/>
                    <a:pt x="14" y="28"/>
                  </a:cubicBezTo>
                  <a:cubicBezTo>
                    <a:pt x="0" y="42"/>
                    <a:pt x="5" y="59"/>
                    <a:pt x="17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3" y="74"/>
                  </a:cubicBezTo>
                  <a:cubicBezTo>
                    <a:pt x="45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8"/>
                    <a:pt x="5" y="83"/>
                    <a:pt x="10" y="83"/>
                  </a:cubicBezTo>
                  <a:cubicBezTo>
                    <a:pt x="15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8" name="iŝľiḋe"/>
            <p:cNvSpPr/>
            <p:nvPr/>
          </p:nvSpPr>
          <p:spPr bwMode="auto">
            <a:xfrm>
              <a:off x="8685015" y="3366232"/>
              <a:ext cx="246623" cy="246623"/>
            </a:xfrm>
            <a:custGeom>
              <a:avLst/>
              <a:gdLst>
                <a:gd name="T0" fmla="*/ 53 w 77"/>
                <a:gd name="T1" fmla="*/ 30 h 77"/>
                <a:gd name="T2" fmla="*/ 25 w 77"/>
                <a:gd name="T3" fmla="*/ 2 h 77"/>
                <a:gd name="T4" fmla="*/ 38 w 77"/>
                <a:gd name="T5" fmla="*/ 0 h 77"/>
                <a:gd name="T6" fmla="*/ 53 w 77"/>
                <a:gd name="T7" fmla="*/ 3 h 77"/>
                <a:gd name="T8" fmla="*/ 53 w 77"/>
                <a:gd name="T9" fmla="*/ 30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9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8 h 77"/>
                <a:gd name="T22" fmla="*/ 72 w 77"/>
                <a:gd name="T23" fmla="*/ 58 h 77"/>
                <a:gd name="T24" fmla="*/ 38 w 77"/>
                <a:gd name="T25" fmla="*/ 77 h 77"/>
                <a:gd name="T26" fmla="*/ 24 w 77"/>
                <a:gd name="T27" fmla="*/ 74 h 77"/>
                <a:gd name="T28" fmla="*/ 24 w 77"/>
                <a:gd name="T29" fmla="*/ 58 h 77"/>
                <a:gd name="T30" fmla="*/ 32 w 77"/>
                <a:gd name="T31" fmla="*/ 17 h 77"/>
                <a:gd name="T32" fmla="*/ 1 w 77"/>
                <a:gd name="T33" fmla="*/ 48 h 77"/>
                <a:gd name="T34" fmla="*/ 0 w 77"/>
                <a:gd name="T35" fmla="*/ 39 h 77"/>
                <a:gd name="T36" fmla="*/ 20 w 77"/>
                <a:gd name="T37" fmla="*/ 5 h 77"/>
                <a:gd name="T38" fmla="*/ 32 w 77"/>
                <a:gd name="T39" fmla="*/ 17 h 77"/>
                <a:gd name="T40" fmla="*/ 19 w 77"/>
                <a:gd name="T41" fmla="*/ 38 h 77"/>
                <a:gd name="T42" fmla="*/ 19 w 77"/>
                <a:gd name="T43" fmla="*/ 72 h 77"/>
                <a:gd name="T44" fmla="*/ 3 w 77"/>
                <a:gd name="T45" fmla="*/ 54 h 77"/>
                <a:gd name="T46" fmla="*/ 19 w 77"/>
                <a:gd name="T47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30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9" y="1"/>
                    <a:pt x="34" y="0"/>
                    <a:pt x="38" y="0"/>
                  </a:cubicBezTo>
                  <a:cubicBezTo>
                    <a:pt x="43" y="0"/>
                    <a:pt x="48" y="1"/>
                    <a:pt x="53" y="3"/>
                  </a:cubicBezTo>
                  <a:lnTo>
                    <a:pt x="53" y="30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9"/>
                  </a:cubicBezTo>
                  <a:cubicBezTo>
                    <a:pt x="77" y="44"/>
                    <a:pt x="76" y="49"/>
                    <a:pt x="74" y="53"/>
                  </a:cubicBezTo>
                  <a:lnTo>
                    <a:pt x="58" y="53"/>
                  </a:lnTo>
                  <a:close/>
                  <a:moveTo>
                    <a:pt x="24" y="58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5" y="69"/>
                    <a:pt x="53" y="77"/>
                    <a:pt x="38" y="77"/>
                  </a:cubicBezTo>
                  <a:cubicBezTo>
                    <a:pt x="33" y="77"/>
                    <a:pt x="28" y="76"/>
                    <a:pt x="24" y="74"/>
                  </a:cubicBezTo>
                  <a:lnTo>
                    <a:pt x="24" y="58"/>
                  </a:lnTo>
                  <a:close/>
                  <a:moveTo>
                    <a:pt x="32" y="17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0" y="45"/>
                    <a:pt x="0" y="42"/>
                    <a:pt x="0" y="39"/>
                  </a:cubicBezTo>
                  <a:cubicBezTo>
                    <a:pt x="0" y="24"/>
                    <a:pt x="8" y="12"/>
                    <a:pt x="20" y="5"/>
                  </a:cubicBezTo>
                  <a:lnTo>
                    <a:pt x="32" y="17"/>
                  </a:lnTo>
                  <a:close/>
                  <a:moveTo>
                    <a:pt x="19" y="38"/>
                  </a:moveTo>
                  <a:cubicBezTo>
                    <a:pt x="19" y="72"/>
                    <a:pt x="19" y="72"/>
                    <a:pt x="19" y="72"/>
                  </a:cubicBezTo>
                  <a:cubicBezTo>
                    <a:pt x="12" y="68"/>
                    <a:pt x="6" y="62"/>
                    <a:pt x="3" y="54"/>
                  </a:cubicBezTo>
                  <a:lnTo>
                    <a:pt x="19" y="38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9" name="îṣ1ide"/>
            <p:cNvSpPr/>
            <p:nvPr/>
          </p:nvSpPr>
          <p:spPr bwMode="auto">
            <a:xfrm>
              <a:off x="8260276" y="4031724"/>
              <a:ext cx="229008" cy="197690"/>
            </a:xfrm>
            <a:custGeom>
              <a:avLst/>
              <a:gdLst>
                <a:gd name="T0" fmla="*/ 18 w 72"/>
                <a:gd name="T1" fmla="*/ 0 h 62"/>
                <a:gd name="T2" fmla="*/ 54 w 72"/>
                <a:gd name="T3" fmla="*/ 0 h 62"/>
                <a:gd name="T4" fmla="*/ 54 w 72"/>
                <a:gd name="T5" fmla="*/ 9 h 62"/>
                <a:gd name="T6" fmla="*/ 18 w 72"/>
                <a:gd name="T7" fmla="*/ 9 h 62"/>
                <a:gd name="T8" fmla="*/ 18 w 72"/>
                <a:gd name="T9" fmla="*/ 0 h 62"/>
                <a:gd name="T10" fmla="*/ 67 w 72"/>
                <a:gd name="T11" fmla="*/ 13 h 62"/>
                <a:gd name="T12" fmla="*/ 4 w 72"/>
                <a:gd name="T13" fmla="*/ 13 h 62"/>
                <a:gd name="T14" fmla="*/ 0 w 72"/>
                <a:gd name="T15" fmla="*/ 18 h 62"/>
                <a:gd name="T16" fmla="*/ 0 w 72"/>
                <a:gd name="T17" fmla="*/ 40 h 62"/>
                <a:gd name="T18" fmla="*/ 4 w 72"/>
                <a:gd name="T19" fmla="*/ 44 h 62"/>
                <a:gd name="T20" fmla="*/ 18 w 72"/>
                <a:gd name="T21" fmla="*/ 44 h 62"/>
                <a:gd name="T22" fmla="*/ 18 w 72"/>
                <a:gd name="T23" fmla="*/ 62 h 62"/>
                <a:gd name="T24" fmla="*/ 54 w 72"/>
                <a:gd name="T25" fmla="*/ 62 h 62"/>
                <a:gd name="T26" fmla="*/ 54 w 72"/>
                <a:gd name="T27" fmla="*/ 44 h 62"/>
                <a:gd name="T28" fmla="*/ 67 w 72"/>
                <a:gd name="T29" fmla="*/ 44 h 62"/>
                <a:gd name="T30" fmla="*/ 72 w 72"/>
                <a:gd name="T31" fmla="*/ 40 h 62"/>
                <a:gd name="T32" fmla="*/ 72 w 72"/>
                <a:gd name="T33" fmla="*/ 18 h 62"/>
                <a:gd name="T34" fmla="*/ 67 w 72"/>
                <a:gd name="T35" fmla="*/ 13 h 62"/>
                <a:gd name="T36" fmla="*/ 49 w 72"/>
                <a:gd name="T37" fmla="*/ 58 h 62"/>
                <a:gd name="T38" fmla="*/ 22 w 72"/>
                <a:gd name="T39" fmla="*/ 58 h 62"/>
                <a:gd name="T40" fmla="*/ 22 w 72"/>
                <a:gd name="T41" fmla="*/ 35 h 62"/>
                <a:gd name="T42" fmla="*/ 49 w 72"/>
                <a:gd name="T43" fmla="*/ 35 h 62"/>
                <a:gd name="T44" fmla="*/ 49 w 72"/>
                <a:gd name="T45" fmla="*/ 58 h 62"/>
                <a:gd name="T46" fmla="*/ 68 w 72"/>
                <a:gd name="T47" fmla="*/ 20 h 62"/>
                <a:gd name="T48" fmla="*/ 65 w 72"/>
                <a:gd name="T49" fmla="*/ 23 h 62"/>
                <a:gd name="T50" fmla="*/ 62 w 72"/>
                <a:gd name="T51" fmla="*/ 20 h 62"/>
                <a:gd name="T52" fmla="*/ 65 w 72"/>
                <a:gd name="T53" fmla="*/ 17 h 62"/>
                <a:gd name="T54" fmla="*/ 68 w 72"/>
                <a:gd name="T55" fmla="*/ 2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" h="62">
                  <a:moveTo>
                    <a:pt x="18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18" y="9"/>
                    <a:pt x="18" y="9"/>
                    <a:pt x="18" y="9"/>
                  </a:cubicBezTo>
                  <a:lnTo>
                    <a:pt x="18" y="0"/>
                  </a:lnTo>
                  <a:close/>
                  <a:moveTo>
                    <a:pt x="67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5"/>
                    <a:pt x="0" y="1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70" y="44"/>
                    <a:pt x="72" y="42"/>
                    <a:pt x="72" y="40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5"/>
                    <a:pt x="70" y="13"/>
                    <a:pt x="67" y="13"/>
                  </a:cubicBezTo>
                  <a:close/>
                  <a:moveTo>
                    <a:pt x="49" y="58"/>
                  </a:moveTo>
                  <a:cubicBezTo>
                    <a:pt x="22" y="58"/>
                    <a:pt x="22" y="58"/>
                    <a:pt x="22" y="58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49" y="35"/>
                    <a:pt x="49" y="35"/>
                    <a:pt x="49" y="35"/>
                  </a:cubicBezTo>
                  <a:lnTo>
                    <a:pt x="49" y="58"/>
                  </a:lnTo>
                  <a:close/>
                  <a:moveTo>
                    <a:pt x="68" y="20"/>
                  </a:moveTo>
                  <a:cubicBezTo>
                    <a:pt x="68" y="22"/>
                    <a:pt x="67" y="23"/>
                    <a:pt x="65" y="23"/>
                  </a:cubicBezTo>
                  <a:cubicBezTo>
                    <a:pt x="63" y="23"/>
                    <a:pt x="62" y="22"/>
                    <a:pt x="62" y="20"/>
                  </a:cubicBezTo>
                  <a:cubicBezTo>
                    <a:pt x="62" y="18"/>
                    <a:pt x="63" y="17"/>
                    <a:pt x="65" y="17"/>
                  </a:cubicBezTo>
                  <a:cubicBezTo>
                    <a:pt x="67" y="17"/>
                    <a:pt x="68" y="18"/>
                    <a:pt x="68" y="20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0" name="íśḻíḓe"/>
            <p:cNvSpPr/>
            <p:nvPr/>
          </p:nvSpPr>
          <p:spPr bwMode="auto">
            <a:xfrm>
              <a:off x="8610637" y="3841862"/>
              <a:ext cx="230965" cy="230965"/>
            </a:xfrm>
            <a:custGeom>
              <a:avLst/>
              <a:gdLst>
                <a:gd name="T0" fmla="*/ 13 w 72"/>
                <a:gd name="T1" fmla="*/ 36 h 72"/>
                <a:gd name="T2" fmla="*/ 13 w 72"/>
                <a:gd name="T3" fmla="*/ 33 h 72"/>
                <a:gd name="T4" fmla="*/ 1 w 72"/>
                <a:gd name="T5" fmla="*/ 29 h 72"/>
                <a:gd name="T6" fmla="*/ 0 w 72"/>
                <a:gd name="T7" fmla="*/ 36 h 72"/>
                <a:gd name="T8" fmla="*/ 11 w 72"/>
                <a:gd name="T9" fmla="*/ 62 h 72"/>
                <a:gd name="T10" fmla="*/ 19 w 72"/>
                <a:gd name="T11" fmla="*/ 51 h 72"/>
                <a:gd name="T12" fmla="*/ 13 w 72"/>
                <a:gd name="T13" fmla="*/ 36 h 72"/>
                <a:gd name="T14" fmla="*/ 58 w 72"/>
                <a:gd name="T15" fmla="*/ 36 h 72"/>
                <a:gd name="T16" fmla="*/ 52 w 72"/>
                <a:gd name="T17" fmla="*/ 51 h 72"/>
                <a:gd name="T18" fmla="*/ 60 w 72"/>
                <a:gd name="T19" fmla="*/ 62 h 72"/>
                <a:gd name="T20" fmla="*/ 72 w 72"/>
                <a:gd name="T21" fmla="*/ 36 h 72"/>
                <a:gd name="T22" fmla="*/ 71 w 72"/>
                <a:gd name="T23" fmla="*/ 29 h 72"/>
                <a:gd name="T24" fmla="*/ 58 w 72"/>
                <a:gd name="T25" fmla="*/ 33 h 72"/>
                <a:gd name="T26" fmla="*/ 58 w 72"/>
                <a:gd name="T27" fmla="*/ 36 h 72"/>
                <a:gd name="T28" fmla="*/ 40 w 72"/>
                <a:gd name="T29" fmla="*/ 14 h 72"/>
                <a:gd name="T30" fmla="*/ 55 w 72"/>
                <a:gd name="T31" fmla="*/ 25 h 72"/>
                <a:gd name="T32" fmla="*/ 68 w 72"/>
                <a:gd name="T33" fmla="*/ 21 h 72"/>
                <a:gd name="T34" fmla="*/ 40 w 72"/>
                <a:gd name="T35" fmla="*/ 0 h 72"/>
                <a:gd name="T36" fmla="*/ 40 w 72"/>
                <a:gd name="T37" fmla="*/ 14 h 72"/>
                <a:gd name="T38" fmla="*/ 16 w 72"/>
                <a:gd name="T39" fmla="*/ 25 h 72"/>
                <a:gd name="T40" fmla="*/ 31 w 72"/>
                <a:gd name="T41" fmla="*/ 14 h 72"/>
                <a:gd name="T42" fmla="*/ 31 w 72"/>
                <a:gd name="T43" fmla="*/ 0 h 72"/>
                <a:gd name="T44" fmla="*/ 3 w 72"/>
                <a:gd name="T45" fmla="*/ 21 h 72"/>
                <a:gd name="T46" fmla="*/ 16 w 72"/>
                <a:gd name="T47" fmla="*/ 25 h 72"/>
                <a:gd name="T48" fmla="*/ 45 w 72"/>
                <a:gd name="T49" fmla="*/ 56 h 72"/>
                <a:gd name="T50" fmla="*/ 36 w 72"/>
                <a:gd name="T51" fmla="*/ 58 h 72"/>
                <a:gd name="T52" fmla="*/ 26 w 72"/>
                <a:gd name="T53" fmla="*/ 56 h 72"/>
                <a:gd name="T54" fmla="*/ 18 w 72"/>
                <a:gd name="T55" fmla="*/ 67 h 72"/>
                <a:gd name="T56" fmla="*/ 36 w 72"/>
                <a:gd name="T57" fmla="*/ 72 h 72"/>
                <a:gd name="T58" fmla="*/ 53 w 72"/>
                <a:gd name="T59" fmla="*/ 67 h 72"/>
                <a:gd name="T60" fmla="*/ 45 w 72"/>
                <a:gd name="T61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2">
                  <a:moveTo>
                    <a:pt x="13" y="36"/>
                  </a:moveTo>
                  <a:cubicBezTo>
                    <a:pt x="13" y="35"/>
                    <a:pt x="13" y="34"/>
                    <a:pt x="13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4"/>
                    <a:pt x="0" y="36"/>
                  </a:cubicBezTo>
                  <a:cubicBezTo>
                    <a:pt x="0" y="46"/>
                    <a:pt x="4" y="56"/>
                    <a:pt x="11" y="6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6" y="47"/>
                    <a:pt x="13" y="42"/>
                    <a:pt x="13" y="36"/>
                  </a:cubicBezTo>
                  <a:close/>
                  <a:moveTo>
                    <a:pt x="58" y="36"/>
                  </a:moveTo>
                  <a:cubicBezTo>
                    <a:pt x="58" y="42"/>
                    <a:pt x="56" y="47"/>
                    <a:pt x="52" y="51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7" y="56"/>
                    <a:pt x="72" y="46"/>
                    <a:pt x="72" y="36"/>
                  </a:cubicBezTo>
                  <a:cubicBezTo>
                    <a:pt x="72" y="34"/>
                    <a:pt x="71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5"/>
                    <a:pt x="58" y="36"/>
                  </a:cubicBezTo>
                  <a:close/>
                  <a:moveTo>
                    <a:pt x="40" y="14"/>
                  </a:moveTo>
                  <a:cubicBezTo>
                    <a:pt x="47" y="15"/>
                    <a:pt x="52" y="19"/>
                    <a:pt x="55" y="25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3" y="10"/>
                    <a:pt x="53" y="2"/>
                    <a:pt x="40" y="0"/>
                  </a:cubicBezTo>
                  <a:lnTo>
                    <a:pt x="40" y="14"/>
                  </a:lnTo>
                  <a:close/>
                  <a:moveTo>
                    <a:pt x="16" y="25"/>
                  </a:moveTo>
                  <a:cubicBezTo>
                    <a:pt x="19" y="19"/>
                    <a:pt x="25" y="15"/>
                    <a:pt x="31" y="1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2"/>
                    <a:pt x="8" y="10"/>
                    <a:pt x="3" y="21"/>
                  </a:cubicBezTo>
                  <a:lnTo>
                    <a:pt x="16" y="25"/>
                  </a:lnTo>
                  <a:close/>
                  <a:moveTo>
                    <a:pt x="45" y="56"/>
                  </a:moveTo>
                  <a:cubicBezTo>
                    <a:pt x="42" y="58"/>
                    <a:pt x="39" y="58"/>
                    <a:pt x="36" y="58"/>
                  </a:cubicBezTo>
                  <a:cubicBezTo>
                    <a:pt x="32" y="58"/>
                    <a:pt x="29" y="58"/>
                    <a:pt x="26" y="56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4" y="70"/>
                    <a:pt x="30" y="72"/>
                    <a:pt x="36" y="72"/>
                  </a:cubicBezTo>
                  <a:cubicBezTo>
                    <a:pt x="42" y="72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1" name="ï$ḻïḓe"/>
            <p:cNvSpPr/>
            <p:nvPr/>
          </p:nvSpPr>
          <p:spPr bwMode="auto">
            <a:xfrm>
              <a:off x="9078439" y="1082029"/>
              <a:ext cx="221179" cy="221178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5 h 69"/>
                <a:gd name="T4" fmla="*/ 35 w 69"/>
                <a:gd name="T5" fmla="*/ 69 h 69"/>
                <a:gd name="T6" fmla="*/ 69 w 69"/>
                <a:gd name="T7" fmla="*/ 35 h 69"/>
                <a:gd name="T8" fmla="*/ 35 w 69"/>
                <a:gd name="T9" fmla="*/ 0 h 69"/>
                <a:gd name="T10" fmla="*/ 35 w 69"/>
                <a:gd name="T11" fmla="*/ 62 h 69"/>
                <a:gd name="T12" fmla="*/ 7 w 69"/>
                <a:gd name="T13" fmla="*/ 35 h 69"/>
                <a:gd name="T14" fmla="*/ 35 w 69"/>
                <a:gd name="T15" fmla="*/ 7 h 69"/>
                <a:gd name="T16" fmla="*/ 62 w 69"/>
                <a:gd name="T17" fmla="*/ 35 h 69"/>
                <a:gd name="T18" fmla="*/ 35 w 69"/>
                <a:gd name="T19" fmla="*/ 62 h 69"/>
                <a:gd name="T20" fmla="*/ 22 w 69"/>
                <a:gd name="T21" fmla="*/ 24 h 69"/>
                <a:gd name="T22" fmla="*/ 37 w 69"/>
                <a:gd name="T23" fmla="*/ 35 h 69"/>
                <a:gd name="T24" fmla="*/ 22 w 69"/>
                <a:gd name="T25" fmla="*/ 45 h 69"/>
                <a:gd name="T26" fmla="*/ 22 w 69"/>
                <a:gd name="T27" fmla="*/ 24 h 69"/>
                <a:gd name="T28" fmla="*/ 39 w 69"/>
                <a:gd name="T29" fmla="*/ 24 h 69"/>
                <a:gd name="T30" fmla="*/ 54 w 69"/>
                <a:gd name="T31" fmla="*/ 35 h 69"/>
                <a:gd name="T32" fmla="*/ 39 w 69"/>
                <a:gd name="T33" fmla="*/ 45 h 69"/>
                <a:gd name="T34" fmla="*/ 39 w 69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3"/>
                    <a:pt x="16" y="69"/>
                    <a:pt x="35" y="69"/>
                  </a:cubicBezTo>
                  <a:cubicBezTo>
                    <a:pt x="53" y="69"/>
                    <a:pt x="69" y="53"/>
                    <a:pt x="69" y="35"/>
                  </a:cubicBezTo>
                  <a:cubicBezTo>
                    <a:pt x="69" y="16"/>
                    <a:pt x="53" y="0"/>
                    <a:pt x="35" y="0"/>
                  </a:cubicBezTo>
                  <a:close/>
                  <a:moveTo>
                    <a:pt x="35" y="62"/>
                  </a:moveTo>
                  <a:cubicBezTo>
                    <a:pt x="19" y="62"/>
                    <a:pt x="7" y="50"/>
                    <a:pt x="7" y="35"/>
                  </a:cubicBezTo>
                  <a:cubicBezTo>
                    <a:pt x="7" y="19"/>
                    <a:pt x="19" y="7"/>
                    <a:pt x="35" y="7"/>
                  </a:cubicBezTo>
                  <a:cubicBezTo>
                    <a:pt x="50" y="7"/>
                    <a:pt x="62" y="19"/>
                    <a:pt x="62" y="35"/>
                  </a:cubicBezTo>
                  <a:cubicBezTo>
                    <a:pt x="62" y="50"/>
                    <a:pt x="50" y="62"/>
                    <a:pt x="35" y="62"/>
                  </a:cubicBezTo>
                  <a:close/>
                  <a:moveTo>
                    <a:pt x="22" y="24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2" name="ïṥļîḓe"/>
            <p:cNvSpPr/>
            <p:nvPr/>
          </p:nvSpPr>
          <p:spPr bwMode="auto">
            <a:xfrm>
              <a:off x="8342483" y="3088291"/>
              <a:ext cx="242709" cy="252495"/>
            </a:xfrm>
            <a:custGeom>
              <a:avLst/>
              <a:gdLst>
                <a:gd name="T0" fmla="*/ 59 w 124"/>
                <a:gd name="T1" fmla="*/ 129 h 129"/>
                <a:gd name="T2" fmla="*/ 59 w 124"/>
                <a:gd name="T3" fmla="*/ 70 h 129"/>
                <a:gd name="T4" fmla="*/ 0 w 124"/>
                <a:gd name="T5" fmla="*/ 129 h 129"/>
                <a:gd name="T6" fmla="*/ 0 w 124"/>
                <a:gd name="T7" fmla="*/ 0 h 129"/>
                <a:gd name="T8" fmla="*/ 59 w 124"/>
                <a:gd name="T9" fmla="*/ 58 h 129"/>
                <a:gd name="T10" fmla="*/ 59 w 124"/>
                <a:gd name="T11" fmla="*/ 0 h 129"/>
                <a:gd name="T12" fmla="*/ 124 w 124"/>
                <a:gd name="T13" fmla="*/ 65 h 129"/>
                <a:gd name="T14" fmla="*/ 59 w 124"/>
                <a:gd name="T1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29">
                  <a:moveTo>
                    <a:pt x="59" y="129"/>
                  </a:moveTo>
                  <a:lnTo>
                    <a:pt x="59" y="70"/>
                  </a:lnTo>
                  <a:lnTo>
                    <a:pt x="0" y="129"/>
                  </a:lnTo>
                  <a:lnTo>
                    <a:pt x="0" y="0"/>
                  </a:lnTo>
                  <a:lnTo>
                    <a:pt x="59" y="58"/>
                  </a:lnTo>
                  <a:lnTo>
                    <a:pt x="59" y="0"/>
                  </a:lnTo>
                  <a:lnTo>
                    <a:pt x="124" y="65"/>
                  </a:lnTo>
                  <a:lnTo>
                    <a:pt x="59" y="129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3" name="íşḷidê"/>
            <p:cNvSpPr/>
            <p:nvPr/>
          </p:nvSpPr>
          <p:spPr bwMode="auto">
            <a:xfrm>
              <a:off x="8575405" y="2205535"/>
              <a:ext cx="256411" cy="254453"/>
            </a:xfrm>
            <a:custGeom>
              <a:avLst/>
              <a:gdLst>
                <a:gd name="T0" fmla="*/ 0 w 131"/>
                <a:gd name="T1" fmla="*/ 130 h 130"/>
                <a:gd name="T2" fmla="*/ 66 w 131"/>
                <a:gd name="T3" fmla="*/ 130 h 130"/>
                <a:gd name="T4" fmla="*/ 66 w 131"/>
                <a:gd name="T5" fmla="*/ 0 h 130"/>
                <a:gd name="T6" fmla="*/ 0 w 131"/>
                <a:gd name="T7" fmla="*/ 0 h 130"/>
                <a:gd name="T8" fmla="*/ 0 w 131"/>
                <a:gd name="T9" fmla="*/ 130 h 130"/>
                <a:gd name="T10" fmla="*/ 41 w 131"/>
                <a:gd name="T11" fmla="*/ 16 h 130"/>
                <a:gd name="T12" fmla="*/ 58 w 131"/>
                <a:gd name="T13" fmla="*/ 16 h 130"/>
                <a:gd name="T14" fmla="*/ 58 w 131"/>
                <a:gd name="T15" fmla="*/ 32 h 130"/>
                <a:gd name="T16" fmla="*/ 41 w 131"/>
                <a:gd name="T17" fmla="*/ 32 h 130"/>
                <a:gd name="T18" fmla="*/ 41 w 131"/>
                <a:gd name="T19" fmla="*/ 16 h 130"/>
                <a:gd name="T20" fmla="*/ 41 w 131"/>
                <a:gd name="T21" fmla="*/ 49 h 130"/>
                <a:gd name="T22" fmla="*/ 58 w 131"/>
                <a:gd name="T23" fmla="*/ 49 h 130"/>
                <a:gd name="T24" fmla="*/ 58 w 131"/>
                <a:gd name="T25" fmla="*/ 65 h 130"/>
                <a:gd name="T26" fmla="*/ 41 w 131"/>
                <a:gd name="T27" fmla="*/ 65 h 130"/>
                <a:gd name="T28" fmla="*/ 41 w 131"/>
                <a:gd name="T29" fmla="*/ 49 h 130"/>
                <a:gd name="T30" fmla="*/ 41 w 131"/>
                <a:gd name="T31" fmla="*/ 81 h 130"/>
                <a:gd name="T32" fmla="*/ 58 w 131"/>
                <a:gd name="T33" fmla="*/ 81 h 130"/>
                <a:gd name="T34" fmla="*/ 58 w 131"/>
                <a:gd name="T35" fmla="*/ 98 h 130"/>
                <a:gd name="T36" fmla="*/ 41 w 131"/>
                <a:gd name="T37" fmla="*/ 98 h 130"/>
                <a:gd name="T38" fmla="*/ 41 w 131"/>
                <a:gd name="T39" fmla="*/ 81 h 130"/>
                <a:gd name="T40" fmla="*/ 9 w 131"/>
                <a:gd name="T41" fmla="*/ 16 h 130"/>
                <a:gd name="T42" fmla="*/ 25 w 131"/>
                <a:gd name="T43" fmla="*/ 16 h 130"/>
                <a:gd name="T44" fmla="*/ 25 w 131"/>
                <a:gd name="T45" fmla="*/ 32 h 130"/>
                <a:gd name="T46" fmla="*/ 9 w 131"/>
                <a:gd name="T47" fmla="*/ 32 h 130"/>
                <a:gd name="T48" fmla="*/ 9 w 131"/>
                <a:gd name="T49" fmla="*/ 16 h 130"/>
                <a:gd name="T50" fmla="*/ 9 w 131"/>
                <a:gd name="T51" fmla="*/ 49 h 130"/>
                <a:gd name="T52" fmla="*/ 25 w 131"/>
                <a:gd name="T53" fmla="*/ 49 h 130"/>
                <a:gd name="T54" fmla="*/ 25 w 131"/>
                <a:gd name="T55" fmla="*/ 65 h 130"/>
                <a:gd name="T56" fmla="*/ 9 w 131"/>
                <a:gd name="T57" fmla="*/ 65 h 130"/>
                <a:gd name="T58" fmla="*/ 9 w 131"/>
                <a:gd name="T59" fmla="*/ 49 h 130"/>
                <a:gd name="T60" fmla="*/ 9 w 131"/>
                <a:gd name="T61" fmla="*/ 81 h 130"/>
                <a:gd name="T62" fmla="*/ 25 w 131"/>
                <a:gd name="T63" fmla="*/ 81 h 130"/>
                <a:gd name="T64" fmla="*/ 25 w 131"/>
                <a:gd name="T65" fmla="*/ 98 h 130"/>
                <a:gd name="T66" fmla="*/ 9 w 131"/>
                <a:gd name="T67" fmla="*/ 98 h 130"/>
                <a:gd name="T68" fmla="*/ 9 w 131"/>
                <a:gd name="T69" fmla="*/ 81 h 130"/>
                <a:gd name="T70" fmla="*/ 74 w 131"/>
                <a:gd name="T71" fmla="*/ 41 h 130"/>
                <a:gd name="T72" fmla="*/ 131 w 131"/>
                <a:gd name="T73" fmla="*/ 41 h 130"/>
                <a:gd name="T74" fmla="*/ 131 w 131"/>
                <a:gd name="T75" fmla="*/ 49 h 130"/>
                <a:gd name="T76" fmla="*/ 74 w 131"/>
                <a:gd name="T77" fmla="*/ 49 h 130"/>
                <a:gd name="T78" fmla="*/ 74 w 131"/>
                <a:gd name="T79" fmla="*/ 41 h 130"/>
                <a:gd name="T80" fmla="*/ 74 w 131"/>
                <a:gd name="T81" fmla="*/ 130 h 130"/>
                <a:gd name="T82" fmla="*/ 90 w 131"/>
                <a:gd name="T83" fmla="*/ 130 h 130"/>
                <a:gd name="T84" fmla="*/ 90 w 131"/>
                <a:gd name="T85" fmla="*/ 98 h 130"/>
                <a:gd name="T86" fmla="*/ 115 w 131"/>
                <a:gd name="T87" fmla="*/ 98 h 130"/>
                <a:gd name="T88" fmla="*/ 115 w 131"/>
                <a:gd name="T89" fmla="*/ 130 h 130"/>
                <a:gd name="T90" fmla="*/ 131 w 131"/>
                <a:gd name="T91" fmla="*/ 130 h 130"/>
                <a:gd name="T92" fmla="*/ 131 w 131"/>
                <a:gd name="T93" fmla="*/ 57 h 130"/>
                <a:gd name="T94" fmla="*/ 74 w 131"/>
                <a:gd name="T95" fmla="*/ 57 h 130"/>
                <a:gd name="T96" fmla="*/ 74 w 131"/>
                <a:gd name="T9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1" h="130">
                  <a:moveTo>
                    <a:pt x="0" y="130"/>
                  </a:moveTo>
                  <a:lnTo>
                    <a:pt x="66" y="13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130"/>
                  </a:lnTo>
                  <a:close/>
                  <a:moveTo>
                    <a:pt x="41" y="16"/>
                  </a:moveTo>
                  <a:lnTo>
                    <a:pt x="58" y="16"/>
                  </a:lnTo>
                  <a:lnTo>
                    <a:pt x="58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1" y="49"/>
                  </a:moveTo>
                  <a:lnTo>
                    <a:pt x="58" y="49"/>
                  </a:lnTo>
                  <a:lnTo>
                    <a:pt x="58" y="65"/>
                  </a:lnTo>
                  <a:lnTo>
                    <a:pt x="41" y="65"/>
                  </a:lnTo>
                  <a:lnTo>
                    <a:pt x="41" y="49"/>
                  </a:lnTo>
                  <a:close/>
                  <a:moveTo>
                    <a:pt x="41" y="81"/>
                  </a:moveTo>
                  <a:lnTo>
                    <a:pt x="58" y="81"/>
                  </a:lnTo>
                  <a:lnTo>
                    <a:pt x="58" y="98"/>
                  </a:lnTo>
                  <a:lnTo>
                    <a:pt x="41" y="98"/>
                  </a:lnTo>
                  <a:lnTo>
                    <a:pt x="41" y="81"/>
                  </a:lnTo>
                  <a:close/>
                  <a:moveTo>
                    <a:pt x="9" y="16"/>
                  </a:moveTo>
                  <a:lnTo>
                    <a:pt x="25" y="16"/>
                  </a:lnTo>
                  <a:lnTo>
                    <a:pt x="25" y="32"/>
                  </a:lnTo>
                  <a:lnTo>
                    <a:pt x="9" y="32"/>
                  </a:lnTo>
                  <a:lnTo>
                    <a:pt x="9" y="16"/>
                  </a:lnTo>
                  <a:close/>
                  <a:moveTo>
                    <a:pt x="9" y="49"/>
                  </a:moveTo>
                  <a:lnTo>
                    <a:pt x="25" y="49"/>
                  </a:lnTo>
                  <a:lnTo>
                    <a:pt x="25" y="65"/>
                  </a:lnTo>
                  <a:lnTo>
                    <a:pt x="9" y="65"/>
                  </a:lnTo>
                  <a:lnTo>
                    <a:pt x="9" y="49"/>
                  </a:lnTo>
                  <a:close/>
                  <a:moveTo>
                    <a:pt x="9" y="81"/>
                  </a:moveTo>
                  <a:lnTo>
                    <a:pt x="25" y="81"/>
                  </a:lnTo>
                  <a:lnTo>
                    <a:pt x="25" y="98"/>
                  </a:lnTo>
                  <a:lnTo>
                    <a:pt x="9" y="98"/>
                  </a:lnTo>
                  <a:lnTo>
                    <a:pt x="9" y="81"/>
                  </a:lnTo>
                  <a:close/>
                  <a:moveTo>
                    <a:pt x="74" y="41"/>
                  </a:moveTo>
                  <a:lnTo>
                    <a:pt x="131" y="41"/>
                  </a:lnTo>
                  <a:lnTo>
                    <a:pt x="131" y="49"/>
                  </a:lnTo>
                  <a:lnTo>
                    <a:pt x="74" y="49"/>
                  </a:lnTo>
                  <a:lnTo>
                    <a:pt x="74" y="41"/>
                  </a:lnTo>
                  <a:close/>
                  <a:moveTo>
                    <a:pt x="74" y="130"/>
                  </a:moveTo>
                  <a:lnTo>
                    <a:pt x="90" y="130"/>
                  </a:lnTo>
                  <a:lnTo>
                    <a:pt x="90" y="98"/>
                  </a:lnTo>
                  <a:lnTo>
                    <a:pt x="115" y="98"/>
                  </a:lnTo>
                  <a:lnTo>
                    <a:pt x="115" y="130"/>
                  </a:lnTo>
                  <a:lnTo>
                    <a:pt x="131" y="130"/>
                  </a:lnTo>
                  <a:lnTo>
                    <a:pt x="131" y="57"/>
                  </a:lnTo>
                  <a:lnTo>
                    <a:pt x="74" y="57"/>
                  </a:lnTo>
                  <a:lnTo>
                    <a:pt x="74" y="13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4" name="íṣľîḍè"/>
            <p:cNvSpPr/>
            <p:nvPr/>
          </p:nvSpPr>
          <p:spPr bwMode="auto">
            <a:xfrm>
              <a:off x="8688930" y="2636148"/>
              <a:ext cx="146800" cy="154628"/>
            </a:xfrm>
            <a:custGeom>
              <a:avLst/>
              <a:gdLst>
                <a:gd name="T0" fmla="*/ 43 w 46"/>
                <a:gd name="T1" fmla="*/ 29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4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9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9"/>
                  </a:moveTo>
                  <a:cubicBezTo>
                    <a:pt x="40" y="24"/>
                    <a:pt x="42" y="19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8" y="45"/>
                    <a:pt x="29" y="44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8" y="34"/>
                    <a:pt x="13" y="29"/>
                    <a:pt x="13" y="24"/>
                  </a:cubicBezTo>
                  <a:cubicBezTo>
                    <a:pt x="13" y="19"/>
                    <a:pt x="18" y="14"/>
                    <a:pt x="23" y="14"/>
                  </a:cubicBezTo>
                  <a:cubicBezTo>
                    <a:pt x="28" y="14"/>
                    <a:pt x="33" y="19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5" name="iṥlïḑé"/>
            <p:cNvSpPr/>
            <p:nvPr/>
          </p:nvSpPr>
          <p:spPr bwMode="auto">
            <a:xfrm>
              <a:off x="8371843" y="3567836"/>
              <a:ext cx="107654" cy="207477"/>
            </a:xfrm>
            <a:custGeom>
              <a:avLst/>
              <a:gdLst>
                <a:gd name="T0" fmla="*/ 23 w 34"/>
                <a:gd name="T1" fmla="*/ 64 h 65"/>
                <a:gd name="T2" fmla="*/ 23 w 34"/>
                <a:gd name="T3" fmla="*/ 64 h 65"/>
                <a:gd name="T4" fmla="*/ 33 w 34"/>
                <a:gd name="T5" fmla="*/ 50 h 65"/>
                <a:gd name="T6" fmla="*/ 30 w 34"/>
                <a:gd name="T7" fmla="*/ 34 h 65"/>
                <a:gd name="T8" fmla="*/ 15 w 34"/>
                <a:gd name="T9" fmla="*/ 24 h 65"/>
                <a:gd name="T10" fmla="*/ 15 w 34"/>
                <a:gd name="T11" fmla="*/ 24 h 65"/>
                <a:gd name="T12" fmla="*/ 14 w 34"/>
                <a:gd name="T13" fmla="*/ 25 h 65"/>
                <a:gd name="T14" fmla="*/ 15 w 34"/>
                <a:gd name="T15" fmla="*/ 30 h 65"/>
                <a:gd name="T16" fmla="*/ 16 w 34"/>
                <a:gd name="T17" fmla="*/ 30 h 65"/>
                <a:gd name="T18" fmla="*/ 17 w 34"/>
                <a:gd name="T19" fmla="*/ 30 h 65"/>
                <a:gd name="T20" fmla="*/ 24 w 34"/>
                <a:gd name="T21" fmla="*/ 35 h 65"/>
                <a:gd name="T22" fmla="*/ 27 w 34"/>
                <a:gd name="T23" fmla="*/ 51 h 65"/>
                <a:gd name="T24" fmla="*/ 22 w 34"/>
                <a:gd name="T25" fmla="*/ 59 h 65"/>
                <a:gd name="T26" fmla="*/ 22 w 34"/>
                <a:gd name="T27" fmla="*/ 59 h 65"/>
                <a:gd name="T28" fmla="*/ 14 w 34"/>
                <a:gd name="T29" fmla="*/ 53 h 65"/>
                <a:gd name="T30" fmla="*/ 13 w 34"/>
                <a:gd name="T31" fmla="*/ 46 h 65"/>
                <a:gd name="T32" fmla="*/ 6 w 34"/>
                <a:gd name="T33" fmla="*/ 44 h 65"/>
                <a:gd name="T34" fmla="*/ 8 w 34"/>
                <a:gd name="T35" fmla="*/ 54 h 65"/>
                <a:gd name="T36" fmla="*/ 23 w 34"/>
                <a:gd name="T37" fmla="*/ 64 h 65"/>
                <a:gd name="T38" fmla="*/ 19 w 34"/>
                <a:gd name="T39" fmla="*/ 42 h 65"/>
                <a:gd name="T40" fmla="*/ 20 w 34"/>
                <a:gd name="T41" fmla="*/ 41 h 65"/>
                <a:gd name="T42" fmla="*/ 19 w 34"/>
                <a:gd name="T43" fmla="*/ 35 h 65"/>
                <a:gd name="T44" fmla="*/ 18 w 34"/>
                <a:gd name="T45" fmla="*/ 36 h 65"/>
                <a:gd name="T46" fmla="*/ 17 w 34"/>
                <a:gd name="T47" fmla="*/ 36 h 65"/>
                <a:gd name="T48" fmla="*/ 10 w 34"/>
                <a:gd name="T49" fmla="*/ 31 h 65"/>
                <a:gd name="T50" fmla="*/ 7 w 34"/>
                <a:gd name="T51" fmla="*/ 15 h 65"/>
                <a:gd name="T52" fmla="*/ 12 w 34"/>
                <a:gd name="T53" fmla="*/ 7 h 65"/>
                <a:gd name="T54" fmla="*/ 12 w 34"/>
                <a:gd name="T55" fmla="*/ 7 h 65"/>
                <a:gd name="T56" fmla="*/ 20 w 34"/>
                <a:gd name="T57" fmla="*/ 13 h 65"/>
                <a:gd name="T58" fmla="*/ 21 w 34"/>
                <a:gd name="T59" fmla="*/ 20 h 65"/>
                <a:gd name="T60" fmla="*/ 28 w 34"/>
                <a:gd name="T61" fmla="*/ 22 h 65"/>
                <a:gd name="T62" fmla="*/ 26 w 34"/>
                <a:gd name="T63" fmla="*/ 12 h 65"/>
                <a:gd name="T64" fmla="*/ 11 w 34"/>
                <a:gd name="T65" fmla="*/ 2 h 65"/>
                <a:gd name="T66" fmla="*/ 11 w 34"/>
                <a:gd name="T67" fmla="*/ 2 h 65"/>
                <a:gd name="T68" fmla="*/ 1 w 34"/>
                <a:gd name="T69" fmla="*/ 16 h 65"/>
                <a:gd name="T70" fmla="*/ 4 w 34"/>
                <a:gd name="T71" fmla="*/ 32 h 65"/>
                <a:gd name="T72" fmla="*/ 19 w 34"/>
                <a:gd name="T73" fmla="*/ 4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65">
                  <a:moveTo>
                    <a:pt x="23" y="64"/>
                  </a:moveTo>
                  <a:cubicBezTo>
                    <a:pt x="23" y="64"/>
                    <a:pt x="23" y="64"/>
                    <a:pt x="23" y="64"/>
                  </a:cubicBezTo>
                  <a:cubicBezTo>
                    <a:pt x="30" y="63"/>
                    <a:pt x="34" y="56"/>
                    <a:pt x="33" y="50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27"/>
                    <a:pt x="22" y="23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5"/>
                    <a:pt x="14" y="25"/>
                    <a:pt x="14" y="25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0" y="29"/>
                    <a:pt x="24" y="32"/>
                    <a:pt x="24" y="35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8" y="54"/>
                    <a:pt x="26" y="58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8" y="59"/>
                    <a:pt x="15" y="57"/>
                    <a:pt x="14" y="5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0" y="46"/>
                    <a:pt x="8" y="45"/>
                    <a:pt x="6" y="4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0" y="61"/>
                    <a:pt x="16" y="65"/>
                    <a:pt x="23" y="64"/>
                  </a:cubicBezTo>
                  <a:close/>
                  <a:moveTo>
                    <a:pt x="19" y="42"/>
                  </a:moveTo>
                  <a:cubicBezTo>
                    <a:pt x="19" y="41"/>
                    <a:pt x="20" y="41"/>
                    <a:pt x="20" y="41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4" y="37"/>
                    <a:pt x="10" y="34"/>
                    <a:pt x="10" y="3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2"/>
                    <a:pt x="8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6" y="7"/>
                    <a:pt x="19" y="9"/>
                    <a:pt x="20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4" y="20"/>
                    <a:pt x="26" y="21"/>
                    <a:pt x="28" y="2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4" y="5"/>
                    <a:pt x="18" y="0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4" y="3"/>
                    <a:pt x="0" y="10"/>
                    <a:pt x="1" y="16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8"/>
                    <a:pt x="12" y="43"/>
                    <a:pt x="19" y="42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6" name="íşlíďê"/>
            <p:cNvSpPr/>
            <p:nvPr/>
          </p:nvSpPr>
          <p:spPr bwMode="auto">
            <a:xfrm>
              <a:off x="8448179" y="1575276"/>
              <a:ext cx="293599" cy="293599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0 h 92"/>
                <a:gd name="T12" fmla="*/ 52 w 92"/>
                <a:gd name="T13" fmla="*/ 66 h 92"/>
                <a:gd name="T14" fmla="*/ 72 w 92"/>
                <a:gd name="T15" fmla="*/ 52 h 92"/>
                <a:gd name="T16" fmla="*/ 81 w 92"/>
                <a:gd name="T17" fmla="*/ 53 h 92"/>
                <a:gd name="T18" fmla="*/ 81 w 92"/>
                <a:gd name="T19" fmla="*/ 23 h 92"/>
                <a:gd name="T20" fmla="*/ 41 w 92"/>
                <a:gd name="T21" fmla="*/ 34 h 92"/>
                <a:gd name="T22" fmla="*/ 41 w 92"/>
                <a:gd name="T23" fmla="*/ 78 h 92"/>
                <a:gd name="T24" fmla="*/ 21 w 92"/>
                <a:gd name="T25" fmla="*/ 92 h 92"/>
                <a:gd name="T26" fmla="*/ 0 w 92"/>
                <a:gd name="T27" fmla="*/ 78 h 92"/>
                <a:gd name="T28" fmla="*/ 21 w 92"/>
                <a:gd name="T29" fmla="*/ 63 h 92"/>
                <a:gd name="T30" fmla="*/ 29 w 92"/>
                <a:gd name="T31" fmla="*/ 65 h 92"/>
                <a:gd name="T32" fmla="*/ 29 w 92"/>
                <a:gd name="T33" fmla="*/ 34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0"/>
                    <a:pt x="72" y="80"/>
                  </a:cubicBezTo>
                  <a:cubicBezTo>
                    <a:pt x="61" y="80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1" y="5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86"/>
                    <a:pt x="32" y="92"/>
                    <a:pt x="21" y="92"/>
                  </a:cubicBezTo>
                  <a:cubicBezTo>
                    <a:pt x="9" y="92"/>
                    <a:pt x="0" y="86"/>
                    <a:pt x="0" y="78"/>
                  </a:cubicBezTo>
                  <a:cubicBezTo>
                    <a:pt x="0" y="70"/>
                    <a:pt x="9" y="63"/>
                    <a:pt x="21" y="63"/>
                  </a:cubicBezTo>
                  <a:cubicBezTo>
                    <a:pt x="24" y="63"/>
                    <a:pt x="27" y="64"/>
                    <a:pt x="29" y="65"/>
                  </a:cubicBezTo>
                  <a:cubicBezTo>
                    <a:pt x="29" y="34"/>
                    <a:pt x="29" y="34"/>
                    <a:pt x="29" y="34"/>
                  </a:cubicBezTo>
                  <a:lnTo>
                    <a:pt x="29" y="17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7" name="i$ḻíḋé"/>
            <p:cNvSpPr/>
            <p:nvPr/>
          </p:nvSpPr>
          <p:spPr bwMode="auto">
            <a:xfrm>
              <a:off x="7763114" y="4108059"/>
              <a:ext cx="227050" cy="201604"/>
            </a:xfrm>
            <a:custGeom>
              <a:avLst/>
              <a:gdLst>
                <a:gd name="T0" fmla="*/ 30 w 71"/>
                <a:gd name="T1" fmla="*/ 0 h 63"/>
                <a:gd name="T2" fmla="*/ 30 w 71"/>
                <a:gd name="T3" fmla="*/ 0 h 63"/>
                <a:gd name="T4" fmla="*/ 59 w 71"/>
                <a:gd name="T5" fmla="*/ 23 h 63"/>
                <a:gd name="T6" fmla="*/ 30 w 71"/>
                <a:gd name="T7" fmla="*/ 47 h 63"/>
                <a:gd name="T8" fmla="*/ 25 w 71"/>
                <a:gd name="T9" fmla="*/ 47 h 63"/>
                <a:gd name="T10" fmla="*/ 4 w 71"/>
                <a:gd name="T11" fmla="*/ 55 h 63"/>
                <a:gd name="T12" fmla="*/ 4 w 71"/>
                <a:gd name="T13" fmla="*/ 53 h 63"/>
                <a:gd name="T14" fmla="*/ 11 w 71"/>
                <a:gd name="T15" fmla="*/ 44 h 63"/>
                <a:gd name="T16" fmla="*/ 11 w 71"/>
                <a:gd name="T17" fmla="*/ 42 h 63"/>
                <a:gd name="T18" fmla="*/ 0 w 71"/>
                <a:gd name="T19" fmla="*/ 23 h 63"/>
                <a:gd name="T20" fmla="*/ 30 w 71"/>
                <a:gd name="T21" fmla="*/ 0 h 63"/>
                <a:gd name="T22" fmla="*/ 62 w 71"/>
                <a:gd name="T23" fmla="*/ 53 h 63"/>
                <a:gd name="T24" fmla="*/ 67 w 71"/>
                <a:gd name="T25" fmla="*/ 61 h 63"/>
                <a:gd name="T26" fmla="*/ 67 w 71"/>
                <a:gd name="T27" fmla="*/ 63 h 63"/>
                <a:gd name="T28" fmla="*/ 50 w 71"/>
                <a:gd name="T29" fmla="*/ 56 h 63"/>
                <a:gd name="T30" fmla="*/ 46 w 71"/>
                <a:gd name="T31" fmla="*/ 56 h 63"/>
                <a:gd name="T32" fmla="*/ 30 w 71"/>
                <a:gd name="T33" fmla="*/ 52 h 63"/>
                <a:gd name="T34" fmla="*/ 54 w 71"/>
                <a:gd name="T35" fmla="*/ 44 h 63"/>
                <a:gd name="T36" fmla="*/ 61 w 71"/>
                <a:gd name="T37" fmla="*/ 35 h 63"/>
                <a:gd name="T38" fmla="*/ 64 w 71"/>
                <a:gd name="T39" fmla="*/ 23 h 63"/>
                <a:gd name="T40" fmla="*/ 64 w 71"/>
                <a:gd name="T41" fmla="*/ 22 h 63"/>
                <a:gd name="T42" fmla="*/ 71 w 71"/>
                <a:gd name="T43" fmla="*/ 36 h 63"/>
                <a:gd name="T44" fmla="*/ 62 w 71"/>
                <a:gd name="T45" fmla="*/ 52 h 63"/>
                <a:gd name="T46" fmla="*/ 62 w 71"/>
                <a:gd name="T47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63"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59" y="10"/>
                    <a:pt x="59" y="23"/>
                  </a:cubicBezTo>
                  <a:cubicBezTo>
                    <a:pt x="59" y="37"/>
                    <a:pt x="46" y="47"/>
                    <a:pt x="30" y="47"/>
                  </a:cubicBezTo>
                  <a:cubicBezTo>
                    <a:pt x="28" y="47"/>
                    <a:pt x="27" y="47"/>
                    <a:pt x="25" y="47"/>
                  </a:cubicBezTo>
                  <a:cubicBezTo>
                    <a:pt x="19" y="53"/>
                    <a:pt x="11" y="55"/>
                    <a:pt x="4" y="5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8" y="51"/>
                    <a:pt x="11" y="48"/>
                    <a:pt x="11" y="44"/>
                  </a:cubicBezTo>
                  <a:cubicBezTo>
                    <a:pt x="11" y="43"/>
                    <a:pt x="11" y="43"/>
                    <a:pt x="11" y="42"/>
                  </a:cubicBezTo>
                  <a:cubicBezTo>
                    <a:pt x="4" y="38"/>
                    <a:pt x="0" y="31"/>
                    <a:pt x="0" y="23"/>
                  </a:cubicBezTo>
                  <a:cubicBezTo>
                    <a:pt x="0" y="10"/>
                    <a:pt x="13" y="0"/>
                    <a:pt x="30" y="0"/>
                  </a:cubicBezTo>
                  <a:close/>
                  <a:moveTo>
                    <a:pt x="62" y="53"/>
                  </a:moveTo>
                  <a:cubicBezTo>
                    <a:pt x="62" y="57"/>
                    <a:pt x="64" y="60"/>
                    <a:pt x="67" y="61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1" y="62"/>
                    <a:pt x="55" y="61"/>
                    <a:pt x="50" y="56"/>
                  </a:cubicBezTo>
                  <a:cubicBezTo>
                    <a:pt x="48" y="56"/>
                    <a:pt x="47" y="56"/>
                    <a:pt x="46" y="56"/>
                  </a:cubicBezTo>
                  <a:cubicBezTo>
                    <a:pt x="40" y="56"/>
                    <a:pt x="34" y="55"/>
                    <a:pt x="30" y="52"/>
                  </a:cubicBezTo>
                  <a:cubicBezTo>
                    <a:pt x="39" y="52"/>
                    <a:pt x="47" y="49"/>
                    <a:pt x="54" y="44"/>
                  </a:cubicBezTo>
                  <a:cubicBezTo>
                    <a:pt x="57" y="41"/>
                    <a:pt x="59" y="38"/>
                    <a:pt x="61" y="35"/>
                  </a:cubicBezTo>
                  <a:cubicBezTo>
                    <a:pt x="63" y="31"/>
                    <a:pt x="64" y="27"/>
                    <a:pt x="64" y="23"/>
                  </a:cubicBezTo>
                  <a:cubicBezTo>
                    <a:pt x="64" y="23"/>
                    <a:pt x="64" y="22"/>
                    <a:pt x="64" y="22"/>
                  </a:cubicBezTo>
                  <a:cubicBezTo>
                    <a:pt x="68" y="25"/>
                    <a:pt x="71" y="30"/>
                    <a:pt x="71" y="36"/>
                  </a:cubicBezTo>
                  <a:cubicBezTo>
                    <a:pt x="71" y="42"/>
                    <a:pt x="67" y="48"/>
                    <a:pt x="62" y="52"/>
                  </a:cubicBezTo>
                  <a:cubicBezTo>
                    <a:pt x="62" y="52"/>
                    <a:pt x="62" y="53"/>
                    <a:pt x="62" y="53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8" name="îşḷïḓe"/>
            <p:cNvSpPr/>
            <p:nvPr/>
          </p:nvSpPr>
          <p:spPr bwMode="auto">
            <a:xfrm>
              <a:off x="7947103" y="3679405"/>
              <a:ext cx="207477" cy="207477"/>
            </a:xfrm>
            <a:custGeom>
              <a:avLst/>
              <a:gdLst>
                <a:gd name="T0" fmla="*/ 65 w 65"/>
                <a:gd name="T1" fmla="*/ 24 h 65"/>
                <a:gd name="T2" fmla="*/ 41 w 65"/>
                <a:gd name="T3" fmla="*/ 24 h 65"/>
                <a:gd name="T4" fmla="*/ 50 w 65"/>
                <a:gd name="T5" fmla="*/ 15 h 65"/>
                <a:gd name="T6" fmla="*/ 33 w 65"/>
                <a:gd name="T7" fmla="*/ 8 h 65"/>
                <a:gd name="T8" fmla="*/ 16 w 65"/>
                <a:gd name="T9" fmla="*/ 15 h 65"/>
                <a:gd name="T10" fmla="*/ 9 w 65"/>
                <a:gd name="T11" fmla="*/ 32 h 65"/>
                <a:gd name="T12" fmla="*/ 16 w 65"/>
                <a:gd name="T13" fmla="*/ 49 h 65"/>
                <a:gd name="T14" fmla="*/ 33 w 65"/>
                <a:gd name="T15" fmla="*/ 56 h 65"/>
                <a:gd name="T16" fmla="*/ 50 w 65"/>
                <a:gd name="T17" fmla="*/ 49 h 65"/>
                <a:gd name="T18" fmla="*/ 51 w 65"/>
                <a:gd name="T19" fmla="*/ 48 h 65"/>
                <a:gd name="T20" fmla="*/ 57 w 65"/>
                <a:gd name="T21" fmla="*/ 54 h 65"/>
                <a:gd name="T22" fmla="*/ 33 w 65"/>
                <a:gd name="T23" fmla="*/ 65 h 65"/>
                <a:gd name="T24" fmla="*/ 0 w 65"/>
                <a:gd name="T25" fmla="*/ 32 h 65"/>
                <a:gd name="T26" fmla="*/ 33 w 65"/>
                <a:gd name="T27" fmla="*/ 0 h 65"/>
                <a:gd name="T28" fmla="*/ 56 w 65"/>
                <a:gd name="T29" fmla="*/ 9 h 65"/>
                <a:gd name="T30" fmla="*/ 65 w 65"/>
                <a:gd name="T31" fmla="*/ 0 h 65"/>
                <a:gd name="T32" fmla="*/ 65 w 65"/>
                <a:gd name="T33" fmla="*/ 2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5">
                  <a:moveTo>
                    <a:pt x="65" y="24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5" y="10"/>
                    <a:pt x="39" y="8"/>
                    <a:pt x="33" y="8"/>
                  </a:cubicBezTo>
                  <a:cubicBezTo>
                    <a:pt x="26" y="8"/>
                    <a:pt x="20" y="10"/>
                    <a:pt x="16" y="15"/>
                  </a:cubicBezTo>
                  <a:cubicBezTo>
                    <a:pt x="11" y="20"/>
                    <a:pt x="9" y="26"/>
                    <a:pt x="9" y="32"/>
                  </a:cubicBezTo>
                  <a:cubicBezTo>
                    <a:pt x="9" y="39"/>
                    <a:pt x="11" y="45"/>
                    <a:pt x="16" y="49"/>
                  </a:cubicBezTo>
                  <a:cubicBezTo>
                    <a:pt x="20" y="54"/>
                    <a:pt x="26" y="56"/>
                    <a:pt x="33" y="56"/>
                  </a:cubicBezTo>
                  <a:cubicBezTo>
                    <a:pt x="39" y="56"/>
                    <a:pt x="45" y="54"/>
                    <a:pt x="50" y="49"/>
                  </a:cubicBezTo>
                  <a:cubicBezTo>
                    <a:pt x="50" y="49"/>
                    <a:pt x="51" y="49"/>
                    <a:pt x="51" y="48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1" y="60"/>
                    <a:pt x="43" y="65"/>
                    <a:pt x="33" y="65"/>
                  </a:cubicBezTo>
                  <a:cubicBezTo>
                    <a:pt x="15" y="65"/>
                    <a:pt x="0" y="50"/>
                    <a:pt x="0" y="32"/>
                  </a:cubicBezTo>
                  <a:cubicBezTo>
                    <a:pt x="0" y="14"/>
                    <a:pt x="15" y="0"/>
                    <a:pt x="33" y="0"/>
                  </a:cubicBezTo>
                  <a:cubicBezTo>
                    <a:pt x="42" y="0"/>
                    <a:pt x="50" y="4"/>
                    <a:pt x="56" y="9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65" y="24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9" name="î$lïḋe"/>
            <p:cNvSpPr/>
            <p:nvPr/>
          </p:nvSpPr>
          <p:spPr bwMode="auto">
            <a:xfrm>
              <a:off x="8704589" y="1177939"/>
              <a:ext cx="172245" cy="170287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8 w 54"/>
                <a:gd name="T39" fmla="*/ 40 h 53"/>
                <a:gd name="T40" fmla="*/ 25 w 54"/>
                <a:gd name="T41" fmla="*/ 40 h 53"/>
                <a:gd name="T42" fmla="*/ 23 w 54"/>
                <a:gd name="T43" fmla="*/ 38 h 53"/>
                <a:gd name="T44" fmla="*/ 23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6" y="42"/>
                    <a:pt x="17" y="40"/>
                    <a:pt x="17" y="38"/>
                  </a:cubicBezTo>
                  <a:cubicBezTo>
                    <a:pt x="17" y="32"/>
                    <a:pt x="13" y="26"/>
                    <a:pt x="7" y="24"/>
                  </a:cubicBezTo>
                  <a:cubicBezTo>
                    <a:pt x="7" y="20"/>
                    <a:pt x="9" y="15"/>
                    <a:pt x="13" y="12"/>
                  </a:cubicBezTo>
                  <a:cubicBezTo>
                    <a:pt x="16" y="8"/>
                    <a:pt x="21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20"/>
                    <a:pt x="47" y="24"/>
                  </a:cubicBezTo>
                  <a:cubicBezTo>
                    <a:pt x="41" y="26"/>
                    <a:pt x="37" y="32"/>
                    <a:pt x="37" y="38"/>
                  </a:cubicBezTo>
                  <a:cubicBezTo>
                    <a:pt x="37" y="40"/>
                    <a:pt x="37" y="42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29" y="40"/>
                    <a:pt x="28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0"/>
                    <a:pt x="23" y="39"/>
                    <a:pt x="23" y="3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0" name="ï$ḷíďe"/>
            <p:cNvSpPr/>
            <p:nvPr/>
          </p:nvSpPr>
          <p:spPr bwMode="auto">
            <a:xfrm>
              <a:off x="7489088" y="3493458"/>
              <a:ext cx="201605" cy="199648"/>
            </a:xfrm>
            <a:custGeom>
              <a:avLst/>
              <a:gdLst>
                <a:gd name="T0" fmla="*/ 32 w 63"/>
                <a:gd name="T1" fmla="*/ 62 h 62"/>
                <a:gd name="T2" fmla="*/ 0 w 63"/>
                <a:gd name="T3" fmla="*/ 31 h 62"/>
                <a:gd name="T4" fmla="*/ 32 w 63"/>
                <a:gd name="T5" fmla="*/ 0 h 62"/>
                <a:gd name="T6" fmla="*/ 63 w 63"/>
                <a:gd name="T7" fmla="*/ 31 h 62"/>
                <a:gd name="T8" fmla="*/ 32 w 63"/>
                <a:gd name="T9" fmla="*/ 62 h 62"/>
                <a:gd name="T10" fmla="*/ 58 w 63"/>
                <a:gd name="T11" fmla="*/ 36 h 62"/>
                <a:gd name="T12" fmla="*/ 41 w 63"/>
                <a:gd name="T13" fmla="*/ 34 h 62"/>
                <a:gd name="T14" fmla="*/ 46 w 63"/>
                <a:gd name="T15" fmla="*/ 53 h 62"/>
                <a:gd name="T16" fmla="*/ 58 w 63"/>
                <a:gd name="T17" fmla="*/ 36 h 62"/>
                <a:gd name="T18" fmla="*/ 42 w 63"/>
                <a:gd name="T19" fmla="*/ 56 h 62"/>
                <a:gd name="T20" fmla="*/ 36 w 63"/>
                <a:gd name="T21" fmla="*/ 36 h 62"/>
                <a:gd name="T22" fmla="*/ 36 w 63"/>
                <a:gd name="T23" fmla="*/ 36 h 62"/>
                <a:gd name="T24" fmla="*/ 15 w 63"/>
                <a:gd name="T25" fmla="*/ 52 h 62"/>
                <a:gd name="T26" fmla="*/ 32 w 63"/>
                <a:gd name="T27" fmla="*/ 58 h 62"/>
                <a:gd name="T28" fmla="*/ 42 w 63"/>
                <a:gd name="T29" fmla="*/ 56 h 62"/>
                <a:gd name="T30" fmla="*/ 12 w 63"/>
                <a:gd name="T31" fmla="*/ 49 h 62"/>
                <a:gd name="T32" fmla="*/ 33 w 63"/>
                <a:gd name="T33" fmla="*/ 32 h 62"/>
                <a:gd name="T34" fmla="*/ 34 w 63"/>
                <a:gd name="T35" fmla="*/ 31 h 62"/>
                <a:gd name="T36" fmla="*/ 32 w 63"/>
                <a:gd name="T37" fmla="*/ 27 h 62"/>
                <a:gd name="T38" fmla="*/ 5 w 63"/>
                <a:gd name="T39" fmla="*/ 31 h 62"/>
                <a:gd name="T40" fmla="*/ 5 w 63"/>
                <a:gd name="T41" fmla="*/ 31 h 62"/>
                <a:gd name="T42" fmla="*/ 12 w 63"/>
                <a:gd name="T43" fmla="*/ 49 h 62"/>
                <a:gd name="T44" fmla="*/ 5 w 63"/>
                <a:gd name="T45" fmla="*/ 26 h 62"/>
                <a:gd name="T46" fmla="*/ 30 w 63"/>
                <a:gd name="T47" fmla="*/ 23 h 62"/>
                <a:gd name="T48" fmla="*/ 20 w 63"/>
                <a:gd name="T49" fmla="*/ 7 h 62"/>
                <a:gd name="T50" fmla="*/ 5 w 63"/>
                <a:gd name="T51" fmla="*/ 26 h 62"/>
                <a:gd name="T52" fmla="*/ 25 w 63"/>
                <a:gd name="T53" fmla="*/ 6 h 62"/>
                <a:gd name="T54" fmla="*/ 35 w 63"/>
                <a:gd name="T55" fmla="*/ 21 h 62"/>
                <a:gd name="T56" fmla="*/ 49 w 63"/>
                <a:gd name="T57" fmla="*/ 12 h 62"/>
                <a:gd name="T58" fmla="*/ 32 w 63"/>
                <a:gd name="T59" fmla="*/ 5 h 62"/>
                <a:gd name="T60" fmla="*/ 25 w 63"/>
                <a:gd name="T61" fmla="*/ 6 h 62"/>
                <a:gd name="T62" fmla="*/ 52 w 63"/>
                <a:gd name="T63" fmla="*/ 15 h 62"/>
                <a:gd name="T64" fmla="*/ 37 w 63"/>
                <a:gd name="T65" fmla="*/ 25 h 62"/>
                <a:gd name="T66" fmla="*/ 39 w 63"/>
                <a:gd name="T67" fmla="*/ 29 h 62"/>
                <a:gd name="T68" fmla="*/ 40 w 63"/>
                <a:gd name="T69" fmla="*/ 30 h 62"/>
                <a:gd name="T70" fmla="*/ 58 w 63"/>
                <a:gd name="T71" fmla="*/ 31 h 62"/>
                <a:gd name="T72" fmla="*/ 52 w 63"/>
                <a:gd name="T73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62">
                  <a:moveTo>
                    <a:pt x="32" y="62"/>
                  </a:moveTo>
                  <a:cubicBezTo>
                    <a:pt x="14" y="62"/>
                    <a:pt x="0" y="49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9"/>
                    <a:pt x="49" y="62"/>
                    <a:pt x="32" y="62"/>
                  </a:cubicBezTo>
                  <a:close/>
                  <a:moveTo>
                    <a:pt x="58" y="36"/>
                  </a:moveTo>
                  <a:cubicBezTo>
                    <a:pt x="57" y="35"/>
                    <a:pt x="50" y="33"/>
                    <a:pt x="41" y="34"/>
                  </a:cubicBezTo>
                  <a:cubicBezTo>
                    <a:pt x="45" y="44"/>
                    <a:pt x="46" y="52"/>
                    <a:pt x="46" y="53"/>
                  </a:cubicBezTo>
                  <a:cubicBezTo>
                    <a:pt x="52" y="49"/>
                    <a:pt x="57" y="43"/>
                    <a:pt x="58" y="36"/>
                  </a:cubicBezTo>
                  <a:close/>
                  <a:moveTo>
                    <a:pt x="42" y="56"/>
                  </a:moveTo>
                  <a:cubicBezTo>
                    <a:pt x="41" y="54"/>
                    <a:pt x="40" y="45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1" y="41"/>
                    <a:pt x="16" y="51"/>
                    <a:pt x="15" y="52"/>
                  </a:cubicBezTo>
                  <a:cubicBezTo>
                    <a:pt x="20" y="56"/>
                    <a:pt x="25" y="58"/>
                    <a:pt x="32" y="58"/>
                  </a:cubicBezTo>
                  <a:cubicBezTo>
                    <a:pt x="35" y="58"/>
                    <a:pt x="39" y="57"/>
                    <a:pt x="42" y="56"/>
                  </a:cubicBezTo>
                  <a:close/>
                  <a:moveTo>
                    <a:pt x="12" y="49"/>
                  </a:moveTo>
                  <a:cubicBezTo>
                    <a:pt x="12" y="48"/>
                    <a:pt x="20" y="36"/>
                    <a:pt x="33" y="32"/>
                  </a:cubicBezTo>
                  <a:cubicBezTo>
                    <a:pt x="34" y="32"/>
                    <a:pt x="34" y="31"/>
                    <a:pt x="34" y="31"/>
                  </a:cubicBezTo>
                  <a:cubicBezTo>
                    <a:pt x="34" y="30"/>
                    <a:pt x="33" y="28"/>
                    <a:pt x="32" y="27"/>
                  </a:cubicBezTo>
                  <a:cubicBezTo>
                    <a:pt x="19" y="31"/>
                    <a:pt x="6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8"/>
                    <a:pt x="8" y="44"/>
                    <a:pt x="12" y="49"/>
                  </a:cubicBezTo>
                  <a:close/>
                  <a:moveTo>
                    <a:pt x="5" y="26"/>
                  </a:moveTo>
                  <a:cubicBezTo>
                    <a:pt x="7" y="26"/>
                    <a:pt x="18" y="26"/>
                    <a:pt x="30" y="23"/>
                  </a:cubicBezTo>
                  <a:cubicBezTo>
                    <a:pt x="26" y="15"/>
                    <a:pt x="21" y="8"/>
                    <a:pt x="20" y="7"/>
                  </a:cubicBezTo>
                  <a:cubicBezTo>
                    <a:pt x="13" y="11"/>
                    <a:pt x="7" y="18"/>
                    <a:pt x="5" y="26"/>
                  </a:cubicBezTo>
                  <a:close/>
                  <a:moveTo>
                    <a:pt x="25" y="6"/>
                  </a:moveTo>
                  <a:cubicBezTo>
                    <a:pt x="26" y="7"/>
                    <a:pt x="31" y="13"/>
                    <a:pt x="35" y="21"/>
                  </a:cubicBezTo>
                  <a:cubicBezTo>
                    <a:pt x="45" y="18"/>
                    <a:pt x="49" y="12"/>
                    <a:pt x="49" y="12"/>
                  </a:cubicBezTo>
                  <a:cubicBezTo>
                    <a:pt x="44" y="7"/>
                    <a:pt x="38" y="5"/>
                    <a:pt x="32" y="5"/>
                  </a:cubicBezTo>
                  <a:cubicBezTo>
                    <a:pt x="29" y="5"/>
                    <a:pt x="27" y="5"/>
                    <a:pt x="25" y="6"/>
                  </a:cubicBezTo>
                  <a:close/>
                  <a:moveTo>
                    <a:pt x="52" y="15"/>
                  </a:moveTo>
                  <a:cubicBezTo>
                    <a:pt x="52" y="15"/>
                    <a:pt x="47" y="21"/>
                    <a:pt x="37" y="25"/>
                  </a:cubicBezTo>
                  <a:cubicBezTo>
                    <a:pt x="38" y="26"/>
                    <a:pt x="38" y="28"/>
                    <a:pt x="39" y="29"/>
                  </a:cubicBezTo>
                  <a:cubicBezTo>
                    <a:pt x="39" y="29"/>
                    <a:pt x="39" y="30"/>
                    <a:pt x="40" y="30"/>
                  </a:cubicBezTo>
                  <a:cubicBezTo>
                    <a:pt x="48" y="29"/>
                    <a:pt x="57" y="31"/>
                    <a:pt x="58" y="31"/>
                  </a:cubicBezTo>
                  <a:cubicBezTo>
                    <a:pt x="58" y="25"/>
                    <a:pt x="56" y="19"/>
                    <a:pt x="52" y="15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1" name="îSḻïdê"/>
            <p:cNvSpPr/>
            <p:nvPr/>
          </p:nvSpPr>
          <p:spPr bwMode="auto">
            <a:xfrm>
              <a:off x="7424496" y="4556288"/>
              <a:ext cx="207477" cy="182031"/>
            </a:xfrm>
            <a:custGeom>
              <a:avLst/>
              <a:gdLst>
                <a:gd name="T0" fmla="*/ 65 w 65"/>
                <a:gd name="T1" fmla="*/ 19 h 57"/>
                <a:gd name="T2" fmla="*/ 47 w 65"/>
                <a:gd name="T3" fmla="*/ 0 h 57"/>
                <a:gd name="T4" fmla="*/ 32 w 65"/>
                <a:gd name="T5" fmla="*/ 6 h 57"/>
                <a:gd name="T6" fmla="*/ 18 w 65"/>
                <a:gd name="T7" fmla="*/ 0 h 57"/>
                <a:gd name="T8" fmla="*/ 0 w 65"/>
                <a:gd name="T9" fmla="*/ 19 h 57"/>
                <a:gd name="T10" fmla="*/ 6 w 65"/>
                <a:gd name="T11" fmla="*/ 33 h 57"/>
                <a:gd name="T12" fmla="*/ 6 w 65"/>
                <a:gd name="T13" fmla="*/ 33 h 57"/>
                <a:gd name="T14" fmla="*/ 26 w 65"/>
                <a:gd name="T15" fmla="*/ 53 h 57"/>
                <a:gd name="T16" fmla="*/ 32 w 65"/>
                <a:gd name="T17" fmla="*/ 57 h 57"/>
                <a:gd name="T18" fmla="*/ 39 w 65"/>
                <a:gd name="T19" fmla="*/ 53 h 57"/>
                <a:gd name="T20" fmla="*/ 59 w 65"/>
                <a:gd name="T21" fmla="*/ 33 h 57"/>
                <a:gd name="T22" fmla="*/ 59 w 65"/>
                <a:gd name="T23" fmla="*/ 33 h 57"/>
                <a:gd name="T24" fmla="*/ 65 w 65"/>
                <a:gd name="T25" fmla="*/ 19 h 57"/>
                <a:gd name="T26" fmla="*/ 54 w 65"/>
                <a:gd name="T27" fmla="*/ 27 h 57"/>
                <a:gd name="T28" fmla="*/ 33 w 65"/>
                <a:gd name="T29" fmla="*/ 47 h 57"/>
                <a:gd name="T30" fmla="*/ 32 w 65"/>
                <a:gd name="T31" fmla="*/ 48 h 57"/>
                <a:gd name="T32" fmla="*/ 32 w 65"/>
                <a:gd name="T33" fmla="*/ 47 h 57"/>
                <a:gd name="T34" fmla="*/ 11 w 65"/>
                <a:gd name="T35" fmla="*/ 27 h 57"/>
                <a:gd name="T36" fmla="*/ 8 w 65"/>
                <a:gd name="T37" fmla="*/ 19 h 57"/>
                <a:gd name="T38" fmla="*/ 18 w 65"/>
                <a:gd name="T39" fmla="*/ 8 h 57"/>
                <a:gd name="T40" fmla="*/ 26 w 65"/>
                <a:gd name="T41" fmla="*/ 11 h 57"/>
                <a:gd name="T42" fmla="*/ 32 w 65"/>
                <a:gd name="T43" fmla="*/ 18 h 57"/>
                <a:gd name="T44" fmla="*/ 39 w 65"/>
                <a:gd name="T45" fmla="*/ 11 h 57"/>
                <a:gd name="T46" fmla="*/ 47 w 65"/>
                <a:gd name="T47" fmla="*/ 8 h 57"/>
                <a:gd name="T48" fmla="*/ 57 w 65"/>
                <a:gd name="T49" fmla="*/ 19 h 57"/>
                <a:gd name="T50" fmla="*/ 54 w 65"/>
                <a:gd name="T51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7">
                  <a:moveTo>
                    <a:pt x="65" y="19"/>
                  </a:moveTo>
                  <a:cubicBezTo>
                    <a:pt x="65" y="8"/>
                    <a:pt x="57" y="0"/>
                    <a:pt x="47" y="0"/>
                  </a:cubicBezTo>
                  <a:cubicBezTo>
                    <a:pt x="41" y="0"/>
                    <a:pt x="36" y="2"/>
                    <a:pt x="32" y="6"/>
                  </a:cubicBezTo>
                  <a:cubicBezTo>
                    <a:pt x="29" y="2"/>
                    <a:pt x="24" y="0"/>
                    <a:pt x="18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4"/>
                    <a:pt x="2" y="29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8" y="55"/>
                    <a:pt x="30" y="57"/>
                    <a:pt x="32" y="57"/>
                  </a:cubicBezTo>
                  <a:cubicBezTo>
                    <a:pt x="35" y="57"/>
                    <a:pt x="37" y="55"/>
                    <a:pt x="39" y="5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3" y="29"/>
                    <a:pt x="65" y="24"/>
                    <a:pt x="65" y="19"/>
                  </a:cubicBezTo>
                  <a:close/>
                  <a:moveTo>
                    <a:pt x="54" y="27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8"/>
                    <a:pt x="32" y="48"/>
                  </a:cubicBezTo>
                  <a:cubicBezTo>
                    <a:pt x="32" y="48"/>
                    <a:pt x="32" y="47"/>
                    <a:pt x="32" y="4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4"/>
                    <a:pt x="8" y="22"/>
                    <a:pt x="8" y="19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22" y="8"/>
                    <a:pt x="24" y="9"/>
                    <a:pt x="26" y="11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1" y="9"/>
                    <a:pt x="43" y="8"/>
                    <a:pt x="47" y="8"/>
                  </a:cubicBezTo>
                  <a:cubicBezTo>
                    <a:pt x="52" y="8"/>
                    <a:pt x="57" y="13"/>
                    <a:pt x="57" y="19"/>
                  </a:cubicBezTo>
                  <a:cubicBezTo>
                    <a:pt x="57" y="22"/>
                    <a:pt x="56" y="24"/>
                    <a:pt x="54" y="27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2" name="ïsḻîdê"/>
            <p:cNvSpPr/>
            <p:nvPr/>
          </p:nvSpPr>
          <p:spPr bwMode="auto">
            <a:xfrm>
              <a:off x="7725924" y="4971241"/>
              <a:ext cx="150715" cy="154628"/>
            </a:xfrm>
            <a:custGeom>
              <a:avLst/>
              <a:gdLst>
                <a:gd name="T0" fmla="*/ 43 w 47"/>
                <a:gd name="T1" fmla="*/ 29 h 48"/>
                <a:gd name="T2" fmla="*/ 47 w 47"/>
                <a:gd name="T3" fmla="*/ 16 h 48"/>
                <a:gd name="T4" fmla="*/ 42 w 47"/>
                <a:gd name="T5" fmla="*/ 8 h 48"/>
                <a:gd name="T6" fmla="*/ 37 w 47"/>
                <a:gd name="T7" fmla="*/ 9 h 48"/>
                <a:gd name="T8" fmla="*/ 28 w 47"/>
                <a:gd name="T9" fmla="*/ 0 h 48"/>
                <a:gd name="T10" fmla="*/ 19 w 47"/>
                <a:gd name="T11" fmla="*/ 0 h 48"/>
                <a:gd name="T12" fmla="*/ 18 w 47"/>
                <a:gd name="T13" fmla="*/ 5 h 48"/>
                <a:gd name="T14" fmla="*/ 5 w 47"/>
                <a:gd name="T15" fmla="*/ 8 h 48"/>
                <a:gd name="T16" fmla="*/ 0 w 47"/>
                <a:gd name="T17" fmla="*/ 16 h 48"/>
                <a:gd name="T18" fmla="*/ 4 w 47"/>
                <a:gd name="T19" fmla="*/ 20 h 48"/>
                <a:gd name="T20" fmla="*/ 0 w 47"/>
                <a:gd name="T21" fmla="*/ 32 h 48"/>
                <a:gd name="T22" fmla="*/ 5 w 47"/>
                <a:gd name="T23" fmla="*/ 40 h 48"/>
                <a:gd name="T24" fmla="*/ 10 w 47"/>
                <a:gd name="T25" fmla="*/ 39 h 48"/>
                <a:gd name="T26" fmla="*/ 19 w 47"/>
                <a:gd name="T27" fmla="*/ 48 h 48"/>
                <a:gd name="T28" fmla="*/ 28 w 47"/>
                <a:gd name="T29" fmla="*/ 48 h 48"/>
                <a:gd name="T30" fmla="*/ 29 w 47"/>
                <a:gd name="T31" fmla="*/ 44 h 48"/>
                <a:gd name="T32" fmla="*/ 42 w 47"/>
                <a:gd name="T33" fmla="*/ 40 h 48"/>
                <a:gd name="T34" fmla="*/ 47 w 47"/>
                <a:gd name="T35" fmla="*/ 32 h 48"/>
                <a:gd name="T36" fmla="*/ 43 w 47"/>
                <a:gd name="T37" fmla="*/ 29 h 48"/>
                <a:gd name="T38" fmla="*/ 23 w 47"/>
                <a:gd name="T39" fmla="*/ 34 h 48"/>
                <a:gd name="T40" fmla="*/ 14 w 47"/>
                <a:gd name="T41" fmla="*/ 24 h 48"/>
                <a:gd name="T42" fmla="*/ 23 w 47"/>
                <a:gd name="T43" fmla="*/ 14 h 48"/>
                <a:gd name="T44" fmla="*/ 33 w 47"/>
                <a:gd name="T45" fmla="*/ 24 h 48"/>
                <a:gd name="T46" fmla="*/ 23 w 47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48">
                  <a:moveTo>
                    <a:pt x="43" y="29"/>
                  </a:moveTo>
                  <a:cubicBezTo>
                    <a:pt x="41" y="24"/>
                    <a:pt x="42" y="19"/>
                    <a:pt x="47" y="16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9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"/>
                    <a:pt x="18" y="3"/>
                    <a:pt x="18" y="5"/>
                  </a:cubicBezTo>
                  <a:cubicBezTo>
                    <a:pt x="15" y="9"/>
                    <a:pt x="9" y="11"/>
                    <a:pt x="5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3" y="18"/>
                    <a:pt x="4" y="20"/>
                  </a:cubicBezTo>
                  <a:cubicBezTo>
                    <a:pt x="6" y="24"/>
                    <a:pt x="5" y="30"/>
                    <a:pt x="0" y="3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40"/>
                    <a:pt x="8" y="39"/>
                    <a:pt x="10" y="39"/>
                  </a:cubicBezTo>
                  <a:cubicBezTo>
                    <a:pt x="15" y="39"/>
                    <a:pt x="19" y="43"/>
                    <a:pt x="1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9" y="45"/>
                    <a:pt x="29" y="44"/>
                  </a:cubicBezTo>
                  <a:cubicBezTo>
                    <a:pt x="32" y="39"/>
                    <a:pt x="38" y="38"/>
                    <a:pt x="42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8" y="34"/>
                    <a:pt x="14" y="30"/>
                    <a:pt x="14" y="24"/>
                  </a:cubicBezTo>
                  <a:cubicBezTo>
                    <a:pt x="14" y="19"/>
                    <a:pt x="18" y="14"/>
                    <a:pt x="23" y="14"/>
                  </a:cubicBezTo>
                  <a:cubicBezTo>
                    <a:pt x="29" y="14"/>
                    <a:pt x="33" y="19"/>
                    <a:pt x="33" y="24"/>
                  </a:cubicBezTo>
                  <a:cubicBezTo>
                    <a:pt x="33" y="30"/>
                    <a:pt x="29" y="34"/>
                    <a:pt x="23" y="34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3" name="işlîdè"/>
            <p:cNvSpPr/>
            <p:nvPr/>
          </p:nvSpPr>
          <p:spPr bwMode="auto">
            <a:xfrm>
              <a:off x="6888188" y="4926222"/>
              <a:ext cx="248581" cy="250538"/>
            </a:xfrm>
            <a:custGeom>
              <a:avLst/>
              <a:gdLst>
                <a:gd name="T0" fmla="*/ 67 w 127"/>
                <a:gd name="T1" fmla="*/ 0 h 128"/>
                <a:gd name="T2" fmla="*/ 55 w 127"/>
                <a:gd name="T3" fmla="*/ 13 h 128"/>
                <a:gd name="T4" fmla="*/ 67 w 127"/>
                <a:gd name="T5" fmla="*/ 25 h 128"/>
                <a:gd name="T6" fmla="*/ 39 w 127"/>
                <a:gd name="T7" fmla="*/ 56 h 128"/>
                <a:gd name="T8" fmla="*/ 11 w 127"/>
                <a:gd name="T9" fmla="*/ 56 h 128"/>
                <a:gd name="T10" fmla="*/ 32 w 127"/>
                <a:gd name="T11" fmla="*/ 79 h 128"/>
                <a:gd name="T12" fmla="*/ 0 w 127"/>
                <a:gd name="T13" fmla="*/ 123 h 128"/>
                <a:gd name="T14" fmla="*/ 0 w 127"/>
                <a:gd name="T15" fmla="*/ 128 h 128"/>
                <a:gd name="T16" fmla="*/ 5 w 127"/>
                <a:gd name="T17" fmla="*/ 128 h 128"/>
                <a:gd name="T18" fmla="*/ 49 w 127"/>
                <a:gd name="T19" fmla="*/ 93 h 128"/>
                <a:gd name="T20" fmla="*/ 72 w 127"/>
                <a:gd name="T21" fmla="*/ 116 h 128"/>
                <a:gd name="T22" fmla="*/ 72 w 127"/>
                <a:gd name="T23" fmla="*/ 88 h 128"/>
                <a:gd name="T24" fmla="*/ 103 w 127"/>
                <a:gd name="T25" fmla="*/ 61 h 128"/>
                <a:gd name="T26" fmla="*/ 114 w 127"/>
                <a:gd name="T27" fmla="*/ 72 h 128"/>
                <a:gd name="T28" fmla="*/ 127 w 127"/>
                <a:gd name="T29" fmla="*/ 61 h 128"/>
                <a:gd name="T30" fmla="*/ 67 w 127"/>
                <a:gd name="T31" fmla="*/ 0 h 128"/>
                <a:gd name="T32" fmla="*/ 55 w 127"/>
                <a:gd name="T33" fmla="*/ 69 h 128"/>
                <a:gd name="T34" fmla="*/ 47 w 127"/>
                <a:gd name="T35" fmla="*/ 61 h 128"/>
                <a:gd name="T36" fmla="*/ 75 w 127"/>
                <a:gd name="T37" fmla="*/ 33 h 128"/>
                <a:gd name="T38" fmla="*/ 83 w 127"/>
                <a:gd name="T39" fmla="*/ 41 h 128"/>
                <a:gd name="T40" fmla="*/ 55 w 127"/>
                <a:gd name="T41" fmla="*/ 6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" h="128">
                  <a:moveTo>
                    <a:pt x="67" y="0"/>
                  </a:moveTo>
                  <a:lnTo>
                    <a:pt x="55" y="13"/>
                  </a:lnTo>
                  <a:lnTo>
                    <a:pt x="67" y="25"/>
                  </a:lnTo>
                  <a:lnTo>
                    <a:pt x="39" y="56"/>
                  </a:lnTo>
                  <a:lnTo>
                    <a:pt x="11" y="56"/>
                  </a:lnTo>
                  <a:lnTo>
                    <a:pt x="32" y="79"/>
                  </a:lnTo>
                  <a:lnTo>
                    <a:pt x="0" y="123"/>
                  </a:lnTo>
                  <a:lnTo>
                    <a:pt x="0" y="128"/>
                  </a:lnTo>
                  <a:lnTo>
                    <a:pt x="5" y="128"/>
                  </a:lnTo>
                  <a:lnTo>
                    <a:pt x="49" y="93"/>
                  </a:lnTo>
                  <a:lnTo>
                    <a:pt x="72" y="116"/>
                  </a:lnTo>
                  <a:lnTo>
                    <a:pt x="72" y="88"/>
                  </a:lnTo>
                  <a:lnTo>
                    <a:pt x="103" y="61"/>
                  </a:lnTo>
                  <a:lnTo>
                    <a:pt x="114" y="72"/>
                  </a:lnTo>
                  <a:lnTo>
                    <a:pt x="127" y="61"/>
                  </a:lnTo>
                  <a:lnTo>
                    <a:pt x="67" y="0"/>
                  </a:lnTo>
                  <a:close/>
                  <a:moveTo>
                    <a:pt x="55" y="69"/>
                  </a:moveTo>
                  <a:lnTo>
                    <a:pt x="47" y="61"/>
                  </a:lnTo>
                  <a:lnTo>
                    <a:pt x="75" y="33"/>
                  </a:lnTo>
                  <a:lnTo>
                    <a:pt x="83" y="41"/>
                  </a:lnTo>
                  <a:lnTo>
                    <a:pt x="55" y="69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4" name="î$ḻiḍè"/>
            <p:cNvSpPr/>
            <p:nvPr/>
          </p:nvSpPr>
          <p:spPr bwMode="auto">
            <a:xfrm>
              <a:off x="6868614" y="4354682"/>
              <a:ext cx="182032" cy="185946"/>
            </a:xfrm>
            <a:custGeom>
              <a:avLst/>
              <a:gdLst>
                <a:gd name="T0" fmla="*/ 57 w 57"/>
                <a:gd name="T1" fmla="*/ 29 h 58"/>
                <a:gd name="T2" fmla="*/ 28 w 57"/>
                <a:gd name="T3" fmla="*/ 58 h 58"/>
                <a:gd name="T4" fmla="*/ 0 w 57"/>
                <a:gd name="T5" fmla="*/ 29 h 58"/>
                <a:gd name="T6" fmla="*/ 28 w 57"/>
                <a:gd name="T7" fmla="*/ 0 h 58"/>
                <a:gd name="T8" fmla="*/ 57 w 57"/>
                <a:gd name="T9" fmla="*/ 29 h 58"/>
                <a:gd name="T10" fmla="*/ 5 w 57"/>
                <a:gd name="T11" fmla="*/ 29 h 58"/>
                <a:gd name="T12" fmla="*/ 28 w 57"/>
                <a:gd name="T13" fmla="*/ 52 h 58"/>
                <a:gd name="T14" fmla="*/ 52 w 57"/>
                <a:gd name="T15" fmla="*/ 29 h 58"/>
                <a:gd name="T16" fmla="*/ 28 w 57"/>
                <a:gd name="T17" fmla="*/ 6 h 58"/>
                <a:gd name="T18" fmla="*/ 5 w 57"/>
                <a:gd name="T19" fmla="*/ 29 h 58"/>
                <a:gd name="T20" fmla="*/ 31 w 57"/>
                <a:gd name="T21" fmla="*/ 12 h 58"/>
                <a:gd name="T22" fmla="*/ 45 w 57"/>
                <a:gd name="T23" fmla="*/ 26 h 58"/>
                <a:gd name="T24" fmla="*/ 45 w 57"/>
                <a:gd name="T25" fmla="*/ 31 h 58"/>
                <a:gd name="T26" fmla="*/ 40 w 57"/>
                <a:gd name="T27" fmla="*/ 31 h 58"/>
                <a:gd name="T28" fmla="*/ 32 w 57"/>
                <a:gd name="T29" fmla="*/ 23 h 58"/>
                <a:gd name="T30" fmla="*/ 32 w 57"/>
                <a:gd name="T31" fmla="*/ 43 h 58"/>
                <a:gd name="T32" fmla="*/ 28 w 57"/>
                <a:gd name="T33" fmla="*/ 47 h 58"/>
                <a:gd name="T34" fmla="*/ 25 w 57"/>
                <a:gd name="T35" fmla="*/ 43 h 58"/>
                <a:gd name="T36" fmla="*/ 25 w 57"/>
                <a:gd name="T37" fmla="*/ 23 h 58"/>
                <a:gd name="T38" fmla="*/ 17 w 57"/>
                <a:gd name="T39" fmla="*/ 31 h 58"/>
                <a:gd name="T40" fmla="*/ 12 w 57"/>
                <a:gd name="T41" fmla="*/ 31 h 58"/>
                <a:gd name="T42" fmla="*/ 11 w 57"/>
                <a:gd name="T43" fmla="*/ 29 h 58"/>
                <a:gd name="T44" fmla="*/ 12 w 57"/>
                <a:gd name="T45" fmla="*/ 26 h 58"/>
                <a:gd name="T46" fmla="*/ 26 w 57"/>
                <a:gd name="T47" fmla="*/ 12 h 58"/>
                <a:gd name="T48" fmla="*/ 31 w 57"/>
                <a:gd name="T4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58">
                  <a:moveTo>
                    <a:pt x="57" y="29"/>
                  </a:moveTo>
                  <a:cubicBezTo>
                    <a:pt x="57" y="45"/>
                    <a:pt x="44" y="58"/>
                    <a:pt x="28" y="58"/>
                  </a:cubicBezTo>
                  <a:cubicBezTo>
                    <a:pt x="13" y="58"/>
                    <a:pt x="0" y="45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7" y="13"/>
                    <a:pt x="57" y="29"/>
                  </a:cubicBezTo>
                  <a:close/>
                  <a:moveTo>
                    <a:pt x="5" y="29"/>
                  </a:moveTo>
                  <a:cubicBezTo>
                    <a:pt x="5" y="42"/>
                    <a:pt x="16" y="52"/>
                    <a:pt x="28" y="52"/>
                  </a:cubicBezTo>
                  <a:cubicBezTo>
                    <a:pt x="41" y="52"/>
                    <a:pt x="52" y="42"/>
                    <a:pt x="52" y="29"/>
                  </a:cubicBezTo>
                  <a:cubicBezTo>
                    <a:pt x="52" y="16"/>
                    <a:pt x="41" y="6"/>
                    <a:pt x="28" y="6"/>
                  </a:cubicBezTo>
                  <a:cubicBezTo>
                    <a:pt x="16" y="6"/>
                    <a:pt x="5" y="16"/>
                    <a:pt x="5" y="29"/>
                  </a:cubicBezTo>
                  <a:close/>
                  <a:moveTo>
                    <a:pt x="31" y="12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7" y="28"/>
                    <a:pt x="47" y="30"/>
                    <a:pt x="45" y="31"/>
                  </a:cubicBezTo>
                  <a:cubicBezTo>
                    <a:pt x="44" y="33"/>
                    <a:pt x="42" y="33"/>
                    <a:pt x="40" y="31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5"/>
                    <a:pt x="30" y="47"/>
                    <a:pt x="28" y="47"/>
                  </a:cubicBezTo>
                  <a:cubicBezTo>
                    <a:pt x="26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5" y="33"/>
                    <a:pt x="13" y="33"/>
                    <a:pt x="12" y="31"/>
                  </a:cubicBezTo>
                  <a:cubicBezTo>
                    <a:pt x="11" y="31"/>
                    <a:pt x="11" y="30"/>
                    <a:pt x="11" y="29"/>
                  </a:cubicBezTo>
                  <a:cubicBezTo>
                    <a:pt x="11" y="28"/>
                    <a:pt x="11" y="27"/>
                    <a:pt x="12" y="2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1"/>
                    <a:pt x="30" y="11"/>
                    <a:pt x="31" y="12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5" name="íṩḷiḍê"/>
            <p:cNvSpPr/>
            <p:nvPr/>
          </p:nvSpPr>
          <p:spPr bwMode="auto">
            <a:xfrm>
              <a:off x="6958652" y="3260536"/>
              <a:ext cx="287728" cy="160501"/>
            </a:xfrm>
            <a:custGeom>
              <a:avLst/>
              <a:gdLst>
                <a:gd name="T0" fmla="*/ 83 w 90"/>
                <a:gd name="T1" fmla="*/ 46 h 50"/>
                <a:gd name="T2" fmla="*/ 85 w 90"/>
                <a:gd name="T3" fmla="*/ 36 h 50"/>
                <a:gd name="T4" fmla="*/ 87 w 90"/>
                <a:gd name="T5" fmla="*/ 27 h 50"/>
                <a:gd name="T6" fmla="*/ 89 w 90"/>
                <a:gd name="T7" fmla="*/ 16 h 50"/>
                <a:gd name="T8" fmla="*/ 86 w 90"/>
                <a:gd name="T9" fmla="*/ 10 h 50"/>
                <a:gd name="T10" fmla="*/ 64 w 90"/>
                <a:gd name="T11" fmla="*/ 1 h 50"/>
                <a:gd name="T12" fmla="*/ 57 w 90"/>
                <a:gd name="T13" fmla="*/ 3 h 50"/>
                <a:gd name="T14" fmla="*/ 52 w 90"/>
                <a:gd name="T15" fmla="*/ 13 h 50"/>
                <a:gd name="T16" fmla="*/ 51 w 90"/>
                <a:gd name="T17" fmla="*/ 14 h 50"/>
                <a:gd name="T18" fmla="*/ 15 w 90"/>
                <a:gd name="T19" fmla="*/ 6 h 50"/>
                <a:gd name="T20" fmla="*/ 0 w 90"/>
                <a:gd name="T21" fmla="*/ 13 h 50"/>
                <a:gd name="T22" fmla="*/ 8 w 90"/>
                <a:gd name="T23" fmla="*/ 25 h 50"/>
                <a:gd name="T24" fmla="*/ 12 w 90"/>
                <a:gd name="T25" fmla="*/ 22 h 50"/>
                <a:gd name="T26" fmla="*/ 17 w 90"/>
                <a:gd name="T27" fmla="*/ 30 h 50"/>
                <a:gd name="T28" fmla="*/ 25 w 90"/>
                <a:gd name="T29" fmla="*/ 25 h 50"/>
                <a:gd name="T30" fmla="*/ 30 w 90"/>
                <a:gd name="T31" fmla="*/ 33 h 50"/>
                <a:gd name="T32" fmla="*/ 38 w 90"/>
                <a:gd name="T33" fmla="*/ 28 h 50"/>
                <a:gd name="T34" fmla="*/ 43 w 90"/>
                <a:gd name="T35" fmla="*/ 35 h 50"/>
                <a:gd name="T36" fmla="*/ 47 w 90"/>
                <a:gd name="T37" fmla="*/ 33 h 50"/>
                <a:gd name="T38" fmla="*/ 47 w 90"/>
                <a:gd name="T39" fmla="*/ 34 h 50"/>
                <a:gd name="T40" fmla="*/ 48 w 90"/>
                <a:gd name="T41" fmla="*/ 45 h 50"/>
                <a:gd name="T42" fmla="*/ 54 w 90"/>
                <a:gd name="T43" fmla="*/ 50 h 50"/>
                <a:gd name="T44" fmla="*/ 78 w 90"/>
                <a:gd name="T45" fmla="*/ 50 h 50"/>
                <a:gd name="T46" fmla="*/ 83 w 90"/>
                <a:gd name="T47" fmla="*/ 46 h 50"/>
                <a:gd name="T48" fmla="*/ 17 w 90"/>
                <a:gd name="T49" fmla="*/ 15 h 50"/>
                <a:gd name="T50" fmla="*/ 18 w 90"/>
                <a:gd name="T51" fmla="*/ 11 h 50"/>
                <a:gd name="T52" fmla="*/ 49 w 90"/>
                <a:gd name="T53" fmla="*/ 17 h 50"/>
                <a:gd name="T54" fmla="*/ 48 w 90"/>
                <a:gd name="T55" fmla="*/ 22 h 50"/>
                <a:gd name="T56" fmla="*/ 17 w 90"/>
                <a:gd name="T57" fmla="*/ 15 h 50"/>
                <a:gd name="T58" fmla="*/ 73 w 90"/>
                <a:gd name="T59" fmla="*/ 45 h 50"/>
                <a:gd name="T60" fmla="*/ 69 w 90"/>
                <a:gd name="T61" fmla="*/ 44 h 50"/>
                <a:gd name="T62" fmla="*/ 67 w 90"/>
                <a:gd name="T63" fmla="*/ 41 h 50"/>
                <a:gd name="T64" fmla="*/ 73 w 90"/>
                <a:gd name="T65" fmla="*/ 14 h 50"/>
                <a:gd name="T66" fmla="*/ 75 w 90"/>
                <a:gd name="T67" fmla="*/ 12 h 50"/>
                <a:gd name="T68" fmla="*/ 80 w 90"/>
                <a:gd name="T69" fmla="*/ 13 h 50"/>
                <a:gd name="T70" fmla="*/ 82 w 90"/>
                <a:gd name="T71" fmla="*/ 16 h 50"/>
                <a:gd name="T72" fmla="*/ 76 w 90"/>
                <a:gd name="T73" fmla="*/ 43 h 50"/>
                <a:gd name="T74" fmla="*/ 73 w 90"/>
                <a:gd name="T75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50">
                  <a:moveTo>
                    <a:pt x="83" y="46"/>
                  </a:moveTo>
                  <a:cubicBezTo>
                    <a:pt x="85" y="36"/>
                    <a:pt x="85" y="36"/>
                    <a:pt x="85" y="36"/>
                  </a:cubicBezTo>
                  <a:cubicBezTo>
                    <a:pt x="86" y="33"/>
                    <a:pt x="87" y="29"/>
                    <a:pt x="87" y="27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90" y="14"/>
                    <a:pt x="88" y="11"/>
                    <a:pt x="86" y="10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2" y="0"/>
                    <a:pt x="59" y="1"/>
                    <a:pt x="57" y="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3"/>
                    <a:pt x="51" y="13"/>
                    <a:pt x="51" y="14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4"/>
                    <a:pt x="47" y="34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9" y="48"/>
                    <a:pt x="51" y="50"/>
                    <a:pt x="54" y="50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80" y="50"/>
                    <a:pt x="83" y="48"/>
                    <a:pt x="83" y="46"/>
                  </a:cubicBezTo>
                  <a:close/>
                  <a:moveTo>
                    <a:pt x="17" y="15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22"/>
                    <a:pt x="48" y="22"/>
                    <a:pt x="48" y="22"/>
                  </a:cubicBezTo>
                  <a:lnTo>
                    <a:pt x="17" y="15"/>
                  </a:lnTo>
                  <a:close/>
                  <a:moveTo>
                    <a:pt x="73" y="45"/>
                  </a:moveTo>
                  <a:cubicBezTo>
                    <a:pt x="69" y="44"/>
                    <a:pt x="69" y="44"/>
                    <a:pt x="69" y="44"/>
                  </a:cubicBezTo>
                  <a:cubicBezTo>
                    <a:pt x="67" y="44"/>
                    <a:pt x="67" y="42"/>
                    <a:pt x="67" y="41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3"/>
                    <a:pt x="74" y="12"/>
                    <a:pt x="75" y="1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1" y="13"/>
                    <a:pt x="82" y="15"/>
                    <a:pt x="82" y="16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4"/>
                    <a:pt x="74" y="45"/>
                    <a:pt x="73" y="45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6" name="iŝľîḑè"/>
            <p:cNvSpPr/>
            <p:nvPr/>
          </p:nvSpPr>
          <p:spPr bwMode="auto">
            <a:xfrm>
              <a:off x="7696565" y="835405"/>
              <a:ext cx="207477" cy="205519"/>
            </a:xfrm>
            <a:custGeom>
              <a:avLst/>
              <a:gdLst>
                <a:gd name="T0" fmla="*/ 0 w 65"/>
                <a:gd name="T1" fmla="*/ 32 h 64"/>
                <a:gd name="T2" fmla="*/ 65 w 65"/>
                <a:gd name="T3" fmla="*/ 32 h 64"/>
                <a:gd name="T4" fmla="*/ 51 w 65"/>
                <a:gd name="T5" fmla="*/ 42 h 64"/>
                <a:gd name="T6" fmla="*/ 60 w 65"/>
                <a:gd name="T7" fmla="*/ 34 h 64"/>
                <a:gd name="T8" fmla="*/ 51 w 65"/>
                <a:gd name="T9" fmla="*/ 42 h 64"/>
                <a:gd name="T10" fmla="*/ 13 w 65"/>
                <a:gd name="T11" fmla="*/ 30 h 64"/>
                <a:gd name="T12" fmla="*/ 7 w 65"/>
                <a:gd name="T13" fmla="*/ 21 h 64"/>
                <a:gd name="T14" fmla="*/ 46 w 65"/>
                <a:gd name="T15" fmla="*/ 21 h 64"/>
                <a:gd name="T16" fmla="*/ 35 w 65"/>
                <a:gd name="T17" fmla="*/ 30 h 64"/>
                <a:gd name="T18" fmla="*/ 46 w 65"/>
                <a:gd name="T19" fmla="*/ 21 h 64"/>
                <a:gd name="T20" fmla="*/ 35 w 65"/>
                <a:gd name="T21" fmla="*/ 4 h 64"/>
                <a:gd name="T22" fmla="*/ 42 w 65"/>
                <a:gd name="T23" fmla="*/ 11 h 64"/>
                <a:gd name="T24" fmla="*/ 35 w 65"/>
                <a:gd name="T25" fmla="*/ 17 h 64"/>
                <a:gd name="T26" fmla="*/ 27 w 65"/>
                <a:gd name="T27" fmla="*/ 6 h 64"/>
                <a:gd name="T28" fmla="*/ 30 w 65"/>
                <a:gd name="T29" fmla="*/ 17 h 64"/>
                <a:gd name="T30" fmla="*/ 23 w 65"/>
                <a:gd name="T31" fmla="*/ 11 h 64"/>
                <a:gd name="T32" fmla="*/ 30 w 65"/>
                <a:gd name="T33" fmla="*/ 30 h 64"/>
                <a:gd name="T34" fmla="*/ 19 w 65"/>
                <a:gd name="T35" fmla="*/ 21 h 64"/>
                <a:gd name="T36" fmla="*/ 7 w 65"/>
                <a:gd name="T37" fmla="*/ 42 h 64"/>
                <a:gd name="T38" fmla="*/ 13 w 65"/>
                <a:gd name="T39" fmla="*/ 34 h 64"/>
                <a:gd name="T40" fmla="*/ 7 w 65"/>
                <a:gd name="T41" fmla="*/ 42 h 64"/>
                <a:gd name="T42" fmla="*/ 30 w 65"/>
                <a:gd name="T43" fmla="*/ 34 h 64"/>
                <a:gd name="T44" fmla="*/ 19 w 65"/>
                <a:gd name="T45" fmla="*/ 42 h 64"/>
                <a:gd name="T46" fmla="*/ 30 w 65"/>
                <a:gd name="T47" fmla="*/ 47 h 64"/>
                <a:gd name="T48" fmla="*/ 27 w 65"/>
                <a:gd name="T49" fmla="*/ 58 h 64"/>
                <a:gd name="T50" fmla="*/ 20 w 65"/>
                <a:gd name="T51" fmla="*/ 47 h 64"/>
                <a:gd name="T52" fmla="*/ 42 w 65"/>
                <a:gd name="T53" fmla="*/ 52 h 64"/>
                <a:gd name="T54" fmla="*/ 35 w 65"/>
                <a:gd name="T55" fmla="*/ 59 h 64"/>
                <a:gd name="T56" fmla="*/ 45 w 65"/>
                <a:gd name="T57" fmla="*/ 47 h 64"/>
                <a:gd name="T58" fmla="*/ 35 w 65"/>
                <a:gd name="T59" fmla="*/ 42 h 64"/>
                <a:gd name="T60" fmla="*/ 47 w 65"/>
                <a:gd name="T61" fmla="*/ 34 h 64"/>
                <a:gd name="T62" fmla="*/ 35 w 65"/>
                <a:gd name="T63" fmla="*/ 42 h 64"/>
                <a:gd name="T64" fmla="*/ 51 w 65"/>
                <a:gd name="T65" fmla="*/ 21 h 64"/>
                <a:gd name="T66" fmla="*/ 60 w 65"/>
                <a:gd name="T67" fmla="*/ 30 h 64"/>
                <a:gd name="T68" fmla="*/ 56 w 65"/>
                <a:gd name="T69" fmla="*/ 17 h 64"/>
                <a:gd name="T70" fmla="*/ 44 w 65"/>
                <a:gd name="T71" fmla="*/ 7 h 64"/>
                <a:gd name="T72" fmla="*/ 56 w 65"/>
                <a:gd name="T73" fmla="*/ 17 h 64"/>
                <a:gd name="T74" fmla="*/ 20 w 65"/>
                <a:gd name="T75" fmla="*/ 7 h 64"/>
                <a:gd name="T76" fmla="*/ 9 w 65"/>
                <a:gd name="T77" fmla="*/ 17 h 64"/>
                <a:gd name="T78" fmla="*/ 9 w 65"/>
                <a:gd name="T79" fmla="*/ 47 h 64"/>
                <a:gd name="T80" fmla="*/ 20 w 65"/>
                <a:gd name="T81" fmla="*/ 57 h 64"/>
                <a:gd name="T82" fmla="*/ 9 w 65"/>
                <a:gd name="T83" fmla="*/ 47 h 64"/>
                <a:gd name="T84" fmla="*/ 44 w 65"/>
                <a:gd name="T85" fmla="*/ 57 h 64"/>
                <a:gd name="T86" fmla="*/ 56 w 65"/>
                <a:gd name="T8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5" y="49"/>
                    <a:pt x="65" y="32"/>
                  </a:cubicBezTo>
                  <a:cubicBezTo>
                    <a:pt x="65" y="14"/>
                    <a:pt x="50" y="0"/>
                    <a:pt x="32" y="0"/>
                  </a:cubicBezTo>
                  <a:close/>
                  <a:moveTo>
                    <a:pt x="51" y="42"/>
                  </a:moveTo>
                  <a:cubicBezTo>
                    <a:pt x="51" y="40"/>
                    <a:pt x="52" y="37"/>
                    <a:pt x="52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7"/>
                    <a:pt x="59" y="40"/>
                    <a:pt x="58" y="42"/>
                  </a:cubicBezTo>
                  <a:lnTo>
                    <a:pt x="51" y="42"/>
                  </a:lnTo>
                  <a:close/>
                  <a:moveTo>
                    <a:pt x="14" y="21"/>
                  </a:moveTo>
                  <a:cubicBezTo>
                    <a:pt x="14" y="24"/>
                    <a:pt x="13" y="27"/>
                    <a:pt x="13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27"/>
                    <a:pt x="6" y="24"/>
                    <a:pt x="7" y="21"/>
                  </a:cubicBezTo>
                  <a:lnTo>
                    <a:pt x="14" y="21"/>
                  </a:lnTo>
                  <a:close/>
                  <a:moveTo>
                    <a:pt x="46" y="21"/>
                  </a:moveTo>
                  <a:cubicBezTo>
                    <a:pt x="47" y="24"/>
                    <a:pt x="47" y="27"/>
                    <a:pt x="47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21"/>
                    <a:pt x="35" y="21"/>
                    <a:pt x="35" y="21"/>
                  </a:cubicBezTo>
                  <a:lnTo>
                    <a:pt x="46" y="21"/>
                  </a:lnTo>
                  <a:close/>
                  <a:moveTo>
                    <a:pt x="35" y="17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36" y="5"/>
                    <a:pt x="37" y="5"/>
                    <a:pt x="38" y="6"/>
                  </a:cubicBezTo>
                  <a:cubicBezTo>
                    <a:pt x="39" y="7"/>
                    <a:pt x="41" y="9"/>
                    <a:pt x="42" y="11"/>
                  </a:cubicBezTo>
                  <a:cubicBezTo>
                    <a:pt x="43" y="13"/>
                    <a:pt x="44" y="15"/>
                    <a:pt x="4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  <a:moveTo>
                    <a:pt x="23" y="11"/>
                  </a:moveTo>
                  <a:cubicBezTo>
                    <a:pt x="24" y="9"/>
                    <a:pt x="26" y="7"/>
                    <a:pt x="27" y="6"/>
                  </a:cubicBezTo>
                  <a:cubicBezTo>
                    <a:pt x="28" y="5"/>
                    <a:pt x="29" y="5"/>
                    <a:pt x="30" y="4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5"/>
                    <a:pt x="22" y="13"/>
                    <a:pt x="23" y="11"/>
                  </a:cubicBezTo>
                  <a:close/>
                  <a:moveTo>
                    <a:pt x="30" y="21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27"/>
                    <a:pt x="18" y="24"/>
                    <a:pt x="19" y="21"/>
                  </a:cubicBezTo>
                  <a:lnTo>
                    <a:pt x="30" y="21"/>
                  </a:lnTo>
                  <a:close/>
                  <a:moveTo>
                    <a:pt x="7" y="42"/>
                  </a:moveTo>
                  <a:cubicBezTo>
                    <a:pt x="6" y="40"/>
                    <a:pt x="5" y="37"/>
                    <a:pt x="5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7"/>
                    <a:pt x="14" y="40"/>
                    <a:pt x="14" y="42"/>
                  </a:cubicBezTo>
                  <a:lnTo>
                    <a:pt x="7" y="42"/>
                  </a:lnTo>
                  <a:close/>
                  <a:moveTo>
                    <a:pt x="18" y="34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0"/>
                    <a:pt x="18" y="37"/>
                    <a:pt x="18" y="34"/>
                  </a:cubicBezTo>
                  <a:close/>
                  <a:moveTo>
                    <a:pt x="30" y="47"/>
                  </a:moveTo>
                  <a:cubicBezTo>
                    <a:pt x="30" y="59"/>
                    <a:pt x="30" y="59"/>
                    <a:pt x="30" y="59"/>
                  </a:cubicBezTo>
                  <a:cubicBezTo>
                    <a:pt x="29" y="59"/>
                    <a:pt x="28" y="58"/>
                    <a:pt x="27" y="58"/>
                  </a:cubicBezTo>
                  <a:cubicBezTo>
                    <a:pt x="26" y="57"/>
                    <a:pt x="24" y="55"/>
                    <a:pt x="23" y="52"/>
                  </a:cubicBezTo>
                  <a:cubicBezTo>
                    <a:pt x="22" y="51"/>
                    <a:pt x="21" y="49"/>
                    <a:pt x="20" y="47"/>
                  </a:cubicBezTo>
                  <a:cubicBezTo>
                    <a:pt x="30" y="47"/>
                    <a:pt x="30" y="47"/>
                    <a:pt x="30" y="47"/>
                  </a:cubicBezTo>
                  <a:close/>
                  <a:moveTo>
                    <a:pt x="42" y="52"/>
                  </a:moveTo>
                  <a:cubicBezTo>
                    <a:pt x="41" y="55"/>
                    <a:pt x="39" y="57"/>
                    <a:pt x="38" y="58"/>
                  </a:cubicBezTo>
                  <a:cubicBezTo>
                    <a:pt x="37" y="58"/>
                    <a:pt x="36" y="59"/>
                    <a:pt x="35" y="5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9"/>
                    <a:pt x="43" y="51"/>
                    <a:pt x="42" y="52"/>
                  </a:cubicBezTo>
                  <a:close/>
                  <a:moveTo>
                    <a:pt x="35" y="42"/>
                  </a:moveTo>
                  <a:cubicBezTo>
                    <a:pt x="35" y="34"/>
                    <a:pt x="35" y="34"/>
                    <a:pt x="35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7"/>
                    <a:pt x="47" y="40"/>
                    <a:pt x="46" y="42"/>
                  </a:cubicBezTo>
                  <a:lnTo>
                    <a:pt x="35" y="42"/>
                  </a:lnTo>
                  <a:close/>
                  <a:moveTo>
                    <a:pt x="52" y="30"/>
                  </a:moveTo>
                  <a:cubicBezTo>
                    <a:pt x="52" y="27"/>
                    <a:pt x="51" y="24"/>
                    <a:pt x="51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9" y="24"/>
                    <a:pt x="60" y="27"/>
                    <a:pt x="60" y="30"/>
                  </a:cubicBezTo>
                  <a:lnTo>
                    <a:pt x="52" y="30"/>
                  </a:lnTo>
                  <a:close/>
                  <a:moveTo>
                    <a:pt x="56" y="17"/>
                  </a:moveTo>
                  <a:cubicBezTo>
                    <a:pt x="50" y="17"/>
                    <a:pt x="50" y="17"/>
                    <a:pt x="50" y="17"/>
                  </a:cubicBezTo>
                  <a:cubicBezTo>
                    <a:pt x="48" y="13"/>
                    <a:pt x="47" y="9"/>
                    <a:pt x="44" y="7"/>
                  </a:cubicBezTo>
                  <a:cubicBezTo>
                    <a:pt x="47" y="8"/>
                    <a:pt x="50" y="10"/>
                    <a:pt x="52" y="12"/>
                  </a:cubicBezTo>
                  <a:cubicBezTo>
                    <a:pt x="54" y="14"/>
                    <a:pt x="55" y="15"/>
                    <a:pt x="56" y="17"/>
                  </a:cubicBezTo>
                  <a:close/>
                  <a:moveTo>
                    <a:pt x="13" y="12"/>
                  </a:moveTo>
                  <a:cubicBezTo>
                    <a:pt x="15" y="10"/>
                    <a:pt x="18" y="8"/>
                    <a:pt x="20" y="7"/>
                  </a:cubicBezTo>
                  <a:cubicBezTo>
                    <a:pt x="18" y="9"/>
                    <a:pt x="17" y="13"/>
                    <a:pt x="15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5"/>
                    <a:pt x="11" y="14"/>
                    <a:pt x="13" y="12"/>
                  </a:cubicBezTo>
                  <a:close/>
                  <a:moveTo>
                    <a:pt x="9" y="47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17" y="51"/>
                    <a:pt x="18" y="54"/>
                    <a:pt x="20" y="57"/>
                  </a:cubicBezTo>
                  <a:cubicBezTo>
                    <a:pt x="18" y="55"/>
                    <a:pt x="15" y="54"/>
                    <a:pt x="13" y="51"/>
                  </a:cubicBezTo>
                  <a:cubicBezTo>
                    <a:pt x="11" y="50"/>
                    <a:pt x="10" y="48"/>
                    <a:pt x="9" y="47"/>
                  </a:cubicBezTo>
                  <a:close/>
                  <a:moveTo>
                    <a:pt x="52" y="51"/>
                  </a:moveTo>
                  <a:cubicBezTo>
                    <a:pt x="50" y="54"/>
                    <a:pt x="47" y="55"/>
                    <a:pt x="44" y="57"/>
                  </a:cubicBezTo>
                  <a:cubicBezTo>
                    <a:pt x="47" y="54"/>
                    <a:pt x="48" y="51"/>
                    <a:pt x="50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8"/>
                    <a:pt x="54" y="50"/>
                    <a:pt x="52" y="51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7" name="îŝḻïďé"/>
            <p:cNvSpPr/>
            <p:nvPr/>
          </p:nvSpPr>
          <p:spPr bwMode="auto">
            <a:xfrm>
              <a:off x="8217214" y="5047577"/>
              <a:ext cx="191818" cy="195733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1 h 61"/>
                <a:gd name="T4" fmla="*/ 30 w 60"/>
                <a:gd name="T5" fmla="*/ 61 h 61"/>
                <a:gd name="T6" fmla="*/ 60 w 60"/>
                <a:gd name="T7" fmla="*/ 31 h 61"/>
                <a:gd name="T8" fmla="*/ 30 w 60"/>
                <a:gd name="T9" fmla="*/ 0 h 61"/>
                <a:gd name="T10" fmla="*/ 30 w 60"/>
                <a:gd name="T11" fmla="*/ 55 h 61"/>
                <a:gd name="T12" fmla="*/ 5 w 60"/>
                <a:gd name="T13" fmla="*/ 31 h 61"/>
                <a:gd name="T14" fmla="*/ 30 w 60"/>
                <a:gd name="T15" fmla="*/ 6 h 61"/>
                <a:gd name="T16" fmla="*/ 55 w 60"/>
                <a:gd name="T17" fmla="*/ 31 h 61"/>
                <a:gd name="T18" fmla="*/ 30 w 60"/>
                <a:gd name="T19" fmla="*/ 55 h 61"/>
                <a:gd name="T20" fmla="*/ 26 w 60"/>
                <a:gd name="T21" fmla="*/ 15 h 61"/>
                <a:gd name="T22" fmla="*/ 34 w 60"/>
                <a:gd name="T23" fmla="*/ 15 h 61"/>
                <a:gd name="T24" fmla="*/ 34 w 60"/>
                <a:gd name="T25" fmla="*/ 23 h 61"/>
                <a:gd name="T26" fmla="*/ 26 w 60"/>
                <a:gd name="T27" fmla="*/ 23 h 61"/>
                <a:gd name="T28" fmla="*/ 26 w 60"/>
                <a:gd name="T29" fmla="*/ 15 h 61"/>
                <a:gd name="T30" fmla="*/ 38 w 60"/>
                <a:gd name="T31" fmla="*/ 46 h 61"/>
                <a:gd name="T32" fmla="*/ 22 w 60"/>
                <a:gd name="T33" fmla="*/ 46 h 61"/>
                <a:gd name="T34" fmla="*/ 22 w 60"/>
                <a:gd name="T35" fmla="*/ 42 h 61"/>
                <a:gd name="T36" fmla="*/ 26 w 60"/>
                <a:gd name="T37" fmla="*/ 42 h 61"/>
                <a:gd name="T38" fmla="*/ 26 w 60"/>
                <a:gd name="T39" fmla="*/ 31 h 61"/>
                <a:gd name="T40" fmla="*/ 22 w 60"/>
                <a:gd name="T41" fmla="*/ 31 h 61"/>
                <a:gd name="T42" fmla="*/ 22 w 60"/>
                <a:gd name="T43" fmla="*/ 27 h 61"/>
                <a:gd name="T44" fmla="*/ 34 w 60"/>
                <a:gd name="T45" fmla="*/ 27 h 61"/>
                <a:gd name="T46" fmla="*/ 34 w 60"/>
                <a:gd name="T47" fmla="*/ 42 h 61"/>
                <a:gd name="T48" fmla="*/ 38 w 60"/>
                <a:gd name="T49" fmla="*/ 42 h 61"/>
                <a:gd name="T50" fmla="*/ 38 w 60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cubicBezTo>
                    <a:pt x="13" y="0"/>
                    <a:pt x="0" y="14"/>
                    <a:pt x="0" y="31"/>
                  </a:cubicBezTo>
                  <a:cubicBezTo>
                    <a:pt x="0" y="47"/>
                    <a:pt x="13" y="61"/>
                    <a:pt x="30" y="61"/>
                  </a:cubicBezTo>
                  <a:cubicBezTo>
                    <a:pt x="47" y="61"/>
                    <a:pt x="60" y="47"/>
                    <a:pt x="60" y="31"/>
                  </a:cubicBezTo>
                  <a:cubicBezTo>
                    <a:pt x="60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6" y="55"/>
                    <a:pt x="5" y="44"/>
                    <a:pt x="5" y="31"/>
                  </a:cubicBezTo>
                  <a:cubicBezTo>
                    <a:pt x="5" y="17"/>
                    <a:pt x="16" y="6"/>
                    <a:pt x="30" y="6"/>
                  </a:cubicBezTo>
                  <a:cubicBezTo>
                    <a:pt x="44" y="6"/>
                    <a:pt x="55" y="17"/>
                    <a:pt x="55" y="31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6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6" y="23"/>
                    <a:pt x="26" y="23"/>
                    <a:pt x="26" y="23"/>
                  </a:cubicBezTo>
                  <a:lnTo>
                    <a:pt x="26" y="15"/>
                  </a:lnTo>
                  <a:close/>
                  <a:moveTo>
                    <a:pt x="38" y="46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8" name="iṧ1íďe"/>
            <p:cNvSpPr/>
            <p:nvPr/>
          </p:nvSpPr>
          <p:spPr bwMode="auto">
            <a:xfrm>
              <a:off x="7085879" y="5474274"/>
              <a:ext cx="221179" cy="219221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5 h 69"/>
                <a:gd name="T4" fmla="*/ 35 w 69"/>
                <a:gd name="T5" fmla="*/ 69 h 69"/>
                <a:gd name="T6" fmla="*/ 69 w 69"/>
                <a:gd name="T7" fmla="*/ 35 h 69"/>
                <a:gd name="T8" fmla="*/ 35 w 69"/>
                <a:gd name="T9" fmla="*/ 0 h 69"/>
                <a:gd name="T10" fmla="*/ 55 w 69"/>
                <a:gd name="T11" fmla="*/ 30 h 69"/>
                <a:gd name="T12" fmla="*/ 36 w 69"/>
                <a:gd name="T13" fmla="*/ 56 h 69"/>
                <a:gd name="T14" fmla="*/ 28 w 69"/>
                <a:gd name="T15" fmla="*/ 52 h 69"/>
                <a:gd name="T16" fmla="*/ 21 w 69"/>
                <a:gd name="T17" fmla="*/ 32 h 69"/>
                <a:gd name="T18" fmla="*/ 16 w 69"/>
                <a:gd name="T19" fmla="*/ 33 h 69"/>
                <a:gd name="T20" fmla="*/ 14 w 69"/>
                <a:gd name="T21" fmla="*/ 31 h 69"/>
                <a:gd name="T22" fmla="*/ 27 w 69"/>
                <a:gd name="T23" fmla="*/ 22 h 69"/>
                <a:gd name="T24" fmla="*/ 34 w 69"/>
                <a:gd name="T25" fmla="*/ 36 h 69"/>
                <a:gd name="T26" fmla="*/ 37 w 69"/>
                <a:gd name="T27" fmla="*/ 44 h 69"/>
                <a:gd name="T28" fmla="*/ 43 w 69"/>
                <a:gd name="T29" fmla="*/ 36 h 69"/>
                <a:gd name="T30" fmla="*/ 38 w 69"/>
                <a:gd name="T31" fmla="*/ 31 h 69"/>
                <a:gd name="T32" fmla="*/ 55 w 69"/>
                <a:gd name="T33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69"/>
                    <a:pt x="35" y="69"/>
                  </a:cubicBezTo>
                  <a:cubicBezTo>
                    <a:pt x="54" y="69"/>
                    <a:pt x="69" y="54"/>
                    <a:pt x="69" y="35"/>
                  </a:cubicBezTo>
                  <a:cubicBezTo>
                    <a:pt x="69" y="16"/>
                    <a:pt x="54" y="0"/>
                    <a:pt x="35" y="0"/>
                  </a:cubicBezTo>
                  <a:close/>
                  <a:moveTo>
                    <a:pt x="55" y="30"/>
                  </a:moveTo>
                  <a:cubicBezTo>
                    <a:pt x="53" y="43"/>
                    <a:pt x="40" y="54"/>
                    <a:pt x="36" y="56"/>
                  </a:cubicBezTo>
                  <a:cubicBezTo>
                    <a:pt x="32" y="58"/>
                    <a:pt x="29" y="55"/>
                    <a:pt x="28" y="52"/>
                  </a:cubicBezTo>
                  <a:cubicBezTo>
                    <a:pt x="26" y="49"/>
                    <a:pt x="22" y="33"/>
                    <a:pt x="21" y="32"/>
                  </a:cubicBezTo>
                  <a:cubicBezTo>
                    <a:pt x="19" y="30"/>
                    <a:pt x="16" y="33"/>
                    <a:pt x="16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21" y="23"/>
                    <a:pt x="27" y="22"/>
                  </a:cubicBezTo>
                  <a:cubicBezTo>
                    <a:pt x="32" y="21"/>
                    <a:pt x="32" y="30"/>
                    <a:pt x="34" y="36"/>
                  </a:cubicBezTo>
                  <a:cubicBezTo>
                    <a:pt x="35" y="41"/>
                    <a:pt x="36" y="44"/>
                    <a:pt x="37" y="44"/>
                  </a:cubicBezTo>
                  <a:cubicBezTo>
                    <a:pt x="38" y="44"/>
                    <a:pt x="40" y="41"/>
                    <a:pt x="43" y="36"/>
                  </a:cubicBezTo>
                  <a:cubicBezTo>
                    <a:pt x="45" y="32"/>
                    <a:pt x="42" y="28"/>
                    <a:pt x="38" y="31"/>
                  </a:cubicBezTo>
                  <a:cubicBezTo>
                    <a:pt x="40" y="20"/>
                    <a:pt x="57" y="17"/>
                    <a:pt x="55" y="30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9" name="ïS1íḓé"/>
            <p:cNvSpPr/>
            <p:nvPr/>
          </p:nvSpPr>
          <p:spPr bwMode="auto">
            <a:xfrm>
              <a:off x="10199988" y="5985138"/>
              <a:ext cx="381680" cy="338617"/>
            </a:xfrm>
            <a:custGeom>
              <a:avLst/>
              <a:gdLst>
                <a:gd name="T0" fmla="*/ 50 w 119"/>
                <a:gd name="T1" fmla="*/ 0 h 106"/>
                <a:gd name="T2" fmla="*/ 50 w 119"/>
                <a:gd name="T3" fmla="*/ 0 h 106"/>
                <a:gd name="T4" fmla="*/ 99 w 119"/>
                <a:gd name="T5" fmla="*/ 40 h 106"/>
                <a:gd name="T6" fmla="*/ 50 w 119"/>
                <a:gd name="T7" fmla="*/ 81 h 106"/>
                <a:gd name="T8" fmla="*/ 42 w 119"/>
                <a:gd name="T9" fmla="*/ 80 h 106"/>
                <a:gd name="T10" fmla="*/ 7 w 119"/>
                <a:gd name="T11" fmla="*/ 93 h 106"/>
                <a:gd name="T12" fmla="*/ 7 w 119"/>
                <a:gd name="T13" fmla="*/ 90 h 106"/>
                <a:gd name="T14" fmla="*/ 19 w 119"/>
                <a:gd name="T15" fmla="*/ 74 h 106"/>
                <a:gd name="T16" fmla="*/ 18 w 119"/>
                <a:gd name="T17" fmla="*/ 72 h 106"/>
                <a:gd name="T18" fmla="*/ 0 w 119"/>
                <a:gd name="T19" fmla="*/ 40 h 106"/>
                <a:gd name="T20" fmla="*/ 50 w 119"/>
                <a:gd name="T21" fmla="*/ 0 h 106"/>
                <a:gd name="T22" fmla="*/ 103 w 119"/>
                <a:gd name="T23" fmla="*/ 90 h 106"/>
                <a:gd name="T24" fmla="*/ 113 w 119"/>
                <a:gd name="T25" fmla="*/ 104 h 106"/>
                <a:gd name="T26" fmla="*/ 113 w 119"/>
                <a:gd name="T27" fmla="*/ 106 h 106"/>
                <a:gd name="T28" fmla="*/ 83 w 119"/>
                <a:gd name="T29" fmla="*/ 95 h 106"/>
                <a:gd name="T30" fmla="*/ 76 w 119"/>
                <a:gd name="T31" fmla="*/ 96 h 106"/>
                <a:gd name="T32" fmla="*/ 50 w 119"/>
                <a:gd name="T33" fmla="*/ 88 h 106"/>
                <a:gd name="T34" fmla="*/ 90 w 119"/>
                <a:gd name="T35" fmla="*/ 75 h 106"/>
                <a:gd name="T36" fmla="*/ 103 w 119"/>
                <a:gd name="T37" fmla="*/ 60 h 106"/>
                <a:gd name="T38" fmla="*/ 107 w 119"/>
                <a:gd name="T39" fmla="*/ 40 h 106"/>
                <a:gd name="T40" fmla="*/ 107 w 119"/>
                <a:gd name="T41" fmla="*/ 37 h 106"/>
                <a:gd name="T42" fmla="*/ 119 w 119"/>
                <a:gd name="T43" fmla="*/ 61 h 106"/>
                <a:gd name="T44" fmla="*/ 103 w 119"/>
                <a:gd name="T45" fmla="*/ 88 h 106"/>
                <a:gd name="T46" fmla="*/ 103 w 119"/>
                <a:gd name="T47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7" y="0"/>
                    <a:pt x="99" y="18"/>
                    <a:pt x="99" y="40"/>
                  </a:cubicBezTo>
                  <a:cubicBezTo>
                    <a:pt x="99" y="63"/>
                    <a:pt x="77" y="81"/>
                    <a:pt x="50" y="81"/>
                  </a:cubicBezTo>
                  <a:cubicBezTo>
                    <a:pt x="47" y="81"/>
                    <a:pt x="44" y="80"/>
                    <a:pt x="42" y="80"/>
                  </a:cubicBezTo>
                  <a:cubicBezTo>
                    <a:pt x="31" y="91"/>
                    <a:pt x="19" y="93"/>
                    <a:pt x="7" y="93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13" y="87"/>
                    <a:pt x="19" y="81"/>
                    <a:pt x="19" y="74"/>
                  </a:cubicBezTo>
                  <a:cubicBezTo>
                    <a:pt x="19" y="73"/>
                    <a:pt x="19" y="72"/>
                    <a:pt x="18" y="72"/>
                  </a:cubicBezTo>
                  <a:cubicBezTo>
                    <a:pt x="7" y="64"/>
                    <a:pt x="0" y="53"/>
                    <a:pt x="0" y="40"/>
                  </a:cubicBezTo>
                  <a:cubicBezTo>
                    <a:pt x="0" y="18"/>
                    <a:pt x="22" y="0"/>
                    <a:pt x="50" y="0"/>
                  </a:cubicBezTo>
                  <a:close/>
                  <a:moveTo>
                    <a:pt x="103" y="90"/>
                  </a:moveTo>
                  <a:cubicBezTo>
                    <a:pt x="103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2" y="104"/>
                    <a:pt x="83" y="95"/>
                  </a:cubicBezTo>
                  <a:cubicBezTo>
                    <a:pt x="81" y="95"/>
                    <a:pt x="79" y="96"/>
                    <a:pt x="76" y="96"/>
                  </a:cubicBezTo>
                  <a:cubicBezTo>
                    <a:pt x="66" y="96"/>
                    <a:pt x="57" y="93"/>
                    <a:pt x="50" y="88"/>
                  </a:cubicBezTo>
                  <a:cubicBezTo>
                    <a:pt x="65" y="88"/>
                    <a:pt x="79" y="84"/>
                    <a:pt x="90" y="75"/>
                  </a:cubicBezTo>
                  <a:cubicBezTo>
                    <a:pt x="95" y="71"/>
                    <a:pt x="100" y="65"/>
                    <a:pt x="103" y="60"/>
                  </a:cubicBezTo>
                  <a:cubicBezTo>
                    <a:pt x="106" y="54"/>
                    <a:pt x="107" y="47"/>
                    <a:pt x="107" y="40"/>
                  </a:cubicBezTo>
                  <a:cubicBezTo>
                    <a:pt x="107" y="39"/>
                    <a:pt x="107" y="38"/>
                    <a:pt x="107" y="37"/>
                  </a:cubicBezTo>
                  <a:cubicBezTo>
                    <a:pt x="115" y="43"/>
                    <a:pt x="119" y="52"/>
                    <a:pt x="119" y="61"/>
                  </a:cubicBezTo>
                  <a:cubicBezTo>
                    <a:pt x="119" y="72"/>
                    <a:pt x="113" y="82"/>
                    <a:pt x="103" y="88"/>
                  </a:cubicBezTo>
                  <a:cubicBezTo>
                    <a:pt x="103" y="89"/>
                    <a:pt x="103" y="89"/>
                    <a:pt x="103" y="90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0" name="íṥļîḍé"/>
            <p:cNvSpPr/>
            <p:nvPr/>
          </p:nvSpPr>
          <p:spPr bwMode="auto">
            <a:xfrm>
              <a:off x="9976852" y="5491891"/>
              <a:ext cx="223135" cy="225092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  <a:gd name="T10" fmla="*/ 29 w 70"/>
                <a:gd name="T11" fmla="*/ 57 h 70"/>
                <a:gd name="T12" fmla="*/ 14 w 70"/>
                <a:gd name="T13" fmla="*/ 38 h 70"/>
                <a:gd name="T14" fmla="*/ 21 w 70"/>
                <a:gd name="T15" fmla="*/ 31 h 70"/>
                <a:gd name="T16" fmla="*/ 29 w 70"/>
                <a:gd name="T17" fmla="*/ 41 h 70"/>
                <a:gd name="T18" fmla="*/ 54 w 70"/>
                <a:gd name="T19" fmla="*/ 21 h 70"/>
                <a:gd name="T20" fmla="*/ 57 w 70"/>
                <a:gd name="T21" fmla="*/ 24 h 70"/>
                <a:gd name="T22" fmla="*/ 29 w 70"/>
                <a:gd name="T23" fmla="*/ 5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54" y="70"/>
                    <a:pt x="70" y="54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29" y="57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7" y="24"/>
                    <a:pt x="57" y="24"/>
                    <a:pt x="57" y="24"/>
                  </a:cubicBezTo>
                  <a:lnTo>
                    <a:pt x="29" y="57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1" name="iŝļiḑè"/>
            <p:cNvSpPr/>
            <p:nvPr/>
          </p:nvSpPr>
          <p:spPr bwMode="auto">
            <a:xfrm>
              <a:off x="8892492" y="5863783"/>
              <a:ext cx="275984" cy="313173"/>
            </a:xfrm>
            <a:custGeom>
              <a:avLst/>
              <a:gdLst>
                <a:gd name="T0" fmla="*/ 55 w 86"/>
                <a:gd name="T1" fmla="*/ 14 h 98"/>
                <a:gd name="T2" fmla="*/ 55 w 86"/>
                <a:gd name="T3" fmla="*/ 27 h 98"/>
                <a:gd name="T4" fmla="*/ 65 w 86"/>
                <a:gd name="T5" fmla="*/ 33 h 98"/>
                <a:gd name="T6" fmla="*/ 74 w 86"/>
                <a:gd name="T7" fmla="*/ 55 h 98"/>
                <a:gd name="T8" fmla="*/ 65 w 86"/>
                <a:gd name="T9" fmla="*/ 77 h 98"/>
                <a:gd name="T10" fmla="*/ 43 w 86"/>
                <a:gd name="T11" fmla="*/ 85 h 98"/>
                <a:gd name="T12" fmla="*/ 22 w 86"/>
                <a:gd name="T13" fmla="*/ 77 h 98"/>
                <a:gd name="T14" fmla="*/ 13 w 86"/>
                <a:gd name="T15" fmla="*/ 55 h 98"/>
                <a:gd name="T16" fmla="*/ 22 w 86"/>
                <a:gd name="T17" fmla="*/ 33 h 98"/>
                <a:gd name="T18" fmla="*/ 31 w 86"/>
                <a:gd name="T19" fmla="*/ 27 h 98"/>
                <a:gd name="T20" fmla="*/ 31 w 86"/>
                <a:gd name="T21" fmla="*/ 14 h 98"/>
                <a:gd name="T22" fmla="*/ 0 w 86"/>
                <a:gd name="T23" fmla="*/ 55 h 98"/>
                <a:gd name="T24" fmla="*/ 43 w 86"/>
                <a:gd name="T25" fmla="*/ 98 h 98"/>
                <a:gd name="T26" fmla="*/ 86 w 86"/>
                <a:gd name="T27" fmla="*/ 55 h 98"/>
                <a:gd name="T28" fmla="*/ 55 w 86"/>
                <a:gd name="T29" fmla="*/ 14 h 98"/>
                <a:gd name="T30" fmla="*/ 37 w 86"/>
                <a:gd name="T31" fmla="*/ 0 h 98"/>
                <a:gd name="T32" fmla="*/ 49 w 86"/>
                <a:gd name="T33" fmla="*/ 0 h 98"/>
                <a:gd name="T34" fmla="*/ 49 w 86"/>
                <a:gd name="T35" fmla="*/ 49 h 98"/>
                <a:gd name="T36" fmla="*/ 37 w 86"/>
                <a:gd name="T37" fmla="*/ 49 h 98"/>
                <a:gd name="T38" fmla="*/ 37 w 86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9" y="28"/>
                    <a:pt x="62" y="31"/>
                    <a:pt x="65" y="33"/>
                  </a:cubicBezTo>
                  <a:cubicBezTo>
                    <a:pt x="71" y="39"/>
                    <a:pt x="74" y="47"/>
                    <a:pt x="74" y="55"/>
                  </a:cubicBezTo>
                  <a:cubicBezTo>
                    <a:pt x="74" y="63"/>
                    <a:pt x="71" y="71"/>
                    <a:pt x="65" y="77"/>
                  </a:cubicBezTo>
                  <a:cubicBezTo>
                    <a:pt x="59" y="82"/>
                    <a:pt x="51" y="85"/>
                    <a:pt x="43" y="85"/>
                  </a:cubicBezTo>
                  <a:cubicBezTo>
                    <a:pt x="35" y="85"/>
                    <a:pt x="27" y="82"/>
                    <a:pt x="22" y="77"/>
                  </a:cubicBezTo>
                  <a:cubicBezTo>
                    <a:pt x="16" y="71"/>
                    <a:pt x="13" y="63"/>
                    <a:pt x="13" y="55"/>
                  </a:cubicBezTo>
                  <a:cubicBezTo>
                    <a:pt x="13" y="47"/>
                    <a:pt x="16" y="39"/>
                    <a:pt x="22" y="33"/>
                  </a:cubicBezTo>
                  <a:cubicBezTo>
                    <a:pt x="24" y="31"/>
                    <a:pt x="27" y="28"/>
                    <a:pt x="31" y="2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3" y="19"/>
                    <a:pt x="0" y="36"/>
                    <a:pt x="0" y="55"/>
                  </a:cubicBezTo>
                  <a:cubicBezTo>
                    <a:pt x="0" y="79"/>
                    <a:pt x="20" y="98"/>
                    <a:pt x="43" y="98"/>
                  </a:cubicBezTo>
                  <a:cubicBezTo>
                    <a:pt x="67" y="98"/>
                    <a:pt x="86" y="79"/>
                    <a:pt x="86" y="55"/>
                  </a:cubicBezTo>
                  <a:cubicBezTo>
                    <a:pt x="86" y="36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2" name="îśliďè"/>
            <p:cNvSpPr/>
            <p:nvPr/>
          </p:nvSpPr>
          <p:spPr bwMode="auto">
            <a:xfrm>
              <a:off x="8549960" y="6186742"/>
              <a:ext cx="371892" cy="311215"/>
            </a:xfrm>
            <a:custGeom>
              <a:avLst/>
              <a:gdLst>
                <a:gd name="T0" fmla="*/ 57 w 116"/>
                <a:gd name="T1" fmla="*/ 1 h 97"/>
                <a:gd name="T2" fmla="*/ 48 w 116"/>
                <a:gd name="T3" fmla="*/ 8 h 97"/>
                <a:gd name="T4" fmla="*/ 55 w 116"/>
                <a:gd name="T5" fmla="*/ 18 h 97"/>
                <a:gd name="T6" fmla="*/ 85 w 116"/>
                <a:gd name="T7" fmla="*/ 22 h 97"/>
                <a:gd name="T8" fmla="*/ 5 w 116"/>
                <a:gd name="T9" fmla="*/ 81 h 97"/>
                <a:gd name="T10" fmla="*/ 3 w 116"/>
                <a:gd name="T11" fmla="*/ 93 h 97"/>
                <a:gd name="T12" fmla="*/ 8 w 116"/>
                <a:gd name="T13" fmla="*/ 96 h 97"/>
                <a:gd name="T14" fmla="*/ 15 w 116"/>
                <a:gd name="T15" fmla="*/ 95 h 97"/>
                <a:gd name="T16" fmla="*/ 95 w 116"/>
                <a:gd name="T17" fmla="*/ 36 h 97"/>
                <a:gd name="T18" fmla="*/ 90 w 116"/>
                <a:gd name="T19" fmla="*/ 66 h 97"/>
                <a:gd name="T20" fmla="*/ 97 w 116"/>
                <a:gd name="T21" fmla="*/ 76 h 97"/>
                <a:gd name="T22" fmla="*/ 107 w 116"/>
                <a:gd name="T23" fmla="*/ 69 h 97"/>
                <a:gd name="T24" fmla="*/ 116 w 116"/>
                <a:gd name="T25" fmla="*/ 10 h 97"/>
                <a:gd name="T26" fmla="*/ 57 w 116"/>
                <a:gd name="T27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97">
                  <a:moveTo>
                    <a:pt x="57" y="1"/>
                  </a:moveTo>
                  <a:cubicBezTo>
                    <a:pt x="53" y="0"/>
                    <a:pt x="48" y="3"/>
                    <a:pt x="48" y="8"/>
                  </a:cubicBezTo>
                  <a:cubicBezTo>
                    <a:pt x="47" y="13"/>
                    <a:pt x="50" y="17"/>
                    <a:pt x="55" y="18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1" y="84"/>
                    <a:pt x="0" y="89"/>
                    <a:pt x="3" y="93"/>
                  </a:cubicBezTo>
                  <a:cubicBezTo>
                    <a:pt x="4" y="95"/>
                    <a:pt x="6" y="96"/>
                    <a:pt x="8" y="96"/>
                  </a:cubicBezTo>
                  <a:cubicBezTo>
                    <a:pt x="10" y="97"/>
                    <a:pt x="13" y="96"/>
                    <a:pt x="15" y="95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71"/>
                    <a:pt x="93" y="75"/>
                    <a:pt x="97" y="76"/>
                  </a:cubicBezTo>
                  <a:cubicBezTo>
                    <a:pt x="102" y="76"/>
                    <a:pt x="106" y="73"/>
                    <a:pt x="107" y="69"/>
                  </a:cubicBezTo>
                  <a:cubicBezTo>
                    <a:pt x="116" y="10"/>
                    <a:pt x="116" y="10"/>
                    <a:pt x="116" y="10"/>
                  </a:cubicBezTo>
                  <a:lnTo>
                    <a:pt x="57" y="1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3" name="îŝlíďé"/>
            <p:cNvSpPr/>
            <p:nvPr/>
          </p:nvSpPr>
          <p:spPr bwMode="auto">
            <a:xfrm>
              <a:off x="9379868" y="5728727"/>
              <a:ext cx="319045" cy="342532"/>
            </a:xfrm>
            <a:custGeom>
              <a:avLst/>
              <a:gdLst>
                <a:gd name="T0" fmla="*/ 90 w 100"/>
                <a:gd name="T1" fmla="*/ 0 h 107"/>
                <a:gd name="T2" fmla="*/ 10 w 100"/>
                <a:gd name="T3" fmla="*/ 0 h 107"/>
                <a:gd name="T4" fmla="*/ 0 w 100"/>
                <a:gd name="T5" fmla="*/ 10 h 107"/>
                <a:gd name="T6" fmla="*/ 0 w 100"/>
                <a:gd name="T7" fmla="*/ 97 h 107"/>
                <a:gd name="T8" fmla="*/ 10 w 100"/>
                <a:gd name="T9" fmla="*/ 107 h 107"/>
                <a:gd name="T10" fmla="*/ 90 w 100"/>
                <a:gd name="T11" fmla="*/ 107 h 107"/>
                <a:gd name="T12" fmla="*/ 100 w 100"/>
                <a:gd name="T13" fmla="*/ 97 h 107"/>
                <a:gd name="T14" fmla="*/ 100 w 100"/>
                <a:gd name="T15" fmla="*/ 10 h 107"/>
                <a:gd name="T16" fmla="*/ 90 w 100"/>
                <a:gd name="T17" fmla="*/ 0 h 107"/>
                <a:gd name="T18" fmla="*/ 86 w 100"/>
                <a:gd name="T19" fmla="*/ 93 h 107"/>
                <a:gd name="T20" fmla="*/ 13 w 100"/>
                <a:gd name="T21" fmla="*/ 93 h 107"/>
                <a:gd name="T22" fmla="*/ 13 w 100"/>
                <a:gd name="T23" fmla="*/ 13 h 107"/>
                <a:gd name="T24" fmla="*/ 86 w 100"/>
                <a:gd name="T25" fmla="*/ 13 h 107"/>
                <a:gd name="T26" fmla="*/ 86 w 100"/>
                <a:gd name="T27" fmla="*/ 93 h 107"/>
                <a:gd name="T28" fmla="*/ 26 w 100"/>
                <a:gd name="T29" fmla="*/ 47 h 107"/>
                <a:gd name="T30" fmla="*/ 73 w 100"/>
                <a:gd name="T31" fmla="*/ 47 h 107"/>
                <a:gd name="T32" fmla="*/ 73 w 100"/>
                <a:gd name="T33" fmla="*/ 53 h 107"/>
                <a:gd name="T34" fmla="*/ 26 w 100"/>
                <a:gd name="T35" fmla="*/ 53 h 107"/>
                <a:gd name="T36" fmla="*/ 26 w 100"/>
                <a:gd name="T37" fmla="*/ 47 h 107"/>
                <a:gd name="T38" fmla="*/ 26 w 100"/>
                <a:gd name="T39" fmla="*/ 60 h 107"/>
                <a:gd name="T40" fmla="*/ 73 w 100"/>
                <a:gd name="T41" fmla="*/ 60 h 107"/>
                <a:gd name="T42" fmla="*/ 73 w 100"/>
                <a:gd name="T43" fmla="*/ 67 h 107"/>
                <a:gd name="T44" fmla="*/ 26 w 100"/>
                <a:gd name="T45" fmla="*/ 67 h 107"/>
                <a:gd name="T46" fmla="*/ 26 w 100"/>
                <a:gd name="T47" fmla="*/ 60 h 107"/>
                <a:gd name="T48" fmla="*/ 26 w 100"/>
                <a:gd name="T49" fmla="*/ 73 h 107"/>
                <a:gd name="T50" fmla="*/ 73 w 100"/>
                <a:gd name="T51" fmla="*/ 73 h 107"/>
                <a:gd name="T52" fmla="*/ 73 w 100"/>
                <a:gd name="T53" fmla="*/ 80 h 107"/>
                <a:gd name="T54" fmla="*/ 26 w 100"/>
                <a:gd name="T55" fmla="*/ 80 h 107"/>
                <a:gd name="T56" fmla="*/ 26 w 100"/>
                <a:gd name="T57" fmla="*/ 73 h 107"/>
                <a:gd name="T58" fmla="*/ 26 w 100"/>
                <a:gd name="T59" fmla="*/ 33 h 107"/>
                <a:gd name="T60" fmla="*/ 73 w 100"/>
                <a:gd name="T61" fmla="*/ 33 h 107"/>
                <a:gd name="T62" fmla="*/ 73 w 100"/>
                <a:gd name="T63" fmla="*/ 40 h 107"/>
                <a:gd name="T64" fmla="*/ 26 w 100"/>
                <a:gd name="T65" fmla="*/ 40 h 107"/>
                <a:gd name="T66" fmla="*/ 26 w 100"/>
                <a:gd name="T67" fmla="*/ 3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107">
                  <a:moveTo>
                    <a:pt x="9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7"/>
                    <a:pt x="10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5" y="107"/>
                    <a:pt x="100" y="102"/>
                    <a:pt x="100" y="97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5"/>
                    <a:pt x="95" y="0"/>
                    <a:pt x="90" y="0"/>
                  </a:cubicBezTo>
                  <a:close/>
                  <a:moveTo>
                    <a:pt x="86" y="93"/>
                  </a:moveTo>
                  <a:cubicBezTo>
                    <a:pt x="13" y="93"/>
                    <a:pt x="13" y="93"/>
                    <a:pt x="13" y="9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6" y="13"/>
                    <a:pt x="86" y="13"/>
                    <a:pt x="86" y="13"/>
                  </a:cubicBezTo>
                  <a:lnTo>
                    <a:pt x="86" y="93"/>
                  </a:lnTo>
                  <a:close/>
                  <a:moveTo>
                    <a:pt x="26" y="47"/>
                  </a:moveTo>
                  <a:cubicBezTo>
                    <a:pt x="73" y="47"/>
                    <a:pt x="73" y="47"/>
                    <a:pt x="73" y="47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26" y="53"/>
                    <a:pt x="26" y="53"/>
                    <a:pt x="26" y="53"/>
                  </a:cubicBezTo>
                  <a:lnTo>
                    <a:pt x="26" y="47"/>
                  </a:lnTo>
                  <a:close/>
                  <a:moveTo>
                    <a:pt x="26" y="60"/>
                  </a:moveTo>
                  <a:cubicBezTo>
                    <a:pt x="73" y="60"/>
                    <a:pt x="73" y="60"/>
                    <a:pt x="73" y="60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26" y="67"/>
                    <a:pt x="26" y="67"/>
                    <a:pt x="26" y="67"/>
                  </a:cubicBezTo>
                  <a:lnTo>
                    <a:pt x="26" y="60"/>
                  </a:lnTo>
                  <a:close/>
                  <a:moveTo>
                    <a:pt x="26" y="73"/>
                  </a:moveTo>
                  <a:cubicBezTo>
                    <a:pt x="73" y="73"/>
                    <a:pt x="73" y="73"/>
                    <a:pt x="73" y="73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26" y="73"/>
                  </a:lnTo>
                  <a:close/>
                  <a:moveTo>
                    <a:pt x="26" y="33"/>
                  </a:moveTo>
                  <a:cubicBezTo>
                    <a:pt x="73" y="33"/>
                    <a:pt x="73" y="33"/>
                    <a:pt x="73" y="33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26" y="33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4" name="í$ļîḍè"/>
            <p:cNvSpPr/>
            <p:nvPr/>
          </p:nvSpPr>
          <p:spPr bwMode="auto">
            <a:xfrm>
              <a:off x="9781119" y="5771788"/>
              <a:ext cx="366021" cy="364063"/>
            </a:xfrm>
            <a:custGeom>
              <a:avLst/>
              <a:gdLst>
                <a:gd name="T0" fmla="*/ 86 w 114"/>
                <a:gd name="T1" fmla="*/ 72 h 114"/>
                <a:gd name="T2" fmla="*/ 66 w 114"/>
                <a:gd name="T3" fmla="*/ 52 h 114"/>
                <a:gd name="T4" fmla="*/ 114 w 114"/>
                <a:gd name="T5" fmla="*/ 16 h 114"/>
                <a:gd name="T6" fmla="*/ 100 w 114"/>
                <a:gd name="T7" fmla="*/ 2 h 114"/>
                <a:gd name="T8" fmla="*/ 40 w 114"/>
                <a:gd name="T9" fmla="*/ 26 h 114"/>
                <a:gd name="T10" fmla="*/ 21 w 114"/>
                <a:gd name="T11" fmla="*/ 7 h 114"/>
                <a:gd name="T12" fmla="*/ 4 w 114"/>
                <a:gd name="T13" fmla="*/ 4 h 114"/>
                <a:gd name="T14" fmla="*/ 7 w 114"/>
                <a:gd name="T15" fmla="*/ 21 h 114"/>
                <a:gd name="T16" fmla="*/ 26 w 114"/>
                <a:gd name="T17" fmla="*/ 40 h 114"/>
                <a:gd name="T18" fmla="*/ 2 w 114"/>
                <a:gd name="T19" fmla="*/ 100 h 114"/>
                <a:gd name="T20" fmla="*/ 16 w 114"/>
                <a:gd name="T21" fmla="*/ 114 h 114"/>
                <a:gd name="T22" fmla="*/ 52 w 114"/>
                <a:gd name="T23" fmla="*/ 66 h 114"/>
                <a:gd name="T24" fmla="*/ 72 w 114"/>
                <a:gd name="T25" fmla="*/ 86 h 114"/>
                <a:gd name="T26" fmla="*/ 72 w 114"/>
                <a:gd name="T27" fmla="*/ 114 h 114"/>
                <a:gd name="T28" fmla="*/ 86 w 114"/>
                <a:gd name="T29" fmla="*/ 114 h 114"/>
                <a:gd name="T30" fmla="*/ 93 w 114"/>
                <a:gd name="T31" fmla="*/ 93 h 114"/>
                <a:gd name="T32" fmla="*/ 114 w 114"/>
                <a:gd name="T33" fmla="*/ 86 h 114"/>
                <a:gd name="T34" fmla="*/ 114 w 114"/>
                <a:gd name="T35" fmla="*/ 72 h 114"/>
                <a:gd name="T36" fmla="*/ 86 w 114"/>
                <a:gd name="T37" fmla="*/ 7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14">
                  <a:moveTo>
                    <a:pt x="86" y="72"/>
                  </a:moveTo>
                  <a:cubicBezTo>
                    <a:pt x="66" y="52"/>
                    <a:pt x="66" y="52"/>
                    <a:pt x="66" y="52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6" y="2"/>
                    <a:pt x="8" y="0"/>
                    <a:pt x="4" y="4"/>
                  </a:cubicBezTo>
                  <a:cubicBezTo>
                    <a:pt x="0" y="8"/>
                    <a:pt x="2" y="16"/>
                    <a:pt x="7" y="2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86" y="72"/>
                    <a:pt x="86" y="72"/>
                    <a:pt x="86" y="72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5" name="îş1îḍe"/>
            <p:cNvSpPr/>
            <p:nvPr/>
          </p:nvSpPr>
          <p:spPr bwMode="auto">
            <a:xfrm>
              <a:off x="9804607" y="6221974"/>
              <a:ext cx="344490" cy="281855"/>
            </a:xfrm>
            <a:custGeom>
              <a:avLst/>
              <a:gdLst>
                <a:gd name="T0" fmla="*/ 108 w 108"/>
                <a:gd name="T1" fmla="*/ 11 h 88"/>
                <a:gd name="T2" fmla="*/ 96 w 108"/>
                <a:gd name="T3" fmla="*/ 14 h 88"/>
                <a:gd name="T4" fmla="*/ 105 w 108"/>
                <a:gd name="T5" fmla="*/ 2 h 88"/>
                <a:gd name="T6" fmla="*/ 91 w 108"/>
                <a:gd name="T7" fmla="*/ 7 h 88"/>
                <a:gd name="T8" fmla="*/ 75 w 108"/>
                <a:gd name="T9" fmla="*/ 0 h 88"/>
                <a:gd name="T10" fmla="*/ 53 w 108"/>
                <a:gd name="T11" fmla="*/ 22 h 88"/>
                <a:gd name="T12" fmla="*/ 54 w 108"/>
                <a:gd name="T13" fmla="*/ 27 h 88"/>
                <a:gd name="T14" fmla="*/ 8 w 108"/>
                <a:gd name="T15" fmla="*/ 4 h 88"/>
                <a:gd name="T16" fmla="*/ 5 w 108"/>
                <a:gd name="T17" fmla="*/ 15 h 88"/>
                <a:gd name="T18" fmla="*/ 15 w 108"/>
                <a:gd name="T19" fmla="*/ 34 h 88"/>
                <a:gd name="T20" fmla="*/ 5 w 108"/>
                <a:gd name="T21" fmla="*/ 31 h 88"/>
                <a:gd name="T22" fmla="*/ 5 w 108"/>
                <a:gd name="T23" fmla="*/ 31 h 88"/>
                <a:gd name="T24" fmla="*/ 23 w 108"/>
                <a:gd name="T25" fmla="*/ 53 h 88"/>
                <a:gd name="T26" fmla="*/ 17 w 108"/>
                <a:gd name="T27" fmla="*/ 54 h 88"/>
                <a:gd name="T28" fmla="*/ 13 w 108"/>
                <a:gd name="T29" fmla="*/ 53 h 88"/>
                <a:gd name="T30" fmla="*/ 33 w 108"/>
                <a:gd name="T31" fmla="*/ 69 h 88"/>
                <a:gd name="T32" fmla="*/ 6 w 108"/>
                <a:gd name="T33" fmla="*/ 78 h 88"/>
                <a:gd name="T34" fmla="*/ 0 w 108"/>
                <a:gd name="T35" fmla="*/ 78 h 88"/>
                <a:gd name="T36" fmla="*/ 34 w 108"/>
                <a:gd name="T37" fmla="*/ 88 h 88"/>
                <a:gd name="T38" fmla="*/ 97 w 108"/>
                <a:gd name="T39" fmla="*/ 25 h 88"/>
                <a:gd name="T40" fmla="*/ 97 w 108"/>
                <a:gd name="T41" fmla="*/ 22 h 88"/>
                <a:gd name="T42" fmla="*/ 108 w 108"/>
                <a:gd name="T43" fmla="*/ 1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88">
                  <a:moveTo>
                    <a:pt x="108" y="11"/>
                  </a:moveTo>
                  <a:cubicBezTo>
                    <a:pt x="104" y="12"/>
                    <a:pt x="100" y="13"/>
                    <a:pt x="96" y="14"/>
                  </a:cubicBezTo>
                  <a:cubicBezTo>
                    <a:pt x="100" y="11"/>
                    <a:pt x="104" y="7"/>
                    <a:pt x="105" y="2"/>
                  </a:cubicBezTo>
                  <a:cubicBezTo>
                    <a:pt x="101" y="4"/>
                    <a:pt x="96" y="6"/>
                    <a:pt x="91" y="7"/>
                  </a:cubicBezTo>
                  <a:cubicBezTo>
                    <a:pt x="87" y="3"/>
                    <a:pt x="81" y="0"/>
                    <a:pt x="75" y="0"/>
                  </a:cubicBezTo>
                  <a:cubicBezTo>
                    <a:pt x="63" y="0"/>
                    <a:pt x="53" y="10"/>
                    <a:pt x="53" y="22"/>
                  </a:cubicBezTo>
                  <a:cubicBezTo>
                    <a:pt x="53" y="24"/>
                    <a:pt x="53" y="26"/>
                    <a:pt x="54" y="27"/>
                  </a:cubicBezTo>
                  <a:cubicBezTo>
                    <a:pt x="35" y="26"/>
                    <a:pt x="19" y="18"/>
                    <a:pt x="8" y="4"/>
                  </a:cubicBezTo>
                  <a:cubicBezTo>
                    <a:pt x="6" y="7"/>
                    <a:pt x="5" y="11"/>
                    <a:pt x="5" y="15"/>
                  </a:cubicBezTo>
                  <a:cubicBezTo>
                    <a:pt x="5" y="23"/>
                    <a:pt x="9" y="30"/>
                    <a:pt x="15" y="34"/>
                  </a:cubicBezTo>
                  <a:cubicBezTo>
                    <a:pt x="11" y="34"/>
                    <a:pt x="8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42"/>
                    <a:pt x="12" y="51"/>
                    <a:pt x="23" y="53"/>
                  </a:cubicBezTo>
                  <a:cubicBezTo>
                    <a:pt x="21" y="53"/>
                    <a:pt x="19" y="54"/>
                    <a:pt x="17" y="54"/>
                  </a:cubicBezTo>
                  <a:cubicBezTo>
                    <a:pt x="15" y="54"/>
                    <a:pt x="14" y="54"/>
                    <a:pt x="13" y="53"/>
                  </a:cubicBezTo>
                  <a:cubicBezTo>
                    <a:pt x="15" y="62"/>
                    <a:pt x="23" y="69"/>
                    <a:pt x="33" y="69"/>
                  </a:cubicBezTo>
                  <a:cubicBezTo>
                    <a:pt x="26" y="75"/>
                    <a:pt x="16" y="78"/>
                    <a:pt x="6" y="78"/>
                  </a:cubicBezTo>
                  <a:cubicBezTo>
                    <a:pt x="4" y="78"/>
                    <a:pt x="2" y="78"/>
                    <a:pt x="0" y="78"/>
                  </a:cubicBezTo>
                  <a:cubicBezTo>
                    <a:pt x="10" y="84"/>
                    <a:pt x="22" y="88"/>
                    <a:pt x="34" y="88"/>
                  </a:cubicBezTo>
                  <a:cubicBezTo>
                    <a:pt x="75" y="88"/>
                    <a:pt x="97" y="54"/>
                    <a:pt x="97" y="25"/>
                  </a:cubicBezTo>
                  <a:cubicBezTo>
                    <a:pt x="97" y="24"/>
                    <a:pt x="97" y="23"/>
                    <a:pt x="97" y="22"/>
                  </a:cubicBezTo>
                  <a:cubicBezTo>
                    <a:pt x="102" y="19"/>
                    <a:pt x="105" y="15"/>
                    <a:pt x="108" y="11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6" name="îsliďe"/>
            <p:cNvSpPr/>
            <p:nvPr/>
          </p:nvSpPr>
          <p:spPr bwMode="auto">
            <a:xfrm>
              <a:off x="10315471" y="6398133"/>
              <a:ext cx="242709" cy="252495"/>
            </a:xfrm>
            <a:custGeom>
              <a:avLst/>
              <a:gdLst>
                <a:gd name="T0" fmla="*/ 66 w 124"/>
                <a:gd name="T1" fmla="*/ 0 h 129"/>
                <a:gd name="T2" fmla="*/ 66 w 124"/>
                <a:gd name="T3" fmla="*/ 59 h 129"/>
                <a:gd name="T4" fmla="*/ 124 w 124"/>
                <a:gd name="T5" fmla="*/ 0 h 129"/>
                <a:gd name="T6" fmla="*/ 124 w 124"/>
                <a:gd name="T7" fmla="*/ 129 h 129"/>
                <a:gd name="T8" fmla="*/ 66 w 124"/>
                <a:gd name="T9" fmla="*/ 70 h 129"/>
                <a:gd name="T10" fmla="*/ 66 w 124"/>
                <a:gd name="T11" fmla="*/ 129 h 129"/>
                <a:gd name="T12" fmla="*/ 0 w 124"/>
                <a:gd name="T13" fmla="*/ 64 h 129"/>
                <a:gd name="T14" fmla="*/ 66 w 124"/>
                <a:gd name="T1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29">
                  <a:moveTo>
                    <a:pt x="66" y="0"/>
                  </a:moveTo>
                  <a:lnTo>
                    <a:pt x="66" y="59"/>
                  </a:lnTo>
                  <a:lnTo>
                    <a:pt x="124" y="0"/>
                  </a:lnTo>
                  <a:lnTo>
                    <a:pt x="124" y="129"/>
                  </a:lnTo>
                  <a:lnTo>
                    <a:pt x="66" y="70"/>
                  </a:lnTo>
                  <a:lnTo>
                    <a:pt x="66" y="129"/>
                  </a:lnTo>
                  <a:lnTo>
                    <a:pt x="0" y="64"/>
                  </a:lnTo>
                  <a:lnTo>
                    <a:pt x="66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7" name="ïşlîḓé"/>
            <p:cNvSpPr/>
            <p:nvPr/>
          </p:nvSpPr>
          <p:spPr bwMode="auto">
            <a:xfrm>
              <a:off x="9877029" y="6449024"/>
              <a:ext cx="366021" cy="364063"/>
            </a:xfrm>
            <a:custGeom>
              <a:avLst/>
              <a:gdLst>
                <a:gd name="T0" fmla="*/ 0 w 114"/>
                <a:gd name="T1" fmla="*/ 83 h 114"/>
                <a:gd name="T2" fmla="*/ 10 w 114"/>
                <a:gd name="T3" fmla="*/ 93 h 114"/>
                <a:gd name="T4" fmla="*/ 30 w 114"/>
                <a:gd name="T5" fmla="*/ 73 h 114"/>
                <a:gd name="T6" fmla="*/ 41 w 114"/>
                <a:gd name="T7" fmla="*/ 84 h 114"/>
                <a:gd name="T8" fmla="*/ 21 w 114"/>
                <a:gd name="T9" fmla="*/ 104 h 114"/>
                <a:gd name="T10" fmla="*/ 31 w 114"/>
                <a:gd name="T11" fmla="*/ 114 h 114"/>
                <a:gd name="T12" fmla="*/ 51 w 114"/>
                <a:gd name="T13" fmla="*/ 94 h 114"/>
                <a:gd name="T14" fmla="*/ 64 w 114"/>
                <a:gd name="T15" fmla="*/ 107 h 114"/>
                <a:gd name="T16" fmla="*/ 74 w 114"/>
                <a:gd name="T17" fmla="*/ 97 h 114"/>
                <a:gd name="T18" fmla="*/ 17 w 114"/>
                <a:gd name="T19" fmla="*/ 40 h 114"/>
                <a:gd name="T20" fmla="*/ 7 w 114"/>
                <a:gd name="T21" fmla="*/ 50 h 114"/>
                <a:gd name="T22" fmla="*/ 20 w 114"/>
                <a:gd name="T23" fmla="*/ 63 h 114"/>
                <a:gd name="T24" fmla="*/ 0 w 114"/>
                <a:gd name="T25" fmla="*/ 83 h 114"/>
                <a:gd name="T26" fmla="*/ 84 w 114"/>
                <a:gd name="T27" fmla="*/ 30 h 114"/>
                <a:gd name="T28" fmla="*/ 26 w 114"/>
                <a:gd name="T29" fmla="*/ 39 h 114"/>
                <a:gd name="T30" fmla="*/ 75 w 114"/>
                <a:gd name="T31" fmla="*/ 88 h 114"/>
                <a:gd name="T32" fmla="*/ 84 w 114"/>
                <a:gd name="T33" fmla="*/ 30 h 114"/>
                <a:gd name="T34" fmla="*/ 93 w 114"/>
                <a:gd name="T35" fmla="*/ 35 h 114"/>
                <a:gd name="T36" fmla="*/ 79 w 114"/>
                <a:gd name="T37" fmla="*/ 21 h 114"/>
                <a:gd name="T38" fmla="*/ 100 w 114"/>
                <a:gd name="T39" fmla="*/ 0 h 114"/>
                <a:gd name="T40" fmla="*/ 114 w 114"/>
                <a:gd name="T41" fmla="*/ 14 h 114"/>
                <a:gd name="T42" fmla="*/ 93 w 114"/>
                <a:gd name="T43" fmla="*/ 3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4">
                  <a:moveTo>
                    <a:pt x="0" y="83"/>
                  </a:moveTo>
                  <a:cubicBezTo>
                    <a:pt x="10" y="93"/>
                    <a:pt x="10" y="93"/>
                    <a:pt x="10" y="93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31" y="114"/>
                    <a:pt x="31" y="114"/>
                    <a:pt x="31" y="114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20" y="63"/>
                    <a:pt x="20" y="63"/>
                    <a:pt x="20" y="63"/>
                  </a:cubicBezTo>
                  <a:lnTo>
                    <a:pt x="0" y="83"/>
                  </a:lnTo>
                  <a:close/>
                  <a:moveTo>
                    <a:pt x="84" y="30"/>
                  </a:moveTo>
                  <a:cubicBezTo>
                    <a:pt x="65" y="12"/>
                    <a:pt x="41" y="26"/>
                    <a:pt x="26" y="39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88" y="73"/>
                    <a:pt x="102" y="49"/>
                    <a:pt x="84" y="30"/>
                  </a:cubicBezTo>
                  <a:close/>
                  <a:moveTo>
                    <a:pt x="93" y="35"/>
                  </a:moveTo>
                  <a:cubicBezTo>
                    <a:pt x="79" y="21"/>
                    <a:pt x="79" y="21"/>
                    <a:pt x="79" y="2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4" y="14"/>
                    <a:pt x="114" y="14"/>
                    <a:pt x="114" y="14"/>
                  </a:cubicBezTo>
                  <a:lnTo>
                    <a:pt x="93" y="35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8" name="ïṧ1ïḑê"/>
            <p:cNvSpPr/>
            <p:nvPr/>
          </p:nvSpPr>
          <p:spPr bwMode="auto">
            <a:xfrm>
              <a:off x="8986444" y="6147595"/>
              <a:ext cx="366021" cy="358191"/>
            </a:xfrm>
            <a:custGeom>
              <a:avLst/>
              <a:gdLst>
                <a:gd name="T0" fmla="*/ 110 w 115"/>
                <a:gd name="T1" fmla="*/ 36 h 112"/>
                <a:gd name="T2" fmla="*/ 86 w 115"/>
                <a:gd name="T3" fmla="*/ 1 h 112"/>
                <a:gd name="T4" fmla="*/ 86 w 115"/>
                <a:gd name="T5" fmla="*/ 1 h 112"/>
                <a:gd name="T6" fmla="*/ 77 w 115"/>
                <a:gd name="T7" fmla="*/ 4 h 112"/>
                <a:gd name="T8" fmla="*/ 32 w 115"/>
                <a:gd name="T9" fmla="*/ 39 h 112"/>
                <a:gd name="T10" fmla="*/ 36 w 115"/>
                <a:gd name="T11" fmla="*/ 56 h 112"/>
                <a:gd name="T12" fmla="*/ 42 w 115"/>
                <a:gd name="T13" fmla="*/ 73 h 112"/>
                <a:gd name="T14" fmla="*/ 98 w 115"/>
                <a:gd name="T15" fmla="*/ 81 h 112"/>
                <a:gd name="T16" fmla="*/ 106 w 115"/>
                <a:gd name="T17" fmla="*/ 78 h 112"/>
                <a:gd name="T18" fmla="*/ 106 w 115"/>
                <a:gd name="T19" fmla="*/ 79 h 112"/>
                <a:gd name="T20" fmla="*/ 110 w 115"/>
                <a:gd name="T21" fmla="*/ 36 h 112"/>
                <a:gd name="T22" fmla="*/ 102 w 115"/>
                <a:gd name="T23" fmla="*/ 73 h 112"/>
                <a:gd name="T24" fmla="*/ 99 w 115"/>
                <a:gd name="T25" fmla="*/ 73 h 112"/>
                <a:gd name="T26" fmla="*/ 93 w 115"/>
                <a:gd name="T27" fmla="*/ 67 h 112"/>
                <a:gd name="T28" fmla="*/ 83 w 115"/>
                <a:gd name="T29" fmla="*/ 43 h 112"/>
                <a:gd name="T30" fmla="*/ 80 w 115"/>
                <a:gd name="T31" fmla="*/ 18 h 112"/>
                <a:gd name="T32" fmla="*/ 82 w 115"/>
                <a:gd name="T33" fmla="*/ 10 h 112"/>
                <a:gd name="T34" fmla="*/ 84 w 115"/>
                <a:gd name="T35" fmla="*/ 8 h 112"/>
                <a:gd name="T36" fmla="*/ 87 w 115"/>
                <a:gd name="T37" fmla="*/ 9 h 112"/>
                <a:gd name="T38" fmla="*/ 93 w 115"/>
                <a:gd name="T39" fmla="*/ 15 h 112"/>
                <a:gd name="T40" fmla="*/ 103 w 115"/>
                <a:gd name="T41" fmla="*/ 38 h 112"/>
                <a:gd name="T42" fmla="*/ 106 w 115"/>
                <a:gd name="T43" fmla="*/ 63 h 112"/>
                <a:gd name="T44" fmla="*/ 104 w 115"/>
                <a:gd name="T45" fmla="*/ 71 h 112"/>
                <a:gd name="T46" fmla="*/ 102 w 115"/>
                <a:gd name="T47" fmla="*/ 73 h 112"/>
                <a:gd name="T48" fmla="*/ 28 w 115"/>
                <a:gd name="T49" fmla="*/ 58 h 112"/>
                <a:gd name="T50" fmla="*/ 25 w 115"/>
                <a:gd name="T51" fmla="*/ 42 h 112"/>
                <a:gd name="T52" fmla="*/ 11 w 115"/>
                <a:gd name="T53" fmla="*/ 47 h 112"/>
                <a:gd name="T54" fmla="*/ 4 w 115"/>
                <a:gd name="T55" fmla="*/ 49 h 112"/>
                <a:gd name="T56" fmla="*/ 0 w 115"/>
                <a:gd name="T57" fmla="*/ 61 h 112"/>
                <a:gd name="T58" fmla="*/ 3 w 115"/>
                <a:gd name="T59" fmla="*/ 70 h 112"/>
                <a:gd name="T60" fmla="*/ 11 w 115"/>
                <a:gd name="T61" fmla="*/ 78 h 112"/>
                <a:gd name="T62" fmla="*/ 19 w 115"/>
                <a:gd name="T63" fmla="*/ 76 h 112"/>
                <a:gd name="T64" fmla="*/ 34 w 115"/>
                <a:gd name="T65" fmla="*/ 73 h 112"/>
                <a:gd name="T66" fmla="*/ 28 w 115"/>
                <a:gd name="T67" fmla="*/ 58 h 112"/>
                <a:gd name="T68" fmla="*/ 47 w 115"/>
                <a:gd name="T69" fmla="*/ 77 h 112"/>
                <a:gd name="T70" fmla="*/ 32 w 115"/>
                <a:gd name="T71" fmla="*/ 78 h 112"/>
                <a:gd name="T72" fmla="*/ 50 w 115"/>
                <a:gd name="T73" fmla="*/ 110 h 112"/>
                <a:gd name="T74" fmla="*/ 54 w 115"/>
                <a:gd name="T75" fmla="*/ 111 h 112"/>
                <a:gd name="T76" fmla="*/ 66 w 115"/>
                <a:gd name="T77" fmla="*/ 102 h 112"/>
                <a:gd name="T78" fmla="*/ 66 w 115"/>
                <a:gd name="T79" fmla="*/ 98 h 112"/>
                <a:gd name="T80" fmla="*/ 47 w 115"/>
                <a:gd name="T81" fmla="*/ 77 h 112"/>
                <a:gd name="T82" fmla="*/ 96 w 115"/>
                <a:gd name="T83" fmla="*/ 53 h 112"/>
                <a:gd name="T84" fmla="*/ 95 w 115"/>
                <a:gd name="T85" fmla="*/ 53 h 112"/>
                <a:gd name="T86" fmla="*/ 93 w 115"/>
                <a:gd name="T87" fmla="*/ 51 h 112"/>
                <a:gd name="T88" fmla="*/ 89 w 115"/>
                <a:gd name="T89" fmla="*/ 42 h 112"/>
                <a:gd name="T90" fmla="*/ 88 w 115"/>
                <a:gd name="T91" fmla="*/ 32 h 112"/>
                <a:gd name="T92" fmla="*/ 89 w 115"/>
                <a:gd name="T93" fmla="*/ 29 h 112"/>
                <a:gd name="T94" fmla="*/ 90 w 115"/>
                <a:gd name="T95" fmla="*/ 28 h 112"/>
                <a:gd name="T96" fmla="*/ 91 w 115"/>
                <a:gd name="T97" fmla="*/ 29 h 112"/>
                <a:gd name="T98" fmla="*/ 93 w 115"/>
                <a:gd name="T99" fmla="*/ 31 h 112"/>
                <a:gd name="T100" fmla="*/ 97 w 115"/>
                <a:gd name="T101" fmla="*/ 40 h 112"/>
                <a:gd name="T102" fmla="*/ 98 w 115"/>
                <a:gd name="T103" fmla="*/ 49 h 112"/>
                <a:gd name="T104" fmla="*/ 97 w 115"/>
                <a:gd name="T105" fmla="*/ 52 h 112"/>
                <a:gd name="T106" fmla="*/ 96 w 115"/>
                <a:gd name="T107" fmla="*/ 5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12">
                  <a:moveTo>
                    <a:pt x="110" y="36"/>
                  </a:moveTo>
                  <a:cubicBezTo>
                    <a:pt x="104" y="15"/>
                    <a:pt x="93" y="0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60" y="25"/>
                    <a:pt x="32" y="39"/>
                  </a:cubicBezTo>
                  <a:cubicBezTo>
                    <a:pt x="33" y="44"/>
                    <a:pt x="34" y="50"/>
                    <a:pt x="36" y="56"/>
                  </a:cubicBezTo>
                  <a:cubicBezTo>
                    <a:pt x="37" y="63"/>
                    <a:pt x="39" y="68"/>
                    <a:pt x="42" y="73"/>
                  </a:cubicBezTo>
                  <a:cubicBezTo>
                    <a:pt x="73" y="71"/>
                    <a:pt x="98" y="81"/>
                    <a:pt x="98" y="81"/>
                  </a:cubicBezTo>
                  <a:cubicBezTo>
                    <a:pt x="106" y="78"/>
                    <a:pt x="106" y="78"/>
                    <a:pt x="106" y="78"/>
                  </a:cubicBezTo>
                  <a:cubicBezTo>
                    <a:pt x="106" y="78"/>
                    <a:pt x="106" y="79"/>
                    <a:pt x="106" y="79"/>
                  </a:cubicBezTo>
                  <a:cubicBezTo>
                    <a:pt x="114" y="76"/>
                    <a:pt x="115" y="57"/>
                    <a:pt x="110" y="36"/>
                  </a:cubicBezTo>
                  <a:close/>
                  <a:moveTo>
                    <a:pt x="102" y="73"/>
                  </a:moveTo>
                  <a:cubicBezTo>
                    <a:pt x="101" y="74"/>
                    <a:pt x="99" y="73"/>
                    <a:pt x="99" y="73"/>
                  </a:cubicBezTo>
                  <a:cubicBezTo>
                    <a:pt x="97" y="71"/>
                    <a:pt x="95" y="69"/>
                    <a:pt x="93" y="67"/>
                  </a:cubicBezTo>
                  <a:cubicBezTo>
                    <a:pt x="89" y="61"/>
                    <a:pt x="85" y="53"/>
                    <a:pt x="83" y="43"/>
                  </a:cubicBezTo>
                  <a:cubicBezTo>
                    <a:pt x="80" y="34"/>
                    <a:pt x="79" y="25"/>
                    <a:pt x="80" y="18"/>
                  </a:cubicBezTo>
                  <a:cubicBezTo>
                    <a:pt x="80" y="15"/>
                    <a:pt x="81" y="12"/>
                    <a:pt x="82" y="10"/>
                  </a:cubicBezTo>
                  <a:cubicBezTo>
                    <a:pt x="82" y="10"/>
                    <a:pt x="83" y="8"/>
                    <a:pt x="84" y="8"/>
                  </a:cubicBezTo>
                  <a:cubicBezTo>
                    <a:pt x="85" y="8"/>
                    <a:pt x="87" y="9"/>
                    <a:pt x="87" y="9"/>
                  </a:cubicBezTo>
                  <a:cubicBezTo>
                    <a:pt x="89" y="10"/>
                    <a:pt x="91" y="12"/>
                    <a:pt x="93" y="15"/>
                  </a:cubicBezTo>
                  <a:cubicBezTo>
                    <a:pt x="97" y="20"/>
                    <a:pt x="101" y="29"/>
                    <a:pt x="103" y="38"/>
                  </a:cubicBezTo>
                  <a:cubicBezTo>
                    <a:pt x="106" y="47"/>
                    <a:pt x="107" y="56"/>
                    <a:pt x="106" y="63"/>
                  </a:cubicBezTo>
                  <a:cubicBezTo>
                    <a:pt x="105" y="67"/>
                    <a:pt x="105" y="69"/>
                    <a:pt x="104" y="71"/>
                  </a:cubicBezTo>
                  <a:cubicBezTo>
                    <a:pt x="103" y="72"/>
                    <a:pt x="103" y="73"/>
                    <a:pt x="102" y="73"/>
                  </a:cubicBezTo>
                  <a:close/>
                  <a:moveTo>
                    <a:pt x="28" y="58"/>
                  </a:moveTo>
                  <a:cubicBezTo>
                    <a:pt x="27" y="53"/>
                    <a:pt x="26" y="47"/>
                    <a:pt x="25" y="42"/>
                  </a:cubicBezTo>
                  <a:cubicBezTo>
                    <a:pt x="20" y="44"/>
                    <a:pt x="16" y="46"/>
                    <a:pt x="11" y="47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8"/>
                    <a:pt x="11" y="78"/>
                    <a:pt x="19" y="76"/>
                  </a:cubicBezTo>
                  <a:cubicBezTo>
                    <a:pt x="24" y="75"/>
                    <a:pt x="28" y="74"/>
                    <a:pt x="34" y="73"/>
                  </a:cubicBezTo>
                  <a:cubicBezTo>
                    <a:pt x="32" y="69"/>
                    <a:pt x="30" y="64"/>
                    <a:pt x="28" y="58"/>
                  </a:cubicBezTo>
                  <a:close/>
                  <a:moveTo>
                    <a:pt x="47" y="77"/>
                  </a:moveTo>
                  <a:cubicBezTo>
                    <a:pt x="32" y="78"/>
                    <a:pt x="32" y="78"/>
                    <a:pt x="32" y="78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1" y="112"/>
                    <a:pt x="53" y="112"/>
                    <a:pt x="54" y="111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7" y="101"/>
                    <a:pt x="67" y="99"/>
                    <a:pt x="66" y="98"/>
                  </a:cubicBezTo>
                  <a:lnTo>
                    <a:pt x="47" y="77"/>
                  </a:lnTo>
                  <a:close/>
                  <a:moveTo>
                    <a:pt x="96" y="53"/>
                  </a:moveTo>
                  <a:cubicBezTo>
                    <a:pt x="96" y="53"/>
                    <a:pt x="95" y="53"/>
                    <a:pt x="95" y="53"/>
                  </a:cubicBezTo>
                  <a:cubicBezTo>
                    <a:pt x="94" y="53"/>
                    <a:pt x="94" y="52"/>
                    <a:pt x="93" y="51"/>
                  </a:cubicBezTo>
                  <a:cubicBezTo>
                    <a:pt x="91" y="49"/>
                    <a:pt x="90" y="45"/>
                    <a:pt x="89" y="42"/>
                  </a:cubicBezTo>
                  <a:cubicBezTo>
                    <a:pt x="88" y="38"/>
                    <a:pt x="88" y="35"/>
                    <a:pt x="88" y="32"/>
                  </a:cubicBezTo>
                  <a:cubicBezTo>
                    <a:pt x="88" y="31"/>
                    <a:pt x="88" y="30"/>
                    <a:pt x="89" y="29"/>
                  </a:cubicBezTo>
                  <a:cubicBezTo>
                    <a:pt x="89" y="29"/>
                    <a:pt x="89" y="28"/>
                    <a:pt x="90" y="28"/>
                  </a:cubicBezTo>
                  <a:cubicBezTo>
                    <a:pt x="90" y="28"/>
                    <a:pt x="90" y="28"/>
                    <a:pt x="91" y="29"/>
                  </a:cubicBezTo>
                  <a:cubicBezTo>
                    <a:pt x="91" y="29"/>
                    <a:pt x="92" y="30"/>
                    <a:pt x="93" y="31"/>
                  </a:cubicBezTo>
                  <a:cubicBezTo>
                    <a:pt x="94" y="33"/>
                    <a:pt x="96" y="36"/>
                    <a:pt x="97" y="40"/>
                  </a:cubicBezTo>
                  <a:cubicBezTo>
                    <a:pt x="98" y="43"/>
                    <a:pt x="98" y="47"/>
                    <a:pt x="98" y="49"/>
                  </a:cubicBezTo>
                  <a:cubicBezTo>
                    <a:pt x="98" y="51"/>
                    <a:pt x="98" y="52"/>
                    <a:pt x="97" y="52"/>
                  </a:cubicBezTo>
                  <a:cubicBezTo>
                    <a:pt x="97" y="53"/>
                    <a:pt x="97" y="53"/>
                    <a:pt x="96" y="53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9" name="íSļiḋè"/>
            <p:cNvSpPr/>
            <p:nvPr/>
          </p:nvSpPr>
          <p:spPr bwMode="auto">
            <a:xfrm>
              <a:off x="9420971" y="6157383"/>
              <a:ext cx="334704" cy="336661"/>
            </a:xfrm>
            <a:custGeom>
              <a:avLst/>
              <a:gdLst>
                <a:gd name="T0" fmla="*/ 100 w 105"/>
                <a:gd name="T1" fmla="*/ 29 h 105"/>
                <a:gd name="T2" fmla="*/ 71 w 105"/>
                <a:gd name="T3" fmla="*/ 26 h 105"/>
                <a:gd name="T4" fmla="*/ 88 w 105"/>
                <a:gd name="T5" fmla="*/ 9 h 105"/>
                <a:gd name="T6" fmla="*/ 82 w 105"/>
                <a:gd name="T7" fmla="*/ 3 h 105"/>
                <a:gd name="T8" fmla="*/ 59 w 105"/>
                <a:gd name="T9" fmla="*/ 26 h 105"/>
                <a:gd name="T10" fmla="*/ 52 w 105"/>
                <a:gd name="T11" fmla="*/ 26 h 105"/>
                <a:gd name="T12" fmla="*/ 52 w 105"/>
                <a:gd name="T13" fmla="*/ 26 h 105"/>
                <a:gd name="T14" fmla="*/ 26 w 105"/>
                <a:gd name="T15" fmla="*/ 0 h 105"/>
                <a:gd name="T16" fmla="*/ 19 w 105"/>
                <a:gd name="T17" fmla="*/ 6 h 105"/>
                <a:gd name="T18" fmla="*/ 39 w 105"/>
                <a:gd name="T19" fmla="*/ 26 h 105"/>
                <a:gd name="T20" fmla="*/ 4 w 105"/>
                <a:gd name="T21" fmla="*/ 29 h 105"/>
                <a:gd name="T22" fmla="*/ 0 w 105"/>
                <a:gd name="T23" fmla="*/ 65 h 105"/>
                <a:gd name="T24" fmla="*/ 4 w 105"/>
                <a:gd name="T25" fmla="*/ 101 h 105"/>
                <a:gd name="T26" fmla="*/ 52 w 105"/>
                <a:gd name="T27" fmla="*/ 105 h 105"/>
                <a:gd name="T28" fmla="*/ 100 w 105"/>
                <a:gd name="T29" fmla="*/ 101 h 105"/>
                <a:gd name="T30" fmla="*/ 105 w 105"/>
                <a:gd name="T31" fmla="*/ 65 h 105"/>
                <a:gd name="T32" fmla="*/ 100 w 105"/>
                <a:gd name="T33" fmla="*/ 29 h 105"/>
                <a:gd name="T34" fmla="*/ 88 w 105"/>
                <a:gd name="T35" fmla="*/ 89 h 105"/>
                <a:gd name="T36" fmla="*/ 52 w 105"/>
                <a:gd name="T37" fmla="*/ 92 h 105"/>
                <a:gd name="T38" fmla="*/ 16 w 105"/>
                <a:gd name="T39" fmla="*/ 89 h 105"/>
                <a:gd name="T40" fmla="*/ 13 w 105"/>
                <a:gd name="T41" fmla="*/ 65 h 105"/>
                <a:gd name="T42" fmla="*/ 16 w 105"/>
                <a:gd name="T43" fmla="*/ 41 h 105"/>
                <a:gd name="T44" fmla="*/ 52 w 105"/>
                <a:gd name="T45" fmla="*/ 39 h 105"/>
                <a:gd name="T46" fmla="*/ 88 w 105"/>
                <a:gd name="T47" fmla="*/ 41 h 105"/>
                <a:gd name="T48" fmla="*/ 92 w 105"/>
                <a:gd name="T49" fmla="*/ 65 h 105"/>
                <a:gd name="T50" fmla="*/ 88 w 105"/>
                <a:gd name="T51" fmla="*/ 8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5">
                  <a:moveTo>
                    <a:pt x="100" y="29"/>
                  </a:moveTo>
                  <a:cubicBezTo>
                    <a:pt x="91" y="28"/>
                    <a:pt x="82" y="27"/>
                    <a:pt x="71" y="26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7" y="26"/>
                    <a:pt x="54" y="26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7" y="27"/>
                    <a:pt x="15" y="28"/>
                    <a:pt x="4" y="29"/>
                  </a:cubicBezTo>
                  <a:cubicBezTo>
                    <a:pt x="1" y="40"/>
                    <a:pt x="0" y="52"/>
                    <a:pt x="0" y="65"/>
                  </a:cubicBezTo>
                  <a:cubicBezTo>
                    <a:pt x="0" y="78"/>
                    <a:pt x="1" y="90"/>
                    <a:pt x="4" y="101"/>
                  </a:cubicBezTo>
                  <a:cubicBezTo>
                    <a:pt x="19" y="104"/>
                    <a:pt x="35" y="105"/>
                    <a:pt x="52" y="105"/>
                  </a:cubicBezTo>
                  <a:cubicBezTo>
                    <a:pt x="69" y="105"/>
                    <a:pt x="86" y="104"/>
                    <a:pt x="100" y="101"/>
                  </a:cubicBezTo>
                  <a:cubicBezTo>
                    <a:pt x="103" y="90"/>
                    <a:pt x="105" y="78"/>
                    <a:pt x="105" y="65"/>
                  </a:cubicBezTo>
                  <a:cubicBezTo>
                    <a:pt x="105" y="52"/>
                    <a:pt x="103" y="40"/>
                    <a:pt x="100" y="29"/>
                  </a:cubicBezTo>
                  <a:close/>
                  <a:moveTo>
                    <a:pt x="88" y="89"/>
                  </a:moveTo>
                  <a:cubicBezTo>
                    <a:pt x="77" y="91"/>
                    <a:pt x="65" y="92"/>
                    <a:pt x="52" y="92"/>
                  </a:cubicBezTo>
                  <a:cubicBezTo>
                    <a:pt x="39" y="92"/>
                    <a:pt x="27" y="91"/>
                    <a:pt x="16" y="89"/>
                  </a:cubicBezTo>
                  <a:cubicBezTo>
                    <a:pt x="14" y="82"/>
                    <a:pt x="13" y="74"/>
                    <a:pt x="13" y="65"/>
                  </a:cubicBezTo>
                  <a:cubicBezTo>
                    <a:pt x="13" y="57"/>
                    <a:pt x="14" y="49"/>
                    <a:pt x="16" y="41"/>
                  </a:cubicBezTo>
                  <a:cubicBezTo>
                    <a:pt x="27" y="40"/>
                    <a:pt x="39" y="39"/>
                    <a:pt x="52" y="39"/>
                  </a:cubicBezTo>
                  <a:cubicBezTo>
                    <a:pt x="65" y="39"/>
                    <a:pt x="77" y="40"/>
                    <a:pt x="88" y="41"/>
                  </a:cubicBezTo>
                  <a:cubicBezTo>
                    <a:pt x="90" y="49"/>
                    <a:pt x="92" y="57"/>
                    <a:pt x="92" y="65"/>
                  </a:cubicBezTo>
                  <a:cubicBezTo>
                    <a:pt x="92" y="74"/>
                    <a:pt x="90" y="82"/>
                    <a:pt x="88" y="89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0" name="iṥľiḑé"/>
            <p:cNvSpPr/>
            <p:nvPr/>
          </p:nvSpPr>
          <p:spPr bwMode="auto">
            <a:xfrm>
              <a:off x="9372038" y="6560592"/>
              <a:ext cx="409082" cy="230965"/>
            </a:xfrm>
            <a:custGeom>
              <a:avLst/>
              <a:gdLst>
                <a:gd name="T0" fmla="*/ 128 w 128"/>
                <a:gd name="T1" fmla="*/ 50 h 72"/>
                <a:gd name="T2" fmla="*/ 112 w 128"/>
                <a:gd name="T3" fmla="*/ 29 h 72"/>
                <a:gd name="T4" fmla="*/ 82 w 128"/>
                <a:gd name="T5" fmla="*/ 0 h 72"/>
                <a:gd name="T6" fmla="*/ 58 w 128"/>
                <a:gd name="T7" fmla="*/ 11 h 72"/>
                <a:gd name="T8" fmla="*/ 45 w 128"/>
                <a:gd name="T9" fmla="*/ 4 h 72"/>
                <a:gd name="T10" fmla="*/ 29 w 128"/>
                <a:gd name="T11" fmla="*/ 21 h 72"/>
                <a:gd name="T12" fmla="*/ 29 w 128"/>
                <a:gd name="T13" fmla="*/ 23 h 72"/>
                <a:gd name="T14" fmla="*/ 24 w 128"/>
                <a:gd name="T15" fmla="*/ 23 h 72"/>
                <a:gd name="T16" fmla="*/ 0 w 128"/>
                <a:gd name="T17" fmla="*/ 47 h 72"/>
                <a:gd name="T18" fmla="*/ 24 w 128"/>
                <a:gd name="T19" fmla="*/ 72 h 72"/>
                <a:gd name="T20" fmla="*/ 106 w 128"/>
                <a:gd name="T21" fmla="*/ 72 h 72"/>
                <a:gd name="T22" fmla="*/ 106 w 128"/>
                <a:gd name="T23" fmla="*/ 72 h 72"/>
                <a:gd name="T24" fmla="*/ 128 w 128"/>
                <a:gd name="T25" fmla="*/ 5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72">
                  <a:moveTo>
                    <a:pt x="128" y="50"/>
                  </a:moveTo>
                  <a:cubicBezTo>
                    <a:pt x="128" y="39"/>
                    <a:pt x="121" y="31"/>
                    <a:pt x="112" y="29"/>
                  </a:cubicBezTo>
                  <a:cubicBezTo>
                    <a:pt x="111" y="12"/>
                    <a:pt x="98" y="0"/>
                    <a:pt x="82" y="0"/>
                  </a:cubicBezTo>
                  <a:cubicBezTo>
                    <a:pt x="72" y="0"/>
                    <a:pt x="64" y="4"/>
                    <a:pt x="58" y="11"/>
                  </a:cubicBezTo>
                  <a:cubicBezTo>
                    <a:pt x="55" y="7"/>
                    <a:pt x="51" y="4"/>
                    <a:pt x="45" y="4"/>
                  </a:cubicBezTo>
                  <a:cubicBezTo>
                    <a:pt x="36" y="4"/>
                    <a:pt x="29" y="12"/>
                    <a:pt x="29" y="21"/>
                  </a:cubicBezTo>
                  <a:cubicBezTo>
                    <a:pt x="29" y="22"/>
                    <a:pt x="29" y="23"/>
                    <a:pt x="29" y="23"/>
                  </a:cubicBezTo>
                  <a:cubicBezTo>
                    <a:pt x="27" y="23"/>
                    <a:pt x="26" y="23"/>
                    <a:pt x="24" y="23"/>
                  </a:cubicBezTo>
                  <a:cubicBezTo>
                    <a:pt x="11" y="23"/>
                    <a:pt x="0" y="34"/>
                    <a:pt x="0" y="47"/>
                  </a:cubicBezTo>
                  <a:cubicBezTo>
                    <a:pt x="0" y="61"/>
                    <a:pt x="11" y="72"/>
                    <a:pt x="24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18" y="71"/>
                    <a:pt x="128" y="62"/>
                    <a:pt x="128" y="50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1" name="íšḻíḍê"/>
            <p:cNvSpPr/>
            <p:nvPr/>
          </p:nvSpPr>
          <p:spPr bwMode="auto">
            <a:xfrm>
              <a:off x="8992317" y="6560592"/>
              <a:ext cx="281855" cy="230965"/>
            </a:xfrm>
            <a:custGeom>
              <a:avLst/>
              <a:gdLst>
                <a:gd name="T0" fmla="*/ 0 w 88"/>
                <a:gd name="T1" fmla="*/ 0 h 72"/>
                <a:gd name="T2" fmla="*/ 0 w 88"/>
                <a:gd name="T3" fmla="*/ 72 h 72"/>
                <a:gd name="T4" fmla="*/ 88 w 88"/>
                <a:gd name="T5" fmla="*/ 72 h 72"/>
                <a:gd name="T6" fmla="*/ 88 w 88"/>
                <a:gd name="T7" fmla="*/ 0 h 72"/>
                <a:gd name="T8" fmla="*/ 0 w 88"/>
                <a:gd name="T9" fmla="*/ 0 h 72"/>
                <a:gd name="T10" fmla="*/ 83 w 88"/>
                <a:gd name="T11" fmla="*/ 66 h 72"/>
                <a:gd name="T12" fmla="*/ 5 w 88"/>
                <a:gd name="T13" fmla="*/ 66 h 72"/>
                <a:gd name="T14" fmla="*/ 5 w 88"/>
                <a:gd name="T15" fmla="*/ 5 h 72"/>
                <a:gd name="T16" fmla="*/ 83 w 88"/>
                <a:gd name="T17" fmla="*/ 5 h 72"/>
                <a:gd name="T18" fmla="*/ 83 w 88"/>
                <a:gd name="T19" fmla="*/ 66 h 72"/>
                <a:gd name="T20" fmla="*/ 61 w 88"/>
                <a:gd name="T21" fmla="*/ 19 h 72"/>
                <a:gd name="T22" fmla="*/ 69 w 88"/>
                <a:gd name="T23" fmla="*/ 27 h 72"/>
                <a:gd name="T24" fmla="*/ 77 w 88"/>
                <a:gd name="T25" fmla="*/ 19 h 72"/>
                <a:gd name="T26" fmla="*/ 69 w 88"/>
                <a:gd name="T27" fmla="*/ 11 h 72"/>
                <a:gd name="T28" fmla="*/ 61 w 88"/>
                <a:gd name="T29" fmla="*/ 19 h 72"/>
                <a:gd name="T30" fmla="*/ 77 w 88"/>
                <a:gd name="T31" fmla="*/ 60 h 72"/>
                <a:gd name="T32" fmla="*/ 11 w 88"/>
                <a:gd name="T33" fmla="*/ 60 h 72"/>
                <a:gd name="T34" fmla="*/ 27 w 88"/>
                <a:gd name="T35" fmla="*/ 16 h 72"/>
                <a:gd name="T36" fmla="*/ 50 w 88"/>
                <a:gd name="T37" fmla="*/ 44 h 72"/>
                <a:gd name="T38" fmla="*/ 61 w 88"/>
                <a:gd name="T39" fmla="*/ 36 h 72"/>
                <a:gd name="T40" fmla="*/ 77 w 88"/>
                <a:gd name="T41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0" y="0"/>
                  </a:lnTo>
                  <a:close/>
                  <a:moveTo>
                    <a:pt x="83" y="66"/>
                  </a:moveTo>
                  <a:cubicBezTo>
                    <a:pt x="5" y="66"/>
                    <a:pt x="5" y="66"/>
                    <a:pt x="5" y="6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83" y="5"/>
                    <a:pt x="83" y="5"/>
                    <a:pt x="83" y="5"/>
                  </a:cubicBezTo>
                  <a:lnTo>
                    <a:pt x="83" y="66"/>
                  </a:lnTo>
                  <a:close/>
                  <a:moveTo>
                    <a:pt x="61" y="19"/>
                  </a:moveTo>
                  <a:cubicBezTo>
                    <a:pt x="61" y="24"/>
                    <a:pt x="64" y="27"/>
                    <a:pt x="69" y="27"/>
                  </a:cubicBezTo>
                  <a:cubicBezTo>
                    <a:pt x="74" y="27"/>
                    <a:pt x="77" y="24"/>
                    <a:pt x="77" y="19"/>
                  </a:cubicBezTo>
                  <a:cubicBezTo>
                    <a:pt x="77" y="14"/>
                    <a:pt x="74" y="11"/>
                    <a:pt x="69" y="11"/>
                  </a:cubicBezTo>
                  <a:cubicBezTo>
                    <a:pt x="64" y="11"/>
                    <a:pt x="61" y="14"/>
                    <a:pt x="61" y="19"/>
                  </a:cubicBezTo>
                  <a:close/>
                  <a:moveTo>
                    <a:pt x="77" y="60"/>
                  </a:moveTo>
                  <a:cubicBezTo>
                    <a:pt x="11" y="60"/>
                    <a:pt x="11" y="60"/>
                    <a:pt x="11" y="6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61" y="36"/>
                    <a:pt x="61" y="36"/>
                    <a:pt x="61" y="36"/>
                  </a:cubicBezTo>
                  <a:lnTo>
                    <a:pt x="77" y="6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2" name="iṩḷiḋe"/>
            <p:cNvSpPr/>
            <p:nvPr/>
          </p:nvSpPr>
          <p:spPr bwMode="auto">
            <a:xfrm>
              <a:off x="8583234" y="6505787"/>
              <a:ext cx="272069" cy="275983"/>
            </a:xfrm>
            <a:custGeom>
              <a:avLst/>
              <a:gdLst>
                <a:gd name="T0" fmla="*/ 57 w 85"/>
                <a:gd name="T1" fmla="*/ 59 h 86"/>
                <a:gd name="T2" fmla="*/ 82 w 85"/>
                <a:gd name="T3" fmla="*/ 47 h 86"/>
                <a:gd name="T4" fmla="*/ 82 w 85"/>
                <a:gd name="T5" fmla="*/ 59 h 86"/>
                <a:gd name="T6" fmla="*/ 66 w 85"/>
                <a:gd name="T7" fmla="*/ 67 h 86"/>
                <a:gd name="T8" fmla="*/ 59 w 85"/>
                <a:gd name="T9" fmla="*/ 84 h 86"/>
                <a:gd name="T10" fmla="*/ 47 w 85"/>
                <a:gd name="T11" fmla="*/ 84 h 86"/>
                <a:gd name="T12" fmla="*/ 57 w 85"/>
                <a:gd name="T13" fmla="*/ 59 h 86"/>
                <a:gd name="T14" fmla="*/ 24 w 85"/>
                <a:gd name="T15" fmla="*/ 85 h 86"/>
                <a:gd name="T16" fmla="*/ 39 w 85"/>
                <a:gd name="T17" fmla="*/ 42 h 86"/>
                <a:gd name="T18" fmla="*/ 81 w 85"/>
                <a:gd name="T19" fmla="*/ 23 h 86"/>
                <a:gd name="T20" fmla="*/ 81 w 85"/>
                <a:gd name="T21" fmla="*/ 35 h 86"/>
                <a:gd name="T22" fmla="*/ 81 w 85"/>
                <a:gd name="T23" fmla="*/ 35 h 86"/>
                <a:gd name="T24" fmla="*/ 48 w 85"/>
                <a:gd name="T25" fmla="*/ 51 h 86"/>
                <a:gd name="T26" fmla="*/ 36 w 85"/>
                <a:gd name="T27" fmla="*/ 85 h 86"/>
                <a:gd name="T28" fmla="*/ 24 w 85"/>
                <a:gd name="T29" fmla="*/ 85 h 86"/>
                <a:gd name="T30" fmla="*/ 49 w 85"/>
                <a:gd name="T31" fmla="*/ 7 h 86"/>
                <a:gd name="T32" fmla="*/ 80 w 85"/>
                <a:gd name="T33" fmla="*/ 0 h 86"/>
                <a:gd name="T34" fmla="*/ 80 w 85"/>
                <a:gd name="T35" fmla="*/ 0 h 86"/>
                <a:gd name="T36" fmla="*/ 80 w 85"/>
                <a:gd name="T37" fmla="*/ 12 h 86"/>
                <a:gd name="T38" fmla="*/ 31 w 85"/>
                <a:gd name="T39" fmla="*/ 34 h 86"/>
                <a:gd name="T40" fmla="*/ 12 w 85"/>
                <a:gd name="T41" fmla="*/ 86 h 86"/>
                <a:gd name="T42" fmla="*/ 0 w 85"/>
                <a:gd name="T43" fmla="*/ 86 h 86"/>
                <a:gd name="T44" fmla="*/ 5 w 85"/>
                <a:gd name="T45" fmla="*/ 55 h 86"/>
                <a:gd name="T46" fmla="*/ 22 w 85"/>
                <a:gd name="T47" fmla="*/ 26 h 86"/>
                <a:gd name="T48" fmla="*/ 49 w 85"/>
                <a:gd name="T49" fmla="*/ 7 h 86"/>
                <a:gd name="T50" fmla="*/ 75 w 85"/>
                <a:gd name="T51" fmla="*/ 83 h 86"/>
                <a:gd name="T52" fmla="*/ 83 w 85"/>
                <a:gd name="T53" fmla="*/ 83 h 86"/>
                <a:gd name="T54" fmla="*/ 83 w 85"/>
                <a:gd name="T55" fmla="*/ 74 h 86"/>
                <a:gd name="T56" fmla="*/ 74 w 85"/>
                <a:gd name="T57" fmla="*/ 75 h 86"/>
                <a:gd name="T58" fmla="*/ 75 w 85"/>
                <a:gd name="T5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86">
                  <a:moveTo>
                    <a:pt x="57" y="59"/>
                  </a:moveTo>
                  <a:cubicBezTo>
                    <a:pt x="64" y="51"/>
                    <a:pt x="73" y="48"/>
                    <a:pt x="82" y="47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76" y="59"/>
                    <a:pt x="70" y="62"/>
                    <a:pt x="66" y="67"/>
                  </a:cubicBezTo>
                  <a:cubicBezTo>
                    <a:pt x="61" y="71"/>
                    <a:pt x="59" y="78"/>
                    <a:pt x="59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75"/>
                    <a:pt x="50" y="66"/>
                    <a:pt x="57" y="59"/>
                  </a:cubicBezTo>
                  <a:close/>
                  <a:moveTo>
                    <a:pt x="24" y="85"/>
                  </a:moveTo>
                  <a:cubicBezTo>
                    <a:pt x="23" y="69"/>
                    <a:pt x="29" y="54"/>
                    <a:pt x="39" y="42"/>
                  </a:cubicBezTo>
                  <a:cubicBezTo>
                    <a:pt x="50" y="31"/>
                    <a:pt x="65" y="24"/>
                    <a:pt x="81" y="23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69" y="36"/>
                    <a:pt x="57" y="41"/>
                    <a:pt x="48" y="51"/>
                  </a:cubicBezTo>
                  <a:cubicBezTo>
                    <a:pt x="40" y="60"/>
                    <a:pt x="35" y="72"/>
                    <a:pt x="36" y="85"/>
                  </a:cubicBezTo>
                  <a:lnTo>
                    <a:pt x="24" y="85"/>
                  </a:lnTo>
                  <a:close/>
                  <a:moveTo>
                    <a:pt x="49" y="7"/>
                  </a:moveTo>
                  <a:cubicBezTo>
                    <a:pt x="59" y="3"/>
                    <a:pt x="69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61" y="12"/>
                    <a:pt x="44" y="20"/>
                    <a:pt x="31" y="34"/>
                  </a:cubicBezTo>
                  <a:cubicBezTo>
                    <a:pt x="18" y="48"/>
                    <a:pt x="11" y="67"/>
                    <a:pt x="12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75"/>
                    <a:pt x="1" y="65"/>
                    <a:pt x="5" y="55"/>
                  </a:cubicBezTo>
                  <a:cubicBezTo>
                    <a:pt x="9" y="44"/>
                    <a:pt x="14" y="35"/>
                    <a:pt x="22" y="26"/>
                  </a:cubicBezTo>
                  <a:cubicBezTo>
                    <a:pt x="30" y="18"/>
                    <a:pt x="39" y="12"/>
                    <a:pt x="49" y="7"/>
                  </a:cubicBezTo>
                  <a:close/>
                  <a:moveTo>
                    <a:pt x="75" y="83"/>
                  </a:moveTo>
                  <a:cubicBezTo>
                    <a:pt x="77" y="85"/>
                    <a:pt x="81" y="85"/>
                    <a:pt x="83" y="83"/>
                  </a:cubicBezTo>
                  <a:cubicBezTo>
                    <a:pt x="85" y="80"/>
                    <a:pt x="85" y="77"/>
                    <a:pt x="83" y="74"/>
                  </a:cubicBezTo>
                  <a:cubicBezTo>
                    <a:pt x="80" y="72"/>
                    <a:pt x="77" y="72"/>
                    <a:pt x="74" y="75"/>
                  </a:cubicBezTo>
                  <a:cubicBezTo>
                    <a:pt x="72" y="77"/>
                    <a:pt x="72" y="81"/>
                    <a:pt x="75" y="83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3" name="íṣļïḑé"/>
            <p:cNvSpPr/>
            <p:nvPr/>
          </p:nvSpPr>
          <p:spPr bwMode="auto">
            <a:xfrm>
              <a:off x="7782165" y="3068712"/>
              <a:ext cx="230965" cy="227050"/>
            </a:xfrm>
            <a:custGeom>
              <a:avLst/>
              <a:gdLst>
                <a:gd name="T0" fmla="*/ 14 w 72"/>
                <a:gd name="T1" fmla="*/ 35 h 71"/>
                <a:gd name="T2" fmla="*/ 14 w 72"/>
                <a:gd name="T3" fmla="*/ 33 h 71"/>
                <a:gd name="T4" fmla="*/ 1 w 72"/>
                <a:gd name="T5" fmla="*/ 29 h 71"/>
                <a:gd name="T6" fmla="*/ 0 w 72"/>
                <a:gd name="T7" fmla="*/ 35 h 71"/>
                <a:gd name="T8" fmla="*/ 11 w 72"/>
                <a:gd name="T9" fmla="*/ 62 h 71"/>
                <a:gd name="T10" fmla="*/ 19 w 72"/>
                <a:gd name="T11" fmla="*/ 51 h 71"/>
                <a:gd name="T12" fmla="*/ 14 w 72"/>
                <a:gd name="T13" fmla="*/ 35 h 71"/>
                <a:gd name="T14" fmla="*/ 58 w 72"/>
                <a:gd name="T15" fmla="*/ 35 h 71"/>
                <a:gd name="T16" fmla="*/ 53 w 72"/>
                <a:gd name="T17" fmla="*/ 51 h 71"/>
                <a:gd name="T18" fmla="*/ 61 w 72"/>
                <a:gd name="T19" fmla="*/ 62 h 71"/>
                <a:gd name="T20" fmla="*/ 72 w 72"/>
                <a:gd name="T21" fmla="*/ 35 h 71"/>
                <a:gd name="T22" fmla="*/ 71 w 72"/>
                <a:gd name="T23" fmla="*/ 29 h 71"/>
                <a:gd name="T24" fmla="*/ 58 w 72"/>
                <a:gd name="T25" fmla="*/ 33 h 71"/>
                <a:gd name="T26" fmla="*/ 58 w 72"/>
                <a:gd name="T27" fmla="*/ 35 h 71"/>
                <a:gd name="T28" fmla="*/ 40 w 72"/>
                <a:gd name="T29" fmla="*/ 13 h 71"/>
                <a:gd name="T30" fmla="*/ 56 w 72"/>
                <a:gd name="T31" fmla="*/ 24 h 71"/>
                <a:gd name="T32" fmla="*/ 68 w 72"/>
                <a:gd name="T33" fmla="*/ 20 h 71"/>
                <a:gd name="T34" fmla="*/ 40 w 72"/>
                <a:gd name="T35" fmla="*/ 0 h 71"/>
                <a:gd name="T36" fmla="*/ 40 w 72"/>
                <a:gd name="T37" fmla="*/ 13 h 71"/>
                <a:gd name="T38" fmla="*/ 16 w 72"/>
                <a:gd name="T39" fmla="*/ 24 h 71"/>
                <a:gd name="T40" fmla="*/ 31 w 72"/>
                <a:gd name="T41" fmla="*/ 13 h 71"/>
                <a:gd name="T42" fmla="*/ 31 w 72"/>
                <a:gd name="T43" fmla="*/ 0 h 71"/>
                <a:gd name="T44" fmla="*/ 3 w 72"/>
                <a:gd name="T45" fmla="*/ 20 h 71"/>
                <a:gd name="T46" fmla="*/ 16 w 72"/>
                <a:gd name="T47" fmla="*/ 24 h 71"/>
                <a:gd name="T48" fmla="*/ 45 w 72"/>
                <a:gd name="T49" fmla="*/ 56 h 71"/>
                <a:gd name="T50" fmla="*/ 36 w 72"/>
                <a:gd name="T51" fmla="*/ 58 h 71"/>
                <a:gd name="T52" fmla="*/ 27 w 72"/>
                <a:gd name="T53" fmla="*/ 56 h 71"/>
                <a:gd name="T54" fmla="*/ 19 w 72"/>
                <a:gd name="T55" fmla="*/ 67 h 71"/>
                <a:gd name="T56" fmla="*/ 36 w 72"/>
                <a:gd name="T57" fmla="*/ 71 h 71"/>
                <a:gd name="T58" fmla="*/ 53 w 72"/>
                <a:gd name="T59" fmla="*/ 67 h 71"/>
                <a:gd name="T60" fmla="*/ 45 w 72"/>
                <a:gd name="T61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1">
                  <a:moveTo>
                    <a:pt x="14" y="35"/>
                  </a:moveTo>
                  <a:cubicBezTo>
                    <a:pt x="14" y="35"/>
                    <a:pt x="14" y="34"/>
                    <a:pt x="14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3"/>
                    <a:pt x="0" y="35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6" y="47"/>
                    <a:pt x="14" y="41"/>
                    <a:pt x="14" y="35"/>
                  </a:cubicBezTo>
                  <a:close/>
                  <a:moveTo>
                    <a:pt x="58" y="35"/>
                  </a:moveTo>
                  <a:cubicBezTo>
                    <a:pt x="58" y="41"/>
                    <a:pt x="56" y="47"/>
                    <a:pt x="53" y="51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8" y="55"/>
                    <a:pt x="72" y="46"/>
                    <a:pt x="72" y="35"/>
                  </a:cubicBezTo>
                  <a:cubicBezTo>
                    <a:pt x="72" y="33"/>
                    <a:pt x="72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5"/>
                    <a:pt x="58" y="35"/>
                  </a:cubicBezTo>
                  <a:close/>
                  <a:moveTo>
                    <a:pt x="40" y="13"/>
                  </a:moveTo>
                  <a:cubicBezTo>
                    <a:pt x="47" y="15"/>
                    <a:pt x="52" y="19"/>
                    <a:pt x="56" y="24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9"/>
                    <a:pt x="53" y="1"/>
                    <a:pt x="40" y="0"/>
                  </a:cubicBezTo>
                  <a:lnTo>
                    <a:pt x="40" y="13"/>
                  </a:lnTo>
                  <a:close/>
                  <a:moveTo>
                    <a:pt x="16" y="24"/>
                  </a:moveTo>
                  <a:cubicBezTo>
                    <a:pt x="20" y="19"/>
                    <a:pt x="25" y="15"/>
                    <a:pt x="31" y="1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1"/>
                    <a:pt x="9" y="9"/>
                    <a:pt x="3" y="20"/>
                  </a:cubicBezTo>
                  <a:lnTo>
                    <a:pt x="16" y="24"/>
                  </a:lnTo>
                  <a:close/>
                  <a:moveTo>
                    <a:pt x="45" y="56"/>
                  </a:moveTo>
                  <a:cubicBezTo>
                    <a:pt x="42" y="57"/>
                    <a:pt x="39" y="58"/>
                    <a:pt x="36" y="58"/>
                  </a:cubicBezTo>
                  <a:cubicBezTo>
                    <a:pt x="33" y="58"/>
                    <a:pt x="30" y="57"/>
                    <a:pt x="27" y="5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4" y="70"/>
                    <a:pt x="30" y="71"/>
                    <a:pt x="36" y="71"/>
                  </a:cubicBezTo>
                  <a:cubicBezTo>
                    <a:pt x="42" y="71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4" name="íṧľiḍè"/>
            <p:cNvSpPr/>
            <p:nvPr/>
          </p:nvSpPr>
          <p:spPr bwMode="auto">
            <a:xfrm>
              <a:off x="8409033" y="762985"/>
              <a:ext cx="189861" cy="187904"/>
            </a:xfrm>
            <a:custGeom>
              <a:avLst/>
              <a:gdLst>
                <a:gd name="T0" fmla="*/ 30 w 59"/>
                <a:gd name="T1" fmla="*/ 0 h 59"/>
                <a:gd name="T2" fmla="*/ 0 w 59"/>
                <a:gd name="T3" fmla="*/ 29 h 59"/>
                <a:gd name="T4" fmla="*/ 30 w 59"/>
                <a:gd name="T5" fmla="*/ 59 h 59"/>
                <a:gd name="T6" fmla="*/ 59 w 59"/>
                <a:gd name="T7" fmla="*/ 29 h 59"/>
                <a:gd name="T8" fmla="*/ 30 w 59"/>
                <a:gd name="T9" fmla="*/ 0 h 59"/>
                <a:gd name="T10" fmla="*/ 47 w 59"/>
                <a:gd name="T11" fmla="*/ 25 h 59"/>
                <a:gd name="T12" fmla="*/ 31 w 59"/>
                <a:gd name="T13" fmla="*/ 47 h 59"/>
                <a:gd name="T14" fmla="*/ 24 w 59"/>
                <a:gd name="T15" fmla="*/ 44 h 59"/>
                <a:gd name="T16" fmla="*/ 18 w 59"/>
                <a:gd name="T17" fmla="*/ 27 h 59"/>
                <a:gd name="T18" fmla="*/ 14 w 59"/>
                <a:gd name="T19" fmla="*/ 28 h 59"/>
                <a:gd name="T20" fmla="*/ 12 w 59"/>
                <a:gd name="T21" fmla="*/ 26 h 59"/>
                <a:gd name="T22" fmla="*/ 23 w 59"/>
                <a:gd name="T23" fmla="*/ 18 h 59"/>
                <a:gd name="T24" fmla="*/ 29 w 59"/>
                <a:gd name="T25" fmla="*/ 30 h 59"/>
                <a:gd name="T26" fmla="*/ 32 w 59"/>
                <a:gd name="T27" fmla="*/ 37 h 59"/>
                <a:gd name="T28" fmla="*/ 36 w 59"/>
                <a:gd name="T29" fmla="*/ 31 h 59"/>
                <a:gd name="T30" fmla="*/ 32 w 59"/>
                <a:gd name="T31" fmla="*/ 26 h 59"/>
                <a:gd name="T32" fmla="*/ 47 w 59"/>
                <a:gd name="T33" fmla="*/ 2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9">
                  <a:moveTo>
                    <a:pt x="30" y="0"/>
                  </a:moveTo>
                  <a:cubicBezTo>
                    <a:pt x="14" y="0"/>
                    <a:pt x="0" y="13"/>
                    <a:pt x="0" y="29"/>
                  </a:cubicBezTo>
                  <a:cubicBezTo>
                    <a:pt x="0" y="45"/>
                    <a:pt x="14" y="59"/>
                    <a:pt x="30" y="59"/>
                  </a:cubicBezTo>
                  <a:cubicBezTo>
                    <a:pt x="46" y="59"/>
                    <a:pt x="59" y="45"/>
                    <a:pt x="59" y="29"/>
                  </a:cubicBezTo>
                  <a:cubicBezTo>
                    <a:pt x="59" y="13"/>
                    <a:pt x="46" y="0"/>
                    <a:pt x="30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8" y="49"/>
                    <a:pt x="25" y="46"/>
                    <a:pt x="24" y="44"/>
                  </a:cubicBezTo>
                  <a:cubicBezTo>
                    <a:pt x="22" y="42"/>
                    <a:pt x="19" y="28"/>
                    <a:pt x="18" y="27"/>
                  </a:cubicBezTo>
                  <a:cubicBezTo>
                    <a:pt x="17" y="25"/>
                    <a:pt x="14" y="28"/>
                    <a:pt x="14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3" y="18"/>
                  </a:cubicBezTo>
                  <a:cubicBezTo>
                    <a:pt x="28" y="17"/>
                    <a:pt x="28" y="25"/>
                    <a:pt x="29" y="30"/>
                  </a:cubicBezTo>
                  <a:cubicBezTo>
                    <a:pt x="30" y="34"/>
                    <a:pt x="31" y="37"/>
                    <a:pt x="32" y="37"/>
                  </a:cubicBezTo>
                  <a:cubicBezTo>
                    <a:pt x="33" y="37"/>
                    <a:pt x="34" y="34"/>
                    <a:pt x="36" y="31"/>
                  </a:cubicBezTo>
                  <a:cubicBezTo>
                    <a:pt x="39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4" name="íŝḷïdè"/>
          <p:cNvSpPr/>
          <p:nvPr/>
        </p:nvSpPr>
        <p:spPr>
          <a:xfrm>
            <a:off x="121920" y="210185"/>
            <a:ext cx="5457825" cy="636905"/>
          </a:xfrm>
          <a:prstGeom prst="roundRect">
            <a:avLst>
              <a:gd name="adj" fmla="val 50000"/>
            </a:avLst>
          </a:pr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 anchor="ctr"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-112395" y="250825"/>
            <a:ext cx="57772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/>
            <a:r>
              <a:rPr lang="zh-CN" sz="2800" b="1">
                <a:ea typeface="宋体" panose="02010600030101010101" pitchFamily="2" charset="-122"/>
              </a:rPr>
              <a:t>清单设计重</a:t>
            </a:r>
            <a:r>
              <a:rPr lang="en-US" sz="2800" b="1">
                <a:latin typeface="Calibri" panose="020F0502020204030204" charset="0"/>
                <a:ea typeface="宋体" panose="02010600030101010101" pitchFamily="2" charset="-122"/>
              </a:rPr>
              <a:t>“</a:t>
            </a:r>
            <a:r>
              <a:rPr lang="zh-CN" sz="2800" b="1">
                <a:ea typeface="宋体" panose="02010600030101010101" pitchFamily="2" charset="-122"/>
              </a:rPr>
              <a:t>理</a:t>
            </a:r>
            <a:r>
              <a:rPr lang="en-US" sz="2800" b="1">
                <a:latin typeface="Calibri" panose="020F0502020204030204" charset="0"/>
                <a:ea typeface="宋体" panose="02010600030101010101" pitchFamily="2" charset="-122"/>
              </a:rPr>
              <a:t>”</a:t>
            </a:r>
            <a:r>
              <a:rPr lang="zh-CN" sz="2800" b="1">
                <a:ea typeface="宋体" panose="02010600030101010101" pitchFamily="2" charset="-122"/>
              </a:rPr>
              <a:t>，交往更有高度</a:t>
            </a:r>
            <a:endParaRPr lang="zh-CN" altLang="en-US" sz="2800" b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40250" y="1705610"/>
            <a:ext cx="694245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/>
            <a:r>
              <a:rPr lang="en-US" sz="36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  1.</a:t>
            </a:r>
            <a:r>
              <a:rPr lang="zh-CN" sz="3600" b="1">
                <a:ea typeface="宋体" panose="02010600030101010101" pitchFamily="2" charset="-122"/>
              </a:rPr>
              <a:t>拓宽话题，使提问更有方向</a:t>
            </a:r>
            <a:endParaRPr lang="zh-CN" sz="3600" b="1">
              <a:ea typeface="宋体" panose="02010600030101010101" pitchFamily="2" charset="-122"/>
            </a:endParaRPr>
          </a:p>
          <a:p>
            <a:pPr indent="304800"/>
            <a:r>
              <a:rPr lang="zh-CN" sz="3600" b="1">
                <a:ea typeface="宋体" panose="02010600030101010101" pitchFamily="2" charset="-122"/>
              </a:rPr>
              <a:t></a:t>
            </a:r>
            <a:r>
              <a:rPr lang="en-US" sz="36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     2.</a:t>
            </a:r>
            <a:r>
              <a:rPr lang="zh-CN" sz="3600" b="1">
                <a:ea typeface="宋体" panose="02010600030101010101" pitchFamily="2" charset="-122"/>
              </a:rPr>
              <a:t>理清顺序，使谈话更有条理</a:t>
            </a:r>
            <a:endParaRPr lang="zh-CN" sz="3600" b="1">
              <a:ea typeface="宋体" panose="02010600030101010101" pitchFamily="2" charset="-122"/>
            </a:endParaRPr>
          </a:p>
          <a:p>
            <a:pPr indent="304800"/>
            <a:r>
              <a:rPr lang="en-US" sz="36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      3.</a:t>
            </a:r>
            <a:r>
              <a:rPr lang="zh-CN" sz="3600" b="1">
                <a:ea typeface="宋体" panose="02010600030101010101" pitchFamily="2" charset="-122"/>
              </a:rPr>
              <a:t>备注感言，使采访更有中心</a:t>
            </a:r>
            <a:endParaRPr lang="zh-CN" altLang="en-US" sz="3600" b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îŝľîdê"/>
          <p:cNvGrpSpPr/>
          <p:nvPr/>
        </p:nvGrpSpPr>
        <p:grpSpPr>
          <a:xfrm flipH="1">
            <a:off x="3846999" y="1749129"/>
            <a:ext cx="2505863" cy="1951336"/>
            <a:chOff x="4814101" y="1314952"/>
            <a:chExt cx="3614505" cy="281463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55" name="îṩļïḍe"/>
            <p:cNvSpPr/>
            <p:nvPr/>
          </p:nvSpPr>
          <p:spPr bwMode="auto">
            <a:xfrm>
              <a:off x="7011500" y="1314952"/>
              <a:ext cx="246623" cy="199648"/>
            </a:xfrm>
            <a:custGeom>
              <a:avLst/>
              <a:gdLst>
                <a:gd name="T0" fmla="*/ 77 w 77"/>
                <a:gd name="T1" fmla="*/ 7 h 62"/>
                <a:gd name="T2" fmla="*/ 68 w 77"/>
                <a:gd name="T3" fmla="*/ 10 h 62"/>
                <a:gd name="T4" fmla="*/ 75 w 77"/>
                <a:gd name="T5" fmla="*/ 1 h 62"/>
                <a:gd name="T6" fmla="*/ 65 w 77"/>
                <a:gd name="T7" fmla="*/ 5 h 62"/>
                <a:gd name="T8" fmla="*/ 53 w 77"/>
                <a:gd name="T9" fmla="*/ 0 h 62"/>
                <a:gd name="T10" fmla="*/ 38 w 77"/>
                <a:gd name="T11" fmla="*/ 15 h 62"/>
                <a:gd name="T12" fmla="*/ 38 w 77"/>
                <a:gd name="T13" fmla="*/ 19 h 62"/>
                <a:gd name="T14" fmla="*/ 6 w 77"/>
                <a:gd name="T15" fmla="*/ 3 h 62"/>
                <a:gd name="T16" fmla="*/ 3 w 77"/>
                <a:gd name="T17" fmla="*/ 10 h 62"/>
                <a:gd name="T18" fmla="*/ 10 w 77"/>
                <a:gd name="T19" fmla="*/ 24 h 62"/>
                <a:gd name="T20" fmla="*/ 3 w 77"/>
                <a:gd name="T21" fmla="*/ 22 h 62"/>
                <a:gd name="T22" fmla="*/ 3 w 77"/>
                <a:gd name="T23" fmla="*/ 22 h 62"/>
                <a:gd name="T24" fmla="*/ 16 w 77"/>
                <a:gd name="T25" fmla="*/ 37 h 62"/>
                <a:gd name="T26" fmla="*/ 12 w 77"/>
                <a:gd name="T27" fmla="*/ 38 h 62"/>
                <a:gd name="T28" fmla="*/ 9 w 77"/>
                <a:gd name="T29" fmla="*/ 38 h 62"/>
                <a:gd name="T30" fmla="*/ 24 w 77"/>
                <a:gd name="T31" fmla="*/ 48 h 62"/>
                <a:gd name="T32" fmla="*/ 4 w 77"/>
                <a:gd name="T33" fmla="*/ 55 h 62"/>
                <a:gd name="T34" fmla="*/ 0 w 77"/>
                <a:gd name="T35" fmla="*/ 55 h 62"/>
                <a:gd name="T36" fmla="*/ 24 w 77"/>
                <a:gd name="T37" fmla="*/ 62 h 62"/>
                <a:gd name="T38" fmla="*/ 69 w 77"/>
                <a:gd name="T39" fmla="*/ 17 h 62"/>
                <a:gd name="T40" fmla="*/ 69 w 77"/>
                <a:gd name="T41" fmla="*/ 15 h 62"/>
                <a:gd name="T42" fmla="*/ 77 w 77"/>
                <a:gd name="T4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" h="62">
                  <a:moveTo>
                    <a:pt x="77" y="7"/>
                  </a:moveTo>
                  <a:cubicBezTo>
                    <a:pt x="74" y="8"/>
                    <a:pt x="71" y="9"/>
                    <a:pt x="68" y="10"/>
                  </a:cubicBezTo>
                  <a:cubicBezTo>
                    <a:pt x="71" y="8"/>
                    <a:pt x="74" y="4"/>
                    <a:pt x="75" y="1"/>
                  </a:cubicBezTo>
                  <a:cubicBezTo>
                    <a:pt x="72" y="3"/>
                    <a:pt x="68" y="4"/>
                    <a:pt x="65" y="5"/>
                  </a:cubicBezTo>
                  <a:cubicBezTo>
                    <a:pt x="62" y="2"/>
                    <a:pt x="58" y="0"/>
                    <a:pt x="53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7"/>
                    <a:pt x="38" y="18"/>
                    <a:pt x="38" y="19"/>
                  </a:cubicBezTo>
                  <a:cubicBezTo>
                    <a:pt x="25" y="18"/>
                    <a:pt x="13" y="12"/>
                    <a:pt x="6" y="3"/>
                  </a:cubicBezTo>
                  <a:cubicBezTo>
                    <a:pt x="4" y="5"/>
                    <a:pt x="3" y="8"/>
                    <a:pt x="3" y="10"/>
                  </a:cubicBezTo>
                  <a:cubicBezTo>
                    <a:pt x="3" y="16"/>
                    <a:pt x="6" y="21"/>
                    <a:pt x="10" y="24"/>
                  </a:cubicBezTo>
                  <a:cubicBezTo>
                    <a:pt x="8" y="24"/>
                    <a:pt x="5" y="23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9"/>
                    <a:pt x="9" y="36"/>
                    <a:pt x="16" y="37"/>
                  </a:cubicBezTo>
                  <a:cubicBezTo>
                    <a:pt x="15" y="38"/>
                    <a:pt x="13" y="38"/>
                    <a:pt x="12" y="38"/>
                  </a:cubicBezTo>
                  <a:cubicBezTo>
                    <a:pt x="11" y="38"/>
                    <a:pt x="10" y="38"/>
                    <a:pt x="9" y="38"/>
                  </a:cubicBezTo>
                  <a:cubicBezTo>
                    <a:pt x="11" y="44"/>
                    <a:pt x="17" y="48"/>
                    <a:pt x="24" y="48"/>
                  </a:cubicBezTo>
                  <a:cubicBezTo>
                    <a:pt x="18" y="53"/>
                    <a:pt x="11" y="55"/>
                    <a:pt x="4" y="55"/>
                  </a:cubicBezTo>
                  <a:cubicBezTo>
                    <a:pt x="3" y="55"/>
                    <a:pt x="1" y="55"/>
                    <a:pt x="0" y="55"/>
                  </a:cubicBezTo>
                  <a:cubicBezTo>
                    <a:pt x="7" y="59"/>
                    <a:pt x="15" y="62"/>
                    <a:pt x="24" y="62"/>
                  </a:cubicBezTo>
                  <a:cubicBezTo>
                    <a:pt x="53" y="62"/>
                    <a:pt x="69" y="38"/>
                    <a:pt x="69" y="17"/>
                  </a:cubicBezTo>
                  <a:cubicBezTo>
                    <a:pt x="69" y="17"/>
                    <a:pt x="69" y="16"/>
                    <a:pt x="69" y="15"/>
                  </a:cubicBezTo>
                  <a:cubicBezTo>
                    <a:pt x="72" y="13"/>
                    <a:pt x="75" y="10"/>
                    <a:pt x="77" y="7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6" name="îslíďê"/>
            <p:cNvSpPr/>
            <p:nvPr/>
          </p:nvSpPr>
          <p:spPr bwMode="auto">
            <a:xfrm>
              <a:off x="7246379" y="2080266"/>
              <a:ext cx="246623" cy="246623"/>
            </a:xfrm>
            <a:custGeom>
              <a:avLst/>
              <a:gdLst>
                <a:gd name="T0" fmla="*/ 38 w 77"/>
                <a:gd name="T1" fmla="*/ 0 h 77"/>
                <a:gd name="T2" fmla="*/ 0 w 77"/>
                <a:gd name="T3" fmla="*/ 39 h 77"/>
                <a:gd name="T4" fmla="*/ 38 w 77"/>
                <a:gd name="T5" fmla="*/ 77 h 77"/>
                <a:gd name="T6" fmla="*/ 77 w 77"/>
                <a:gd name="T7" fmla="*/ 39 h 77"/>
                <a:gd name="T8" fmla="*/ 38 w 77"/>
                <a:gd name="T9" fmla="*/ 0 h 77"/>
                <a:gd name="T10" fmla="*/ 24 w 77"/>
                <a:gd name="T11" fmla="*/ 39 h 77"/>
                <a:gd name="T12" fmla="*/ 38 w 77"/>
                <a:gd name="T13" fmla="*/ 24 h 77"/>
                <a:gd name="T14" fmla="*/ 53 w 77"/>
                <a:gd name="T15" fmla="*/ 39 h 77"/>
                <a:gd name="T16" fmla="*/ 38 w 77"/>
                <a:gd name="T17" fmla="*/ 53 h 77"/>
                <a:gd name="T18" fmla="*/ 24 w 77"/>
                <a:gd name="T19" fmla="*/ 39 h 77"/>
                <a:gd name="T20" fmla="*/ 70 w 77"/>
                <a:gd name="T21" fmla="*/ 52 h 77"/>
                <a:gd name="T22" fmla="*/ 70 w 77"/>
                <a:gd name="T23" fmla="*/ 52 h 77"/>
                <a:gd name="T24" fmla="*/ 56 w 77"/>
                <a:gd name="T25" fmla="*/ 46 h 77"/>
                <a:gd name="T26" fmla="*/ 58 w 77"/>
                <a:gd name="T27" fmla="*/ 39 h 77"/>
                <a:gd name="T28" fmla="*/ 56 w 77"/>
                <a:gd name="T29" fmla="*/ 31 h 77"/>
                <a:gd name="T30" fmla="*/ 66 w 77"/>
                <a:gd name="T31" fmla="*/ 27 h 77"/>
                <a:gd name="T32" fmla="*/ 70 w 77"/>
                <a:gd name="T33" fmla="*/ 26 h 77"/>
                <a:gd name="T34" fmla="*/ 72 w 77"/>
                <a:gd name="T35" fmla="*/ 39 h 77"/>
                <a:gd name="T36" fmla="*/ 70 w 77"/>
                <a:gd name="T37" fmla="*/ 52 h 77"/>
                <a:gd name="T38" fmla="*/ 51 w 77"/>
                <a:gd name="T39" fmla="*/ 7 h 77"/>
                <a:gd name="T40" fmla="*/ 51 w 77"/>
                <a:gd name="T41" fmla="*/ 7 h 77"/>
                <a:gd name="T42" fmla="*/ 51 w 77"/>
                <a:gd name="T43" fmla="*/ 7 h 77"/>
                <a:gd name="T44" fmla="*/ 46 w 77"/>
                <a:gd name="T45" fmla="*/ 21 h 77"/>
                <a:gd name="T46" fmla="*/ 38 w 77"/>
                <a:gd name="T47" fmla="*/ 19 h 77"/>
                <a:gd name="T48" fmla="*/ 31 w 77"/>
                <a:gd name="T49" fmla="*/ 21 h 77"/>
                <a:gd name="T50" fmla="*/ 28 w 77"/>
                <a:gd name="T51" fmla="*/ 14 h 77"/>
                <a:gd name="T52" fmla="*/ 25 w 77"/>
                <a:gd name="T53" fmla="*/ 7 h 77"/>
                <a:gd name="T54" fmla="*/ 38 w 77"/>
                <a:gd name="T55" fmla="*/ 5 h 77"/>
                <a:gd name="T56" fmla="*/ 51 w 77"/>
                <a:gd name="T57" fmla="*/ 7 h 77"/>
                <a:gd name="T58" fmla="*/ 7 w 77"/>
                <a:gd name="T59" fmla="*/ 26 h 77"/>
                <a:gd name="T60" fmla="*/ 14 w 77"/>
                <a:gd name="T61" fmla="*/ 29 h 77"/>
                <a:gd name="T62" fmla="*/ 20 w 77"/>
                <a:gd name="T63" fmla="*/ 31 h 77"/>
                <a:gd name="T64" fmla="*/ 19 w 77"/>
                <a:gd name="T65" fmla="*/ 39 h 77"/>
                <a:gd name="T66" fmla="*/ 20 w 77"/>
                <a:gd name="T67" fmla="*/ 46 h 77"/>
                <a:gd name="T68" fmla="*/ 7 w 77"/>
                <a:gd name="T69" fmla="*/ 52 h 77"/>
                <a:gd name="T70" fmla="*/ 4 w 77"/>
                <a:gd name="T71" fmla="*/ 39 h 77"/>
                <a:gd name="T72" fmla="*/ 7 w 77"/>
                <a:gd name="T73" fmla="*/ 26 h 77"/>
                <a:gd name="T74" fmla="*/ 25 w 77"/>
                <a:gd name="T75" fmla="*/ 70 h 77"/>
                <a:gd name="T76" fmla="*/ 27 w 77"/>
                <a:gd name="T77" fmla="*/ 66 h 77"/>
                <a:gd name="T78" fmla="*/ 31 w 77"/>
                <a:gd name="T79" fmla="*/ 57 h 77"/>
                <a:gd name="T80" fmla="*/ 38 w 77"/>
                <a:gd name="T81" fmla="*/ 58 h 77"/>
                <a:gd name="T82" fmla="*/ 46 w 77"/>
                <a:gd name="T83" fmla="*/ 57 h 77"/>
                <a:gd name="T84" fmla="*/ 51 w 77"/>
                <a:gd name="T85" fmla="*/ 70 h 77"/>
                <a:gd name="T86" fmla="*/ 51 w 77"/>
                <a:gd name="T87" fmla="*/ 70 h 77"/>
                <a:gd name="T88" fmla="*/ 51 w 77"/>
                <a:gd name="T89" fmla="*/ 70 h 77"/>
                <a:gd name="T90" fmla="*/ 38 w 77"/>
                <a:gd name="T91" fmla="*/ 73 h 77"/>
                <a:gd name="T92" fmla="*/ 25 w 77"/>
                <a:gd name="T93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7">
                  <a:moveTo>
                    <a:pt x="38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60"/>
                    <a:pt x="17" y="77"/>
                    <a:pt x="38" y="77"/>
                  </a:cubicBezTo>
                  <a:cubicBezTo>
                    <a:pt x="60" y="77"/>
                    <a:pt x="77" y="60"/>
                    <a:pt x="77" y="39"/>
                  </a:cubicBezTo>
                  <a:cubicBezTo>
                    <a:pt x="77" y="17"/>
                    <a:pt x="60" y="0"/>
                    <a:pt x="38" y="0"/>
                  </a:cubicBezTo>
                  <a:close/>
                  <a:moveTo>
                    <a:pt x="24" y="39"/>
                  </a:moveTo>
                  <a:cubicBezTo>
                    <a:pt x="24" y="31"/>
                    <a:pt x="30" y="24"/>
                    <a:pt x="38" y="24"/>
                  </a:cubicBezTo>
                  <a:cubicBezTo>
                    <a:pt x="46" y="24"/>
                    <a:pt x="53" y="31"/>
                    <a:pt x="53" y="39"/>
                  </a:cubicBezTo>
                  <a:cubicBezTo>
                    <a:pt x="53" y="47"/>
                    <a:pt x="46" y="53"/>
                    <a:pt x="38" y="53"/>
                  </a:cubicBezTo>
                  <a:cubicBezTo>
                    <a:pt x="30" y="53"/>
                    <a:pt x="24" y="47"/>
                    <a:pt x="24" y="39"/>
                  </a:cubicBezTo>
                  <a:close/>
                  <a:moveTo>
                    <a:pt x="70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4"/>
                    <a:pt x="58" y="41"/>
                    <a:pt x="58" y="39"/>
                  </a:cubicBezTo>
                  <a:cubicBezTo>
                    <a:pt x="58" y="36"/>
                    <a:pt x="57" y="34"/>
                    <a:pt x="56" y="31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1" y="30"/>
                    <a:pt x="72" y="34"/>
                    <a:pt x="72" y="39"/>
                  </a:cubicBezTo>
                  <a:cubicBezTo>
                    <a:pt x="72" y="43"/>
                    <a:pt x="71" y="48"/>
                    <a:pt x="70" y="52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0"/>
                    <a:pt x="41" y="19"/>
                    <a:pt x="38" y="19"/>
                  </a:cubicBezTo>
                  <a:cubicBezTo>
                    <a:pt x="36" y="19"/>
                    <a:pt x="33" y="20"/>
                    <a:pt x="31" y="21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9" y="6"/>
                    <a:pt x="34" y="5"/>
                    <a:pt x="38" y="5"/>
                  </a:cubicBezTo>
                  <a:cubicBezTo>
                    <a:pt x="43" y="5"/>
                    <a:pt x="47" y="6"/>
                    <a:pt x="51" y="7"/>
                  </a:cubicBezTo>
                  <a:close/>
                  <a:moveTo>
                    <a:pt x="7" y="26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4"/>
                    <a:pt x="19" y="36"/>
                    <a:pt x="19" y="39"/>
                  </a:cubicBezTo>
                  <a:cubicBezTo>
                    <a:pt x="19" y="41"/>
                    <a:pt x="19" y="44"/>
                    <a:pt x="20" y="46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48"/>
                    <a:pt x="4" y="43"/>
                    <a:pt x="4" y="39"/>
                  </a:cubicBezTo>
                  <a:cubicBezTo>
                    <a:pt x="4" y="34"/>
                    <a:pt x="5" y="30"/>
                    <a:pt x="7" y="26"/>
                  </a:cubicBezTo>
                  <a:close/>
                  <a:moveTo>
                    <a:pt x="25" y="70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3" y="58"/>
                    <a:pt x="36" y="58"/>
                    <a:pt x="38" y="58"/>
                  </a:cubicBezTo>
                  <a:cubicBezTo>
                    <a:pt x="41" y="58"/>
                    <a:pt x="43" y="58"/>
                    <a:pt x="46" y="57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47" y="72"/>
                    <a:pt x="43" y="73"/>
                    <a:pt x="38" y="73"/>
                  </a:cubicBezTo>
                  <a:cubicBezTo>
                    <a:pt x="34" y="73"/>
                    <a:pt x="29" y="72"/>
                    <a:pt x="25" y="70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7" name="îşḻîḑê"/>
            <p:cNvSpPr/>
            <p:nvPr/>
          </p:nvSpPr>
          <p:spPr bwMode="auto">
            <a:xfrm>
              <a:off x="6616120" y="2281872"/>
              <a:ext cx="211391" cy="172245"/>
            </a:xfrm>
            <a:custGeom>
              <a:avLst/>
              <a:gdLst>
                <a:gd name="T0" fmla="*/ 66 w 66"/>
                <a:gd name="T1" fmla="*/ 29 h 54"/>
                <a:gd name="T2" fmla="*/ 58 w 66"/>
                <a:gd name="T3" fmla="*/ 13 h 54"/>
                <a:gd name="T4" fmla="*/ 46 w 66"/>
                <a:gd name="T5" fmla="*/ 13 h 54"/>
                <a:gd name="T6" fmla="*/ 46 w 66"/>
                <a:gd name="T7" fmla="*/ 4 h 54"/>
                <a:gd name="T8" fmla="*/ 42 w 66"/>
                <a:gd name="T9" fmla="*/ 0 h 54"/>
                <a:gd name="T10" fmla="*/ 4 w 66"/>
                <a:gd name="T11" fmla="*/ 0 h 54"/>
                <a:gd name="T12" fmla="*/ 0 w 66"/>
                <a:gd name="T13" fmla="*/ 4 h 54"/>
                <a:gd name="T14" fmla="*/ 0 w 66"/>
                <a:gd name="T15" fmla="*/ 37 h 54"/>
                <a:gd name="T16" fmla="*/ 4 w 66"/>
                <a:gd name="T17" fmla="*/ 41 h 54"/>
                <a:gd name="T18" fmla="*/ 10 w 66"/>
                <a:gd name="T19" fmla="*/ 41 h 54"/>
                <a:gd name="T20" fmla="*/ 9 w 66"/>
                <a:gd name="T21" fmla="*/ 46 h 54"/>
                <a:gd name="T22" fmla="*/ 17 w 66"/>
                <a:gd name="T23" fmla="*/ 54 h 54"/>
                <a:gd name="T24" fmla="*/ 25 w 66"/>
                <a:gd name="T25" fmla="*/ 46 h 54"/>
                <a:gd name="T26" fmla="*/ 24 w 66"/>
                <a:gd name="T27" fmla="*/ 41 h 54"/>
                <a:gd name="T28" fmla="*/ 47 w 66"/>
                <a:gd name="T29" fmla="*/ 41 h 54"/>
                <a:gd name="T30" fmla="*/ 46 w 66"/>
                <a:gd name="T31" fmla="*/ 46 h 54"/>
                <a:gd name="T32" fmla="*/ 54 w 66"/>
                <a:gd name="T33" fmla="*/ 54 h 54"/>
                <a:gd name="T34" fmla="*/ 62 w 66"/>
                <a:gd name="T35" fmla="*/ 46 h 54"/>
                <a:gd name="T36" fmla="*/ 61 w 66"/>
                <a:gd name="T37" fmla="*/ 41 h 54"/>
                <a:gd name="T38" fmla="*/ 66 w 66"/>
                <a:gd name="T39" fmla="*/ 41 h 54"/>
                <a:gd name="T40" fmla="*/ 66 w 66"/>
                <a:gd name="T41" fmla="*/ 29 h 54"/>
                <a:gd name="T42" fmla="*/ 46 w 66"/>
                <a:gd name="T43" fmla="*/ 29 h 54"/>
                <a:gd name="T44" fmla="*/ 46 w 66"/>
                <a:gd name="T45" fmla="*/ 19 h 54"/>
                <a:gd name="T46" fmla="*/ 54 w 66"/>
                <a:gd name="T47" fmla="*/ 19 h 54"/>
                <a:gd name="T48" fmla="*/ 59 w 66"/>
                <a:gd name="T49" fmla="*/ 29 h 54"/>
                <a:gd name="T50" fmla="*/ 46 w 66"/>
                <a:gd name="T51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4">
                  <a:moveTo>
                    <a:pt x="66" y="29"/>
                  </a:moveTo>
                  <a:cubicBezTo>
                    <a:pt x="58" y="13"/>
                    <a:pt x="58" y="13"/>
                    <a:pt x="58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2"/>
                    <a:pt x="44" y="0"/>
                    <a:pt x="4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3"/>
                    <a:pt x="9" y="44"/>
                    <a:pt x="9" y="46"/>
                  </a:cubicBezTo>
                  <a:cubicBezTo>
                    <a:pt x="9" y="50"/>
                    <a:pt x="12" y="54"/>
                    <a:pt x="17" y="54"/>
                  </a:cubicBezTo>
                  <a:cubicBezTo>
                    <a:pt x="21" y="54"/>
                    <a:pt x="25" y="50"/>
                    <a:pt x="25" y="46"/>
                  </a:cubicBezTo>
                  <a:cubicBezTo>
                    <a:pt x="25" y="44"/>
                    <a:pt x="25" y="43"/>
                    <a:pt x="24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3"/>
                    <a:pt x="46" y="44"/>
                    <a:pt x="46" y="46"/>
                  </a:cubicBezTo>
                  <a:cubicBezTo>
                    <a:pt x="46" y="50"/>
                    <a:pt x="49" y="54"/>
                    <a:pt x="54" y="54"/>
                  </a:cubicBezTo>
                  <a:cubicBezTo>
                    <a:pt x="59" y="54"/>
                    <a:pt x="62" y="50"/>
                    <a:pt x="62" y="46"/>
                  </a:cubicBezTo>
                  <a:cubicBezTo>
                    <a:pt x="62" y="44"/>
                    <a:pt x="62" y="43"/>
                    <a:pt x="61" y="41"/>
                  </a:cubicBezTo>
                  <a:cubicBezTo>
                    <a:pt x="66" y="41"/>
                    <a:pt x="66" y="41"/>
                    <a:pt x="66" y="41"/>
                  </a:cubicBezTo>
                  <a:lnTo>
                    <a:pt x="66" y="29"/>
                  </a:lnTo>
                  <a:close/>
                  <a:moveTo>
                    <a:pt x="46" y="2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9" y="29"/>
                    <a:pt x="59" y="29"/>
                    <a:pt x="59" y="29"/>
                  </a:cubicBezTo>
                  <a:lnTo>
                    <a:pt x="46" y="29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8" name="îśḷiḑe"/>
            <p:cNvSpPr/>
            <p:nvPr/>
          </p:nvSpPr>
          <p:spPr bwMode="auto">
            <a:xfrm>
              <a:off x="6242269" y="1630081"/>
              <a:ext cx="211391" cy="183989"/>
            </a:xfrm>
            <a:custGeom>
              <a:avLst/>
              <a:gdLst>
                <a:gd name="T0" fmla="*/ 66 w 66"/>
                <a:gd name="T1" fmla="*/ 19 h 58"/>
                <a:gd name="T2" fmla="*/ 47 w 66"/>
                <a:gd name="T3" fmla="*/ 0 h 58"/>
                <a:gd name="T4" fmla="*/ 33 w 66"/>
                <a:gd name="T5" fmla="*/ 6 h 58"/>
                <a:gd name="T6" fmla="*/ 19 w 66"/>
                <a:gd name="T7" fmla="*/ 0 h 58"/>
                <a:gd name="T8" fmla="*/ 0 w 66"/>
                <a:gd name="T9" fmla="*/ 19 h 58"/>
                <a:gd name="T10" fmla="*/ 6 w 66"/>
                <a:gd name="T11" fmla="*/ 33 h 58"/>
                <a:gd name="T12" fmla="*/ 6 w 66"/>
                <a:gd name="T13" fmla="*/ 33 h 58"/>
                <a:gd name="T14" fmla="*/ 26 w 66"/>
                <a:gd name="T15" fmla="*/ 54 h 58"/>
                <a:gd name="T16" fmla="*/ 33 w 66"/>
                <a:gd name="T17" fmla="*/ 58 h 58"/>
                <a:gd name="T18" fmla="*/ 39 w 66"/>
                <a:gd name="T19" fmla="*/ 54 h 58"/>
                <a:gd name="T20" fmla="*/ 59 w 66"/>
                <a:gd name="T21" fmla="*/ 33 h 58"/>
                <a:gd name="T22" fmla="*/ 59 w 66"/>
                <a:gd name="T23" fmla="*/ 33 h 58"/>
                <a:gd name="T24" fmla="*/ 66 w 66"/>
                <a:gd name="T25" fmla="*/ 19 h 58"/>
                <a:gd name="T26" fmla="*/ 54 w 66"/>
                <a:gd name="T27" fmla="*/ 27 h 58"/>
                <a:gd name="T28" fmla="*/ 33 w 66"/>
                <a:gd name="T29" fmla="*/ 48 h 58"/>
                <a:gd name="T30" fmla="*/ 33 w 66"/>
                <a:gd name="T31" fmla="*/ 48 h 58"/>
                <a:gd name="T32" fmla="*/ 32 w 66"/>
                <a:gd name="T33" fmla="*/ 48 h 58"/>
                <a:gd name="T34" fmla="*/ 11 w 66"/>
                <a:gd name="T35" fmla="*/ 27 h 58"/>
                <a:gd name="T36" fmla="*/ 8 w 66"/>
                <a:gd name="T37" fmla="*/ 19 h 58"/>
                <a:gd name="T38" fmla="*/ 19 w 66"/>
                <a:gd name="T39" fmla="*/ 8 h 58"/>
                <a:gd name="T40" fmla="*/ 27 w 66"/>
                <a:gd name="T41" fmla="*/ 12 h 58"/>
                <a:gd name="T42" fmla="*/ 33 w 66"/>
                <a:gd name="T43" fmla="*/ 19 h 58"/>
                <a:gd name="T44" fmla="*/ 39 w 66"/>
                <a:gd name="T45" fmla="*/ 12 h 58"/>
                <a:gd name="T46" fmla="*/ 47 w 66"/>
                <a:gd name="T47" fmla="*/ 8 h 58"/>
                <a:gd name="T48" fmla="*/ 57 w 66"/>
                <a:gd name="T49" fmla="*/ 19 h 58"/>
                <a:gd name="T50" fmla="*/ 54 w 66"/>
                <a:gd name="T51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8">
                  <a:moveTo>
                    <a:pt x="66" y="19"/>
                  </a:moveTo>
                  <a:cubicBezTo>
                    <a:pt x="66" y="9"/>
                    <a:pt x="57" y="0"/>
                    <a:pt x="47" y="0"/>
                  </a:cubicBezTo>
                  <a:cubicBezTo>
                    <a:pt x="41" y="0"/>
                    <a:pt x="36" y="3"/>
                    <a:pt x="33" y="6"/>
                  </a:cubicBezTo>
                  <a:cubicBezTo>
                    <a:pt x="29" y="3"/>
                    <a:pt x="24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25"/>
                    <a:pt x="2" y="30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8" y="56"/>
                    <a:pt x="31" y="58"/>
                    <a:pt x="33" y="58"/>
                  </a:cubicBezTo>
                  <a:cubicBezTo>
                    <a:pt x="35" y="58"/>
                    <a:pt x="37" y="56"/>
                    <a:pt x="39" y="5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3" y="30"/>
                    <a:pt x="66" y="25"/>
                    <a:pt x="66" y="19"/>
                  </a:cubicBezTo>
                  <a:close/>
                  <a:moveTo>
                    <a:pt x="54" y="27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5"/>
                    <a:pt x="8" y="22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2" y="8"/>
                    <a:pt x="24" y="10"/>
                    <a:pt x="27" y="12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1" y="10"/>
                    <a:pt x="44" y="8"/>
                    <a:pt x="47" y="8"/>
                  </a:cubicBezTo>
                  <a:cubicBezTo>
                    <a:pt x="53" y="8"/>
                    <a:pt x="57" y="13"/>
                    <a:pt x="57" y="19"/>
                  </a:cubicBezTo>
                  <a:cubicBezTo>
                    <a:pt x="57" y="22"/>
                    <a:pt x="56" y="25"/>
                    <a:pt x="54" y="27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9" name="iṡ1îďe"/>
            <p:cNvSpPr/>
            <p:nvPr/>
          </p:nvSpPr>
          <p:spPr bwMode="auto">
            <a:xfrm>
              <a:off x="5806087" y="1515560"/>
              <a:ext cx="197691" cy="191818"/>
            </a:xfrm>
            <a:custGeom>
              <a:avLst/>
              <a:gdLst>
                <a:gd name="T0" fmla="*/ 39 w 62"/>
                <a:gd name="T1" fmla="*/ 42 h 60"/>
                <a:gd name="T2" fmla="*/ 37 w 62"/>
                <a:gd name="T3" fmla="*/ 38 h 60"/>
                <a:gd name="T4" fmla="*/ 43 w 62"/>
                <a:gd name="T5" fmla="*/ 27 h 60"/>
                <a:gd name="T6" fmla="*/ 44 w 62"/>
                <a:gd name="T7" fmla="*/ 19 h 60"/>
                <a:gd name="T8" fmla="*/ 31 w 62"/>
                <a:gd name="T9" fmla="*/ 0 h 60"/>
                <a:gd name="T10" fmla="*/ 18 w 62"/>
                <a:gd name="T11" fmla="*/ 19 h 60"/>
                <a:gd name="T12" fmla="*/ 20 w 62"/>
                <a:gd name="T13" fmla="*/ 27 h 60"/>
                <a:gd name="T14" fmla="*/ 25 w 62"/>
                <a:gd name="T15" fmla="*/ 38 h 60"/>
                <a:gd name="T16" fmla="*/ 23 w 62"/>
                <a:gd name="T17" fmla="*/ 42 h 60"/>
                <a:gd name="T18" fmla="*/ 0 w 62"/>
                <a:gd name="T19" fmla="*/ 60 h 60"/>
                <a:gd name="T20" fmla="*/ 31 w 62"/>
                <a:gd name="T21" fmla="*/ 60 h 60"/>
                <a:gd name="T22" fmla="*/ 62 w 62"/>
                <a:gd name="T23" fmla="*/ 60 h 60"/>
                <a:gd name="T24" fmla="*/ 39 w 62"/>
                <a:gd name="T25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0">
                  <a:moveTo>
                    <a:pt x="39" y="42"/>
                  </a:moveTo>
                  <a:cubicBezTo>
                    <a:pt x="37" y="42"/>
                    <a:pt x="37" y="38"/>
                    <a:pt x="37" y="38"/>
                  </a:cubicBezTo>
                  <a:cubicBezTo>
                    <a:pt x="37" y="38"/>
                    <a:pt x="42" y="33"/>
                    <a:pt x="43" y="27"/>
                  </a:cubicBezTo>
                  <a:cubicBezTo>
                    <a:pt x="45" y="27"/>
                    <a:pt x="47" y="21"/>
                    <a:pt x="44" y="19"/>
                  </a:cubicBezTo>
                  <a:cubicBezTo>
                    <a:pt x="44" y="16"/>
                    <a:pt x="48" y="0"/>
                    <a:pt x="31" y="0"/>
                  </a:cubicBezTo>
                  <a:cubicBezTo>
                    <a:pt x="15" y="0"/>
                    <a:pt x="18" y="16"/>
                    <a:pt x="18" y="19"/>
                  </a:cubicBezTo>
                  <a:cubicBezTo>
                    <a:pt x="15" y="21"/>
                    <a:pt x="17" y="27"/>
                    <a:pt x="20" y="27"/>
                  </a:cubicBezTo>
                  <a:cubicBezTo>
                    <a:pt x="21" y="33"/>
                    <a:pt x="25" y="38"/>
                    <a:pt x="25" y="38"/>
                  </a:cubicBezTo>
                  <a:cubicBezTo>
                    <a:pt x="25" y="38"/>
                    <a:pt x="25" y="42"/>
                    <a:pt x="23" y="42"/>
                  </a:cubicBezTo>
                  <a:cubicBezTo>
                    <a:pt x="19" y="43"/>
                    <a:pt x="0" y="51"/>
                    <a:pt x="0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1"/>
                    <a:pt x="44" y="43"/>
                    <a:pt x="39" y="42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0" name="ïSḷïḑè"/>
            <p:cNvSpPr/>
            <p:nvPr/>
          </p:nvSpPr>
          <p:spPr bwMode="auto">
            <a:xfrm>
              <a:off x="6771087" y="1745564"/>
              <a:ext cx="150715" cy="150714"/>
            </a:xfrm>
            <a:custGeom>
              <a:avLst/>
              <a:gdLst>
                <a:gd name="T0" fmla="*/ 3 w 47"/>
                <a:gd name="T1" fmla="*/ 0 h 47"/>
                <a:gd name="T2" fmla="*/ 21 w 47"/>
                <a:gd name="T3" fmla="*/ 0 h 47"/>
                <a:gd name="T4" fmla="*/ 21 w 47"/>
                <a:gd name="T5" fmla="*/ 3 h 47"/>
                <a:gd name="T6" fmla="*/ 3 w 47"/>
                <a:gd name="T7" fmla="*/ 3 h 47"/>
                <a:gd name="T8" fmla="*/ 3 w 47"/>
                <a:gd name="T9" fmla="*/ 0 h 47"/>
                <a:gd name="T10" fmla="*/ 26 w 47"/>
                <a:gd name="T11" fmla="*/ 0 h 47"/>
                <a:gd name="T12" fmla="*/ 44 w 47"/>
                <a:gd name="T13" fmla="*/ 0 h 47"/>
                <a:gd name="T14" fmla="*/ 44 w 47"/>
                <a:gd name="T15" fmla="*/ 3 h 47"/>
                <a:gd name="T16" fmla="*/ 26 w 47"/>
                <a:gd name="T17" fmla="*/ 3 h 47"/>
                <a:gd name="T18" fmla="*/ 26 w 47"/>
                <a:gd name="T19" fmla="*/ 0 h 47"/>
                <a:gd name="T20" fmla="*/ 43 w 47"/>
                <a:gd name="T21" fmla="*/ 15 h 47"/>
                <a:gd name="T22" fmla="*/ 41 w 47"/>
                <a:gd name="T23" fmla="*/ 15 h 47"/>
                <a:gd name="T24" fmla="*/ 41 w 47"/>
                <a:gd name="T25" fmla="*/ 3 h 47"/>
                <a:gd name="T26" fmla="*/ 29 w 47"/>
                <a:gd name="T27" fmla="*/ 3 h 47"/>
                <a:gd name="T28" fmla="*/ 29 w 47"/>
                <a:gd name="T29" fmla="*/ 15 h 47"/>
                <a:gd name="T30" fmla="*/ 18 w 47"/>
                <a:gd name="T31" fmla="*/ 15 h 47"/>
                <a:gd name="T32" fmla="*/ 18 w 47"/>
                <a:gd name="T33" fmla="*/ 3 h 47"/>
                <a:gd name="T34" fmla="*/ 6 w 47"/>
                <a:gd name="T35" fmla="*/ 3 h 47"/>
                <a:gd name="T36" fmla="*/ 6 w 47"/>
                <a:gd name="T37" fmla="*/ 15 h 47"/>
                <a:gd name="T38" fmla="*/ 4 w 47"/>
                <a:gd name="T39" fmla="*/ 15 h 47"/>
                <a:gd name="T40" fmla="*/ 0 w 47"/>
                <a:gd name="T41" fmla="*/ 18 h 47"/>
                <a:gd name="T42" fmla="*/ 0 w 47"/>
                <a:gd name="T43" fmla="*/ 44 h 47"/>
                <a:gd name="T44" fmla="*/ 4 w 47"/>
                <a:gd name="T45" fmla="*/ 47 h 47"/>
                <a:gd name="T46" fmla="*/ 17 w 47"/>
                <a:gd name="T47" fmla="*/ 47 h 47"/>
                <a:gd name="T48" fmla="*/ 21 w 47"/>
                <a:gd name="T49" fmla="*/ 44 h 47"/>
                <a:gd name="T50" fmla="*/ 21 w 47"/>
                <a:gd name="T51" fmla="*/ 27 h 47"/>
                <a:gd name="T52" fmla="*/ 26 w 47"/>
                <a:gd name="T53" fmla="*/ 27 h 47"/>
                <a:gd name="T54" fmla="*/ 26 w 47"/>
                <a:gd name="T55" fmla="*/ 44 h 47"/>
                <a:gd name="T56" fmla="*/ 30 w 47"/>
                <a:gd name="T57" fmla="*/ 47 h 47"/>
                <a:gd name="T58" fmla="*/ 43 w 47"/>
                <a:gd name="T59" fmla="*/ 47 h 47"/>
                <a:gd name="T60" fmla="*/ 47 w 47"/>
                <a:gd name="T61" fmla="*/ 44 h 47"/>
                <a:gd name="T62" fmla="*/ 47 w 47"/>
                <a:gd name="T63" fmla="*/ 18 h 47"/>
                <a:gd name="T64" fmla="*/ 43 w 47"/>
                <a:gd name="T65" fmla="*/ 15 h 47"/>
                <a:gd name="T66" fmla="*/ 16 w 47"/>
                <a:gd name="T67" fmla="*/ 44 h 47"/>
                <a:gd name="T68" fmla="*/ 5 w 47"/>
                <a:gd name="T69" fmla="*/ 44 h 47"/>
                <a:gd name="T70" fmla="*/ 3 w 47"/>
                <a:gd name="T71" fmla="*/ 42 h 47"/>
                <a:gd name="T72" fmla="*/ 5 w 47"/>
                <a:gd name="T73" fmla="*/ 41 h 47"/>
                <a:gd name="T74" fmla="*/ 16 w 47"/>
                <a:gd name="T75" fmla="*/ 41 h 47"/>
                <a:gd name="T76" fmla="*/ 18 w 47"/>
                <a:gd name="T77" fmla="*/ 42 h 47"/>
                <a:gd name="T78" fmla="*/ 16 w 47"/>
                <a:gd name="T79" fmla="*/ 44 h 47"/>
                <a:gd name="T80" fmla="*/ 25 w 47"/>
                <a:gd name="T81" fmla="*/ 24 h 47"/>
                <a:gd name="T82" fmla="*/ 22 w 47"/>
                <a:gd name="T83" fmla="*/ 24 h 47"/>
                <a:gd name="T84" fmla="*/ 21 w 47"/>
                <a:gd name="T85" fmla="*/ 22 h 47"/>
                <a:gd name="T86" fmla="*/ 22 w 47"/>
                <a:gd name="T87" fmla="*/ 21 h 47"/>
                <a:gd name="T88" fmla="*/ 25 w 47"/>
                <a:gd name="T89" fmla="*/ 21 h 47"/>
                <a:gd name="T90" fmla="*/ 26 w 47"/>
                <a:gd name="T91" fmla="*/ 22 h 47"/>
                <a:gd name="T92" fmla="*/ 25 w 47"/>
                <a:gd name="T93" fmla="*/ 24 h 47"/>
                <a:gd name="T94" fmla="*/ 42 w 47"/>
                <a:gd name="T95" fmla="*/ 44 h 47"/>
                <a:gd name="T96" fmla="*/ 31 w 47"/>
                <a:gd name="T97" fmla="*/ 44 h 47"/>
                <a:gd name="T98" fmla="*/ 29 w 47"/>
                <a:gd name="T99" fmla="*/ 42 h 47"/>
                <a:gd name="T100" fmla="*/ 31 w 47"/>
                <a:gd name="T101" fmla="*/ 41 h 47"/>
                <a:gd name="T102" fmla="*/ 42 w 47"/>
                <a:gd name="T103" fmla="*/ 41 h 47"/>
                <a:gd name="T104" fmla="*/ 44 w 47"/>
                <a:gd name="T105" fmla="*/ 42 h 47"/>
                <a:gd name="T106" fmla="*/ 42 w 47"/>
                <a:gd name="T107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" h="47">
                  <a:moveTo>
                    <a:pt x="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5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6"/>
                    <a:pt x="0" y="1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2" y="47"/>
                    <a:pt x="4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9" y="47"/>
                    <a:pt x="21" y="45"/>
                    <a:pt x="21" y="44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5"/>
                    <a:pt x="28" y="47"/>
                    <a:pt x="30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5" y="47"/>
                    <a:pt x="47" y="45"/>
                    <a:pt x="47" y="44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6"/>
                    <a:pt x="45" y="15"/>
                    <a:pt x="43" y="15"/>
                  </a:cubicBezTo>
                  <a:close/>
                  <a:moveTo>
                    <a:pt x="16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3" y="43"/>
                    <a:pt x="3" y="42"/>
                  </a:cubicBezTo>
                  <a:cubicBezTo>
                    <a:pt x="3" y="42"/>
                    <a:pt x="4" y="41"/>
                    <a:pt x="5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8" y="42"/>
                    <a:pt x="18" y="42"/>
                  </a:cubicBezTo>
                  <a:cubicBezTo>
                    <a:pt x="18" y="43"/>
                    <a:pt x="17" y="44"/>
                    <a:pt x="16" y="44"/>
                  </a:cubicBezTo>
                  <a:close/>
                  <a:moveTo>
                    <a:pt x="25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1" y="24"/>
                    <a:pt x="21" y="23"/>
                    <a:pt x="21" y="22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3"/>
                    <a:pt x="26" y="24"/>
                    <a:pt x="25" y="24"/>
                  </a:cubicBezTo>
                  <a:close/>
                  <a:moveTo>
                    <a:pt x="42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29" y="43"/>
                    <a:pt x="29" y="42"/>
                  </a:cubicBezTo>
                  <a:cubicBezTo>
                    <a:pt x="29" y="42"/>
                    <a:pt x="30" y="41"/>
                    <a:pt x="31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4" y="42"/>
                    <a:pt x="44" y="42"/>
                  </a:cubicBezTo>
                  <a:cubicBezTo>
                    <a:pt x="44" y="43"/>
                    <a:pt x="43" y="44"/>
                    <a:pt x="42" y="44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1" name="ïṥļïḑé"/>
            <p:cNvSpPr/>
            <p:nvPr/>
          </p:nvSpPr>
          <p:spPr bwMode="auto">
            <a:xfrm>
              <a:off x="8191769" y="2620489"/>
              <a:ext cx="236837" cy="266197"/>
            </a:xfrm>
            <a:custGeom>
              <a:avLst/>
              <a:gdLst>
                <a:gd name="T0" fmla="*/ 58 w 74"/>
                <a:gd name="T1" fmla="*/ 25 h 83"/>
                <a:gd name="T2" fmla="*/ 62 w 74"/>
                <a:gd name="T3" fmla="*/ 22 h 83"/>
                <a:gd name="T4" fmla="*/ 68 w 74"/>
                <a:gd name="T5" fmla="*/ 12 h 83"/>
                <a:gd name="T6" fmla="*/ 65 w 74"/>
                <a:gd name="T7" fmla="*/ 3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4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5 w 74"/>
                <a:gd name="T29" fmla="*/ 46 h 83"/>
                <a:gd name="T30" fmla="*/ 5 w 74"/>
                <a:gd name="T31" fmla="*/ 83 h 83"/>
                <a:gd name="T32" fmla="*/ 68 w 74"/>
                <a:gd name="T33" fmla="*/ 83 h 83"/>
                <a:gd name="T34" fmla="*/ 68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9 h 83"/>
                <a:gd name="T44" fmla="*/ 58 w 74"/>
                <a:gd name="T45" fmla="*/ 6 h 83"/>
                <a:gd name="T46" fmla="*/ 61 w 74"/>
                <a:gd name="T47" fmla="*/ 7 h 83"/>
                <a:gd name="T48" fmla="*/ 58 w 74"/>
                <a:gd name="T49" fmla="*/ 17 h 83"/>
                <a:gd name="T50" fmla="*/ 46 w 74"/>
                <a:gd name="T51" fmla="*/ 25 h 83"/>
                <a:gd name="T52" fmla="*/ 41 w 74"/>
                <a:gd name="T53" fmla="*/ 25 h 83"/>
                <a:gd name="T54" fmla="*/ 50 w 74"/>
                <a:gd name="T55" fmla="*/ 9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29 w 74"/>
                <a:gd name="T67" fmla="*/ 23 h 83"/>
                <a:gd name="T68" fmla="*/ 29 w 74"/>
                <a:gd name="T69" fmla="*/ 23 h 83"/>
                <a:gd name="T70" fmla="*/ 29 w 74"/>
                <a:gd name="T71" fmla="*/ 23 h 83"/>
                <a:gd name="T72" fmla="*/ 16 w 74"/>
                <a:gd name="T73" fmla="*/ 17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4 h 83"/>
                <a:gd name="T82" fmla="*/ 32 w 74"/>
                <a:gd name="T83" fmla="*/ 44 h 83"/>
                <a:gd name="T84" fmla="*/ 32 w 74"/>
                <a:gd name="T85" fmla="*/ 78 h 83"/>
                <a:gd name="T86" fmla="*/ 32 w 74"/>
                <a:gd name="T87" fmla="*/ 41 h 83"/>
                <a:gd name="T88" fmla="*/ 5 w 74"/>
                <a:gd name="T89" fmla="*/ 41 h 83"/>
                <a:gd name="T90" fmla="*/ 5 w 74"/>
                <a:gd name="T91" fmla="*/ 30 h 83"/>
                <a:gd name="T92" fmla="*/ 32 w 74"/>
                <a:gd name="T93" fmla="*/ 30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4 h 83"/>
                <a:gd name="T102" fmla="*/ 63 w 74"/>
                <a:gd name="T103" fmla="*/ 44 h 83"/>
                <a:gd name="T104" fmla="*/ 63 w 74"/>
                <a:gd name="T105" fmla="*/ 78 h 83"/>
                <a:gd name="T106" fmla="*/ 68 w 74"/>
                <a:gd name="T107" fmla="*/ 41 h 83"/>
                <a:gd name="T108" fmla="*/ 42 w 74"/>
                <a:gd name="T109" fmla="*/ 41 h 83"/>
                <a:gd name="T110" fmla="*/ 42 w 74"/>
                <a:gd name="T111" fmla="*/ 30 h 83"/>
                <a:gd name="T112" fmla="*/ 68 w 74"/>
                <a:gd name="T113" fmla="*/ 30 h 83"/>
                <a:gd name="T114" fmla="*/ 68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2" y="22"/>
                  </a:cubicBezTo>
                  <a:cubicBezTo>
                    <a:pt x="65" y="19"/>
                    <a:pt x="67" y="15"/>
                    <a:pt x="68" y="12"/>
                  </a:cubicBezTo>
                  <a:cubicBezTo>
                    <a:pt x="68" y="8"/>
                    <a:pt x="67" y="5"/>
                    <a:pt x="65" y="3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49" y="2"/>
                    <a:pt x="46" y="5"/>
                  </a:cubicBezTo>
                  <a:cubicBezTo>
                    <a:pt x="41" y="11"/>
                    <a:pt x="37" y="18"/>
                    <a:pt x="36" y="24"/>
                  </a:cubicBezTo>
                  <a:cubicBezTo>
                    <a:pt x="34" y="18"/>
                    <a:pt x="32" y="11"/>
                    <a:pt x="27" y="6"/>
                  </a:cubicBezTo>
                  <a:cubicBezTo>
                    <a:pt x="24" y="3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7" y="16"/>
                    <a:pt x="12" y="21"/>
                  </a:cubicBezTo>
                  <a:cubicBezTo>
                    <a:pt x="14" y="22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9"/>
                  </a:moveTo>
                  <a:cubicBezTo>
                    <a:pt x="52" y="7"/>
                    <a:pt x="55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8" y="17"/>
                  </a:cubicBezTo>
                  <a:cubicBezTo>
                    <a:pt x="55" y="21"/>
                    <a:pt x="50" y="23"/>
                    <a:pt x="46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3" y="20"/>
                    <a:pt x="46" y="14"/>
                    <a:pt x="50" y="9"/>
                  </a:cubicBezTo>
                  <a:close/>
                  <a:moveTo>
                    <a:pt x="14" y="12"/>
                  </a:moveTo>
                  <a:cubicBezTo>
                    <a:pt x="14" y="11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21" y="9"/>
                    <a:pt x="23" y="10"/>
                  </a:cubicBezTo>
                  <a:cubicBezTo>
                    <a:pt x="25" y="13"/>
                    <a:pt x="28" y="17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3" y="22"/>
                    <a:pt x="19" y="19"/>
                    <a:pt x="16" y="17"/>
                  </a:cubicBezTo>
                  <a:cubicBezTo>
                    <a:pt x="15" y="15"/>
                    <a:pt x="14" y="14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32" y="30"/>
                    <a:pt x="32" y="30"/>
                    <a:pt x="32" y="30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3" y="78"/>
                  </a:lnTo>
                  <a:close/>
                  <a:moveTo>
                    <a:pt x="68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68" y="30"/>
                    <a:pt x="68" y="30"/>
                    <a:pt x="68" y="30"/>
                  </a:cubicBezTo>
                  <a:lnTo>
                    <a:pt x="68" y="41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2" name="isḻîḓè"/>
            <p:cNvSpPr/>
            <p:nvPr/>
          </p:nvSpPr>
          <p:spPr bwMode="auto">
            <a:xfrm>
              <a:off x="8084116" y="2039163"/>
              <a:ext cx="303387" cy="264239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9 h 83"/>
                <a:gd name="T14" fmla="*/ 75 w 95"/>
                <a:gd name="T15" fmla="*/ 68 h 83"/>
                <a:gd name="T16" fmla="*/ 83 w 95"/>
                <a:gd name="T17" fmla="*/ 68 h 83"/>
                <a:gd name="T18" fmla="*/ 83 w 95"/>
                <a:gd name="T19" fmla="*/ 68 h 83"/>
                <a:gd name="T20" fmla="*/ 95 w 95"/>
                <a:gd name="T21" fmla="*/ 34 h 83"/>
                <a:gd name="T22" fmla="*/ 80 w 95"/>
                <a:gd name="T23" fmla="*/ 63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3 h 83"/>
                <a:gd name="T32" fmla="*/ 78 w 95"/>
                <a:gd name="T33" fmla="*/ 7 h 83"/>
                <a:gd name="T34" fmla="*/ 80 w 95"/>
                <a:gd name="T35" fmla="*/ 5 h 83"/>
                <a:gd name="T36" fmla="*/ 83 w 95"/>
                <a:gd name="T37" fmla="*/ 7 h 83"/>
                <a:gd name="T38" fmla="*/ 86 w 95"/>
                <a:gd name="T39" fmla="*/ 13 h 83"/>
                <a:gd name="T40" fmla="*/ 89 w 95"/>
                <a:gd name="T41" fmla="*/ 34 h 83"/>
                <a:gd name="T42" fmla="*/ 86 w 95"/>
                <a:gd name="T43" fmla="*/ 55 h 83"/>
                <a:gd name="T44" fmla="*/ 83 w 95"/>
                <a:gd name="T45" fmla="*/ 61 h 83"/>
                <a:gd name="T46" fmla="*/ 80 w 95"/>
                <a:gd name="T47" fmla="*/ 63 h 83"/>
                <a:gd name="T48" fmla="*/ 24 w 95"/>
                <a:gd name="T49" fmla="*/ 34 h 83"/>
                <a:gd name="T50" fmla="*/ 25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30 h 83"/>
                <a:gd name="T58" fmla="*/ 0 w 95"/>
                <a:gd name="T59" fmla="*/ 38 h 83"/>
                <a:gd name="T60" fmla="*/ 5 w 95"/>
                <a:gd name="T61" fmla="*/ 47 h 83"/>
                <a:gd name="T62" fmla="*/ 12 w 95"/>
                <a:gd name="T63" fmla="*/ 47 h 83"/>
                <a:gd name="T64" fmla="*/ 25 w 95"/>
                <a:gd name="T65" fmla="*/ 48 h 83"/>
                <a:gd name="T66" fmla="*/ 24 w 95"/>
                <a:gd name="T67" fmla="*/ 34 h 83"/>
                <a:gd name="T68" fmla="*/ 34 w 95"/>
                <a:gd name="T69" fmla="*/ 54 h 83"/>
                <a:gd name="T70" fmla="*/ 23 w 95"/>
                <a:gd name="T71" fmla="*/ 51 h 83"/>
                <a:gd name="T72" fmla="*/ 30 w 95"/>
                <a:gd name="T73" fmla="*/ 81 h 83"/>
                <a:gd name="T74" fmla="*/ 34 w 95"/>
                <a:gd name="T75" fmla="*/ 83 h 83"/>
                <a:gd name="T76" fmla="*/ 44 w 95"/>
                <a:gd name="T77" fmla="*/ 78 h 83"/>
                <a:gd name="T78" fmla="*/ 46 w 95"/>
                <a:gd name="T79" fmla="*/ 75 h 83"/>
                <a:gd name="T80" fmla="*/ 34 w 95"/>
                <a:gd name="T81" fmla="*/ 54 h 83"/>
                <a:gd name="T82" fmla="*/ 80 w 95"/>
                <a:gd name="T83" fmla="*/ 45 h 83"/>
                <a:gd name="T84" fmla="*/ 79 w 95"/>
                <a:gd name="T85" fmla="*/ 45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6 h 83"/>
                <a:gd name="T92" fmla="*/ 79 w 95"/>
                <a:gd name="T93" fmla="*/ 24 h 83"/>
                <a:gd name="T94" fmla="*/ 80 w 95"/>
                <a:gd name="T95" fmla="*/ 23 h 83"/>
                <a:gd name="T96" fmla="*/ 81 w 95"/>
                <a:gd name="T97" fmla="*/ 24 h 83"/>
                <a:gd name="T98" fmla="*/ 82 w 95"/>
                <a:gd name="T99" fmla="*/ 26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5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90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4"/>
                    <a:pt x="31" y="19"/>
                  </a:cubicBezTo>
                  <a:cubicBezTo>
                    <a:pt x="31" y="23"/>
                    <a:pt x="30" y="28"/>
                    <a:pt x="30" y="34"/>
                  </a:cubicBezTo>
                  <a:cubicBezTo>
                    <a:pt x="30" y="40"/>
                    <a:pt x="31" y="45"/>
                    <a:pt x="31" y="49"/>
                  </a:cubicBezTo>
                  <a:cubicBezTo>
                    <a:pt x="57" y="54"/>
                    <a:pt x="75" y="68"/>
                    <a:pt x="75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90" y="68"/>
                    <a:pt x="95" y="53"/>
                    <a:pt x="95" y="34"/>
                  </a:cubicBezTo>
                  <a:close/>
                  <a:moveTo>
                    <a:pt x="80" y="63"/>
                  </a:moveTo>
                  <a:cubicBezTo>
                    <a:pt x="79" y="63"/>
                    <a:pt x="78" y="62"/>
                    <a:pt x="78" y="61"/>
                  </a:cubicBezTo>
                  <a:cubicBezTo>
                    <a:pt x="77" y="60"/>
                    <a:pt x="76" y="58"/>
                    <a:pt x="75" y="55"/>
                  </a:cubicBezTo>
                  <a:cubicBezTo>
                    <a:pt x="73" y="50"/>
                    <a:pt x="71" y="42"/>
                    <a:pt x="71" y="34"/>
                  </a:cubicBezTo>
                  <a:cubicBezTo>
                    <a:pt x="71" y="26"/>
                    <a:pt x="73" y="18"/>
                    <a:pt x="75" y="13"/>
                  </a:cubicBezTo>
                  <a:cubicBezTo>
                    <a:pt x="76" y="10"/>
                    <a:pt x="77" y="8"/>
                    <a:pt x="78" y="7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3" y="7"/>
                  </a:cubicBezTo>
                  <a:cubicBezTo>
                    <a:pt x="84" y="8"/>
                    <a:pt x="85" y="10"/>
                    <a:pt x="86" y="13"/>
                  </a:cubicBezTo>
                  <a:cubicBezTo>
                    <a:pt x="88" y="18"/>
                    <a:pt x="89" y="26"/>
                    <a:pt x="89" y="34"/>
                  </a:cubicBezTo>
                  <a:cubicBezTo>
                    <a:pt x="89" y="42"/>
                    <a:pt x="88" y="50"/>
                    <a:pt x="86" y="55"/>
                  </a:cubicBezTo>
                  <a:cubicBezTo>
                    <a:pt x="85" y="58"/>
                    <a:pt x="84" y="60"/>
                    <a:pt x="83" y="61"/>
                  </a:cubicBezTo>
                  <a:cubicBezTo>
                    <a:pt x="82" y="62"/>
                    <a:pt x="81" y="63"/>
                    <a:pt x="80" y="63"/>
                  </a:cubicBezTo>
                  <a:close/>
                  <a:moveTo>
                    <a:pt x="24" y="34"/>
                  </a:moveTo>
                  <a:cubicBezTo>
                    <a:pt x="24" y="29"/>
                    <a:pt x="24" y="25"/>
                    <a:pt x="25" y="20"/>
                  </a:cubicBezTo>
                  <a:cubicBezTo>
                    <a:pt x="20" y="21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12" y="47"/>
                  </a:cubicBezTo>
                  <a:cubicBezTo>
                    <a:pt x="16" y="47"/>
                    <a:pt x="20" y="47"/>
                    <a:pt x="25" y="48"/>
                  </a:cubicBezTo>
                  <a:cubicBezTo>
                    <a:pt x="24" y="43"/>
                    <a:pt x="24" y="39"/>
                    <a:pt x="24" y="34"/>
                  </a:cubicBezTo>
                  <a:close/>
                  <a:moveTo>
                    <a:pt x="34" y="54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1" y="83"/>
                    <a:pt x="32" y="83"/>
                    <a:pt x="34" y="83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8"/>
                    <a:pt x="47" y="76"/>
                    <a:pt x="46" y="75"/>
                  </a:cubicBezTo>
                  <a:lnTo>
                    <a:pt x="34" y="54"/>
                  </a:lnTo>
                  <a:close/>
                  <a:moveTo>
                    <a:pt x="80" y="45"/>
                  </a:moveTo>
                  <a:cubicBezTo>
                    <a:pt x="80" y="45"/>
                    <a:pt x="80" y="45"/>
                    <a:pt x="79" y="45"/>
                  </a:cubicBezTo>
                  <a:cubicBezTo>
                    <a:pt x="79" y="44"/>
                    <a:pt x="79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1"/>
                    <a:pt x="77" y="28"/>
                    <a:pt x="78" y="26"/>
                  </a:cubicBezTo>
                  <a:cubicBezTo>
                    <a:pt x="79" y="25"/>
                    <a:pt x="79" y="24"/>
                    <a:pt x="79" y="2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1" y="23"/>
                    <a:pt x="81" y="23"/>
                    <a:pt x="81" y="24"/>
                  </a:cubicBezTo>
                  <a:cubicBezTo>
                    <a:pt x="82" y="24"/>
                    <a:pt x="82" y="25"/>
                    <a:pt x="82" y="26"/>
                  </a:cubicBezTo>
                  <a:cubicBezTo>
                    <a:pt x="83" y="28"/>
                    <a:pt x="84" y="31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2" y="44"/>
                    <a:pt x="81" y="45"/>
                  </a:cubicBezTo>
                  <a:cubicBezTo>
                    <a:pt x="81" y="45"/>
                    <a:pt x="81" y="45"/>
                    <a:pt x="80" y="45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3" name="îṣľîde"/>
            <p:cNvSpPr/>
            <p:nvPr/>
          </p:nvSpPr>
          <p:spPr bwMode="auto">
            <a:xfrm>
              <a:off x="7751370" y="2444330"/>
              <a:ext cx="236837" cy="236836"/>
            </a:xfrm>
            <a:custGeom>
              <a:avLst/>
              <a:gdLst>
                <a:gd name="T0" fmla="*/ 60 w 121"/>
                <a:gd name="T1" fmla="*/ 121 h 121"/>
                <a:gd name="T2" fmla="*/ 121 w 121"/>
                <a:gd name="T3" fmla="*/ 61 h 121"/>
                <a:gd name="T4" fmla="*/ 83 w 121"/>
                <a:gd name="T5" fmla="*/ 61 h 121"/>
                <a:gd name="T6" fmla="*/ 83 w 121"/>
                <a:gd name="T7" fmla="*/ 0 h 121"/>
                <a:gd name="T8" fmla="*/ 37 w 121"/>
                <a:gd name="T9" fmla="*/ 0 h 121"/>
                <a:gd name="T10" fmla="*/ 37 w 121"/>
                <a:gd name="T11" fmla="*/ 61 h 121"/>
                <a:gd name="T12" fmla="*/ 0 w 121"/>
                <a:gd name="T13" fmla="*/ 61 h 121"/>
                <a:gd name="T14" fmla="*/ 60 w 121"/>
                <a:gd name="T1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1">
                  <a:moveTo>
                    <a:pt x="60" y="121"/>
                  </a:moveTo>
                  <a:lnTo>
                    <a:pt x="121" y="61"/>
                  </a:lnTo>
                  <a:lnTo>
                    <a:pt x="83" y="61"/>
                  </a:lnTo>
                  <a:lnTo>
                    <a:pt x="83" y="0"/>
                  </a:lnTo>
                  <a:lnTo>
                    <a:pt x="37" y="0"/>
                  </a:lnTo>
                  <a:lnTo>
                    <a:pt x="37" y="61"/>
                  </a:lnTo>
                  <a:lnTo>
                    <a:pt x="0" y="61"/>
                  </a:lnTo>
                  <a:lnTo>
                    <a:pt x="60" y="121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4" name="îṥḻíḓe"/>
            <p:cNvSpPr/>
            <p:nvPr/>
          </p:nvSpPr>
          <p:spPr bwMode="auto">
            <a:xfrm>
              <a:off x="7222892" y="3976918"/>
              <a:ext cx="205520" cy="152672"/>
            </a:xfrm>
            <a:custGeom>
              <a:avLst/>
              <a:gdLst>
                <a:gd name="T0" fmla="*/ 56 w 64"/>
                <a:gd name="T1" fmla="*/ 8 h 48"/>
                <a:gd name="T2" fmla="*/ 56 w 64"/>
                <a:gd name="T3" fmla="*/ 0 h 48"/>
                <a:gd name="T4" fmla="*/ 0 w 64"/>
                <a:gd name="T5" fmla="*/ 0 h 48"/>
                <a:gd name="T6" fmla="*/ 0 w 64"/>
                <a:gd name="T7" fmla="*/ 44 h 48"/>
                <a:gd name="T8" fmla="*/ 4 w 64"/>
                <a:gd name="T9" fmla="*/ 48 h 48"/>
                <a:gd name="T10" fmla="*/ 58 w 64"/>
                <a:gd name="T11" fmla="*/ 48 h 48"/>
                <a:gd name="T12" fmla="*/ 64 w 64"/>
                <a:gd name="T13" fmla="*/ 42 h 48"/>
                <a:gd name="T14" fmla="*/ 64 w 64"/>
                <a:gd name="T15" fmla="*/ 8 h 48"/>
                <a:gd name="T16" fmla="*/ 56 w 64"/>
                <a:gd name="T17" fmla="*/ 8 h 48"/>
                <a:gd name="T18" fmla="*/ 52 w 64"/>
                <a:gd name="T19" fmla="*/ 44 h 48"/>
                <a:gd name="T20" fmla="*/ 4 w 64"/>
                <a:gd name="T21" fmla="*/ 44 h 48"/>
                <a:gd name="T22" fmla="*/ 4 w 64"/>
                <a:gd name="T23" fmla="*/ 4 h 48"/>
                <a:gd name="T24" fmla="*/ 52 w 64"/>
                <a:gd name="T25" fmla="*/ 4 h 48"/>
                <a:gd name="T26" fmla="*/ 52 w 64"/>
                <a:gd name="T27" fmla="*/ 44 h 48"/>
                <a:gd name="T28" fmla="*/ 8 w 64"/>
                <a:gd name="T29" fmla="*/ 12 h 48"/>
                <a:gd name="T30" fmla="*/ 48 w 64"/>
                <a:gd name="T31" fmla="*/ 12 h 48"/>
                <a:gd name="T32" fmla="*/ 48 w 64"/>
                <a:gd name="T33" fmla="*/ 16 h 48"/>
                <a:gd name="T34" fmla="*/ 8 w 64"/>
                <a:gd name="T35" fmla="*/ 16 h 48"/>
                <a:gd name="T36" fmla="*/ 8 w 64"/>
                <a:gd name="T37" fmla="*/ 12 h 48"/>
                <a:gd name="T38" fmla="*/ 32 w 64"/>
                <a:gd name="T39" fmla="*/ 20 h 48"/>
                <a:gd name="T40" fmla="*/ 48 w 64"/>
                <a:gd name="T41" fmla="*/ 20 h 48"/>
                <a:gd name="T42" fmla="*/ 48 w 64"/>
                <a:gd name="T43" fmla="*/ 24 h 48"/>
                <a:gd name="T44" fmla="*/ 32 w 64"/>
                <a:gd name="T45" fmla="*/ 24 h 48"/>
                <a:gd name="T46" fmla="*/ 32 w 64"/>
                <a:gd name="T47" fmla="*/ 20 h 48"/>
                <a:gd name="T48" fmla="*/ 32 w 64"/>
                <a:gd name="T49" fmla="*/ 28 h 48"/>
                <a:gd name="T50" fmla="*/ 48 w 64"/>
                <a:gd name="T51" fmla="*/ 28 h 48"/>
                <a:gd name="T52" fmla="*/ 48 w 64"/>
                <a:gd name="T53" fmla="*/ 32 h 48"/>
                <a:gd name="T54" fmla="*/ 32 w 64"/>
                <a:gd name="T55" fmla="*/ 32 h 48"/>
                <a:gd name="T56" fmla="*/ 32 w 64"/>
                <a:gd name="T57" fmla="*/ 28 h 48"/>
                <a:gd name="T58" fmla="*/ 32 w 64"/>
                <a:gd name="T59" fmla="*/ 36 h 48"/>
                <a:gd name="T60" fmla="*/ 44 w 64"/>
                <a:gd name="T61" fmla="*/ 36 h 48"/>
                <a:gd name="T62" fmla="*/ 44 w 64"/>
                <a:gd name="T63" fmla="*/ 40 h 48"/>
                <a:gd name="T64" fmla="*/ 32 w 64"/>
                <a:gd name="T65" fmla="*/ 40 h 48"/>
                <a:gd name="T66" fmla="*/ 32 w 64"/>
                <a:gd name="T67" fmla="*/ 36 h 48"/>
                <a:gd name="T68" fmla="*/ 8 w 64"/>
                <a:gd name="T69" fmla="*/ 20 h 48"/>
                <a:gd name="T70" fmla="*/ 28 w 64"/>
                <a:gd name="T71" fmla="*/ 20 h 48"/>
                <a:gd name="T72" fmla="*/ 28 w 64"/>
                <a:gd name="T73" fmla="*/ 40 h 48"/>
                <a:gd name="T74" fmla="*/ 8 w 64"/>
                <a:gd name="T75" fmla="*/ 40 h 48"/>
                <a:gd name="T76" fmla="*/ 8 w 64"/>
                <a:gd name="T77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" h="48">
                  <a:moveTo>
                    <a:pt x="56" y="8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8"/>
                    <a:pt x="4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1" y="48"/>
                    <a:pt x="64" y="45"/>
                    <a:pt x="64" y="42"/>
                  </a:cubicBezTo>
                  <a:cubicBezTo>
                    <a:pt x="64" y="8"/>
                    <a:pt x="64" y="8"/>
                    <a:pt x="64" y="8"/>
                  </a:cubicBezTo>
                  <a:lnTo>
                    <a:pt x="56" y="8"/>
                  </a:lnTo>
                  <a:close/>
                  <a:moveTo>
                    <a:pt x="52" y="44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52" y="44"/>
                  </a:lnTo>
                  <a:close/>
                  <a:moveTo>
                    <a:pt x="8" y="12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8" y="12"/>
                  </a:lnTo>
                  <a:close/>
                  <a:moveTo>
                    <a:pt x="32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32" y="24"/>
                    <a:pt x="32" y="24"/>
                    <a:pt x="32" y="24"/>
                  </a:cubicBezTo>
                  <a:lnTo>
                    <a:pt x="32" y="20"/>
                  </a:lnTo>
                  <a:close/>
                  <a:moveTo>
                    <a:pt x="32" y="28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32" y="32"/>
                    <a:pt x="32" y="32"/>
                    <a:pt x="32" y="32"/>
                  </a:cubicBezTo>
                  <a:lnTo>
                    <a:pt x="32" y="28"/>
                  </a:lnTo>
                  <a:close/>
                  <a:moveTo>
                    <a:pt x="32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32" y="40"/>
                    <a:pt x="32" y="40"/>
                    <a:pt x="32" y="40"/>
                  </a:cubicBezTo>
                  <a:lnTo>
                    <a:pt x="32" y="36"/>
                  </a:lnTo>
                  <a:close/>
                  <a:moveTo>
                    <a:pt x="8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8" y="2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5" name="ï$1iḍê"/>
            <p:cNvSpPr/>
            <p:nvPr/>
          </p:nvSpPr>
          <p:spPr bwMode="auto">
            <a:xfrm>
              <a:off x="8054756" y="1359970"/>
              <a:ext cx="246623" cy="246623"/>
            </a:xfrm>
            <a:custGeom>
              <a:avLst/>
              <a:gdLst>
                <a:gd name="T0" fmla="*/ 64 w 77"/>
                <a:gd name="T1" fmla="*/ 0 h 77"/>
                <a:gd name="T2" fmla="*/ 13 w 77"/>
                <a:gd name="T3" fmla="*/ 0 h 77"/>
                <a:gd name="T4" fmla="*/ 0 w 77"/>
                <a:gd name="T5" fmla="*/ 13 h 77"/>
                <a:gd name="T6" fmla="*/ 0 w 77"/>
                <a:gd name="T7" fmla="*/ 64 h 77"/>
                <a:gd name="T8" fmla="*/ 13 w 77"/>
                <a:gd name="T9" fmla="*/ 77 h 77"/>
                <a:gd name="T10" fmla="*/ 64 w 77"/>
                <a:gd name="T11" fmla="*/ 77 h 77"/>
                <a:gd name="T12" fmla="*/ 77 w 77"/>
                <a:gd name="T13" fmla="*/ 64 h 77"/>
                <a:gd name="T14" fmla="*/ 77 w 77"/>
                <a:gd name="T15" fmla="*/ 13 h 77"/>
                <a:gd name="T16" fmla="*/ 64 w 77"/>
                <a:gd name="T17" fmla="*/ 0 h 77"/>
                <a:gd name="T18" fmla="*/ 25 w 77"/>
                <a:gd name="T19" fmla="*/ 34 h 77"/>
                <a:gd name="T20" fmla="*/ 52 w 77"/>
                <a:gd name="T21" fmla="*/ 34 h 77"/>
                <a:gd name="T22" fmla="*/ 53 w 77"/>
                <a:gd name="T23" fmla="*/ 38 h 77"/>
                <a:gd name="T24" fmla="*/ 39 w 77"/>
                <a:gd name="T25" fmla="*/ 53 h 77"/>
                <a:gd name="T26" fmla="*/ 24 w 77"/>
                <a:gd name="T27" fmla="*/ 38 h 77"/>
                <a:gd name="T28" fmla="*/ 25 w 77"/>
                <a:gd name="T29" fmla="*/ 34 h 77"/>
                <a:gd name="T30" fmla="*/ 67 w 77"/>
                <a:gd name="T31" fmla="*/ 33 h 77"/>
                <a:gd name="T32" fmla="*/ 67 w 77"/>
                <a:gd name="T33" fmla="*/ 53 h 77"/>
                <a:gd name="T34" fmla="*/ 67 w 77"/>
                <a:gd name="T35" fmla="*/ 62 h 77"/>
                <a:gd name="T36" fmla="*/ 63 w 77"/>
                <a:gd name="T37" fmla="*/ 67 h 77"/>
                <a:gd name="T38" fmla="*/ 15 w 77"/>
                <a:gd name="T39" fmla="*/ 67 h 77"/>
                <a:gd name="T40" fmla="*/ 10 w 77"/>
                <a:gd name="T41" fmla="*/ 63 h 77"/>
                <a:gd name="T42" fmla="*/ 10 w 77"/>
                <a:gd name="T43" fmla="*/ 53 h 77"/>
                <a:gd name="T44" fmla="*/ 10 w 77"/>
                <a:gd name="T45" fmla="*/ 34 h 77"/>
                <a:gd name="T46" fmla="*/ 10 w 77"/>
                <a:gd name="T47" fmla="*/ 34 h 77"/>
                <a:gd name="T48" fmla="*/ 17 w 77"/>
                <a:gd name="T49" fmla="*/ 34 h 77"/>
                <a:gd name="T50" fmla="*/ 17 w 77"/>
                <a:gd name="T51" fmla="*/ 39 h 77"/>
                <a:gd name="T52" fmla="*/ 39 w 77"/>
                <a:gd name="T53" fmla="*/ 60 h 77"/>
                <a:gd name="T54" fmla="*/ 60 w 77"/>
                <a:gd name="T55" fmla="*/ 38 h 77"/>
                <a:gd name="T56" fmla="*/ 60 w 77"/>
                <a:gd name="T57" fmla="*/ 33 h 77"/>
                <a:gd name="T58" fmla="*/ 67 w 77"/>
                <a:gd name="T59" fmla="*/ 33 h 77"/>
                <a:gd name="T60" fmla="*/ 67 w 77"/>
                <a:gd name="T61" fmla="*/ 17 h 77"/>
                <a:gd name="T62" fmla="*/ 65 w 77"/>
                <a:gd name="T63" fmla="*/ 19 h 77"/>
                <a:gd name="T64" fmla="*/ 60 w 77"/>
                <a:gd name="T65" fmla="*/ 19 h 77"/>
                <a:gd name="T66" fmla="*/ 58 w 77"/>
                <a:gd name="T67" fmla="*/ 17 h 77"/>
                <a:gd name="T68" fmla="*/ 58 w 77"/>
                <a:gd name="T69" fmla="*/ 12 h 77"/>
                <a:gd name="T70" fmla="*/ 60 w 77"/>
                <a:gd name="T71" fmla="*/ 10 h 77"/>
                <a:gd name="T72" fmla="*/ 65 w 77"/>
                <a:gd name="T73" fmla="*/ 10 h 77"/>
                <a:gd name="T74" fmla="*/ 67 w 77"/>
                <a:gd name="T75" fmla="*/ 12 h 77"/>
                <a:gd name="T76" fmla="*/ 67 w 77"/>
                <a:gd name="T77" fmla="*/ 1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77">
                  <a:moveTo>
                    <a:pt x="6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71"/>
                    <a:pt x="6" y="77"/>
                    <a:pt x="13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71" y="76"/>
                    <a:pt x="77" y="71"/>
                    <a:pt x="77" y="64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6"/>
                    <a:pt x="71" y="0"/>
                    <a:pt x="64" y="0"/>
                  </a:cubicBezTo>
                  <a:close/>
                  <a:moveTo>
                    <a:pt x="25" y="34"/>
                  </a:moveTo>
                  <a:cubicBezTo>
                    <a:pt x="52" y="34"/>
                    <a:pt x="52" y="34"/>
                    <a:pt x="52" y="34"/>
                  </a:cubicBezTo>
                  <a:cubicBezTo>
                    <a:pt x="53" y="35"/>
                    <a:pt x="53" y="37"/>
                    <a:pt x="53" y="38"/>
                  </a:cubicBezTo>
                  <a:cubicBezTo>
                    <a:pt x="53" y="46"/>
                    <a:pt x="47" y="53"/>
                    <a:pt x="39" y="53"/>
                  </a:cubicBezTo>
                  <a:cubicBezTo>
                    <a:pt x="31" y="53"/>
                    <a:pt x="24" y="47"/>
                    <a:pt x="24" y="38"/>
                  </a:cubicBezTo>
                  <a:cubicBezTo>
                    <a:pt x="24" y="37"/>
                    <a:pt x="24" y="35"/>
                    <a:pt x="25" y="34"/>
                  </a:cubicBezTo>
                  <a:close/>
                  <a:moveTo>
                    <a:pt x="67" y="33"/>
                  </a:moveTo>
                  <a:cubicBezTo>
                    <a:pt x="67" y="53"/>
                    <a:pt x="67" y="53"/>
                    <a:pt x="67" y="53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5"/>
                    <a:pt x="65" y="67"/>
                    <a:pt x="63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2" y="67"/>
                    <a:pt x="10" y="65"/>
                    <a:pt x="10" y="6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7"/>
                    <a:pt x="17" y="39"/>
                  </a:cubicBezTo>
                  <a:cubicBezTo>
                    <a:pt x="17" y="51"/>
                    <a:pt x="27" y="60"/>
                    <a:pt x="39" y="60"/>
                  </a:cubicBezTo>
                  <a:cubicBezTo>
                    <a:pt x="51" y="60"/>
                    <a:pt x="60" y="50"/>
                    <a:pt x="60" y="38"/>
                  </a:cubicBezTo>
                  <a:cubicBezTo>
                    <a:pt x="60" y="37"/>
                    <a:pt x="60" y="35"/>
                    <a:pt x="60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67" y="17"/>
                  </a:moveTo>
                  <a:cubicBezTo>
                    <a:pt x="67" y="18"/>
                    <a:pt x="66" y="19"/>
                    <a:pt x="65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9" y="19"/>
                    <a:pt x="58" y="18"/>
                    <a:pt x="58" y="17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1"/>
                    <a:pt x="59" y="10"/>
                    <a:pt x="60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6" y="9"/>
                    <a:pt x="67" y="11"/>
                    <a:pt x="67" y="12"/>
                  </a:cubicBezTo>
                  <a:lnTo>
                    <a:pt x="67" y="17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6" name="iṧľîḓe"/>
            <p:cNvSpPr/>
            <p:nvPr/>
          </p:nvSpPr>
          <p:spPr bwMode="auto">
            <a:xfrm>
              <a:off x="7590869" y="1725991"/>
              <a:ext cx="252496" cy="191818"/>
            </a:xfrm>
            <a:custGeom>
              <a:avLst/>
              <a:gdLst>
                <a:gd name="T0" fmla="*/ 76 w 79"/>
                <a:gd name="T1" fmla="*/ 3 h 60"/>
                <a:gd name="T2" fmla="*/ 40 w 79"/>
                <a:gd name="T3" fmla="*/ 0 h 60"/>
                <a:gd name="T4" fmla="*/ 4 w 79"/>
                <a:gd name="T5" fmla="*/ 3 h 60"/>
                <a:gd name="T6" fmla="*/ 0 w 79"/>
                <a:gd name="T7" fmla="*/ 30 h 60"/>
                <a:gd name="T8" fmla="*/ 4 w 79"/>
                <a:gd name="T9" fmla="*/ 57 h 60"/>
                <a:gd name="T10" fmla="*/ 40 w 79"/>
                <a:gd name="T11" fmla="*/ 60 h 60"/>
                <a:gd name="T12" fmla="*/ 76 w 79"/>
                <a:gd name="T13" fmla="*/ 57 h 60"/>
                <a:gd name="T14" fmla="*/ 79 w 79"/>
                <a:gd name="T15" fmla="*/ 30 h 60"/>
                <a:gd name="T16" fmla="*/ 76 w 79"/>
                <a:gd name="T17" fmla="*/ 3 h 60"/>
                <a:gd name="T18" fmla="*/ 30 w 79"/>
                <a:gd name="T19" fmla="*/ 45 h 60"/>
                <a:gd name="T20" fmla="*/ 30 w 79"/>
                <a:gd name="T21" fmla="*/ 15 h 60"/>
                <a:gd name="T22" fmla="*/ 55 w 79"/>
                <a:gd name="T23" fmla="*/ 30 h 60"/>
                <a:gd name="T24" fmla="*/ 30 w 79"/>
                <a:gd name="T25" fmla="*/ 4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60">
                  <a:moveTo>
                    <a:pt x="76" y="3"/>
                  </a:moveTo>
                  <a:cubicBezTo>
                    <a:pt x="65" y="1"/>
                    <a:pt x="53" y="0"/>
                    <a:pt x="40" y="0"/>
                  </a:cubicBezTo>
                  <a:cubicBezTo>
                    <a:pt x="27" y="0"/>
                    <a:pt x="15" y="1"/>
                    <a:pt x="4" y="3"/>
                  </a:cubicBezTo>
                  <a:cubicBezTo>
                    <a:pt x="2" y="11"/>
                    <a:pt x="0" y="20"/>
                    <a:pt x="0" y="30"/>
                  </a:cubicBezTo>
                  <a:cubicBezTo>
                    <a:pt x="0" y="40"/>
                    <a:pt x="2" y="49"/>
                    <a:pt x="4" y="57"/>
                  </a:cubicBezTo>
                  <a:cubicBezTo>
                    <a:pt x="15" y="59"/>
                    <a:pt x="27" y="60"/>
                    <a:pt x="40" y="60"/>
                  </a:cubicBezTo>
                  <a:cubicBezTo>
                    <a:pt x="53" y="60"/>
                    <a:pt x="65" y="59"/>
                    <a:pt x="76" y="57"/>
                  </a:cubicBezTo>
                  <a:cubicBezTo>
                    <a:pt x="78" y="49"/>
                    <a:pt x="79" y="40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5" y="30"/>
                    <a:pt x="55" y="30"/>
                    <a:pt x="55" y="30"/>
                  </a:cubicBezTo>
                  <a:lnTo>
                    <a:pt x="30" y="45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7" name="íŝļidè"/>
            <p:cNvSpPr/>
            <p:nvPr/>
          </p:nvSpPr>
          <p:spPr bwMode="auto">
            <a:xfrm>
              <a:off x="7334459" y="2704655"/>
              <a:ext cx="219221" cy="217263"/>
            </a:xfrm>
            <a:custGeom>
              <a:avLst/>
              <a:gdLst>
                <a:gd name="T0" fmla="*/ 34 w 68"/>
                <a:gd name="T1" fmla="*/ 0 h 68"/>
                <a:gd name="T2" fmla="*/ 0 w 68"/>
                <a:gd name="T3" fmla="*/ 34 h 68"/>
                <a:gd name="T4" fmla="*/ 34 w 68"/>
                <a:gd name="T5" fmla="*/ 68 h 68"/>
                <a:gd name="T6" fmla="*/ 68 w 68"/>
                <a:gd name="T7" fmla="*/ 34 h 68"/>
                <a:gd name="T8" fmla="*/ 34 w 68"/>
                <a:gd name="T9" fmla="*/ 0 h 68"/>
                <a:gd name="T10" fmla="*/ 34 w 68"/>
                <a:gd name="T11" fmla="*/ 61 h 68"/>
                <a:gd name="T12" fmla="*/ 7 w 68"/>
                <a:gd name="T13" fmla="*/ 34 h 68"/>
                <a:gd name="T14" fmla="*/ 34 w 68"/>
                <a:gd name="T15" fmla="*/ 6 h 68"/>
                <a:gd name="T16" fmla="*/ 62 w 68"/>
                <a:gd name="T17" fmla="*/ 34 h 68"/>
                <a:gd name="T18" fmla="*/ 34 w 68"/>
                <a:gd name="T19" fmla="*/ 61 h 68"/>
                <a:gd name="T20" fmla="*/ 21 w 68"/>
                <a:gd name="T21" fmla="*/ 21 h 68"/>
                <a:gd name="T22" fmla="*/ 47 w 68"/>
                <a:gd name="T23" fmla="*/ 21 h 68"/>
                <a:gd name="T24" fmla="*/ 47 w 68"/>
                <a:gd name="T25" fmla="*/ 46 h 68"/>
                <a:gd name="T26" fmla="*/ 21 w 68"/>
                <a:gd name="T27" fmla="*/ 46 h 68"/>
                <a:gd name="T28" fmla="*/ 21 w 68"/>
                <a:gd name="T29" fmla="*/ 2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8"/>
                    <a:pt x="34" y="68"/>
                  </a:cubicBezTo>
                  <a:cubicBezTo>
                    <a:pt x="53" y="68"/>
                    <a:pt x="68" y="52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lose/>
                  <a:moveTo>
                    <a:pt x="34" y="61"/>
                  </a:moveTo>
                  <a:cubicBezTo>
                    <a:pt x="19" y="61"/>
                    <a:pt x="7" y="49"/>
                    <a:pt x="7" y="34"/>
                  </a:cubicBezTo>
                  <a:cubicBezTo>
                    <a:pt x="7" y="18"/>
                    <a:pt x="19" y="6"/>
                    <a:pt x="34" y="6"/>
                  </a:cubicBezTo>
                  <a:cubicBezTo>
                    <a:pt x="49" y="6"/>
                    <a:pt x="62" y="18"/>
                    <a:pt x="62" y="34"/>
                  </a:cubicBezTo>
                  <a:cubicBezTo>
                    <a:pt x="62" y="49"/>
                    <a:pt x="49" y="61"/>
                    <a:pt x="34" y="61"/>
                  </a:cubicBezTo>
                  <a:close/>
                  <a:moveTo>
                    <a:pt x="21" y="21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21" y="21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8" name="iṣļîdè"/>
            <p:cNvSpPr/>
            <p:nvPr/>
          </p:nvSpPr>
          <p:spPr bwMode="auto">
            <a:xfrm>
              <a:off x="6575015" y="3595239"/>
              <a:ext cx="229008" cy="230965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  <a:gd name="T10" fmla="*/ 57 w 72"/>
                <a:gd name="T11" fmla="*/ 31 h 72"/>
                <a:gd name="T12" fmla="*/ 38 w 72"/>
                <a:gd name="T13" fmla="*/ 59 h 72"/>
                <a:gd name="T14" fmla="*/ 29 w 72"/>
                <a:gd name="T15" fmla="*/ 55 h 72"/>
                <a:gd name="T16" fmla="*/ 21 w 72"/>
                <a:gd name="T17" fmla="*/ 33 h 72"/>
                <a:gd name="T18" fmla="*/ 16 w 72"/>
                <a:gd name="T19" fmla="*/ 35 h 72"/>
                <a:gd name="T20" fmla="*/ 15 w 72"/>
                <a:gd name="T21" fmla="*/ 32 h 72"/>
                <a:gd name="T22" fmla="*/ 28 w 72"/>
                <a:gd name="T23" fmla="*/ 23 h 72"/>
                <a:gd name="T24" fmla="*/ 35 w 72"/>
                <a:gd name="T25" fmla="*/ 37 h 72"/>
                <a:gd name="T26" fmla="*/ 38 w 72"/>
                <a:gd name="T27" fmla="*/ 46 h 72"/>
                <a:gd name="T28" fmla="*/ 44 w 72"/>
                <a:gd name="T29" fmla="*/ 38 h 72"/>
                <a:gd name="T30" fmla="*/ 39 w 72"/>
                <a:gd name="T31" fmla="*/ 32 h 72"/>
                <a:gd name="T32" fmla="*/ 57 w 72"/>
                <a:gd name="T33" fmla="*/ 3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cubicBezTo>
                    <a:pt x="16" y="0"/>
                    <a:pt x="0" y="17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6" y="72"/>
                    <a:pt x="72" y="56"/>
                    <a:pt x="72" y="36"/>
                  </a:cubicBezTo>
                  <a:cubicBezTo>
                    <a:pt x="72" y="17"/>
                    <a:pt x="56" y="0"/>
                    <a:pt x="36" y="0"/>
                  </a:cubicBezTo>
                  <a:close/>
                  <a:moveTo>
                    <a:pt x="57" y="31"/>
                  </a:moveTo>
                  <a:cubicBezTo>
                    <a:pt x="55" y="45"/>
                    <a:pt x="42" y="56"/>
                    <a:pt x="38" y="59"/>
                  </a:cubicBezTo>
                  <a:cubicBezTo>
                    <a:pt x="34" y="61"/>
                    <a:pt x="30" y="58"/>
                    <a:pt x="29" y="55"/>
                  </a:cubicBezTo>
                  <a:cubicBezTo>
                    <a:pt x="27" y="52"/>
                    <a:pt x="22" y="35"/>
                    <a:pt x="21" y="33"/>
                  </a:cubicBezTo>
                  <a:cubicBezTo>
                    <a:pt x="20" y="32"/>
                    <a:pt x="16" y="35"/>
                    <a:pt x="16" y="35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22" y="24"/>
                    <a:pt x="28" y="23"/>
                  </a:cubicBezTo>
                  <a:cubicBezTo>
                    <a:pt x="33" y="22"/>
                    <a:pt x="33" y="32"/>
                    <a:pt x="35" y="37"/>
                  </a:cubicBezTo>
                  <a:cubicBezTo>
                    <a:pt x="36" y="43"/>
                    <a:pt x="37" y="46"/>
                    <a:pt x="38" y="46"/>
                  </a:cubicBezTo>
                  <a:cubicBezTo>
                    <a:pt x="39" y="46"/>
                    <a:pt x="42" y="43"/>
                    <a:pt x="44" y="38"/>
                  </a:cubicBezTo>
                  <a:cubicBezTo>
                    <a:pt x="47" y="34"/>
                    <a:pt x="44" y="29"/>
                    <a:pt x="39" y="32"/>
                  </a:cubicBezTo>
                  <a:cubicBezTo>
                    <a:pt x="41" y="21"/>
                    <a:pt x="60" y="18"/>
                    <a:pt x="57" y="31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9" name="îśḻîḋê"/>
            <p:cNvSpPr/>
            <p:nvPr/>
          </p:nvSpPr>
          <p:spPr bwMode="auto">
            <a:xfrm>
              <a:off x="5843656" y="2888235"/>
              <a:ext cx="150715" cy="150714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5 w 47"/>
                <a:gd name="T11" fmla="*/ 24 h 47"/>
                <a:gd name="T12" fmla="*/ 23 w 47"/>
                <a:gd name="T13" fmla="*/ 6 h 47"/>
                <a:gd name="T14" fmla="*/ 23 w 47"/>
                <a:gd name="T15" fmla="*/ 42 h 47"/>
                <a:gd name="T16" fmla="*/ 5 w 47"/>
                <a:gd name="T1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5" y="24"/>
                  </a:moveTo>
                  <a:cubicBezTo>
                    <a:pt x="5" y="14"/>
                    <a:pt x="13" y="6"/>
                    <a:pt x="23" y="6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13" y="42"/>
                    <a:pt x="5" y="34"/>
                    <a:pt x="5" y="24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0" name="íṡḷíďè"/>
            <p:cNvSpPr/>
            <p:nvPr/>
          </p:nvSpPr>
          <p:spPr bwMode="auto">
            <a:xfrm>
              <a:off x="5900419" y="2101389"/>
              <a:ext cx="215306" cy="199648"/>
            </a:xfrm>
            <a:custGeom>
              <a:avLst/>
              <a:gdLst>
                <a:gd name="T0" fmla="*/ 34 w 67"/>
                <a:gd name="T1" fmla="*/ 8 h 62"/>
                <a:gd name="T2" fmla="*/ 23 w 67"/>
                <a:gd name="T3" fmla="*/ 10 h 62"/>
                <a:gd name="T4" fmla="*/ 15 w 67"/>
                <a:gd name="T5" fmla="*/ 14 h 62"/>
                <a:gd name="T6" fmla="*/ 8 w 67"/>
                <a:gd name="T7" fmla="*/ 27 h 62"/>
                <a:gd name="T8" fmla="*/ 11 w 67"/>
                <a:gd name="T9" fmla="*/ 35 h 62"/>
                <a:gd name="T10" fmla="*/ 17 w 67"/>
                <a:gd name="T11" fmla="*/ 41 h 62"/>
                <a:gd name="T12" fmla="*/ 21 w 67"/>
                <a:gd name="T13" fmla="*/ 47 h 62"/>
                <a:gd name="T14" fmla="*/ 21 w 67"/>
                <a:gd name="T15" fmla="*/ 49 h 62"/>
                <a:gd name="T16" fmla="*/ 22 w 67"/>
                <a:gd name="T17" fmla="*/ 48 h 62"/>
                <a:gd name="T18" fmla="*/ 28 w 67"/>
                <a:gd name="T19" fmla="*/ 45 h 62"/>
                <a:gd name="T20" fmla="*/ 29 w 67"/>
                <a:gd name="T21" fmla="*/ 46 h 62"/>
                <a:gd name="T22" fmla="*/ 34 w 67"/>
                <a:gd name="T23" fmla="*/ 46 h 62"/>
                <a:gd name="T24" fmla="*/ 44 w 67"/>
                <a:gd name="T25" fmla="*/ 44 h 62"/>
                <a:gd name="T26" fmla="*/ 52 w 67"/>
                <a:gd name="T27" fmla="*/ 40 h 62"/>
                <a:gd name="T28" fmla="*/ 59 w 67"/>
                <a:gd name="T29" fmla="*/ 27 h 62"/>
                <a:gd name="T30" fmla="*/ 52 w 67"/>
                <a:gd name="T31" fmla="*/ 14 h 62"/>
                <a:gd name="T32" fmla="*/ 44 w 67"/>
                <a:gd name="T33" fmla="*/ 10 h 62"/>
                <a:gd name="T34" fmla="*/ 34 w 67"/>
                <a:gd name="T35" fmla="*/ 8 h 62"/>
                <a:gd name="T36" fmla="*/ 34 w 67"/>
                <a:gd name="T37" fmla="*/ 0 h 62"/>
                <a:gd name="T38" fmla="*/ 34 w 67"/>
                <a:gd name="T39" fmla="*/ 0 h 62"/>
                <a:gd name="T40" fmla="*/ 67 w 67"/>
                <a:gd name="T41" fmla="*/ 27 h 62"/>
                <a:gd name="T42" fmla="*/ 34 w 67"/>
                <a:gd name="T43" fmla="*/ 54 h 62"/>
                <a:gd name="T44" fmla="*/ 28 w 67"/>
                <a:gd name="T45" fmla="*/ 54 h 62"/>
                <a:gd name="T46" fmla="*/ 4 w 67"/>
                <a:gd name="T47" fmla="*/ 62 h 62"/>
                <a:gd name="T48" fmla="*/ 4 w 67"/>
                <a:gd name="T49" fmla="*/ 61 h 62"/>
                <a:gd name="T50" fmla="*/ 13 w 67"/>
                <a:gd name="T51" fmla="*/ 50 h 62"/>
                <a:gd name="T52" fmla="*/ 12 w 67"/>
                <a:gd name="T53" fmla="*/ 48 h 62"/>
                <a:gd name="T54" fmla="*/ 0 w 67"/>
                <a:gd name="T55" fmla="*/ 27 h 62"/>
                <a:gd name="T56" fmla="*/ 34 w 67"/>
                <a:gd name="T5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62">
                  <a:moveTo>
                    <a:pt x="34" y="8"/>
                  </a:moveTo>
                  <a:cubicBezTo>
                    <a:pt x="30" y="8"/>
                    <a:pt x="26" y="9"/>
                    <a:pt x="23" y="10"/>
                  </a:cubicBezTo>
                  <a:cubicBezTo>
                    <a:pt x="20" y="11"/>
                    <a:pt x="17" y="12"/>
                    <a:pt x="15" y="14"/>
                  </a:cubicBezTo>
                  <a:cubicBezTo>
                    <a:pt x="11" y="18"/>
                    <a:pt x="8" y="22"/>
                    <a:pt x="8" y="27"/>
                  </a:cubicBezTo>
                  <a:cubicBezTo>
                    <a:pt x="8" y="30"/>
                    <a:pt x="9" y="32"/>
                    <a:pt x="11" y="35"/>
                  </a:cubicBezTo>
                  <a:cubicBezTo>
                    <a:pt x="12" y="37"/>
                    <a:pt x="14" y="39"/>
                    <a:pt x="17" y="41"/>
                  </a:cubicBezTo>
                  <a:cubicBezTo>
                    <a:pt x="19" y="42"/>
                    <a:pt x="20" y="45"/>
                    <a:pt x="21" y="47"/>
                  </a:cubicBezTo>
                  <a:cubicBezTo>
                    <a:pt x="21" y="48"/>
                    <a:pt x="21" y="48"/>
                    <a:pt x="21" y="49"/>
                  </a:cubicBezTo>
                  <a:cubicBezTo>
                    <a:pt x="21" y="49"/>
                    <a:pt x="22" y="48"/>
                    <a:pt x="22" y="48"/>
                  </a:cubicBezTo>
                  <a:cubicBezTo>
                    <a:pt x="24" y="46"/>
                    <a:pt x="26" y="45"/>
                    <a:pt x="28" y="45"/>
                  </a:cubicBezTo>
                  <a:cubicBezTo>
                    <a:pt x="29" y="45"/>
                    <a:pt x="29" y="45"/>
                    <a:pt x="29" y="46"/>
                  </a:cubicBezTo>
                  <a:cubicBezTo>
                    <a:pt x="31" y="46"/>
                    <a:pt x="32" y="46"/>
                    <a:pt x="34" y="46"/>
                  </a:cubicBezTo>
                  <a:cubicBezTo>
                    <a:pt x="37" y="46"/>
                    <a:pt x="41" y="45"/>
                    <a:pt x="44" y="44"/>
                  </a:cubicBezTo>
                  <a:cubicBezTo>
                    <a:pt x="47" y="43"/>
                    <a:pt x="50" y="42"/>
                    <a:pt x="52" y="40"/>
                  </a:cubicBezTo>
                  <a:cubicBezTo>
                    <a:pt x="56" y="36"/>
                    <a:pt x="59" y="32"/>
                    <a:pt x="59" y="27"/>
                  </a:cubicBezTo>
                  <a:cubicBezTo>
                    <a:pt x="59" y="22"/>
                    <a:pt x="56" y="18"/>
                    <a:pt x="52" y="14"/>
                  </a:cubicBezTo>
                  <a:cubicBezTo>
                    <a:pt x="50" y="12"/>
                    <a:pt x="47" y="11"/>
                    <a:pt x="44" y="10"/>
                  </a:cubicBezTo>
                  <a:cubicBezTo>
                    <a:pt x="41" y="9"/>
                    <a:pt x="37" y="8"/>
                    <a:pt x="34" y="8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52" y="0"/>
                    <a:pt x="67" y="12"/>
                    <a:pt x="67" y="27"/>
                  </a:cubicBezTo>
                  <a:cubicBezTo>
                    <a:pt x="67" y="42"/>
                    <a:pt x="52" y="54"/>
                    <a:pt x="34" y="54"/>
                  </a:cubicBezTo>
                  <a:cubicBezTo>
                    <a:pt x="32" y="54"/>
                    <a:pt x="30" y="54"/>
                    <a:pt x="28" y="54"/>
                  </a:cubicBezTo>
                  <a:cubicBezTo>
                    <a:pt x="21" y="61"/>
                    <a:pt x="13" y="62"/>
                    <a:pt x="4" y="6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9" y="59"/>
                    <a:pt x="13" y="55"/>
                    <a:pt x="13" y="50"/>
                  </a:cubicBezTo>
                  <a:cubicBezTo>
                    <a:pt x="13" y="49"/>
                    <a:pt x="13" y="49"/>
                    <a:pt x="12" y="48"/>
                  </a:cubicBezTo>
                  <a:cubicBezTo>
                    <a:pt x="5" y="43"/>
                    <a:pt x="0" y="36"/>
                    <a:pt x="0" y="27"/>
                  </a:cubicBezTo>
                  <a:cubicBezTo>
                    <a:pt x="0" y="12"/>
                    <a:pt x="15" y="0"/>
                    <a:pt x="34" y="0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1" name="îṧḷïḍê"/>
            <p:cNvSpPr/>
            <p:nvPr/>
          </p:nvSpPr>
          <p:spPr bwMode="auto">
            <a:xfrm>
              <a:off x="6312733" y="2886686"/>
              <a:ext cx="207477" cy="203562"/>
            </a:xfrm>
            <a:custGeom>
              <a:avLst/>
              <a:gdLst>
                <a:gd name="T0" fmla="*/ 62 w 65"/>
                <a:gd name="T1" fmla="*/ 36 h 64"/>
                <a:gd name="T2" fmla="*/ 62 w 65"/>
                <a:gd name="T3" fmla="*/ 32 h 64"/>
                <a:gd name="T4" fmla="*/ 33 w 65"/>
                <a:gd name="T5" fmla="*/ 3 h 64"/>
                <a:gd name="T6" fmla="*/ 28 w 65"/>
                <a:gd name="T7" fmla="*/ 3 h 64"/>
                <a:gd name="T8" fmla="*/ 18 w 65"/>
                <a:gd name="T9" fmla="*/ 0 h 64"/>
                <a:gd name="T10" fmla="*/ 0 w 65"/>
                <a:gd name="T11" fmla="*/ 18 h 64"/>
                <a:gd name="T12" fmla="*/ 3 w 65"/>
                <a:gd name="T13" fmla="*/ 28 h 64"/>
                <a:gd name="T14" fmla="*/ 3 w 65"/>
                <a:gd name="T15" fmla="*/ 32 h 64"/>
                <a:gd name="T16" fmla="*/ 33 w 65"/>
                <a:gd name="T17" fmla="*/ 62 h 64"/>
                <a:gd name="T18" fmla="*/ 38 w 65"/>
                <a:gd name="T19" fmla="*/ 62 h 64"/>
                <a:gd name="T20" fmla="*/ 47 w 65"/>
                <a:gd name="T21" fmla="*/ 64 h 64"/>
                <a:gd name="T22" fmla="*/ 65 w 65"/>
                <a:gd name="T23" fmla="*/ 46 h 64"/>
                <a:gd name="T24" fmla="*/ 62 w 65"/>
                <a:gd name="T25" fmla="*/ 36 h 64"/>
                <a:gd name="T26" fmla="*/ 35 w 65"/>
                <a:gd name="T27" fmla="*/ 54 h 64"/>
                <a:gd name="T28" fmla="*/ 17 w 65"/>
                <a:gd name="T29" fmla="*/ 49 h 64"/>
                <a:gd name="T30" fmla="*/ 18 w 65"/>
                <a:gd name="T31" fmla="*/ 39 h 64"/>
                <a:gd name="T32" fmla="*/ 26 w 65"/>
                <a:gd name="T33" fmla="*/ 45 h 64"/>
                <a:gd name="T34" fmla="*/ 40 w 65"/>
                <a:gd name="T35" fmla="*/ 44 h 64"/>
                <a:gd name="T36" fmla="*/ 32 w 65"/>
                <a:gd name="T37" fmla="*/ 36 h 64"/>
                <a:gd name="T38" fmla="*/ 15 w 65"/>
                <a:gd name="T39" fmla="*/ 23 h 64"/>
                <a:gd name="T40" fmla="*/ 28 w 65"/>
                <a:gd name="T41" fmla="*/ 10 h 64"/>
                <a:gd name="T42" fmla="*/ 46 w 65"/>
                <a:gd name="T43" fmla="*/ 15 h 64"/>
                <a:gd name="T44" fmla="*/ 45 w 65"/>
                <a:gd name="T45" fmla="*/ 24 h 64"/>
                <a:gd name="T46" fmla="*/ 32 w 65"/>
                <a:gd name="T47" fmla="*/ 17 h 64"/>
                <a:gd name="T48" fmla="*/ 29 w 65"/>
                <a:gd name="T49" fmla="*/ 27 h 64"/>
                <a:gd name="T50" fmla="*/ 50 w 65"/>
                <a:gd name="T51" fmla="*/ 37 h 64"/>
                <a:gd name="T52" fmla="*/ 35 w 65"/>
                <a:gd name="T53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64">
                  <a:moveTo>
                    <a:pt x="62" y="36"/>
                  </a:moveTo>
                  <a:cubicBezTo>
                    <a:pt x="62" y="35"/>
                    <a:pt x="62" y="34"/>
                    <a:pt x="62" y="32"/>
                  </a:cubicBezTo>
                  <a:cubicBezTo>
                    <a:pt x="62" y="16"/>
                    <a:pt x="49" y="3"/>
                    <a:pt x="33" y="3"/>
                  </a:cubicBezTo>
                  <a:cubicBezTo>
                    <a:pt x="31" y="3"/>
                    <a:pt x="29" y="3"/>
                    <a:pt x="28" y="3"/>
                  </a:cubicBezTo>
                  <a:cubicBezTo>
                    <a:pt x="25" y="1"/>
                    <a:pt x="22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5"/>
                    <a:pt x="3" y="28"/>
                  </a:cubicBezTo>
                  <a:cubicBezTo>
                    <a:pt x="3" y="29"/>
                    <a:pt x="3" y="31"/>
                    <a:pt x="3" y="32"/>
                  </a:cubicBezTo>
                  <a:cubicBezTo>
                    <a:pt x="3" y="49"/>
                    <a:pt x="16" y="62"/>
                    <a:pt x="33" y="62"/>
                  </a:cubicBezTo>
                  <a:cubicBezTo>
                    <a:pt x="34" y="62"/>
                    <a:pt x="36" y="62"/>
                    <a:pt x="38" y="62"/>
                  </a:cubicBezTo>
                  <a:cubicBezTo>
                    <a:pt x="41" y="63"/>
                    <a:pt x="44" y="64"/>
                    <a:pt x="47" y="64"/>
                  </a:cubicBezTo>
                  <a:cubicBezTo>
                    <a:pt x="57" y="64"/>
                    <a:pt x="65" y="56"/>
                    <a:pt x="65" y="46"/>
                  </a:cubicBezTo>
                  <a:cubicBezTo>
                    <a:pt x="65" y="43"/>
                    <a:pt x="64" y="39"/>
                    <a:pt x="62" y="36"/>
                  </a:cubicBezTo>
                  <a:close/>
                  <a:moveTo>
                    <a:pt x="35" y="54"/>
                  </a:moveTo>
                  <a:cubicBezTo>
                    <a:pt x="26" y="55"/>
                    <a:pt x="21" y="53"/>
                    <a:pt x="17" y="49"/>
                  </a:cubicBezTo>
                  <a:cubicBezTo>
                    <a:pt x="13" y="45"/>
                    <a:pt x="15" y="40"/>
                    <a:pt x="18" y="39"/>
                  </a:cubicBezTo>
                  <a:cubicBezTo>
                    <a:pt x="22" y="39"/>
                    <a:pt x="24" y="44"/>
                    <a:pt x="26" y="45"/>
                  </a:cubicBezTo>
                  <a:cubicBezTo>
                    <a:pt x="28" y="46"/>
                    <a:pt x="36" y="49"/>
                    <a:pt x="40" y="44"/>
                  </a:cubicBezTo>
                  <a:cubicBezTo>
                    <a:pt x="44" y="39"/>
                    <a:pt x="37" y="37"/>
                    <a:pt x="32" y="36"/>
                  </a:cubicBezTo>
                  <a:cubicBezTo>
                    <a:pt x="24" y="35"/>
                    <a:pt x="14" y="31"/>
                    <a:pt x="15" y="23"/>
                  </a:cubicBezTo>
                  <a:cubicBezTo>
                    <a:pt x="16" y="15"/>
                    <a:pt x="22" y="11"/>
                    <a:pt x="28" y="10"/>
                  </a:cubicBezTo>
                  <a:cubicBezTo>
                    <a:pt x="37" y="9"/>
                    <a:pt x="42" y="11"/>
                    <a:pt x="46" y="15"/>
                  </a:cubicBezTo>
                  <a:cubicBezTo>
                    <a:pt x="51" y="19"/>
                    <a:pt x="48" y="24"/>
                    <a:pt x="45" y="24"/>
                  </a:cubicBezTo>
                  <a:cubicBezTo>
                    <a:pt x="42" y="24"/>
                    <a:pt x="39" y="17"/>
                    <a:pt x="32" y="17"/>
                  </a:cubicBezTo>
                  <a:cubicBezTo>
                    <a:pt x="25" y="17"/>
                    <a:pt x="20" y="24"/>
                    <a:pt x="29" y="27"/>
                  </a:cubicBezTo>
                  <a:cubicBezTo>
                    <a:pt x="37" y="29"/>
                    <a:pt x="47" y="30"/>
                    <a:pt x="50" y="37"/>
                  </a:cubicBezTo>
                  <a:cubicBezTo>
                    <a:pt x="53" y="45"/>
                    <a:pt x="45" y="54"/>
                    <a:pt x="35" y="54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2" name="ïšḻíḋè"/>
            <p:cNvSpPr/>
            <p:nvPr/>
          </p:nvSpPr>
          <p:spPr bwMode="auto">
            <a:xfrm>
              <a:off x="5156634" y="2140536"/>
              <a:ext cx="262282" cy="281855"/>
            </a:xfrm>
            <a:custGeom>
              <a:avLst/>
              <a:gdLst>
                <a:gd name="T0" fmla="*/ 78 w 82"/>
                <a:gd name="T1" fmla="*/ 22 h 88"/>
                <a:gd name="T2" fmla="*/ 50 w 82"/>
                <a:gd name="T3" fmla="*/ 2 h 88"/>
                <a:gd name="T4" fmla="*/ 40 w 82"/>
                <a:gd name="T5" fmla="*/ 4 h 88"/>
                <a:gd name="T6" fmla="*/ 3 w 82"/>
                <a:gd name="T7" fmla="*/ 55 h 88"/>
                <a:gd name="T8" fmla="*/ 4 w 82"/>
                <a:gd name="T9" fmla="*/ 65 h 88"/>
                <a:gd name="T10" fmla="*/ 32 w 82"/>
                <a:gd name="T11" fmla="*/ 85 h 88"/>
                <a:gd name="T12" fmla="*/ 42 w 82"/>
                <a:gd name="T13" fmla="*/ 84 h 88"/>
                <a:gd name="T14" fmla="*/ 80 w 82"/>
                <a:gd name="T15" fmla="*/ 33 h 88"/>
                <a:gd name="T16" fmla="*/ 78 w 82"/>
                <a:gd name="T17" fmla="*/ 22 h 88"/>
                <a:gd name="T18" fmla="*/ 54 w 82"/>
                <a:gd name="T19" fmla="*/ 9 h 88"/>
                <a:gd name="T20" fmla="*/ 70 w 82"/>
                <a:gd name="T21" fmla="*/ 21 h 88"/>
                <a:gd name="T22" fmla="*/ 68 w 82"/>
                <a:gd name="T23" fmla="*/ 23 h 88"/>
                <a:gd name="T24" fmla="*/ 53 w 82"/>
                <a:gd name="T25" fmla="*/ 11 h 88"/>
                <a:gd name="T26" fmla="*/ 54 w 82"/>
                <a:gd name="T27" fmla="*/ 9 h 88"/>
                <a:gd name="T28" fmla="*/ 21 w 82"/>
                <a:gd name="T29" fmla="*/ 71 h 88"/>
                <a:gd name="T30" fmla="*/ 20 w 82"/>
                <a:gd name="T31" fmla="*/ 64 h 88"/>
                <a:gd name="T32" fmla="*/ 27 w 82"/>
                <a:gd name="T33" fmla="*/ 63 h 88"/>
                <a:gd name="T34" fmla="*/ 28 w 82"/>
                <a:gd name="T35" fmla="*/ 70 h 88"/>
                <a:gd name="T36" fmla="*/ 21 w 82"/>
                <a:gd name="T37" fmla="*/ 71 h 88"/>
                <a:gd name="T38" fmla="*/ 45 w 82"/>
                <a:gd name="T39" fmla="*/ 71 h 88"/>
                <a:gd name="T40" fmla="*/ 14 w 82"/>
                <a:gd name="T41" fmla="*/ 48 h 88"/>
                <a:gd name="T42" fmla="*/ 43 w 82"/>
                <a:gd name="T43" fmla="*/ 9 h 88"/>
                <a:gd name="T44" fmla="*/ 74 w 82"/>
                <a:gd name="T45" fmla="*/ 32 h 88"/>
                <a:gd name="T46" fmla="*/ 45 w 82"/>
                <a:gd name="T47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88">
                  <a:moveTo>
                    <a:pt x="78" y="2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47" y="0"/>
                    <a:pt x="43" y="1"/>
                    <a:pt x="40" y="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1" y="63"/>
                    <a:pt x="4" y="6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5" y="88"/>
                    <a:pt x="40" y="87"/>
                    <a:pt x="42" y="84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2" y="29"/>
                    <a:pt x="81" y="25"/>
                    <a:pt x="78" y="22"/>
                  </a:cubicBezTo>
                  <a:close/>
                  <a:moveTo>
                    <a:pt x="54" y="9"/>
                  </a:moveTo>
                  <a:cubicBezTo>
                    <a:pt x="70" y="21"/>
                    <a:pt x="70" y="21"/>
                    <a:pt x="70" y="21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53" y="11"/>
                    <a:pt x="53" y="11"/>
                    <a:pt x="53" y="11"/>
                  </a:cubicBezTo>
                  <a:lnTo>
                    <a:pt x="54" y="9"/>
                  </a:lnTo>
                  <a:close/>
                  <a:moveTo>
                    <a:pt x="21" y="71"/>
                  </a:moveTo>
                  <a:cubicBezTo>
                    <a:pt x="19" y="70"/>
                    <a:pt x="18" y="67"/>
                    <a:pt x="20" y="64"/>
                  </a:cubicBezTo>
                  <a:cubicBezTo>
                    <a:pt x="22" y="62"/>
                    <a:pt x="25" y="62"/>
                    <a:pt x="27" y="63"/>
                  </a:cubicBezTo>
                  <a:cubicBezTo>
                    <a:pt x="29" y="65"/>
                    <a:pt x="29" y="68"/>
                    <a:pt x="28" y="70"/>
                  </a:cubicBezTo>
                  <a:cubicBezTo>
                    <a:pt x="26" y="72"/>
                    <a:pt x="23" y="73"/>
                    <a:pt x="21" y="71"/>
                  </a:cubicBezTo>
                  <a:close/>
                  <a:moveTo>
                    <a:pt x="45" y="71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74" y="32"/>
                    <a:pt x="74" y="32"/>
                    <a:pt x="74" y="32"/>
                  </a:cubicBezTo>
                  <a:lnTo>
                    <a:pt x="45" y="71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3" name="íṣļíḋe"/>
            <p:cNvSpPr/>
            <p:nvPr/>
          </p:nvSpPr>
          <p:spPr bwMode="auto">
            <a:xfrm>
              <a:off x="4814101" y="2956741"/>
              <a:ext cx="137013" cy="152672"/>
            </a:xfrm>
            <a:custGeom>
              <a:avLst/>
              <a:gdLst>
                <a:gd name="T0" fmla="*/ 34 w 43"/>
                <a:gd name="T1" fmla="*/ 15 h 48"/>
                <a:gd name="T2" fmla="*/ 36 w 43"/>
                <a:gd name="T3" fmla="*/ 12 h 48"/>
                <a:gd name="T4" fmla="*/ 39 w 43"/>
                <a:gd name="T5" fmla="*/ 7 h 48"/>
                <a:gd name="T6" fmla="*/ 38 w 43"/>
                <a:gd name="T7" fmla="*/ 1 h 48"/>
                <a:gd name="T8" fmla="*/ 34 w 43"/>
                <a:gd name="T9" fmla="*/ 0 h 48"/>
                <a:gd name="T10" fmla="*/ 27 w 43"/>
                <a:gd name="T11" fmla="*/ 3 h 48"/>
                <a:gd name="T12" fmla="*/ 21 w 43"/>
                <a:gd name="T13" fmla="*/ 14 h 48"/>
                <a:gd name="T14" fmla="*/ 16 w 43"/>
                <a:gd name="T15" fmla="*/ 3 h 48"/>
                <a:gd name="T16" fmla="*/ 10 w 43"/>
                <a:gd name="T17" fmla="*/ 1 h 48"/>
                <a:gd name="T18" fmla="*/ 6 w 43"/>
                <a:gd name="T19" fmla="*/ 3 h 48"/>
                <a:gd name="T20" fmla="*/ 7 w 43"/>
                <a:gd name="T21" fmla="*/ 12 h 48"/>
                <a:gd name="T22" fmla="*/ 10 w 43"/>
                <a:gd name="T23" fmla="*/ 15 h 48"/>
                <a:gd name="T24" fmla="*/ 0 w 43"/>
                <a:gd name="T25" fmla="*/ 15 h 48"/>
                <a:gd name="T26" fmla="*/ 0 w 43"/>
                <a:gd name="T27" fmla="*/ 27 h 48"/>
                <a:gd name="T28" fmla="*/ 3 w 43"/>
                <a:gd name="T29" fmla="*/ 27 h 48"/>
                <a:gd name="T30" fmla="*/ 3 w 43"/>
                <a:gd name="T31" fmla="*/ 48 h 48"/>
                <a:gd name="T32" fmla="*/ 40 w 43"/>
                <a:gd name="T33" fmla="*/ 48 h 48"/>
                <a:gd name="T34" fmla="*/ 40 w 43"/>
                <a:gd name="T35" fmla="*/ 27 h 48"/>
                <a:gd name="T36" fmla="*/ 43 w 43"/>
                <a:gd name="T37" fmla="*/ 27 h 48"/>
                <a:gd name="T38" fmla="*/ 43 w 43"/>
                <a:gd name="T39" fmla="*/ 15 h 48"/>
                <a:gd name="T40" fmla="*/ 34 w 43"/>
                <a:gd name="T41" fmla="*/ 15 h 48"/>
                <a:gd name="T42" fmla="*/ 29 w 43"/>
                <a:gd name="T43" fmla="*/ 5 h 48"/>
                <a:gd name="T44" fmla="*/ 34 w 43"/>
                <a:gd name="T45" fmla="*/ 3 h 48"/>
                <a:gd name="T46" fmla="*/ 35 w 43"/>
                <a:gd name="T47" fmla="*/ 4 h 48"/>
                <a:gd name="T48" fmla="*/ 34 w 43"/>
                <a:gd name="T49" fmla="*/ 10 h 48"/>
                <a:gd name="T50" fmla="*/ 27 w 43"/>
                <a:gd name="T51" fmla="*/ 15 h 48"/>
                <a:gd name="T52" fmla="*/ 24 w 43"/>
                <a:gd name="T53" fmla="*/ 15 h 48"/>
                <a:gd name="T54" fmla="*/ 29 w 43"/>
                <a:gd name="T55" fmla="*/ 5 h 48"/>
                <a:gd name="T56" fmla="*/ 8 w 43"/>
                <a:gd name="T57" fmla="*/ 7 h 48"/>
                <a:gd name="T58" fmla="*/ 9 w 43"/>
                <a:gd name="T59" fmla="*/ 5 h 48"/>
                <a:gd name="T60" fmla="*/ 10 w 43"/>
                <a:gd name="T61" fmla="*/ 4 h 48"/>
                <a:gd name="T62" fmla="*/ 10 w 43"/>
                <a:gd name="T63" fmla="*/ 4 h 48"/>
                <a:gd name="T64" fmla="*/ 13 w 43"/>
                <a:gd name="T65" fmla="*/ 6 h 48"/>
                <a:gd name="T66" fmla="*/ 17 w 43"/>
                <a:gd name="T67" fmla="*/ 13 h 48"/>
                <a:gd name="T68" fmla="*/ 17 w 43"/>
                <a:gd name="T69" fmla="*/ 13 h 48"/>
                <a:gd name="T70" fmla="*/ 17 w 43"/>
                <a:gd name="T71" fmla="*/ 13 h 48"/>
                <a:gd name="T72" fmla="*/ 9 w 43"/>
                <a:gd name="T73" fmla="*/ 10 h 48"/>
                <a:gd name="T74" fmla="*/ 8 w 43"/>
                <a:gd name="T75" fmla="*/ 7 h 48"/>
                <a:gd name="T76" fmla="*/ 18 w 43"/>
                <a:gd name="T77" fmla="*/ 45 h 48"/>
                <a:gd name="T78" fmla="*/ 6 w 43"/>
                <a:gd name="T79" fmla="*/ 45 h 48"/>
                <a:gd name="T80" fmla="*/ 6 w 43"/>
                <a:gd name="T81" fmla="*/ 25 h 48"/>
                <a:gd name="T82" fmla="*/ 18 w 43"/>
                <a:gd name="T83" fmla="*/ 25 h 48"/>
                <a:gd name="T84" fmla="*/ 18 w 43"/>
                <a:gd name="T85" fmla="*/ 45 h 48"/>
                <a:gd name="T86" fmla="*/ 18 w 43"/>
                <a:gd name="T87" fmla="*/ 24 h 48"/>
                <a:gd name="T88" fmla="*/ 3 w 43"/>
                <a:gd name="T89" fmla="*/ 24 h 48"/>
                <a:gd name="T90" fmla="*/ 3 w 43"/>
                <a:gd name="T91" fmla="*/ 18 h 48"/>
                <a:gd name="T92" fmla="*/ 18 w 43"/>
                <a:gd name="T93" fmla="*/ 18 h 48"/>
                <a:gd name="T94" fmla="*/ 18 w 43"/>
                <a:gd name="T95" fmla="*/ 24 h 48"/>
                <a:gd name="T96" fmla="*/ 37 w 43"/>
                <a:gd name="T97" fmla="*/ 45 h 48"/>
                <a:gd name="T98" fmla="*/ 25 w 43"/>
                <a:gd name="T99" fmla="*/ 45 h 48"/>
                <a:gd name="T100" fmla="*/ 25 w 43"/>
                <a:gd name="T101" fmla="*/ 25 h 48"/>
                <a:gd name="T102" fmla="*/ 37 w 43"/>
                <a:gd name="T103" fmla="*/ 25 h 48"/>
                <a:gd name="T104" fmla="*/ 37 w 43"/>
                <a:gd name="T105" fmla="*/ 45 h 48"/>
                <a:gd name="T106" fmla="*/ 40 w 43"/>
                <a:gd name="T107" fmla="*/ 24 h 48"/>
                <a:gd name="T108" fmla="*/ 25 w 43"/>
                <a:gd name="T109" fmla="*/ 24 h 48"/>
                <a:gd name="T110" fmla="*/ 25 w 43"/>
                <a:gd name="T111" fmla="*/ 18 h 48"/>
                <a:gd name="T112" fmla="*/ 40 w 43"/>
                <a:gd name="T113" fmla="*/ 18 h 48"/>
                <a:gd name="T114" fmla="*/ 40 w 43"/>
                <a:gd name="T11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" h="48">
                  <a:moveTo>
                    <a:pt x="34" y="15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8" y="11"/>
                    <a:pt x="39" y="9"/>
                    <a:pt x="39" y="7"/>
                  </a:cubicBezTo>
                  <a:cubicBezTo>
                    <a:pt x="40" y="5"/>
                    <a:pt x="39" y="3"/>
                    <a:pt x="38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0"/>
                    <a:pt x="29" y="1"/>
                    <a:pt x="27" y="3"/>
                  </a:cubicBezTo>
                  <a:cubicBezTo>
                    <a:pt x="24" y="6"/>
                    <a:pt x="22" y="10"/>
                    <a:pt x="21" y="14"/>
                  </a:cubicBezTo>
                  <a:cubicBezTo>
                    <a:pt x="20" y="10"/>
                    <a:pt x="19" y="6"/>
                    <a:pt x="16" y="3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9" y="1"/>
                    <a:pt x="7" y="1"/>
                    <a:pt x="6" y="3"/>
                  </a:cubicBezTo>
                  <a:cubicBezTo>
                    <a:pt x="4" y="5"/>
                    <a:pt x="4" y="9"/>
                    <a:pt x="7" y="12"/>
                  </a:cubicBezTo>
                  <a:cubicBezTo>
                    <a:pt x="8" y="13"/>
                    <a:pt x="9" y="14"/>
                    <a:pt x="1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15"/>
                    <a:pt x="43" y="15"/>
                    <a:pt x="43" y="15"/>
                  </a:cubicBezTo>
                  <a:lnTo>
                    <a:pt x="34" y="15"/>
                  </a:lnTo>
                  <a:close/>
                  <a:moveTo>
                    <a:pt x="29" y="5"/>
                  </a:moveTo>
                  <a:cubicBezTo>
                    <a:pt x="31" y="4"/>
                    <a:pt x="32" y="3"/>
                    <a:pt x="34" y="3"/>
                  </a:cubicBezTo>
                  <a:cubicBezTo>
                    <a:pt x="34" y="3"/>
                    <a:pt x="35" y="3"/>
                    <a:pt x="35" y="4"/>
                  </a:cubicBezTo>
                  <a:cubicBezTo>
                    <a:pt x="37" y="5"/>
                    <a:pt x="36" y="8"/>
                    <a:pt x="34" y="10"/>
                  </a:cubicBezTo>
                  <a:cubicBezTo>
                    <a:pt x="32" y="12"/>
                    <a:pt x="29" y="14"/>
                    <a:pt x="27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2"/>
                    <a:pt x="27" y="8"/>
                    <a:pt x="29" y="5"/>
                  </a:cubicBezTo>
                  <a:close/>
                  <a:moveTo>
                    <a:pt x="8" y="7"/>
                  </a:moveTo>
                  <a:cubicBezTo>
                    <a:pt x="8" y="6"/>
                    <a:pt x="8" y="6"/>
                    <a:pt x="9" y="5"/>
                  </a:cubicBezTo>
                  <a:cubicBezTo>
                    <a:pt x="9" y="5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5"/>
                    <a:pt x="13" y="6"/>
                  </a:cubicBezTo>
                  <a:cubicBezTo>
                    <a:pt x="15" y="7"/>
                    <a:pt x="16" y="10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4" y="13"/>
                    <a:pt x="11" y="11"/>
                    <a:pt x="9" y="10"/>
                  </a:cubicBezTo>
                  <a:cubicBezTo>
                    <a:pt x="9" y="9"/>
                    <a:pt x="8" y="8"/>
                    <a:pt x="8" y="7"/>
                  </a:cubicBezTo>
                  <a:close/>
                  <a:moveTo>
                    <a:pt x="18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8" y="45"/>
                  </a:lnTo>
                  <a:close/>
                  <a:moveTo>
                    <a:pt x="18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8" y="18"/>
                    <a:pt x="18" y="18"/>
                    <a:pt x="18" y="18"/>
                  </a:cubicBezTo>
                  <a:lnTo>
                    <a:pt x="18" y="24"/>
                  </a:lnTo>
                  <a:close/>
                  <a:moveTo>
                    <a:pt x="37" y="45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7" y="25"/>
                    <a:pt x="37" y="25"/>
                    <a:pt x="37" y="25"/>
                  </a:cubicBezTo>
                  <a:lnTo>
                    <a:pt x="37" y="45"/>
                  </a:lnTo>
                  <a:close/>
                  <a:moveTo>
                    <a:pt x="40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40" y="18"/>
                    <a:pt x="40" y="18"/>
                    <a:pt x="40" y="18"/>
                  </a:cubicBezTo>
                  <a:lnTo>
                    <a:pt x="40" y="24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4" name="í$lïḑe"/>
            <p:cNvSpPr/>
            <p:nvPr/>
          </p:nvSpPr>
          <p:spPr bwMode="auto">
            <a:xfrm>
              <a:off x="5646087" y="3307798"/>
              <a:ext cx="227050" cy="199648"/>
            </a:xfrm>
            <a:custGeom>
              <a:avLst/>
              <a:gdLst>
                <a:gd name="T0" fmla="*/ 76 w 116"/>
                <a:gd name="T1" fmla="*/ 15 h 102"/>
                <a:gd name="T2" fmla="*/ 40 w 116"/>
                <a:gd name="T3" fmla="*/ 0 h 102"/>
                <a:gd name="T4" fmla="*/ 0 w 116"/>
                <a:gd name="T5" fmla="*/ 15 h 102"/>
                <a:gd name="T6" fmla="*/ 0 w 116"/>
                <a:gd name="T7" fmla="*/ 102 h 102"/>
                <a:gd name="T8" fmla="*/ 40 w 116"/>
                <a:gd name="T9" fmla="*/ 87 h 102"/>
                <a:gd name="T10" fmla="*/ 76 w 116"/>
                <a:gd name="T11" fmla="*/ 102 h 102"/>
                <a:gd name="T12" fmla="*/ 116 w 116"/>
                <a:gd name="T13" fmla="*/ 87 h 102"/>
                <a:gd name="T14" fmla="*/ 116 w 116"/>
                <a:gd name="T15" fmla="*/ 0 h 102"/>
                <a:gd name="T16" fmla="*/ 76 w 116"/>
                <a:gd name="T17" fmla="*/ 15 h 102"/>
                <a:gd name="T18" fmla="*/ 44 w 116"/>
                <a:gd name="T19" fmla="*/ 9 h 102"/>
                <a:gd name="T20" fmla="*/ 73 w 116"/>
                <a:gd name="T21" fmla="*/ 22 h 102"/>
                <a:gd name="T22" fmla="*/ 73 w 116"/>
                <a:gd name="T23" fmla="*/ 92 h 102"/>
                <a:gd name="T24" fmla="*/ 44 w 116"/>
                <a:gd name="T25" fmla="*/ 80 h 102"/>
                <a:gd name="T26" fmla="*/ 44 w 116"/>
                <a:gd name="T27" fmla="*/ 9 h 102"/>
                <a:gd name="T28" fmla="*/ 8 w 116"/>
                <a:gd name="T29" fmla="*/ 20 h 102"/>
                <a:gd name="T30" fmla="*/ 37 w 116"/>
                <a:gd name="T31" fmla="*/ 9 h 102"/>
                <a:gd name="T32" fmla="*/ 37 w 116"/>
                <a:gd name="T33" fmla="*/ 80 h 102"/>
                <a:gd name="T34" fmla="*/ 8 w 116"/>
                <a:gd name="T35" fmla="*/ 92 h 102"/>
                <a:gd name="T36" fmla="*/ 8 w 116"/>
                <a:gd name="T37" fmla="*/ 20 h 102"/>
                <a:gd name="T38" fmla="*/ 109 w 116"/>
                <a:gd name="T39" fmla="*/ 82 h 102"/>
                <a:gd name="T40" fmla="*/ 80 w 116"/>
                <a:gd name="T41" fmla="*/ 92 h 102"/>
                <a:gd name="T42" fmla="*/ 80 w 116"/>
                <a:gd name="T43" fmla="*/ 22 h 102"/>
                <a:gd name="T44" fmla="*/ 109 w 116"/>
                <a:gd name="T45" fmla="*/ 10 h 102"/>
                <a:gd name="T46" fmla="*/ 109 w 116"/>
                <a:gd name="T47" fmla="*/ 8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6" h="102">
                  <a:moveTo>
                    <a:pt x="76" y="15"/>
                  </a:moveTo>
                  <a:lnTo>
                    <a:pt x="40" y="0"/>
                  </a:lnTo>
                  <a:lnTo>
                    <a:pt x="0" y="15"/>
                  </a:lnTo>
                  <a:lnTo>
                    <a:pt x="0" y="102"/>
                  </a:lnTo>
                  <a:lnTo>
                    <a:pt x="40" y="87"/>
                  </a:lnTo>
                  <a:lnTo>
                    <a:pt x="76" y="102"/>
                  </a:lnTo>
                  <a:lnTo>
                    <a:pt x="116" y="87"/>
                  </a:lnTo>
                  <a:lnTo>
                    <a:pt x="116" y="0"/>
                  </a:lnTo>
                  <a:lnTo>
                    <a:pt x="76" y="15"/>
                  </a:lnTo>
                  <a:close/>
                  <a:moveTo>
                    <a:pt x="44" y="9"/>
                  </a:moveTo>
                  <a:lnTo>
                    <a:pt x="73" y="22"/>
                  </a:lnTo>
                  <a:lnTo>
                    <a:pt x="73" y="92"/>
                  </a:lnTo>
                  <a:lnTo>
                    <a:pt x="44" y="80"/>
                  </a:lnTo>
                  <a:lnTo>
                    <a:pt x="44" y="9"/>
                  </a:lnTo>
                  <a:close/>
                  <a:moveTo>
                    <a:pt x="8" y="20"/>
                  </a:moveTo>
                  <a:lnTo>
                    <a:pt x="37" y="9"/>
                  </a:lnTo>
                  <a:lnTo>
                    <a:pt x="37" y="80"/>
                  </a:lnTo>
                  <a:lnTo>
                    <a:pt x="8" y="92"/>
                  </a:lnTo>
                  <a:lnTo>
                    <a:pt x="8" y="20"/>
                  </a:lnTo>
                  <a:close/>
                  <a:moveTo>
                    <a:pt x="109" y="82"/>
                  </a:moveTo>
                  <a:lnTo>
                    <a:pt x="80" y="92"/>
                  </a:lnTo>
                  <a:lnTo>
                    <a:pt x="80" y="22"/>
                  </a:lnTo>
                  <a:lnTo>
                    <a:pt x="109" y="10"/>
                  </a:lnTo>
                  <a:lnTo>
                    <a:pt x="109" y="82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4" name="iś1iďe"/>
          <p:cNvGrpSpPr/>
          <p:nvPr/>
        </p:nvGrpSpPr>
        <p:grpSpPr>
          <a:xfrm flipH="1">
            <a:off x="668033" y="1366463"/>
            <a:ext cx="3620405" cy="4194418"/>
            <a:chOff x="6868614" y="762985"/>
            <a:chExt cx="5222153" cy="6050102"/>
          </a:xfrm>
          <a:solidFill>
            <a:schemeClr val="tx2"/>
          </a:solidFill>
        </p:grpSpPr>
        <p:sp>
          <p:nvSpPr>
            <p:cNvPr id="15" name="ïṥļíḋè"/>
            <p:cNvSpPr/>
            <p:nvPr/>
          </p:nvSpPr>
          <p:spPr bwMode="auto">
            <a:xfrm>
              <a:off x="11738448" y="4076742"/>
              <a:ext cx="342533" cy="319044"/>
            </a:xfrm>
            <a:custGeom>
              <a:avLst/>
              <a:gdLst>
                <a:gd name="T0" fmla="*/ 53 w 107"/>
                <a:gd name="T1" fmla="*/ 13 h 100"/>
                <a:gd name="T2" fmla="*/ 37 w 107"/>
                <a:gd name="T3" fmla="*/ 16 h 100"/>
                <a:gd name="T4" fmla="*/ 24 w 107"/>
                <a:gd name="T5" fmla="*/ 23 h 100"/>
                <a:gd name="T6" fmla="*/ 13 w 107"/>
                <a:gd name="T7" fmla="*/ 43 h 100"/>
                <a:gd name="T8" fmla="*/ 17 w 107"/>
                <a:gd name="T9" fmla="*/ 55 h 100"/>
                <a:gd name="T10" fmla="*/ 27 w 107"/>
                <a:gd name="T11" fmla="*/ 66 h 100"/>
                <a:gd name="T12" fmla="*/ 33 w 107"/>
                <a:gd name="T13" fmla="*/ 75 h 100"/>
                <a:gd name="T14" fmla="*/ 33 w 107"/>
                <a:gd name="T15" fmla="*/ 79 h 100"/>
                <a:gd name="T16" fmla="*/ 36 w 107"/>
                <a:gd name="T17" fmla="*/ 77 h 100"/>
                <a:gd name="T18" fmla="*/ 45 w 107"/>
                <a:gd name="T19" fmla="*/ 73 h 100"/>
                <a:gd name="T20" fmla="*/ 47 w 107"/>
                <a:gd name="T21" fmla="*/ 73 h 100"/>
                <a:gd name="T22" fmla="*/ 53 w 107"/>
                <a:gd name="T23" fmla="*/ 73 h 100"/>
                <a:gd name="T24" fmla="*/ 70 w 107"/>
                <a:gd name="T25" fmla="*/ 71 h 100"/>
                <a:gd name="T26" fmla="*/ 83 w 107"/>
                <a:gd name="T27" fmla="*/ 64 h 100"/>
                <a:gd name="T28" fmla="*/ 93 w 107"/>
                <a:gd name="T29" fmla="*/ 43 h 100"/>
                <a:gd name="T30" fmla="*/ 83 w 107"/>
                <a:gd name="T31" fmla="*/ 23 h 100"/>
                <a:gd name="T32" fmla="*/ 70 w 107"/>
                <a:gd name="T33" fmla="*/ 16 h 100"/>
                <a:gd name="T34" fmla="*/ 53 w 107"/>
                <a:gd name="T35" fmla="*/ 13 h 100"/>
                <a:gd name="T36" fmla="*/ 53 w 107"/>
                <a:gd name="T37" fmla="*/ 0 h 100"/>
                <a:gd name="T38" fmla="*/ 53 w 107"/>
                <a:gd name="T39" fmla="*/ 0 h 100"/>
                <a:gd name="T40" fmla="*/ 107 w 107"/>
                <a:gd name="T41" fmla="*/ 43 h 100"/>
                <a:gd name="T42" fmla="*/ 53 w 107"/>
                <a:gd name="T43" fmla="*/ 87 h 100"/>
                <a:gd name="T44" fmla="*/ 45 w 107"/>
                <a:gd name="T45" fmla="*/ 86 h 100"/>
                <a:gd name="T46" fmla="*/ 7 w 107"/>
                <a:gd name="T47" fmla="*/ 100 h 100"/>
                <a:gd name="T48" fmla="*/ 7 w 107"/>
                <a:gd name="T49" fmla="*/ 97 h 100"/>
                <a:gd name="T50" fmla="*/ 20 w 107"/>
                <a:gd name="T51" fmla="*/ 80 h 100"/>
                <a:gd name="T52" fmla="*/ 20 w 107"/>
                <a:gd name="T53" fmla="*/ 77 h 100"/>
                <a:gd name="T54" fmla="*/ 0 w 107"/>
                <a:gd name="T55" fmla="*/ 43 h 100"/>
                <a:gd name="T56" fmla="*/ 53 w 107"/>
                <a:gd name="T5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0">
                  <a:moveTo>
                    <a:pt x="53" y="13"/>
                  </a:moveTo>
                  <a:cubicBezTo>
                    <a:pt x="48" y="13"/>
                    <a:pt x="42" y="14"/>
                    <a:pt x="37" y="16"/>
                  </a:cubicBezTo>
                  <a:cubicBezTo>
                    <a:pt x="32" y="18"/>
                    <a:pt x="28" y="20"/>
                    <a:pt x="24" y="23"/>
                  </a:cubicBezTo>
                  <a:cubicBezTo>
                    <a:pt x="17" y="29"/>
                    <a:pt x="13" y="36"/>
                    <a:pt x="13" y="43"/>
                  </a:cubicBezTo>
                  <a:cubicBezTo>
                    <a:pt x="13" y="48"/>
                    <a:pt x="14" y="52"/>
                    <a:pt x="17" y="55"/>
                  </a:cubicBezTo>
                  <a:cubicBezTo>
                    <a:pt x="19" y="59"/>
                    <a:pt x="23" y="63"/>
                    <a:pt x="27" y="66"/>
                  </a:cubicBezTo>
                  <a:cubicBezTo>
                    <a:pt x="30" y="68"/>
                    <a:pt x="32" y="71"/>
                    <a:pt x="33" y="75"/>
                  </a:cubicBezTo>
                  <a:cubicBezTo>
                    <a:pt x="33" y="76"/>
                    <a:pt x="33" y="78"/>
                    <a:pt x="33" y="79"/>
                  </a:cubicBezTo>
                  <a:cubicBezTo>
                    <a:pt x="34" y="78"/>
                    <a:pt x="35" y="78"/>
                    <a:pt x="36" y="77"/>
                  </a:cubicBezTo>
                  <a:cubicBezTo>
                    <a:pt x="38" y="74"/>
                    <a:pt x="42" y="73"/>
                    <a:pt x="45" y="73"/>
                  </a:cubicBezTo>
                  <a:cubicBezTo>
                    <a:pt x="46" y="73"/>
                    <a:pt x="46" y="73"/>
                    <a:pt x="47" y="73"/>
                  </a:cubicBezTo>
                  <a:cubicBezTo>
                    <a:pt x="49" y="73"/>
                    <a:pt x="51" y="73"/>
                    <a:pt x="53" y="73"/>
                  </a:cubicBezTo>
                  <a:cubicBezTo>
                    <a:pt x="59" y="73"/>
                    <a:pt x="65" y="73"/>
                    <a:pt x="70" y="71"/>
                  </a:cubicBezTo>
                  <a:cubicBezTo>
                    <a:pt x="75" y="69"/>
                    <a:pt x="79" y="67"/>
                    <a:pt x="83" y="64"/>
                  </a:cubicBezTo>
                  <a:cubicBezTo>
                    <a:pt x="90" y="58"/>
                    <a:pt x="93" y="51"/>
                    <a:pt x="93" y="43"/>
                  </a:cubicBezTo>
                  <a:cubicBezTo>
                    <a:pt x="93" y="36"/>
                    <a:pt x="90" y="29"/>
                    <a:pt x="83" y="23"/>
                  </a:cubicBezTo>
                  <a:cubicBezTo>
                    <a:pt x="79" y="20"/>
                    <a:pt x="75" y="18"/>
                    <a:pt x="70" y="16"/>
                  </a:cubicBezTo>
                  <a:cubicBezTo>
                    <a:pt x="65" y="14"/>
                    <a:pt x="59" y="13"/>
                    <a:pt x="53" y="13"/>
                  </a:cubicBezTo>
                  <a:close/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07" y="19"/>
                    <a:pt x="107" y="43"/>
                  </a:cubicBezTo>
                  <a:cubicBezTo>
                    <a:pt x="107" y="67"/>
                    <a:pt x="83" y="87"/>
                    <a:pt x="53" y="87"/>
                  </a:cubicBezTo>
                  <a:cubicBezTo>
                    <a:pt x="51" y="87"/>
                    <a:pt x="48" y="87"/>
                    <a:pt x="45" y="86"/>
                  </a:cubicBezTo>
                  <a:cubicBezTo>
                    <a:pt x="34" y="98"/>
                    <a:pt x="20" y="100"/>
                    <a:pt x="7" y="100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4" y="94"/>
                    <a:pt x="20" y="87"/>
                    <a:pt x="20" y="80"/>
                  </a:cubicBezTo>
                  <a:cubicBezTo>
                    <a:pt x="20" y="79"/>
                    <a:pt x="20" y="78"/>
                    <a:pt x="20" y="77"/>
                  </a:cubicBezTo>
                  <a:cubicBezTo>
                    <a:pt x="8" y="69"/>
                    <a:pt x="0" y="57"/>
                    <a:pt x="0" y="43"/>
                  </a:cubicBezTo>
                  <a:cubicBezTo>
                    <a:pt x="0" y="19"/>
                    <a:pt x="24" y="0"/>
                    <a:pt x="53" y="0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íšḻiḍe"/>
            <p:cNvSpPr/>
            <p:nvPr/>
          </p:nvSpPr>
          <p:spPr bwMode="auto">
            <a:xfrm>
              <a:off x="11501612" y="4250944"/>
              <a:ext cx="215306" cy="215306"/>
            </a:xfrm>
            <a:custGeom>
              <a:avLst/>
              <a:gdLst>
                <a:gd name="T0" fmla="*/ 62 w 67"/>
                <a:gd name="T1" fmla="*/ 17 h 67"/>
                <a:gd name="T2" fmla="*/ 67 w 67"/>
                <a:gd name="T3" fmla="*/ 13 h 67"/>
                <a:gd name="T4" fmla="*/ 67 w 67"/>
                <a:gd name="T5" fmla="*/ 5 h 67"/>
                <a:gd name="T6" fmla="*/ 58 w 67"/>
                <a:gd name="T7" fmla="*/ 5 h 67"/>
                <a:gd name="T8" fmla="*/ 58 w 67"/>
                <a:gd name="T9" fmla="*/ 0 h 67"/>
                <a:gd name="T10" fmla="*/ 4 w 67"/>
                <a:gd name="T11" fmla="*/ 0 h 67"/>
                <a:gd name="T12" fmla="*/ 0 w 67"/>
                <a:gd name="T13" fmla="*/ 5 h 67"/>
                <a:gd name="T14" fmla="*/ 0 w 67"/>
                <a:gd name="T15" fmla="*/ 63 h 67"/>
                <a:gd name="T16" fmla="*/ 4 w 67"/>
                <a:gd name="T17" fmla="*/ 67 h 67"/>
                <a:gd name="T18" fmla="*/ 58 w 67"/>
                <a:gd name="T19" fmla="*/ 67 h 67"/>
                <a:gd name="T20" fmla="*/ 58 w 67"/>
                <a:gd name="T21" fmla="*/ 50 h 67"/>
                <a:gd name="T22" fmla="*/ 62 w 67"/>
                <a:gd name="T23" fmla="*/ 50 h 67"/>
                <a:gd name="T24" fmla="*/ 67 w 67"/>
                <a:gd name="T25" fmla="*/ 46 h 67"/>
                <a:gd name="T26" fmla="*/ 67 w 67"/>
                <a:gd name="T27" fmla="*/ 38 h 67"/>
                <a:gd name="T28" fmla="*/ 58 w 67"/>
                <a:gd name="T29" fmla="*/ 38 h 67"/>
                <a:gd name="T30" fmla="*/ 58 w 67"/>
                <a:gd name="T31" fmla="*/ 34 h 67"/>
                <a:gd name="T32" fmla="*/ 62 w 67"/>
                <a:gd name="T33" fmla="*/ 34 h 67"/>
                <a:gd name="T34" fmla="*/ 67 w 67"/>
                <a:gd name="T35" fmla="*/ 30 h 67"/>
                <a:gd name="T36" fmla="*/ 67 w 67"/>
                <a:gd name="T37" fmla="*/ 21 h 67"/>
                <a:gd name="T38" fmla="*/ 58 w 67"/>
                <a:gd name="T39" fmla="*/ 21 h 67"/>
                <a:gd name="T40" fmla="*/ 58 w 67"/>
                <a:gd name="T41" fmla="*/ 17 h 67"/>
                <a:gd name="T42" fmla="*/ 62 w 67"/>
                <a:gd name="T43" fmla="*/ 17 h 67"/>
                <a:gd name="T44" fmla="*/ 37 w 67"/>
                <a:gd name="T45" fmla="*/ 17 h 67"/>
                <a:gd name="T46" fmla="*/ 46 w 67"/>
                <a:gd name="T47" fmla="*/ 25 h 67"/>
                <a:gd name="T48" fmla="*/ 37 w 67"/>
                <a:gd name="T49" fmla="*/ 34 h 67"/>
                <a:gd name="T50" fmla="*/ 29 w 67"/>
                <a:gd name="T51" fmla="*/ 25 h 67"/>
                <a:gd name="T52" fmla="*/ 37 w 67"/>
                <a:gd name="T53" fmla="*/ 17 h 67"/>
                <a:gd name="T54" fmla="*/ 16 w 67"/>
                <a:gd name="T55" fmla="*/ 63 h 67"/>
                <a:gd name="T56" fmla="*/ 12 w 67"/>
                <a:gd name="T57" fmla="*/ 63 h 67"/>
                <a:gd name="T58" fmla="*/ 12 w 67"/>
                <a:gd name="T59" fmla="*/ 5 h 67"/>
                <a:gd name="T60" fmla="*/ 16 w 67"/>
                <a:gd name="T61" fmla="*/ 5 h 67"/>
                <a:gd name="T62" fmla="*/ 16 w 67"/>
                <a:gd name="T63" fmla="*/ 63 h 67"/>
                <a:gd name="T64" fmla="*/ 50 w 67"/>
                <a:gd name="T65" fmla="*/ 50 h 67"/>
                <a:gd name="T66" fmla="*/ 25 w 67"/>
                <a:gd name="T67" fmla="*/ 50 h 67"/>
                <a:gd name="T68" fmla="*/ 25 w 67"/>
                <a:gd name="T69" fmla="*/ 46 h 67"/>
                <a:gd name="T70" fmla="*/ 33 w 67"/>
                <a:gd name="T71" fmla="*/ 38 h 67"/>
                <a:gd name="T72" fmla="*/ 33 w 67"/>
                <a:gd name="T73" fmla="*/ 38 h 67"/>
                <a:gd name="T74" fmla="*/ 41 w 67"/>
                <a:gd name="T75" fmla="*/ 38 h 67"/>
                <a:gd name="T76" fmla="*/ 50 w 67"/>
                <a:gd name="T77" fmla="*/ 46 h 67"/>
                <a:gd name="T78" fmla="*/ 50 w 67"/>
                <a:gd name="T79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67">
                  <a:moveTo>
                    <a:pt x="62" y="17"/>
                  </a:moveTo>
                  <a:cubicBezTo>
                    <a:pt x="65" y="17"/>
                    <a:pt x="67" y="15"/>
                    <a:pt x="67" y="13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7"/>
                    <a:pt x="4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5" y="50"/>
                    <a:pt x="67" y="49"/>
                    <a:pt x="67" y="46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4"/>
                    <a:pt x="67" y="32"/>
                    <a:pt x="67" y="30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17"/>
                    <a:pt x="58" y="17"/>
                    <a:pt x="58" y="17"/>
                  </a:cubicBezTo>
                  <a:lnTo>
                    <a:pt x="62" y="17"/>
                  </a:lnTo>
                  <a:close/>
                  <a:moveTo>
                    <a:pt x="37" y="17"/>
                  </a:moveTo>
                  <a:cubicBezTo>
                    <a:pt x="42" y="17"/>
                    <a:pt x="46" y="21"/>
                    <a:pt x="46" y="25"/>
                  </a:cubicBezTo>
                  <a:cubicBezTo>
                    <a:pt x="46" y="30"/>
                    <a:pt x="42" y="34"/>
                    <a:pt x="37" y="34"/>
                  </a:cubicBezTo>
                  <a:cubicBezTo>
                    <a:pt x="33" y="34"/>
                    <a:pt x="29" y="30"/>
                    <a:pt x="29" y="25"/>
                  </a:cubicBezTo>
                  <a:cubicBezTo>
                    <a:pt x="29" y="21"/>
                    <a:pt x="33" y="17"/>
                    <a:pt x="37" y="17"/>
                  </a:cubicBezTo>
                  <a:close/>
                  <a:moveTo>
                    <a:pt x="16" y="63"/>
                  </a:moveTo>
                  <a:cubicBezTo>
                    <a:pt x="12" y="63"/>
                    <a:pt x="12" y="63"/>
                    <a:pt x="12" y="6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6" y="5"/>
                    <a:pt x="16" y="5"/>
                    <a:pt x="16" y="5"/>
                  </a:cubicBezTo>
                  <a:lnTo>
                    <a:pt x="16" y="63"/>
                  </a:lnTo>
                  <a:close/>
                  <a:moveTo>
                    <a:pt x="50" y="50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2"/>
                    <a:pt x="28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6" y="38"/>
                    <a:pt x="50" y="42"/>
                    <a:pt x="50" y="46"/>
                  </a:cubicBezTo>
                  <a:lnTo>
                    <a:pt x="50" y="5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ï$1îḓe"/>
            <p:cNvSpPr/>
            <p:nvPr/>
          </p:nvSpPr>
          <p:spPr bwMode="auto">
            <a:xfrm>
              <a:off x="11869589" y="3663746"/>
              <a:ext cx="185947" cy="182031"/>
            </a:xfrm>
            <a:custGeom>
              <a:avLst/>
              <a:gdLst>
                <a:gd name="T0" fmla="*/ 58 w 58"/>
                <a:gd name="T1" fmla="*/ 29 h 57"/>
                <a:gd name="T2" fmla="*/ 29 w 58"/>
                <a:gd name="T3" fmla="*/ 57 h 57"/>
                <a:gd name="T4" fmla="*/ 0 w 58"/>
                <a:gd name="T5" fmla="*/ 29 h 57"/>
                <a:gd name="T6" fmla="*/ 29 w 58"/>
                <a:gd name="T7" fmla="*/ 0 h 57"/>
                <a:gd name="T8" fmla="*/ 58 w 58"/>
                <a:gd name="T9" fmla="*/ 29 h 57"/>
                <a:gd name="T10" fmla="*/ 6 w 58"/>
                <a:gd name="T11" fmla="*/ 29 h 57"/>
                <a:gd name="T12" fmla="*/ 29 w 58"/>
                <a:gd name="T13" fmla="*/ 52 h 57"/>
                <a:gd name="T14" fmla="*/ 52 w 58"/>
                <a:gd name="T15" fmla="*/ 29 h 57"/>
                <a:gd name="T16" fmla="*/ 29 w 58"/>
                <a:gd name="T17" fmla="*/ 6 h 57"/>
                <a:gd name="T18" fmla="*/ 6 w 58"/>
                <a:gd name="T19" fmla="*/ 29 h 57"/>
                <a:gd name="T20" fmla="*/ 32 w 58"/>
                <a:gd name="T21" fmla="*/ 12 h 57"/>
                <a:gd name="T22" fmla="*/ 46 w 58"/>
                <a:gd name="T23" fmla="*/ 26 h 57"/>
                <a:gd name="T24" fmla="*/ 46 w 58"/>
                <a:gd name="T25" fmla="*/ 31 h 57"/>
                <a:gd name="T26" fmla="*/ 41 w 58"/>
                <a:gd name="T27" fmla="*/ 31 h 57"/>
                <a:gd name="T28" fmla="*/ 33 w 58"/>
                <a:gd name="T29" fmla="*/ 23 h 57"/>
                <a:gd name="T30" fmla="*/ 33 w 58"/>
                <a:gd name="T31" fmla="*/ 43 h 57"/>
                <a:gd name="T32" fmla="*/ 29 w 58"/>
                <a:gd name="T33" fmla="*/ 47 h 57"/>
                <a:gd name="T34" fmla="*/ 25 w 58"/>
                <a:gd name="T35" fmla="*/ 43 h 57"/>
                <a:gd name="T36" fmla="*/ 25 w 58"/>
                <a:gd name="T37" fmla="*/ 23 h 57"/>
                <a:gd name="T38" fmla="*/ 17 w 58"/>
                <a:gd name="T39" fmla="*/ 31 h 57"/>
                <a:gd name="T40" fmla="*/ 12 w 58"/>
                <a:gd name="T41" fmla="*/ 31 h 57"/>
                <a:gd name="T42" fmla="*/ 11 w 58"/>
                <a:gd name="T43" fmla="*/ 29 h 57"/>
                <a:gd name="T44" fmla="*/ 12 w 58"/>
                <a:gd name="T45" fmla="*/ 26 h 57"/>
                <a:gd name="T46" fmla="*/ 27 w 58"/>
                <a:gd name="T47" fmla="*/ 12 h 57"/>
                <a:gd name="T48" fmla="*/ 32 w 58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57">
                  <a:moveTo>
                    <a:pt x="58" y="29"/>
                  </a:moveTo>
                  <a:cubicBezTo>
                    <a:pt x="58" y="45"/>
                    <a:pt x="45" y="57"/>
                    <a:pt x="29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6" y="29"/>
                  </a:moveTo>
                  <a:cubicBezTo>
                    <a:pt x="6" y="42"/>
                    <a:pt x="16" y="52"/>
                    <a:pt x="29" y="52"/>
                  </a:cubicBezTo>
                  <a:cubicBezTo>
                    <a:pt x="42" y="52"/>
                    <a:pt x="52" y="42"/>
                    <a:pt x="52" y="29"/>
                  </a:cubicBezTo>
                  <a:cubicBezTo>
                    <a:pt x="52" y="16"/>
                    <a:pt x="42" y="6"/>
                    <a:pt x="29" y="6"/>
                  </a:cubicBezTo>
                  <a:cubicBezTo>
                    <a:pt x="16" y="6"/>
                    <a:pt x="6" y="16"/>
                    <a:pt x="6" y="29"/>
                  </a:cubicBezTo>
                  <a:close/>
                  <a:moveTo>
                    <a:pt x="32" y="12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47" y="28"/>
                    <a:pt x="47" y="30"/>
                    <a:pt x="46" y="31"/>
                  </a:cubicBezTo>
                  <a:cubicBezTo>
                    <a:pt x="45" y="33"/>
                    <a:pt x="42" y="33"/>
                    <a:pt x="41" y="31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5"/>
                    <a:pt x="31" y="47"/>
                    <a:pt x="29" y="47"/>
                  </a:cubicBezTo>
                  <a:cubicBezTo>
                    <a:pt x="27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2" y="31"/>
                    <a:pt x="11" y="30"/>
                    <a:pt x="11" y="29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1"/>
                    <a:pt x="30" y="11"/>
                    <a:pt x="32" y="12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íś1îdé"/>
            <p:cNvSpPr/>
            <p:nvPr/>
          </p:nvSpPr>
          <p:spPr bwMode="auto">
            <a:xfrm>
              <a:off x="11838272" y="3890796"/>
              <a:ext cx="146800" cy="146799"/>
            </a:xfrm>
            <a:custGeom>
              <a:avLst/>
              <a:gdLst>
                <a:gd name="T0" fmla="*/ 3 w 46"/>
                <a:gd name="T1" fmla="*/ 0 h 46"/>
                <a:gd name="T2" fmla="*/ 20 w 46"/>
                <a:gd name="T3" fmla="*/ 0 h 46"/>
                <a:gd name="T4" fmla="*/ 20 w 46"/>
                <a:gd name="T5" fmla="*/ 3 h 46"/>
                <a:gd name="T6" fmla="*/ 3 w 46"/>
                <a:gd name="T7" fmla="*/ 3 h 46"/>
                <a:gd name="T8" fmla="*/ 3 w 46"/>
                <a:gd name="T9" fmla="*/ 0 h 46"/>
                <a:gd name="T10" fmla="*/ 26 w 46"/>
                <a:gd name="T11" fmla="*/ 0 h 46"/>
                <a:gd name="T12" fmla="*/ 43 w 46"/>
                <a:gd name="T13" fmla="*/ 0 h 46"/>
                <a:gd name="T14" fmla="*/ 43 w 46"/>
                <a:gd name="T15" fmla="*/ 3 h 46"/>
                <a:gd name="T16" fmla="*/ 26 w 46"/>
                <a:gd name="T17" fmla="*/ 3 h 46"/>
                <a:gd name="T18" fmla="*/ 26 w 46"/>
                <a:gd name="T19" fmla="*/ 0 h 46"/>
                <a:gd name="T20" fmla="*/ 43 w 46"/>
                <a:gd name="T21" fmla="*/ 14 h 46"/>
                <a:gd name="T22" fmla="*/ 41 w 46"/>
                <a:gd name="T23" fmla="*/ 14 h 46"/>
                <a:gd name="T24" fmla="*/ 41 w 46"/>
                <a:gd name="T25" fmla="*/ 3 h 46"/>
                <a:gd name="T26" fmla="*/ 29 w 46"/>
                <a:gd name="T27" fmla="*/ 3 h 46"/>
                <a:gd name="T28" fmla="*/ 29 w 46"/>
                <a:gd name="T29" fmla="*/ 14 h 46"/>
                <a:gd name="T30" fmla="*/ 17 w 46"/>
                <a:gd name="T31" fmla="*/ 14 h 46"/>
                <a:gd name="T32" fmla="*/ 17 w 46"/>
                <a:gd name="T33" fmla="*/ 3 h 46"/>
                <a:gd name="T34" fmla="*/ 6 w 46"/>
                <a:gd name="T35" fmla="*/ 3 h 46"/>
                <a:gd name="T36" fmla="*/ 6 w 46"/>
                <a:gd name="T37" fmla="*/ 14 h 46"/>
                <a:gd name="T38" fmla="*/ 3 w 46"/>
                <a:gd name="T39" fmla="*/ 14 h 46"/>
                <a:gd name="T40" fmla="*/ 0 w 46"/>
                <a:gd name="T41" fmla="*/ 18 h 46"/>
                <a:gd name="T42" fmla="*/ 0 w 46"/>
                <a:gd name="T43" fmla="*/ 43 h 46"/>
                <a:gd name="T44" fmla="*/ 3 w 46"/>
                <a:gd name="T45" fmla="*/ 46 h 46"/>
                <a:gd name="T46" fmla="*/ 17 w 46"/>
                <a:gd name="T47" fmla="*/ 46 h 46"/>
                <a:gd name="T48" fmla="*/ 20 w 46"/>
                <a:gd name="T49" fmla="*/ 43 h 46"/>
                <a:gd name="T50" fmla="*/ 20 w 46"/>
                <a:gd name="T51" fmla="*/ 26 h 46"/>
                <a:gd name="T52" fmla="*/ 26 w 46"/>
                <a:gd name="T53" fmla="*/ 26 h 46"/>
                <a:gd name="T54" fmla="*/ 26 w 46"/>
                <a:gd name="T55" fmla="*/ 43 h 46"/>
                <a:gd name="T56" fmla="*/ 29 w 46"/>
                <a:gd name="T57" fmla="*/ 46 h 46"/>
                <a:gd name="T58" fmla="*/ 43 w 46"/>
                <a:gd name="T59" fmla="*/ 46 h 46"/>
                <a:gd name="T60" fmla="*/ 46 w 46"/>
                <a:gd name="T61" fmla="*/ 43 h 46"/>
                <a:gd name="T62" fmla="*/ 46 w 46"/>
                <a:gd name="T63" fmla="*/ 18 h 46"/>
                <a:gd name="T64" fmla="*/ 43 w 46"/>
                <a:gd name="T65" fmla="*/ 14 h 46"/>
                <a:gd name="T66" fmla="*/ 16 w 46"/>
                <a:gd name="T67" fmla="*/ 43 h 46"/>
                <a:gd name="T68" fmla="*/ 5 w 46"/>
                <a:gd name="T69" fmla="*/ 43 h 46"/>
                <a:gd name="T70" fmla="*/ 3 w 46"/>
                <a:gd name="T71" fmla="*/ 42 h 46"/>
                <a:gd name="T72" fmla="*/ 5 w 46"/>
                <a:gd name="T73" fmla="*/ 40 h 46"/>
                <a:gd name="T74" fmla="*/ 16 w 46"/>
                <a:gd name="T75" fmla="*/ 40 h 46"/>
                <a:gd name="T76" fmla="*/ 17 w 46"/>
                <a:gd name="T77" fmla="*/ 42 h 46"/>
                <a:gd name="T78" fmla="*/ 16 w 46"/>
                <a:gd name="T79" fmla="*/ 43 h 46"/>
                <a:gd name="T80" fmla="*/ 25 w 46"/>
                <a:gd name="T81" fmla="*/ 23 h 46"/>
                <a:gd name="T82" fmla="*/ 22 w 46"/>
                <a:gd name="T83" fmla="*/ 23 h 46"/>
                <a:gd name="T84" fmla="*/ 20 w 46"/>
                <a:gd name="T85" fmla="*/ 22 h 46"/>
                <a:gd name="T86" fmla="*/ 22 w 46"/>
                <a:gd name="T87" fmla="*/ 20 h 46"/>
                <a:gd name="T88" fmla="*/ 25 w 46"/>
                <a:gd name="T89" fmla="*/ 20 h 46"/>
                <a:gd name="T90" fmla="*/ 26 w 46"/>
                <a:gd name="T91" fmla="*/ 22 h 46"/>
                <a:gd name="T92" fmla="*/ 25 w 46"/>
                <a:gd name="T93" fmla="*/ 23 h 46"/>
                <a:gd name="T94" fmla="*/ 42 w 46"/>
                <a:gd name="T95" fmla="*/ 43 h 46"/>
                <a:gd name="T96" fmla="*/ 31 w 46"/>
                <a:gd name="T97" fmla="*/ 43 h 46"/>
                <a:gd name="T98" fmla="*/ 29 w 46"/>
                <a:gd name="T99" fmla="*/ 42 h 46"/>
                <a:gd name="T100" fmla="*/ 31 w 46"/>
                <a:gd name="T101" fmla="*/ 40 h 46"/>
                <a:gd name="T102" fmla="*/ 42 w 46"/>
                <a:gd name="T103" fmla="*/ 40 h 46"/>
                <a:gd name="T104" fmla="*/ 43 w 46"/>
                <a:gd name="T105" fmla="*/ 42 h 46"/>
                <a:gd name="T106" fmla="*/ 42 w 46"/>
                <a:gd name="T107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46">
                  <a:moveTo>
                    <a:pt x="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0" y="16"/>
                    <a:pt x="0" y="1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2" y="46"/>
                    <a:pt x="3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9" y="46"/>
                    <a:pt x="20" y="45"/>
                    <a:pt x="20" y="43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5"/>
                    <a:pt x="28" y="46"/>
                    <a:pt x="29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5" y="46"/>
                    <a:pt x="46" y="45"/>
                    <a:pt x="46" y="43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6"/>
                    <a:pt x="45" y="14"/>
                    <a:pt x="43" y="14"/>
                  </a:cubicBezTo>
                  <a:close/>
                  <a:moveTo>
                    <a:pt x="16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3" y="43"/>
                    <a:pt x="3" y="42"/>
                  </a:cubicBezTo>
                  <a:cubicBezTo>
                    <a:pt x="3" y="41"/>
                    <a:pt x="4" y="40"/>
                    <a:pt x="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0"/>
                    <a:pt x="17" y="41"/>
                    <a:pt x="17" y="42"/>
                  </a:cubicBezTo>
                  <a:cubicBezTo>
                    <a:pt x="17" y="43"/>
                    <a:pt x="17" y="43"/>
                    <a:pt x="16" y="43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0" y="22"/>
                    <a:pt x="20" y="22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1"/>
                    <a:pt x="26" y="22"/>
                  </a:cubicBezTo>
                  <a:cubicBezTo>
                    <a:pt x="26" y="22"/>
                    <a:pt x="25" y="23"/>
                    <a:pt x="25" y="23"/>
                  </a:cubicBezTo>
                  <a:close/>
                  <a:moveTo>
                    <a:pt x="42" y="43"/>
                  </a:move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29" y="43"/>
                    <a:pt x="29" y="42"/>
                  </a:cubicBezTo>
                  <a:cubicBezTo>
                    <a:pt x="29" y="41"/>
                    <a:pt x="30" y="40"/>
                    <a:pt x="31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3" y="40"/>
                    <a:pt x="43" y="41"/>
                    <a:pt x="43" y="42"/>
                  </a:cubicBezTo>
                  <a:cubicBezTo>
                    <a:pt x="43" y="43"/>
                    <a:pt x="43" y="43"/>
                    <a:pt x="42" y="43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íš1îdé"/>
            <p:cNvSpPr/>
            <p:nvPr/>
          </p:nvSpPr>
          <p:spPr bwMode="auto">
            <a:xfrm>
              <a:off x="11572076" y="3920155"/>
              <a:ext cx="236837" cy="238794"/>
            </a:xfrm>
            <a:custGeom>
              <a:avLst/>
              <a:gdLst>
                <a:gd name="T0" fmla="*/ 61 w 121"/>
                <a:gd name="T1" fmla="*/ 122 h 122"/>
                <a:gd name="T2" fmla="*/ 121 w 121"/>
                <a:gd name="T3" fmla="*/ 62 h 122"/>
                <a:gd name="T4" fmla="*/ 84 w 121"/>
                <a:gd name="T5" fmla="*/ 62 h 122"/>
                <a:gd name="T6" fmla="*/ 84 w 121"/>
                <a:gd name="T7" fmla="*/ 0 h 122"/>
                <a:gd name="T8" fmla="*/ 38 w 121"/>
                <a:gd name="T9" fmla="*/ 0 h 122"/>
                <a:gd name="T10" fmla="*/ 38 w 121"/>
                <a:gd name="T11" fmla="*/ 62 h 122"/>
                <a:gd name="T12" fmla="*/ 0 w 121"/>
                <a:gd name="T13" fmla="*/ 62 h 122"/>
                <a:gd name="T14" fmla="*/ 61 w 121"/>
                <a:gd name="T1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2">
                  <a:moveTo>
                    <a:pt x="61" y="122"/>
                  </a:moveTo>
                  <a:lnTo>
                    <a:pt x="121" y="62"/>
                  </a:lnTo>
                  <a:lnTo>
                    <a:pt x="84" y="62"/>
                  </a:lnTo>
                  <a:lnTo>
                    <a:pt x="84" y="0"/>
                  </a:lnTo>
                  <a:lnTo>
                    <a:pt x="38" y="0"/>
                  </a:lnTo>
                  <a:lnTo>
                    <a:pt x="38" y="62"/>
                  </a:lnTo>
                  <a:lnTo>
                    <a:pt x="0" y="62"/>
                  </a:lnTo>
                  <a:lnTo>
                    <a:pt x="61" y="122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iŝlîdê"/>
            <p:cNvSpPr/>
            <p:nvPr/>
          </p:nvSpPr>
          <p:spPr bwMode="auto">
            <a:xfrm>
              <a:off x="11848058" y="3391677"/>
              <a:ext cx="197691" cy="197690"/>
            </a:xfrm>
            <a:custGeom>
              <a:avLst/>
              <a:gdLst>
                <a:gd name="T0" fmla="*/ 31 w 62"/>
                <a:gd name="T1" fmla="*/ 62 h 62"/>
                <a:gd name="T2" fmla="*/ 0 w 62"/>
                <a:gd name="T3" fmla="*/ 31 h 62"/>
                <a:gd name="T4" fmla="*/ 31 w 62"/>
                <a:gd name="T5" fmla="*/ 0 h 62"/>
                <a:gd name="T6" fmla="*/ 62 w 62"/>
                <a:gd name="T7" fmla="*/ 31 h 62"/>
                <a:gd name="T8" fmla="*/ 31 w 62"/>
                <a:gd name="T9" fmla="*/ 62 h 62"/>
                <a:gd name="T10" fmla="*/ 57 w 62"/>
                <a:gd name="T11" fmla="*/ 35 h 62"/>
                <a:gd name="T12" fmla="*/ 41 w 62"/>
                <a:gd name="T13" fmla="*/ 34 h 62"/>
                <a:gd name="T14" fmla="*/ 46 w 62"/>
                <a:gd name="T15" fmla="*/ 53 h 62"/>
                <a:gd name="T16" fmla="*/ 57 w 62"/>
                <a:gd name="T17" fmla="*/ 35 h 62"/>
                <a:gd name="T18" fmla="*/ 41 w 62"/>
                <a:gd name="T19" fmla="*/ 55 h 62"/>
                <a:gd name="T20" fmla="*/ 36 w 62"/>
                <a:gd name="T21" fmla="*/ 35 h 62"/>
                <a:gd name="T22" fmla="*/ 35 w 62"/>
                <a:gd name="T23" fmla="*/ 35 h 62"/>
                <a:gd name="T24" fmla="*/ 15 w 62"/>
                <a:gd name="T25" fmla="*/ 52 h 62"/>
                <a:gd name="T26" fmla="*/ 31 w 62"/>
                <a:gd name="T27" fmla="*/ 57 h 62"/>
                <a:gd name="T28" fmla="*/ 41 w 62"/>
                <a:gd name="T29" fmla="*/ 55 h 62"/>
                <a:gd name="T30" fmla="*/ 11 w 62"/>
                <a:gd name="T31" fmla="*/ 48 h 62"/>
                <a:gd name="T32" fmla="*/ 33 w 62"/>
                <a:gd name="T33" fmla="*/ 31 h 62"/>
                <a:gd name="T34" fmla="*/ 34 w 62"/>
                <a:gd name="T35" fmla="*/ 31 h 62"/>
                <a:gd name="T36" fmla="*/ 32 w 62"/>
                <a:gd name="T37" fmla="*/ 26 h 62"/>
                <a:gd name="T38" fmla="*/ 4 w 62"/>
                <a:gd name="T39" fmla="*/ 30 h 62"/>
                <a:gd name="T40" fmla="*/ 4 w 62"/>
                <a:gd name="T41" fmla="*/ 31 h 62"/>
                <a:gd name="T42" fmla="*/ 11 w 62"/>
                <a:gd name="T43" fmla="*/ 48 h 62"/>
                <a:gd name="T44" fmla="*/ 5 w 62"/>
                <a:gd name="T45" fmla="*/ 25 h 62"/>
                <a:gd name="T46" fmla="*/ 29 w 62"/>
                <a:gd name="T47" fmla="*/ 22 h 62"/>
                <a:gd name="T48" fmla="*/ 20 w 62"/>
                <a:gd name="T49" fmla="*/ 7 h 62"/>
                <a:gd name="T50" fmla="*/ 5 w 62"/>
                <a:gd name="T51" fmla="*/ 25 h 62"/>
                <a:gd name="T52" fmla="*/ 25 w 62"/>
                <a:gd name="T53" fmla="*/ 5 h 62"/>
                <a:gd name="T54" fmla="*/ 35 w 62"/>
                <a:gd name="T55" fmla="*/ 20 h 62"/>
                <a:gd name="T56" fmla="*/ 49 w 62"/>
                <a:gd name="T57" fmla="*/ 11 h 62"/>
                <a:gd name="T58" fmla="*/ 31 w 62"/>
                <a:gd name="T59" fmla="*/ 4 h 62"/>
                <a:gd name="T60" fmla="*/ 25 w 62"/>
                <a:gd name="T61" fmla="*/ 5 h 62"/>
                <a:gd name="T62" fmla="*/ 51 w 62"/>
                <a:gd name="T63" fmla="*/ 14 h 62"/>
                <a:gd name="T64" fmla="*/ 37 w 62"/>
                <a:gd name="T65" fmla="*/ 24 h 62"/>
                <a:gd name="T66" fmla="*/ 38 w 62"/>
                <a:gd name="T67" fmla="*/ 28 h 62"/>
                <a:gd name="T68" fmla="*/ 39 w 62"/>
                <a:gd name="T69" fmla="*/ 30 h 62"/>
                <a:gd name="T70" fmla="*/ 57 w 62"/>
                <a:gd name="T71" fmla="*/ 30 h 62"/>
                <a:gd name="T72" fmla="*/ 51 w 62"/>
                <a:gd name="T73" fmla="*/ 1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57" y="35"/>
                  </a:moveTo>
                  <a:cubicBezTo>
                    <a:pt x="56" y="35"/>
                    <a:pt x="49" y="32"/>
                    <a:pt x="41" y="34"/>
                  </a:cubicBezTo>
                  <a:cubicBezTo>
                    <a:pt x="44" y="43"/>
                    <a:pt x="45" y="51"/>
                    <a:pt x="46" y="53"/>
                  </a:cubicBezTo>
                  <a:cubicBezTo>
                    <a:pt x="52" y="49"/>
                    <a:pt x="56" y="42"/>
                    <a:pt x="57" y="35"/>
                  </a:cubicBezTo>
                  <a:close/>
                  <a:moveTo>
                    <a:pt x="41" y="55"/>
                  </a:moveTo>
                  <a:cubicBezTo>
                    <a:pt x="41" y="53"/>
                    <a:pt x="39" y="45"/>
                    <a:pt x="36" y="35"/>
                  </a:cubicBezTo>
                  <a:cubicBezTo>
                    <a:pt x="36" y="35"/>
                    <a:pt x="36" y="35"/>
                    <a:pt x="35" y="35"/>
                  </a:cubicBezTo>
                  <a:cubicBezTo>
                    <a:pt x="20" y="40"/>
                    <a:pt x="15" y="51"/>
                    <a:pt x="15" y="52"/>
                  </a:cubicBezTo>
                  <a:cubicBezTo>
                    <a:pt x="19" y="55"/>
                    <a:pt x="25" y="57"/>
                    <a:pt x="31" y="57"/>
                  </a:cubicBezTo>
                  <a:cubicBezTo>
                    <a:pt x="35" y="57"/>
                    <a:pt x="38" y="57"/>
                    <a:pt x="41" y="55"/>
                  </a:cubicBezTo>
                  <a:close/>
                  <a:moveTo>
                    <a:pt x="11" y="48"/>
                  </a:moveTo>
                  <a:cubicBezTo>
                    <a:pt x="12" y="47"/>
                    <a:pt x="19" y="35"/>
                    <a:pt x="33" y="31"/>
                  </a:cubicBezTo>
                  <a:cubicBezTo>
                    <a:pt x="33" y="31"/>
                    <a:pt x="33" y="31"/>
                    <a:pt x="34" y="31"/>
                  </a:cubicBezTo>
                  <a:cubicBezTo>
                    <a:pt x="33" y="29"/>
                    <a:pt x="32" y="28"/>
                    <a:pt x="32" y="26"/>
                  </a:cubicBezTo>
                  <a:cubicBezTo>
                    <a:pt x="18" y="30"/>
                    <a:pt x="6" y="30"/>
                    <a:pt x="4" y="30"/>
                  </a:cubicBezTo>
                  <a:cubicBezTo>
                    <a:pt x="4" y="30"/>
                    <a:pt x="4" y="30"/>
                    <a:pt x="4" y="31"/>
                  </a:cubicBezTo>
                  <a:cubicBezTo>
                    <a:pt x="4" y="38"/>
                    <a:pt x="7" y="44"/>
                    <a:pt x="11" y="48"/>
                  </a:cubicBezTo>
                  <a:close/>
                  <a:moveTo>
                    <a:pt x="5" y="25"/>
                  </a:moveTo>
                  <a:cubicBezTo>
                    <a:pt x="6" y="25"/>
                    <a:pt x="17" y="25"/>
                    <a:pt x="29" y="22"/>
                  </a:cubicBezTo>
                  <a:cubicBezTo>
                    <a:pt x="25" y="14"/>
                    <a:pt x="20" y="8"/>
                    <a:pt x="20" y="7"/>
                  </a:cubicBezTo>
                  <a:cubicBezTo>
                    <a:pt x="12" y="10"/>
                    <a:pt x="7" y="17"/>
                    <a:pt x="5" y="25"/>
                  </a:cubicBezTo>
                  <a:close/>
                  <a:moveTo>
                    <a:pt x="25" y="5"/>
                  </a:moveTo>
                  <a:cubicBezTo>
                    <a:pt x="25" y="6"/>
                    <a:pt x="30" y="12"/>
                    <a:pt x="35" y="20"/>
                  </a:cubicBezTo>
                  <a:cubicBezTo>
                    <a:pt x="44" y="17"/>
                    <a:pt x="48" y="12"/>
                    <a:pt x="49" y="11"/>
                  </a:cubicBezTo>
                  <a:cubicBezTo>
                    <a:pt x="44" y="7"/>
                    <a:pt x="38" y="4"/>
                    <a:pt x="31" y="4"/>
                  </a:cubicBezTo>
                  <a:cubicBezTo>
                    <a:pt x="29" y="4"/>
                    <a:pt x="27" y="4"/>
                    <a:pt x="25" y="5"/>
                  </a:cubicBezTo>
                  <a:close/>
                  <a:moveTo>
                    <a:pt x="51" y="14"/>
                  </a:moveTo>
                  <a:cubicBezTo>
                    <a:pt x="51" y="15"/>
                    <a:pt x="46" y="20"/>
                    <a:pt x="37" y="24"/>
                  </a:cubicBezTo>
                  <a:cubicBezTo>
                    <a:pt x="37" y="26"/>
                    <a:pt x="38" y="27"/>
                    <a:pt x="38" y="28"/>
                  </a:cubicBezTo>
                  <a:cubicBezTo>
                    <a:pt x="39" y="29"/>
                    <a:pt x="39" y="29"/>
                    <a:pt x="39" y="30"/>
                  </a:cubicBezTo>
                  <a:cubicBezTo>
                    <a:pt x="48" y="29"/>
                    <a:pt x="57" y="30"/>
                    <a:pt x="57" y="30"/>
                  </a:cubicBezTo>
                  <a:cubicBezTo>
                    <a:pt x="57" y="24"/>
                    <a:pt x="55" y="18"/>
                    <a:pt x="51" y="14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íṩļídè"/>
            <p:cNvSpPr/>
            <p:nvPr/>
          </p:nvSpPr>
          <p:spPr bwMode="auto">
            <a:xfrm>
              <a:off x="11650369" y="3689191"/>
              <a:ext cx="187904" cy="166372"/>
            </a:xfrm>
            <a:custGeom>
              <a:avLst/>
              <a:gdLst>
                <a:gd name="T0" fmla="*/ 48 w 59"/>
                <a:gd name="T1" fmla="*/ 0 h 52"/>
                <a:gd name="T2" fmla="*/ 11 w 59"/>
                <a:gd name="T3" fmla="*/ 0 h 52"/>
                <a:gd name="T4" fmla="*/ 0 w 59"/>
                <a:gd name="T5" fmla="*/ 12 h 52"/>
                <a:gd name="T6" fmla="*/ 0 w 59"/>
                <a:gd name="T7" fmla="*/ 50 h 52"/>
                <a:gd name="T8" fmla="*/ 2 w 59"/>
                <a:gd name="T9" fmla="*/ 52 h 52"/>
                <a:gd name="T10" fmla="*/ 57 w 59"/>
                <a:gd name="T11" fmla="*/ 52 h 52"/>
                <a:gd name="T12" fmla="*/ 59 w 59"/>
                <a:gd name="T13" fmla="*/ 50 h 52"/>
                <a:gd name="T14" fmla="*/ 59 w 59"/>
                <a:gd name="T15" fmla="*/ 12 h 52"/>
                <a:gd name="T16" fmla="*/ 48 w 59"/>
                <a:gd name="T17" fmla="*/ 0 h 52"/>
                <a:gd name="T18" fmla="*/ 37 w 59"/>
                <a:gd name="T19" fmla="*/ 34 h 52"/>
                <a:gd name="T20" fmla="*/ 37 w 59"/>
                <a:gd name="T21" fmla="*/ 45 h 52"/>
                <a:gd name="T22" fmla="*/ 22 w 59"/>
                <a:gd name="T23" fmla="*/ 45 h 52"/>
                <a:gd name="T24" fmla="*/ 22 w 59"/>
                <a:gd name="T25" fmla="*/ 34 h 52"/>
                <a:gd name="T26" fmla="*/ 11 w 59"/>
                <a:gd name="T27" fmla="*/ 34 h 52"/>
                <a:gd name="T28" fmla="*/ 29 w 59"/>
                <a:gd name="T29" fmla="*/ 19 h 52"/>
                <a:gd name="T30" fmla="*/ 48 w 59"/>
                <a:gd name="T31" fmla="*/ 34 h 52"/>
                <a:gd name="T32" fmla="*/ 37 w 59"/>
                <a:gd name="T33" fmla="*/ 34 h 52"/>
                <a:gd name="T34" fmla="*/ 9 w 59"/>
                <a:gd name="T35" fmla="*/ 8 h 52"/>
                <a:gd name="T36" fmla="*/ 12 w 59"/>
                <a:gd name="T37" fmla="*/ 4 h 52"/>
                <a:gd name="T38" fmla="*/ 46 w 59"/>
                <a:gd name="T39" fmla="*/ 4 h 52"/>
                <a:gd name="T40" fmla="*/ 50 w 59"/>
                <a:gd name="T41" fmla="*/ 8 h 52"/>
                <a:gd name="T42" fmla="*/ 9 w 59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52">
                  <a:moveTo>
                    <a:pt x="4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1" y="52"/>
                    <a:pt x="2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8" y="52"/>
                    <a:pt x="59" y="52"/>
                    <a:pt x="59" y="50"/>
                  </a:cubicBezTo>
                  <a:cubicBezTo>
                    <a:pt x="59" y="12"/>
                    <a:pt x="59" y="12"/>
                    <a:pt x="59" y="12"/>
                  </a:cubicBezTo>
                  <a:lnTo>
                    <a:pt x="48" y="0"/>
                  </a:lnTo>
                  <a:close/>
                  <a:moveTo>
                    <a:pt x="37" y="34"/>
                  </a:moveTo>
                  <a:cubicBezTo>
                    <a:pt x="37" y="45"/>
                    <a:pt x="37" y="45"/>
                    <a:pt x="37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37" y="34"/>
                  </a:lnTo>
                  <a:close/>
                  <a:moveTo>
                    <a:pt x="9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9" y="8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íślíḓe"/>
            <p:cNvSpPr/>
            <p:nvPr/>
          </p:nvSpPr>
          <p:spPr bwMode="auto">
            <a:xfrm>
              <a:off x="11243244" y="4012150"/>
              <a:ext cx="303387" cy="266197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9 h 83"/>
                <a:gd name="T14" fmla="*/ 75 w 95"/>
                <a:gd name="T15" fmla="*/ 67 h 83"/>
                <a:gd name="T16" fmla="*/ 83 w 95"/>
                <a:gd name="T17" fmla="*/ 67 h 83"/>
                <a:gd name="T18" fmla="*/ 83 w 95"/>
                <a:gd name="T19" fmla="*/ 67 h 83"/>
                <a:gd name="T20" fmla="*/ 95 w 95"/>
                <a:gd name="T21" fmla="*/ 34 h 83"/>
                <a:gd name="T22" fmla="*/ 80 w 95"/>
                <a:gd name="T23" fmla="*/ 62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2 h 83"/>
                <a:gd name="T32" fmla="*/ 78 w 95"/>
                <a:gd name="T33" fmla="*/ 7 h 83"/>
                <a:gd name="T34" fmla="*/ 80 w 95"/>
                <a:gd name="T35" fmla="*/ 5 h 83"/>
                <a:gd name="T36" fmla="*/ 82 w 95"/>
                <a:gd name="T37" fmla="*/ 7 h 83"/>
                <a:gd name="T38" fmla="*/ 86 w 95"/>
                <a:gd name="T39" fmla="*/ 12 h 83"/>
                <a:gd name="T40" fmla="*/ 89 w 95"/>
                <a:gd name="T41" fmla="*/ 34 h 83"/>
                <a:gd name="T42" fmla="*/ 86 w 95"/>
                <a:gd name="T43" fmla="*/ 55 h 83"/>
                <a:gd name="T44" fmla="*/ 82 w 95"/>
                <a:gd name="T45" fmla="*/ 61 h 83"/>
                <a:gd name="T46" fmla="*/ 80 w 95"/>
                <a:gd name="T47" fmla="*/ 62 h 83"/>
                <a:gd name="T48" fmla="*/ 23 w 95"/>
                <a:gd name="T49" fmla="*/ 34 h 83"/>
                <a:gd name="T50" fmla="*/ 24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30 h 83"/>
                <a:gd name="T58" fmla="*/ 0 w 95"/>
                <a:gd name="T59" fmla="*/ 38 h 83"/>
                <a:gd name="T60" fmla="*/ 5 w 95"/>
                <a:gd name="T61" fmla="*/ 47 h 83"/>
                <a:gd name="T62" fmla="*/ 12 w 95"/>
                <a:gd name="T63" fmla="*/ 47 h 83"/>
                <a:gd name="T64" fmla="*/ 24 w 95"/>
                <a:gd name="T65" fmla="*/ 47 h 83"/>
                <a:gd name="T66" fmla="*/ 23 w 95"/>
                <a:gd name="T67" fmla="*/ 34 h 83"/>
                <a:gd name="T68" fmla="*/ 34 w 95"/>
                <a:gd name="T69" fmla="*/ 53 h 83"/>
                <a:gd name="T70" fmla="*/ 22 w 95"/>
                <a:gd name="T71" fmla="*/ 51 h 83"/>
                <a:gd name="T72" fmla="*/ 30 w 95"/>
                <a:gd name="T73" fmla="*/ 81 h 83"/>
                <a:gd name="T74" fmla="*/ 33 w 95"/>
                <a:gd name="T75" fmla="*/ 83 h 83"/>
                <a:gd name="T76" fmla="*/ 44 w 95"/>
                <a:gd name="T77" fmla="*/ 78 h 83"/>
                <a:gd name="T78" fmla="*/ 46 w 95"/>
                <a:gd name="T79" fmla="*/ 75 h 83"/>
                <a:gd name="T80" fmla="*/ 34 w 95"/>
                <a:gd name="T81" fmla="*/ 53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5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5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89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3"/>
                    <a:pt x="31" y="19"/>
                  </a:cubicBezTo>
                  <a:cubicBezTo>
                    <a:pt x="30" y="23"/>
                    <a:pt x="30" y="28"/>
                    <a:pt x="30" y="34"/>
                  </a:cubicBezTo>
                  <a:cubicBezTo>
                    <a:pt x="30" y="39"/>
                    <a:pt x="30" y="44"/>
                    <a:pt x="31" y="49"/>
                  </a:cubicBezTo>
                  <a:cubicBezTo>
                    <a:pt x="57" y="54"/>
                    <a:pt x="75" y="67"/>
                    <a:pt x="75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9" y="67"/>
                    <a:pt x="95" y="52"/>
                    <a:pt x="95" y="34"/>
                  </a:cubicBezTo>
                  <a:close/>
                  <a:moveTo>
                    <a:pt x="80" y="62"/>
                  </a:moveTo>
                  <a:cubicBezTo>
                    <a:pt x="79" y="62"/>
                    <a:pt x="78" y="61"/>
                    <a:pt x="78" y="61"/>
                  </a:cubicBezTo>
                  <a:cubicBezTo>
                    <a:pt x="77" y="60"/>
                    <a:pt x="76" y="58"/>
                    <a:pt x="75" y="55"/>
                  </a:cubicBezTo>
                  <a:cubicBezTo>
                    <a:pt x="72" y="49"/>
                    <a:pt x="71" y="42"/>
                    <a:pt x="71" y="34"/>
                  </a:cubicBezTo>
                  <a:cubicBezTo>
                    <a:pt x="71" y="26"/>
                    <a:pt x="72" y="18"/>
                    <a:pt x="75" y="12"/>
                  </a:cubicBezTo>
                  <a:cubicBezTo>
                    <a:pt x="76" y="10"/>
                    <a:pt x="77" y="8"/>
                    <a:pt x="78" y="7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2" y="7"/>
                  </a:cubicBezTo>
                  <a:cubicBezTo>
                    <a:pt x="84" y="8"/>
                    <a:pt x="85" y="10"/>
                    <a:pt x="86" y="12"/>
                  </a:cubicBezTo>
                  <a:cubicBezTo>
                    <a:pt x="88" y="18"/>
                    <a:pt x="89" y="26"/>
                    <a:pt x="89" y="34"/>
                  </a:cubicBezTo>
                  <a:cubicBezTo>
                    <a:pt x="89" y="42"/>
                    <a:pt x="88" y="49"/>
                    <a:pt x="86" y="55"/>
                  </a:cubicBezTo>
                  <a:cubicBezTo>
                    <a:pt x="85" y="58"/>
                    <a:pt x="84" y="60"/>
                    <a:pt x="82" y="61"/>
                  </a:cubicBezTo>
                  <a:cubicBezTo>
                    <a:pt x="82" y="61"/>
                    <a:pt x="81" y="62"/>
                    <a:pt x="80" y="62"/>
                  </a:cubicBezTo>
                  <a:close/>
                  <a:moveTo>
                    <a:pt x="23" y="34"/>
                  </a:moveTo>
                  <a:cubicBezTo>
                    <a:pt x="23" y="29"/>
                    <a:pt x="24" y="24"/>
                    <a:pt x="24" y="20"/>
                  </a:cubicBezTo>
                  <a:cubicBezTo>
                    <a:pt x="20" y="21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12" y="47"/>
                  </a:cubicBezTo>
                  <a:cubicBezTo>
                    <a:pt x="16" y="47"/>
                    <a:pt x="20" y="47"/>
                    <a:pt x="24" y="47"/>
                  </a:cubicBezTo>
                  <a:cubicBezTo>
                    <a:pt x="24" y="43"/>
                    <a:pt x="23" y="39"/>
                    <a:pt x="23" y="34"/>
                  </a:cubicBezTo>
                  <a:close/>
                  <a:moveTo>
                    <a:pt x="34" y="53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2" y="83"/>
                    <a:pt x="33" y="83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8"/>
                    <a:pt x="46" y="76"/>
                    <a:pt x="46" y="75"/>
                  </a:cubicBezTo>
                  <a:lnTo>
                    <a:pt x="34" y="53"/>
                  </a:lnTo>
                  <a:close/>
                  <a:moveTo>
                    <a:pt x="80" y="45"/>
                  </a:moveTo>
                  <a:cubicBezTo>
                    <a:pt x="80" y="45"/>
                    <a:pt x="79" y="44"/>
                    <a:pt x="79" y="44"/>
                  </a:cubicBezTo>
                  <a:cubicBezTo>
                    <a:pt x="79" y="44"/>
                    <a:pt x="78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1"/>
                    <a:pt x="77" y="28"/>
                    <a:pt x="78" y="25"/>
                  </a:cubicBezTo>
                  <a:cubicBezTo>
                    <a:pt x="78" y="25"/>
                    <a:pt x="79" y="24"/>
                    <a:pt x="79" y="23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80" y="23"/>
                    <a:pt x="81" y="23"/>
                    <a:pt x="81" y="23"/>
                  </a:cubicBezTo>
                  <a:cubicBezTo>
                    <a:pt x="81" y="24"/>
                    <a:pt x="82" y="25"/>
                    <a:pt x="82" y="25"/>
                  </a:cubicBezTo>
                  <a:cubicBezTo>
                    <a:pt x="83" y="28"/>
                    <a:pt x="84" y="31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1" y="44"/>
                    <a:pt x="81" y="44"/>
                  </a:cubicBezTo>
                  <a:cubicBezTo>
                    <a:pt x="81" y="44"/>
                    <a:pt x="80" y="45"/>
                    <a:pt x="80" y="45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iŝľiḍè"/>
            <p:cNvSpPr/>
            <p:nvPr/>
          </p:nvSpPr>
          <p:spPr bwMode="auto">
            <a:xfrm>
              <a:off x="11767808" y="3599153"/>
              <a:ext cx="160501" cy="64591"/>
            </a:xfrm>
            <a:custGeom>
              <a:avLst/>
              <a:gdLst>
                <a:gd name="T0" fmla="*/ 50 w 50"/>
                <a:gd name="T1" fmla="*/ 10 h 20"/>
                <a:gd name="T2" fmla="*/ 50 w 50"/>
                <a:gd name="T3" fmla="*/ 10 h 20"/>
                <a:gd name="T4" fmla="*/ 40 w 50"/>
                <a:gd name="T5" fmla="*/ 0 h 20"/>
                <a:gd name="T6" fmla="*/ 28 w 50"/>
                <a:gd name="T7" fmla="*/ 0 h 20"/>
                <a:gd name="T8" fmla="*/ 18 w 50"/>
                <a:gd name="T9" fmla="*/ 10 h 20"/>
                <a:gd name="T10" fmla="*/ 18 w 50"/>
                <a:gd name="T11" fmla="*/ 10 h 20"/>
                <a:gd name="T12" fmla="*/ 18 w 50"/>
                <a:gd name="T13" fmla="*/ 11 h 20"/>
                <a:gd name="T14" fmla="*/ 23 w 50"/>
                <a:gd name="T15" fmla="*/ 11 h 20"/>
                <a:gd name="T16" fmla="*/ 23 w 50"/>
                <a:gd name="T17" fmla="*/ 10 h 20"/>
                <a:gd name="T18" fmla="*/ 23 w 50"/>
                <a:gd name="T19" fmla="*/ 10 h 20"/>
                <a:gd name="T20" fmla="*/ 28 w 50"/>
                <a:gd name="T21" fmla="*/ 5 h 20"/>
                <a:gd name="T22" fmla="*/ 40 w 50"/>
                <a:gd name="T23" fmla="*/ 5 h 20"/>
                <a:gd name="T24" fmla="*/ 45 w 50"/>
                <a:gd name="T25" fmla="*/ 10 h 20"/>
                <a:gd name="T26" fmla="*/ 45 w 50"/>
                <a:gd name="T27" fmla="*/ 10 h 20"/>
                <a:gd name="T28" fmla="*/ 40 w 50"/>
                <a:gd name="T29" fmla="*/ 15 h 20"/>
                <a:gd name="T30" fmla="*/ 35 w 50"/>
                <a:gd name="T31" fmla="*/ 15 h 20"/>
                <a:gd name="T32" fmla="*/ 32 w 50"/>
                <a:gd name="T33" fmla="*/ 20 h 20"/>
                <a:gd name="T34" fmla="*/ 40 w 50"/>
                <a:gd name="T35" fmla="*/ 20 h 20"/>
                <a:gd name="T36" fmla="*/ 50 w 50"/>
                <a:gd name="T37" fmla="*/ 10 h 20"/>
                <a:gd name="T38" fmla="*/ 32 w 50"/>
                <a:gd name="T39" fmla="*/ 10 h 20"/>
                <a:gd name="T40" fmla="*/ 32 w 50"/>
                <a:gd name="T41" fmla="*/ 9 h 20"/>
                <a:gd name="T42" fmla="*/ 27 w 50"/>
                <a:gd name="T43" fmla="*/ 9 h 20"/>
                <a:gd name="T44" fmla="*/ 28 w 50"/>
                <a:gd name="T45" fmla="*/ 10 h 20"/>
                <a:gd name="T46" fmla="*/ 28 w 50"/>
                <a:gd name="T47" fmla="*/ 10 h 20"/>
                <a:gd name="T48" fmla="*/ 22 w 50"/>
                <a:gd name="T49" fmla="*/ 15 h 20"/>
                <a:gd name="T50" fmla="*/ 10 w 50"/>
                <a:gd name="T51" fmla="*/ 15 h 20"/>
                <a:gd name="T52" fmla="*/ 5 w 50"/>
                <a:gd name="T53" fmla="*/ 10 h 20"/>
                <a:gd name="T54" fmla="*/ 5 w 50"/>
                <a:gd name="T55" fmla="*/ 10 h 20"/>
                <a:gd name="T56" fmla="*/ 10 w 50"/>
                <a:gd name="T57" fmla="*/ 5 h 20"/>
                <a:gd name="T58" fmla="*/ 16 w 50"/>
                <a:gd name="T59" fmla="*/ 5 h 20"/>
                <a:gd name="T60" fmla="*/ 19 w 50"/>
                <a:gd name="T61" fmla="*/ 0 h 20"/>
                <a:gd name="T62" fmla="*/ 10 w 50"/>
                <a:gd name="T63" fmla="*/ 0 h 20"/>
                <a:gd name="T64" fmla="*/ 0 w 50"/>
                <a:gd name="T65" fmla="*/ 10 h 20"/>
                <a:gd name="T66" fmla="*/ 0 w 50"/>
                <a:gd name="T67" fmla="*/ 10 h 20"/>
                <a:gd name="T68" fmla="*/ 10 w 50"/>
                <a:gd name="T69" fmla="*/ 20 h 20"/>
                <a:gd name="T70" fmla="*/ 22 w 50"/>
                <a:gd name="T71" fmla="*/ 20 h 20"/>
                <a:gd name="T72" fmla="*/ 32 w 50"/>
                <a:gd name="T7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" h="20">
                  <a:moveTo>
                    <a:pt x="50" y="10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50" y="5"/>
                    <a:pt x="46" y="0"/>
                    <a:pt x="4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5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7"/>
                    <a:pt x="25" y="5"/>
                    <a:pt x="28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3" y="5"/>
                    <a:pt x="45" y="7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3"/>
                    <a:pt x="43" y="15"/>
                    <a:pt x="40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7"/>
                    <a:pt x="33" y="18"/>
                    <a:pt x="32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6" y="20"/>
                    <a:pt x="50" y="15"/>
                    <a:pt x="50" y="10"/>
                  </a:cubicBezTo>
                  <a:close/>
                  <a:moveTo>
                    <a:pt x="32" y="10"/>
                  </a:moveTo>
                  <a:cubicBezTo>
                    <a:pt x="32" y="9"/>
                    <a:pt x="32" y="9"/>
                    <a:pt x="32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5" y="15"/>
                    <a:pt x="22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15"/>
                    <a:pt x="5" y="13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7"/>
                    <a:pt x="7" y="5"/>
                    <a:pt x="10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3"/>
                    <a:pt x="17" y="1"/>
                    <a:pt x="1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8" y="20"/>
                    <a:pt x="32" y="15"/>
                    <a:pt x="32" y="10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ïśľïďè"/>
            <p:cNvSpPr/>
            <p:nvPr/>
          </p:nvSpPr>
          <p:spPr bwMode="auto">
            <a:xfrm>
              <a:off x="11918522" y="2912132"/>
              <a:ext cx="172245" cy="168330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7 h 53"/>
                <a:gd name="T4" fmla="*/ 27 w 54"/>
                <a:gd name="T5" fmla="*/ 53 h 53"/>
                <a:gd name="T6" fmla="*/ 54 w 54"/>
                <a:gd name="T7" fmla="*/ 27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7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7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9 w 54"/>
                <a:gd name="T39" fmla="*/ 40 h 53"/>
                <a:gd name="T40" fmla="*/ 25 w 54"/>
                <a:gd name="T41" fmla="*/ 40 h 53"/>
                <a:gd name="T42" fmla="*/ 24 w 54"/>
                <a:gd name="T43" fmla="*/ 38 h 53"/>
                <a:gd name="T44" fmla="*/ 24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7" y="42"/>
                    <a:pt x="17" y="40"/>
                    <a:pt x="17" y="38"/>
                  </a:cubicBezTo>
                  <a:cubicBezTo>
                    <a:pt x="17" y="32"/>
                    <a:pt x="13" y="26"/>
                    <a:pt x="7" y="24"/>
                  </a:cubicBezTo>
                  <a:cubicBezTo>
                    <a:pt x="8" y="20"/>
                    <a:pt x="10" y="16"/>
                    <a:pt x="13" y="12"/>
                  </a:cubicBezTo>
                  <a:cubicBezTo>
                    <a:pt x="17" y="9"/>
                    <a:pt x="22" y="7"/>
                    <a:pt x="27" y="7"/>
                  </a:cubicBezTo>
                  <a:cubicBezTo>
                    <a:pt x="32" y="7"/>
                    <a:pt x="37" y="9"/>
                    <a:pt x="41" y="12"/>
                  </a:cubicBezTo>
                  <a:cubicBezTo>
                    <a:pt x="44" y="16"/>
                    <a:pt x="46" y="20"/>
                    <a:pt x="47" y="24"/>
                  </a:cubicBezTo>
                  <a:cubicBezTo>
                    <a:pt x="41" y="26"/>
                    <a:pt x="37" y="32"/>
                    <a:pt x="37" y="38"/>
                  </a:cubicBezTo>
                  <a:cubicBezTo>
                    <a:pt x="37" y="40"/>
                    <a:pt x="37" y="42"/>
                    <a:pt x="38" y="43"/>
                  </a:cubicBezTo>
                  <a:cubicBezTo>
                    <a:pt x="35" y="45"/>
                    <a:pt x="31" y="47"/>
                    <a:pt x="27" y="47"/>
                  </a:cubicBezTo>
                  <a:cubicBezTo>
                    <a:pt x="23" y="47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30" y="40"/>
                    <a:pt x="29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4" y="39"/>
                    <a:pt x="24" y="38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íṣḻidé"/>
            <p:cNvSpPr/>
            <p:nvPr/>
          </p:nvSpPr>
          <p:spPr bwMode="auto">
            <a:xfrm>
              <a:off x="11895034" y="3100035"/>
              <a:ext cx="150715" cy="121354"/>
            </a:xfrm>
            <a:custGeom>
              <a:avLst/>
              <a:gdLst>
                <a:gd name="T0" fmla="*/ 30 w 77"/>
                <a:gd name="T1" fmla="*/ 62 h 62"/>
                <a:gd name="T2" fmla="*/ 0 w 77"/>
                <a:gd name="T3" fmla="*/ 31 h 62"/>
                <a:gd name="T4" fmla="*/ 15 w 77"/>
                <a:gd name="T5" fmla="*/ 17 h 62"/>
                <a:gd name="T6" fmla="*/ 30 w 77"/>
                <a:gd name="T7" fmla="*/ 33 h 62"/>
                <a:gd name="T8" fmla="*/ 62 w 77"/>
                <a:gd name="T9" fmla="*/ 0 h 62"/>
                <a:gd name="T10" fmla="*/ 77 w 77"/>
                <a:gd name="T11" fmla="*/ 15 h 62"/>
                <a:gd name="T12" fmla="*/ 30 w 77"/>
                <a:gd name="T13" fmla="*/ 62 h 62"/>
                <a:gd name="T14" fmla="*/ 9 w 77"/>
                <a:gd name="T15" fmla="*/ 31 h 62"/>
                <a:gd name="T16" fmla="*/ 30 w 77"/>
                <a:gd name="T17" fmla="*/ 54 h 62"/>
                <a:gd name="T18" fmla="*/ 69 w 77"/>
                <a:gd name="T19" fmla="*/ 15 h 62"/>
                <a:gd name="T20" fmla="*/ 62 w 77"/>
                <a:gd name="T21" fmla="*/ 8 h 62"/>
                <a:gd name="T22" fmla="*/ 30 w 77"/>
                <a:gd name="T23" fmla="*/ 41 h 62"/>
                <a:gd name="T24" fmla="*/ 15 w 77"/>
                <a:gd name="T25" fmla="*/ 25 h 62"/>
                <a:gd name="T26" fmla="*/ 9 w 77"/>
                <a:gd name="T27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62">
                  <a:moveTo>
                    <a:pt x="30" y="62"/>
                  </a:moveTo>
                  <a:lnTo>
                    <a:pt x="0" y="31"/>
                  </a:lnTo>
                  <a:lnTo>
                    <a:pt x="15" y="17"/>
                  </a:lnTo>
                  <a:lnTo>
                    <a:pt x="30" y="33"/>
                  </a:lnTo>
                  <a:lnTo>
                    <a:pt x="62" y="0"/>
                  </a:lnTo>
                  <a:lnTo>
                    <a:pt x="77" y="15"/>
                  </a:lnTo>
                  <a:lnTo>
                    <a:pt x="30" y="62"/>
                  </a:lnTo>
                  <a:close/>
                  <a:moveTo>
                    <a:pt x="9" y="31"/>
                  </a:moveTo>
                  <a:lnTo>
                    <a:pt x="30" y="54"/>
                  </a:lnTo>
                  <a:lnTo>
                    <a:pt x="69" y="15"/>
                  </a:lnTo>
                  <a:lnTo>
                    <a:pt x="62" y="8"/>
                  </a:lnTo>
                  <a:lnTo>
                    <a:pt x="30" y="41"/>
                  </a:lnTo>
                  <a:lnTo>
                    <a:pt x="15" y="25"/>
                  </a:lnTo>
                  <a:lnTo>
                    <a:pt x="9" y="31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isliḋe"/>
            <p:cNvSpPr/>
            <p:nvPr/>
          </p:nvSpPr>
          <p:spPr bwMode="auto">
            <a:xfrm>
              <a:off x="11640581" y="3336871"/>
              <a:ext cx="178118" cy="236836"/>
            </a:xfrm>
            <a:custGeom>
              <a:avLst/>
              <a:gdLst>
                <a:gd name="T0" fmla="*/ 53 w 56"/>
                <a:gd name="T1" fmla="*/ 9 h 74"/>
                <a:gd name="T2" fmla="*/ 49 w 56"/>
                <a:gd name="T3" fmla="*/ 9 h 74"/>
                <a:gd name="T4" fmla="*/ 49 w 56"/>
                <a:gd name="T5" fmla="*/ 14 h 74"/>
                <a:gd name="T6" fmla="*/ 51 w 56"/>
                <a:gd name="T7" fmla="*/ 14 h 74"/>
                <a:gd name="T8" fmla="*/ 51 w 56"/>
                <a:gd name="T9" fmla="*/ 51 h 74"/>
                <a:gd name="T10" fmla="*/ 32 w 56"/>
                <a:gd name="T11" fmla="*/ 51 h 74"/>
                <a:gd name="T12" fmla="*/ 32 w 56"/>
                <a:gd name="T13" fmla="*/ 70 h 74"/>
                <a:gd name="T14" fmla="*/ 5 w 56"/>
                <a:gd name="T15" fmla="*/ 70 h 74"/>
                <a:gd name="T16" fmla="*/ 5 w 56"/>
                <a:gd name="T17" fmla="*/ 14 h 74"/>
                <a:gd name="T18" fmla="*/ 7 w 56"/>
                <a:gd name="T19" fmla="*/ 14 h 74"/>
                <a:gd name="T20" fmla="*/ 7 w 56"/>
                <a:gd name="T21" fmla="*/ 9 h 74"/>
                <a:gd name="T22" fmla="*/ 2 w 56"/>
                <a:gd name="T23" fmla="*/ 9 h 74"/>
                <a:gd name="T24" fmla="*/ 0 w 56"/>
                <a:gd name="T25" fmla="*/ 12 h 74"/>
                <a:gd name="T26" fmla="*/ 0 w 56"/>
                <a:gd name="T27" fmla="*/ 72 h 74"/>
                <a:gd name="T28" fmla="*/ 2 w 56"/>
                <a:gd name="T29" fmla="*/ 74 h 74"/>
                <a:gd name="T30" fmla="*/ 39 w 56"/>
                <a:gd name="T31" fmla="*/ 74 h 74"/>
                <a:gd name="T32" fmla="*/ 56 w 56"/>
                <a:gd name="T33" fmla="*/ 58 h 74"/>
                <a:gd name="T34" fmla="*/ 56 w 56"/>
                <a:gd name="T35" fmla="*/ 12 h 74"/>
                <a:gd name="T36" fmla="*/ 53 w 56"/>
                <a:gd name="T37" fmla="*/ 9 h 74"/>
                <a:gd name="T38" fmla="*/ 37 w 56"/>
                <a:gd name="T39" fmla="*/ 70 h 74"/>
                <a:gd name="T40" fmla="*/ 37 w 56"/>
                <a:gd name="T41" fmla="*/ 56 h 74"/>
                <a:gd name="T42" fmla="*/ 51 w 56"/>
                <a:gd name="T43" fmla="*/ 56 h 74"/>
                <a:gd name="T44" fmla="*/ 37 w 56"/>
                <a:gd name="T45" fmla="*/ 70 h 74"/>
                <a:gd name="T46" fmla="*/ 46 w 56"/>
                <a:gd name="T47" fmla="*/ 9 h 74"/>
                <a:gd name="T48" fmla="*/ 37 w 56"/>
                <a:gd name="T49" fmla="*/ 9 h 74"/>
                <a:gd name="T50" fmla="*/ 37 w 56"/>
                <a:gd name="T51" fmla="*/ 5 h 74"/>
                <a:gd name="T52" fmla="*/ 32 w 56"/>
                <a:gd name="T53" fmla="*/ 0 h 74"/>
                <a:gd name="T54" fmla="*/ 23 w 56"/>
                <a:gd name="T55" fmla="*/ 0 h 74"/>
                <a:gd name="T56" fmla="*/ 19 w 56"/>
                <a:gd name="T57" fmla="*/ 5 h 74"/>
                <a:gd name="T58" fmla="*/ 19 w 56"/>
                <a:gd name="T59" fmla="*/ 9 h 74"/>
                <a:gd name="T60" fmla="*/ 9 w 56"/>
                <a:gd name="T61" fmla="*/ 9 h 74"/>
                <a:gd name="T62" fmla="*/ 9 w 56"/>
                <a:gd name="T63" fmla="*/ 19 h 74"/>
                <a:gd name="T64" fmla="*/ 46 w 56"/>
                <a:gd name="T65" fmla="*/ 19 h 74"/>
                <a:gd name="T66" fmla="*/ 46 w 56"/>
                <a:gd name="T67" fmla="*/ 9 h 74"/>
                <a:gd name="T68" fmla="*/ 32 w 56"/>
                <a:gd name="T69" fmla="*/ 9 h 74"/>
                <a:gd name="T70" fmla="*/ 23 w 56"/>
                <a:gd name="T71" fmla="*/ 9 h 74"/>
                <a:gd name="T72" fmla="*/ 23 w 56"/>
                <a:gd name="T73" fmla="*/ 5 h 74"/>
                <a:gd name="T74" fmla="*/ 23 w 56"/>
                <a:gd name="T75" fmla="*/ 5 h 74"/>
                <a:gd name="T76" fmla="*/ 32 w 56"/>
                <a:gd name="T77" fmla="*/ 5 h 74"/>
                <a:gd name="T78" fmla="*/ 32 w 56"/>
                <a:gd name="T79" fmla="*/ 5 h 74"/>
                <a:gd name="T80" fmla="*/ 32 w 56"/>
                <a:gd name="T8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74">
                  <a:moveTo>
                    <a:pt x="53" y="9"/>
                  </a:moveTo>
                  <a:cubicBezTo>
                    <a:pt x="49" y="9"/>
                    <a:pt x="49" y="9"/>
                    <a:pt x="49" y="9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1" y="74"/>
                    <a:pt x="2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0"/>
                    <a:pt x="55" y="9"/>
                    <a:pt x="53" y="9"/>
                  </a:cubicBezTo>
                  <a:close/>
                  <a:moveTo>
                    <a:pt x="37" y="70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51" y="56"/>
                    <a:pt x="51" y="56"/>
                    <a:pt x="51" y="56"/>
                  </a:cubicBezTo>
                  <a:lnTo>
                    <a:pt x="37" y="70"/>
                  </a:lnTo>
                  <a:close/>
                  <a:moveTo>
                    <a:pt x="46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9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6" y="19"/>
                    <a:pt x="46" y="19"/>
                    <a:pt x="46" y="19"/>
                  </a:cubicBezTo>
                  <a:lnTo>
                    <a:pt x="46" y="9"/>
                  </a:lnTo>
                  <a:close/>
                  <a:moveTo>
                    <a:pt x="32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lnTo>
                    <a:pt x="32" y="9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îSlïdê"/>
            <p:cNvSpPr/>
            <p:nvPr/>
          </p:nvSpPr>
          <p:spPr bwMode="auto">
            <a:xfrm>
              <a:off x="10986834" y="3618727"/>
              <a:ext cx="608730" cy="342532"/>
            </a:xfrm>
            <a:custGeom>
              <a:avLst/>
              <a:gdLst>
                <a:gd name="T0" fmla="*/ 190 w 190"/>
                <a:gd name="T1" fmla="*/ 74 h 107"/>
                <a:gd name="T2" fmla="*/ 166 w 190"/>
                <a:gd name="T3" fmla="*/ 43 h 107"/>
                <a:gd name="T4" fmla="*/ 122 w 190"/>
                <a:gd name="T5" fmla="*/ 0 h 107"/>
                <a:gd name="T6" fmla="*/ 87 w 190"/>
                <a:gd name="T7" fmla="*/ 17 h 107"/>
                <a:gd name="T8" fmla="*/ 67 w 190"/>
                <a:gd name="T9" fmla="*/ 7 h 107"/>
                <a:gd name="T10" fmla="*/ 42 w 190"/>
                <a:gd name="T11" fmla="*/ 32 h 107"/>
                <a:gd name="T12" fmla="*/ 43 w 190"/>
                <a:gd name="T13" fmla="*/ 35 h 107"/>
                <a:gd name="T14" fmla="*/ 36 w 190"/>
                <a:gd name="T15" fmla="*/ 35 h 107"/>
                <a:gd name="T16" fmla="*/ 0 w 190"/>
                <a:gd name="T17" fmla="*/ 71 h 107"/>
                <a:gd name="T18" fmla="*/ 36 w 190"/>
                <a:gd name="T19" fmla="*/ 107 h 107"/>
                <a:gd name="T20" fmla="*/ 158 w 190"/>
                <a:gd name="T21" fmla="*/ 107 h 107"/>
                <a:gd name="T22" fmla="*/ 158 w 190"/>
                <a:gd name="T23" fmla="*/ 107 h 107"/>
                <a:gd name="T24" fmla="*/ 190 w 190"/>
                <a:gd name="T25" fmla="*/ 7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07">
                  <a:moveTo>
                    <a:pt x="190" y="74"/>
                  </a:moveTo>
                  <a:cubicBezTo>
                    <a:pt x="190" y="59"/>
                    <a:pt x="180" y="46"/>
                    <a:pt x="166" y="43"/>
                  </a:cubicBezTo>
                  <a:cubicBezTo>
                    <a:pt x="165" y="19"/>
                    <a:pt x="146" y="0"/>
                    <a:pt x="122" y="0"/>
                  </a:cubicBezTo>
                  <a:cubicBezTo>
                    <a:pt x="107" y="0"/>
                    <a:pt x="95" y="6"/>
                    <a:pt x="87" y="17"/>
                  </a:cubicBezTo>
                  <a:cubicBezTo>
                    <a:pt x="82" y="11"/>
                    <a:pt x="75" y="7"/>
                    <a:pt x="67" y="7"/>
                  </a:cubicBezTo>
                  <a:cubicBezTo>
                    <a:pt x="54" y="7"/>
                    <a:pt x="42" y="18"/>
                    <a:pt x="42" y="32"/>
                  </a:cubicBezTo>
                  <a:cubicBezTo>
                    <a:pt x="42" y="33"/>
                    <a:pt x="43" y="34"/>
                    <a:pt x="43" y="35"/>
                  </a:cubicBezTo>
                  <a:cubicBezTo>
                    <a:pt x="41" y="35"/>
                    <a:pt x="38" y="35"/>
                    <a:pt x="36" y="35"/>
                  </a:cubicBezTo>
                  <a:cubicBezTo>
                    <a:pt x="16" y="35"/>
                    <a:pt x="0" y="51"/>
                    <a:pt x="0" y="71"/>
                  </a:cubicBezTo>
                  <a:cubicBezTo>
                    <a:pt x="0" y="91"/>
                    <a:pt x="16" y="107"/>
                    <a:pt x="36" y="107"/>
                  </a:cubicBezTo>
                  <a:cubicBezTo>
                    <a:pt x="158" y="107"/>
                    <a:pt x="158" y="107"/>
                    <a:pt x="158" y="107"/>
                  </a:cubicBezTo>
                  <a:cubicBezTo>
                    <a:pt x="158" y="107"/>
                    <a:pt x="158" y="107"/>
                    <a:pt x="158" y="107"/>
                  </a:cubicBezTo>
                  <a:cubicBezTo>
                    <a:pt x="176" y="107"/>
                    <a:pt x="190" y="92"/>
                    <a:pt x="190" y="74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í$lïḓè"/>
            <p:cNvSpPr/>
            <p:nvPr/>
          </p:nvSpPr>
          <p:spPr bwMode="auto">
            <a:xfrm>
              <a:off x="11632752" y="2722270"/>
              <a:ext cx="291643" cy="317087"/>
            </a:xfrm>
            <a:custGeom>
              <a:avLst/>
              <a:gdLst>
                <a:gd name="T0" fmla="*/ 61 w 91"/>
                <a:gd name="T1" fmla="*/ 27 h 99"/>
                <a:gd name="T2" fmla="*/ 51 w 91"/>
                <a:gd name="T3" fmla="*/ 38 h 99"/>
                <a:gd name="T4" fmla="*/ 46 w 91"/>
                <a:gd name="T5" fmla="*/ 46 h 99"/>
                <a:gd name="T6" fmla="*/ 48 w 91"/>
                <a:gd name="T7" fmla="*/ 29 h 99"/>
                <a:gd name="T8" fmla="*/ 48 w 91"/>
                <a:gd name="T9" fmla="*/ 14 h 99"/>
                <a:gd name="T10" fmla="*/ 23 w 91"/>
                <a:gd name="T11" fmla="*/ 4 h 99"/>
                <a:gd name="T12" fmla="*/ 13 w 91"/>
                <a:gd name="T13" fmla="*/ 29 h 99"/>
                <a:gd name="T14" fmla="*/ 24 w 91"/>
                <a:gd name="T15" fmla="*/ 40 h 99"/>
                <a:gd name="T16" fmla="*/ 38 w 91"/>
                <a:gd name="T17" fmla="*/ 50 h 99"/>
                <a:gd name="T18" fmla="*/ 29 w 91"/>
                <a:gd name="T19" fmla="*/ 48 h 99"/>
                <a:gd name="T20" fmla="*/ 14 w 91"/>
                <a:gd name="T21" fmla="*/ 48 h 99"/>
                <a:gd name="T22" fmla="*/ 4 w 91"/>
                <a:gd name="T23" fmla="*/ 74 h 99"/>
                <a:gd name="T24" fmla="*/ 30 w 91"/>
                <a:gd name="T25" fmla="*/ 84 h 99"/>
                <a:gd name="T26" fmla="*/ 40 w 91"/>
                <a:gd name="T27" fmla="*/ 73 h 99"/>
                <a:gd name="T28" fmla="*/ 45 w 91"/>
                <a:gd name="T29" fmla="*/ 65 h 99"/>
                <a:gd name="T30" fmla="*/ 43 w 91"/>
                <a:gd name="T31" fmla="*/ 96 h 99"/>
                <a:gd name="T32" fmla="*/ 45 w 91"/>
                <a:gd name="T33" fmla="*/ 99 h 99"/>
                <a:gd name="T34" fmla="*/ 61 w 91"/>
                <a:gd name="T35" fmla="*/ 92 h 99"/>
                <a:gd name="T36" fmla="*/ 78 w 91"/>
                <a:gd name="T37" fmla="*/ 84 h 99"/>
                <a:gd name="T38" fmla="*/ 76 w 91"/>
                <a:gd name="T39" fmla="*/ 81 h 99"/>
                <a:gd name="T40" fmla="*/ 53 w 91"/>
                <a:gd name="T41" fmla="*/ 61 h 99"/>
                <a:gd name="T42" fmla="*/ 61 w 91"/>
                <a:gd name="T43" fmla="*/ 63 h 99"/>
                <a:gd name="T44" fmla="*/ 77 w 91"/>
                <a:gd name="T45" fmla="*/ 63 h 99"/>
                <a:gd name="T46" fmla="*/ 87 w 91"/>
                <a:gd name="T47" fmla="*/ 37 h 99"/>
                <a:gd name="T48" fmla="*/ 61 w 91"/>
                <a:gd name="T49" fmla="*/ 2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99">
                  <a:moveTo>
                    <a:pt x="61" y="27"/>
                  </a:moveTo>
                  <a:cubicBezTo>
                    <a:pt x="56" y="29"/>
                    <a:pt x="52" y="33"/>
                    <a:pt x="51" y="38"/>
                  </a:cubicBezTo>
                  <a:cubicBezTo>
                    <a:pt x="50" y="40"/>
                    <a:pt x="48" y="43"/>
                    <a:pt x="46" y="46"/>
                  </a:cubicBezTo>
                  <a:cubicBezTo>
                    <a:pt x="46" y="41"/>
                    <a:pt x="47" y="33"/>
                    <a:pt x="48" y="29"/>
                  </a:cubicBezTo>
                  <a:cubicBezTo>
                    <a:pt x="50" y="25"/>
                    <a:pt x="50" y="19"/>
                    <a:pt x="48" y="14"/>
                  </a:cubicBezTo>
                  <a:cubicBezTo>
                    <a:pt x="44" y="4"/>
                    <a:pt x="32" y="0"/>
                    <a:pt x="23" y="4"/>
                  </a:cubicBezTo>
                  <a:cubicBezTo>
                    <a:pt x="13" y="8"/>
                    <a:pt x="9" y="20"/>
                    <a:pt x="13" y="29"/>
                  </a:cubicBezTo>
                  <a:cubicBezTo>
                    <a:pt x="15" y="35"/>
                    <a:pt x="19" y="38"/>
                    <a:pt x="24" y="40"/>
                  </a:cubicBezTo>
                  <a:cubicBezTo>
                    <a:pt x="28" y="41"/>
                    <a:pt x="34" y="46"/>
                    <a:pt x="38" y="50"/>
                  </a:cubicBezTo>
                  <a:cubicBezTo>
                    <a:pt x="34" y="49"/>
                    <a:pt x="31" y="49"/>
                    <a:pt x="29" y="48"/>
                  </a:cubicBezTo>
                  <a:cubicBezTo>
                    <a:pt x="24" y="46"/>
                    <a:pt x="19" y="46"/>
                    <a:pt x="14" y="48"/>
                  </a:cubicBezTo>
                  <a:cubicBezTo>
                    <a:pt x="4" y="52"/>
                    <a:pt x="0" y="64"/>
                    <a:pt x="4" y="74"/>
                  </a:cubicBezTo>
                  <a:cubicBezTo>
                    <a:pt x="8" y="84"/>
                    <a:pt x="20" y="88"/>
                    <a:pt x="30" y="84"/>
                  </a:cubicBezTo>
                  <a:cubicBezTo>
                    <a:pt x="35" y="82"/>
                    <a:pt x="38" y="77"/>
                    <a:pt x="40" y="73"/>
                  </a:cubicBezTo>
                  <a:cubicBezTo>
                    <a:pt x="41" y="70"/>
                    <a:pt x="42" y="67"/>
                    <a:pt x="45" y="65"/>
                  </a:cubicBezTo>
                  <a:cubicBezTo>
                    <a:pt x="50" y="77"/>
                    <a:pt x="48" y="89"/>
                    <a:pt x="43" y="96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8" y="80"/>
                    <a:pt x="58" y="74"/>
                    <a:pt x="53" y="61"/>
                  </a:cubicBezTo>
                  <a:cubicBezTo>
                    <a:pt x="56" y="61"/>
                    <a:pt x="59" y="62"/>
                    <a:pt x="61" y="63"/>
                  </a:cubicBezTo>
                  <a:cubicBezTo>
                    <a:pt x="66" y="65"/>
                    <a:pt x="72" y="65"/>
                    <a:pt x="77" y="63"/>
                  </a:cubicBezTo>
                  <a:cubicBezTo>
                    <a:pt x="87" y="59"/>
                    <a:pt x="91" y="47"/>
                    <a:pt x="87" y="37"/>
                  </a:cubicBezTo>
                  <a:cubicBezTo>
                    <a:pt x="82" y="27"/>
                    <a:pt x="71" y="23"/>
                    <a:pt x="61" y="27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i$lïḑé"/>
            <p:cNvSpPr/>
            <p:nvPr/>
          </p:nvSpPr>
          <p:spPr bwMode="auto">
            <a:xfrm>
              <a:off x="11460507" y="3483672"/>
              <a:ext cx="146800" cy="154628"/>
            </a:xfrm>
            <a:custGeom>
              <a:avLst/>
              <a:gdLst>
                <a:gd name="T0" fmla="*/ 43 w 46"/>
                <a:gd name="T1" fmla="*/ 29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4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9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9"/>
                  </a:moveTo>
                  <a:cubicBezTo>
                    <a:pt x="40" y="24"/>
                    <a:pt x="42" y="19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38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5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8" y="45"/>
                    <a:pt x="29" y="44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7" y="34"/>
                    <a:pt x="13" y="29"/>
                    <a:pt x="13" y="24"/>
                  </a:cubicBezTo>
                  <a:cubicBezTo>
                    <a:pt x="13" y="19"/>
                    <a:pt x="17" y="14"/>
                    <a:pt x="23" y="14"/>
                  </a:cubicBezTo>
                  <a:cubicBezTo>
                    <a:pt x="28" y="14"/>
                    <a:pt x="33" y="19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îṩľíďè"/>
            <p:cNvSpPr/>
            <p:nvPr/>
          </p:nvSpPr>
          <p:spPr bwMode="auto">
            <a:xfrm>
              <a:off x="11585776" y="3078504"/>
              <a:ext cx="223135" cy="227050"/>
            </a:xfrm>
            <a:custGeom>
              <a:avLst/>
              <a:gdLst>
                <a:gd name="T0" fmla="*/ 53 w 70"/>
                <a:gd name="T1" fmla="*/ 45 h 71"/>
                <a:gd name="T2" fmla="*/ 41 w 70"/>
                <a:gd name="T3" fmla="*/ 32 h 71"/>
                <a:gd name="T4" fmla="*/ 70 w 70"/>
                <a:gd name="T5" fmla="*/ 10 h 71"/>
                <a:gd name="T6" fmla="*/ 62 w 70"/>
                <a:gd name="T7" fmla="*/ 1 h 71"/>
                <a:gd name="T8" fmla="*/ 25 w 70"/>
                <a:gd name="T9" fmla="*/ 16 h 71"/>
                <a:gd name="T10" fmla="*/ 13 w 70"/>
                <a:gd name="T11" fmla="*/ 5 h 71"/>
                <a:gd name="T12" fmla="*/ 2 w 70"/>
                <a:gd name="T13" fmla="*/ 3 h 71"/>
                <a:gd name="T14" fmla="*/ 4 w 70"/>
                <a:gd name="T15" fmla="*/ 13 h 71"/>
                <a:gd name="T16" fmla="*/ 16 w 70"/>
                <a:gd name="T17" fmla="*/ 25 h 71"/>
                <a:gd name="T18" fmla="*/ 1 w 70"/>
                <a:gd name="T19" fmla="*/ 62 h 71"/>
                <a:gd name="T20" fmla="*/ 10 w 70"/>
                <a:gd name="T21" fmla="*/ 71 h 71"/>
                <a:gd name="T22" fmla="*/ 32 w 70"/>
                <a:gd name="T23" fmla="*/ 41 h 71"/>
                <a:gd name="T24" fmla="*/ 44 w 70"/>
                <a:gd name="T25" fmla="*/ 53 h 71"/>
                <a:gd name="T26" fmla="*/ 44 w 70"/>
                <a:gd name="T27" fmla="*/ 71 h 71"/>
                <a:gd name="T28" fmla="*/ 53 w 70"/>
                <a:gd name="T29" fmla="*/ 71 h 71"/>
                <a:gd name="T30" fmla="*/ 57 w 70"/>
                <a:gd name="T31" fmla="*/ 58 h 71"/>
                <a:gd name="T32" fmla="*/ 70 w 70"/>
                <a:gd name="T33" fmla="*/ 53 h 71"/>
                <a:gd name="T34" fmla="*/ 70 w 70"/>
                <a:gd name="T35" fmla="*/ 45 h 71"/>
                <a:gd name="T36" fmla="*/ 53 w 70"/>
                <a:gd name="T37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71">
                  <a:moveTo>
                    <a:pt x="53" y="45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1"/>
                    <a:pt x="5" y="0"/>
                    <a:pt x="2" y="3"/>
                  </a:cubicBezTo>
                  <a:cubicBezTo>
                    <a:pt x="0" y="5"/>
                    <a:pt x="1" y="10"/>
                    <a:pt x="4" y="13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53" y="45"/>
                    <a:pt x="53" y="45"/>
                    <a:pt x="53" y="45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íślîḋé"/>
            <p:cNvSpPr/>
            <p:nvPr/>
          </p:nvSpPr>
          <p:spPr bwMode="auto">
            <a:xfrm>
              <a:off x="11859802" y="3225304"/>
              <a:ext cx="78293" cy="142884"/>
            </a:xfrm>
            <a:custGeom>
              <a:avLst/>
              <a:gdLst>
                <a:gd name="T0" fmla="*/ 16 w 24"/>
                <a:gd name="T1" fmla="*/ 44 h 45"/>
                <a:gd name="T2" fmla="*/ 16 w 24"/>
                <a:gd name="T3" fmla="*/ 44 h 45"/>
                <a:gd name="T4" fmla="*/ 23 w 24"/>
                <a:gd name="T5" fmla="*/ 34 h 45"/>
                <a:gd name="T6" fmla="*/ 21 w 24"/>
                <a:gd name="T7" fmla="*/ 23 h 45"/>
                <a:gd name="T8" fmla="*/ 11 w 24"/>
                <a:gd name="T9" fmla="*/ 16 h 45"/>
                <a:gd name="T10" fmla="*/ 11 w 24"/>
                <a:gd name="T11" fmla="*/ 16 h 45"/>
                <a:gd name="T12" fmla="*/ 10 w 24"/>
                <a:gd name="T13" fmla="*/ 17 h 45"/>
                <a:gd name="T14" fmla="*/ 11 w 24"/>
                <a:gd name="T15" fmla="*/ 20 h 45"/>
                <a:gd name="T16" fmla="*/ 12 w 24"/>
                <a:gd name="T17" fmla="*/ 20 h 45"/>
                <a:gd name="T18" fmla="*/ 12 w 24"/>
                <a:gd name="T19" fmla="*/ 20 h 45"/>
                <a:gd name="T20" fmla="*/ 17 w 24"/>
                <a:gd name="T21" fmla="*/ 24 h 45"/>
                <a:gd name="T22" fmla="*/ 19 w 24"/>
                <a:gd name="T23" fmla="*/ 35 h 45"/>
                <a:gd name="T24" fmla="*/ 16 w 24"/>
                <a:gd name="T25" fmla="*/ 40 h 45"/>
                <a:gd name="T26" fmla="*/ 16 w 24"/>
                <a:gd name="T27" fmla="*/ 40 h 45"/>
                <a:gd name="T28" fmla="*/ 10 w 24"/>
                <a:gd name="T29" fmla="*/ 36 h 45"/>
                <a:gd name="T30" fmla="*/ 9 w 24"/>
                <a:gd name="T31" fmla="*/ 31 h 45"/>
                <a:gd name="T32" fmla="*/ 5 w 24"/>
                <a:gd name="T33" fmla="*/ 30 h 45"/>
                <a:gd name="T34" fmla="*/ 6 w 24"/>
                <a:gd name="T35" fmla="*/ 37 h 45"/>
                <a:gd name="T36" fmla="*/ 16 w 24"/>
                <a:gd name="T37" fmla="*/ 44 h 45"/>
                <a:gd name="T38" fmla="*/ 13 w 24"/>
                <a:gd name="T39" fmla="*/ 28 h 45"/>
                <a:gd name="T40" fmla="*/ 15 w 24"/>
                <a:gd name="T41" fmla="*/ 28 h 45"/>
                <a:gd name="T42" fmla="*/ 14 w 24"/>
                <a:gd name="T43" fmla="*/ 24 h 45"/>
                <a:gd name="T44" fmla="*/ 13 w 24"/>
                <a:gd name="T45" fmla="*/ 24 h 45"/>
                <a:gd name="T46" fmla="*/ 12 w 24"/>
                <a:gd name="T47" fmla="*/ 24 h 45"/>
                <a:gd name="T48" fmla="*/ 7 w 24"/>
                <a:gd name="T49" fmla="*/ 21 h 45"/>
                <a:gd name="T50" fmla="*/ 5 w 24"/>
                <a:gd name="T51" fmla="*/ 10 h 45"/>
                <a:gd name="T52" fmla="*/ 9 w 24"/>
                <a:gd name="T53" fmla="*/ 4 h 45"/>
                <a:gd name="T54" fmla="*/ 9 w 24"/>
                <a:gd name="T55" fmla="*/ 4 h 45"/>
                <a:gd name="T56" fmla="*/ 14 w 24"/>
                <a:gd name="T57" fmla="*/ 8 h 45"/>
                <a:gd name="T58" fmla="*/ 15 w 24"/>
                <a:gd name="T59" fmla="*/ 13 h 45"/>
                <a:gd name="T60" fmla="*/ 20 w 24"/>
                <a:gd name="T61" fmla="*/ 15 h 45"/>
                <a:gd name="T62" fmla="*/ 18 w 24"/>
                <a:gd name="T63" fmla="*/ 7 h 45"/>
                <a:gd name="T64" fmla="*/ 8 w 24"/>
                <a:gd name="T65" fmla="*/ 0 h 45"/>
                <a:gd name="T66" fmla="*/ 8 w 24"/>
                <a:gd name="T67" fmla="*/ 1 h 45"/>
                <a:gd name="T68" fmla="*/ 1 w 24"/>
                <a:gd name="T69" fmla="*/ 11 h 45"/>
                <a:gd name="T70" fmla="*/ 3 w 24"/>
                <a:gd name="T71" fmla="*/ 21 h 45"/>
                <a:gd name="T72" fmla="*/ 13 w 24"/>
                <a:gd name="T73" fmla="*/ 2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45">
                  <a:moveTo>
                    <a:pt x="16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21" y="43"/>
                    <a:pt x="24" y="38"/>
                    <a:pt x="23" y="3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18"/>
                    <a:pt x="16" y="15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0" y="16"/>
                    <a:pt x="10" y="17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4" y="20"/>
                    <a:pt x="17" y="21"/>
                    <a:pt x="17" y="2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7"/>
                    <a:pt x="18" y="39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3" y="41"/>
                    <a:pt x="11" y="39"/>
                    <a:pt x="10" y="3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31"/>
                    <a:pt x="6" y="30"/>
                    <a:pt x="5" y="30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42"/>
                    <a:pt x="12" y="45"/>
                    <a:pt x="16" y="44"/>
                  </a:cubicBezTo>
                  <a:close/>
                  <a:moveTo>
                    <a:pt x="13" y="28"/>
                  </a:moveTo>
                  <a:cubicBezTo>
                    <a:pt x="14" y="28"/>
                    <a:pt x="14" y="28"/>
                    <a:pt x="15" y="28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0" y="25"/>
                    <a:pt x="8" y="23"/>
                    <a:pt x="7" y="2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7"/>
                    <a:pt x="6" y="5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1" y="4"/>
                    <a:pt x="14" y="6"/>
                    <a:pt x="14" y="8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7" y="13"/>
                    <a:pt x="18" y="14"/>
                    <a:pt x="20" y="15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3"/>
                    <a:pt x="13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" y="1"/>
                    <a:pt x="0" y="6"/>
                    <a:pt x="1" y="1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6"/>
                    <a:pt x="9" y="29"/>
                    <a:pt x="13" y="28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ïšľíḑè"/>
            <p:cNvSpPr/>
            <p:nvPr/>
          </p:nvSpPr>
          <p:spPr bwMode="auto">
            <a:xfrm>
              <a:off x="11253030" y="3186158"/>
              <a:ext cx="293599" cy="295556"/>
            </a:xfrm>
            <a:custGeom>
              <a:avLst/>
              <a:gdLst>
                <a:gd name="T0" fmla="*/ 29 w 92"/>
                <a:gd name="T1" fmla="*/ 18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8 h 92"/>
                <a:gd name="T8" fmla="*/ 92 w 92"/>
                <a:gd name="T9" fmla="*/ 67 h 92"/>
                <a:gd name="T10" fmla="*/ 72 w 92"/>
                <a:gd name="T11" fmla="*/ 81 h 92"/>
                <a:gd name="T12" fmla="*/ 52 w 92"/>
                <a:gd name="T13" fmla="*/ 67 h 92"/>
                <a:gd name="T14" fmla="*/ 72 w 92"/>
                <a:gd name="T15" fmla="*/ 52 h 92"/>
                <a:gd name="T16" fmla="*/ 80 w 92"/>
                <a:gd name="T17" fmla="*/ 54 h 92"/>
                <a:gd name="T18" fmla="*/ 80 w 92"/>
                <a:gd name="T19" fmla="*/ 24 h 92"/>
                <a:gd name="T20" fmla="*/ 40 w 92"/>
                <a:gd name="T21" fmla="*/ 35 h 92"/>
                <a:gd name="T22" fmla="*/ 40 w 92"/>
                <a:gd name="T23" fmla="*/ 78 h 92"/>
                <a:gd name="T24" fmla="*/ 20 w 92"/>
                <a:gd name="T25" fmla="*/ 92 h 92"/>
                <a:gd name="T26" fmla="*/ 0 w 92"/>
                <a:gd name="T27" fmla="*/ 78 h 92"/>
                <a:gd name="T28" fmla="*/ 20 w 92"/>
                <a:gd name="T29" fmla="*/ 64 h 92"/>
                <a:gd name="T30" fmla="*/ 29 w 92"/>
                <a:gd name="T31" fmla="*/ 65 h 92"/>
                <a:gd name="T32" fmla="*/ 29 w 92"/>
                <a:gd name="T33" fmla="*/ 35 h 92"/>
                <a:gd name="T34" fmla="*/ 29 w 92"/>
                <a:gd name="T35" fmla="*/ 1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8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74"/>
                    <a:pt x="83" y="81"/>
                    <a:pt x="72" y="81"/>
                  </a:cubicBezTo>
                  <a:cubicBezTo>
                    <a:pt x="61" y="81"/>
                    <a:pt x="52" y="74"/>
                    <a:pt x="52" y="67"/>
                  </a:cubicBezTo>
                  <a:cubicBezTo>
                    <a:pt x="52" y="59"/>
                    <a:pt x="61" y="52"/>
                    <a:pt x="72" y="52"/>
                  </a:cubicBezTo>
                  <a:cubicBezTo>
                    <a:pt x="75" y="52"/>
                    <a:pt x="78" y="53"/>
                    <a:pt x="80" y="5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86"/>
                    <a:pt x="31" y="92"/>
                    <a:pt x="20" y="92"/>
                  </a:cubicBezTo>
                  <a:cubicBezTo>
                    <a:pt x="9" y="92"/>
                    <a:pt x="0" y="86"/>
                    <a:pt x="0" y="78"/>
                  </a:cubicBezTo>
                  <a:cubicBezTo>
                    <a:pt x="0" y="70"/>
                    <a:pt x="9" y="64"/>
                    <a:pt x="20" y="64"/>
                  </a:cubicBezTo>
                  <a:cubicBezTo>
                    <a:pt x="23" y="64"/>
                    <a:pt x="26" y="64"/>
                    <a:pt x="29" y="65"/>
                  </a:cubicBezTo>
                  <a:cubicBezTo>
                    <a:pt x="29" y="35"/>
                    <a:pt x="29" y="35"/>
                    <a:pt x="29" y="35"/>
                  </a:cubicBezTo>
                  <a:lnTo>
                    <a:pt x="29" y="18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i$1îḑê"/>
            <p:cNvSpPr/>
            <p:nvPr/>
          </p:nvSpPr>
          <p:spPr bwMode="auto">
            <a:xfrm>
              <a:off x="11489868" y="2540239"/>
              <a:ext cx="207477" cy="291641"/>
            </a:xfrm>
            <a:custGeom>
              <a:avLst/>
              <a:gdLst>
                <a:gd name="T0" fmla="*/ 38 w 65"/>
                <a:gd name="T1" fmla="*/ 46 h 91"/>
                <a:gd name="T2" fmla="*/ 46 w 65"/>
                <a:gd name="T3" fmla="*/ 26 h 91"/>
                <a:gd name="T4" fmla="*/ 52 w 65"/>
                <a:gd name="T5" fmla="*/ 33 h 91"/>
                <a:gd name="T6" fmla="*/ 47 w 65"/>
                <a:gd name="T7" fmla="*/ 46 h 91"/>
                <a:gd name="T8" fmla="*/ 52 w 65"/>
                <a:gd name="T9" fmla="*/ 59 h 91"/>
                <a:gd name="T10" fmla="*/ 45 w 65"/>
                <a:gd name="T11" fmla="*/ 65 h 91"/>
                <a:gd name="T12" fmla="*/ 38 w 65"/>
                <a:gd name="T13" fmla="*/ 46 h 91"/>
                <a:gd name="T14" fmla="*/ 32 w 65"/>
                <a:gd name="T15" fmla="*/ 78 h 91"/>
                <a:gd name="T16" fmla="*/ 19 w 65"/>
                <a:gd name="T17" fmla="*/ 46 h 91"/>
                <a:gd name="T18" fmla="*/ 33 w 65"/>
                <a:gd name="T19" fmla="*/ 13 h 91"/>
                <a:gd name="T20" fmla="*/ 39 w 65"/>
                <a:gd name="T21" fmla="*/ 20 h 91"/>
                <a:gd name="T22" fmla="*/ 39 w 65"/>
                <a:gd name="T23" fmla="*/ 20 h 91"/>
                <a:gd name="T24" fmla="*/ 28 w 65"/>
                <a:gd name="T25" fmla="*/ 46 h 91"/>
                <a:gd name="T26" fmla="*/ 39 w 65"/>
                <a:gd name="T27" fmla="*/ 72 h 91"/>
                <a:gd name="T28" fmla="*/ 32 w 65"/>
                <a:gd name="T29" fmla="*/ 78 h 91"/>
                <a:gd name="T30" fmla="*/ 6 w 65"/>
                <a:gd name="T31" fmla="*/ 20 h 91"/>
                <a:gd name="T32" fmla="*/ 20 w 65"/>
                <a:gd name="T33" fmla="*/ 0 h 91"/>
                <a:gd name="T34" fmla="*/ 20 w 65"/>
                <a:gd name="T35" fmla="*/ 0 h 91"/>
                <a:gd name="T36" fmla="*/ 27 w 65"/>
                <a:gd name="T37" fmla="*/ 6 h 91"/>
                <a:gd name="T38" fmla="*/ 10 w 65"/>
                <a:gd name="T39" fmla="*/ 45 h 91"/>
                <a:gd name="T40" fmla="*/ 26 w 65"/>
                <a:gd name="T41" fmla="*/ 85 h 91"/>
                <a:gd name="T42" fmla="*/ 19 w 65"/>
                <a:gd name="T43" fmla="*/ 91 h 91"/>
                <a:gd name="T44" fmla="*/ 5 w 65"/>
                <a:gd name="T45" fmla="*/ 70 h 91"/>
                <a:gd name="T46" fmla="*/ 1 w 65"/>
                <a:gd name="T47" fmla="*/ 45 h 91"/>
                <a:gd name="T48" fmla="*/ 6 w 65"/>
                <a:gd name="T49" fmla="*/ 20 h 91"/>
                <a:gd name="T50" fmla="*/ 61 w 65"/>
                <a:gd name="T51" fmla="*/ 51 h 91"/>
                <a:gd name="T52" fmla="*/ 65 w 65"/>
                <a:gd name="T53" fmla="*/ 46 h 91"/>
                <a:gd name="T54" fmla="*/ 61 w 65"/>
                <a:gd name="T55" fmla="*/ 41 h 91"/>
                <a:gd name="T56" fmla="*/ 56 w 65"/>
                <a:gd name="T57" fmla="*/ 46 h 91"/>
                <a:gd name="T58" fmla="*/ 61 w 65"/>
                <a:gd name="T59" fmla="*/ 5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91">
                  <a:moveTo>
                    <a:pt x="38" y="46"/>
                  </a:moveTo>
                  <a:cubicBezTo>
                    <a:pt x="38" y="38"/>
                    <a:pt x="41" y="31"/>
                    <a:pt x="46" y="2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49" y="36"/>
                    <a:pt x="47" y="41"/>
                    <a:pt x="47" y="46"/>
                  </a:cubicBezTo>
                  <a:cubicBezTo>
                    <a:pt x="47" y="51"/>
                    <a:pt x="49" y="56"/>
                    <a:pt x="52" y="59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0" y="60"/>
                    <a:pt x="37" y="53"/>
                    <a:pt x="38" y="46"/>
                  </a:cubicBezTo>
                  <a:close/>
                  <a:moveTo>
                    <a:pt x="32" y="78"/>
                  </a:moveTo>
                  <a:cubicBezTo>
                    <a:pt x="24" y="69"/>
                    <a:pt x="19" y="58"/>
                    <a:pt x="19" y="46"/>
                  </a:cubicBezTo>
                  <a:cubicBezTo>
                    <a:pt x="19" y="33"/>
                    <a:pt x="24" y="22"/>
                    <a:pt x="33" y="13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2" y="27"/>
                    <a:pt x="28" y="36"/>
                    <a:pt x="28" y="46"/>
                  </a:cubicBezTo>
                  <a:cubicBezTo>
                    <a:pt x="28" y="55"/>
                    <a:pt x="32" y="65"/>
                    <a:pt x="39" y="72"/>
                  </a:cubicBezTo>
                  <a:lnTo>
                    <a:pt x="32" y="78"/>
                  </a:lnTo>
                  <a:close/>
                  <a:moveTo>
                    <a:pt x="6" y="20"/>
                  </a:moveTo>
                  <a:cubicBezTo>
                    <a:pt x="9" y="13"/>
                    <a:pt x="14" y="6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6" y="17"/>
                    <a:pt x="10" y="31"/>
                    <a:pt x="10" y="45"/>
                  </a:cubicBezTo>
                  <a:cubicBezTo>
                    <a:pt x="10" y="60"/>
                    <a:pt x="15" y="74"/>
                    <a:pt x="26" y="85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3" y="85"/>
                    <a:pt x="9" y="78"/>
                    <a:pt x="5" y="70"/>
                  </a:cubicBezTo>
                  <a:cubicBezTo>
                    <a:pt x="2" y="62"/>
                    <a:pt x="0" y="54"/>
                    <a:pt x="1" y="45"/>
                  </a:cubicBezTo>
                  <a:cubicBezTo>
                    <a:pt x="1" y="37"/>
                    <a:pt x="3" y="28"/>
                    <a:pt x="6" y="20"/>
                  </a:cubicBezTo>
                  <a:close/>
                  <a:moveTo>
                    <a:pt x="61" y="51"/>
                  </a:moveTo>
                  <a:cubicBezTo>
                    <a:pt x="63" y="51"/>
                    <a:pt x="65" y="49"/>
                    <a:pt x="65" y="46"/>
                  </a:cubicBezTo>
                  <a:cubicBezTo>
                    <a:pt x="65" y="44"/>
                    <a:pt x="63" y="41"/>
                    <a:pt x="61" y="41"/>
                  </a:cubicBezTo>
                  <a:cubicBezTo>
                    <a:pt x="58" y="41"/>
                    <a:pt x="56" y="43"/>
                    <a:pt x="56" y="46"/>
                  </a:cubicBezTo>
                  <a:cubicBezTo>
                    <a:pt x="56" y="49"/>
                    <a:pt x="58" y="51"/>
                    <a:pt x="61" y="51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iṩḻîdê"/>
            <p:cNvSpPr/>
            <p:nvPr/>
          </p:nvSpPr>
          <p:spPr bwMode="auto">
            <a:xfrm>
              <a:off x="11413531" y="2853412"/>
              <a:ext cx="201605" cy="201604"/>
            </a:xfrm>
            <a:custGeom>
              <a:avLst/>
              <a:gdLst>
                <a:gd name="T0" fmla="*/ 63 w 103"/>
                <a:gd name="T1" fmla="*/ 27 h 103"/>
                <a:gd name="T2" fmla="*/ 65 w 103"/>
                <a:gd name="T3" fmla="*/ 2 h 103"/>
                <a:gd name="T4" fmla="*/ 19 w 103"/>
                <a:gd name="T5" fmla="*/ 0 h 103"/>
                <a:gd name="T6" fmla="*/ 1 w 103"/>
                <a:gd name="T7" fmla="*/ 20 h 103"/>
                <a:gd name="T8" fmla="*/ 0 w 103"/>
                <a:gd name="T9" fmla="*/ 77 h 103"/>
                <a:gd name="T10" fmla="*/ 39 w 103"/>
                <a:gd name="T11" fmla="*/ 77 h 103"/>
                <a:gd name="T12" fmla="*/ 37 w 103"/>
                <a:gd name="T13" fmla="*/ 102 h 103"/>
                <a:gd name="T14" fmla="*/ 101 w 103"/>
                <a:gd name="T15" fmla="*/ 103 h 103"/>
                <a:gd name="T16" fmla="*/ 103 w 103"/>
                <a:gd name="T17" fmla="*/ 27 h 103"/>
                <a:gd name="T18" fmla="*/ 63 w 103"/>
                <a:gd name="T19" fmla="*/ 27 h 103"/>
                <a:gd name="T20" fmla="*/ 19 w 103"/>
                <a:gd name="T21" fmla="*/ 10 h 103"/>
                <a:gd name="T22" fmla="*/ 19 w 103"/>
                <a:gd name="T23" fmla="*/ 20 h 103"/>
                <a:gd name="T24" fmla="*/ 9 w 103"/>
                <a:gd name="T25" fmla="*/ 20 h 103"/>
                <a:gd name="T26" fmla="*/ 19 w 103"/>
                <a:gd name="T27" fmla="*/ 10 h 103"/>
                <a:gd name="T28" fmla="*/ 6 w 103"/>
                <a:gd name="T29" fmla="*/ 71 h 103"/>
                <a:gd name="T30" fmla="*/ 6 w 103"/>
                <a:gd name="T31" fmla="*/ 27 h 103"/>
                <a:gd name="T32" fmla="*/ 26 w 103"/>
                <a:gd name="T33" fmla="*/ 27 h 103"/>
                <a:gd name="T34" fmla="*/ 26 w 103"/>
                <a:gd name="T35" fmla="*/ 7 h 103"/>
                <a:gd name="T36" fmla="*/ 58 w 103"/>
                <a:gd name="T37" fmla="*/ 7 h 103"/>
                <a:gd name="T38" fmla="*/ 58 w 103"/>
                <a:gd name="T39" fmla="*/ 27 h 103"/>
                <a:gd name="T40" fmla="*/ 39 w 103"/>
                <a:gd name="T41" fmla="*/ 46 h 103"/>
                <a:gd name="T42" fmla="*/ 39 w 103"/>
                <a:gd name="T43" fmla="*/ 71 h 103"/>
                <a:gd name="T44" fmla="*/ 6 w 103"/>
                <a:gd name="T45" fmla="*/ 71 h 103"/>
                <a:gd name="T46" fmla="*/ 57 w 103"/>
                <a:gd name="T47" fmla="*/ 36 h 103"/>
                <a:gd name="T48" fmla="*/ 57 w 103"/>
                <a:gd name="T49" fmla="*/ 46 h 103"/>
                <a:gd name="T50" fmla="*/ 47 w 103"/>
                <a:gd name="T51" fmla="*/ 46 h 103"/>
                <a:gd name="T52" fmla="*/ 57 w 103"/>
                <a:gd name="T53" fmla="*/ 36 h 103"/>
                <a:gd name="T54" fmla="*/ 94 w 103"/>
                <a:gd name="T55" fmla="*/ 97 h 103"/>
                <a:gd name="T56" fmla="*/ 44 w 103"/>
                <a:gd name="T57" fmla="*/ 97 h 103"/>
                <a:gd name="T58" fmla="*/ 45 w 103"/>
                <a:gd name="T59" fmla="*/ 51 h 103"/>
                <a:gd name="T60" fmla="*/ 63 w 103"/>
                <a:gd name="T61" fmla="*/ 53 h 103"/>
                <a:gd name="T62" fmla="*/ 63 w 103"/>
                <a:gd name="T63" fmla="*/ 33 h 103"/>
                <a:gd name="T64" fmla="*/ 96 w 103"/>
                <a:gd name="T65" fmla="*/ 33 h 103"/>
                <a:gd name="T66" fmla="*/ 94 w 103"/>
                <a:gd name="T67" fmla="*/ 9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3" h="103">
                  <a:moveTo>
                    <a:pt x="63" y="27"/>
                  </a:moveTo>
                  <a:lnTo>
                    <a:pt x="65" y="2"/>
                  </a:lnTo>
                  <a:lnTo>
                    <a:pt x="19" y="0"/>
                  </a:lnTo>
                  <a:lnTo>
                    <a:pt x="1" y="20"/>
                  </a:lnTo>
                  <a:lnTo>
                    <a:pt x="0" y="77"/>
                  </a:lnTo>
                  <a:lnTo>
                    <a:pt x="39" y="77"/>
                  </a:lnTo>
                  <a:lnTo>
                    <a:pt x="37" y="102"/>
                  </a:lnTo>
                  <a:lnTo>
                    <a:pt x="101" y="103"/>
                  </a:lnTo>
                  <a:lnTo>
                    <a:pt x="103" y="27"/>
                  </a:lnTo>
                  <a:lnTo>
                    <a:pt x="63" y="27"/>
                  </a:lnTo>
                  <a:close/>
                  <a:moveTo>
                    <a:pt x="19" y="10"/>
                  </a:moveTo>
                  <a:lnTo>
                    <a:pt x="19" y="20"/>
                  </a:lnTo>
                  <a:lnTo>
                    <a:pt x="9" y="20"/>
                  </a:lnTo>
                  <a:lnTo>
                    <a:pt x="19" y="10"/>
                  </a:lnTo>
                  <a:close/>
                  <a:moveTo>
                    <a:pt x="6" y="71"/>
                  </a:moveTo>
                  <a:lnTo>
                    <a:pt x="6" y="27"/>
                  </a:lnTo>
                  <a:lnTo>
                    <a:pt x="26" y="27"/>
                  </a:lnTo>
                  <a:lnTo>
                    <a:pt x="26" y="7"/>
                  </a:lnTo>
                  <a:lnTo>
                    <a:pt x="58" y="7"/>
                  </a:lnTo>
                  <a:lnTo>
                    <a:pt x="58" y="27"/>
                  </a:lnTo>
                  <a:lnTo>
                    <a:pt x="39" y="46"/>
                  </a:lnTo>
                  <a:lnTo>
                    <a:pt x="39" y="71"/>
                  </a:lnTo>
                  <a:lnTo>
                    <a:pt x="6" y="71"/>
                  </a:lnTo>
                  <a:close/>
                  <a:moveTo>
                    <a:pt x="57" y="36"/>
                  </a:moveTo>
                  <a:lnTo>
                    <a:pt x="57" y="46"/>
                  </a:lnTo>
                  <a:lnTo>
                    <a:pt x="47" y="46"/>
                  </a:lnTo>
                  <a:lnTo>
                    <a:pt x="57" y="36"/>
                  </a:lnTo>
                  <a:close/>
                  <a:moveTo>
                    <a:pt x="94" y="97"/>
                  </a:moveTo>
                  <a:lnTo>
                    <a:pt x="44" y="97"/>
                  </a:lnTo>
                  <a:lnTo>
                    <a:pt x="45" y="51"/>
                  </a:lnTo>
                  <a:lnTo>
                    <a:pt x="63" y="53"/>
                  </a:lnTo>
                  <a:lnTo>
                    <a:pt x="63" y="33"/>
                  </a:lnTo>
                  <a:lnTo>
                    <a:pt x="96" y="33"/>
                  </a:lnTo>
                  <a:lnTo>
                    <a:pt x="94" y="97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í$ľîḑê"/>
            <p:cNvSpPr/>
            <p:nvPr/>
          </p:nvSpPr>
          <p:spPr bwMode="auto">
            <a:xfrm>
              <a:off x="11153207" y="4299877"/>
              <a:ext cx="326874" cy="277941"/>
            </a:xfrm>
            <a:custGeom>
              <a:avLst/>
              <a:gdLst>
                <a:gd name="T0" fmla="*/ 76 w 102"/>
                <a:gd name="T1" fmla="*/ 1 h 87"/>
                <a:gd name="T2" fmla="*/ 7 w 102"/>
                <a:gd name="T3" fmla="*/ 22 h 87"/>
                <a:gd name="T4" fmla="*/ 1 w 102"/>
                <a:gd name="T5" fmla="*/ 32 h 87"/>
                <a:gd name="T6" fmla="*/ 15 w 102"/>
                <a:gd name="T7" fmla="*/ 80 h 87"/>
                <a:gd name="T8" fmla="*/ 26 w 102"/>
                <a:gd name="T9" fmla="*/ 86 h 87"/>
                <a:gd name="T10" fmla="*/ 95 w 102"/>
                <a:gd name="T11" fmla="*/ 65 h 87"/>
                <a:gd name="T12" fmla="*/ 101 w 102"/>
                <a:gd name="T13" fmla="*/ 55 h 87"/>
                <a:gd name="T14" fmla="*/ 87 w 102"/>
                <a:gd name="T15" fmla="*/ 7 h 87"/>
                <a:gd name="T16" fmla="*/ 76 w 102"/>
                <a:gd name="T17" fmla="*/ 1 h 87"/>
                <a:gd name="T18" fmla="*/ 8 w 102"/>
                <a:gd name="T19" fmla="*/ 27 h 87"/>
                <a:gd name="T20" fmla="*/ 78 w 102"/>
                <a:gd name="T21" fmla="*/ 7 h 87"/>
                <a:gd name="T22" fmla="*/ 81 w 102"/>
                <a:gd name="T23" fmla="*/ 8 h 87"/>
                <a:gd name="T24" fmla="*/ 84 w 102"/>
                <a:gd name="T25" fmla="*/ 17 h 87"/>
                <a:gd name="T26" fmla="*/ 9 w 102"/>
                <a:gd name="T27" fmla="*/ 38 h 87"/>
                <a:gd name="T28" fmla="*/ 7 w 102"/>
                <a:gd name="T29" fmla="*/ 30 h 87"/>
                <a:gd name="T30" fmla="*/ 8 w 102"/>
                <a:gd name="T31" fmla="*/ 27 h 87"/>
                <a:gd name="T32" fmla="*/ 94 w 102"/>
                <a:gd name="T33" fmla="*/ 60 h 87"/>
                <a:gd name="T34" fmla="*/ 24 w 102"/>
                <a:gd name="T35" fmla="*/ 80 h 87"/>
                <a:gd name="T36" fmla="*/ 21 w 102"/>
                <a:gd name="T37" fmla="*/ 78 h 87"/>
                <a:gd name="T38" fmla="*/ 14 w 102"/>
                <a:gd name="T39" fmla="*/ 54 h 87"/>
                <a:gd name="T40" fmla="*/ 88 w 102"/>
                <a:gd name="T41" fmla="*/ 33 h 87"/>
                <a:gd name="T42" fmla="*/ 95 w 102"/>
                <a:gd name="T43" fmla="*/ 57 h 87"/>
                <a:gd name="T44" fmla="*/ 94 w 102"/>
                <a:gd name="T45" fmla="*/ 60 h 87"/>
                <a:gd name="T46" fmla="*/ 22 w 102"/>
                <a:gd name="T47" fmla="*/ 64 h 87"/>
                <a:gd name="T48" fmla="*/ 27 w 102"/>
                <a:gd name="T49" fmla="*/ 62 h 87"/>
                <a:gd name="T50" fmla="*/ 31 w 102"/>
                <a:gd name="T51" fmla="*/ 73 h 87"/>
                <a:gd name="T52" fmla="*/ 25 w 102"/>
                <a:gd name="T53" fmla="*/ 74 h 87"/>
                <a:gd name="T54" fmla="*/ 22 w 102"/>
                <a:gd name="T55" fmla="*/ 64 h 87"/>
                <a:gd name="T56" fmla="*/ 33 w 102"/>
                <a:gd name="T57" fmla="*/ 60 h 87"/>
                <a:gd name="T58" fmla="*/ 38 w 102"/>
                <a:gd name="T59" fmla="*/ 59 h 87"/>
                <a:gd name="T60" fmla="*/ 41 w 102"/>
                <a:gd name="T61" fmla="*/ 70 h 87"/>
                <a:gd name="T62" fmla="*/ 36 w 102"/>
                <a:gd name="T63" fmla="*/ 71 h 87"/>
                <a:gd name="T64" fmla="*/ 33 w 102"/>
                <a:gd name="T65" fmla="*/ 60 h 87"/>
                <a:gd name="T66" fmla="*/ 43 w 102"/>
                <a:gd name="T67" fmla="*/ 57 h 87"/>
                <a:gd name="T68" fmla="*/ 49 w 102"/>
                <a:gd name="T69" fmla="*/ 56 h 87"/>
                <a:gd name="T70" fmla="*/ 52 w 102"/>
                <a:gd name="T71" fmla="*/ 66 h 87"/>
                <a:gd name="T72" fmla="*/ 47 w 102"/>
                <a:gd name="T73" fmla="*/ 68 h 87"/>
                <a:gd name="T74" fmla="*/ 43 w 102"/>
                <a:gd name="T75" fmla="*/ 5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87">
                  <a:moveTo>
                    <a:pt x="76" y="1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2" y="23"/>
                    <a:pt x="0" y="28"/>
                    <a:pt x="1" y="3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7" y="84"/>
                    <a:pt x="21" y="87"/>
                    <a:pt x="26" y="86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100" y="64"/>
                    <a:pt x="102" y="59"/>
                    <a:pt x="101" y="55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5" y="3"/>
                    <a:pt x="81" y="0"/>
                    <a:pt x="76" y="1"/>
                  </a:cubicBezTo>
                  <a:close/>
                  <a:moveTo>
                    <a:pt x="8" y="27"/>
                  </a:moveTo>
                  <a:cubicBezTo>
                    <a:pt x="78" y="7"/>
                    <a:pt x="78" y="7"/>
                    <a:pt x="78" y="7"/>
                  </a:cubicBezTo>
                  <a:cubicBezTo>
                    <a:pt x="79" y="6"/>
                    <a:pt x="81" y="7"/>
                    <a:pt x="81" y="8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29"/>
                    <a:pt x="7" y="27"/>
                    <a:pt x="8" y="27"/>
                  </a:cubicBezTo>
                  <a:close/>
                  <a:moveTo>
                    <a:pt x="94" y="6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81"/>
                    <a:pt x="21" y="80"/>
                    <a:pt x="21" y="78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6" y="58"/>
                    <a:pt x="95" y="60"/>
                    <a:pt x="94" y="60"/>
                  </a:cubicBezTo>
                  <a:close/>
                  <a:moveTo>
                    <a:pt x="22" y="64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5" y="74"/>
                    <a:pt x="25" y="74"/>
                    <a:pt x="25" y="74"/>
                  </a:cubicBezTo>
                  <a:lnTo>
                    <a:pt x="22" y="64"/>
                  </a:lnTo>
                  <a:close/>
                  <a:moveTo>
                    <a:pt x="33" y="60"/>
                  </a:moveTo>
                  <a:cubicBezTo>
                    <a:pt x="38" y="59"/>
                    <a:pt x="38" y="59"/>
                    <a:pt x="38" y="59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36" y="71"/>
                    <a:pt x="36" y="71"/>
                    <a:pt x="36" y="71"/>
                  </a:cubicBezTo>
                  <a:lnTo>
                    <a:pt x="33" y="60"/>
                  </a:lnTo>
                  <a:close/>
                  <a:moveTo>
                    <a:pt x="43" y="57"/>
                  </a:moveTo>
                  <a:cubicBezTo>
                    <a:pt x="49" y="56"/>
                    <a:pt x="49" y="56"/>
                    <a:pt x="49" y="5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7" y="68"/>
                    <a:pt x="47" y="68"/>
                    <a:pt x="47" y="68"/>
                  </a:cubicBezTo>
                  <a:lnTo>
                    <a:pt x="43" y="57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6" name="î$1ïḋê"/>
            <p:cNvSpPr/>
            <p:nvPr/>
          </p:nvSpPr>
          <p:spPr bwMode="auto">
            <a:xfrm>
              <a:off x="11274562" y="2275999"/>
              <a:ext cx="295557" cy="305343"/>
            </a:xfrm>
            <a:custGeom>
              <a:avLst/>
              <a:gdLst>
                <a:gd name="T0" fmla="*/ 65 w 92"/>
                <a:gd name="T1" fmla="*/ 96 h 96"/>
                <a:gd name="T2" fmla="*/ 36 w 92"/>
                <a:gd name="T3" fmla="*/ 49 h 96"/>
                <a:gd name="T4" fmla="*/ 36 w 92"/>
                <a:gd name="T5" fmla="*/ 72 h 96"/>
                <a:gd name="T6" fmla="*/ 0 w 92"/>
                <a:gd name="T7" fmla="*/ 36 h 96"/>
                <a:gd name="T8" fmla="*/ 36 w 92"/>
                <a:gd name="T9" fmla="*/ 0 h 96"/>
                <a:gd name="T10" fmla="*/ 36 w 92"/>
                <a:gd name="T11" fmla="*/ 24 h 96"/>
                <a:gd name="T12" fmla="*/ 65 w 92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6">
                  <a:moveTo>
                    <a:pt x="65" y="96"/>
                  </a:moveTo>
                  <a:cubicBezTo>
                    <a:pt x="76" y="77"/>
                    <a:pt x="78" y="48"/>
                    <a:pt x="36" y="49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86" y="22"/>
                    <a:pt x="92" y="68"/>
                    <a:pt x="65" y="96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îšḻîdê"/>
            <p:cNvSpPr/>
            <p:nvPr/>
          </p:nvSpPr>
          <p:spPr bwMode="auto">
            <a:xfrm>
              <a:off x="11188439" y="2508922"/>
              <a:ext cx="275984" cy="195733"/>
            </a:xfrm>
            <a:custGeom>
              <a:avLst/>
              <a:gdLst>
                <a:gd name="T0" fmla="*/ 70 w 86"/>
                <a:gd name="T1" fmla="*/ 58 h 61"/>
                <a:gd name="T2" fmla="*/ 75 w 86"/>
                <a:gd name="T3" fmla="*/ 49 h 61"/>
                <a:gd name="T4" fmla="*/ 80 w 86"/>
                <a:gd name="T5" fmla="*/ 41 h 61"/>
                <a:gd name="T6" fmla="*/ 85 w 86"/>
                <a:gd name="T7" fmla="*/ 32 h 61"/>
                <a:gd name="T8" fmla="*/ 83 w 86"/>
                <a:gd name="T9" fmla="*/ 25 h 61"/>
                <a:gd name="T10" fmla="*/ 65 w 86"/>
                <a:gd name="T11" fmla="*/ 9 h 61"/>
                <a:gd name="T12" fmla="*/ 58 w 86"/>
                <a:gd name="T13" fmla="*/ 9 h 61"/>
                <a:gd name="T14" fmla="*/ 50 w 86"/>
                <a:gd name="T15" fmla="*/ 17 h 61"/>
                <a:gd name="T16" fmla="*/ 49 w 86"/>
                <a:gd name="T17" fmla="*/ 18 h 61"/>
                <a:gd name="T18" fmla="*/ 17 w 86"/>
                <a:gd name="T19" fmla="*/ 0 h 61"/>
                <a:gd name="T20" fmla="*/ 0 w 86"/>
                <a:gd name="T21" fmla="*/ 3 h 61"/>
                <a:gd name="T22" fmla="*/ 4 w 86"/>
                <a:gd name="T23" fmla="*/ 16 h 61"/>
                <a:gd name="T24" fmla="*/ 9 w 86"/>
                <a:gd name="T25" fmla="*/ 15 h 61"/>
                <a:gd name="T26" fmla="*/ 11 w 86"/>
                <a:gd name="T27" fmla="*/ 24 h 61"/>
                <a:gd name="T28" fmla="*/ 20 w 86"/>
                <a:gd name="T29" fmla="*/ 21 h 61"/>
                <a:gd name="T30" fmla="*/ 23 w 86"/>
                <a:gd name="T31" fmla="*/ 30 h 61"/>
                <a:gd name="T32" fmla="*/ 32 w 86"/>
                <a:gd name="T33" fmla="*/ 27 h 61"/>
                <a:gd name="T34" fmla="*/ 35 w 86"/>
                <a:gd name="T35" fmla="*/ 36 h 61"/>
                <a:gd name="T36" fmla="*/ 39 w 86"/>
                <a:gd name="T37" fmla="*/ 35 h 61"/>
                <a:gd name="T38" fmla="*/ 39 w 86"/>
                <a:gd name="T39" fmla="*/ 36 h 61"/>
                <a:gd name="T40" fmla="*/ 37 w 86"/>
                <a:gd name="T41" fmla="*/ 47 h 61"/>
                <a:gd name="T42" fmla="*/ 41 w 86"/>
                <a:gd name="T43" fmla="*/ 53 h 61"/>
                <a:gd name="T44" fmla="*/ 64 w 86"/>
                <a:gd name="T45" fmla="*/ 61 h 61"/>
                <a:gd name="T46" fmla="*/ 70 w 86"/>
                <a:gd name="T47" fmla="*/ 58 h 61"/>
                <a:gd name="T48" fmla="*/ 15 w 86"/>
                <a:gd name="T49" fmla="*/ 10 h 61"/>
                <a:gd name="T50" fmla="*/ 18 w 86"/>
                <a:gd name="T51" fmla="*/ 6 h 61"/>
                <a:gd name="T52" fmla="*/ 46 w 86"/>
                <a:gd name="T53" fmla="*/ 21 h 61"/>
                <a:gd name="T54" fmla="*/ 43 w 86"/>
                <a:gd name="T55" fmla="*/ 25 h 61"/>
                <a:gd name="T56" fmla="*/ 15 w 86"/>
                <a:gd name="T57" fmla="*/ 10 h 61"/>
                <a:gd name="T58" fmla="*/ 61 w 86"/>
                <a:gd name="T59" fmla="*/ 54 h 61"/>
                <a:gd name="T60" fmla="*/ 57 w 86"/>
                <a:gd name="T61" fmla="*/ 52 h 61"/>
                <a:gd name="T62" fmla="*/ 56 w 86"/>
                <a:gd name="T63" fmla="*/ 49 h 61"/>
                <a:gd name="T64" fmla="*/ 69 w 86"/>
                <a:gd name="T65" fmla="*/ 24 h 61"/>
                <a:gd name="T66" fmla="*/ 72 w 86"/>
                <a:gd name="T67" fmla="*/ 23 h 61"/>
                <a:gd name="T68" fmla="*/ 77 w 86"/>
                <a:gd name="T69" fmla="*/ 26 h 61"/>
                <a:gd name="T70" fmla="*/ 77 w 86"/>
                <a:gd name="T71" fmla="*/ 29 h 61"/>
                <a:gd name="T72" fmla="*/ 64 w 86"/>
                <a:gd name="T73" fmla="*/ 53 h 61"/>
                <a:gd name="T74" fmla="*/ 61 w 86"/>
                <a:gd name="T7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61">
                  <a:moveTo>
                    <a:pt x="70" y="58"/>
                  </a:moveTo>
                  <a:cubicBezTo>
                    <a:pt x="75" y="49"/>
                    <a:pt x="75" y="49"/>
                    <a:pt x="75" y="49"/>
                  </a:cubicBezTo>
                  <a:cubicBezTo>
                    <a:pt x="77" y="47"/>
                    <a:pt x="79" y="43"/>
                    <a:pt x="80" y="41"/>
                  </a:cubicBezTo>
                  <a:cubicBezTo>
                    <a:pt x="85" y="32"/>
                    <a:pt x="85" y="32"/>
                    <a:pt x="85" y="32"/>
                  </a:cubicBezTo>
                  <a:cubicBezTo>
                    <a:pt x="86" y="29"/>
                    <a:pt x="85" y="26"/>
                    <a:pt x="83" y="25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7"/>
                    <a:pt x="60" y="8"/>
                    <a:pt x="58" y="9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8"/>
                    <a:pt x="49" y="1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6"/>
                    <a:pt x="39" y="36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50"/>
                    <a:pt x="38" y="53"/>
                    <a:pt x="41" y="53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6" y="61"/>
                    <a:pt x="69" y="60"/>
                    <a:pt x="70" y="58"/>
                  </a:cubicBezTo>
                  <a:close/>
                  <a:moveTo>
                    <a:pt x="15" y="10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5"/>
                    <a:pt x="43" y="25"/>
                    <a:pt x="43" y="25"/>
                  </a:cubicBezTo>
                  <a:lnTo>
                    <a:pt x="15" y="10"/>
                  </a:lnTo>
                  <a:close/>
                  <a:moveTo>
                    <a:pt x="61" y="54"/>
                  </a:moveTo>
                  <a:cubicBezTo>
                    <a:pt x="57" y="52"/>
                    <a:pt x="57" y="52"/>
                    <a:pt x="57" y="52"/>
                  </a:cubicBezTo>
                  <a:cubicBezTo>
                    <a:pt x="56" y="51"/>
                    <a:pt x="55" y="50"/>
                    <a:pt x="56" y="49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1" y="23"/>
                    <a:pt x="72" y="23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8" y="26"/>
                    <a:pt x="78" y="28"/>
                    <a:pt x="77" y="2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4"/>
                    <a:pt x="62" y="55"/>
                    <a:pt x="61" y="54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8" name="ïşļïḓè"/>
            <p:cNvSpPr/>
            <p:nvPr/>
          </p:nvSpPr>
          <p:spPr bwMode="auto">
            <a:xfrm>
              <a:off x="10996621" y="4129590"/>
              <a:ext cx="221179" cy="191818"/>
            </a:xfrm>
            <a:custGeom>
              <a:avLst/>
              <a:gdLst>
                <a:gd name="T0" fmla="*/ 56 w 69"/>
                <a:gd name="T1" fmla="*/ 0 h 60"/>
                <a:gd name="T2" fmla="*/ 13 w 69"/>
                <a:gd name="T3" fmla="*/ 0 h 60"/>
                <a:gd name="T4" fmla="*/ 0 w 69"/>
                <a:gd name="T5" fmla="*/ 13 h 60"/>
                <a:gd name="T6" fmla="*/ 0 w 69"/>
                <a:gd name="T7" fmla="*/ 58 h 60"/>
                <a:gd name="T8" fmla="*/ 2 w 69"/>
                <a:gd name="T9" fmla="*/ 60 h 60"/>
                <a:gd name="T10" fmla="*/ 66 w 69"/>
                <a:gd name="T11" fmla="*/ 60 h 60"/>
                <a:gd name="T12" fmla="*/ 69 w 69"/>
                <a:gd name="T13" fmla="*/ 58 h 60"/>
                <a:gd name="T14" fmla="*/ 69 w 69"/>
                <a:gd name="T15" fmla="*/ 13 h 60"/>
                <a:gd name="T16" fmla="*/ 56 w 69"/>
                <a:gd name="T17" fmla="*/ 0 h 60"/>
                <a:gd name="T18" fmla="*/ 34 w 69"/>
                <a:gd name="T19" fmla="*/ 51 h 60"/>
                <a:gd name="T20" fmla="*/ 13 w 69"/>
                <a:gd name="T21" fmla="*/ 34 h 60"/>
                <a:gd name="T22" fmla="*/ 26 w 69"/>
                <a:gd name="T23" fmla="*/ 34 h 60"/>
                <a:gd name="T24" fmla="*/ 26 w 69"/>
                <a:gd name="T25" fmla="*/ 21 h 60"/>
                <a:gd name="T26" fmla="*/ 43 w 69"/>
                <a:gd name="T27" fmla="*/ 21 h 60"/>
                <a:gd name="T28" fmla="*/ 43 w 69"/>
                <a:gd name="T29" fmla="*/ 34 h 60"/>
                <a:gd name="T30" fmla="*/ 56 w 69"/>
                <a:gd name="T31" fmla="*/ 34 h 60"/>
                <a:gd name="T32" fmla="*/ 34 w 69"/>
                <a:gd name="T33" fmla="*/ 51 h 60"/>
                <a:gd name="T34" fmla="*/ 10 w 69"/>
                <a:gd name="T35" fmla="*/ 9 h 60"/>
                <a:gd name="T36" fmla="*/ 15 w 69"/>
                <a:gd name="T37" fmla="*/ 4 h 60"/>
                <a:gd name="T38" fmla="*/ 54 w 69"/>
                <a:gd name="T39" fmla="*/ 4 h 60"/>
                <a:gd name="T40" fmla="*/ 58 w 69"/>
                <a:gd name="T41" fmla="*/ 9 h 60"/>
                <a:gd name="T42" fmla="*/ 10 w 69"/>
                <a:gd name="T43" fmla="*/ 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60">
                  <a:moveTo>
                    <a:pt x="5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0"/>
                    <a:pt x="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8" y="60"/>
                    <a:pt x="69" y="59"/>
                    <a:pt x="69" y="58"/>
                  </a:cubicBezTo>
                  <a:cubicBezTo>
                    <a:pt x="69" y="13"/>
                    <a:pt x="69" y="13"/>
                    <a:pt x="69" y="13"/>
                  </a:cubicBezTo>
                  <a:lnTo>
                    <a:pt x="56" y="0"/>
                  </a:lnTo>
                  <a:close/>
                  <a:moveTo>
                    <a:pt x="34" y="51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56" y="34"/>
                    <a:pt x="56" y="34"/>
                    <a:pt x="56" y="34"/>
                  </a:cubicBezTo>
                  <a:lnTo>
                    <a:pt x="34" y="51"/>
                  </a:lnTo>
                  <a:close/>
                  <a:moveTo>
                    <a:pt x="10" y="9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8" y="9"/>
                    <a:pt x="58" y="9"/>
                    <a:pt x="58" y="9"/>
                  </a:cubicBezTo>
                  <a:lnTo>
                    <a:pt x="10" y="9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îšḷîḋè"/>
            <p:cNvSpPr/>
            <p:nvPr/>
          </p:nvSpPr>
          <p:spPr bwMode="auto">
            <a:xfrm>
              <a:off x="11303921" y="2003931"/>
              <a:ext cx="182032" cy="248580"/>
            </a:xfrm>
            <a:custGeom>
              <a:avLst/>
              <a:gdLst>
                <a:gd name="T0" fmla="*/ 57 w 57"/>
                <a:gd name="T1" fmla="*/ 48 h 78"/>
                <a:gd name="T2" fmla="*/ 57 w 57"/>
                <a:gd name="T3" fmla="*/ 48 h 78"/>
                <a:gd name="T4" fmla="*/ 57 w 57"/>
                <a:gd name="T5" fmla="*/ 48 h 78"/>
                <a:gd name="T6" fmla="*/ 28 w 57"/>
                <a:gd name="T7" fmla="*/ 0 h 78"/>
                <a:gd name="T8" fmla="*/ 0 w 57"/>
                <a:gd name="T9" fmla="*/ 48 h 78"/>
                <a:gd name="T10" fmla="*/ 0 w 57"/>
                <a:gd name="T11" fmla="*/ 48 h 78"/>
                <a:gd name="T12" fmla="*/ 0 w 57"/>
                <a:gd name="T13" fmla="*/ 48 h 78"/>
                <a:gd name="T14" fmla="*/ 0 w 57"/>
                <a:gd name="T15" fmla="*/ 49 h 78"/>
                <a:gd name="T16" fmla="*/ 0 w 57"/>
                <a:gd name="T17" fmla="*/ 49 h 78"/>
                <a:gd name="T18" fmla="*/ 0 w 57"/>
                <a:gd name="T19" fmla="*/ 49 h 78"/>
                <a:gd name="T20" fmla="*/ 28 w 57"/>
                <a:gd name="T21" fmla="*/ 78 h 78"/>
                <a:gd name="T22" fmla="*/ 57 w 57"/>
                <a:gd name="T23" fmla="*/ 49 h 78"/>
                <a:gd name="T24" fmla="*/ 57 w 57"/>
                <a:gd name="T25" fmla="*/ 49 h 78"/>
                <a:gd name="T26" fmla="*/ 57 w 57"/>
                <a:gd name="T27" fmla="*/ 49 h 78"/>
                <a:gd name="T28" fmla="*/ 57 w 57"/>
                <a:gd name="T29" fmla="*/ 48 h 78"/>
                <a:gd name="T30" fmla="*/ 48 w 57"/>
                <a:gd name="T31" fmla="*/ 49 h 78"/>
                <a:gd name="T32" fmla="*/ 48 w 57"/>
                <a:gd name="T33" fmla="*/ 49 h 78"/>
                <a:gd name="T34" fmla="*/ 42 w 57"/>
                <a:gd name="T35" fmla="*/ 62 h 78"/>
                <a:gd name="T36" fmla="*/ 28 w 57"/>
                <a:gd name="T37" fmla="*/ 68 h 78"/>
                <a:gd name="T38" fmla="*/ 26 w 57"/>
                <a:gd name="T39" fmla="*/ 68 h 78"/>
                <a:gd name="T40" fmla="*/ 43 w 57"/>
                <a:gd name="T41" fmla="*/ 37 h 78"/>
                <a:gd name="T42" fmla="*/ 43 w 57"/>
                <a:gd name="T43" fmla="*/ 33 h 78"/>
                <a:gd name="T44" fmla="*/ 48 w 57"/>
                <a:gd name="T45" fmla="*/ 48 h 78"/>
                <a:gd name="T46" fmla="*/ 48 w 57"/>
                <a:gd name="T47" fmla="*/ 48 h 78"/>
                <a:gd name="T48" fmla="*/ 48 w 57"/>
                <a:gd name="T49" fmla="*/ 48 h 78"/>
                <a:gd name="T50" fmla="*/ 48 w 57"/>
                <a:gd name="T51" fmla="*/ 48 h 78"/>
                <a:gd name="T52" fmla="*/ 48 w 57"/>
                <a:gd name="T53" fmla="*/ 49 h 78"/>
                <a:gd name="T54" fmla="*/ 48 w 57"/>
                <a:gd name="T55" fmla="*/ 4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78"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7" y="24"/>
                    <a:pt x="28" y="0"/>
                    <a:pt x="28" y="0"/>
                  </a:cubicBezTo>
                  <a:cubicBezTo>
                    <a:pt x="28" y="0"/>
                    <a:pt x="0" y="24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5"/>
                    <a:pt x="13" y="78"/>
                    <a:pt x="28" y="78"/>
                  </a:cubicBezTo>
                  <a:cubicBezTo>
                    <a:pt x="44" y="78"/>
                    <a:pt x="57" y="65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8"/>
                    <a:pt x="57" y="48"/>
                    <a:pt x="57" y="48"/>
                  </a:cubicBezTo>
                  <a:close/>
                  <a:moveTo>
                    <a:pt x="48" y="49"/>
                  </a:moveTo>
                  <a:cubicBezTo>
                    <a:pt x="48" y="49"/>
                    <a:pt x="48" y="49"/>
                    <a:pt x="48" y="49"/>
                  </a:cubicBezTo>
                  <a:cubicBezTo>
                    <a:pt x="48" y="54"/>
                    <a:pt x="46" y="59"/>
                    <a:pt x="42" y="62"/>
                  </a:cubicBezTo>
                  <a:cubicBezTo>
                    <a:pt x="38" y="66"/>
                    <a:pt x="34" y="68"/>
                    <a:pt x="28" y="68"/>
                  </a:cubicBezTo>
                  <a:cubicBezTo>
                    <a:pt x="28" y="68"/>
                    <a:pt x="27" y="68"/>
                    <a:pt x="26" y="68"/>
                  </a:cubicBezTo>
                  <a:cubicBezTo>
                    <a:pt x="36" y="61"/>
                    <a:pt x="43" y="50"/>
                    <a:pt x="43" y="37"/>
                  </a:cubicBezTo>
                  <a:cubicBezTo>
                    <a:pt x="43" y="35"/>
                    <a:pt x="43" y="34"/>
                    <a:pt x="43" y="33"/>
                  </a:cubicBezTo>
                  <a:cubicBezTo>
                    <a:pt x="46" y="38"/>
                    <a:pt x="48" y="43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íşlíde"/>
            <p:cNvSpPr/>
            <p:nvPr/>
          </p:nvSpPr>
          <p:spPr bwMode="auto">
            <a:xfrm>
              <a:off x="11108188" y="1823857"/>
              <a:ext cx="285770" cy="272068"/>
            </a:xfrm>
            <a:custGeom>
              <a:avLst/>
              <a:gdLst>
                <a:gd name="T0" fmla="*/ 52 w 89"/>
                <a:gd name="T1" fmla="*/ 3 h 85"/>
                <a:gd name="T2" fmla="*/ 4 w 89"/>
                <a:gd name="T3" fmla="*/ 36 h 85"/>
                <a:gd name="T4" fmla="*/ 3 w 89"/>
                <a:gd name="T5" fmla="*/ 45 h 85"/>
                <a:gd name="T6" fmla="*/ 28 w 89"/>
                <a:gd name="T7" fmla="*/ 82 h 85"/>
                <a:gd name="T8" fmla="*/ 37 w 89"/>
                <a:gd name="T9" fmla="*/ 83 h 85"/>
                <a:gd name="T10" fmla="*/ 85 w 89"/>
                <a:gd name="T11" fmla="*/ 50 h 85"/>
                <a:gd name="T12" fmla="*/ 87 w 89"/>
                <a:gd name="T13" fmla="*/ 41 h 85"/>
                <a:gd name="T14" fmla="*/ 61 w 89"/>
                <a:gd name="T15" fmla="*/ 4 h 85"/>
                <a:gd name="T16" fmla="*/ 52 w 89"/>
                <a:gd name="T17" fmla="*/ 3 h 85"/>
                <a:gd name="T18" fmla="*/ 38 w 89"/>
                <a:gd name="T19" fmla="*/ 48 h 85"/>
                <a:gd name="T20" fmla="*/ 31 w 89"/>
                <a:gd name="T21" fmla="*/ 71 h 85"/>
                <a:gd name="T22" fmla="*/ 11 w 89"/>
                <a:gd name="T23" fmla="*/ 42 h 85"/>
                <a:gd name="T24" fmla="*/ 38 w 89"/>
                <a:gd name="T25" fmla="*/ 48 h 85"/>
                <a:gd name="T26" fmla="*/ 14 w 89"/>
                <a:gd name="T27" fmla="*/ 40 h 85"/>
                <a:gd name="T28" fmla="*/ 52 w 89"/>
                <a:gd name="T29" fmla="*/ 13 h 85"/>
                <a:gd name="T30" fmla="*/ 43 w 89"/>
                <a:gd name="T31" fmla="*/ 41 h 85"/>
                <a:gd name="T32" fmla="*/ 14 w 89"/>
                <a:gd name="T33" fmla="*/ 40 h 85"/>
                <a:gd name="T34" fmla="*/ 39 w 89"/>
                <a:gd name="T35" fmla="*/ 48 h 85"/>
                <a:gd name="T36" fmla="*/ 50 w 89"/>
                <a:gd name="T37" fmla="*/ 50 h 85"/>
                <a:gd name="T38" fmla="*/ 51 w 89"/>
                <a:gd name="T39" fmla="*/ 40 h 85"/>
                <a:gd name="T40" fmla="*/ 74 w 89"/>
                <a:gd name="T41" fmla="*/ 47 h 85"/>
                <a:gd name="T42" fmla="*/ 38 w 89"/>
                <a:gd name="T43" fmla="*/ 72 h 85"/>
                <a:gd name="T44" fmla="*/ 39 w 89"/>
                <a:gd name="T45" fmla="*/ 48 h 85"/>
                <a:gd name="T46" fmla="*/ 51 w 89"/>
                <a:gd name="T47" fmla="*/ 39 h 85"/>
                <a:gd name="T48" fmla="*/ 55 w 89"/>
                <a:gd name="T49" fmla="*/ 11 h 85"/>
                <a:gd name="T50" fmla="*/ 75 w 89"/>
                <a:gd name="T51" fmla="*/ 40 h 85"/>
                <a:gd name="T52" fmla="*/ 51 w 89"/>
                <a:gd name="T53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85">
                  <a:moveTo>
                    <a:pt x="52" y="3"/>
                  </a:moveTo>
                  <a:cubicBezTo>
                    <a:pt x="4" y="36"/>
                    <a:pt x="4" y="36"/>
                    <a:pt x="4" y="36"/>
                  </a:cubicBezTo>
                  <a:cubicBezTo>
                    <a:pt x="1" y="38"/>
                    <a:pt x="0" y="42"/>
                    <a:pt x="3" y="45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0" y="85"/>
                    <a:pt x="34" y="85"/>
                    <a:pt x="37" y="8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8" y="48"/>
                    <a:pt x="89" y="44"/>
                    <a:pt x="87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1"/>
                    <a:pt x="55" y="0"/>
                    <a:pt x="52" y="3"/>
                  </a:cubicBezTo>
                  <a:close/>
                  <a:moveTo>
                    <a:pt x="38" y="48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11" y="42"/>
                    <a:pt x="11" y="42"/>
                    <a:pt x="11" y="42"/>
                  </a:cubicBezTo>
                  <a:lnTo>
                    <a:pt x="38" y="48"/>
                  </a:lnTo>
                  <a:close/>
                  <a:moveTo>
                    <a:pt x="14" y="40"/>
                  </a:moveTo>
                  <a:cubicBezTo>
                    <a:pt x="52" y="13"/>
                    <a:pt x="52" y="13"/>
                    <a:pt x="52" y="13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14" y="40"/>
                  </a:lnTo>
                  <a:close/>
                  <a:moveTo>
                    <a:pt x="39" y="48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38" y="72"/>
                    <a:pt x="38" y="72"/>
                    <a:pt x="38" y="72"/>
                  </a:cubicBezTo>
                  <a:lnTo>
                    <a:pt x="39" y="48"/>
                  </a:lnTo>
                  <a:close/>
                  <a:moveTo>
                    <a:pt x="51" y="39"/>
                  </a:moveTo>
                  <a:cubicBezTo>
                    <a:pt x="55" y="11"/>
                    <a:pt x="55" y="11"/>
                    <a:pt x="55" y="11"/>
                  </a:cubicBezTo>
                  <a:cubicBezTo>
                    <a:pt x="75" y="40"/>
                    <a:pt x="75" y="40"/>
                    <a:pt x="75" y="40"/>
                  </a:cubicBezTo>
                  <a:lnTo>
                    <a:pt x="51" y="39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1" name="iṡlîḑè"/>
            <p:cNvSpPr/>
            <p:nvPr/>
          </p:nvSpPr>
          <p:spPr bwMode="auto">
            <a:xfrm>
              <a:off x="10996621" y="1667271"/>
              <a:ext cx="217264" cy="221178"/>
            </a:xfrm>
            <a:custGeom>
              <a:avLst/>
              <a:gdLst>
                <a:gd name="T0" fmla="*/ 34 w 68"/>
                <a:gd name="T1" fmla="*/ 0 h 69"/>
                <a:gd name="T2" fmla="*/ 0 w 68"/>
                <a:gd name="T3" fmla="*/ 35 h 69"/>
                <a:gd name="T4" fmla="*/ 34 w 68"/>
                <a:gd name="T5" fmla="*/ 69 h 69"/>
                <a:gd name="T6" fmla="*/ 68 w 68"/>
                <a:gd name="T7" fmla="*/ 35 h 69"/>
                <a:gd name="T8" fmla="*/ 34 w 68"/>
                <a:gd name="T9" fmla="*/ 0 h 69"/>
                <a:gd name="T10" fmla="*/ 34 w 68"/>
                <a:gd name="T11" fmla="*/ 62 h 69"/>
                <a:gd name="T12" fmla="*/ 7 w 68"/>
                <a:gd name="T13" fmla="*/ 35 h 69"/>
                <a:gd name="T14" fmla="*/ 34 w 68"/>
                <a:gd name="T15" fmla="*/ 7 h 69"/>
                <a:gd name="T16" fmla="*/ 62 w 68"/>
                <a:gd name="T17" fmla="*/ 35 h 69"/>
                <a:gd name="T18" fmla="*/ 34 w 68"/>
                <a:gd name="T19" fmla="*/ 62 h 69"/>
                <a:gd name="T20" fmla="*/ 22 w 68"/>
                <a:gd name="T21" fmla="*/ 24 h 69"/>
                <a:gd name="T22" fmla="*/ 36 w 68"/>
                <a:gd name="T23" fmla="*/ 35 h 69"/>
                <a:gd name="T24" fmla="*/ 22 w 68"/>
                <a:gd name="T25" fmla="*/ 45 h 69"/>
                <a:gd name="T26" fmla="*/ 22 w 68"/>
                <a:gd name="T27" fmla="*/ 24 h 69"/>
                <a:gd name="T28" fmla="*/ 39 w 68"/>
                <a:gd name="T29" fmla="*/ 24 h 69"/>
                <a:gd name="T30" fmla="*/ 54 w 68"/>
                <a:gd name="T31" fmla="*/ 35 h 69"/>
                <a:gd name="T32" fmla="*/ 39 w 68"/>
                <a:gd name="T33" fmla="*/ 45 h 69"/>
                <a:gd name="T34" fmla="*/ 39 w 68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cubicBezTo>
                    <a:pt x="15" y="0"/>
                    <a:pt x="0" y="16"/>
                    <a:pt x="0" y="35"/>
                  </a:cubicBezTo>
                  <a:cubicBezTo>
                    <a:pt x="0" y="53"/>
                    <a:pt x="15" y="69"/>
                    <a:pt x="34" y="69"/>
                  </a:cubicBezTo>
                  <a:cubicBezTo>
                    <a:pt x="53" y="69"/>
                    <a:pt x="68" y="53"/>
                    <a:pt x="68" y="35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62"/>
                  </a:moveTo>
                  <a:cubicBezTo>
                    <a:pt x="19" y="62"/>
                    <a:pt x="7" y="50"/>
                    <a:pt x="7" y="35"/>
                  </a:cubicBezTo>
                  <a:cubicBezTo>
                    <a:pt x="7" y="19"/>
                    <a:pt x="19" y="7"/>
                    <a:pt x="34" y="7"/>
                  </a:cubicBezTo>
                  <a:cubicBezTo>
                    <a:pt x="50" y="7"/>
                    <a:pt x="62" y="19"/>
                    <a:pt x="62" y="35"/>
                  </a:cubicBezTo>
                  <a:cubicBezTo>
                    <a:pt x="62" y="50"/>
                    <a:pt x="50" y="62"/>
                    <a:pt x="34" y="62"/>
                  </a:cubicBezTo>
                  <a:close/>
                  <a:moveTo>
                    <a:pt x="22" y="24"/>
                  </a:moveTo>
                  <a:cubicBezTo>
                    <a:pt x="36" y="35"/>
                    <a:pt x="36" y="35"/>
                    <a:pt x="36" y="35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2" name="íṡḻídê"/>
            <p:cNvSpPr/>
            <p:nvPr/>
          </p:nvSpPr>
          <p:spPr bwMode="auto">
            <a:xfrm>
              <a:off x="11096444" y="2135072"/>
              <a:ext cx="172245" cy="197690"/>
            </a:xfrm>
            <a:custGeom>
              <a:avLst/>
              <a:gdLst>
                <a:gd name="T0" fmla="*/ 50 w 54"/>
                <a:gd name="T1" fmla="*/ 12 h 62"/>
                <a:gd name="T2" fmla="*/ 42 w 54"/>
                <a:gd name="T3" fmla="*/ 5 h 62"/>
                <a:gd name="T4" fmla="*/ 33 w 54"/>
                <a:gd name="T5" fmla="*/ 0 h 62"/>
                <a:gd name="T6" fmla="*/ 6 w 54"/>
                <a:gd name="T7" fmla="*/ 0 h 62"/>
                <a:gd name="T8" fmla="*/ 0 w 54"/>
                <a:gd name="T9" fmla="*/ 6 h 62"/>
                <a:gd name="T10" fmla="*/ 0 w 54"/>
                <a:gd name="T11" fmla="*/ 56 h 62"/>
                <a:gd name="T12" fmla="*/ 6 w 54"/>
                <a:gd name="T13" fmla="*/ 62 h 62"/>
                <a:gd name="T14" fmla="*/ 48 w 54"/>
                <a:gd name="T15" fmla="*/ 62 h 62"/>
                <a:gd name="T16" fmla="*/ 54 w 54"/>
                <a:gd name="T17" fmla="*/ 56 h 62"/>
                <a:gd name="T18" fmla="*/ 54 w 54"/>
                <a:gd name="T19" fmla="*/ 21 h 62"/>
                <a:gd name="T20" fmla="*/ 50 w 54"/>
                <a:gd name="T21" fmla="*/ 12 h 62"/>
                <a:gd name="T22" fmla="*/ 35 w 54"/>
                <a:gd name="T23" fmla="*/ 9 h 62"/>
                <a:gd name="T24" fmla="*/ 35 w 54"/>
                <a:gd name="T25" fmla="*/ 9 h 62"/>
                <a:gd name="T26" fmla="*/ 37 w 54"/>
                <a:gd name="T27" fmla="*/ 10 h 62"/>
                <a:gd name="T28" fmla="*/ 44 w 54"/>
                <a:gd name="T29" fmla="*/ 17 h 62"/>
                <a:gd name="T30" fmla="*/ 45 w 54"/>
                <a:gd name="T31" fmla="*/ 19 h 62"/>
                <a:gd name="T32" fmla="*/ 46 w 54"/>
                <a:gd name="T33" fmla="*/ 20 h 62"/>
                <a:gd name="T34" fmla="*/ 35 w 54"/>
                <a:gd name="T35" fmla="*/ 20 h 62"/>
                <a:gd name="T36" fmla="*/ 35 w 54"/>
                <a:gd name="T37" fmla="*/ 9 h 62"/>
                <a:gd name="T38" fmla="*/ 46 w 54"/>
                <a:gd name="T39" fmla="*/ 54 h 62"/>
                <a:gd name="T40" fmla="*/ 8 w 54"/>
                <a:gd name="T41" fmla="*/ 54 h 62"/>
                <a:gd name="T42" fmla="*/ 8 w 54"/>
                <a:gd name="T43" fmla="*/ 8 h 62"/>
                <a:gd name="T44" fmla="*/ 31 w 54"/>
                <a:gd name="T45" fmla="*/ 8 h 62"/>
                <a:gd name="T46" fmla="*/ 31 w 54"/>
                <a:gd name="T47" fmla="*/ 23 h 62"/>
                <a:gd name="T48" fmla="*/ 46 w 54"/>
                <a:gd name="T49" fmla="*/ 23 h 62"/>
                <a:gd name="T50" fmla="*/ 46 w 54"/>
                <a:gd name="T51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62">
                  <a:moveTo>
                    <a:pt x="50" y="12"/>
                  </a:moveTo>
                  <a:cubicBezTo>
                    <a:pt x="42" y="5"/>
                    <a:pt x="42" y="5"/>
                    <a:pt x="42" y="5"/>
                  </a:cubicBezTo>
                  <a:cubicBezTo>
                    <a:pt x="40" y="2"/>
                    <a:pt x="36" y="0"/>
                    <a:pt x="3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3" y="62"/>
                    <a:pt x="6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51" y="62"/>
                    <a:pt x="54" y="59"/>
                    <a:pt x="54" y="56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18"/>
                    <a:pt x="52" y="14"/>
                    <a:pt x="50" y="12"/>
                  </a:cubicBezTo>
                  <a:close/>
                  <a:moveTo>
                    <a:pt x="35" y="9"/>
                  </a:moveTo>
                  <a:cubicBezTo>
                    <a:pt x="35" y="9"/>
                    <a:pt x="35" y="9"/>
                    <a:pt x="35" y="9"/>
                  </a:cubicBezTo>
                  <a:cubicBezTo>
                    <a:pt x="36" y="9"/>
                    <a:pt x="37" y="10"/>
                    <a:pt x="37" y="10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8"/>
                    <a:pt x="45" y="19"/>
                  </a:cubicBezTo>
                  <a:cubicBezTo>
                    <a:pt x="46" y="19"/>
                    <a:pt x="46" y="19"/>
                    <a:pt x="46" y="20"/>
                  </a:cubicBezTo>
                  <a:cubicBezTo>
                    <a:pt x="35" y="20"/>
                    <a:pt x="35" y="20"/>
                    <a:pt x="35" y="20"/>
                  </a:cubicBezTo>
                  <a:lnTo>
                    <a:pt x="35" y="9"/>
                  </a:lnTo>
                  <a:close/>
                  <a:moveTo>
                    <a:pt x="46" y="54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46" y="23"/>
                    <a:pt x="46" y="23"/>
                    <a:pt x="46" y="23"/>
                  </a:cubicBezTo>
                  <a:lnTo>
                    <a:pt x="46" y="54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ïṥľiḑe"/>
            <p:cNvSpPr/>
            <p:nvPr/>
          </p:nvSpPr>
          <p:spPr bwMode="auto">
            <a:xfrm>
              <a:off x="11082743" y="2730100"/>
              <a:ext cx="279899" cy="297514"/>
            </a:xfrm>
            <a:custGeom>
              <a:avLst/>
              <a:gdLst>
                <a:gd name="T0" fmla="*/ 78 w 87"/>
                <a:gd name="T1" fmla="*/ 0 h 93"/>
                <a:gd name="T2" fmla="*/ 9 w 87"/>
                <a:gd name="T3" fmla="*/ 0 h 93"/>
                <a:gd name="T4" fmla="*/ 0 w 87"/>
                <a:gd name="T5" fmla="*/ 9 h 93"/>
                <a:gd name="T6" fmla="*/ 0 w 87"/>
                <a:gd name="T7" fmla="*/ 84 h 93"/>
                <a:gd name="T8" fmla="*/ 9 w 87"/>
                <a:gd name="T9" fmla="*/ 93 h 93"/>
                <a:gd name="T10" fmla="*/ 78 w 87"/>
                <a:gd name="T11" fmla="*/ 93 h 93"/>
                <a:gd name="T12" fmla="*/ 87 w 87"/>
                <a:gd name="T13" fmla="*/ 84 h 93"/>
                <a:gd name="T14" fmla="*/ 87 w 87"/>
                <a:gd name="T15" fmla="*/ 9 h 93"/>
                <a:gd name="T16" fmla="*/ 78 w 87"/>
                <a:gd name="T17" fmla="*/ 0 h 93"/>
                <a:gd name="T18" fmla="*/ 75 w 87"/>
                <a:gd name="T19" fmla="*/ 81 h 93"/>
                <a:gd name="T20" fmla="*/ 12 w 87"/>
                <a:gd name="T21" fmla="*/ 81 h 93"/>
                <a:gd name="T22" fmla="*/ 12 w 87"/>
                <a:gd name="T23" fmla="*/ 12 h 93"/>
                <a:gd name="T24" fmla="*/ 75 w 87"/>
                <a:gd name="T25" fmla="*/ 12 h 93"/>
                <a:gd name="T26" fmla="*/ 75 w 87"/>
                <a:gd name="T27" fmla="*/ 81 h 93"/>
                <a:gd name="T28" fmla="*/ 23 w 87"/>
                <a:gd name="T29" fmla="*/ 41 h 93"/>
                <a:gd name="T30" fmla="*/ 64 w 87"/>
                <a:gd name="T31" fmla="*/ 41 h 93"/>
                <a:gd name="T32" fmla="*/ 64 w 87"/>
                <a:gd name="T33" fmla="*/ 46 h 93"/>
                <a:gd name="T34" fmla="*/ 23 w 87"/>
                <a:gd name="T35" fmla="*/ 46 h 93"/>
                <a:gd name="T36" fmla="*/ 23 w 87"/>
                <a:gd name="T37" fmla="*/ 41 h 93"/>
                <a:gd name="T38" fmla="*/ 23 w 87"/>
                <a:gd name="T39" fmla="*/ 52 h 93"/>
                <a:gd name="T40" fmla="*/ 64 w 87"/>
                <a:gd name="T41" fmla="*/ 52 h 93"/>
                <a:gd name="T42" fmla="*/ 64 w 87"/>
                <a:gd name="T43" fmla="*/ 58 h 93"/>
                <a:gd name="T44" fmla="*/ 23 w 87"/>
                <a:gd name="T45" fmla="*/ 58 h 93"/>
                <a:gd name="T46" fmla="*/ 23 w 87"/>
                <a:gd name="T47" fmla="*/ 52 h 93"/>
                <a:gd name="T48" fmla="*/ 23 w 87"/>
                <a:gd name="T49" fmla="*/ 64 h 93"/>
                <a:gd name="T50" fmla="*/ 64 w 87"/>
                <a:gd name="T51" fmla="*/ 64 h 93"/>
                <a:gd name="T52" fmla="*/ 64 w 87"/>
                <a:gd name="T53" fmla="*/ 69 h 93"/>
                <a:gd name="T54" fmla="*/ 23 w 87"/>
                <a:gd name="T55" fmla="*/ 69 h 93"/>
                <a:gd name="T56" fmla="*/ 23 w 87"/>
                <a:gd name="T57" fmla="*/ 64 h 93"/>
                <a:gd name="T58" fmla="*/ 23 w 87"/>
                <a:gd name="T59" fmla="*/ 29 h 93"/>
                <a:gd name="T60" fmla="*/ 64 w 87"/>
                <a:gd name="T61" fmla="*/ 29 h 93"/>
                <a:gd name="T62" fmla="*/ 64 w 87"/>
                <a:gd name="T63" fmla="*/ 35 h 93"/>
                <a:gd name="T64" fmla="*/ 23 w 87"/>
                <a:gd name="T65" fmla="*/ 35 h 93"/>
                <a:gd name="T66" fmla="*/ 23 w 87"/>
                <a:gd name="T67" fmla="*/ 2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93">
                  <a:moveTo>
                    <a:pt x="7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9"/>
                    <a:pt x="4" y="93"/>
                    <a:pt x="9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83" y="93"/>
                    <a:pt x="87" y="89"/>
                    <a:pt x="87" y="8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4"/>
                    <a:pt x="83" y="0"/>
                    <a:pt x="78" y="0"/>
                  </a:cubicBezTo>
                  <a:close/>
                  <a:moveTo>
                    <a:pt x="75" y="81"/>
                  </a:moveTo>
                  <a:cubicBezTo>
                    <a:pt x="12" y="81"/>
                    <a:pt x="12" y="81"/>
                    <a:pt x="12" y="8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75" y="12"/>
                    <a:pt x="75" y="12"/>
                    <a:pt x="75" y="12"/>
                  </a:cubicBezTo>
                  <a:lnTo>
                    <a:pt x="75" y="81"/>
                  </a:lnTo>
                  <a:close/>
                  <a:moveTo>
                    <a:pt x="23" y="41"/>
                  </a:moveTo>
                  <a:cubicBezTo>
                    <a:pt x="64" y="41"/>
                    <a:pt x="64" y="41"/>
                    <a:pt x="64" y="41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23" y="46"/>
                    <a:pt x="23" y="46"/>
                    <a:pt x="23" y="46"/>
                  </a:cubicBezTo>
                  <a:lnTo>
                    <a:pt x="23" y="41"/>
                  </a:lnTo>
                  <a:close/>
                  <a:moveTo>
                    <a:pt x="23" y="52"/>
                  </a:moveTo>
                  <a:cubicBezTo>
                    <a:pt x="64" y="52"/>
                    <a:pt x="64" y="52"/>
                    <a:pt x="64" y="52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23" y="52"/>
                  </a:lnTo>
                  <a:close/>
                  <a:moveTo>
                    <a:pt x="23" y="64"/>
                  </a:moveTo>
                  <a:cubicBezTo>
                    <a:pt x="64" y="64"/>
                    <a:pt x="64" y="64"/>
                    <a:pt x="64" y="64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23" y="69"/>
                    <a:pt x="23" y="69"/>
                    <a:pt x="23" y="69"/>
                  </a:cubicBezTo>
                  <a:lnTo>
                    <a:pt x="23" y="64"/>
                  </a:lnTo>
                  <a:close/>
                  <a:moveTo>
                    <a:pt x="23" y="29"/>
                  </a:moveTo>
                  <a:cubicBezTo>
                    <a:pt x="64" y="29"/>
                    <a:pt x="64" y="29"/>
                    <a:pt x="64" y="2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23" y="29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4" name="iṩļidê"/>
            <p:cNvSpPr/>
            <p:nvPr/>
          </p:nvSpPr>
          <p:spPr bwMode="auto">
            <a:xfrm>
              <a:off x="11031853" y="3084377"/>
              <a:ext cx="262282" cy="197690"/>
            </a:xfrm>
            <a:custGeom>
              <a:avLst/>
              <a:gdLst>
                <a:gd name="T0" fmla="*/ 0 w 134"/>
                <a:gd name="T1" fmla="*/ 0 h 101"/>
                <a:gd name="T2" fmla="*/ 0 w 134"/>
                <a:gd name="T3" fmla="*/ 101 h 101"/>
                <a:gd name="T4" fmla="*/ 134 w 134"/>
                <a:gd name="T5" fmla="*/ 101 h 101"/>
                <a:gd name="T6" fmla="*/ 134 w 134"/>
                <a:gd name="T7" fmla="*/ 0 h 101"/>
                <a:gd name="T8" fmla="*/ 0 w 134"/>
                <a:gd name="T9" fmla="*/ 0 h 101"/>
                <a:gd name="T10" fmla="*/ 25 w 134"/>
                <a:gd name="T11" fmla="*/ 93 h 101"/>
                <a:gd name="T12" fmla="*/ 8 w 134"/>
                <a:gd name="T13" fmla="*/ 93 h 101"/>
                <a:gd name="T14" fmla="*/ 8 w 134"/>
                <a:gd name="T15" fmla="*/ 77 h 101"/>
                <a:gd name="T16" fmla="*/ 25 w 134"/>
                <a:gd name="T17" fmla="*/ 77 h 101"/>
                <a:gd name="T18" fmla="*/ 25 w 134"/>
                <a:gd name="T19" fmla="*/ 93 h 101"/>
                <a:gd name="T20" fmla="*/ 25 w 134"/>
                <a:gd name="T21" fmla="*/ 59 h 101"/>
                <a:gd name="T22" fmla="*/ 8 w 134"/>
                <a:gd name="T23" fmla="*/ 59 h 101"/>
                <a:gd name="T24" fmla="*/ 8 w 134"/>
                <a:gd name="T25" fmla="*/ 43 h 101"/>
                <a:gd name="T26" fmla="*/ 25 w 134"/>
                <a:gd name="T27" fmla="*/ 43 h 101"/>
                <a:gd name="T28" fmla="*/ 25 w 134"/>
                <a:gd name="T29" fmla="*/ 59 h 101"/>
                <a:gd name="T30" fmla="*/ 25 w 134"/>
                <a:gd name="T31" fmla="*/ 26 h 101"/>
                <a:gd name="T32" fmla="*/ 8 w 134"/>
                <a:gd name="T33" fmla="*/ 26 h 101"/>
                <a:gd name="T34" fmla="*/ 8 w 134"/>
                <a:gd name="T35" fmla="*/ 8 h 101"/>
                <a:gd name="T36" fmla="*/ 25 w 134"/>
                <a:gd name="T37" fmla="*/ 8 h 101"/>
                <a:gd name="T38" fmla="*/ 25 w 134"/>
                <a:gd name="T39" fmla="*/ 26 h 101"/>
                <a:gd name="T40" fmla="*/ 102 w 134"/>
                <a:gd name="T41" fmla="*/ 93 h 101"/>
                <a:gd name="T42" fmla="*/ 35 w 134"/>
                <a:gd name="T43" fmla="*/ 93 h 101"/>
                <a:gd name="T44" fmla="*/ 35 w 134"/>
                <a:gd name="T45" fmla="*/ 8 h 101"/>
                <a:gd name="T46" fmla="*/ 102 w 134"/>
                <a:gd name="T47" fmla="*/ 8 h 101"/>
                <a:gd name="T48" fmla="*/ 102 w 134"/>
                <a:gd name="T49" fmla="*/ 93 h 101"/>
                <a:gd name="T50" fmla="*/ 126 w 134"/>
                <a:gd name="T51" fmla="*/ 93 h 101"/>
                <a:gd name="T52" fmla="*/ 110 w 134"/>
                <a:gd name="T53" fmla="*/ 93 h 101"/>
                <a:gd name="T54" fmla="*/ 110 w 134"/>
                <a:gd name="T55" fmla="*/ 77 h 101"/>
                <a:gd name="T56" fmla="*/ 126 w 134"/>
                <a:gd name="T57" fmla="*/ 77 h 101"/>
                <a:gd name="T58" fmla="*/ 126 w 134"/>
                <a:gd name="T59" fmla="*/ 93 h 101"/>
                <a:gd name="T60" fmla="*/ 126 w 134"/>
                <a:gd name="T61" fmla="*/ 59 h 101"/>
                <a:gd name="T62" fmla="*/ 110 w 134"/>
                <a:gd name="T63" fmla="*/ 59 h 101"/>
                <a:gd name="T64" fmla="*/ 110 w 134"/>
                <a:gd name="T65" fmla="*/ 43 h 101"/>
                <a:gd name="T66" fmla="*/ 126 w 134"/>
                <a:gd name="T67" fmla="*/ 43 h 101"/>
                <a:gd name="T68" fmla="*/ 126 w 134"/>
                <a:gd name="T69" fmla="*/ 59 h 101"/>
                <a:gd name="T70" fmla="*/ 126 w 134"/>
                <a:gd name="T71" fmla="*/ 26 h 101"/>
                <a:gd name="T72" fmla="*/ 110 w 134"/>
                <a:gd name="T73" fmla="*/ 26 h 101"/>
                <a:gd name="T74" fmla="*/ 110 w 134"/>
                <a:gd name="T75" fmla="*/ 8 h 101"/>
                <a:gd name="T76" fmla="*/ 126 w 134"/>
                <a:gd name="T77" fmla="*/ 8 h 101"/>
                <a:gd name="T78" fmla="*/ 126 w 134"/>
                <a:gd name="T79" fmla="*/ 26 h 101"/>
                <a:gd name="T80" fmla="*/ 51 w 134"/>
                <a:gd name="T81" fmla="*/ 26 h 101"/>
                <a:gd name="T82" fmla="*/ 51 w 134"/>
                <a:gd name="T83" fmla="*/ 77 h 101"/>
                <a:gd name="T84" fmla="*/ 84 w 134"/>
                <a:gd name="T85" fmla="*/ 51 h 101"/>
                <a:gd name="T86" fmla="*/ 51 w 134"/>
                <a:gd name="T87" fmla="*/ 2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4" h="101">
                  <a:moveTo>
                    <a:pt x="0" y="0"/>
                  </a:moveTo>
                  <a:lnTo>
                    <a:pt x="0" y="101"/>
                  </a:lnTo>
                  <a:lnTo>
                    <a:pt x="134" y="101"/>
                  </a:lnTo>
                  <a:lnTo>
                    <a:pt x="134" y="0"/>
                  </a:lnTo>
                  <a:lnTo>
                    <a:pt x="0" y="0"/>
                  </a:lnTo>
                  <a:close/>
                  <a:moveTo>
                    <a:pt x="25" y="93"/>
                  </a:moveTo>
                  <a:lnTo>
                    <a:pt x="8" y="93"/>
                  </a:lnTo>
                  <a:lnTo>
                    <a:pt x="8" y="77"/>
                  </a:lnTo>
                  <a:lnTo>
                    <a:pt x="25" y="77"/>
                  </a:lnTo>
                  <a:lnTo>
                    <a:pt x="25" y="93"/>
                  </a:lnTo>
                  <a:close/>
                  <a:moveTo>
                    <a:pt x="25" y="59"/>
                  </a:moveTo>
                  <a:lnTo>
                    <a:pt x="8" y="59"/>
                  </a:lnTo>
                  <a:lnTo>
                    <a:pt x="8" y="43"/>
                  </a:lnTo>
                  <a:lnTo>
                    <a:pt x="25" y="43"/>
                  </a:lnTo>
                  <a:lnTo>
                    <a:pt x="25" y="59"/>
                  </a:lnTo>
                  <a:close/>
                  <a:moveTo>
                    <a:pt x="25" y="26"/>
                  </a:moveTo>
                  <a:lnTo>
                    <a:pt x="8" y="26"/>
                  </a:lnTo>
                  <a:lnTo>
                    <a:pt x="8" y="8"/>
                  </a:lnTo>
                  <a:lnTo>
                    <a:pt x="25" y="8"/>
                  </a:lnTo>
                  <a:lnTo>
                    <a:pt x="25" y="26"/>
                  </a:lnTo>
                  <a:close/>
                  <a:moveTo>
                    <a:pt x="102" y="93"/>
                  </a:moveTo>
                  <a:lnTo>
                    <a:pt x="35" y="93"/>
                  </a:lnTo>
                  <a:lnTo>
                    <a:pt x="35" y="8"/>
                  </a:lnTo>
                  <a:lnTo>
                    <a:pt x="102" y="8"/>
                  </a:lnTo>
                  <a:lnTo>
                    <a:pt x="102" y="93"/>
                  </a:lnTo>
                  <a:close/>
                  <a:moveTo>
                    <a:pt x="126" y="93"/>
                  </a:moveTo>
                  <a:lnTo>
                    <a:pt x="110" y="93"/>
                  </a:lnTo>
                  <a:lnTo>
                    <a:pt x="110" y="77"/>
                  </a:lnTo>
                  <a:lnTo>
                    <a:pt x="126" y="77"/>
                  </a:lnTo>
                  <a:lnTo>
                    <a:pt x="126" y="93"/>
                  </a:lnTo>
                  <a:close/>
                  <a:moveTo>
                    <a:pt x="126" y="59"/>
                  </a:moveTo>
                  <a:lnTo>
                    <a:pt x="110" y="59"/>
                  </a:lnTo>
                  <a:lnTo>
                    <a:pt x="110" y="43"/>
                  </a:lnTo>
                  <a:lnTo>
                    <a:pt x="126" y="43"/>
                  </a:lnTo>
                  <a:lnTo>
                    <a:pt x="126" y="59"/>
                  </a:lnTo>
                  <a:close/>
                  <a:moveTo>
                    <a:pt x="126" y="26"/>
                  </a:moveTo>
                  <a:lnTo>
                    <a:pt x="110" y="26"/>
                  </a:lnTo>
                  <a:lnTo>
                    <a:pt x="110" y="8"/>
                  </a:lnTo>
                  <a:lnTo>
                    <a:pt x="126" y="8"/>
                  </a:lnTo>
                  <a:lnTo>
                    <a:pt x="126" y="26"/>
                  </a:lnTo>
                  <a:close/>
                  <a:moveTo>
                    <a:pt x="51" y="26"/>
                  </a:moveTo>
                  <a:lnTo>
                    <a:pt x="51" y="77"/>
                  </a:lnTo>
                  <a:lnTo>
                    <a:pt x="84" y="51"/>
                  </a:lnTo>
                  <a:lnTo>
                    <a:pt x="51" y="26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5" name="iS1îḋè"/>
            <p:cNvSpPr/>
            <p:nvPr/>
          </p:nvSpPr>
          <p:spPr bwMode="auto">
            <a:xfrm>
              <a:off x="11333281" y="3027613"/>
              <a:ext cx="156586" cy="146799"/>
            </a:xfrm>
            <a:custGeom>
              <a:avLst/>
              <a:gdLst>
                <a:gd name="T0" fmla="*/ 80 w 80"/>
                <a:gd name="T1" fmla="*/ 29 h 75"/>
                <a:gd name="T2" fmla="*/ 52 w 80"/>
                <a:gd name="T3" fmla="*/ 24 h 75"/>
                <a:gd name="T4" fmla="*/ 41 w 80"/>
                <a:gd name="T5" fmla="*/ 0 h 75"/>
                <a:gd name="T6" fmla="*/ 28 w 80"/>
                <a:gd name="T7" fmla="*/ 24 h 75"/>
                <a:gd name="T8" fmla="*/ 0 w 80"/>
                <a:gd name="T9" fmla="*/ 29 h 75"/>
                <a:gd name="T10" fmla="*/ 19 w 80"/>
                <a:gd name="T11" fmla="*/ 49 h 75"/>
                <a:gd name="T12" fmla="*/ 15 w 80"/>
                <a:gd name="T13" fmla="*/ 75 h 75"/>
                <a:gd name="T14" fmla="*/ 41 w 80"/>
                <a:gd name="T15" fmla="*/ 62 h 75"/>
                <a:gd name="T16" fmla="*/ 65 w 80"/>
                <a:gd name="T17" fmla="*/ 75 h 75"/>
                <a:gd name="T18" fmla="*/ 60 w 80"/>
                <a:gd name="T19" fmla="*/ 49 h 75"/>
                <a:gd name="T20" fmla="*/ 80 w 80"/>
                <a:gd name="T21" fmla="*/ 29 h 75"/>
                <a:gd name="T22" fmla="*/ 41 w 80"/>
                <a:gd name="T23" fmla="*/ 57 h 75"/>
                <a:gd name="T24" fmla="*/ 23 w 80"/>
                <a:gd name="T25" fmla="*/ 65 h 75"/>
                <a:gd name="T26" fmla="*/ 26 w 80"/>
                <a:gd name="T27" fmla="*/ 45 h 75"/>
                <a:gd name="T28" fmla="*/ 11 w 80"/>
                <a:gd name="T29" fmla="*/ 32 h 75"/>
                <a:gd name="T30" fmla="*/ 31 w 80"/>
                <a:gd name="T31" fmla="*/ 29 h 75"/>
                <a:gd name="T32" fmla="*/ 41 w 80"/>
                <a:gd name="T33" fmla="*/ 11 h 75"/>
                <a:gd name="T34" fmla="*/ 49 w 80"/>
                <a:gd name="T35" fmla="*/ 29 h 75"/>
                <a:gd name="T36" fmla="*/ 68 w 80"/>
                <a:gd name="T37" fmla="*/ 32 h 75"/>
                <a:gd name="T38" fmla="*/ 54 w 80"/>
                <a:gd name="T39" fmla="*/ 45 h 75"/>
                <a:gd name="T40" fmla="*/ 57 w 80"/>
                <a:gd name="T41" fmla="*/ 65 h 75"/>
                <a:gd name="T42" fmla="*/ 41 w 80"/>
                <a:gd name="T43" fmla="*/ 5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2" y="24"/>
                  </a:lnTo>
                  <a:lnTo>
                    <a:pt x="41" y="0"/>
                  </a:lnTo>
                  <a:lnTo>
                    <a:pt x="28" y="24"/>
                  </a:lnTo>
                  <a:lnTo>
                    <a:pt x="0" y="29"/>
                  </a:lnTo>
                  <a:lnTo>
                    <a:pt x="19" y="49"/>
                  </a:lnTo>
                  <a:lnTo>
                    <a:pt x="15" y="75"/>
                  </a:lnTo>
                  <a:lnTo>
                    <a:pt x="41" y="62"/>
                  </a:lnTo>
                  <a:lnTo>
                    <a:pt x="65" y="75"/>
                  </a:lnTo>
                  <a:lnTo>
                    <a:pt x="60" y="49"/>
                  </a:lnTo>
                  <a:lnTo>
                    <a:pt x="80" y="29"/>
                  </a:lnTo>
                  <a:close/>
                  <a:moveTo>
                    <a:pt x="41" y="57"/>
                  </a:moveTo>
                  <a:lnTo>
                    <a:pt x="23" y="65"/>
                  </a:lnTo>
                  <a:lnTo>
                    <a:pt x="26" y="45"/>
                  </a:lnTo>
                  <a:lnTo>
                    <a:pt x="11" y="32"/>
                  </a:lnTo>
                  <a:lnTo>
                    <a:pt x="31" y="29"/>
                  </a:lnTo>
                  <a:lnTo>
                    <a:pt x="41" y="11"/>
                  </a:lnTo>
                  <a:lnTo>
                    <a:pt x="49" y="29"/>
                  </a:lnTo>
                  <a:lnTo>
                    <a:pt x="68" y="32"/>
                  </a:lnTo>
                  <a:lnTo>
                    <a:pt x="54" y="45"/>
                  </a:lnTo>
                  <a:lnTo>
                    <a:pt x="57" y="65"/>
                  </a:lnTo>
                  <a:lnTo>
                    <a:pt x="41" y="57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6" name="îsḷïḑé"/>
            <p:cNvSpPr/>
            <p:nvPr/>
          </p:nvSpPr>
          <p:spPr bwMode="auto">
            <a:xfrm>
              <a:off x="10818503" y="1526343"/>
              <a:ext cx="191818" cy="207477"/>
            </a:xfrm>
            <a:custGeom>
              <a:avLst/>
              <a:gdLst>
                <a:gd name="T0" fmla="*/ 48 w 60"/>
                <a:gd name="T1" fmla="*/ 11 h 65"/>
                <a:gd name="T2" fmla="*/ 60 w 60"/>
                <a:gd name="T3" fmla="*/ 6 h 65"/>
                <a:gd name="T4" fmla="*/ 60 w 60"/>
                <a:gd name="T5" fmla="*/ 44 h 65"/>
                <a:gd name="T6" fmla="*/ 48 w 60"/>
                <a:gd name="T7" fmla="*/ 48 h 65"/>
                <a:gd name="T8" fmla="*/ 36 w 60"/>
                <a:gd name="T9" fmla="*/ 45 h 65"/>
                <a:gd name="T10" fmla="*/ 24 w 60"/>
                <a:gd name="T11" fmla="*/ 41 h 65"/>
                <a:gd name="T12" fmla="*/ 12 w 60"/>
                <a:gd name="T13" fmla="*/ 46 h 65"/>
                <a:gd name="T14" fmla="*/ 12 w 60"/>
                <a:gd name="T15" fmla="*/ 8 h 65"/>
                <a:gd name="T16" fmla="*/ 24 w 60"/>
                <a:gd name="T17" fmla="*/ 4 h 65"/>
                <a:gd name="T18" fmla="*/ 36 w 60"/>
                <a:gd name="T19" fmla="*/ 7 h 65"/>
                <a:gd name="T20" fmla="*/ 48 w 60"/>
                <a:gd name="T21" fmla="*/ 11 h 65"/>
                <a:gd name="T22" fmla="*/ 4 w 60"/>
                <a:gd name="T23" fmla="*/ 0 h 65"/>
                <a:gd name="T24" fmla="*/ 8 w 60"/>
                <a:gd name="T25" fmla="*/ 4 h 65"/>
                <a:gd name="T26" fmla="*/ 8 w 60"/>
                <a:gd name="T27" fmla="*/ 65 h 65"/>
                <a:gd name="T28" fmla="*/ 0 w 60"/>
                <a:gd name="T29" fmla="*/ 65 h 65"/>
                <a:gd name="T30" fmla="*/ 0 w 60"/>
                <a:gd name="T31" fmla="*/ 4 h 65"/>
                <a:gd name="T32" fmla="*/ 4 w 60"/>
                <a:gd name="T3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5">
                  <a:moveTo>
                    <a:pt x="48" y="11"/>
                  </a:moveTo>
                  <a:cubicBezTo>
                    <a:pt x="53" y="11"/>
                    <a:pt x="58" y="8"/>
                    <a:pt x="60" y="6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58" y="46"/>
                    <a:pt x="53" y="48"/>
                    <a:pt x="48" y="48"/>
                  </a:cubicBezTo>
                  <a:cubicBezTo>
                    <a:pt x="43" y="48"/>
                    <a:pt x="39" y="47"/>
                    <a:pt x="36" y="45"/>
                  </a:cubicBezTo>
                  <a:cubicBezTo>
                    <a:pt x="33" y="43"/>
                    <a:pt x="29" y="41"/>
                    <a:pt x="24" y="41"/>
                  </a:cubicBezTo>
                  <a:cubicBezTo>
                    <a:pt x="19" y="41"/>
                    <a:pt x="15" y="44"/>
                    <a:pt x="12" y="4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5" y="6"/>
                    <a:pt x="19" y="4"/>
                    <a:pt x="24" y="4"/>
                  </a:cubicBezTo>
                  <a:cubicBezTo>
                    <a:pt x="29" y="4"/>
                    <a:pt x="33" y="5"/>
                    <a:pt x="36" y="7"/>
                  </a:cubicBezTo>
                  <a:cubicBezTo>
                    <a:pt x="39" y="9"/>
                    <a:pt x="43" y="11"/>
                    <a:pt x="48" y="11"/>
                  </a:cubicBezTo>
                  <a:close/>
                  <a:moveTo>
                    <a:pt x="4" y="0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7" name="îśľíḑè"/>
            <p:cNvSpPr/>
            <p:nvPr/>
          </p:nvSpPr>
          <p:spPr bwMode="auto">
            <a:xfrm>
              <a:off x="10575795" y="1424562"/>
              <a:ext cx="203562" cy="207477"/>
            </a:xfrm>
            <a:custGeom>
              <a:avLst/>
              <a:gdLst>
                <a:gd name="T0" fmla="*/ 54 w 64"/>
                <a:gd name="T1" fmla="*/ 0 h 65"/>
                <a:gd name="T2" fmla="*/ 44 w 64"/>
                <a:gd name="T3" fmla="*/ 11 h 65"/>
                <a:gd name="T4" fmla="*/ 44 w 64"/>
                <a:gd name="T5" fmla="*/ 41 h 65"/>
                <a:gd name="T6" fmla="*/ 52 w 64"/>
                <a:gd name="T7" fmla="*/ 41 h 65"/>
                <a:gd name="T8" fmla="*/ 52 w 64"/>
                <a:gd name="T9" fmla="*/ 65 h 65"/>
                <a:gd name="T10" fmla="*/ 64 w 64"/>
                <a:gd name="T11" fmla="*/ 65 h 65"/>
                <a:gd name="T12" fmla="*/ 64 w 64"/>
                <a:gd name="T13" fmla="*/ 11 h 65"/>
                <a:gd name="T14" fmla="*/ 54 w 64"/>
                <a:gd name="T15" fmla="*/ 0 h 65"/>
                <a:gd name="T16" fmla="*/ 26 w 64"/>
                <a:gd name="T17" fmla="*/ 0 h 65"/>
                <a:gd name="T18" fmla="*/ 24 w 64"/>
                <a:gd name="T19" fmla="*/ 2 h 65"/>
                <a:gd name="T20" fmla="*/ 24 w 64"/>
                <a:gd name="T21" fmla="*/ 17 h 65"/>
                <a:gd name="T22" fmla="*/ 22 w 64"/>
                <a:gd name="T23" fmla="*/ 18 h 65"/>
                <a:gd name="T24" fmla="*/ 20 w 64"/>
                <a:gd name="T25" fmla="*/ 17 h 65"/>
                <a:gd name="T26" fmla="*/ 20 w 64"/>
                <a:gd name="T27" fmla="*/ 2 h 65"/>
                <a:gd name="T28" fmla="*/ 18 w 64"/>
                <a:gd name="T29" fmla="*/ 0 h 65"/>
                <a:gd name="T30" fmla="*/ 16 w 64"/>
                <a:gd name="T31" fmla="*/ 2 h 65"/>
                <a:gd name="T32" fmla="*/ 16 w 64"/>
                <a:gd name="T33" fmla="*/ 17 h 65"/>
                <a:gd name="T34" fmla="*/ 14 w 64"/>
                <a:gd name="T35" fmla="*/ 18 h 65"/>
                <a:gd name="T36" fmla="*/ 12 w 64"/>
                <a:gd name="T37" fmla="*/ 17 h 65"/>
                <a:gd name="T38" fmla="*/ 12 w 64"/>
                <a:gd name="T39" fmla="*/ 2 h 65"/>
                <a:gd name="T40" fmla="*/ 10 w 64"/>
                <a:gd name="T41" fmla="*/ 0 h 65"/>
                <a:gd name="T42" fmla="*/ 8 w 64"/>
                <a:gd name="T43" fmla="*/ 2 h 65"/>
                <a:gd name="T44" fmla="*/ 8 w 64"/>
                <a:gd name="T45" fmla="*/ 17 h 65"/>
                <a:gd name="T46" fmla="*/ 6 w 64"/>
                <a:gd name="T47" fmla="*/ 18 h 65"/>
                <a:gd name="T48" fmla="*/ 4 w 64"/>
                <a:gd name="T49" fmla="*/ 17 h 65"/>
                <a:gd name="T50" fmla="*/ 4 w 64"/>
                <a:gd name="T51" fmla="*/ 2 h 65"/>
                <a:gd name="T52" fmla="*/ 2 w 64"/>
                <a:gd name="T53" fmla="*/ 0 h 65"/>
                <a:gd name="T54" fmla="*/ 0 w 64"/>
                <a:gd name="T55" fmla="*/ 2 h 65"/>
                <a:gd name="T56" fmla="*/ 0 w 64"/>
                <a:gd name="T57" fmla="*/ 17 h 65"/>
                <a:gd name="T58" fmla="*/ 0 w 64"/>
                <a:gd name="T59" fmla="*/ 21 h 65"/>
                <a:gd name="T60" fmla="*/ 3 w 64"/>
                <a:gd name="T61" fmla="*/ 25 h 65"/>
                <a:gd name="T62" fmla="*/ 8 w 64"/>
                <a:gd name="T63" fmla="*/ 33 h 65"/>
                <a:gd name="T64" fmla="*/ 8 w 64"/>
                <a:gd name="T65" fmla="*/ 65 h 65"/>
                <a:gd name="T66" fmla="*/ 20 w 64"/>
                <a:gd name="T67" fmla="*/ 65 h 65"/>
                <a:gd name="T68" fmla="*/ 20 w 64"/>
                <a:gd name="T69" fmla="*/ 33 h 65"/>
                <a:gd name="T70" fmla="*/ 25 w 64"/>
                <a:gd name="T71" fmla="*/ 25 h 65"/>
                <a:gd name="T72" fmla="*/ 28 w 64"/>
                <a:gd name="T73" fmla="*/ 21 h 65"/>
                <a:gd name="T74" fmla="*/ 28 w 64"/>
                <a:gd name="T75" fmla="*/ 17 h 65"/>
                <a:gd name="T76" fmla="*/ 28 w 64"/>
                <a:gd name="T77" fmla="*/ 2 h 65"/>
                <a:gd name="T78" fmla="*/ 26 w 64"/>
                <a:gd name="T7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65">
                  <a:moveTo>
                    <a:pt x="54" y="0"/>
                  </a:moveTo>
                  <a:cubicBezTo>
                    <a:pt x="49" y="0"/>
                    <a:pt x="44" y="5"/>
                    <a:pt x="44" y="1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4" y="5"/>
                    <a:pt x="60" y="0"/>
                    <a:pt x="54" y="0"/>
                  </a:cubicBezTo>
                  <a:close/>
                  <a:moveTo>
                    <a:pt x="26" y="0"/>
                  </a:moveTo>
                  <a:cubicBezTo>
                    <a:pt x="25" y="0"/>
                    <a:pt x="24" y="1"/>
                    <a:pt x="24" y="2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3" y="18"/>
                    <a:pt x="22" y="18"/>
                  </a:cubicBezTo>
                  <a:cubicBezTo>
                    <a:pt x="21" y="18"/>
                    <a:pt x="20" y="17"/>
                    <a:pt x="20" y="1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5" y="18"/>
                    <a:pt x="14" y="18"/>
                  </a:cubicBezTo>
                  <a:cubicBezTo>
                    <a:pt x="13" y="18"/>
                    <a:pt x="12" y="17"/>
                    <a:pt x="12" y="17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7" y="18"/>
                    <a:pt x="6" y="18"/>
                  </a:cubicBezTo>
                  <a:cubicBezTo>
                    <a:pt x="5" y="18"/>
                    <a:pt x="4" y="17"/>
                    <a:pt x="4" y="1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5"/>
                  </a:cubicBezTo>
                  <a:cubicBezTo>
                    <a:pt x="5" y="26"/>
                    <a:pt x="8" y="28"/>
                    <a:pt x="8" y="3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8"/>
                    <a:pt x="22" y="26"/>
                    <a:pt x="25" y="25"/>
                  </a:cubicBezTo>
                  <a:cubicBezTo>
                    <a:pt x="26" y="23"/>
                    <a:pt x="28" y="22"/>
                    <a:pt x="28" y="2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8" name="î$ḷiḓé"/>
            <p:cNvSpPr/>
            <p:nvPr/>
          </p:nvSpPr>
          <p:spPr bwMode="auto">
            <a:xfrm>
              <a:off x="10977048" y="3327085"/>
              <a:ext cx="236837" cy="266197"/>
            </a:xfrm>
            <a:custGeom>
              <a:avLst/>
              <a:gdLst>
                <a:gd name="T0" fmla="*/ 58 w 74"/>
                <a:gd name="T1" fmla="*/ 25 h 83"/>
                <a:gd name="T2" fmla="*/ 63 w 74"/>
                <a:gd name="T3" fmla="*/ 22 h 83"/>
                <a:gd name="T4" fmla="*/ 68 w 74"/>
                <a:gd name="T5" fmla="*/ 12 h 83"/>
                <a:gd name="T6" fmla="*/ 65 w 74"/>
                <a:gd name="T7" fmla="*/ 3 h 83"/>
                <a:gd name="T8" fmla="*/ 58 w 74"/>
                <a:gd name="T9" fmla="*/ 0 h 83"/>
                <a:gd name="T10" fmla="*/ 46 w 74"/>
                <a:gd name="T11" fmla="*/ 6 h 83"/>
                <a:gd name="T12" fmla="*/ 36 w 74"/>
                <a:gd name="T13" fmla="*/ 24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7 h 83"/>
                <a:gd name="T28" fmla="*/ 6 w 74"/>
                <a:gd name="T29" fmla="*/ 47 h 83"/>
                <a:gd name="T30" fmla="*/ 6 w 74"/>
                <a:gd name="T31" fmla="*/ 83 h 83"/>
                <a:gd name="T32" fmla="*/ 69 w 74"/>
                <a:gd name="T33" fmla="*/ 83 h 83"/>
                <a:gd name="T34" fmla="*/ 69 w 74"/>
                <a:gd name="T35" fmla="*/ 47 h 83"/>
                <a:gd name="T36" fmla="*/ 74 w 74"/>
                <a:gd name="T37" fmla="*/ 47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10 h 83"/>
                <a:gd name="T44" fmla="*/ 58 w 74"/>
                <a:gd name="T45" fmla="*/ 6 h 83"/>
                <a:gd name="T46" fmla="*/ 61 w 74"/>
                <a:gd name="T47" fmla="*/ 7 h 83"/>
                <a:gd name="T48" fmla="*/ 59 w 74"/>
                <a:gd name="T49" fmla="*/ 18 h 83"/>
                <a:gd name="T50" fmla="*/ 46 w 74"/>
                <a:gd name="T51" fmla="*/ 25 h 83"/>
                <a:gd name="T52" fmla="*/ 42 w 74"/>
                <a:gd name="T53" fmla="*/ 25 h 83"/>
                <a:gd name="T54" fmla="*/ 50 w 74"/>
                <a:gd name="T55" fmla="*/ 10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30 w 74"/>
                <a:gd name="T67" fmla="*/ 23 h 83"/>
                <a:gd name="T68" fmla="*/ 30 w 74"/>
                <a:gd name="T69" fmla="*/ 24 h 83"/>
                <a:gd name="T70" fmla="*/ 29 w 74"/>
                <a:gd name="T71" fmla="*/ 24 h 83"/>
                <a:gd name="T72" fmla="*/ 17 w 74"/>
                <a:gd name="T73" fmla="*/ 17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4 h 83"/>
                <a:gd name="T82" fmla="*/ 32 w 74"/>
                <a:gd name="T83" fmla="*/ 44 h 83"/>
                <a:gd name="T84" fmla="*/ 32 w 74"/>
                <a:gd name="T85" fmla="*/ 78 h 83"/>
                <a:gd name="T86" fmla="*/ 32 w 74"/>
                <a:gd name="T87" fmla="*/ 41 h 83"/>
                <a:gd name="T88" fmla="*/ 6 w 74"/>
                <a:gd name="T89" fmla="*/ 41 h 83"/>
                <a:gd name="T90" fmla="*/ 6 w 74"/>
                <a:gd name="T91" fmla="*/ 31 h 83"/>
                <a:gd name="T92" fmla="*/ 32 w 74"/>
                <a:gd name="T93" fmla="*/ 31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4 h 83"/>
                <a:gd name="T102" fmla="*/ 63 w 74"/>
                <a:gd name="T103" fmla="*/ 44 h 83"/>
                <a:gd name="T104" fmla="*/ 63 w 74"/>
                <a:gd name="T105" fmla="*/ 78 h 83"/>
                <a:gd name="T106" fmla="*/ 69 w 74"/>
                <a:gd name="T107" fmla="*/ 41 h 83"/>
                <a:gd name="T108" fmla="*/ 42 w 74"/>
                <a:gd name="T109" fmla="*/ 41 h 83"/>
                <a:gd name="T110" fmla="*/ 42 w 74"/>
                <a:gd name="T111" fmla="*/ 31 h 83"/>
                <a:gd name="T112" fmla="*/ 69 w 74"/>
                <a:gd name="T113" fmla="*/ 31 h 83"/>
                <a:gd name="T114" fmla="*/ 69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3" y="22"/>
                  </a:cubicBezTo>
                  <a:cubicBezTo>
                    <a:pt x="65" y="19"/>
                    <a:pt x="67" y="16"/>
                    <a:pt x="68" y="12"/>
                  </a:cubicBezTo>
                  <a:cubicBezTo>
                    <a:pt x="69" y="9"/>
                    <a:pt x="68" y="5"/>
                    <a:pt x="65" y="3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50" y="2"/>
                    <a:pt x="46" y="6"/>
                  </a:cubicBezTo>
                  <a:cubicBezTo>
                    <a:pt x="41" y="11"/>
                    <a:pt x="38" y="19"/>
                    <a:pt x="36" y="24"/>
                  </a:cubicBezTo>
                  <a:cubicBezTo>
                    <a:pt x="35" y="19"/>
                    <a:pt x="32" y="11"/>
                    <a:pt x="27" y="6"/>
                  </a:cubicBezTo>
                  <a:cubicBezTo>
                    <a:pt x="25" y="4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8" y="16"/>
                    <a:pt x="12" y="21"/>
                  </a:cubicBezTo>
                  <a:cubicBezTo>
                    <a:pt x="14" y="23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10"/>
                  </a:moveTo>
                  <a:cubicBezTo>
                    <a:pt x="53" y="7"/>
                    <a:pt x="56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9" y="18"/>
                  </a:cubicBezTo>
                  <a:cubicBezTo>
                    <a:pt x="55" y="21"/>
                    <a:pt x="50" y="24"/>
                    <a:pt x="4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1"/>
                    <a:pt x="46" y="14"/>
                    <a:pt x="50" y="10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2" y="9"/>
                    <a:pt x="23" y="10"/>
                  </a:cubicBezTo>
                  <a:cubicBezTo>
                    <a:pt x="26" y="13"/>
                    <a:pt x="28" y="18"/>
                    <a:pt x="30" y="23"/>
                  </a:cubicBezTo>
                  <a:cubicBezTo>
                    <a:pt x="30" y="23"/>
                    <a:pt x="30" y="24"/>
                    <a:pt x="30" y="24"/>
                  </a:cubicBezTo>
                  <a:cubicBezTo>
                    <a:pt x="30" y="24"/>
                    <a:pt x="29" y="24"/>
                    <a:pt x="29" y="24"/>
                  </a:cubicBezTo>
                  <a:cubicBezTo>
                    <a:pt x="24" y="22"/>
                    <a:pt x="19" y="20"/>
                    <a:pt x="17" y="17"/>
                  </a:cubicBezTo>
                  <a:cubicBezTo>
                    <a:pt x="15" y="16"/>
                    <a:pt x="14" y="14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2" y="31"/>
                    <a:pt x="32" y="31"/>
                    <a:pt x="32" y="31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3" y="78"/>
                  </a:lnTo>
                  <a:close/>
                  <a:moveTo>
                    <a:pt x="69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69" y="31"/>
                    <a:pt x="69" y="31"/>
                    <a:pt x="69" y="31"/>
                  </a:cubicBezTo>
                  <a:lnTo>
                    <a:pt x="69" y="41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9" name="iṡliḋé"/>
            <p:cNvSpPr/>
            <p:nvPr/>
          </p:nvSpPr>
          <p:spPr bwMode="auto">
            <a:xfrm>
              <a:off x="10906584" y="4526927"/>
              <a:ext cx="246623" cy="201604"/>
            </a:xfrm>
            <a:custGeom>
              <a:avLst/>
              <a:gdLst>
                <a:gd name="T0" fmla="*/ 1 w 77"/>
                <a:gd name="T1" fmla="*/ 42 h 63"/>
                <a:gd name="T2" fmla="*/ 8 w 77"/>
                <a:gd name="T3" fmla="*/ 55 h 63"/>
                <a:gd name="T4" fmla="*/ 21 w 77"/>
                <a:gd name="T5" fmla="*/ 61 h 63"/>
                <a:gd name="T6" fmla="*/ 38 w 77"/>
                <a:gd name="T7" fmla="*/ 63 h 63"/>
                <a:gd name="T8" fmla="*/ 56 w 77"/>
                <a:gd name="T9" fmla="*/ 61 h 63"/>
                <a:gd name="T10" fmla="*/ 69 w 77"/>
                <a:gd name="T11" fmla="*/ 55 h 63"/>
                <a:gd name="T12" fmla="*/ 76 w 77"/>
                <a:gd name="T13" fmla="*/ 42 h 63"/>
                <a:gd name="T14" fmla="*/ 71 w 77"/>
                <a:gd name="T15" fmla="*/ 16 h 63"/>
                <a:gd name="T16" fmla="*/ 72 w 77"/>
                <a:gd name="T17" fmla="*/ 11 h 63"/>
                <a:gd name="T18" fmla="*/ 70 w 77"/>
                <a:gd name="T19" fmla="*/ 0 h 63"/>
                <a:gd name="T20" fmla="*/ 67 w 77"/>
                <a:gd name="T21" fmla="*/ 0 h 63"/>
                <a:gd name="T22" fmla="*/ 60 w 77"/>
                <a:gd name="T23" fmla="*/ 3 h 63"/>
                <a:gd name="T24" fmla="*/ 38 w 77"/>
                <a:gd name="T25" fmla="*/ 5 h 63"/>
                <a:gd name="T26" fmla="*/ 17 w 77"/>
                <a:gd name="T27" fmla="*/ 3 h 63"/>
                <a:gd name="T28" fmla="*/ 9 w 77"/>
                <a:gd name="T29" fmla="*/ 0 h 63"/>
                <a:gd name="T30" fmla="*/ 7 w 77"/>
                <a:gd name="T31" fmla="*/ 0 h 63"/>
                <a:gd name="T32" fmla="*/ 5 w 77"/>
                <a:gd name="T33" fmla="*/ 11 h 63"/>
                <a:gd name="T34" fmla="*/ 6 w 77"/>
                <a:gd name="T35" fmla="*/ 16 h 63"/>
                <a:gd name="T36" fmla="*/ 9 w 77"/>
                <a:gd name="T37" fmla="*/ 42 h 63"/>
                <a:gd name="T38" fmla="*/ 18 w 77"/>
                <a:gd name="T39" fmla="*/ 30 h 63"/>
                <a:gd name="T40" fmla="*/ 27 w 77"/>
                <a:gd name="T41" fmla="*/ 29 h 63"/>
                <a:gd name="T42" fmla="*/ 38 w 77"/>
                <a:gd name="T43" fmla="*/ 30 h 63"/>
                <a:gd name="T44" fmla="*/ 49 w 77"/>
                <a:gd name="T45" fmla="*/ 29 h 63"/>
                <a:gd name="T46" fmla="*/ 59 w 77"/>
                <a:gd name="T47" fmla="*/ 30 h 63"/>
                <a:gd name="T48" fmla="*/ 67 w 77"/>
                <a:gd name="T49" fmla="*/ 42 h 63"/>
                <a:gd name="T50" fmla="*/ 64 w 77"/>
                <a:gd name="T51" fmla="*/ 52 h 63"/>
                <a:gd name="T52" fmla="*/ 56 w 77"/>
                <a:gd name="T53" fmla="*/ 57 h 63"/>
                <a:gd name="T54" fmla="*/ 45 w 77"/>
                <a:gd name="T55" fmla="*/ 58 h 63"/>
                <a:gd name="T56" fmla="*/ 31 w 77"/>
                <a:gd name="T57" fmla="*/ 58 h 63"/>
                <a:gd name="T58" fmla="*/ 20 w 77"/>
                <a:gd name="T59" fmla="*/ 57 h 63"/>
                <a:gd name="T60" fmla="*/ 12 w 77"/>
                <a:gd name="T61" fmla="*/ 52 h 63"/>
                <a:gd name="T62" fmla="*/ 9 w 77"/>
                <a:gd name="T63" fmla="*/ 42 h 63"/>
                <a:gd name="T64" fmla="*/ 53 w 77"/>
                <a:gd name="T65" fmla="*/ 48 h 63"/>
                <a:gd name="T66" fmla="*/ 53 w 77"/>
                <a:gd name="T67" fmla="*/ 34 h 63"/>
                <a:gd name="T68" fmla="*/ 19 w 77"/>
                <a:gd name="T69" fmla="*/ 41 h 63"/>
                <a:gd name="T70" fmla="*/ 29 w 77"/>
                <a:gd name="T71" fmla="*/ 41 h 63"/>
                <a:gd name="T72" fmla="*/ 19 w 77"/>
                <a:gd name="T73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63">
                  <a:moveTo>
                    <a:pt x="0" y="33"/>
                  </a:moveTo>
                  <a:cubicBezTo>
                    <a:pt x="0" y="36"/>
                    <a:pt x="0" y="39"/>
                    <a:pt x="1" y="42"/>
                  </a:cubicBezTo>
                  <a:cubicBezTo>
                    <a:pt x="1" y="45"/>
                    <a:pt x="2" y="47"/>
                    <a:pt x="3" y="49"/>
                  </a:cubicBezTo>
                  <a:cubicBezTo>
                    <a:pt x="5" y="51"/>
                    <a:pt x="6" y="53"/>
                    <a:pt x="8" y="55"/>
                  </a:cubicBezTo>
                  <a:cubicBezTo>
                    <a:pt x="10" y="56"/>
                    <a:pt x="12" y="58"/>
                    <a:pt x="14" y="59"/>
                  </a:cubicBezTo>
                  <a:cubicBezTo>
                    <a:pt x="16" y="60"/>
                    <a:pt x="18" y="61"/>
                    <a:pt x="21" y="61"/>
                  </a:cubicBezTo>
                  <a:cubicBezTo>
                    <a:pt x="23" y="62"/>
                    <a:pt x="26" y="62"/>
                    <a:pt x="29" y="63"/>
                  </a:cubicBezTo>
                  <a:cubicBezTo>
                    <a:pt x="32" y="63"/>
                    <a:pt x="35" y="63"/>
                    <a:pt x="38" y="63"/>
                  </a:cubicBezTo>
                  <a:cubicBezTo>
                    <a:pt x="42" y="63"/>
                    <a:pt x="45" y="63"/>
                    <a:pt x="47" y="63"/>
                  </a:cubicBezTo>
                  <a:cubicBezTo>
                    <a:pt x="50" y="62"/>
                    <a:pt x="53" y="62"/>
                    <a:pt x="56" y="61"/>
                  </a:cubicBezTo>
                  <a:cubicBezTo>
                    <a:pt x="58" y="61"/>
                    <a:pt x="61" y="60"/>
                    <a:pt x="63" y="59"/>
                  </a:cubicBezTo>
                  <a:cubicBezTo>
                    <a:pt x="65" y="58"/>
                    <a:pt x="67" y="56"/>
                    <a:pt x="69" y="55"/>
                  </a:cubicBezTo>
                  <a:cubicBezTo>
                    <a:pt x="71" y="53"/>
                    <a:pt x="72" y="51"/>
                    <a:pt x="73" y="49"/>
                  </a:cubicBezTo>
                  <a:cubicBezTo>
                    <a:pt x="74" y="47"/>
                    <a:pt x="75" y="45"/>
                    <a:pt x="76" y="42"/>
                  </a:cubicBezTo>
                  <a:cubicBezTo>
                    <a:pt x="77" y="39"/>
                    <a:pt x="77" y="36"/>
                    <a:pt x="77" y="33"/>
                  </a:cubicBezTo>
                  <a:cubicBezTo>
                    <a:pt x="77" y="26"/>
                    <a:pt x="75" y="21"/>
                    <a:pt x="71" y="16"/>
                  </a:cubicBezTo>
                  <a:cubicBezTo>
                    <a:pt x="71" y="16"/>
                    <a:pt x="71" y="15"/>
                    <a:pt x="71" y="14"/>
                  </a:cubicBezTo>
                  <a:cubicBezTo>
                    <a:pt x="71" y="13"/>
                    <a:pt x="72" y="12"/>
                    <a:pt x="72" y="11"/>
                  </a:cubicBezTo>
                  <a:cubicBezTo>
                    <a:pt x="72" y="10"/>
                    <a:pt x="72" y="8"/>
                    <a:pt x="72" y="6"/>
                  </a:cubicBezTo>
                  <a:cubicBezTo>
                    <a:pt x="71" y="4"/>
                    <a:pt x="71" y="2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8" y="0"/>
                    <a:pt x="67" y="0"/>
                  </a:cubicBezTo>
                  <a:cubicBezTo>
                    <a:pt x="67" y="0"/>
                    <a:pt x="65" y="1"/>
                    <a:pt x="64" y="1"/>
                  </a:cubicBezTo>
                  <a:cubicBezTo>
                    <a:pt x="63" y="1"/>
                    <a:pt x="61" y="2"/>
                    <a:pt x="60" y="3"/>
                  </a:cubicBezTo>
                  <a:cubicBezTo>
                    <a:pt x="58" y="4"/>
                    <a:pt x="56" y="5"/>
                    <a:pt x="53" y="7"/>
                  </a:cubicBezTo>
                  <a:cubicBezTo>
                    <a:pt x="50" y="6"/>
                    <a:pt x="45" y="5"/>
                    <a:pt x="38" y="5"/>
                  </a:cubicBezTo>
                  <a:cubicBezTo>
                    <a:pt x="32" y="5"/>
                    <a:pt x="27" y="6"/>
                    <a:pt x="23" y="7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5" y="2"/>
                    <a:pt x="14" y="1"/>
                    <a:pt x="12" y="1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2"/>
                    <a:pt x="5" y="4"/>
                    <a:pt x="5" y="6"/>
                  </a:cubicBezTo>
                  <a:cubicBezTo>
                    <a:pt x="5" y="8"/>
                    <a:pt x="5" y="10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2" y="21"/>
                    <a:pt x="0" y="26"/>
                    <a:pt x="0" y="33"/>
                  </a:cubicBezTo>
                  <a:close/>
                  <a:moveTo>
                    <a:pt x="9" y="42"/>
                  </a:moveTo>
                  <a:cubicBezTo>
                    <a:pt x="9" y="38"/>
                    <a:pt x="11" y="35"/>
                    <a:pt x="14" y="32"/>
                  </a:cubicBezTo>
                  <a:cubicBezTo>
                    <a:pt x="15" y="31"/>
                    <a:pt x="16" y="30"/>
                    <a:pt x="18" y="30"/>
                  </a:cubicBezTo>
                  <a:cubicBezTo>
                    <a:pt x="19" y="30"/>
                    <a:pt x="20" y="29"/>
                    <a:pt x="22" y="29"/>
                  </a:cubicBezTo>
                  <a:cubicBezTo>
                    <a:pt x="24" y="29"/>
                    <a:pt x="25" y="29"/>
                    <a:pt x="27" y="29"/>
                  </a:cubicBezTo>
                  <a:cubicBezTo>
                    <a:pt x="28" y="29"/>
                    <a:pt x="30" y="29"/>
                    <a:pt x="32" y="30"/>
                  </a:cubicBezTo>
                  <a:cubicBezTo>
                    <a:pt x="35" y="30"/>
                    <a:pt x="36" y="30"/>
                    <a:pt x="38" y="30"/>
                  </a:cubicBezTo>
                  <a:cubicBezTo>
                    <a:pt x="40" y="30"/>
                    <a:pt x="42" y="30"/>
                    <a:pt x="44" y="30"/>
                  </a:cubicBezTo>
                  <a:cubicBezTo>
                    <a:pt x="46" y="29"/>
                    <a:pt x="48" y="29"/>
                    <a:pt x="49" y="29"/>
                  </a:cubicBezTo>
                  <a:cubicBezTo>
                    <a:pt x="51" y="29"/>
                    <a:pt x="52" y="29"/>
                    <a:pt x="54" y="29"/>
                  </a:cubicBezTo>
                  <a:cubicBezTo>
                    <a:pt x="56" y="29"/>
                    <a:pt x="57" y="30"/>
                    <a:pt x="59" y="30"/>
                  </a:cubicBezTo>
                  <a:cubicBezTo>
                    <a:pt x="60" y="30"/>
                    <a:pt x="61" y="31"/>
                    <a:pt x="62" y="32"/>
                  </a:cubicBezTo>
                  <a:cubicBezTo>
                    <a:pt x="65" y="35"/>
                    <a:pt x="67" y="38"/>
                    <a:pt x="67" y="42"/>
                  </a:cubicBezTo>
                  <a:cubicBezTo>
                    <a:pt x="67" y="44"/>
                    <a:pt x="67" y="46"/>
                    <a:pt x="66" y="48"/>
                  </a:cubicBezTo>
                  <a:cubicBezTo>
                    <a:pt x="66" y="49"/>
                    <a:pt x="65" y="51"/>
                    <a:pt x="64" y="52"/>
                  </a:cubicBezTo>
                  <a:cubicBezTo>
                    <a:pt x="63" y="53"/>
                    <a:pt x="62" y="54"/>
                    <a:pt x="61" y="55"/>
                  </a:cubicBezTo>
                  <a:cubicBezTo>
                    <a:pt x="59" y="56"/>
                    <a:pt x="58" y="56"/>
                    <a:pt x="56" y="57"/>
                  </a:cubicBezTo>
                  <a:cubicBezTo>
                    <a:pt x="55" y="57"/>
                    <a:pt x="53" y="57"/>
                    <a:pt x="51" y="58"/>
                  </a:cubicBezTo>
                  <a:cubicBezTo>
                    <a:pt x="48" y="58"/>
                    <a:pt x="46" y="58"/>
                    <a:pt x="45" y="58"/>
                  </a:cubicBezTo>
                  <a:cubicBezTo>
                    <a:pt x="43" y="58"/>
                    <a:pt x="41" y="58"/>
                    <a:pt x="38" y="58"/>
                  </a:cubicBezTo>
                  <a:cubicBezTo>
                    <a:pt x="35" y="58"/>
                    <a:pt x="33" y="58"/>
                    <a:pt x="31" y="58"/>
                  </a:cubicBezTo>
                  <a:cubicBezTo>
                    <a:pt x="30" y="58"/>
                    <a:pt x="28" y="58"/>
                    <a:pt x="25" y="58"/>
                  </a:cubicBezTo>
                  <a:cubicBezTo>
                    <a:pt x="23" y="57"/>
                    <a:pt x="21" y="57"/>
                    <a:pt x="20" y="57"/>
                  </a:cubicBezTo>
                  <a:cubicBezTo>
                    <a:pt x="19" y="56"/>
                    <a:pt x="17" y="56"/>
                    <a:pt x="16" y="55"/>
                  </a:cubicBezTo>
                  <a:cubicBezTo>
                    <a:pt x="14" y="54"/>
                    <a:pt x="13" y="53"/>
                    <a:pt x="12" y="52"/>
                  </a:cubicBezTo>
                  <a:cubicBezTo>
                    <a:pt x="11" y="51"/>
                    <a:pt x="11" y="49"/>
                    <a:pt x="10" y="48"/>
                  </a:cubicBezTo>
                  <a:cubicBezTo>
                    <a:pt x="9" y="46"/>
                    <a:pt x="9" y="44"/>
                    <a:pt x="9" y="42"/>
                  </a:cubicBezTo>
                  <a:close/>
                  <a:moveTo>
                    <a:pt x="48" y="41"/>
                  </a:moveTo>
                  <a:cubicBezTo>
                    <a:pt x="48" y="45"/>
                    <a:pt x="50" y="48"/>
                    <a:pt x="53" y="48"/>
                  </a:cubicBezTo>
                  <a:cubicBezTo>
                    <a:pt x="55" y="48"/>
                    <a:pt x="58" y="45"/>
                    <a:pt x="58" y="41"/>
                  </a:cubicBezTo>
                  <a:cubicBezTo>
                    <a:pt x="58" y="37"/>
                    <a:pt x="55" y="34"/>
                    <a:pt x="53" y="34"/>
                  </a:cubicBezTo>
                  <a:cubicBezTo>
                    <a:pt x="50" y="34"/>
                    <a:pt x="48" y="37"/>
                    <a:pt x="48" y="41"/>
                  </a:cubicBezTo>
                  <a:close/>
                  <a:moveTo>
                    <a:pt x="19" y="41"/>
                  </a:moveTo>
                  <a:cubicBezTo>
                    <a:pt x="19" y="45"/>
                    <a:pt x="21" y="48"/>
                    <a:pt x="24" y="48"/>
                  </a:cubicBezTo>
                  <a:cubicBezTo>
                    <a:pt x="27" y="48"/>
                    <a:pt x="29" y="45"/>
                    <a:pt x="29" y="41"/>
                  </a:cubicBezTo>
                  <a:cubicBezTo>
                    <a:pt x="29" y="37"/>
                    <a:pt x="27" y="34"/>
                    <a:pt x="24" y="34"/>
                  </a:cubicBezTo>
                  <a:cubicBezTo>
                    <a:pt x="21" y="34"/>
                    <a:pt x="19" y="37"/>
                    <a:pt x="19" y="41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0" name="îSľíḑè"/>
            <p:cNvSpPr/>
            <p:nvPr/>
          </p:nvSpPr>
          <p:spPr bwMode="auto">
            <a:xfrm>
              <a:off x="10654088" y="1900192"/>
              <a:ext cx="401253" cy="401252"/>
            </a:xfrm>
            <a:custGeom>
              <a:avLst/>
              <a:gdLst>
                <a:gd name="T0" fmla="*/ 0 w 125"/>
                <a:gd name="T1" fmla="*/ 63 h 125"/>
                <a:gd name="T2" fmla="*/ 125 w 125"/>
                <a:gd name="T3" fmla="*/ 63 h 125"/>
                <a:gd name="T4" fmla="*/ 98 w 125"/>
                <a:gd name="T5" fmla="*/ 83 h 125"/>
                <a:gd name="T6" fmla="*/ 117 w 125"/>
                <a:gd name="T7" fmla="*/ 67 h 125"/>
                <a:gd name="T8" fmla="*/ 98 w 125"/>
                <a:gd name="T9" fmla="*/ 83 h 125"/>
                <a:gd name="T10" fmla="*/ 25 w 125"/>
                <a:gd name="T11" fmla="*/ 59 h 125"/>
                <a:gd name="T12" fmla="*/ 13 w 125"/>
                <a:gd name="T13" fmla="*/ 42 h 125"/>
                <a:gd name="T14" fmla="*/ 90 w 125"/>
                <a:gd name="T15" fmla="*/ 42 h 125"/>
                <a:gd name="T16" fmla="*/ 67 w 125"/>
                <a:gd name="T17" fmla="*/ 59 h 125"/>
                <a:gd name="T18" fmla="*/ 90 w 125"/>
                <a:gd name="T19" fmla="*/ 42 h 125"/>
                <a:gd name="T20" fmla="*/ 67 w 125"/>
                <a:gd name="T21" fmla="*/ 9 h 125"/>
                <a:gd name="T22" fmla="*/ 82 w 125"/>
                <a:gd name="T23" fmla="*/ 23 h 125"/>
                <a:gd name="T24" fmla="*/ 67 w 125"/>
                <a:gd name="T25" fmla="*/ 34 h 125"/>
                <a:gd name="T26" fmla="*/ 53 w 125"/>
                <a:gd name="T27" fmla="*/ 12 h 125"/>
                <a:gd name="T28" fmla="*/ 59 w 125"/>
                <a:gd name="T29" fmla="*/ 34 h 125"/>
                <a:gd name="T30" fmla="*/ 43 w 125"/>
                <a:gd name="T31" fmla="*/ 23 h 125"/>
                <a:gd name="T32" fmla="*/ 59 w 125"/>
                <a:gd name="T33" fmla="*/ 59 h 125"/>
                <a:gd name="T34" fmla="*/ 36 w 125"/>
                <a:gd name="T35" fmla="*/ 42 h 125"/>
                <a:gd name="T36" fmla="*/ 13 w 125"/>
                <a:gd name="T37" fmla="*/ 83 h 125"/>
                <a:gd name="T38" fmla="*/ 25 w 125"/>
                <a:gd name="T39" fmla="*/ 67 h 125"/>
                <a:gd name="T40" fmla="*/ 13 w 125"/>
                <a:gd name="T41" fmla="*/ 83 h 125"/>
                <a:gd name="T42" fmla="*/ 59 w 125"/>
                <a:gd name="T43" fmla="*/ 67 h 125"/>
                <a:gd name="T44" fmla="*/ 36 w 125"/>
                <a:gd name="T45" fmla="*/ 83 h 125"/>
                <a:gd name="T46" fmla="*/ 59 w 125"/>
                <a:gd name="T47" fmla="*/ 92 h 125"/>
                <a:gd name="T48" fmla="*/ 53 w 125"/>
                <a:gd name="T49" fmla="*/ 113 h 125"/>
                <a:gd name="T50" fmla="*/ 38 w 125"/>
                <a:gd name="T51" fmla="*/ 92 h 125"/>
                <a:gd name="T52" fmla="*/ 82 w 125"/>
                <a:gd name="T53" fmla="*/ 102 h 125"/>
                <a:gd name="T54" fmla="*/ 67 w 125"/>
                <a:gd name="T55" fmla="*/ 116 h 125"/>
                <a:gd name="T56" fmla="*/ 87 w 125"/>
                <a:gd name="T57" fmla="*/ 92 h 125"/>
                <a:gd name="T58" fmla="*/ 67 w 125"/>
                <a:gd name="T59" fmla="*/ 83 h 125"/>
                <a:gd name="T60" fmla="*/ 92 w 125"/>
                <a:gd name="T61" fmla="*/ 67 h 125"/>
                <a:gd name="T62" fmla="*/ 67 w 125"/>
                <a:gd name="T63" fmla="*/ 83 h 125"/>
                <a:gd name="T64" fmla="*/ 98 w 125"/>
                <a:gd name="T65" fmla="*/ 42 h 125"/>
                <a:gd name="T66" fmla="*/ 117 w 125"/>
                <a:gd name="T67" fmla="*/ 59 h 125"/>
                <a:gd name="T68" fmla="*/ 108 w 125"/>
                <a:gd name="T69" fmla="*/ 34 h 125"/>
                <a:gd name="T70" fmla="*/ 86 w 125"/>
                <a:gd name="T71" fmla="*/ 14 h 125"/>
                <a:gd name="T72" fmla="*/ 108 w 125"/>
                <a:gd name="T73" fmla="*/ 34 h 125"/>
                <a:gd name="T74" fmla="*/ 39 w 125"/>
                <a:gd name="T75" fmla="*/ 14 h 125"/>
                <a:gd name="T76" fmla="*/ 17 w 125"/>
                <a:gd name="T77" fmla="*/ 34 h 125"/>
                <a:gd name="T78" fmla="*/ 17 w 125"/>
                <a:gd name="T79" fmla="*/ 92 h 125"/>
                <a:gd name="T80" fmla="*/ 39 w 125"/>
                <a:gd name="T81" fmla="*/ 111 h 125"/>
                <a:gd name="T82" fmla="*/ 17 w 125"/>
                <a:gd name="T83" fmla="*/ 92 h 125"/>
                <a:gd name="T84" fmla="*/ 86 w 125"/>
                <a:gd name="T85" fmla="*/ 111 h 125"/>
                <a:gd name="T86" fmla="*/ 108 w 125"/>
                <a:gd name="T87" fmla="*/ 9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28" y="0"/>
                    <a:pt x="0" y="28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28"/>
                    <a:pt x="97" y="0"/>
                    <a:pt x="63" y="0"/>
                  </a:cubicBezTo>
                  <a:close/>
                  <a:moveTo>
                    <a:pt x="98" y="83"/>
                  </a:moveTo>
                  <a:cubicBezTo>
                    <a:pt x="99" y="78"/>
                    <a:pt x="100" y="73"/>
                    <a:pt x="100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6" y="73"/>
                    <a:pt x="115" y="78"/>
                    <a:pt x="113" y="83"/>
                  </a:cubicBezTo>
                  <a:lnTo>
                    <a:pt x="98" y="83"/>
                  </a:lnTo>
                  <a:close/>
                  <a:moveTo>
                    <a:pt x="27" y="42"/>
                  </a:moveTo>
                  <a:cubicBezTo>
                    <a:pt x="26" y="47"/>
                    <a:pt x="26" y="53"/>
                    <a:pt x="25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3"/>
                    <a:pt x="11" y="47"/>
                    <a:pt x="13" y="42"/>
                  </a:cubicBezTo>
                  <a:lnTo>
                    <a:pt x="27" y="42"/>
                  </a:lnTo>
                  <a:close/>
                  <a:moveTo>
                    <a:pt x="90" y="42"/>
                  </a:moveTo>
                  <a:cubicBezTo>
                    <a:pt x="91" y="47"/>
                    <a:pt x="92" y="53"/>
                    <a:pt x="92" y="59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90" y="42"/>
                  </a:lnTo>
                  <a:close/>
                  <a:moveTo>
                    <a:pt x="67" y="34"/>
                  </a:moveTo>
                  <a:cubicBezTo>
                    <a:pt x="67" y="9"/>
                    <a:pt x="67" y="9"/>
                    <a:pt x="67" y="9"/>
                  </a:cubicBezTo>
                  <a:cubicBezTo>
                    <a:pt x="69" y="10"/>
                    <a:pt x="71" y="11"/>
                    <a:pt x="73" y="12"/>
                  </a:cubicBezTo>
                  <a:cubicBezTo>
                    <a:pt x="76" y="14"/>
                    <a:pt x="79" y="18"/>
                    <a:pt x="82" y="23"/>
                  </a:cubicBezTo>
                  <a:cubicBezTo>
                    <a:pt x="84" y="26"/>
                    <a:pt x="86" y="30"/>
                    <a:pt x="87" y="34"/>
                  </a:cubicBezTo>
                  <a:cubicBezTo>
                    <a:pt x="67" y="34"/>
                    <a:pt x="67" y="34"/>
                    <a:pt x="67" y="34"/>
                  </a:cubicBezTo>
                  <a:close/>
                  <a:moveTo>
                    <a:pt x="43" y="23"/>
                  </a:moveTo>
                  <a:cubicBezTo>
                    <a:pt x="46" y="18"/>
                    <a:pt x="50" y="14"/>
                    <a:pt x="53" y="12"/>
                  </a:cubicBezTo>
                  <a:cubicBezTo>
                    <a:pt x="55" y="11"/>
                    <a:pt x="57" y="10"/>
                    <a:pt x="59" y="9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40" y="30"/>
                    <a:pt x="41" y="26"/>
                    <a:pt x="43" y="23"/>
                  </a:cubicBezTo>
                  <a:close/>
                  <a:moveTo>
                    <a:pt x="59" y="42"/>
                  </a:moveTo>
                  <a:cubicBezTo>
                    <a:pt x="59" y="59"/>
                    <a:pt x="59" y="59"/>
                    <a:pt x="59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3"/>
                    <a:pt x="35" y="47"/>
                    <a:pt x="36" y="42"/>
                  </a:cubicBezTo>
                  <a:lnTo>
                    <a:pt x="59" y="42"/>
                  </a:lnTo>
                  <a:close/>
                  <a:moveTo>
                    <a:pt x="13" y="83"/>
                  </a:moveTo>
                  <a:cubicBezTo>
                    <a:pt x="11" y="78"/>
                    <a:pt x="9" y="73"/>
                    <a:pt x="9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6" y="73"/>
                    <a:pt x="26" y="78"/>
                    <a:pt x="27" y="83"/>
                  </a:cubicBezTo>
                  <a:lnTo>
                    <a:pt x="13" y="83"/>
                  </a:lnTo>
                  <a:close/>
                  <a:moveTo>
                    <a:pt x="34" y="67"/>
                  </a:moveTo>
                  <a:cubicBezTo>
                    <a:pt x="59" y="67"/>
                    <a:pt x="59" y="67"/>
                    <a:pt x="59" y="67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5" y="78"/>
                    <a:pt x="34" y="73"/>
                    <a:pt x="34" y="67"/>
                  </a:cubicBezTo>
                  <a:close/>
                  <a:moveTo>
                    <a:pt x="59" y="92"/>
                  </a:moveTo>
                  <a:cubicBezTo>
                    <a:pt x="59" y="116"/>
                    <a:pt x="59" y="116"/>
                    <a:pt x="59" y="116"/>
                  </a:cubicBezTo>
                  <a:cubicBezTo>
                    <a:pt x="57" y="116"/>
                    <a:pt x="55" y="115"/>
                    <a:pt x="53" y="113"/>
                  </a:cubicBezTo>
                  <a:cubicBezTo>
                    <a:pt x="50" y="111"/>
                    <a:pt x="46" y="107"/>
                    <a:pt x="43" y="102"/>
                  </a:cubicBezTo>
                  <a:cubicBezTo>
                    <a:pt x="41" y="99"/>
                    <a:pt x="40" y="96"/>
                    <a:pt x="38" y="92"/>
                  </a:cubicBezTo>
                  <a:cubicBezTo>
                    <a:pt x="59" y="92"/>
                    <a:pt x="59" y="92"/>
                    <a:pt x="59" y="92"/>
                  </a:cubicBezTo>
                  <a:close/>
                  <a:moveTo>
                    <a:pt x="82" y="102"/>
                  </a:moveTo>
                  <a:cubicBezTo>
                    <a:pt x="79" y="107"/>
                    <a:pt x="76" y="111"/>
                    <a:pt x="73" y="113"/>
                  </a:cubicBezTo>
                  <a:cubicBezTo>
                    <a:pt x="71" y="115"/>
                    <a:pt x="69" y="116"/>
                    <a:pt x="67" y="116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6" y="96"/>
                    <a:pt x="84" y="99"/>
                    <a:pt x="82" y="102"/>
                  </a:cubicBezTo>
                  <a:close/>
                  <a:moveTo>
                    <a:pt x="67" y="83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73"/>
                    <a:pt x="91" y="78"/>
                    <a:pt x="90" y="83"/>
                  </a:cubicBezTo>
                  <a:lnTo>
                    <a:pt x="67" y="83"/>
                  </a:lnTo>
                  <a:close/>
                  <a:moveTo>
                    <a:pt x="100" y="59"/>
                  </a:moveTo>
                  <a:cubicBezTo>
                    <a:pt x="100" y="53"/>
                    <a:pt x="99" y="47"/>
                    <a:pt x="98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5" y="47"/>
                    <a:pt x="116" y="53"/>
                    <a:pt x="117" y="59"/>
                  </a:cubicBezTo>
                  <a:lnTo>
                    <a:pt x="100" y="59"/>
                  </a:lnTo>
                  <a:close/>
                  <a:moveTo>
                    <a:pt x="108" y="34"/>
                  </a:moveTo>
                  <a:cubicBezTo>
                    <a:pt x="96" y="34"/>
                    <a:pt x="96" y="34"/>
                    <a:pt x="96" y="34"/>
                  </a:cubicBezTo>
                  <a:cubicBezTo>
                    <a:pt x="93" y="26"/>
                    <a:pt x="90" y="19"/>
                    <a:pt x="86" y="14"/>
                  </a:cubicBezTo>
                  <a:cubicBezTo>
                    <a:pt x="92" y="17"/>
                    <a:pt x="97" y="20"/>
                    <a:pt x="101" y="24"/>
                  </a:cubicBezTo>
                  <a:cubicBezTo>
                    <a:pt x="104" y="27"/>
                    <a:pt x="106" y="30"/>
                    <a:pt x="108" y="34"/>
                  </a:cubicBezTo>
                  <a:close/>
                  <a:moveTo>
                    <a:pt x="25" y="24"/>
                  </a:moveTo>
                  <a:cubicBezTo>
                    <a:pt x="29" y="20"/>
                    <a:pt x="34" y="17"/>
                    <a:pt x="39" y="14"/>
                  </a:cubicBezTo>
                  <a:cubicBezTo>
                    <a:pt x="35" y="19"/>
                    <a:pt x="32" y="26"/>
                    <a:pt x="30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0"/>
                    <a:pt x="22" y="27"/>
                    <a:pt x="25" y="24"/>
                  </a:cubicBezTo>
                  <a:close/>
                  <a:moveTo>
                    <a:pt x="17" y="92"/>
                  </a:moveTo>
                  <a:cubicBezTo>
                    <a:pt x="30" y="92"/>
                    <a:pt x="30" y="92"/>
                    <a:pt x="30" y="92"/>
                  </a:cubicBezTo>
                  <a:cubicBezTo>
                    <a:pt x="32" y="99"/>
                    <a:pt x="35" y="106"/>
                    <a:pt x="39" y="111"/>
                  </a:cubicBezTo>
                  <a:cubicBezTo>
                    <a:pt x="34" y="109"/>
                    <a:pt x="29" y="105"/>
                    <a:pt x="25" y="101"/>
                  </a:cubicBezTo>
                  <a:cubicBezTo>
                    <a:pt x="22" y="98"/>
                    <a:pt x="19" y="95"/>
                    <a:pt x="17" y="92"/>
                  </a:cubicBezTo>
                  <a:close/>
                  <a:moveTo>
                    <a:pt x="101" y="101"/>
                  </a:moveTo>
                  <a:cubicBezTo>
                    <a:pt x="97" y="105"/>
                    <a:pt x="92" y="109"/>
                    <a:pt x="86" y="111"/>
                  </a:cubicBezTo>
                  <a:cubicBezTo>
                    <a:pt x="90" y="106"/>
                    <a:pt x="93" y="99"/>
                    <a:pt x="96" y="92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6" y="95"/>
                    <a:pt x="104" y="98"/>
                    <a:pt x="101" y="101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1" name="íṧ1íḑê"/>
            <p:cNvSpPr/>
            <p:nvPr/>
          </p:nvSpPr>
          <p:spPr bwMode="auto">
            <a:xfrm>
              <a:off x="10577753" y="1690759"/>
              <a:ext cx="189861" cy="187904"/>
            </a:xfrm>
            <a:custGeom>
              <a:avLst/>
              <a:gdLst>
                <a:gd name="T0" fmla="*/ 49 w 59"/>
                <a:gd name="T1" fmla="*/ 0 h 59"/>
                <a:gd name="T2" fmla="*/ 9 w 59"/>
                <a:gd name="T3" fmla="*/ 0 h 59"/>
                <a:gd name="T4" fmla="*/ 0 w 59"/>
                <a:gd name="T5" fmla="*/ 10 h 59"/>
                <a:gd name="T6" fmla="*/ 0 w 59"/>
                <a:gd name="T7" fmla="*/ 49 h 59"/>
                <a:gd name="T8" fmla="*/ 9 w 59"/>
                <a:gd name="T9" fmla="*/ 59 h 59"/>
                <a:gd name="T10" fmla="*/ 49 w 59"/>
                <a:gd name="T11" fmla="*/ 59 h 59"/>
                <a:gd name="T12" fmla="*/ 59 w 59"/>
                <a:gd name="T13" fmla="*/ 49 h 59"/>
                <a:gd name="T14" fmla="*/ 59 w 59"/>
                <a:gd name="T15" fmla="*/ 10 h 59"/>
                <a:gd name="T16" fmla="*/ 49 w 59"/>
                <a:gd name="T17" fmla="*/ 0 h 59"/>
                <a:gd name="T18" fmla="*/ 40 w 59"/>
                <a:gd name="T19" fmla="*/ 2 h 59"/>
                <a:gd name="T20" fmla="*/ 40 w 59"/>
                <a:gd name="T21" fmla="*/ 11 h 59"/>
                <a:gd name="T22" fmla="*/ 31 w 59"/>
                <a:gd name="T23" fmla="*/ 11 h 59"/>
                <a:gd name="T24" fmla="*/ 31 w 59"/>
                <a:gd name="T25" fmla="*/ 2 h 59"/>
                <a:gd name="T26" fmla="*/ 40 w 59"/>
                <a:gd name="T27" fmla="*/ 2 h 59"/>
                <a:gd name="T28" fmla="*/ 27 w 59"/>
                <a:gd name="T29" fmla="*/ 2 h 59"/>
                <a:gd name="T30" fmla="*/ 27 w 59"/>
                <a:gd name="T31" fmla="*/ 11 h 59"/>
                <a:gd name="T32" fmla="*/ 18 w 59"/>
                <a:gd name="T33" fmla="*/ 11 h 59"/>
                <a:gd name="T34" fmla="*/ 18 w 59"/>
                <a:gd name="T35" fmla="*/ 2 h 59"/>
                <a:gd name="T36" fmla="*/ 27 w 59"/>
                <a:gd name="T37" fmla="*/ 2 h 59"/>
                <a:gd name="T38" fmla="*/ 1 w 59"/>
                <a:gd name="T39" fmla="*/ 11 h 59"/>
                <a:gd name="T40" fmla="*/ 1 w 59"/>
                <a:gd name="T41" fmla="*/ 10 h 59"/>
                <a:gd name="T42" fmla="*/ 9 w 59"/>
                <a:gd name="T43" fmla="*/ 2 h 59"/>
                <a:gd name="T44" fmla="*/ 14 w 59"/>
                <a:gd name="T45" fmla="*/ 2 h 59"/>
                <a:gd name="T46" fmla="*/ 14 w 59"/>
                <a:gd name="T47" fmla="*/ 11 h 59"/>
                <a:gd name="T48" fmla="*/ 1 w 59"/>
                <a:gd name="T49" fmla="*/ 11 h 59"/>
                <a:gd name="T50" fmla="*/ 44 w 59"/>
                <a:gd name="T51" fmla="*/ 37 h 59"/>
                <a:gd name="T52" fmla="*/ 33 w 59"/>
                <a:gd name="T53" fmla="*/ 37 h 59"/>
                <a:gd name="T54" fmla="*/ 33 w 59"/>
                <a:gd name="T55" fmla="*/ 48 h 59"/>
                <a:gd name="T56" fmla="*/ 25 w 59"/>
                <a:gd name="T57" fmla="*/ 48 h 59"/>
                <a:gd name="T58" fmla="*/ 25 w 59"/>
                <a:gd name="T59" fmla="*/ 37 h 59"/>
                <a:gd name="T60" fmla="*/ 14 w 59"/>
                <a:gd name="T61" fmla="*/ 37 h 59"/>
                <a:gd name="T62" fmla="*/ 14 w 59"/>
                <a:gd name="T63" fmla="*/ 30 h 59"/>
                <a:gd name="T64" fmla="*/ 25 w 59"/>
                <a:gd name="T65" fmla="*/ 30 h 59"/>
                <a:gd name="T66" fmla="*/ 25 w 59"/>
                <a:gd name="T67" fmla="*/ 18 h 59"/>
                <a:gd name="T68" fmla="*/ 33 w 59"/>
                <a:gd name="T69" fmla="*/ 18 h 59"/>
                <a:gd name="T70" fmla="*/ 33 w 59"/>
                <a:gd name="T71" fmla="*/ 30 h 59"/>
                <a:gd name="T72" fmla="*/ 44 w 59"/>
                <a:gd name="T73" fmla="*/ 30 h 59"/>
                <a:gd name="T74" fmla="*/ 44 w 59"/>
                <a:gd name="T75" fmla="*/ 37 h 59"/>
                <a:gd name="T76" fmla="*/ 57 w 59"/>
                <a:gd name="T77" fmla="*/ 11 h 59"/>
                <a:gd name="T78" fmla="*/ 44 w 59"/>
                <a:gd name="T79" fmla="*/ 11 h 59"/>
                <a:gd name="T80" fmla="*/ 44 w 59"/>
                <a:gd name="T81" fmla="*/ 2 h 59"/>
                <a:gd name="T82" fmla="*/ 49 w 59"/>
                <a:gd name="T83" fmla="*/ 2 h 59"/>
                <a:gd name="T84" fmla="*/ 57 w 59"/>
                <a:gd name="T85" fmla="*/ 10 h 59"/>
                <a:gd name="T86" fmla="*/ 57 w 59"/>
                <a:gd name="T8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9">
                  <a:moveTo>
                    <a:pt x="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4" y="59"/>
                    <a:pt x="9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54" y="59"/>
                    <a:pt x="59" y="55"/>
                    <a:pt x="59" y="4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4"/>
                    <a:pt x="54" y="0"/>
                    <a:pt x="49" y="0"/>
                  </a:cubicBezTo>
                  <a:close/>
                  <a:moveTo>
                    <a:pt x="40" y="2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2"/>
                    <a:pt x="31" y="2"/>
                    <a:pt x="31" y="2"/>
                  </a:cubicBezTo>
                  <a:lnTo>
                    <a:pt x="40" y="2"/>
                  </a:lnTo>
                  <a:close/>
                  <a:moveTo>
                    <a:pt x="27" y="2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2"/>
                    <a:pt x="18" y="2"/>
                    <a:pt x="18" y="2"/>
                  </a:cubicBezTo>
                  <a:lnTo>
                    <a:pt x="27" y="2"/>
                  </a:lnTo>
                  <a:close/>
                  <a:moveTo>
                    <a:pt x="1" y="11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5"/>
                    <a:pt x="5" y="2"/>
                    <a:pt x="9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" y="11"/>
                  </a:lnTo>
                  <a:close/>
                  <a:moveTo>
                    <a:pt x="44" y="37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44" y="30"/>
                    <a:pt x="44" y="30"/>
                    <a:pt x="44" y="30"/>
                  </a:cubicBezTo>
                  <a:lnTo>
                    <a:pt x="44" y="37"/>
                  </a:lnTo>
                  <a:close/>
                  <a:moveTo>
                    <a:pt x="57" y="11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3" y="2"/>
                    <a:pt x="57" y="5"/>
                    <a:pt x="57" y="10"/>
                  </a:cubicBezTo>
                  <a:lnTo>
                    <a:pt x="57" y="11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2" name="isḻïḍè"/>
            <p:cNvSpPr/>
            <p:nvPr/>
          </p:nvSpPr>
          <p:spPr bwMode="auto">
            <a:xfrm>
              <a:off x="10793059" y="1731862"/>
              <a:ext cx="176160" cy="137013"/>
            </a:xfrm>
            <a:custGeom>
              <a:avLst/>
              <a:gdLst>
                <a:gd name="T0" fmla="*/ 34 w 90"/>
                <a:gd name="T1" fmla="*/ 70 h 70"/>
                <a:gd name="T2" fmla="*/ 0 w 90"/>
                <a:gd name="T3" fmla="*/ 36 h 70"/>
                <a:gd name="T4" fmla="*/ 18 w 90"/>
                <a:gd name="T5" fmla="*/ 19 h 70"/>
                <a:gd name="T6" fmla="*/ 34 w 90"/>
                <a:gd name="T7" fmla="*/ 36 h 70"/>
                <a:gd name="T8" fmla="*/ 72 w 90"/>
                <a:gd name="T9" fmla="*/ 0 h 70"/>
                <a:gd name="T10" fmla="*/ 90 w 90"/>
                <a:gd name="T11" fmla="*/ 16 h 70"/>
                <a:gd name="T12" fmla="*/ 34 w 90"/>
                <a:gd name="T13" fmla="*/ 70 h 70"/>
                <a:gd name="T14" fmla="*/ 9 w 90"/>
                <a:gd name="T15" fmla="*/ 36 h 70"/>
                <a:gd name="T16" fmla="*/ 34 w 90"/>
                <a:gd name="T17" fmla="*/ 60 h 70"/>
                <a:gd name="T18" fmla="*/ 80 w 90"/>
                <a:gd name="T19" fmla="*/ 16 h 70"/>
                <a:gd name="T20" fmla="*/ 72 w 90"/>
                <a:gd name="T21" fmla="*/ 8 h 70"/>
                <a:gd name="T22" fmla="*/ 34 w 90"/>
                <a:gd name="T23" fmla="*/ 46 h 70"/>
                <a:gd name="T24" fmla="*/ 18 w 90"/>
                <a:gd name="T25" fmla="*/ 28 h 70"/>
                <a:gd name="T26" fmla="*/ 9 w 90"/>
                <a:gd name="T27" fmla="*/ 3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0">
                  <a:moveTo>
                    <a:pt x="34" y="70"/>
                  </a:moveTo>
                  <a:lnTo>
                    <a:pt x="0" y="36"/>
                  </a:lnTo>
                  <a:lnTo>
                    <a:pt x="18" y="19"/>
                  </a:lnTo>
                  <a:lnTo>
                    <a:pt x="34" y="36"/>
                  </a:lnTo>
                  <a:lnTo>
                    <a:pt x="72" y="0"/>
                  </a:lnTo>
                  <a:lnTo>
                    <a:pt x="90" y="16"/>
                  </a:lnTo>
                  <a:lnTo>
                    <a:pt x="34" y="70"/>
                  </a:lnTo>
                  <a:close/>
                  <a:moveTo>
                    <a:pt x="9" y="36"/>
                  </a:moveTo>
                  <a:lnTo>
                    <a:pt x="34" y="60"/>
                  </a:lnTo>
                  <a:lnTo>
                    <a:pt x="80" y="16"/>
                  </a:lnTo>
                  <a:lnTo>
                    <a:pt x="72" y="8"/>
                  </a:lnTo>
                  <a:lnTo>
                    <a:pt x="34" y="46"/>
                  </a:lnTo>
                  <a:lnTo>
                    <a:pt x="18" y="28"/>
                  </a:lnTo>
                  <a:lnTo>
                    <a:pt x="9" y="36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3" name="îşḷiḍê"/>
            <p:cNvSpPr/>
            <p:nvPr/>
          </p:nvSpPr>
          <p:spPr bwMode="auto">
            <a:xfrm>
              <a:off x="10789144" y="4738319"/>
              <a:ext cx="252496" cy="258367"/>
            </a:xfrm>
            <a:custGeom>
              <a:avLst/>
              <a:gdLst>
                <a:gd name="T0" fmla="*/ 69 w 79"/>
                <a:gd name="T1" fmla="*/ 22 h 81"/>
                <a:gd name="T2" fmla="*/ 22 w 79"/>
                <a:gd name="T3" fmla="*/ 14 h 81"/>
                <a:gd name="T4" fmla="*/ 19 w 79"/>
                <a:gd name="T5" fmla="*/ 3 h 81"/>
                <a:gd name="T6" fmla="*/ 0 w 79"/>
                <a:gd name="T7" fmla="*/ 5 h 81"/>
                <a:gd name="T8" fmla="*/ 12 w 79"/>
                <a:gd name="T9" fmla="*/ 12 h 81"/>
                <a:gd name="T10" fmla="*/ 14 w 79"/>
                <a:gd name="T11" fmla="*/ 54 h 81"/>
                <a:gd name="T12" fmla="*/ 61 w 79"/>
                <a:gd name="T13" fmla="*/ 59 h 81"/>
                <a:gd name="T14" fmla="*/ 76 w 79"/>
                <a:gd name="T15" fmla="*/ 20 h 81"/>
                <a:gd name="T16" fmla="*/ 36 w 79"/>
                <a:gd name="T17" fmla="*/ 32 h 81"/>
                <a:gd name="T18" fmla="*/ 45 w 79"/>
                <a:gd name="T19" fmla="*/ 39 h 81"/>
                <a:gd name="T20" fmla="*/ 44 w 79"/>
                <a:gd name="T21" fmla="*/ 44 h 81"/>
                <a:gd name="T22" fmla="*/ 33 w 79"/>
                <a:gd name="T23" fmla="*/ 47 h 81"/>
                <a:gd name="T24" fmla="*/ 44 w 79"/>
                <a:gd name="T25" fmla="*/ 44 h 81"/>
                <a:gd name="T26" fmla="*/ 38 w 79"/>
                <a:gd name="T27" fmla="*/ 23 h 81"/>
                <a:gd name="T28" fmla="*/ 47 w 79"/>
                <a:gd name="T29" fmla="*/ 29 h 81"/>
                <a:gd name="T30" fmla="*/ 22 w 79"/>
                <a:gd name="T31" fmla="*/ 19 h 81"/>
                <a:gd name="T32" fmla="*/ 32 w 79"/>
                <a:gd name="T33" fmla="*/ 27 h 81"/>
                <a:gd name="T34" fmla="*/ 22 w 79"/>
                <a:gd name="T35" fmla="*/ 19 h 81"/>
                <a:gd name="T36" fmla="*/ 31 w 79"/>
                <a:gd name="T37" fmla="*/ 32 h 81"/>
                <a:gd name="T38" fmla="*/ 21 w 79"/>
                <a:gd name="T39" fmla="*/ 35 h 81"/>
                <a:gd name="T40" fmla="*/ 20 w 79"/>
                <a:gd name="T41" fmla="*/ 40 h 81"/>
                <a:gd name="T42" fmla="*/ 28 w 79"/>
                <a:gd name="T43" fmla="*/ 46 h 81"/>
                <a:gd name="T44" fmla="*/ 20 w 79"/>
                <a:gd name="T45" fmla="*/ 40 h 81"/>
                <a:gd name="T46" fmla="*/ 48 w 79"/>
                <a:gd name="T47" fmla="*/ 50 h 81"/>
                <a:gd name="T48" fmla="*/ 57 w 79"/>
                <a:gd name="T49" fmla="*/ 47 h 81"/>
                <a:gd name="T50" fmla="*/ 59 w 79"/>
                <a:gd name="T51" fmla="*/ 42 h 81"/>
                <a:gd name="T52" fmla="*/ 51 w 79"/>
                <a:gd name="T53" fmla="*/ 35 h 81"/>
                <a:gd name="T54" fmla="*/ 59 w 79"/>
                <a:gd name="T55" fmla="*/ 42 h 81"/>
                <a:gd name="T56" fmla="*/ 52 w 79"/>
                <a:gd name="T57" fmla="*/ 30 h 81"/>
                <a:gd name="T58" fmla="*/ 66 w 79"/>
                <a:gd name="T59" fmla="*/ 28 h 81"/>
                <a:gd name="T60" fmla="*/ 9 w 79"/>
                <a:gd name="T61" fmla="*/ 66 h 81"/>
                <a:gd name="T62" fmla="*/ 24 w 79"/>
                <a:gd name="T63" fmla="*/ 69 h 81"/>
                <a:gd name="T64" fmla="*/ 18 w 79"/>
                <a:gd name="T65" fmla="*/ 60 h 81"/>
                <a:gd name="T66" fmla="*/ 39 w 79"/>
                <a:gd name="T67" fmla="*/ 72 h 81"/>
                <a:gd name="T68" fmla="*/ 54 w 79"/>
                <a:gd name="T69" fmla="*/ 75 h 81"/>
                <a:gd name="T70" fmla="*/ 48 w 79"/>
                <a:gd name="T71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81">
                  <a:moveTo>
                    <a:pt x="76" y="20"/>
                  </a:moveTo>
                  <a:cubicBezTo>
                    <a:pt x="73" y="19"/>
                    <a:pt x="70" y="20"/>
                    <a:pt x="69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6"/>
                    <a:pt x="21" y="4"/>
                    <a:pt x="19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8"/>
                    <a:pt x="1" y="10"/>
                    <a:pt x="4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1"/>
                    <a:pt x="11" y="53"/>
                    <a:pt x="14" y="54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8" y="63"/>
                    <a:pt x="60" y="62"/>
                    <a:pt x="61" y="59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24"/>
                    <a:pt x="78" y="21"/>
                    <a:pt x="76" y="20"/>
                  </a:cubicBezTo>
                  <a:close/>
                  <a:moveTo>
                    <a:pt x="35" y="37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5" y="39"/>
                    <a:pt x="45" y="39"/>
                    <a:pt x="45" y="39"/>
                  </a:cubicBezTo>
                  <a:lnTo>
                    <a:pt x="35" y="37"/>
                  </a:lnTo>
                  <a:close/>
                  <a:moveTo>
                    <a:pt x="44" y="44"/>
                  </a:moveTo>
                  <a:cubicBezTo>
                    <a:pt x="43" y="49"/>
                    <a:pt x="43" y="49"/>
                    <a:pt x="43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2"/>
                    <a:pt x="34" y="42"/>
                    <a:pt x="34" y="42"/>
                  </a:cubicBezTo>
                  <a:lnTo>
                    <a:pt x="44" y="44"/>
                  </a:lnTo>
                  <a:close/>
                  <a:moveTo>
                    <a:pt x="37" y="28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7" y="29"/>
                    <a:pt x="47" y="29"/>
                    <a:pt x="47" y="29"/>
                  </a:cubicBezTo>
                  <a:lnTo>
                    <a:pt x="37" y="28"/>
                  </a:lnTo>
                  <a:close/>
                  <a:moveTo>
                    <a:pt x="22" y="19"/>
                  </a:moveTo>
                  <a:cubicBezTo>
                    <a:pt x="33" y="22"/>
                    <a:pt x="33" y="22"/>
                    <a:pt x="33" y="22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21" y="25"/>
                    <a:pt x="21" y="25"/>
                    <a:pt x="21" y="25"/>
                  </a:cubicBezTo>
                  <a:lnTo>
                    <a:pt x="22" y="19"/>
                  </a:lnTo>
                  <a:close/>
                  <a:moveTo>
                    <a:pt x="21" y="30"/>
                  </a:moveTo>
                  <a:cubicBezTo>
                    <a:pt x="31" y="32"/>
                    <a:pt x="31" y="32"/>
                    <a:pt x="31" y="32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1" y="35"/>
                    <a:pt x="21" y="35"/>
                    <a:pt x="21" y="35"/>
                  </a:cubicBezTo>
                  <a:lnTo>
                    <a:pt x="21" y="30"/>
                  </a:lnTo>
                  <a:close/>
                  <a:moveTo>
                    <a:pt x="20" y="40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0" y="45"/>
                    <a:pt x="20" y="45"/>
                    <a:pt x="20" y="45"/>
                  </a:cubicBezTo>
                  <a:lnTo>
                    <a:pt x="20" y="40"/>
                  </a:lnTo>
                  <a:close/>
                  <a:moveTo>
                    <a:pt x="54" y="52"/>
                  </a:moveTo>
                  <a:cubicBezTo>
                    <a:pt x="48" y="50"/>
                    <a:pt x="48" y="50"/>
                    <a:pt x="48" y="50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7" y="47"/>
                    <a:pt x="57" y="47"/>
                    <a:pt x="57" y="47"/>
                  </a:cubicBezTo>
                  <a:lnTo>
                    <a:pt x="54" y="52"/>
                  </a:lnTo>
                  <a:close/>
                  <a:moveTo>
                    <a:pt x="59" y="42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61" y="37"/>
                    <a:pt x="61" y="37"/>
                    <a:pt x="61" y="37"/>
                  </a:cubicBezTo>
                  <a:lnTo>
                    <a:pt x="59" y="42"/>
                  </a:lnTo>
                  <a:close/>
                  <a:moveTo>
                    <a:pt x="64" y="33"/>
                  </a:moveTo>
                  <a:cubicBezTo>
                    <a:pt x="52" y="30"/>
                    <a:pt x="52" y="30"/>
                    <a:pt x="52" y="3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66" y="28"/>
                    <a:pt x="66" y="28"/>
                    <a:pt x="66" y="28"/>
                  </a:cubicBezTo>
                  <a:lnTo>
                    <a:pt x="64" y="33"/>
                  </a:lnTo>
                  <a:close/>
                  <a:moveTo>
                    <a:pt x="9" y="66"/>
                  </a:moveTo>
                  <a:cubicBezTo>
                    <a:pt x="8" y="70"/>
                    <a:pt x="11" y="74"/>
                    <a:pt x="15" y="75"/>
                  </a:cubicBezTo>
                  <a:cubicBezTo>
                    <a:pt x="19" y="76"/>
                    <a:pt x="23" y="73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5"/>
                    <a:pt x="22" y="61"/>
                    <a:pt x="18" y="60"/>
                  </a:cubicBezTo>
                  <a:cubicBezTo>
                    <a:pt x="14" y="59"/>
                    <a:pt x="10" y="62"/>
                    <a:pt x="9" y="66"/>
                  </a:cubicBezTo>
                  <a:close/>
                  <a:moveTo>
                    <a:pt x="39" y="72"/>
                  </a:moveTo>
                  <a:cubicBezTo>
                    <a:pt x="38" y="76"/>
                    <a:pt x="41" y="80"/>
                    <a:pt x="45" y="81"/>
                  </a:cubicBezTo>
                  <a:cubicBezTo>
                    <a:pt x="49" y="81"/>
                    <a:pt x="53" y="79"/>
                    <a:pt x="54" y="75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4" y="70"/>
                    <a:pt x="52" y="66"/>
                    <a:pt x="48" y="66"/>
                  </a:cubicBezTo>
                  <a:cubicBezTo>
                    <a:pt x="43" y="65"/>
                    <a:pt x="39" y="68"/>
                    <a:pt x="39" y="72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4" name="ïSľíḍê"/>
            <p:cNvSpPr/>
            <p:nvPr/>
          </p:nvSpPr>
          <p:spPr bwMode="auto">
            <a:xfrm>
              <a:off x="10975090" y="4354682"/>
              <a:ext cx="150715" cy="152672"/>
            </a:xfrm>
            <a:custGeom>
              <a:avLst/>
              <a:gdLst>
                <a:gd name="T0" fmla="*/ 24 w 47"/>
                <a:gd name="T1" fmla="*/ 0 h 48"/>
                <a:gd name="T2" fmla="*/ 0 w 47"/>
                <a:gd name="T3" fmla="*/ 24 h 48"/>
                <a:gd name="T4" fmla="*/ 24 w 47"/>
                <a:gd name="T5" fmla="*/ 48 h 48"/>
                <a:gd name="T6" fmla="*/ 47 w 47"/>
                <a:gd name="T7" fmla="*/ 24 h 48"/>
                <a:gd name="T8" fmla="*/ 24 w 47"/>
                <a:gd name="T9" fmla="*/ 0 h 48"/>
                <a:gd name="T10" fmla="*/ 6 w 47"/>
                <a:gd name="T11" fmla="*/ 24 h 48"/>
                <a:gd name="T12" fmla="*/ 24 w 47"/>
                <a:gd name="T13" fmla="*/ 6 h 48"/>
                <a:gd name="T14" fmla="*/ 24 w 47"/>
                <a:gd name="T15" fmla="*/ 42 h 48"/>
                <a:gd name="T16" fmla="*/ 6 w 47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lose/>
                  <a:moveTo>
                    <a:pt x="6" y="24"/>
                  </a:moveTo>
                  <a:cubicBezTo>
                    <a:pt x="6" y="14"/>
                    <a:pt x="14" y="6"/>
                    <a:pt x="24" y="6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4" y="42"/>
                    <a:pt x="6" y="34"/>
                    <a:pt x="6" y="24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5" name="iṩḻïḋè"/>
            <p:cNvSpPr/>
            <p:nvPr/>
          </p:nvSpPr>
          <p:spPr bwMode="auto">
            <a:xfrm>
              <a:off x="10642344" y="3839905"/>
              <a:ext cx="379722" cy="369934"/>
            </a:xfrm>
            <a:custGeom>
              <a:avLst/>
              <a:gdLst>
                <a:gd name="T0" fmla="*/ 22 w 119"/>
                <a:gd name="T1" fmla="*/ 19 h 116"/>
                <a:gd name="T2" fmla="*/ 58 w 119"/>
                <a:gd name="T3" fmla="*/ 33 h 116"/>
                <a:gd name="T4" fmla="*/ 62 w 119"/>
                <a:gd name="T5" fmla="*/ 12 h 116"/>
                <a:gd name="T6" fmla="*/ 82 w 119"/>
                <a:gd name="T7" fmla="*/ 3 h 116"/>
                <a:gd name="T8" fmla="*/ 91 w 119"/>
                <a:gd name="T9" fmla="*/ 23 h 116"/>
                <a:gd name="T10" fmla="*/ 95 w 119"/>
                <a:gd name="T11" fmla="*/ 49 h 116"/>
                <a:gd name="T12" fmla="*/ 95 w 119"/>
                <a:gd name="T13" fmla="*/ 50 h 116"/>
                <a:gd name="T14" fmla="*/ 99 w 119"/>
                <a:gd name="T15" fmla="*/ 41 h 116"/>
                <a:gd name="T16" fmla="*/ 119 w 119"/>
                <a:gd name="T17" fmla="*/ 49 h 116"/>
                <a:gd name="T18" fmla="*/ 93 w 119"/>
                <a:gd name="T19" fmla="*/ 116 h 116"/>
                <a:gd name="T20" fmla="*/ 73 w 119"/>
                <a:gd name="T21" fmla="*/ 109 h 116"/>
                <a:gd name="T22" fmla="*/ 75 w 119"/>
                <a:gd name="T23" fmla="*/ 103 h 116"/>
                <a:gd name="T24" fmla="*/ 63 w 119"/>
                <a:gd name="T25" fmla="*/ 103 h 116"/>
                <a:gd name="T26" fmla="*/ 53 w 119"/>
                <a:gd name="T27" fmla="*/ 106 h 116"/>
                <a:gd name="T28" fmla="*/ 35 w 119"/>
                <a:gd name="T29" fmla="*/ 102 h 116"/>
                <a:gd name="T30" fmla="*/ 30 w 119"/>
                <a:gd name="T31" fmla="*/ 100 h 116"/>
                <a:gd name="T32" fmla="*/ 28 w 119"/>
                <a:gd name="T33" fmla="*/ 99 h 116"/>
                <a:gd name="T34" fmla="*/ 21 w 119"/>
                <a:gd name="T35" fmla="*/ 83 h 116"/>
                <a:gd name="T36" fmla="*/ 22 w 119"/>
                <a:gd name="T37" fmla="*/ 80 h 116"/>
                <a:gd name="T38" fmla="*/ 22 w 119"/>
                <a:gd name="T39" fmla="*/ 70 h 116"/>
                <a:gd name="T40" fmla="*/ 24 w 119"/>
                <a:gd name="T41" fmla="*/ 67 h 116"/>
                <a:gd name="T42" fmla="*/ 24 w 119"/>
                <a:gd name="T43" fmla="*/ 57 h 116"/>
                <a:gd name="T44" fmla="*/ 27 w 119"/>
                <a:gd name="T45" fmla="*/ 52 h 116"/>
                <a:gd name="T46" fmla="*/ 11 w 119"/>
                <a:gd name="T47" fmla="*/ 46 h 116"/>
                <a:gd name="T48" fmla="*/ 3 w 119"/>
                <a:gd name="T49" fmla="*/ 28 h 116"/>
                <a:gd name="T50" fmla="*/ 22 w 119"/>
                <a:gd name="T51" fmla="*/ 19 h 116"/>
                <a:gd name="T52" fmla="*/ 86 w 119"/>
                <a:gd name="T53" fmla="*/ 106 h 116"/>
                <a:gd name="T54" fmla="*/ 90 w 119"/>
                <a:gd name="T55" fmla="*/ 104 h 116"/>
                <a:gd name="T56" fmla="*/ 88 w 119"/>
                <a:gd name="T57" fmla="*/ 99 h 116"/>
                <a:gd name="T58" fmla="*/ 84 w 119"/>
                <a:gd name="T59" fmla="*/ 101 h 116"/>
                <a:gd name="T60" fmla="*/ 86 w 119"/>
                <a:gd name="T61" fmla="*/ 106 h 116"/>
                <a:gd name="T62" fmla="*/ 15 w 119"/>
                <a:gd name="T63" fmla="*/ 40 h 116"/>
                <a:gd name="T64" fmla="*/ 41 w 119"/>
                <a:gd name="T65" fmla="*/ 50 h 116"/>
                <a:gd name="T66" fmla="*/ 42 w 119"/>
                <a:gd name="T67" fmla="*/ 50 h 116"/>
                <a:gd name="T68" fmla="*/ 39 w 119"/>
                <a:gd name="T69" fmla="*/ 57 h 116"/>
                <a:gd name="T70" fmla="*/ 38 w 119"/>
                <a:gd name="T71" fmla="*/ 57 h 116"/>
                <a:gd name="T72" fmla="*/ 31 w 119"/>
                <a:gd name="T73" fmla="*/ 60 h 116"/>
                <a:gd name="T74" fmla="*/ 32 w 119"/>
                <a:gd name="T75" fmla="*/ 66 h 116"/>
                <a:gd name="T76" fmla="*/ 34 w 119"/>
                <a:gd name="T77" fmla="*/ 68 h 116"/>
                <a:gd name="T78" fmla="*/ 31 w 119"/>
                <a:gd name="T79" fmla="*/ 70 h 116"/>
                <a:gd name="T80" fmla="*/ 30 w 119"/>
                <a:gd name="T81" fmla="*/ 73 h 116"/>
                <a:gd name="T82" fmla="*/ 30 w 119"/>
                <a:gd name="T83" fmla="*/ 78 h 116"/>
                <a:gd name="T84" fmla="*/ 32 w 119"/>
                <a:gd name="T85" fmla="*/ 81 h 116"/>
                <a:gd name="T86" fmla="*/ 30 w 119"/>
                <a:gd name="T87" fmla="*/ 83 h 116"/>
                <a:gd name="T88" fmla="*/ 28 w 119"/>
                <a:gd name="T89" fmla="*/ 85 h 116"/>
                <a:gd name="T90" fmla="*/ 31 w 119"/>
                <a:gd name="T91" fmla="*/ 93 h 116"/>
                <a:gd name="T92" fmla="*/ 33 w 119"/>
                <a:gd name="T93" fmla="*/ 93 h 116"/>
                <a:gd name="T94" fmla="*/ 38 w 119"/>
                <a:gd name="T95" fmla="*/ 95 h 116"/>
                <a:gd name="T96" fmla="*/ 60 w 119"/>
                <a:gd name="T97" fmla="*/ 96 h 116"/>
                <a:gd name="T98" fmla="*/ 78 w 119"/>
                <a:gd name="T99" fmla="*/ 95 h 116"/>
                <a:gd name="T100" fmla="*/ 92 w 119"/>
                <a:gd name="T101" fmla="*/ 59 h 116"/>
                <a:gd name="T102" fmla="*/ 88 w 119"/>
                <a:gd name="T103" fmla="*/ 55 h 116"/>
                <a:gd name="T104" fmla="*/ 83 w 119"/>
                <a:gd name="T105" fmla="*/ 20 h 116"/>
                <a:gd name="T106" fmla="*/ 79 w 119"/>
                <a:gd name="T107" fmla="*/ 12 h 116"/>
                <a:gd name="T108" fmla="*/ 70 w 119"/>
                <a:gd name="T109" fmla="*/ 15 h 116"/>
                <a:gd name="T110" fmla="*/ 67 w 119"/>
                <a:gd name="T111" fmla="*/ 37 h 116"/>
                <a:gd name="T112" fmla="*/ 66 w 119"/>
                <a:gd name="T113" fmla="*/ 44 h 116"/>
                <a:gd name="T114" fmla="*/ 20 w 119"/>
                <a:gd name="T115" fmla="*/ 26 h 116"/>
                <a:gd name="T116" fmla="*/ 10 w 119"/>
                <a:gd name="T117" fmla="*/ 31 h 116"/>
                <a:gd name="T118" fmla="*/ 15 w 119"/>
                <a:gd name="T119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" h="116">
                  <a:moveTo>
                    <a:pt x="22" y="19"/>
                  </a:moveTo>
                  <a:cubicBezTo>
                    <a:pt x="58" y="33"/>
                    <a:pt x="58" y="33"/>
                    <a:pt x="58" y="33"/>
                  </a:cubicBezTo>
                  <a:cubicBezTo>
                    <a:pt x="59" y="24"/>
                    <a:pt x="59" y="21"/>
                    <a:pt x="62" y="12"/>
                  </a:cubicBezTo>
                  <a:cubicBezTo>
                    <a:pt x="65" y="4"/>
                    <a:pt x="74" y="0"/>
                    <a:pt x="82" y="3"/>
                  </a:cubicBezTo>
                  <a:cubicBezTo>
                    <a:pt x="90" y="6"/>
                    <a:pt x="94" y="15"/>
                    <a:pt x="91" y="23"/>
                  </a:cubicBezTo>
                  <a:cubicBezTo>
                    <a:pt x="87" y="34"/>
                    <a:pt x="89" y="41"/>
                    <a:pt x="95" y="49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8" y="101"/>
                    <a:pt x="66" y="102"/>
                    <a:pt x="63" y="103"/>
                  </a:cubicBezTo>
                  <a:cubicBezTo>
                    <a:pt x="60" y="104"/>
                    <a:pt x="57" y="106"/>
                    <a:pt x="53" y="106"/>
                  </a:cubicBezTo>
                  <a:cubicBezTo>
                    <a:pt x="48" y="106"/>
                    <a:pt x="42" y="105"/>
                    <a:pt x="35" y="102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1" y="97"/>
                    <a:pt x="18" y="89"/>
                    <a:pt x="21" y="83"/>
                  </a:cubicBezTo>
                  <a:cubicBezTo>
                    <a:pt x="21" y="82"/>
                    <a:pt x="22" y="81"/>
                    <a:pt x="22" y="80"/>
                  </a:cubicBezTo>
                  <a:cubicBezTo>
                    <a:pt x="21" y="77"/>
                    <a:pt x="21" y="73"/>
                    <a:pt x="22" y="70"/>
                  </a:cubicBezTo>
                  <a:cubicBezTo>
                    <a:pt x="23" y="69"/>
                    <a:pt x="23" y="68"/>
                    <a:pt x="24" y="67"/>
                  </a:cubicBezTo>
                  <a:cubicBezTo>
                    <a:pt x="23" y="64"/>
                    <a:pt x="23" y="60"/>
                    <a:pt x="24" y="57"/>
                  </a:cubicBezTo>
                  <a:cubicBezTo>
                    <a:pt x="25" y="55"/>
                    <a:pt x="26" y="54"/>
                    <a:pt x="27" y="52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4" y="44"/>
                    <a:pt x="0" y="35"/>
                    <a:pt x="3" y="28"/>
                  </a:cubicBezTo>
                  <a:cubicBezTo>
                    <a:pt x="6" y="20"/>
                    <a:pt x="14" y="16"/>
                    <a:pt x="22" y="19"/>
                  </a:cubicBezTo>
                  <a:close/>
                  <a:moveTo>
                    <a:pt x="86" y="106"/>
                  </a:moveTo>
                  <a:cubicBezTo>
                    <a:pt x="88" y="106"/>
                    <a:pt x="90" y="106"/>
                    <a:pt x="90" y="104"/>
                  </a:cubicBezTo>
                  <a:cubicBezTo>
                    <a:pt x="91" y="102"/>
                    <a:pt x="90" y="100"/>
                    <a:pt x="88" y="99"/>
                  </a:cubicBezTo>
                  <a:cubicBezTo>
                    <a:pt x="86" y="98"/>
                    <a:pt x="84" y="99"/>
                    <a:pt x="84" y="101"/>
                  </a:cubicBezTo>
                  <a:cubicBezTo>
                    <a:pt x="83" y="103"/>
                    <a:pt x="84" y="105"/>
                    <a:pt x="86" y="106"/>
                  </a:cubicBezTo>
                  <a:close/>
                  <a:moveTo>
                    <a:pt x="15" y="40"/>
                  </a:move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6" y="56"/>
                    <a:pt x="32" y="57"/>
                    <a:pt x="31" y="60"/>
                  </a:cubicBezTo>
                  <a:cubicBezTo>
                    <a:pt x="31" y="62"/>
                    <a:pt x="31" y="64"/>
                    <a:pt x="32" y="66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0" y="72"/>
                    <a:pt x="30" y="73"/>
                  </a:cubicBezTo>
                  <a:cubicBezTo>
                    <a:pt x="29" y="75"/>
                    <a:pt x="29" y="77"/>
                    <a:pt x="30" y="78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9" y="84"/>
                    <a:pt x="28" y="85"/>
                    <a:pt x="28" y="85"/>
                  </a:cubicBezTo>
                  <a:cubicBezTo>
                    <a:pt x="27" y="88"/>
                    <a:pt x="28" y="92"/>
                    <a:pt x="31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51" y="100"/>
                    <a:pt x="56" y="97"/>
                    <a:pt x="60" y="96"/>
                  </a:cubicBezTo>
                  <a:cubicBezTo>
                    <a:pt x="64" y="94"/>
                    <a:pt x="68" y="92"/>
                    <a:pt x="78" y="95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0" y="58"/>
                    <a:pt x="89" y="56"/>
                    <a:pt x="88" y="55"/>
                  </a:cubicBezTo>
                  <a:cubicBezTo>
                    <a:pt x="81" y="43"/>
                    <a:pt x="78" y="34"/>
                    <a:pt x="83" y="20"/>
                  </a:cubicBezTo>
                  <a:cubicBezTo>
                    <a:pt x="85" y="17"/>
                    <a:pt x="83" y="13"/>
                    <a:pt x="79" y="12"/>
                  </a:cubicBezTo>
                  <a:cubicBezTo>
                    <a:pt x="76" y="10"/>
                    <a:pt x="72" y="12"/>
                    <a:pt x="70" y="15"/>
                  </a:cubicBezTo>
                  <a:cubicBezTo>
                    <a:pt x="67" y="24"/>
                    <a:pt x="67" y="27"/>
                    <a:pt x="67" y="37"/>
                  </a:cubicBezTo>
                  <a:cubicBezTo>
                    <a:pt x="67" y="39"/>
                    <a:pt x="66" y="42"/>
                    <a:pt x="66" y="44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5"/>
                    <a:pt x="12" y="27"/>
                    <a:pt x="10" y="31"/>
                  </a:cubicBezTo>
                  <a:cubicBezTo>
                    <a:pt x="9" y="34"/>
                    <a:pt x="11" y="38"/>
                    <a:pt x="15" y="40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6" name="í$ḷïďê"/>
            <p:cNvSpPr/>
            <p:nvPr/>
          </p:nvSpPr>
          <p:spPr bwMode="auto">
            <a:xfrm>
              <a:off x="10495545" y="4229413"/>
              <a:ext cx="459973" cy="403210"/>
            </a:xfrm>
            <a:custGeom>
              <a:avLst/>
              <a:gdLst>
                <a:gd name="T0" fmla="*/ 144 w 144"/>
                <a:gd name="T1" fmla="*/ 41 h 126"/>
                <a:gd name="T2" fmla="*/ 102 w 144"/>
                <a:gd name="T3" fmla="*/ 0 h 126"/>
                <a:gd name="T4" fmla="*/ 72 w 144"/>
                <a:gd name="T5" fmla="*/ 14 h 126"/>
                <a:gd name="T6" fmla="*/ 41 w 144"/>
                <a:gd name="T7" fmla="*/ 0 h 126"/>
                <a:gd name="T8" fmla="*/ 0 w 144"/>
                <a:gd name="T9" fmla="*/ 41 h 126"/>
                <a:gd name="T10" fmla="*/ 13 w 144"/>
                <a:gd name="T11" fmla="*/ 72 h 126"/>
                <a:gd name="T12" fmla="*/ 13 w 144"/>
                <a:gd name="T13" fmla="*/ 72 h 126"/>
                <a:gd name="T14" fmla="*/ 58 w 144"/>
                <a:gd name="T15" fmla="*/ 117 h 126"/>
                <a:gd name="T16" fmla="*/ 72 w 144"/>
                <a:gd name="T17" fmla="*/ 126 h 126"/>
                <a:gd name="T18" fmla="*/ 85 w 144"/>
                <a:gd name="T19" fmla="*/ 117 h 126"/>
                <a:gd name="T20" fmla="*/ 130 w 144"/>
                <a:gd name="T21" fmla="*/ 72 h 126"/>
                <a:gd name="T22" fmla="*/ 130 w 144"/>
                <a:gd name="T23" fmla="*/ 72 h 126"/>
                <a:gd name="T24" fmla="*/ 144 w 144"/>
                <a:gd name="T25" fmla="*/ 41 h 126"/>
                <a:gd name="T26" fmla="*/ 118 w 144"/>
                <a:gd name="T27" fmla="*/ 59 h 126"/>
                <a:gd name="T28" fmla="*/ 73 w 144"/>
                <a:gd name="T29" fmla="*/ 104 h 126"/>
                <a:gd name="T30" fmla="*/ 72 w 144"/>
                <a:gd name="T31" fmla="*/ 105 h 126"/>
                <a:gd name="T32" fmla="*/ 71 w 144"/>
                <a:gd name="T33" fmla="*/ 104 h 126"/>
                <a:gd name="T34" fmla="*/ 25 w 144"/>
                <a:gd name="T35" fmla="*/ 59 h 126"/>
                <a:gd name="T36" fmla="*/ 18 w 144"/>
                <a:gd name="T37" fmla="*/ 41 h 126"/>
                <a:gd name="T38" fmla="*/ 41 w 144"/>
                <a:gd name="T39" fmla="*/ 18 h 126"/>
                <a:gd name="T40" fmla="*/ 58 w 144"/>
                <a:gd name="T41" fmla="*/ 26 h 126"/>
                <a:gd name="T42" fmla="*/ 72 w 144"/>
                <a:gd name="T43" fmla="*/ 40 h 126"/>
                <a:gd name="T44" fmla="*/ 85 w 144"/>
                <a:gd name="T45" fmla="*/ 26 h 126"/>
                <a:gd name="T46" fmla="*/ 102 w 144"/>
                <a:gd name="T47" fmla="*/ 18 h 126"/>
                <a:gd name="T48" fmla="*/ 126 w 144"/>
                <a:gd name="T49" fmla="*/ 41 h 126"/>
                <a:gd name="T50" fmla="*/ 118 w 144"/>
                <a:gd name="T51" fmla="*/ 5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26">
                  <a:moveTo>
                    <a:pt x="144" y="41"/>
                  </a:moveTo>
                  <a:cubicBezTo>
                    <a:pt x="144" y="19"/>
                    <a:pt x="125" y="0"/>
                    <a:pt x="102" y="0"/>
                  </a:cubicBezTo>
                  <a:cubicBezTo>
                    <a:pt x="90" y="0"/>
                    <a:pt x="79" y="5"/>
                    <a:pt x="72" y="14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18" y="0"/>
                    <a:pt x="0" y="19"/>
                    <a:pt x="0" y="41"/>
                  </a:cubicBezTo>
                  <a:cubicBezTo>
                    <a:pt x="0" y="54"/>
                    <a:pt x="5" y="65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63" y="122"/>
                    <a:pt x="67" y="126"/>
                    <a:pt x="72" y="126"/>
                  </a:cubicBezTo>
                  <a:cubicBezTo>
                    <a:pt x="76" y="126"/>
                    <a:pt x="81" y="122"/>
                    <a:pt x="85" y="117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9" y="65"/>
                    <a:pt x="144" y="54"/>
                    <a:pt x="144" y="41"/>
                  </a:cubicBezTo>
                  <a:close/>
                  <a:moveTo>
                    <a:pt x="118" y="59"/>
                  </a:moveTo>
                  <a:cubicBezTo>
                    <a:pt x="73" y="104"/>
                    <a:pt x="73" y="104"/>
                    <a:pt x="7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1" y="105"/>
                    <a:pt x="71" y="10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0" y="54"/>
                    <a:pt x="18" y="48"/>
                    <a:pt x="18" y="41"/>
                  </a:cubicBezTo>
                  <a:cubicBezTo>
                    <a:pt x="18" y="29"/>
                    <a:pt x="28" y="18"/>
                    <a:pt x="41" y="18"/>
                  </a:cubicBezTo>
                  <a:cubicBezTo>
                    <a:pt x="48" y="18"/>
                    <a:pt x="54" y="21"/>
                    <a:pt x="58" y="26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6" y="18"/>
                    <a:pt x="102" y="18"/>
                  </a:cubicBezTo>
                  <a:cubicBezTo>
                    <a:pt x="115" y="18"/>
                    <a:pt x="126" y="29"/>
                    <a:pt x="126" y="41"/>
                  </a:cubicBezTo>
                  <a:cubicBezTo>
                    <a:pt x="126" y="48"/>
                    <a:pt x="123" y="54"/>
                    <a:pt x="118" y="59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7" name="í$ļïďé"/>
            <p:cNvSpPr/>
            <p:nvPr/>
          </p:nvSpPr>
          <p:spPr bwMode="auto">
            <a:xfrm>
              <a:off x="10558179" y="4663940"/>
              <a:ext cx="195733" cy="195733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  <a:gd name="T10" fmla="*/ 31 w 61"/>
                <a:gd name="T11" fmla="*/ 55 h 61"/>
                <a:gd name="T12" fmla="*/ 6 w 61"/>
                <a:gd name="T13" fmla="*/ 30 h 61"/>
                <a:gd name="T14" fmla="*/ 31 w 61"/>
                <a:gd name="T15" fmla="*/ 6 h 61"/>
                <a:gd name="T16" fmla="*/ 55 w 61"/>
                <a:gd name="T17" fmla="*/ 30 h 61"/>
                <a:gd name="T18" fmla="*/ 31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6 h 61"/>
                <a:gd name="T32" fmla="*/ 23 w 61"/>
                <a:gd name="T33" fmla="*/ 46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7 h 61"/>
                <a:gd name="T44" fmla="*/ 34 w 61"/>
                <a:gd name="T45" fmla="*/ 27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4"/>
                    <a:pt x="47" y="0"/>
                    <a:pt x="31" y="0"/>
                  </a:cubicBezTo>
                  <a:close/>
                  <a:moveTo>
                    <a:pt x="31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6"/>
                    <a:pt x="31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1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8" name="î$ḻïḑe"/>
            <p:cNvSpPr/>
            <p:nvPr/>
          </p:nvSpPr>
          <p:spPr bwMode="auto">
            <a:xfrm>
              <a:off x="10607112" y="4990815"/>
              <a:ext cx="299472" cy="301429"/>
            </a:xfrm>
            <a:custGeom>
              <a:avLst/>
              <a:gdLst>
                <a:gd name="T0" fmla="*/ 85 w 94"/>
                <a:gd name="T1" fmla="*/ 20 h 94"/>
                <a:gd name="T2" fmla="*/ 37 w 94"/>
                <a:gd name="T3" fmla="*/ 2 h 94"/>
                <a:gd name="T4" fmla="*/ 20 w 94"/>
                <a:gd name="T5" fmla="*/ 10 h 94"/>
                <a:gd name="T6" fmla="*/ 2 w 94"/>
                <a:gd name="T7" fmla="*/ 57 h 94"/>
                <a:gd name="T8" fmla="*/ 10 w 94"/>
                <a:gd name="T9" fmla="*/ 74 h 94"/>
                <a:gd name="T10" fmla="*/ 57 w 94"/>
                <a:gd name="T11" fmla="*/ 92 h 94"/>
                <a:gd name="T12" fmla="*/ 74 w 94"/>
                <a:gd name="T13" fmla="*/ 84 h 94"/>
                <a:gd name="T14" fmla="*/ 92 w 94"/>
                <a:gd name="T15" fmla="*/ 37 h 94"/>
                <a:gd name="T16" fmla="*/ 85 w 94"/>
                <a:gd name="T17" fmla="*/ 20 h 94"/>
                <a:gd name="T18" fmla="*/ 36 w 94"/>
                <a:gd name="T19" fmla="*/ 38 h 94"/>
                <a:gd name="T20" fmla="*/ 62 w 94"/>
                <a:gd name="T21" fmla="*/ 47 h 94"/>
                <a:gd name="T22" fmla="*/ 61 w 94"/>
                <a:gd name="T23" fmla="*/ 52 h 94"/>
                <a:gd name="T24" fmla="*/ 42 w 94"/>
                <a:gd name="T25" fmla="*/ 61 h 94"/>
                <a:gd name="T26" fmla="*/ 33 w 94"/>
                <a:gd name="T27" fmla="*/ 42 h 94"/>
                <a:gd name="T28" fmla="*/ 36 w 94"/>
                <a:gd name="T29" fmla="*/ 38 h 94"/>
                <a:gd name="T30" fmla="*/ 76 w 94"/>
                <a:gd name="T31" fmla="*/ 53 h 94"/>
                <a:gd name="T32" fmla="*/ 69 w 94"/>
                <a:gd name="T33" fmla="*/ 71 h 94"/>
                <a:gd name="T34" fmla="*/ 66 w 94"/>
                <a:gd name="T35" fmla="*/ 80 h 94"/>
                <a:gd name="T36" fmla="*/ 59 w 94"/>
                <a:gd name="T37" fmla="*/ 82 h 94"/>
                <a:gd name="T38" fmla="*/ 15 w 94"/>
                <a:gd name="T39" fmla="*/ 65 h 94"/>
                <a:gd name="T40" fmla="*/ 12 w 94"/>
                <a:gd name="T41" fmla="*/ 59 h 94"/>
                <a:gd name="T42" fmla="*/ 15 w 94"/>
                <a:gd name="T43" fmla="*/ 50 h 94"/>
                <a:gd name="T44" fmla="*/ 22 w 94"/>
                <a:gd name="T45" fmla="*/ 32 h 94"/>
                <a:gd name="T46" fmla="*/ 22 w 94"/>
                <a:gd name="T47" fmla="*/ 32 h 94"/>
                <a:gd name="T48" fmla="*/ 29 w 94"/>
                <a:gd name="T49" fmla="*/ 35 h 94"/>
                <a:gd name="T50" fmla="*/ 27 w 94"/>
                <a:gd name="T51" fmla="*/ 39 h 94"/>
                <a:gd name="T52" fmla="*/ 39 w 94"/>
                <a:gd name="T53" fmla="*/ 67 h 94"/>
                <a:gd name="T54" fmla="*/ 67 w 94"/>
                <a:gd name="T55" fmla="*/ 55 h 94"/>
                <a:gd name="T56" fmla="*/ 69 w 94"/>
                <a:gd name="T57" fmla="*/ 50 h 94"/>
                <a:gd name="T58" fmla="*/ 76 w 94"/>
                <a:gd name="T59" fmla="*/ 53 h 94"/>
                <a:gd name="T60" fmla="*/ 82 w 94"/>
                <a:gd name="T61" fmla="*/ 37 h 94"/>
                <a:gd name="T62" fmla="*/ 79 w 94"/>
                <a:gd name="T63" fmla="*/ 38 h 94"/>
                <a:gd name="T64" fmla="*/ 74 w 94"/>
                <a:gd name="T65" fmla="*/ 37 h 94"/>
                <a:gd name="T66" fmla="*/ 73 w 94"/>
                <a:gd name="T67" fmla="*/ 34 h 94"/>
                <a:gd name="T68" fmla="*/ 74 w 94"/>
                <a:gd name="T69" fmla="*/ 29 h 94"/>
                <a:gd name="T70" fmla="*/ 77 w 94"/>
                <a:gd name="T71" fmla="*/ 28 h 94"/>
                <a:gd name="T72" fmla="*/ 82 w 94"/>
                <a:gd name="T73" fmla="*/ 29 h 94"/>
                <a:gd name="T74" fmla="*/ 83 w 94"/>
                <a:gd name="T75" fmla="*/ 33 h 94"/>
                <a:gd name="T76" fmla="*/ 82 w 94"/>
                <a:gd name="T77" fmla="*/ 3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" h="94">
                  <a:moveTo>
                    <a:pt x="85" y="2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0" y="0"/>
                    <a:pt x="23" y="3"/>
                    <a:pt x="20" y="10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4"/>
                    <a:pt x="3" y="71"/>
                    <a:pt x="10" y="7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64" y="94"/>
                    <a:pt x="71" y="91"/>
                    <a:pt x="74" y="84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4" y="30"/>
                    <a:pt x="91" y="23"/>
                    <a:pt x="85" y="20"/>
                  </a:cubicBezTo>
                  <a:close/>
                  <a:moveTo>
                    <a:pt x="36" y="38"/>
                  </a:moveTo>
                  <a:cubicBezTo>
                    <a:pt x="62" y="47"/>
                    <a:pt x="62" y="47"/>
                    <a:pt x="62" y="47"/>
                  </a:cubicBezTo>
                  <a:cubicBezTo>
                    <a:pt x="62" y="49"/>
                    <a:pt x="61" y="51"/>
                    <a:pt x="61" y="52"/>
                  </a:cubicBezTo>
                  <a:cubicBezTo>
                    <a:pt x="58" y="60"/>
                    <a:pt x="49" y="64"/>
                    <a:pt x="42" y="61"/>
                  </a:cubicBezTo>
                  <a:cubicBezTo>
                    <a:pt x="34" y="58"/>
                    <a:pt x="31" y="49"/>
                    <a:pt x="33" y="42"/>
                  </a:cubicBezTo>
                  <a:cubicBezTo>
                    <a:pt x="34" y="40"/>
                    <a:pt x="35" y="39"/>
                    <a:pt x="36" y="38"/>
                  </a:cubicBezTo>
                  <a:close/>
                  <a:moveTo>
                    <a:pt x="76" y="53"/>
                  </a:moveTo>
                  <a:cubicBezTo>
                    <a:pt x="69" y="71"/>
                    <a:pt x="69" y="71"/>
                    <a:pt x="69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5" y="82"/>
                    <a:pt x="62" y="83"/>
                    <a:pt x="59" y="82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2" y="64"/>
                    <a:pt x="11" y="62"/>
                    <a:pt x="12" y="5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6"/>
                    <a:pt x="27" y="38"/>
                    <a:pt x="27" y="39"/>
                  </a:cubicBezTo>
                  <a:cubicBezTo>
                    <a:pt x="23" y="51"/>
                    <a:pt x="28" y="63"/>
                    <a:pt x="39" y="67"/>
                  </a:cubicBezTo>
                  <a:cubicBezTo>
                    <a:pt x="51" y="72"/>
                    <a:pt x="63" y="66"/>
                    <a:pt x="67" y="55"/>
                  </a:cubicBezTo>
                  <a:cubicBezTo>
                    <a:pt x="68" y="53"/>
                    <a:pt x="68" y="52"/>
                    <a:pt x="69" y="50"/>
                  </a:cubicBezTo>
                  <a:cubicBezTo>
                    <a:pt x="76" y="53"/>
                    <a:pt x="76" y="53"/>
                    <a:pt x="76" y="53"/>
                  </a:cubicBezTo>
                  <a:close/>
                  <a:moveTo>
                    <a:pt x="82" y="37"/>
                  </a:moveTo>
                  <a:cubicBezTo>
                    <a:pt x="81" y="38"/>
                    <a:pt x="80" y="39"/>
                    <a:pt x="79" y="3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3" y="36"/>
                    <a:pt x="72" y="35"/>
                    <a:pt x="73" y="34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5" y="28"/>
                    <a:pt x="76" y="27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3" y="30"/>
                    <a:pt x="84" y="31"/>
                    <a:pt x="83" y="33"/>
                  </a:cubicBezTo>
                  <a:lnTo>
                    <a:pt x="82" y="37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9" name="ïṡḷîḑé"/>
            <p:cNvSpPr/>
            <p:nvPr/>
          </p:nvSpPr>
          <p:spPr bwMode="auto">
            <a:xfrm>
              <a:off x="10793059" y="3628514"/>
              <a:ext cx="168330" cy="168330"/>
            </a:xfrm>
            <a:custGeom>
              <a:avLst/>
              <a:gdLst>
                <a:gd name="T0" fmla="*/ 44 w 53"/>
                <a:gd name="T1" fmla="*/ 0 h 53"/>
                <a:gd name="T2" fmla="*/ 9 w 53"/>
                <a:gd name="T3" fmla="*/ 0 h 53"/>
                <a:gd name="T4" fmla="*/ 0 w 53"/>
                <a:gd name="T5" fmla="*/ 9 h 53"/>
                <a:gd name="T6" fmla="*/ 0 w 53"/>
                <a:gd name="T7" fmla="*/ 44 h 53"/>
                <a:gd name="T8" fmla="*/ 9 w 53"/>
                <a:gd name="T9" fmla="*/ 53 h 53"/>
                <a:gd name="T10" fmla="*/ 44 w 53"/>
                <a:gd name="T11" fmla="*/ 53 h 53"/>
                <a:gd name="T12" fmla="*/ 53 w 53"/>
                <a:gd name="T13" fmla="*/ 44 h 53"/>
                <a:gd name="T14" fmla="*/ 53 w 53"/>
                <a:gd name="T15" fmla="*/ 9 h 53"/>
                <a:gd name="T16" fmla="*/ 44 w 53"/>
                <a:gd name="T17" fmla="*/ 0 h 53"/>
                <a:gd name="T18" fmla="*/ 20 w 53"/>
                <a:gd name="T19" fmla="*/ 43 h 53"/>
                <a:gd name="T20" fmla="*/ 13 w 53"/>
                <a:gd name="T21" fmla="*/ 43 h 53"/>
                <a:gd name="T22" fmla="*/ 13 w 53"/>
                <a:gd name="T23" fmla="*/ 20 h 53"/>
                <a:gd name="T24" fmla="*/ 20 w 53"/>
                <a:gd name="T25" fmla="*/ 20 h 53"/>
                <a:gd name="T26" fmla="*/ 20 w 53"/>
                <a:gd name="T27" fmla="*/ 43 h 53"/>
                <a:gd name="T28" fmla="*/ 17 w 53"/>
                <a:gd name="T29" fmla="*/ 16 h 53"/>
                <a:gd name="T30" fmla="*/ 13 w 53"/>
                <a:gd name="T31" fmla="*/ 13 h 53"/>
                <a:gd name="T32" fmla="*/ 17 w 53"/>
                <a:gd name="T33" fmla="*/ 10 h 53"/>
                <a:gd name="T34" fmla="*/ 20 w 53"/>
                <a:gd name="T35" fmla="*/ 13 h 53"/>
                <a:gd name="T36" fmla="*/ 17 w 53"/>
                <a:gd name="T37" fmla="*/ 16 h 53"/>
                <a:gd name="T38" fmla="*/ 43 w 53"/>
                <a:gd name="T39" fmla="*/ 43 h 53"/>
                <a:gd name="T40" fmla="*/ 37 w 53"/>
                <a:gd name="T41" fmla="*/ 43 h 53"/>
                <a:gd name="T42" fmla="*/ 37 w 53"/>
                <a:gd name="T43" fmla="*/ 30 h 53"/>
                <a:gd name="T44" fmla="*/ 33 w 53"/>
                <a:gd name="T45" fmla="*/ 26 h 53"/>
                <a:gd name="T46" fmla="*/ 30 w 53"/>
                <a:gd name="T47" fmla="*/ 30 h 53"/>
                <a:gd name="T48" fmla="*/ 30 w 53"/>
                <a:gd name="T49" fmla="*/ 43 h 53"/>
                <a:gd name="T50" fmla="*/ 23 w 53"/>
                <a:gd name="T51" fmla="*/ 43 h 53"/>
                <a:gd name="T52" fmla="*/ 23 w 53"/>
                <a:gd name="T53" fmla="*/ 20 h 53"/>
                <a:gd name="T54" fmla="*/ 30 w 53"/>
                <a:gd name="T55" fmla="*/ 20 h 53"/>
                <a:gd name="T56" fmla="*/ 30 w 53"/>
                <a:gd name="T57" fmla="*/ 24 h 53"/>
                <a:gd name="T58" fmla="*/ 36 w 53"/>
                <a:gd name="T59" fmla="*/ 20 h 53"/>
                <a:gd name="T60" fmla="*/ 43 w 53"/>
                <a:gd name="T61" fmla="*/ 28 h 53"/>
                <a:gd name="T62" fmla="*/ 43 w 53"/>
                <a:gd name="T63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" h="53">
                  <a:moveTo>
                    <a:pt x="4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9"/>
                    <a:pt x="4" y="53"/>
                    <a:pt x="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9" y="53"/>
                    <a:pt x="53" y="49"/>
                    <a:pt x="53" y="4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4"/>
                    <a:pt x="49" y="0"/>
                    <a:pt x="44" y="0"/>
                  </a:cubicBezTo>
                  <a:close/>
                  <a:moveTo>
                    <a:pt x="20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0" y="43"/>
                  </a:lnTo>
                  <a:close/>
                  <a:moveTo>
                    <a:pt x="17" y="16"/>
                  </a:moveTo>
                  <a:cubicBezTo>
                    <a:pt x="15" y="16"/>
                    <a:pt x="13" y="15"/>
                    <a:pt x="13" y="13"/>
                  </a:cubicBezTo>
                  <a:cubicBezTo>
                    <a:pt x="13" y="11"/>
                    <a:pt x="15" y="10"/>
                    <a:pt x="17" y="10"/>
                  </a:cubicBezTo>
                  <a:cubicBezTo>
                    <a:pt x="18" y="10"/>
                    <a:pt x="20" y="11"/>
                    <a:pt x="20" y="13"/>
                  </a:cubicBezTo>
                  <a:cubicBezTo>
                    <a:pt x="20" y="15"/>
                    <a:pt x="18" y="16"/>
                    <a:pt x="17" y="16"/>
                  </a:cubicBezTo>
                  <a:close/>
                  <a:moveTo>
                    <a:pt x="43" y="43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8"/>
                    <a:pt x="35" y="26"/>
                    <a:pt x="33" y="26"/>
                  </a:cubicBezTo>
                  <a:cubicBezTo>
                    <a:pt x="31" y="26"/>
                    <a:pt x="30" y="28"/>
                    <a:pt x="30" y="3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2"/>
                    <a:pt x="33" y="20"/>
                    <a:pt x="36" y="20"/>
                  </a:cubicBezTo>
                  <a:cubicBezTo>
                    <a:pt x="40" y="20"/>
                    <a:pt x="43" y="23"/>
                    <a:pt x="43" y="28"/>
                  </a:cubicBezTo>
                  <a:lnTo>
                    <a:pt x="43" y="43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0" name="iSliḍe"/>
            <p:cNvSpPr/>
            <p:nvPr/>
          </p:nvSpPr>
          <p:spPr bwMode="auto">
            <a:xfrm>
              <a:off x="10646259" y="3395591"/>
              <a:ext cx="309258" cy="193775"/>
            </a:xfrm>
            <a:custGeom>
              <a:avLst/>
              <a:gdLst>
                <a:gd name="T0" fmla="*/ 49 w 158"/>
                <a:gd name="T1" fmla="*/ 70 h 99"/>
                <a:gd name="T2" fmla="*/ 49 w 158"/>
                <a:gd name="T3" fmla="*/ 39 h 99"/>
                <a:gd name="T4" fmla="*/ 78 w 158"/>
                <a:gd name="T5" fmla="*/ 39 h 99"/>
                <a:gd name="T6" fmla="*/ 39 w 158"/>
                <a:gd name="T7" fmla="*/ 0 h 99"/>
                <a:gd name="T8" fmla="*/ 0 w 158"/>
                <a:gd name="T9" fmla="*/ 39 h 99"/>
                <a:gd name="T10" fmla="*/ 29 w 158"/>
                <a:gd name="T11" fmla="*/ 39 h 99"/>
                <a:gd name="T12" fmla="*/ 29 w 158"/>
                <a:gd name="T13" fmla="*/ 89 h 99"/>
                <a:gd name="T14" fmla="*/ 88 w 158"/>
                <a:gd name="T15" fmla="*/ 89 h 99"/>
                <a:gd name="T16" fmla="*/ 68 w 158"/>
                <a:gd name="T17" fmla="*/ 70 h 99"/>
                <a:gd name="T18" fmla="*/ 49 w 158"/>
                <a:gd name="T19" fmla="*/ 70 h 99"/>
                <a:gd name="T20" fmla="*/ 129 w 158"/>
                <a:gd name="T21" fmla="*/ 58 h 99"/>
                <a:gd name="T22" fmla="*/ 129 w 158"/>
                <a:gd name="T23" fmla="*/ 9 h 99"/>
                <a:gd name="T24" fmla="*/ 68 w 158"/>
                <a:gd name="T25" fmla="*/ 9 h 99"/>
                <a:gd name="T26" fmla="*/ 88 w 158"/>
                <a:gd name="T27" fmla="*/ 29 h 99"/>
                <a:gd name="T28" fmla="*/ 107 w 158"/>
                <a:gd name="T29" fmla="*/ 29 h 99"/>
                <a:gd name="T30" fmla="*/ 107 w 158"/>
                <a:gd name="T31" fmla="*/ 58 h 99"/>
                <a:gd name="T32" fmla="*/ 78 w 158"/>
                <a:gd name="T33" fmla="*/ 58 h 99"/>
                <a:gd name="T34" fmla="*/ 119 w 158"/>
                <a:gd name="T35" fmla="*/ 99 h 99"/>
                <a:gd name="T36" fmla="*/ 158 w 158"/>
                <a:gd name="T37" fmla="*/ 58 h 99"/>
                <a:gd name="T38" fmla="*/ 129 w 158"/>
                <a:gd name="T39" fmla="*/ 5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" h="99">
                  <a:moveTo>
                    <a:pt x="49" y="70"/>
                  </a:moveTo>
                  <a:lnTo>
                    <a:pt x="49" y="39"/>
                  </a:lnTo>
                  <a:lnTo>
                    <a:pt x="78" y="39"/>
                  </a:lnTo>
                  <a:lnTo>
                    <a:pt x="39" y="0"/>
                  </a:lnTo>
                  <a:lnTo>
                    <a:pt x="0" y="39"/>
                  </a:lnTo>
                  <a:lnTo>
                    <a:pt x="29" y="39"/>
                  </a:lnTo>
                  <a:lnTo>
                    <a:pt x="29" y="89"/>
                  </a:lnTo>
                  <a:lnTo>
                    <a:pt x="88" y="89"/>
                  </a:lnTo>
                  <a:lnTo>
                    <a:pt x="68" y="70"/>
                  </a:lnTo>
                  <a:lnTo>
                    <a:pt x="49" y="70"/>
                  </a:lnTo>
                  <a:close/>
                  <a:moveTo>
                    <a:pt x="129" y="58"/>
                  </a:moveTo>
                  <a:lnTo>
                    <a:pt x="129" y="9"/>
                  </a:lnTo>
                  <a:lnTo>
                    <a:pt x="68" y="9"/>
                  </a:lnTo>
                  <a:lnTo>
                    <a:pt x="88" y="29"/>
                  </a:lnTo>
                  <a:lnTo>
                    <a:pt x="107" y="29"/>
                  </a:lnTo>
                  <a:lnTo>
                    <a:pt x="107" y="58"/>
                  </a:lnTo>
                  <a:lnTo>
                    <a:pt x="78" y="58"/>
                  </a:lnTo>
                  <a:lnTo>
                    <a:pt x="119" y="99"/>
                  </a:lnTo>
                  <a:lnTo>
                    <a:pt x="158" y="58"/>
                  </a:lnTo>
                  <a:lnTo>
                    <a:pt x="129" y="58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1" name="ïsḻîḑe"/>
            <p:cNvSpPr/>
            <p:nvPr/>
          </p:nvSpPr>
          <p:spPr bwMode="auto">
            <a:xfrm>
              <a:off x="10910498" y="2367994"/>
              <a:ext cx="321002" cy="322959"/>
            </a:xfrm>
            <a:custGeom>
              <a:avLst/>
              <a:gdLst>
                <a:gd name="T0" fmla="*/ 96 w 100"/>
                <a:gd name="T1" fmla="*/ 85 h 101"/>
                <a:gd name="T2" fmla="*/ 73 w 100"/>
                <a:gd name="T3" fmla="*/ 65 h 101"/>
                <a:gd name="T4" fmla="*/ 66 w 100"/>
                <a:gd name="T5" fmla="*/ 62 h 101"/>
                <a:gd name="T6" fmla="*/ 74 w 100"/>
                <a:gd name="T7" fmla="*/ 37 h 101"/>
                <a:gd name="T8" fmla="*/ 37 w 100"/>
                <a:gd name="T9" fmla="*/ 0 h 101"/>
                <a:gd name="T10" fmla="*/ 0 w 100"/>
                <a:gd name="T11" fmla="*/ 37 h 101"/>
                <a:gd name="T12" fmla="*/ 37 w 100"/>
                <a:gd name="T13" fmla="*/ 75 h 101"/>
                <a:gd name="T14" fmla="*/ 61 w 100"/>
                <a:gd name="T15" fmla="*/ 66 h 101"/>
                <a:gd name="T16" fmla="*/ 64 w 100"/>
                <a:gd name="T17" fmla="*/ 73 h 101"/>
                <a:gd name="T18" fmla="*/ 84 w 100"/>
                <a:gd name="T19" fmla="*/ 96 h 101"/>
                <a:gd name="T20" fmla="*/ 97 w 100"/>
                <a:gd name="T21" fmla="*/ 97 h 101"/>
                <a:gd name="T22" fmla="*/ 96 w 100"/>
                <a:gd name="T23" fmla="*/ 85 h 101"/>
                <a:gd name="T24" fmla="*/ 37 w 100"/>
                <a:gd name="T25" fmla="*/ 62 h 101"/>
                <a:gd name="T26" fmla="*/ 12 w 100"/>
                <a:gd name="T27" fmla="*/ 37 h 101"/>
                <a:gd name="T28" fmla="*/ 37 w 100"/>
                <a:gd name="T29" fmla="*/ 12 h 101"/>
                <a:gd name="T30" fmla="*/ 62 w 100"/>
                <a:gd name="T31" fmla="*/ 37 h 101"/>
                <a:gd name="T32" fmla="*/ 37 w 100"/>
                <a:gd name="T33" fmla="*/ 6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1">
                  <a:moveTo>
                    <a:pt x="96" y="8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70" y="62"/>
                    <a:pt x="68" y="61"/>
                    <a:pt x="66" y="62"/>
                  </a:cubicBezTo>
                  <a:cubicBezTo>
                    <a:pt x="71" y="55"/>
                    <a:pt x="74" y="47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5"/>
                    <a:pt x="37" y="75"/>
                  </a:cubicBezTo>
                  <a:cubicBezTo>
                    <a:pt x="46" y="75"/>
                    <a:pt x="55" y="71"/>
                    <a:pt x="61" y="66"/>
                  </a:cubicBezTo>
                  <a:cubicBezTo>
                    <a:pt x="61" y="68"/>
                    <a:pt x="62" y="70"/>
                    <a:pt x="64" y="7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8" y="100"/>
                    <a:pt x="94" y="101"/>
                    <a:pt x="97" y="97"/>
                  </a:cubicBezTo>
                  <a:cubicBezTo>
                    <a:pt x="100" y="94"/>
                    <a:pt x="100" y="88"/>
                    <a:pt x="96" y="85"/>
                  </a:cubicBezTo>
                  <a:close/>
                  <a:moveTo>
                    <a:pt x="37" y="62"/>
                  </a:moveTo>
                  <a:cubicBezTo>
                    <a:pt x="23" y="62"/>
                    <a:pt x="12" y="51"/>
                    <a:pt x="12" y="37"/>
                  </a:cubicBezTo>
                  <a:cubicBezTo>
                    <a:pt x="12" y="24"/>
                    <a:pt x="23" y="12"/>
                    <a:pt x="37" y="12"/>
                  </a:cubicBezTo>
                  <a:cubicBezTo>
                    <a:pt x="51" y="12"/>
                    <a:pt x="62" y="24"/>
                    <a:pt x="62" y="37"/>
                  </a:cubicBezTo>
                  <a:cubicBezTo>
                    <a:pt x="62" y="51"/>
                    <a:pt x="51" y="62"/>
                    <a:pt x="37" y="62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2" name="îŝ1iďe"/>
            <p:cNvSpPr/>
            <p:nvPr/>
          </p:nvSpPr>
          <p:spPr bwMode="auto">
            <a:xfrm>
              <a:off x="10581667" y="2328848"/>
              <a:ext cx="395380" cy="383636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2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2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3" name="iS1îḑe"/>
            <p:cNvSpPr/>
            <p:nvPr/>
          </p:nvSpPr>
          <p:spPr bwMode="auto">
            <a:xfrm>
              <a:off x="10658002" y="5303987"/>
              <a:ext cx="131142" cy="207477"/>
            </a:xfrm>
            <a:custGeom>
              <a:avLst/>
              <a:gdLst>
                <a:gd name="T0" fmla="*/ 21 w 41"/>
                <a:gd name="T1" fmla="*/ 0 h 65"/>
                <a:gd name="T2" fmla="*/ 0 w 41"/>
                <a:gd name="T3" fmla="*/ 20 h 65"/>
                <a:gd name="T4" fmla="*/ 21 w 41"/>
                <a:gd name="T5" fmla="*/ 65 h 65"/>
                <a:gd name="T6" fmla="*/ 41 w 41"/>
                <a:gd name="T7" fmla="*/ 20 h 65"/>
                <a:gd name="T8" fmla="*/ 21 w 41"/>
                <a:gd name="T9" fmla="*/ 0 h 65"/>
                <a:gd name="T10" fmla="*/ 21 w 41"/>
                <a:gd name="T11" fmla="*/ 33 h 65"/>
                <a:gd name="T12" fmla="*/ 8 w 41"/>
                <a:gd name="T13" fmla="*/ 20 h 65"/>
                <a:gd name="T14" fmla="*/ 21 w 41"/>
                <a:gd name="T15" fmla="*/ 8 h 65"/>
                <a:gd name="T16" fmla="*/ 33 w 41"/>
                <a:gd name="T17" fmla="*/ 20 h 65"/>
                <a:gd name="T18" fmla="*/ 21 w 41"/>
                <a:gd name="T19" fmla="*/ 33 h 65"/>
                <a:gd name="T20" fmla="*/ 13 w 41"/>
                <a:gd name="T21" fmla="*/ 20 h 65"/>
                <a:gd name="T22" fmla="*/ 21 w 41"/>
                <a:gd name="T23" fmla="*/ 28 h 65"/>
                <a:gd name="T24" fmla="*/ 29 w 41"/>
                <a:gd name="T25" fmla="*/ 20 h 65"/>
                <a:gd name="T26" fmla="*/ 21 w 41"/>
                <a:gd name="T27" fmla="*/ 12 h 65"/>
                <a:gd name="T28" fmla="*/ 13 w 41"/>
                <a:gd name="T29" fmla="*/ 2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65">
                  <a:moveTo>
                    <a:pt x="21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41"/>
                    <a:pt x="21" y="65"/>
                    <a:pt x="21" y="65"/>
                  </a:cubicBezTo>
                  <a:cubicBezTo>
                    <a:pt x="21" y="65"/>
                    <a:pt x="41" y="41"/>
                    <a:pt x="41" y="20"/>
                  </a:cubicBezTo>
                  <a:cubicBezTo>
                    <a:pt x="41" y="9"/>
                    <a:pt x="32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8" y="27"/>
                    <a:pt x="8" y="20"/>
                  </a:cubicBezTo>
                  <a:cubicBezTo>
                    <a:pt x="8" y="13"/>
                    <a:pt x="14" y="8"/>
                    <a:pt x="21" y="8"/>
                  </a:cubicBezTo>
                  <a:cubicBezTo>
                    <a:pt x="28" y="8"/>
                    <a:pt x="33" y="13"/>
                    <a:pt x="33" y="20"/>
                  </a:cubicBezTo>
                  <a:cubicBezTo>
                    <a:pt x="33" y="27"/>
                    <a:pt x="28" y="33"/>
                    <a:pt x="21" y="33"/>
                  </a:cubicBezTo>
                  <a:close/>
                  <a:moveTo>
                    <a:pt x="13" y="20"/>
                  </a:moveTo>
                  <a:cubicBezTo>
                    <a:pt x="13" y="25"/>
                    <a:pt x="16" y="28"/>
                    <a:pt x="21" y="28"/>
                  </a:cubicBezTo>
                  <a:cubicBezTo>
                    <a:pt x="25" y="28"/>
                    <a:pt x="29" y="25"/>
                    <a:pt x="29" y="20"/>
                  </a:cubicBezTo>
                  <a:cubicBezTo>
                    <a:pt x="29" y="16"/>
                    <a:pt x="25" y="12"/>
                    <a:pt x="21" y="12"/>
                  </a:cubicBezTo>
                  <a:cubicBezTo>
                    <a:pt x="16" y="12"/>
                    <a:pt x="13" y="16"/>
                    <a:pt x="13" y="20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4" name="isḻîdê"/>
            <p:cNvSpPr/>
            <p:nvPr/>
          </p:nvSpPr>
          <p:spPr bwMode="auto">
            <a:xfrm>
              <a:off x="10515118" y="5527123"/>
              <a:ext cx="203562" cy="275983"/>
            </a:xfrm>
            <a:custGeom>
              <a:avLst/>
              <a:gdLst>
                <a:gd name="T0" fmla="*/ 58 w 64"/>
                <a:gd name="T1" fmla="*/ 9 h 86"/>
                <a:gd name="T2" fmla="*/ 24 w 64"/>
                <a:gd name="T3" fmla="*/ 1 h 86"/>
                <a:gd name="T4" fmla="*/ 16 w 64"/>
                <a:gd name="T5" fmla="*/ 7 h 86"/>
                <a:gd name="T6" fmla="*/ 1 w 64"/>
                <a:gd name="T7" fmla="*/ 68 h 86"/>
                <a:gd name="T8" fmla="*/ 6 w 64"/>
                <a:gd name="T9" fmla="*/ 77 h 86"/>
                <a:gd name="T10" fmla="*/ 39 w 64"/>
                <a:gd name="T11" fmla="*/ 85 h 86"/>
                <a:gd name="T12" fmla="*/ 48 w 64"/>
                <a:gd name="T13" fmla="*/ 80 h 86"/>
                <a:gd name="T14" fmla="*/ 63 w 64"/>
                <a:gd name="T15" fmla="*/ 18 h 86"/>
                <a:gd name="T16" fmla="*/ 58 w 64"/>
                <a:gd name="T17" fmla="*/ 9 h 86"/>
                <a:gd name="T18" fmla="*/ 31 w 64"/>
                <a:gd name="T19" fmla="*/ 7 h 86"/>
                <a:gd name="T20" fmla="*/ 50 w 64"/>
                <a:gd name="T21" fmla="*/ 11 h 86"/>
                <a:gd name="T22" fmla="*/ 49 w 64"/>
                <a:gd name="T23" fmla="*/ 14 h 86"/>
                <a:gd name="T24" fmla="*/ 30 w 64"/>
                <a:gd name="T25" fmla="*/ 9 h 86"/>
                <a:gd name="T26" fmla="*/ 31 w 64"/>
                <a:gd name="T27" fmla="*/ 7 h 86"/>
                <a:gd name="T28" fmla="*/ 24 w 64"/>
                <a:gd name="T29" fmla="*/ 76 h 86"/>
                <a:gd name="T30" fmla="*/ 20 w 64"/>
                <a:gd name="T31" fmla="*/ 71 h 86"/>
                <a:gd name="T32" fmla="*/ 26 w 64"/>
                <a:gd name="T33" fmla="*/ 67 h 86"/>
                <a:gd name="T34" fmla="*/ 30 w 64"/>
                <a:gd name="T35" fmla="*/ 73 h 86"/>
                <a:gd name="T36" fmla="*/ 24 w 64"/>
                <a:gd name="T37" fmla="*/ 76 h 86"/>
                <a:gd name="T38" fmla="*/ 46 w 64"/>
                <a:gd name="T39" fmla="*/ 67 h 86"/>
                <a:gd name="T40" fmla="*/ 8 w 64"/>
                <a:gd name="T41" fmla="*/ 58 h 86"/>
                <a:gd name="T42" fmla="*/ 20 w 64"/>
                <a:gd name="T43" fmla="*/ 10 h 86"/>
                <a:gd name="T44" fmla="*/ 58 w 64"/>
                <a:gd name="T45" fmla="*/ 19 h 86"/>
                <a:gd name="T46" fmla="*/ 46 w 64"/>
                <a:gd name="T4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86">
                  <a:moveTo>
                    <a:pt x="58" y="9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1" y="0"/>
                    <a:pt x="17" y="3"/>
                    <a:pt x="16" y="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72"/>
                    <a:pt x="2" y="76"/>
                    <a:pt x="6" y="77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3" y="86"/>
                    <a:pt x="47" y="84"/>
                    <a:pt x="48" y="80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4"/>
                    <a:pt x="61" y="10"/>
                    <a:pt x="58" y="9"/>
                  </a:cubicBezTo>
                  <a:close/>
                  <a:moveTo>
                    <a:pt x="31" y="7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31" y="7"/>
                  </a:lnTo>
                  <a:close/>
                  <a:moveTo>
                    <a:pt x="24" y="76"/>
                  </a:moveTo>
                  <a:cubicBezTo>
                    <a:pt x="21" y="76"/>
                    <a:pt x="19" y="73"/>
                    <a:pt x="20" y="71"/>
                  </a:cubicBezTo>
                  <a:cubicBezTo>
                    <a:pt x="21" y="68"/>
                    <a:pt x="23" y="66"/>
                    <a:pt x="26" y="67"/>
                  </a:cubicBezTo>
                  <a:cubicBezTo>
                    <a:pt x="29" y="68"/>
                    <a:pt x="30" y="70"/>
                    <a:pt x="30" y="73"/>
                  </a:cubicBezTo>
                  <a:cubicBezTo>
                    <a:pt x="29" y="75"/>
                    <a:pt x="26" y="77"/>
                    <a:pt x="24" y="76"/>
                  </a:cubicBezTo>
                  <a:close/>
                  <a:moveTo>
                    <a:pt x="46" y="67"/>
                  </a:moveTo>
                  <a:cubicBezTo>
                    <a:pt x="8" y="58"/>
                    <a:pt x="8" y="58"/>
                    <a:pt x="8" y="58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58" y="19"/>
                    <a:pt x="58" y="19"/>
                    <a:pt x="58" y="19"/>
                  </a:cubicBezTo>
                  <a:lnTo>
                    <a:pt x="46" y="67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5" name="îŝḷiďê"/>
            <p:cNvSpPr/>
            <p:nvPr/>
          </p:nvSpPr>
          <p:spPr bwMode="auto">
            <a:xfrm>
              <a:off x="10470099" y="3638300"/>
              <a:ext cx="274026" cy="207477"/>
            </a:xfrm>
            <a:custGeom>
              <a:avLst/>
              <a:gdLst>
                <a:gd name="T0" fmla="*/ 75 w 86"/>
                <a:gd name="T1" fmla="*/ 11 h 65"/>
                <a:gd name="T2" fmla="*/ 75 w 86"/>
                <a:gd name="T3" fmla="*/ 0 h 65"/>
                <a:gd name="T4" fmla="*/ 0 w 86"/>
                <a:gd name="T5" fmla="*/ 0 h 65"/>
                <a:gd name="T6" fmla="*/ 0 w 86"/>
                <a:gd name="T7" fmla="*/ 60 h 65"/>
                <a:gd name="T8" fmla="*/ 5 w 86"/>
                <a:gd name="T9" fmla="*/ 65 h 65"/>
                <a:gd name="T10" fmla="*/ 78 w 86"/>
                <a:gd name="T11" fmla="*/ 65 h 65"/>
                <a:gd name="T12" fmla="*/ 86 w 86"/>
                <a:gd name="T13" fmla="*/ 57 h 65"/>
                <a:gd name="T14" fmla="*/ 86 w 86"/>
                <a:gd name="T15" fmla="*/ 11 h 65"/>
                <a:gd name="T16" fmla="*/ 75 w 86"/>
                <a:gd name="T17" fmla="*/ 11 h 65"/>
                <a:gd name="T18" fmla="*/ 70 w 86"/>
                <a:gd name="T19" fmla="*/ 60 h 65"/>
                <a:gd name="T20" fmla="*/ 5 w 86"/>
                <a:gd name="T21" fmla="*/ 60 h 65"/>
                <a:gd name="T22" fmla="*/ 5 w 86"/>
                <a:gd name="T23" fmla="*/ 5 h 65"/>
                <a:gd name="T24" fmla="*/ 70 w 86"/>
                <a:gd name="T25" fmla="*/ 5 h 65"/>
                <a:gd name="T26" fmla="*/ 70 w 86"/>
                <a:gd name="T27" fmla="*/ 60 h 65"/>
                <a:gd name="T28" fmla="*/ 10 w 86"/>
                <a:gd name="T29" fmla="*/ 16 h 65"/>
                <a:gd name="T30" fmla="*/ 64 w 86"/>
                <a:gd name="T31" fmla="*/ 16 h 65"/>
                <a:gd name="T32" fmla="*/ 64 w 86"/>
                <a:gd name="T33" fmla="*/ 22 h 65"/>
                <a:gd name="T34" fmla="*/ 10 w 86"/>
                <a:gd name="T35" fmla="*/ 22 h 65"/>
                <a:gd name="T36" fmla="*/ 10 w 86"/>
                <a:gd name="T37" fmla="*/ 16 h 65"/>
                <a:gd name="T38" fmla="*/ 43 w 86"/>
                <a:gd name="T39" fmla="*/ 27 h 65"/>
                <a:gd name="T40" fmla="*/ 64 w 86"/>
                <a:gd name="T41" fmla="*/ 27 h 65"/>
                <a:gd name="T42" fmla="*/ 64 w 86"/>
                <a:gd name="T43" fmla="*/ 32 h 65"/>
                <a:gd name="T44" fmla="*/ 43 w 86"/>
                <a:gd name="T45" fmla="*/ 32 h 65"/>
                <a:gd name="T46" fmla="*/ 43 w 86"/>
                <a:gd name="T47" fmla="*/ 27 h 65"/>
                <a:gd name="T48" fmla="*/ 43 w 86"/>
                <a:gd name="T49" fmla="*/ 38 h 65"/>
                <a:gd name="T50" fmla="*/ 64 w 86"/>
                <a:gd name="T51" fmla="*/ 38 h 65"/>
                <a:gd name="T52" fmla="*/ 64 w 86"/>
                <a:gd name="T53" fmla="*/ 43 h 65"/>
                <a:gd name="T54" fmla="*/ 43 w 86"/>
                <a:gd name="T55" fmla="*/ 43 h 65"/>
                <a:gd name="T56" fmla="*/ 43 w 86"/>
                <a:gd name="T57" fmla="*/ 38 h 65"/>
                <a:gd name="T58" fmla="*/ 43 w 86"/>
                <a:gd name="T59" fmla="*/ 49 h 65"/>
                <a:gd name="T60" fmla="*/ 59 w 86"/>
                <a:gd name="T61" fmla="*/ 49 h 65"/>
                <a:gd name="T62" fmla="*/ 59 w 86"/>
                <a:gd name="T63" fmla="*/ 54 h 65"/>
                <a:gd name="T64" fmla="*/ 43 w 86"/>
                <a:gd name="T65" fmla="*/ 54 h 65"/>
                <a:gd name="T66" fmla="*/ 43 w 86"/>
                <a:gd name="T67" fmla="*/ 49 h 65"/>
                <a:gd name="T68" fmla="*/ 10 w 86"/>
                <a:gd name="T69" fmla="*/ 27 h 65"/>
                <a:gd name="T70" fmla="*/ 37 w 86"/>
                <a:gd name="T71" fmla="*/ 27 h 65"/>
                <a:gd name="T72" fmla="*/ 37 w 86"/>
                <a:gd name="T73" fmla="*/ 54 h 65"/>
                <a:gd name="T74" fmla="*/ 10 w 86"/>
                <a:gd name="T75" fmla="*/ 54 h 65"/>
                <a:gd name="T76" fmla="*/ 10 w 86"/>
                <a:gd name="T77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" h="65">
                  <a:moveTo>
                    <a:pt x="75" y="11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2" y="65"/>
                    <a:pt x="5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65"/>
                    <a:pt x="86" y="61"/>
                    <a:pt x="86" y="57"/>
                  </a:cubicBezTo>
                  <a:cubicBezTo>
                    <a:pt x="86" y="11"/>
                    <a:pt x="86" y="11"/>
                    <a:pt x="86" y="11"/>
                  </a:cubicBezTo>
                  <a:lnTo>
                    <a:pt x="75" y="11"/>
                  </a:lnTo>
                  <a:close/>
                  <a:moveTo>
                    <a:pt x="70" y="60"/>
                  </a:moveTo>
                  <a:cubicBezTo>
                    <a:pt x="5" y="60"/>
                    <a:pt x="5" y="60"/>
                    <a:pt x="5" y="60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0" y="5"/>
                    <a:pt x="70" y="5"/>
                    <a:pt x="70" y="5"/>
                  </a:cubicBezTo>
                  <a:lnTo>
                    <a:pt x="70" y="60"/>
                  </a:lnTo>
                  <a:close/>
                  <a:moveTo>
                    <a:pt x="10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10" y="22"/>
                    <a:pt x="10" y="22"/>
                    <a:pt x="10" y="22"/>
                  </a:cubicBezTo>
                  <a:lnTo>
                    <a:pt x="10" y="16"/>
                  </a:lnTo>
                  <a:close/>
                  <a:moveTo>
                    <a:pt x="43" y="2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43" y="32"/>
                    <a:pt x="43" y="32"/>
                    <a:pt x="43" y="32"/>
                  </a:cubicBezTo>
                  <a:lnTo>
                    <a:pt x="43" y="27"/>
                  </a:lnTo>
                  <a:close/>
                  <a:moveTo>
                    <a:pt x="43" y="38"/>
                  </a:moveTo>
                  <a:cubicBezTo>
                    <a:pt x="64" y="38"/>
                    <a:pt x="64" y="38"/>
                    <a:pt x="64" y="38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43" y="43"/>
                    <a:pt x="43" y="43"/>
                    <a:pt x="43" y="43"/>
                  </a:cubicBezTo>
                  <a:lnTo>
                    <a:pt x="43" y="38"/>
                  </a:lnTo>
                  <a:close/>
                  <a:moveTo>
                    <a:pt x="43" y="49"/>
                  </a:moveTo>
                  <a:cubicBezTo>
                    <a:pt x="59" y="49"/>
                    <a:pt x="59" y="49"/>
                    <a:pt x="59" y="49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43" y="54"/>
                    <a:pt x="43" y="54"/>
                    <a:pt x="43" y="54"/>
                  </a:cubicBezTo>
                  <a:lnTo>
                    <a:pt x="43" y="49"/>
                  </a:lnTo>
                  <a:close/>
                  <a:moveTo>
                    <a:pt x="10" y="27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10" y="54"/>
                    <a:pt x="10" y="54"/>
                    <a:pt x="10" y="54"/>
                  </a:cubicBezTo>
                  <a:lnTo>
                    <a:pt x="10" y="27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6" name="í$ḷíďê"/>
            <p:cNvSpPr/>
            <p:nvPr/>
          </p:nvSpPr>
          <p:spPr bwMode="auto">
            <a:xfrm>
              <a:off x="10763698" y="2767289"/>
              <a:ext cx="256411" cy="256409"/>
            </a:xfrm>
            <a:custGeom>
              <a:avLst/>
              <a:gdLst>
                <a:gd name="T0" fmla="*/ 0 w 131"/>
                <a:gd name="T1" fmla="*/ 131 h 131"/>
                <a:gd name="T2" fmla="*/ 65 w 131"/>
                <a:gd name="T3" fmla="*/ 131 h 131"/>
                <a:gd name="T4" fmla="*/ 65 w 131"/>
                <a:gd name="T5" fmla="*/ 0 h 131"/>
                <a:gd name="T6" fmla="*/ 0 w 131"/>
                <a:gd name="T7" fmla="*/ 0 h 131"/>
                <a:gd name="T8" fmla="*/ 0 w 131"/>
                <a:gd name="T9" fmla="*/ 131 h 131"/>
                <a:gd name="T10" fmla="*/ 41 w 131"/>
                <a:gd name="T11" fmla="*/ 17 h 131"/>
                <a:gd name="T12" fmla="*/ 57 w 131"/>
                <a:gd name="T13" fmla="*/ 17 h 131"/>
                <a:gd name="T14" fmla="*/ 57 w 131"/>
                <a:gd name="T15" fmla="*/ 33 h 131"/>
                <a:gd name="T16" fmla="*/ 41 w 131"/>
                <a:gd name="T17" fmla="*/ 33 h 131"/>
                <a:gd name="T18" fmla="*/ 41 w 131"/>
                <a:gd name="T19" fmla="*/ 17 h 131"/>
                <a:gd name="T20" fmla="*/ 41 w 131"/>
                <a:gd name="T21" fmla="*/ 49 h 131"/>
                <a:gd name="T22" fmla="*/ 57 w 131"/>
                <a:gd name="T23" fmla="*/ 49 h 131"/>
                <a:gd name="T24" fmla="*/ 57 w 131"/>
                <a:gd name="T25" fmla="*/ 66 h 131"/>
                <a:gd name="T26" fmla="*/ 41 w 131"/>
                <a:gd name="T27" fmla="*/ 66 h 131"/>
                <a:gd name="T28" fmla="*/ 41 w 131"/>
                <a:gd name="T29" fmla="*/ 49 h 131"/>
                <a:gd name="T30" fmla="*/ 41 w 131"/>
                <a:gd name="T31" fmla="*/ 82 h 131"/>
                <a:gd name="T32" fmla="*/ 57 w 131"/>
                <a:gd name="T33" fmla="*/ 82 h 131"/>
                <a:gd name="T34" fmla="*/ 57 w 131"/>
                <a:gd name="T35" fmla="*/ 98 h 131"/>
                <a:gd name="T36" fmla="*/ 41 w 131"/>
                <a:gd name="T37" fmla="*/ 98 h 131"/>
                <a:gd name="T38" fmla="*/ 41 w 131"/>
                <a:gd name="T39" fmla="*/ 82 h 131"/>
                <a:gd name="T40" fmla="*/ 8 w 131"/>
                <a:gd name="T41" fmla="*/ 17 h 131"/>
                <a:gd name="T42" fmla="*/ 24 w 131"/>
                <a:gd name="T43" fmla="*/ 17 h 131"/>
                <a:gd name="T44" fmla="*/ 24 w 131"/>
                <a:gd name="T45" fmla="*/ 33 h 131"/>
                <a:gd name="T46" fmla="*/ 8 w 131"/>
                <a:gd name="T47" fmla="*/ 33 h 131"/>
                <a:gd name="T48" fmla="*/ 8 w 131"/>
                <a:gd name="T49" fmla="*/ 17 h 131"/>
                <a:gd name="T50" fmla="*/ 8 w 131"/>
                <a:gd name="T51" fmla="*/ 49 h 131"/>
                <a:gd name="T52" fmla="*/ 24 w 131"/>
                <a:gd name="T53" fmla="*/ 49 h 131"/>
                <a:gd name="T54" fmla="*/ 24 w 131"/>
                <a:gd name="T55" fmla="*/ 66 h 131"/>
                <a:gd name="T56" fmla="*/ 8 w 131"/>
                <a:gd name="T57" fmla="*/ 66 h 131"/>
                <a:gd name="T58" fmla="*/ 8 w 131"/>
                <a:gd name="T59" fmla="*/ 49 h 131"/>
                <a:gd name="T60" fmla="*/ 8 w 131"/>
                <a:gd name="T61" fmla="*/ 82 h 131"/>
                <a:gd name="T62" fmla="*/ 24 w 131"/>
                <a:gd name="T63" fmla="*/ 82 h 131"/>
                <a:gd name="T64" fmla="*/ 24 w 131"/>
                <a:gd name="T65" fmla="*/ 98 h 131"/>
                <a:gd name="T66" fmla="*/ 8 w 131"/>
                <a:gd name="T67" fmla="*/ 98 h 131"/>
                <a:gd name="T68" fmla="*/ 8 w 131"/>
                <a:gd name="T69" fmla="*/ 82 h 131"/>
                <a:gd name="T70" fmla="*/ 73 w 131"/>
                <a:gd name="T71" fmla="*/ 41 h 131"/>
                <a:gd name="T72" fmla="*/ 131 w 131"/>
                <a:gd name="T73" fmla="*/ 41 h 131"/>
                <a:gd name="T74" fmla="*/ 131 w 131"/>
                <a:gd name="T75" fmla="*/ 49 h 131"/>
                <a:gd name="T76" fmla="*/ 73 w 131"/>
                <a:gd name="T77" fmla="*/ 49 h 131"/>
                <a:gd name="T78" fmla="*/ 73 w 131"/>
                <a:gd name="T79" fmla="*/ 41 h 131"/>
                <a:gd name="T80" fmla="*/ 73 w 131"/>
                <a:gd name="T81" fmla="*/ 131 h 131"/>
                <a:gd name="T82" fmla="*/ 90 w 131"/>
                <a:gd name="T83" fmla="*/ 131 h 131"/>
                <a:gd name="T84" fmla="*/ 90 w 131"/>
                <a:gd name="T85" fmla="*/ 98 h 131"/>
                <a:gd name="T86" fmla="*/ 114 w 131"/>
                <a:gd name="T87" fmla="*/ 98 h 131"/>
                <a:gd name="T88" fmla="*/ 114 w 131"/>
                <a:gd name="T89" fmla="*/ 131 h 131"/>
                <a:gd name="T90" fmla="*/ 131 w 131"/>
                <a:gd name="T91" fmla="*/ 131 h 131"/>
                <a:gd name="T92" fmla="*/ 131 w 131"/>
                <a:gd name="T93" fmla="*/ 57 h 131"/>
                <a:gd name="T94" fmla="*/ 73 w 131"/>
                <a:gd name="T95" fmla="*/ 57 h 131"/>
                <a:gd name="T96" fmla="*/ 73 w 131"/>
                <a:gd name="T97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1" h="131">
                  <a:moveTo>
                    <a:pt x="0" y="131"/>
                  </a:moveTo>
                  <a:lnTo>
                    <a:pt x="65" y="131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131"/>
                  </a:lnTo>
                  <a:close/>
                  <a:moveTo>
                    <a:pt x="41" y="17"/>
                  </a:moveTo>
                  <a:lnTo>
                    <a:pt x="57" y="17"/>
                  </a:lnTo>
                  <a:lnTo>
                    <a:pt x="57" y="33"/>
                  </a:lnTo>
                  <a:lnTo>
                    <a:pt x="41" y="33"/>
                  </a:lnTo>
                  <a:lnTo>
                    <a:pt x="41" y="17"/>
                  </a:lnTo>
                  <a:close/>
                  <a:moveTo>
                    <a:pt x="41" y="49"/>
                  </a:moveTo>
                  <a:lnTo>
                    <a:pt x="57" y="49"/>
                  </a:lnTo>
                  <a:lnTo>
                    <a:pt x="57" y="66"/>
                  </a:lnTo>
                  <a:lnTo>
                    <a:pt x="41" y="66"/>
                  </a:lnTo>
                  <a:lnTo>
                    <a:pt x="41" y="49"/>
                  </a:lnTo>
                  <a:close/>
                  <a:moveTo>
                    <a:pt x="41" y="82"/>
                  </a:moveTo>
                  <a:lnTo>
                    <a:pt x="57" y="82"/>
                  </a:lnTo>
                  <a:lnTo>
                    <a:pt x="57" y="98"/>
                  </a:lnTo>
                  <a:lnTo>
                    <a:pt x="41" y="98"/>
                  </a:lnTo>
                  <a:lnTo>
                    <a:pt x="41" y="82"/>
                  </a:lnTo>
                  <a:close/>
                  <a:moveTo>
                    <a:pt x="8" y="17"/>
                  </a:moveTo>
                  <a:lnTo>
                    <a:pt x="24" y="17"/>
                  </a:lnTo>
                  <a:lnTo>
                    <a:pt x="24" y="33"/>
                  </a:lnTo>
                  <a:lnTo>
                    <a:pt x="8" y="33"/>
                  </a:lnTo>
                  <a:lnTo>
                    <a:pt x="8" y="17"/>
                  </a:lnTo>
                  <a:close/>
                  <a:moveTo>
                    <a:pt x="8" y="49"/>
                  </a:moveTo>
                  <a:lnTo>
                    <a:pt x="24" y="49"/>
                  </a:lnTo>
                  <a:lnTo>
                    <a:pt x="24" y="66"/>
                  </a:lnTo>
                  <a:lnTo>
                    <a:pt x="8" y="66"/>
                  </a:lnTo>
                  <a:lnTo>
                    <a:pt x="8" y="49"/>
                  </a:lnTo>
                  <a:close/>
                  <a:moveTo>
                    <a:pt x="8" y="82"/>
                  </a:moveTo>
                  <a:lnTo>
                    <a:pt x="24" y="82"/>
                  </a:lnTo>
                  <a:lnTo>
                    <a:pt x="24" y="98"/>
                  </a:lnTo>
                  <a:lnTo>
                    <a:pt x="8" y="98"/>
                  </a:lnTo>
                  <a:lnTo>
                    <a:pt x="8" y="82"/>
                  </a:lnTo>
                  <a:close/>
                  <a:moveTo>
                    <a:pt x="73" y="41"/>
                  </a:moveTo>
                  <a:lnTo>
                    <a:pt x="131" y="41"/>
                  </a:lnTo>
                  <a:lnTo>
                    <a:pt x="131" y="49"/>
                  </a:lnTo>
                  <a:lnTo>
                    <a:pt x="73" y="49"/>
                  </a:lnTo>
                  <a:lnTo>
                    <a:pt x="73" y="41"/>
                  </a:lnTo>
                  <a:close/>
                  <a:moveTo>
                    <a:pt x="73" y="131"/>
                  </a:moveTo>
                  <a:lnTo>
                    <a:pt x="90" y="131"/>
                  </a:lnTo>
                  <a:lnTo>
                    <a:pt x="90" y="98"/>
                  </a:lnTo>
                  <a:lnTo>
                    <a:pt x="114" y="98"/>
                  </a:lnTo>
                  <a:lnTo>
                    <a:pt x="114" y="131"/>
                  </a:lnTo>
                  <a:lnTo>
                    <a:pt x="131" y="131"/>
                  </a:lnTo>
                  <a:lnTo>
                    <a:pt x="131" y="57"/>
                  </a:lnTo>
                  <a:lnTo>
                    <a:pt x="73" y="57"/>
                  </a:lnTo>
                  <a:lnTo>
                    <a:pt x="73" y="131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7" name="îsḷîḍê"/>
            <p:cNvSpPr/>
            <p:nvPr/>
          </p:nvSpPr>
          <p:spPr bwMode="auto">
            <a:xfrm>
              <a:off x="10712808" y="3080462"/>
              <a:ext cx="272069" cy="272068"/>
            </a:xfrm>
            <a:custGeom>
              <a:avLst/>
              <a:gdLst>
                <a:gd name="T0" fmla="*/ 79 w 85"/>
                <a:gd name="T1" fmla="*/ 24 h 85"/>
                <a:gd name="T2" fmla="*/ 61 w 85"/>
                <a:gd name="T3" fmla="*/ 6 h 85"/>
                <a:gd name="T4" fmla="*/ 66 w 85"/>
                <a:gd name="T5" fmla="*/ 0 h 85"/>
                <a:gd name="T6" fmla="*/ 85 w 85"/>
                <a:gd name="T7" fmla="*/ 19 h 85"/>
                <a:gd name="T8" fmla="*/ 79 w 85"/>
                <a:gd name="T9" fmla="*/ 24 h 85"/>
                <a:gd name="T10" fmla="*/ 74 w 85"/>
                <a:gd name="T11" fmla="*/ 30 h 85"/>
                <a:gd name="T12" fmla="*/ 71 w 85"/>
                <a:gd name="T13" fmla="*/ 59 h 85"/>
                <a:gd name="T14" fmla="*/ 13 w 85"/>
                <a:gd name="T15" fmla="*/ 85 h 85"/>
                <a:gd name="T16" fmla="*/ 8 w 85"/>
                <a:gd name="T17" fmla="*/ 81 h 85"/>
                <a:gd name="T18" fmla="*/ 31 w 85"/>
                <a:gd name="T19" fmla="*/ 58 h 85"/>
                <a:gd name="T20" fmla="*/ 34 w 85"/>
                <a:gd name="T21" fmla="*/ 59 h 85"/>
                <a:gd name="T22" fmla="*/ 42 w 85"/>
                <a:gd name="T23" fmla="*/ 51 h 85"/>
                <a:gd name="T24" fmla="*/ 34 w 85"/>
                <a:gd name="T25" fmla="*/ 43 h 85"/>
                <a:gd name="T26" fmla="*/ 26 w 85"/>
                <a:gd name="T27" fmla="*/ 51 h 85"/>
                <a:gd name="T28" fmla="*/ 27 w 85"/>
                <a:gd name="T29" fmla="*/ 54 h 85"/>
                <a:gd name="T30" fmla="*/ 4 w 85"/>
                <a:gd name="T31" fmla="*/ 76 h 85"/>
                <a:gd name="T32" fmla="*/ 0 w 85"/>
                <a:gd name="T33" fmla="*/ 72 h 85"/>
                <a:gd name="T34" fmla="*/ 26 w 85"/>
                <a:gd name="T35" fmla="*/ 14 h 85"/>
                <a:gd name="T36" fmla="*/ 55 w 85"/>
                <a:gd name="T37" fmla="*/ 11 h 85"/>
                <a:gd name="T38" fmla="*/ 74 w 85"/>
                <a:gd name="T39" fmla="*/ 3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5">
                  <a:moveTo>
                    <a:pt x="79" y="24"/>
                  </a:moveTo>
                  <a:cubicBezTo>
                    <a:pt x="61" y="6"/>
                    <a:pt x="61" y="6"/>
                    <a:pt x="61" y="6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5" y="19"/>
                    <a:pt x="85" y="19"/>
                    <a:pt x="85" y="19"/>
                  </a:cubicBezTo>
                  <a:lnTo>
                    <a:pt x="79" y="24"/>
                  </a:lnTo>
                  <a:close/>
                  <a:moveTo>
                    <a:pt x="74" y="30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47" y="59"/>
                    <a:pt x="13" y="85"/>
                    <a:pt x="13" y="85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9"/>
                    <a:pt x="33" y="59"/>
                    <a:pt x="34" y="59"/>
                  </a:cubicBezTo>
                  <a:cubicBezTo>
                    <a:pt x="38" y="59"/>
                    <a:pt x="42" y="55"/>
                    <a:pt x="42" y="51"/>
                  </a:cubicBezTo>
                  <a:cubicBezTo>
                    <a:pt x="42" y="46"/>
                    <a:pt x="38" y="43"/>
                    <a:pt x="34" y="43"/>
                  </a:cubicBezTo>
                  <a:cubicBezTo>
                    <a:pt x="30" y="43"/>
                    <a:pt x="26" y="46"/>
                    <a:pt x="26" y="51"/>
                  </a:cubicBezTo>
                  <a:cubicBezTo>
                    <a:pt x="26" y="52"/>
                    <a:pt x="26" y="53"/>
                    <a:pt x="27" y="54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26" y="37"/>
                    <a:pt x="26" y="14"/>
                  </a:cubicBezTo>
                  <a:cubicBezTo>
                    <a:pt x="55" y="11"/>
                    <a:pt x="55" y="11"/>
                    <a:pt x="55" y="11"/>
                  </a:cubicBezTo>
                  <a:lnTo>
                    <a:pt x="74" y="3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8" name="išļîḍè"/>
            <p:cNvSpPr/>
            <p:nvPr/>
          </p:nvSpPr>
          <p:spPr bwMode="auto">
            <a:xfrm>
              <a:off x="10466184" y="2757502"/>
              <a:ext cx="246623" cy="246623"/>
            </a:xfrm>
            <a:custGeom>
              <a:avLst/>
              <a:gdLst>
                <a:gd name="T0" fmla="*/ 53 w 77"/>
                <a:gd name="T1" fmla="*/ 30 h 77"/>
                <a:gd name="T2" fmla="*/ 26 w 77"/>
                <a:gd name="T3" fmla="*/ 2 h 77"/>
                <a:gd name="T4" fmla="*/ 39 w 77"/>
                <a:gd name="T5" fmla="*/ 0 h 77"/>
                <a:gd name="T6" fmla="*/ 53 w 77"/>
                <a:gd name="T7" fmla="*/ 3 h 77"/>
                <a:gd name="T8" fmla="*/ 53 w 77"/>
                <a:gd name="T9" fmla="*/ 30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8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8 h 77"/>
                <a:gd name="T22" fmla="*/ 72 w 77"/>
                <a:gd name="T23" fmla="*/ 58 h 77"/>
                <a:gd name="T24" fmla="*/ 39 w 77"/>
                <a:gd name="T25" fmla="*/ 77 h 77"/>
                <a:gd name="T26" fmla="*/ 24 w 77"/>
                <a:gd name="T27" fmla="*/ 74 h 77"/>
                <a:gd name="T28" fmla="*/ 24 w 77"/>
                <a:gd name="T29" fmla="*/ 58 h 77"/>
                <a:gd name="T30" fmla="*/ 32 w 77"/>
                <a:gd name="T31" fmla="*/ 17 h 77"/>
                <a:gd name="T32" fmla="*/ 1 w 77"/>
                <a:gd name="T33" fmla="*/ 48 h 77"/>
                <a:gd name="T34" fmla="*/ 0 w 77"/>
                <a:gd name="T35" fmla="*/ 38 h 77"/>
                <a:gd name="T36" fmla="*/ 20 w 77"/>
                <a:gd name="T37" fmla="*/ 5 h 77"/>
                <a:gd name="T38" fmla="*/ 32 w 77"/>
                <a:gd name="T39" fmla="*/ 17 h 77"/>
                <a:gd name="T40" fmla="*/ 20 w 77"/>
                <a:gd name="T41" fmla="*/ 38 h 77"/>
                <a:gd name="T42" fmla="*/ 20 w 77"/>
                <a:gd name="T43" fmla="*/ 72 h 77"/>
                <a:gd name="T44" fmla="*/ 4 w 77"/>
                <a:gd name="T45" fmla="*/ 54 h 77"/>
                <a:gd name="T46" fmla="*/ 20 w 77"/>
                <a:gd name="T47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30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30" y="1"/>
                    <a:pt x="34" y="0"/>
                    <a:pt x="39" y="0"/>
                  </a:cubicBezTo>
                  <a:cubicBezTo>
                    <a:pt x="44" y="0"/>
                    <a:pt x="49" y="1"/>
                    <a:pt x="53" y="3"/>
                  </a:cubicBezTo>
                  <a:lnTo>
                    <a:pt x="53" y="30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8"/>
                  </a:cubicBezTo>
                  <a:cubicBezTo>
                    <a:pt x="77" y="43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8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5" y="69"/>
                    <a:pt x="53" y="77"/>
                    <a:pt x="39" y="77"/>
                  </a:cubicBezTo>
                  <a:cubicBezTo>
                    <a:pt x="34" y="77"/>
                    <a:pt x="29" y="76"/>
                    <a:pt x="24" y="74"/>
                  </a:cubicBezTo>
                  <a:lnTo>
                    <a:pt x="24" y="58"/>
                  </a:lnTo>
                  <a:close/>
                  <a:moveTo>
                    <a:pt x="32" y="17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1" y="45"/>
                    <a:pt x="0" y="42"/>
                    <a:pt x="0" y="38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20" y="38"/>
                  </a:moveTo>
                  <a:cubicBezTo>
                    <a:pt x="20" y="72"/>
                    <a:pt x="20" y="72"/>
                    <a:pt x="20" y="72"/>
                  </a:cubicBezTo>
                  <a:cubicBezTo>
                    <a:pt x="12" y="68"/>
                    <a:pt x="7" y="61"/>
                    <a:pt x="4" y="54"/>
                  </a:cubicBezTo>
                  <a:lnTo>
                    <a:pt x="20" y="38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9" name="íṡľide"/>
            <p:cNvSpPr/>
            <p:nvPr/>
          </p:nvSpPr>
          <p:spPr bwMode="auto">
            <a:xfrm>
              <a:off x="10462270" y="3049145"/>
              <a:ext cx="230965" cy="185946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58 h 58"/>
                <a:gd name="T4" fmla="*/ 72 w 72"/>
                <a:gd name="T5" fmla="*/ 58 h 58"/>
                <a:gd name="T6" fmla="*/ 72 w 72"/>
                <a:gd name="T7" fmla="*/ 0 h 58"/>
                <a:gd name="T8" fmla="*/ 0 w 72"/>
                <a:gd name="T9" fmla="*/ 0 h 58"/>
                <a:gd name="T10" fmla="*/ 67 w 72"/>
                <a:gd name="T11" fmla="*/ 53 h 58"/>
                <a:gd name="T12" fmla="*/ 4 w 72"/>
                <a:gd name="T13" fmla="*/ 53 h 58"/>
                <a:gd name="T14" fmla="*/ 4 w 72"/>
                <a:gd name="T15" fmla="*/ 4 h 58"/>
                <a:gd name="T16" fmla="*/ 67 w 72"/>
                <a:gd name="T17" fmla="*/ 4 h 58"/>
                <a:gd name="T18" fmla="*/ 67 w 72"/>
                <a:gd name="T19" fmla="*/ 53 h 58"/>
                <a:gd name="T20" fmla="*/ 49 w 72"/>
                <a:gd name="T21" fmla="*/ 15 h 58"/>
                <a:gd name="T22" fmla="*/ 56 w 72"/>
                <a:gd name="T23" fmla="*/ 22 h 58"/>
                <a:gd name="T24" fmla="*/ 63 w 72"/>
                <a:gd name="T25" fmla="*/ 15 h 58"/>
                <a:gd name="T26" fmla="*/ 56 w 72"/>
                <a:gd name="T27" fmla="*/ 9 h 58"/>
                <a:gd name="T28" fmla="*/ 49 w 72"/>
                <a:gd name="T29" fmla="*/ 15 h 58"/>
                <a:gd name="T30" fmla="*/ 63 w 72"/>
                <a:gd name="T31" fmla="*/ 49 h 58"/>
                <a:gd name="T32" fmla="*/ 9 w 72"/>
                <a:gd name="T33" fmla="*/ 49 h 58"/>
                <a:gd name="T34" fmla="*/ 22 w 72"/>
                <a:gd name="T35" fmla="*/ 13 h 58"/>
                <a:gd name="T36" fmla="*/ 40 w 72"/>
                <a:gd name="T37" fmla="*/ 35 h 58"/>
                <a:gd name="T38" fmla="*/ 49 w 72"/>
                <a:gd name="T39" fmla="*/ 29 h 58"/>
                <a:gd name="T40" fmla="*/ 63 w 72"/>
                <a:gd name="T41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8">
                  <a:moveTo>
                    <a:pt x="0" y="0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0" y="0"/>
                  </a:lnTo>
                  <a:close/>
                  <a:moveTo>
                    <a:pt x="67" y="53"/>
                  </a:moveTo>
                  <a:cubicBezTo>
                    <a:pt x="4" y="53"/>
                    <a:pt x="4" y="53"/>
                    <a:pt x="4" y="5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7" y="53"/>
                  </a:lnTo>
                  <a:close/>
                  <a:moveTo>
                    <a:pt x="49" y="15"/>
                  </a:moveTo>
                  <a:cubicBezTo>
                    <a:pt x="49" y="19"/>
                    <a:pt x="52" y="22"/>
                    <a:pt x="56" y="22"/>
                  </a:cubicBezTo>
                  <a:cubicBezTo>
                    <a:pt x="60" y="22"/>
                    <a:pt x="63" y="19"/>
                    <a:pt x="63" y="15"/>
                  </a:cubicBezTo>
                  <a:cubicBezTo>
                    <a:pt x="63" y="12"/>
                    <a:pt x="60" y="9"/>
                    <a:pt x="56" y="9"/>
                  </a:cubicBezTo>
                  <a:cubicBezTo>
                    <a:pt x="52" y="9"/>
                    <a:pt x="49" y="12"/>
                    <a:pt x="49" y="15"/>
                  </a:cubicBezTo>
                  <a:close/>
                  <a:moveTo>
                    <a:pt x="63" y="49"/>
                  </a:moveTo>
                  <a:cubicBezTo>
                    <a:pt x="9" y="49"/>
                    <a:pt x="9" y="49"/>
                    <a:pt x="9" y="49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9" y="29"/>
                    <a:pt x="49" y="29"/>
                    <a:pt x="49" y="29"/>
                  </a:cubicBezTo>
                  <a:lnTo>
                    <a:pt x="63" y="49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0" name="íś1iḓê"/>
            <p:cNvSpPr/>
            <p:nvPr/>
          </p:nvSpPr>
          <p:spPr bwMode="auto">
            <a:xfrm>
              <a:off x="10370276" y="3305554"/>
              <a:ext cx="242709" cy="281855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6 w 76"/>
                <a:gd name="T5" fmla="*/ 65 h 88"/>
                <a:gd name="T6" fmla="*/ 49 w 76"/>
                <a:gd name="T7" fmla="*/ 27 h 88"/>
                <a:gd name="T8" fmla="*/ 32 w 76"/>
                <a:gd name="T9" fmla="*/ 75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0" y="23"/>
                    <a:pt x="30" y="12"/>
                    <a:pt x="14" y="28"/>
                  </a:cubicBezTo>
                  <a:cubicBezTo>
                    <a:pt x="0" y="42"/>
                    <a:pt x="5" y="60"/>
                    <a:pt x="16" y="65"/>
                  </a:cubicBezTo>
                  <a:cubicBezTo>
                    <a:pt x="28" y="60"/>
                    <a:pt x="40" y="46"/>
                    <a:pt x="49" y="27"/>
                  </a:cubicBezTo>
                  <a:cubicBezTo>
                    <a:pt x="49" y="27"/>
                    <a:pt x="57" y="51"/>
                    <a:pt x="32" y="75"/>
                  </a:cubicBezTo>
                  <a:cubicBezTo>
                    <a:pt x="44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6" y="71"/>
                    <a:pt x="47" y="41"/>
                  </a:cubicBezTo>
                  <a:cubicBezTo>
                    <a:pt x="30" y="71"/>
                    <a:pt x="6" y="78"/>
                    <a:pt x="4" y="78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1" name="îṩḷiḑé"/>
            <p:cNvSpPr/>
            <p:nvPr/>
          </p:nvSpPr>
          <p:spPr bwMode="auto">
            <a:xfrm>
              <a:off x="10303727" y="2346463"/>
              <a:ext cx="328831" cy="244665"/>
            </a:xfrm>
            <a:custGeom>
              <a:avLst/>
              <a:gdLst>
                <a:gd name="T0" fmla="*/ 99 w 103"/>
                <a:gd name="T1" fmla="*/ 3 h 77"/>
                <a:gd name="T2" fmla="*/ 52 w 103"/>
                <a:gd name="T3" fmla="*/ 0 h 77"/>
                <a:gd name="T4" fmla="*/ 4 w 103"/>
                <a:gd name="T5" fmla="*/ 3 h 77"/>
                <a:gd name="T6" fmla="*/ 0 w 103"/>
                <a:gd name="T7" fmla="*/ 38 h 77"/>
                <a:gd name="T8" fmla="*/ 4 w 103"/>
                <a:gd name="T9" fmla="*/ 73 h 77"/>
                <a:gd name="T10" fmla="*/ 52 w 103"/>
                <a:gd name="T11" fmla="*/ 77 h 77"/>
                <a:gd name="T12" fmla="*/ 99 w 103"/>
                <a:gd name="T13" fmla="*/ 73 h 77"/>
                <a:gd name="T14" fmla="*/ 103 w 103"/>
                <a:gd name="T15" fmla="*/ 38 h 77"/>
                <a:gd name="T16" fmla="*/ 99 w 103"/>
                <a:gd name="T17" fmla="*/ 3 h 77"/>
                <a:gd name="T18" fmla="*/ 39 w 103"/>
                <a:gd name="T19" fmla="*/ 57 h 77"/>
                <a:gd name="T20" fmla="*/ 39 w 103"/>
                <a:gd name="T21" fmla="*/ 19 h 77"/>
                <a:gd name="T22" fmla="*/ 71 w 103"/>
                <a:gd name="T23" fmla="*/ 38 h 77"/>
                <a:gd name="T24" fmla="*/ 39 w 103"/>
                <a:gd name="T25" fmla="*/ 5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77">
                  <a:moveTo>
                    <a:pt x="99" y="3"/>
                  </a:moveTo>
                  <a:cubicBezTo>
                    <a:pt x="84" y="1"/>
                    <a:pt x="68" y="0"/>
                    <a:pt x="52" y="0"/>
                  </a:cubicBezTo>
                  <a:cubicBezTo>
                    <a:pt x="35" y="0"/>
                    <a:pt x="19" y="1"/>
                    <a:pt x="4" y="3"/>
                  </a:cubicBezTo>
                  <a:cubicBezTo>
                    <a:pt x="2" y="14"/>
                    <a:pt x="0" y="26"/>
                    <a:pt x="0" y="38"/>
                  </a:cubicBezTo>
                  <a:cubicBezTo>
                    <a:pt x="0" y="51"/>
                    <a:pt x="2" y="63"/>
                    <a:pt x="4" y="73"/>
                  </a:cubicBezTo>
                  <a:cubicBezTo>
                    <a:pt x="19" y="75"/>
                    <a:pt x="35" y="77"/>
                    <a:pt x="52" y="77"/>
                  </a:cubicBezTo>
                  <a:cubicBezTo>
                    <a:pt x="68" y="77"/>
                    <a:pt x="84" y="75"/>
                    <a:pt x="99" y="73"/>
                  </a:cubicBezTo>
                  <a:cubicBezTo>
                    <a:pt x="101" y="63"/>
                    <a:pt x="103" y="51"/>
                    <a:pt x="103" y="38"/>
                  </a:cubicBezTo>
                  <a:cubicBezTo>
                    <a:pt x="103" y="26"/>
                    <a:pt x="101" y="14"/>
                    <a:pt x="99" y="3"/>
                  </a:cubicBezTo>
                  <a:close/>
                  <a:moveTo>
                    <a:pt x="39" y="57"/>
                  </a:moveTo>
                  <a:cubicBezTo>
                    <a:pt x="39" y="19"/>
                    <a:pt x="39" y="19"/>
                    <a:pt x="39" y="19"/>
                  </a:cubicBezTo>
                  <a:cubicBezTo>
                    <a:pt x="71" y="38"/>
                    <a:pt x="71" y="38"/>
                    <a:pt x="71" y="38"/>
                  </a:cubicBezTo>
                  <a:lnTo>
                    <a:pt x="39" y="57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2" name="íš1ídé"/>
            <p:cNvSpPr/>
            <p:nvPr/>
          </p:nvSpPr>
          <p:spPr bwMode="auto">
            <a:xfrm>
              <a:off x="10278281" y="3927985"/>
              <a:ext cx="367978" cy="367978"/>
            </a:xfrm>
            <a:custGeom>
              <a:avLst/>
              <a:gdLst>
                <a:gd name="T0" fmla="*/ 115 w 115"/>
                <a:gd name="T1" fmla="*/ 32 h 115"/>
                <a:gd name="T2" fmla="*/ 104 w 115"/>
                <a:gd name="T3" fmla="*/ 22 h 115"/>
                <a:gd name="T4" fmla="*/ 84 w 115"/>
                <a:gd name="T5" fmla="*/ 42 h 115"/>
                <a:gd name="T6" fmla="*/ 73 w 115"/>
                <a:gd name="T7" fmla="*/ 30 h 115"/>
                <a:gd name="T8" fmla="*/ 93 w 115"/>
                <a:gd name="T9" fmla="*/ 10 h 115"/>
                <a:gd name="T10" fmla="*/ 83 w 115"/>
                <a:gd name="T11" fmla="*/ 0 h 115"/>
                <a:gd name="T12" fmla="*/ 63 w 115"/>
                <a:gd name="T13" fmla="*/ 20 h 115"/>
                <a:gd name="T14" fmla="*/ 50 w 115"/>
                <a:gd name="T15" fmla="*/ 7 h 115"/>
                <a:gd name="T16" fmla="*/ 40 w 115"/>
                <a:gd name="T17" fmla="*/ 17 h 115"/>
                <a:gd name="T18" fmla="*/ 98 w 115"/>
                <a:gd name="T19" fmla="*/ 74 h 115"/>
                <a:gd name="T20" fmla="*/ 107 w 115"/>
                <a:gd name="T21" fmla="*/ 65 h 115"/>
                <a:gd name="T22" fmla="*/ 95 w 115"/>
                <a:gd name="T23" fmla="*/ 52 h 115"/>
                <a:gd name="T24" fmla="*/ 115 w 115"/>
                <a:gd name="T25" fmla="*/ 32 h 115"/>
                <a:gd name="T26" fmla="*/ 31 w 115"/>
                <a:gd name="T27" fmla="*/ 84 h 115"/>
                <a:gd name="T28" fmla="*/ 89 w 115"/>
                <a:gd name="T29" fmla="*/ 76 h 115"/>
                <a:gd name="T30" fmla="*/ 39 w 115"/>
                <a:gd name="T31" fmla="*/ 26 h 115"/>
                <a:gd name="T32" fmla="*/ 31 w 115"/>
                <a:gd name="T33" fmla="*/ 84 h 115"/>
                <a:gd name="T34" fmla="*/ 21 w 115"/>
                <a:gd name="T35" fmla="*/ 79 h 115"/>
                <a:gd name="T36" fmla="*/ 36 w 115"/>
                <a:gd name="T37" fmla="*/ 93 h 115"/>
                <a:gd name="T38" fmla="*/ 14 w 115"/>
                <a:gd name="T39" fmla="*/ 115 h 115"/>
                <a:gd name="T40" fmla="*/ 0 w 115"/>
                <a:gd name="T41" fmla="*/ 100 h 115"/>
                <a:gd name="T42" fmla="*/ 21 w 115"/>
                <a:gd name="T43" fmla="*/ 7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115">
                  <a:moveTo>
                    <a:pt x="115" y="32"/>
                  </a:moveTo>
                  <a:cubicBezTo>
                    <a:pt x="104" y="22"/>
                    <a:pt x="104" y="22"/>
                    <a:pt x="104" y="2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95" y="52"/>
                    <a:pt x="95" y="52"/>
                    <a:pt x="95" y="52"/>
                  </a:cubicBezTo>
                  <a:lnTo>
                    <a:pt x="115" y="32"/>
                  </a:lnTo>
                  <a:close/>
                  <a:moveTo>
                    <a:pt x="31" y="84"/>
                  </a:moveTo>
                  <a:cubicBezTo>
                    <a:pt x="49" y="103"/>
                    <a:pt x="74" y="88"/>
                    <a:pt x="89" y="7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7" y="41"/>
                    <a:pt x="12" y="66"/>
                    <a:pt x="31" y="84"/>
                  </a:cubicBezTo>
                  <a:close/>
                  <a:moveTo>
                    <a:pt x="21" y="79"/>
                  </a:moveTo>
                  <a:cubicBezTo>
                    <a:pt x="36" y="93"/>
                    <a:pt x="36" y="93"/>
                    <a:pt x="36" y="93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0" y="100"/>
                    <a:pt x="0" y="100"/>
                    <a:pt x="0" y="100"/>
                  </a:cubicBezTo>
                  <a:lnTo>
                    <a:pt x="21" y="79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3" name="îṡḷiḍe"/>
            <p:cNvSpPr/>
            <p:nvPr/>
          </p:nvSpPr>
          <p:spPr bwMode="auto">
            <a:xfrm>
              <a:off x="10217604" y="4376214"/>
              <a:ext cx="270111" cy="313173"/>
            </a:xfrm>
            <a:custGeom>
              <a:avLst/>
              <a:gdLst>
                <a:gd name="T0" fmla="*/ 55 w 85"/>
                <a:gd name="T1" fmla="*/ 14 h 98"/>
                <a:gd name="T2" fmla="*/ 55 w 85"/>
                <a:gd name="T3" fmla="*/ 27 h 98"/>
                <a:gd name="T4" fmla="*/ 64 w 85"/>
                <a:gd name="T5" fmla="*/ 33 h 98"/>
                <a:gd name="T6" fmla="*/ 73 w 85"/>
                <a:gd name="T7" fmla="*/ 55 h 98"/>
                <a:gd name="T8" fmla="*/ 64 w 85"/>
                <a:gd name="T9" fmla="*/ 77 h 98"/>
                <a:gd name="T10" fmla="*/ 43 w 85"/>
                <a:gd name="T11" fmla="*/ 86 h 98"/>
                <a:gd name="T12" fmla="*/ 21 w 85"/>
                <a:gd name="T13" fmla="*/ 77 h 98"/>
                <a:gd name="T14" fmla="*/ 12 w 85"/>
                <a:gd name="T15" fmla="*/ 55 h 98"/>
                <a:gd name="T16" fmla="*/ 21 w 85"/>
                <a:gd name="T17" fmla="*/ 33 h 98"/>
                <a:gd name="T18" fmla="*/ 30 w 85"/>
                <a:gd name="T19" fmla="*/ 27 h 98"/>
                <a:gd name="T20" fmla="*/ 30 w 85"/>
                <a:gd name="T21" fmla="*/ 14 h 98"/>
                <a:gd name="T22" fmla="*/ 0 w 85"/>
                <a:gd name="T23" fmla="*/ 55 h 98"/>
                <a:gd name="T24" fmla="*/ 43 w 85"/>
                <a:gd name="T25" fmla="*/ 98 h 98"/>
                <a:gd name="T26" fmla="*/ 85 w 85"/>
                <a:gd name="T27" fmla="*/ 55 h 98"/>
                <a:gd name="T28" fmla="*/ 55 w 85"/>
                <a:gd name="T29" fmla="*/ 14 h 98"/>
                <a:gd name="T30" fmla="*/ 37 w 85"/>
                <a:gd name="T31" fmla="*/ 0 h 98"/>
                <a:gd name="T32" fmla="*/ 49 w 85"/>
                <a:gd name="T33" fmla="*/ 0 h 98"/>
                <a:gd name="T34" fmla="*/ 49 w 85"/>
                <a:gd name="T35" fmla="*/ 49 h 98"/>
                <a:gd name="T36" fmla="*/ 37 w 85"/>
                <a:gd name="T37" fmla="*/ 49 h 98"/>
                <a:gd name="T38" fmla="*/ 37 w 85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8" y="29"/>
                    <a:pt x="62" y="31"/>
                    <a:pt x="64" y="33"/>
                  </a:cubicBezTo>
                  <a:cubicBezTo>
                    <a:pt x="70" y="39"/>
                    <a:pt x="73" y="47"/>
                    <a:pt x="73" y="55"/>
                  </a:cubicBezTo>
                  <a:cubicBezTo>
                    <a:pt x="73" y="63"/>
                    <a:pt x="70" y="71"/>
                    <a:pt x="64" y="77"/>
                  </a:cubicBezTo>
                  <a:cubicBezTo>
                    <a:pt x="58" y="82"/>
                    <a:pt x="51" y="86"/>
                    <a:pt x="43" y="86"/>
                  </a:cubicBezTo>
                  <a:cubicBezTo>
                    <a:pt x="34" y="86"/>
                    <a:pt x="27" y="82"/>
                    <a:pt x="21" y="77"/>
                  </a:cubicBezTo>
                  <a:cubicBezTo>
                    <a:pt x="15" y="71"/>
                    <a:pt x="12" y="63"/>
                    <a:pt x="12" y="55"/>
                  </a:cubicBezTo>
                  <a:cubicBezTo>
                    <a:pt x="12" y="47"/>
                    <a:pt x="15" y="39"/>
                    <a:pt x="21" y="33"/>
                  </a:cubicBezTo>
                  <a:cubicBezTo>
                    <a:pt x="24" y="31"/>
                    <a:pt x="27" y="29"/>
                    <a:pt x="30" y="27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13" y="19"/>
                    <a:pt x="0" y="36"/>
                    <a:pt x="0" y="55"/>
                  </a:cubicBezTo>
                  <a:cubicBezTo>
                    <a:pt x="0" y="79"/>
                    <a:pt x="19" y="98"/>
                    <a:pt x="43" y="98"/>
                  </a:cubicBezTo>
                  <a:cubicBezTo>
                    <a:pt x="66" y="98"/>
                    <a:pt x="85" y="79"/>
                    <a:pt x="85" y="55"/>
                  </a:cubicBezTo>
                  <a:cubicBezTo>
                    <a:pt x="85" y="36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4" name="i$liḓé"/>
            <p:cNvSpPr/>
            <p:nvPr/>
          </p:nvSpPr>
          <p:spPr bwMode="auto">
            <a:xfrm>
              <a:off x="10248921" y="3640258"/>
              <a:ext cx="146800" cy="256409"/>
            </a:xfrm>
            <a:custGeom>
              <a:avLst/>
              <a:gdLst>
                <a:gd name="T0" fmla="*/ 0 w 75"/>
                <a:gd name="T1" fmla="*/ 131 h 131"/>
                <a:gd name="T2" fmla="*/ 0 w 75"/>
                <a:gd name="T3" fmla="*/ 0 h 131"/>
                <a:gd name="T4" fmla="*/ 21 w 75"/>
                <a:gd name="T5" fmla="*/ 0 h 131"/>
                <a:gd name="T6" fmla="*/ 21 w 75"/>
                <a:gd name="T7" fmla="*/ 59 h 131"/>
                <a:gd name="T8" fmla="*/ 75 w 75"/>
                <a:gd name="T9" fmla="*/ 5 h 131"/>
                <a:gd name="T10" fmla="*/ 75 w 75"/>
                <a:gd name="T11" fmla="*/ 125 h 131"/>
                <a:gd name="T12" fmla="*/ 21 w 75"/>
                <a:gd name="T13" fmla="*/ 71 h 131"/>
                <a:gd name="T14" fmla="*/ 21 w 75"/>
                <a:gd name="T15" fmla="*/ 131 h 131"/>
                <a:gd name="T16" fmla="*/ 0 w 75"/>
                <a:gd name="T17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31">
                  <a:moveTo>
                    <a:pt x="0" y="131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59"/>
                  </a:lnTo>
                  <a:lnTo>
                    <a:pt x="75" y="5"/>
                  </a:lnTo>
                  <a:lnTo>
                    <a:pt x="75" y="125"/>
                  </a:lnTo>
                  <a:lnTo>
                    <a:pt x="21" y="71"/>
                  </a:lnTo>
                  <a:lnTo>
                    <a:pt x="21" y="131"/>
                  </a:lnTo>
                  <a:lnTo>
                    <a:pt x="0" y="131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5" name="îṡlîdé"/>
            <p:cNvSpPr/>
            <p:nvPr/>
          </p:nvSpPr>
          <p:spPr bwMode="auto">
            <a:xfrm>
              <a:off x="10156926" y="2651806"/>
              <a:ext cx="279899" cy="250538"/>
            </a:xfrm>
            <a:custGeom>
              <a:avLst/>
              <a:gdLst>
                <a:gd name="T0" fmla="*/ 22 w 88"/>
                <a:gd name="T1" fmla="*/ 0 h 78"/>
                <a:gd name="T2" fmla="*/ 66 w 88"/>
                <a:gd name="T3" fmla="*/ 0 h 78"/>
                <a:gd name="T4" fmla="*/ 66 w 88"/>
                <a:gd name="T5" fmla="*/ 11 h 78"/>
                <a:gd name="T6" fmla="*/ 22 w 88"/>
                <a:gd name="T7" fmla="*/ 11 h 78"/>
                <a:gd name="T8" fmla="*/ 22 w 88"/>
                <a:gd name="T9" fmla="*/ 0 h 78"/>
                <a:gd name="T10" fmla="*/ 83 w 88"/>
                <a:gd name="T11" fmla="*/ 17 h 78"/>
                <a:gd name="T12" fmla="*/ 5 w 88"/>
                <a:gd name="T13" fmla="*/ 17 h 78"/>
                <a:gd name="T14" fmla="*/ 0 w 88"/>
                <a:gd name="T15" fmla="*/ 22 h 78"/>
                <a:gd name="T16" fmla="*/ 0 w 88"/>
                <a:gd name="T17" fmla="*/ 50 h 78"/>
                <a:gd name="T18" fmla="*/ 5 w 88"/>
                <a:gd name="T19" fmla="*/ 56 h 78"/>
                <a:gd name="T20" fmla="*/ 22 w 88"/>
                <a:gd name="T21" fmla="*/ 56 h 78"/>
                <a:gd name="T22" fmla="*/ 22 w 88"/>
                <a:gd name="T23" fmla="*/ 78 h 78"/>
                <a:gd name="T24" fmla="*/ 66 w 88"/>
                <a:gd name="T25" fmla="*/ 78 h 78"/>
                <a:gd name="T26" fmla="*/ 66 w 88"/>
                <a:gd name="T27" fmla="*/ 56 h 78"/>
                <a:gd name="T28" fmla="*/ 83 w 88"/>
                <a:gd name="T29" fmla="*/ 56 h 78"/>
                <a:gd name="T30" fmla="*/ 88 w 88"/>
                <a:gd name="T31" fmla="*/ 50 h 78"/>
                <a:gd name="T32" fmla="*/ 88 w 88"/>
                <a:gd name="T33" fmla="*/ 22 h 78"/>
                <a:gd name="T34" fmla="*/ 83 w 88"/>
                <a:gd name="T35" fmla="*/ 17 h 78"/>
                <a:gd name="T36" fmla="*/ 60 w 88"/>
                <a:gd name="T37" fmla="*/ 72 h 78"/>
                <a:gd name="T38" fmla="*/ 27 w 88"/>
                <a:gd name="T39" fmla="*/ 72 h 78"/>
                <a:gd name="T40" fmla="*/ 27 w 88"/>
                <a:gd name="T41" fmla="*/ 45 h 78"/>
                <a:gd name="T42" fmla="*/ 60 w 88"/>
                <a:gd name="T43" fmla="*/ 45 h 78"/>
                <a:gd name="T44" fmla="*/ 60 w 88"/>
                <a:gd name="T45" fmla="*/ 72 h 78"/>
                <a:gd name="T46" fmla="*/ 84 w 88"/>
                <a:gd name="T47" fmla="*/ 25 h 78"/>
                <a:gd name="T48" fmla="*/ 80 w 88"/>
                <a:gd name="T49" fmla="*/ 29 h 78"/>
                <a:gd name="T50" fmla="*/ 76 w 88"/>
                <a:gd name="T51" fmla="*/ 25 h 78"/>
                <a:gd name="T52" fmla="*/ 80 w 88"/>
                <a:gd name="T53" fmla="*/ 21 h 78"/>
                <a:gd name="T54" fmla="*/ 84 w 88"/>
                <a:gd name="T55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78">
                  <a:moveTo>
                    <a:pt x="22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2" y="0"/>
                  </a:lnTo>
                  <a:close/>
                  <a:moveTo>
                    <a:pt x="83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2" y="17"/>
                    <a:pt x="0" y="19"/>
                    <a:pt x="0" y="2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6"/>
                    <a:pt x="5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6" y="56"/>
                    <a:pt x="88" y="53"/>
                    <a:pt x="88" y="50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19"/>
                    <a:pt x="86" y="17"/>
                    <a:pt x="83" y="17"/>
                  </a:cubicBezTo>
                  <a:close/>
                  <a:moveTo>
                    <a:pt x="60" y="72"/>
                  </a:moveTo>
                  <a:cubicBezTo>
                    <a:pt x="27" y="72"/>
                    <a:pt x="27" y="72"/>
                    <a:pt x="27" y="72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60" y="45"/>
                    <a:pt x="60" y="45"/>
                    <a:pt x="60" y="45"/>
                  </a:cubicBezTo>
                  <a:lnTo>
                    <a:pt x="60" y="72"/>
                  </a:lnTo>
                  <a:close/>
                  <a:moveTo>
                    <a:pt x="84" y="25"/>
                  </a:moveTo>
                  <a:cubicBezTo>
                    <a:pt x="84" y="27"/>
                    <a:pt x="82" y="29"/>
                    <a:pt x="80" y="29"/>
                  </a:cubicBezTo>
                  <a:cubicBezTo>
                    <a:pt x="78" y="29"/>
                    <a:pt x="76" y="27"/>
                    <a:pt x="76" y="25"/>
                  </a:cubicBezTo>
                  <a:cubicBezTo>
                    <a:pt x="76" y="23"/>
                    <a:pt x="78" y="21"/>
                    <a:pt x="80" y="21"/>
                  </a:cubicBezTo>
                  <a:cubicBezTo>
                    <a:pt x="82" y="21"/>
                    <a:pt x="84" y="23"/>
                    <a:pt x="84" y="25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6" name="îṩlïḋê"/>
            <p:cNvSpPr/>
            <p:nvPr/>
          </p:nvSpPr>
          <p:spPr bwMode="auto">
            <a:xfrm>
              <a:off x="10164756" y="2953235"/>
              <a:ext cx="244667" cy="258367"/>
            </a:xfrm>
            <a:custGeom>
              <a:avLst/>
              <a:gdLst>
                <a:gd name="T0" fmla="*/ 69 w 76"/>
                <a:gd name="T1" fmla="*/ 0 h 81"/>
                <a:gd name="T2" fmla="*/ 8 w 76"/>
                <a:gd name="T3" fmla="*/ 0 h 81"/>
                <a:gd name="T4" fmla="*/ 0 w 76"/>
                <a:gd name="T5" fmla="*/ 7 h 81"/>
                <a:gd name="T6" fmla="*/ 0 w 76"/>
                <a:gd name="T7" fmla="*/ 73 h 81"/>
                <a:gd name="T8" fmla="*/ 8 w 76"/>
                <a:gd name="T9" fmla="*/ 81 h 81"/>
                <a:gd name="T10" fmla="*/ 69 w 76"/>
                <a:gd name="T11" fmla="*/ 81 h 81"/>
                <a:gd name="T12" fmla="*/ 76 w 76"/>
                <a:gd name="T13" fmla="*/ 73 h 81"/>
                <a:gd name="T14" fmla="*/ 76 w 76"/>
                <a:gd name="T15" fmla="*/ 7 h 81"/>
                <a:gd name="T16" fmla="*/ 69 w 76"/>
                <a:gd name="T17" fmla="*/ 0 h 81"/>
                <a:gd name="T18" fmla="*/ 66 w 76"/>
                <a:gd name="T19" fmla="*/ 71 h 81"/>
                <a:gd name="T20" fmla="*/ 11 w 76"/>
                <a:gd name="T21" fmla="*/ 71 h 81"/>
                <a:gd name="T22" fmla="*/ 11 w 76"/>
                <a:gd name="T23" fmla="*/ 10 h 81"/>
                <a:gd name="T24" fmla="*/ 66 w 76"/>
                <a:gd name="T25" fmla="*/ 10 h 81"/>
                <a:gd name="T26" fmla="*/ 66 w 76"/>
                <a:gd name="T27" fmla="*/ 71 h 81"/>
                <a:gd name="T28" fmla="*/ 21 w 76"/>
                <a:gd name="T29" fmla="*/ 45 h 81"/>
                <a:gd name="T30" fmla="*/ 56 w 76"/>
                <a:gd name="T31" fmla="*/ 45 h 81"/>
                <a:gd name="T32" fmla="*/ 56 w 76"/>
                <a:gd name="T33" fmla="*/ 50 h 81"/>
                <a:gd name="T34" fmla="*/ 21 w 76"/>
                <a:gd name="T35" fmla="*/ 50 h 81"/>
                <a:gd name="T36" fmla="*/ 21 w 76"/>
                <a:gd name="T37" fmla="*/ 45 h 81"/>
                <a:gd name="T38" fmla="*/ 21 w 76"/>
                <a:gd name="T39" fmla="*/ 55 h 81"/>
                <a:gd name="T40" fmla="*/ 56 w 76"/>
                <a:gd name="T41" fmla="*/ 55 h 81"/>
                <a:gd name="T42" fmla="*/ 56 w 76"/>
                <a:gd name="T43" fmla="*/ 60 h 81"/>
                <a:gd name="T44" fmla="*/ 21 w 76"/>
                <a:gd name="T45" fmla="*/ 60 h 81"/>
                <a:gd name="T46" fmla="*/ 21 w 76"/>
                <a:gd name="T47" fmla="*/ 55 h 81"/>
                <a:gd name="T48" fmla="*/ 26 w 76"/>
                <a:gd name="T49" fmla="*/ 23 h 81"/>
                <a:gd name="T50" fmla="*/ 33 w 76"/>
                <a:gd name="T51" fmla="*/ 30 h 81"/>
                <a:gd name="T52" fmla="*/ 41 w 76"/>
                <a:gd name="T53" fmla="*/ 23 h 81"/>
                <a:gd name="T54" fmla="*/ 33 w 76"/>
                <a:gd name="T55" fmla="*/ 15 h 81"/>
                <a:gd name="T56" fmla="*/ 26 w 76"/>
                <a:gd name="T57" fmla="*/ 23 h 81"/>
                <a:gd name="T58" fmla="*/ 38 w 76"/>
                <a:gd name="T59" fmla="*/ 30 h 81"/>
                <a:gd name="T60" fmla="*/ 28 w 76"/>
                <a:gd name="T61" fmla="*/ 30 h 81"/>
                <a:gd name="T62" fmla="*/ 21 w 76"/>
                <a:gd name="T63" fmla="*/ 35 h 81"/>
                <a:gd name="T64" fmla="*/ 21 w 76"/>
                <a:gd name="T65" fmla="*/ 40 h 81"/>
                <a:gd name="T66" fmla="*/ 46 w 76"/>
                <a:gd name="T67" fmla="*/ 40 h 81"/>
                <a:gd name="T68" fmla="*/ 46 w 76"/>
                <a:gd name="T69" fmla="*/ 35 h 81"/>
                <a:gd name="T70" fmla="*/ 38 w 76"/>
                <a:gd name="T71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81">
                  <a:moveTo>
                    <a:pt x="6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4" y="81"/>
                    <a:pt x="8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73" y="81"/>
                    <a:pt x="76" y="77"/>
                    <a:pt x="76" y="73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3"/>
                    <a:pt x="73" y="0"/>
                    <a:pt x="69" y="0"/>
                  </a:cubicBezTo>
                  <a:close/>
                  <a:moveTo>
                    <a:pt x="66" y="71"/>
                  </a:moveTo>
                  <a:cubicBezTo>
                    <a:pt x="11" y="71"/>
                    <a:pt x="11" y="71"/>
                    <a:pt x="11" y="7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6" y="71"/>
                  </a:lnTo>
                  <a:close/>
                  <a:moveTo>
                    <a:pt x="21" y="45"/>
                  </a:moveTo>
                  <a:cubicBezTo>
                    <a:pt x="56" y="45"/>
                    <a:pt x="56" y="45"/>
                    <a:pt x="56" y="45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21" y="50"/>
                    <a:pt x="21" y="50"/>
                    <a:pt x="21" y="50"/>
                  </a:cubicBezTo>
                  <a:lnTo>
                    <a:pt x="21" y="45"/>
                  </a:lnTo>
                  <a:close/>
                  <a:moveTo>
                    <a:pt x="21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21" y="60"/>
                    <a:pt x="21" y="60"/>
                    <a:pt x="21" y="60"/>
                  </a:cubicBezTo>
                  <a:lnTo>
                    <a:pt x="21" y="55"/>
                  </a:lnTo>
                  <a:close/>
                  <a:moveTo>
                    <a:pt x="26" y="23"/>
                  </a:moveTo>
                  <a:cubicBezTo>
                    <a:pt x="26" y="27"/>
                    <a:pt x="29" y="30"/>
                    <a:pt x="33" y="30"/>
                  </a:cubicBezTo>
                  <a:cubicBezTo>
                    <a:pt x="37" y="30"/>
                    <a:pt x="41" y="27"/>
                    <a:pt x="41" y="23"/>
                  </a:cubicBezTo>
                  <a:cubicBezTo>
                    <a:pt x="41" y="18"/>
                    <a:pt x="37" y="15"/>
                    <a:pt x="33" y="15"/>
                  </a:cubicBezTo>
                  <a:cubicBezTo>
                    <a:pt x="29" y="15"/>
                    <a:pt x="26" y="18"/>
                    <a:pt x="26" y="23"/>
                  </a:cubicBezTo>
                  <a:close/>
                  <a:moveTo>
                    <a:pt x="38" y="30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4" y="30"/>
                    <a:pt x="21" y="32"/>
                    <a:pt x="21" y="3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2"/>
                    <a:pt x="42" y="30"/>
                    <a:pt x="38" y="30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7" name="islïḋé"/>
            <p:cNvSpPr/>
            <p:nvPr/>
          </p:nvSpPr>
          <p:spPr bwMode="auto">
            <a:xfrm>
              <a:off x="10383977" y="2054822"/>
              <a:ext cx="248581" cy="248580"/>
            </a:xfrm>
            <a:custGeom>
              <a:avLst/>
              <a:gdLst>
                <a:gd name="T0" fmla="*/ 67 w 127"/>
                <a:gd name="T1" fmla="*/ 0 h 127"/>
                <a:gd name="T2" fmla="*/ 55 w 127"/>
                <a:gd name="T3" fmla="*/ 11 h 127"/>
                <a:gd name="T4" fmla="*/ 67 w 127"/>
                <a:gd name="T5" fmla="*/ 24 h 127"/>
                <a:gd name="T6" fmla="*/ 39 w 127"/>
                <a:gd name="T7" fmla="*/ 55 h 127"/>
                <a:gd name="T8" fmla="*/ 11 w 127"/>
                <a:gd name="T9" fmla="*/ 55 h 127"/>
                <a:gd name="T10" fmla="*/ 34 w 127"/>
                <a:gd name="T11" fmla="*/ 77 h 127"/>
                <a:gd name="T12" fmla="*/ 0 w 127"/>
                <a:gd name="T13" fmla="*/ 122 h 127"/>
                <a:gd name="T14" fmla="*/ 0 w 127"/>
                <a:gd name="T15" fmla="*/ 127 h 127"/>
                <a:gd name="T16" fmla="*/ 4 w 127"/>
                <a:gd name="T17" fmla="*/ 127 h 127"/>
                <a:gd name="T18" fmla="*/ 49 w 127"/>
                <a:gd name="T19" fmla="*/ 93 h 127"/>
                <a:gd name="T20" fmla="*/ 71 w 127"/>
                <a:gd name="T21" fmla="*/ 114 h 127"/>
                <a:gd name="T22" fmla="*/ 71 w 127"/>
                <a:gd name="T23" fmla="*/ 86 h 127"/>
                <a:gd name="T24" fmla="*/ 102 w 127"/>
                <a:gd name="T25" fmla="*/ 59 h 127"/>
                <a:gd name="T26" fmla="*/ 114 w 127"/>
                <a:gd name="T27" fmla="*/ 72 h 127"/>
                <a:gd name="T28" fmla="*/ 127 w 127"/>
                <a:gd name="T29" fmla="*/ 59 h 127"/>
                <a:gd name="T30" fmla="*/ 67 w 127"/>
                <a:gd name="T31" fmla="*/ 0 h 127"/>
                <a:gd name="T32" fmla="*/ 55 w 127"/>
                <a:gd name="T33" fmla="*/ 67 h 127"/>
                <a:gd name="T34" fmla="*/ 47 w 127"/>
                <a:gd name="T35" fmla="*/ 59 h 127"/>
                <a:gd name="T36" fmla="*/ 75 w 127"/>
                <a:gd name="T37" fmla="*/ 31 h 127"/>
                <a:gd name="T38" fmla="*/ 83 w 127"/>
                <a:gd name="T39" fmla="*/ 39 h 127"/>
                <a:gd name="T40" fmla="*/ 55 w 127"/>
                <a:gd name="T41" fmla="*/ 6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" h="127">
                  <a:moveTo>
                    <a:pt x="67" y="0"/>
                  </a:moveTo>
                  <a:lnTo>
                    <a:pt x="55" y="11"/>
                  </a:lnTo>
                  <a:lnTo>
                    <a:pt x="67" y="24"/>
                  </a:lnTo>
                  <a:lnTo>
                    <a:pt x="39" y="55"/>
                  </a:lnTo>
                  <a:lnTo>
                    <a:pt x="11" y="55"/>
                  </a:lnTo>
                  <a:lnTo>
                    <a:pt x="34" y="77"/>
                  </a:lnTo>
                  <a:lnTo>
                    <a:pt x="0" y="122"/>
                  </a:lnTo>
                  <a:lnTo>
                    <a:pt x="0" y="127"/>
                  </a:lnTo>
                  <a:lnTo>
                    <a:pt x="4" y="127"/>
                  </a:lnTo>
                  <a:lnTo>
                    <a:pt x="49" y="93"/>
                  </a:lnTo>
                  <a:lnTo>
                    <a:pt x="71" y="114"/>
                  </a:lnTo>
                  <a:lnTo>
                    <a:pt x="71" y="86"/>
                  </a:lnTo>
                  <a:lnTo>
                    <a:pt x="102" y="59"/>
                  </a:lnTo>
                  <a:lnTo>
                    <a:pt x="114" y="72"/>
                  </a:lnTo>
                  <a:lnTo>
                    <a:pt x="127" y="59"/>
                  </a:lnTo>
                  <a:lnTo>
                    <a:pt x="67" y="0"/>
                  </a:lnTo>
                  <a:close/>
                  <a:moveTo>
                    <a:pt x="55" y="67"/>
                  </a:moveTo>
                  <a:lnTo>
                    <a:pt x="47" y="59"/>
                  </a:lnTo>
                  <a:lnTo>
                    <a:pt x="75" y="31"/>
                  </a:lnTo>
                  <a:lnTo>
                    <a:pt x="83" y="39"/>
                  </a:lnTo>
                  <a:lnTo>
                    <a:pt x="55" y="67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8" name="íslïḑé"/>
            <p:cNvSpPr/>
            <p:nvPr/>
          </p:nvSpPr>
          <p:spPr bwMode="auto">
            <a:xfrm>
              <a:off x="10274366" y="1367799"/>
              <a:ext cx="246623" cy="166372"/>
            </a:xfrm>
            <a:custGeom>
              <a:avLst/>
              <a:gdLst>
                <a:gd name="T0" fmla="*/ 17 w 77"/>
                <a:gd name="T1" fmla="*/ 19 h 52"/>
                <a:gd name="T2" fmla="*/ 34 w 77"/>
                <a:gd name="T3" fmla="*/ 36 h 52"/>
                <a:gd name="T4" fmla="*/ 17 w 77"/>
                <a:gd name="T5" fmla="*/ 52 h 52"/>
                <a:gd name="T6" fmla="*/ 0 w 77"/>
                <a:gd name="T7" fmla="*/ 36 h 52"/>
                <a:gd name="T8" fmla="*/ 0 w 77"/>
                <a:gd name="T9" fmla="*/ 33 h 52"/>
                <a:gd name="T10" fmla="*/ 34 w 77"/>
                <a:gd name="T11" fmla="*/ 0 h 52"/>
                <a:gd name="T12" fmla="*/ 34 w 77"/>
                <a:gd name="T13" fmla="*/ 9 h 52"/>
                <a:gd name="T14" fmla="*/ 17 w 77"/>
                <a:gd name="T15" fmla="*/ 16 h 52"/>
                <a:gd name="T16" fmla="*/ 14 w 77"/>
                <a:gd name="T17" fmla="*/ 19 h 52"/>
                <a:gd name="T18" fmla="*/ 17 w 77"/>
                <a:gd name="T19" fmla="*/ 19 h 52"/>
                <a:gd name="T20" fmla="*/ 60 w 77"/>
                <a:gd name="T21" fmla="*/ 19 h 52"/>
                <a:gd name="T22" fmla="*/ 77 w 77"/>
                <a:gd name="T23" fmla="*/ 36 h 52"/>
                <a:gd name="T24" fmla="*/ 60 w 77"/>
                <a:gd name="T25" fmla="*/ 52 h 52"/>
                <a:gd name="T26" fmla="*/ 43 w 77"/>
                <a:gd name="T27" fmla="*/ 36 h 52"/>
                <a:gd name="T28" fmla="*/ 43 w 77"/>
                <a:gd name="T29" fmla="*/ 33 h 52"/>
                <a:gd name="T30" fmla="*/ 77 w 77"/>
                <a:gd name="T31" fmla="*/ 0 h 52"/>
                <a:gd name="T32" fmla="*/ 77 w 77"/>
                <a:gd name="T33" fmla="*/ 9 h 52"/>
                <a:gd name="T34" fmla="*/ 60 w 77"/>
                <a:gd name="T35" fmla="*/ 16 h 52"/>
                <a:gd name="T36" fmla="*/ 58 w 77"/>
                <a:gd name="T37" fmla="*/ 19 h 52"/>
                <a:gd name="T38" fmla="*/ 60 w 77"/>
                <a:gd name="T39" fmla="*/ 1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52">
                  <a:moveTo>
                    <a:pt x="17" y="19"/>
                  </a:moveTo>
                  <a:cubicBezTo>
                    <a:pt x="26" y="19"/>
                    <a:pt x="34" y="26"/>
                    <a:pt x="34" y="36"/>
                  </a:cubicBezTo>
                  <a:cubicBezTo>
                    <a:pt x="34" y="45"/>
                    <a:pt x="26" y="52"/>
                    <a:pt x="17" y="52"/>
                  </a:cubicBezTo>
                  <a:cubicBezTo>
                    <a:pt x="8" y="52"/>
                    <a:pt x="0" y="45"/>
                    <a:pt x="0" y="3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27" y="9"/>
                    <a:pt x="21" y="12"/>
                    <a:pt x="17" y="16"/>
                  </a:cubicBezTo>
                  <a:cubicBezTo>
                    <a:pt x="16" y="17"/>
                    <a:pt x="15" y="18"/>
                    <a:pt x="14" y="19"/>
                  </a:cubicBezTo>
                  <a:cubicBezTo>
                    <a:pt x="15" y="19"/>
                    <a:pt x="16" y="19"/>
                    <a:pt x="17" y="19"/>
                  </a:cubicBezTo>
                  <a:close/>
                  <a:moveTo>
                    <a:pt x="60" y="19"/>
                  </a:moveTo>
                  <a:cubicBezTo>
                    <a:pt x="70" y="19"/>
                    <a:pt x="77" y="26"/>
                    <a:pt x="77" y="36"/>
                  </a:cubicBezTo>
                  <a:cubicBezTo>
                    <a:pt x="77" y="45"/>
                    <a:pt x="70" y="52"/>
                    <a:pt x="60" y="52"/>
                  </a:cubicBezTo>
                  <a:cubicBezTo>
                    <a:pt x="51" y="52"/>
                    <a:pt x="43" y="45"/>
                    <a:pt x="43" y="36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15"/>
                    <a:pt x="58" y="0"/>
                    <a:pt x="77" y="0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1" y="9"/>
                    <a:pt x="65" y="12"/>
                    <a:pt x="60" y="16"/>
                  </a:cubicBezTo>
                  <a:cubicBezTo>
                    <a:pt x="59" y="17"/>
                    <a:pt x="58" y="18"/>
                    <a:pt x="58" y="19"/>
                  </a:cubicBezTo>
                  <a:cubicBezTo>
                    <a:pt x="58" y="19"/>
                    <a:pt x="59" y="19"/>
                    <a:pt x="60" y="19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9" name="í$ḷïďé"/>
            <p:cNvSpPr/>
            <p:nvPr/>
          </p:nvSpPr>
          <p:spPr bwMode="auto">
            <a:xfrm>
              <a:off x="10213690" y="1782753"/>
              <a:ext cx="383636" cy="364063"/>
            </a:xfrm>
            <a:custGeom>
              <a:avLst/>
              <a:gdLst>
                <a:gd name="T0" fmla="*/ 78 w 120"/>
                <a:gd name="T1" fmla="*/ 29 h 114"/>
                <a:gd name="T2" fmla="*/ 83 w 120"/>
                <a:gd name="T3" fmla="*/ 0 h 114"/>
                <a:gd name="T4" fmla="*/ 120 w 120"/>
                <a:gd name="T5" fmla="*/ 52 h 114"/>
                <a:gd name="T6" fmla="*/ 68 w 120"/>
                <a:gd name="T7" fmla="*/ 90 h 114"/>
                <a:gd name="T8" fmla="*/ 73 w 120"/>
                <a:gd name="T9" fmla="*/ 60 h 114"/>
                <a:gd name="T10" fmla="*/ 27 w 120"/>
                <a:gd name="T11" fmla="*/ 114 h 114"/>
                <a:gd name="T12" fmla="*/ 78 w 120"/>
                <a:gd name="T13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14">
                  <a:moveTo>
                    <a:pt x="78" y="29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21" y="51"/>
                    <a:pt x="18" y="88"/>
                    <a:pt x="27" y="114"/>
                  </a:cubicBezTo>
                  <a:cubicBezTo>
                    <a:pt x="0" y="73"/>
                    <a:pt x="16" y="18"/>
                    <a:pt x="78" y="29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0" name="îśḷiḑe"/>
            <p:cNvSpPr/>
            <p:nvPr/>
          </p:nvSpPr>
          <p:spPr bwMode="auto">
            <a:xfrm>
              <a:off x="10295897" y="1555702"/>
              <a:ext cx="240752" cy="252495"/>
            </a:xfrm>
            <a:custGeom>
              <a:avLst/>
              <a:gdLst>
                <a:gd name="T0" fmla="*/ 59 w 123"/>
                <a:gd name="T1" fmla="*/ 129 h 129"/>
                <a:gd name="T2" fmla="*/ 59 w 123"/>
                <a:gd name="T3" fmla="*/ 72 h 129"/>
                <a:gd name="T4" fmla="*/ 0 w 123"/>
                <a:gd name="T5" fmla="*/ 129 h 129"/>
                <a:gd name="T6" fmla="*/ 0 w 123"/>
                <a:gd name="T7" fmla="*/ 0 h 129"/>
                <a:gd name="T8" fmla="*/ 59 w 123"/>
                <a:gd name="T9" fmla="*/ 59 h 129"/>
                <a:gd name="T10" fmla="*/ 59 w 123"/>
                <a:gd name="T11" fmla="*/ 0 h 129"/>
                <a:gd name="T12" fmla="*/ 123 w 123"/>
                <a:gd name="T13" fmla="*/ 65 h 129"/>
                <a:gd name="T14" fmla="*/ 59 w 123"/>
                <a:gd name="T1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129">
                  <a:moveTo>
                    <a:pt x="59" y="129"/>
                  </a:moveTo>
                  <a:lnTo>
                    <a:pt x="59" y="72"/>
                  </a:lnTo>
                  <a:lnTo>
                    <a:pt x="0" y="129"/>
                  </a:lnTo>
                  <a:lnTo>
                    <a:pt x="0" y="0"/>
                  </a:lnTo>
                  <a:lnTo>
                    <a:pt x="59" y="59"/>
                  </a:lnTo>
                  <a:lnTo>
                    <a:pt x="59" y="0"/>
                  </a:lnTo>
                  <a:lnTo>
                    <a:pt x="123" y="65"/>
                  </a:lnTo>
                  <a:lnTo>
                    <a:pt x="59" y="129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1" name="íŝḷíḑé"/>
            <p:cNvSpPr/>
            <p:nvPr/>
          </p:nvSpPr>
          <p:spPr bwMode="auto">
            <a:xfrm>
              <a:off x="10051231" y="3280109"/>
              <a:ext cx="303387" cy="303385"/>
            </a:xfrm>
            <a:custGeom>
              <a:avLst/>
              <a:gdLst>
                <a:gd name="T0" fmla="*/ 95 w 95"/>
                <a:gd name="T1" fmla="*/ 35 h 95"/>
                <a:gd name="T2" fmla="*/ 60 w 95"/>
                <a:gd name="T3" fmla="*/ 35 h 95"/>
                <a:gd name="T4" fmla="*/ 73 w 95"/>
                <a:gd name="T5" fmla="*/ 22 h 95"/>
                <a:gd name="T6" fmla="*/ 48 w 95"/>
                <a:gd name="T7" fmla="*/ 12 h 95"/>
                <a:gd name="T8" fmla="*/ 23 w 95"/>
                <a:gd name="T9" fmla="*/ 22 h 95"/>
                <a:gd name="T10" fmla="*/ 12 w 95"/>
                <a:gd name="T11" fmla="*/ 47 h 95"/>
                <a:gd name="T12" fmla="*/ 23 w 95"/>
                <a:gd name="T13" fmla="*/ 72 h 95"/>
                <a:gd name="T14" fmla="*/ 48 w 95"/>
                <a:gd name="T15" fmla="*/ 83 h 95"/>
                <a:gd name="T16" fmla="*/ 73 w 95"/>
                <a:gd name="T17" fmla="*/ 72 h 95"/>
                <a:gd name="T18" fmla="*/ 74 w 95"/>
                <a:gd name="T19" fmla="*/ 71 h 95"/>
                <a:gd name="T20" fmla="*/ 83 w 95"/>
                <a:gd name="T21" fmla="*/ 78 h 95"/>
                <a:gd name="T22" fmla="*/ 48 w 95"/>
                <a:gd name="T23" fmla="*/ 95 h 95"/>
                <a:gd name="T24" fmla="*/ 0 w 95"/>
                <a:gd name="T25" fmla="*/ 47 h 95"/>
                <a:gd name="T26" fmla="*/ 48 w 95"/>
                <a:gd name="T27" fmla="*/ 0 h 95"/>
                <a:gd name="T28" fmla="*/ 81 w 95"/>
                <a:gd name="T29" fmla="*/ 14 h 95"/>
                <a:gd name="T30" fmla="*/ 95 w 95"/>
                <a:gd name="T31" fmla="*/ 0 h 95"/>
                <a:gd name="T32" fmla="*/ 95 w 95"/>
                <a:gd name="T33" fmla="*/ 3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5" y="35"/>
                  </a:moveTo>
                  <a:cubicBezTo>
                    <a:pt x="60" y="35"/>
                    <a:pt x="60" y="35"/>
                    <a:pt x="60" y="35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6" y="15"/>
                    <a:pt x="57" y="12"/>
                    <a:pt x="48" y="12"/>
                  </a:cubicBezTo>
                  <a:cubicBezTo>
                    <a:pt x="38" y="12"/>
                    <a:pt x="29" y="15"/>
                    <a:pt x="23" y="22"/>
                  </a:cubicBezTo>
                  <a:cubicBezTo>
                    <a:pt x="16" y="29"/>
                    <a:pt x="12" y="38"/>
                    <a:pt x="12" y="47"/>
                  </a:cubicBezTo>
                  <a:cubicBezTo>
                    <a:pt x="12" y="57"/>
                    <a:pt x="16" y="66"/>
                    <a:pt x="23" y="72"/>
                  </a:cubicBezTo>
                  <a:cubicBezTo>
                    <a:pt x="29" y="79"/>
                    <a:pt x="38" y="83"/>
                    <a:pt x="48" y="83"/>
                  </a:cubicBezTo>
                  <a:cubicBezTo>
                    <a:pt x="57" y="83"/>
                    <a:pt x="66" y="79"/>
                    <a:pt x="73" y="72"/>
                  </a:cubicBezTo>
                  <a:cubicBezTo>
                    <a:pt x="73" y="72"/>
                    <a:pt x="74" y="71"/>
                    <a:pt x="74" y="71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75" y="88"/>
                    <a:pt x="62" y="95"/>
                    <a:pt x="48" y="95"/>
                  </a:cubicBezTo>
                  <a:cubicBezTo>
                    <a:pt x="22" y="95"/>
                    <a:pt x="0" y="73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61" y="0"/>
                    <a:pt x="73" y="5"/>
                    <a:pt x="81" y="14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35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2" name="íṥ1ïdè"/>
            <p:cNvSpPr/>
            <p:nvPr/>
          </p:nvSpPr>
          <p:spPr bwMode="auto">
            <a:xfrm>
              <a:off x="9912261" y="2277957"/>
              <a:ext cx="332746" cy="336661"/>
            </a:xfrm>
            <a:custGeom>
              <a:avLst/>
              <a:gdLst>
                <a:gd name="T0" fmla="*/ 86 w 104"/>
                <a:gd name="T1" fmla="*/ 0 h 105"/>
                <a:gd name="T2" fmla="*/ 17 w 104"/>
                <a:gd name="T3" fmla="*/ 0 h 105"/>
                <a:gd name="T4" fmla="*/ 0 w 104"/>
                <a:gd name="T5" fmla="*/ 18 h 105"/>
                <a:gd name="T6" fmla="*/ 0 w 104"/>
                <a:gd name="T7" fmla="*/ 87 h 105"/>
                <a:gd name="T8" fmla="*/ 17 w 104"/>
                <a:gd name="T9" fmla="*/ 105 h 105"/>
                <a:gd name="T10" fmla="*/ 86 w 104"/>
                <a:gd name="T11" fmla="*/ 105 h 105"/>
                <a:gd name="T12" fmla="*/ 104 w 104"/>
                <a:gd name="T13" fmla="*/ 87 h 105"/>
                <a:gd name="T14" fmla="*/ 104 w 104"/>
                <a:gd name="T15" fmla="*/ 18 h 105"/>
                <a:gd name="T16" fmla="*/ 86 w 104"/>
                <a:gd name="T17" fmla="*/ 0 h 105"/>
                <a:gd name="T18" fmla="*/ 28 w 104"/>
                <a:gd name="T19" fmla="*/ 85 h 105"/>
                <a:gd name="T20" fmla="*/ 19 w 104"/>
                <a:gd name="T21" fmla="*/ 76 h 105"/>
                <a:gd name="T22" fmla="*/ 28 w 104"/>
                <a:gd name="T23" fmla="*/ 67 h 105"/>
                <a:gd name="T24" fmla="*/ 37 w 104"/>
                <a:gd name="T25" fmla="*/ 76 h 105"/>
                <a:gd name="T26" fmla="*/ 28 w 104"/>
                <a:gd name="T27" fmla="*/ 85 h 105"/>
                <a:gd name="T28" fmla="*/ 50 w 104"/>
                <a:gd name="T29" fmla="*/ 85 h 105"/>
                <a:gd name="T30" fmla="*/ 41 w 104"/>
                <a:gd name="T31" fmla="*/ 63 h 105"/>
                <a:gd name="T32" fmla="*/ 19 w 104"/>
                <a:gd name="T33" fmla="*/ 54 h 105"/>
                <a:gd name="T34" fmla="*/ 19 w 104"/>
                <a:gd name="T35" fmla="*/ 41 h 105"/>
                <a:gd name="T36" fmla="*/ 63 w 104"/>
                <a:gd name="T37" fmla="*/ 85 h 105"/>
                <a:gd name="T38" fmla="*/ 50 w 104"/>
                <a:gd name="T39" fmla="*/ 85 h 105"/>
                <a:gd name="T40" fmla="*/ 73 w 104"/>
                <a:gd name="T41" fmla="*/ 85 h 105"/>
                <a:gd name="T42" fmla="*/ 19 w 104"/>
                <a:gd name="T43" fmla="*/ 31 h 105"/>
                <a:gd name="T44" fmla="*/ 19 w 104"/>
                <a:gd name="T45" fmla="*/ 18 h 105"/>
                <a:gd name="T46" fmla="*/ 86 w 104"/>
                <a:gd name="T47" fmla="*/ 85 h 105"/>
                <a:gd name="T48" fmla="*/ 73 w 104"/>
                <a:gd name="T49" fmla="*/ 8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105">
                  <a:moveTo>
                    <a:pt x="86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7"/>
                    <a:pt x="7" y="105"/>
                    <a:pt x="17" y="105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96" y="105"/>
                    <a:pt x="104" y="97"/>
                    <a:pt x="104" y="87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8"/>
                    <a:pt x="96" y="0"/>
                    <a:pt x="86" y="0"/>
                  </a:cubicBezTo>
                  <a:close/>
                  <a:moveTo>
                    <a:pt x="28" y="85"/>
                  </a:moveTo>
                  <a:cubicBezTo>
                    <a:pt x="23" y="85"/>
                    <a:pt x="19" y="81"/>
                    <a:pt x="19" y="76"/>
                  </a:cubicBezTo>
                  <a:cubicBezTo>
                    <a:pt x="19" y="71"/>
                    <a:pt x="23" y="67"/>
                    <a:pt x="28" y="67"/>
                  </a:cubicBezTo>
                  <a:cubicBezTo>
                    <a:pt x="33" y="67"/>
                    <a:pt x="37" y="71"/>
                    <a:pt x="37" y="76"/>
                  </a:cubicBezTo>
                  <a:cubicBezTo>
                    <a:pt x="37" y="81"/>
                    <a:pt x="33" y="85"/>
                    <a:pt x="28" y="85"/>
                  </a:cubicBezTo>
                  <a:close/>
                  <a:moveTo>
                    <a:pt x="50" y="85"/>
                  </a:moveTo>
                  <a:cubicBezTo>
                    <a:pt x="50" y="77"/>
                    <a:pt x="47" y="69"/>
                    <a:pt x="41" y="63"/>
                  </a:cubicBezTo>
                  <a:cubicBezTo>
                    <a:pt x="35" y="57"/>
                    <a:pt x="27" y="54"/>
                    <a:pt x="19" y="54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63" y="61"/>
                    <a:pt x="63" y="85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73" y="85"/>
                  </a:moveTo>
                  <a:cubicBezTo>
                    <a:pt x="73" y="55"/>
                    <a:pt x="49" y="31"/>
                    <a:pt x="19" y="3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56" y="18"/>
                    <a:pt x="86" y="48"/>
                    <a:pt x="86" y="85"/>
                  </a:cubicBezTo>
                  <a:cubicBezTo>
                    <a:pt x="73" y="85"/>
                    <a:pt x="73" y="85"/>
                    <a:pt x="73" y="85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3" name="ïṡ1ïḓé"/>
            <p:cNvSpPr/>
            <p:nvPr/>
          </p:nvSpPr>
          <p:spPr bwMode="auto">
            <a:xfrm>
              <a:off x="9884858" y="3579580"/>
              <a:ext cx="307301" cy="322959"/>
            </a:xfrm>
            <a:custGeom>
              <a:avLst/>
              <a:gdLst>
                <a:gd name="T0" fmla="*/ 41 w 96"/>
                <a:gd name="T1" fmla="*/ 6 h 101"/>
                <a:gd name="T2" fmla="*/ 42 w 96"/>
                <a:gd name="T3" fmla="*/ 2 h 101"/>
                <a:gd name="T4" fmla="*/ 36 w 96"/>
                <a:gd name="T5" fmla="*/ 0 h 101"/>
                <a:gd name="T6" fmla="*/ 35 w 96"/>
                <a:gd name="T7" fmla="*/ 7 h 101"/>
                <a:gd name="T8" fmla="*/ 0 w 96"/>
                <a:gd name="T9" fmla="*/ 54 h 101"/>
                <a:gd name="T10" fmla="*/ 96 w 96"/>
                <a:gd name="T11" fmla="*/ 54 h 101"/>
                <a:gd name="T12" fmla="*/ 33 w 96"/>
                <a:gd name="T13" fmla="*/ 4 h 101"/>
                <a:gd name="T14" fmla="*/ 38 w 96"/>
                <a:gd name="T15" fmla="*/ 1 h 101"/>
                <a:gd name="T16" fmla="*/ 40 w 96"/>
                <a:gd name="T17" fmla="*/ 5 h 101"/>
                <a:gd name="T18" fmla="*/ 35 w 96"/>
                <a:gd name="T19" fmla="*/ 6 h 101"/>
                <a:gd name="T20" fmla="*/ 73 w 96"/>
                <a:gd name="T21" fmla="*/ 79 h 101"/>
                <a:gd name="T22" fmla="*/ 54 w 96"/>
                <a:gd name="T23" fmla="*/ 81 h 101"/>
                <a:gd name="T24" fmla="*/ 48 w 96"/>
                <a:gd name="T25" fmla="*/ 90 h 101"/>
                <a:gd name="T26" fmla="*/ 13 w 96"/>
                <a:gd name="T27" fmla="*/ 64 h 101"/>
                <a:gd name="T28" fmla="*/ 12 w 96"/>
                <a:gd name="T29" fmla="*/ 58 h 101"/>
                <a:gd name="T30" fmla="*/ 22 w 96"/>
                <a:gd name="T31" fmla="*/ 28 h 101"/>
                <a:gd name="T32" fmla="*/ 42 w 96"/>
                <a:gd name="T33" fmla="*/ 26 h 101"/>
                <a:gd name="T34" fmla="*/ 48 w 96"/>
                <a:gd name="T35" fmla="*/ 17 h 101"/>
                <a:gd name="T36" fmla="*/ 83 w 96"/>
                <a:gd name="T37" fmla="*/ 43 h 101"/>
                <a:gd name="T38" fmla="*/ 84 w 96"/>
                <a:gd name="T39" fmla="*/ 49 h 101"/>
                <a:gd name="T40" fmla="*/ 73 w 96"/>
                <a:gd name="T41" fmla="*/ 79 h 101"/>
                <a:gd name="T42" fmla="*/ 53 w 96"/>
                <a:gd name="T43" fmla="*/ 44 h 101"/>
                <a:gd name="T44" fmla="*/ 43 w 96"/>
                <a:gd name="T45" fmla="*/ 32 h 101"/>
                <a:gd name="T46" fmla="*/ 40 w 96"/>
                <a:gd name="T47" fmla="*/ 46 h 101"/>
                <a:gd name="T48" fmla="*/ 38 w 96"/>
                <a:gd name="T49" fmla="*/ 49 h 101"/>
                <a:gd name="T50" fmla="*/ 26 w 96"/>
                <a:gd name="T51" fmla="*/ 58 h 101"/>
                <a:gd name="T52" fmla="*/ 38 w 96"/>
                <a:gd name="T53" fmla="*/ 59 h 101"/>
                <a:gd name="T54" fmla="*/ 43 w 96"/>
                <a:gd name="T55" fmla="*/ 63 h 101"/>
                <a:gd name="T56" fmla="*/ 53 w 96"/>
                <a:gd name="T57" fmla="*/ 75 h 101"/>
                <a:gd name="T58" fmla="*/ 56 w 96"/>
                <a:gd name="T59" fmla="*/ 61 h 101"/>
                <a:gd name="T60" fmla="*/ 58 w 96"/>
                <a:gd name="T61" fmla="*/ 58 h 101"/>
                <a:gd name="T62" fmla="*/ 70 w 96"/>
                <a:gd name="T63" fmla="*/ 49 h 101"/>
                <a:gd name="T64" fmla="*/ 58 w 96"/>
                <a:gd name="T65" fmla="*/ 48 h 101"/>
                <a:gd name="T66" fmla="*/ 48 w 96"/>
                <a:gd name="T67" fmla="*/ 44 h 101"/>
                <a:gd name="T68" fmla="*/ 48 w 96"/>
                <a:gd name="T69" fmla="*/ 44 h 101"/>
                <a:gd name="T70" fmla="*/ 48 w 96"/>
                <a:gd name="T71" fmla="*/ 44 h 101"/>
                <a:gd name="T72" fmla="*/ 49 w 96"/>
                <a:gd name="T73" fmla="*/ 44 h 101"/>
                <a:gd name="T74" fmla="*/ 52 w 96"/>
                <a:gd name="T75" fmla="*/ 45 h 101"/>
                <a:gd name="T76" fmla="*/ 39 w 96"/>
                <a:gd name="T77" fmla="*/ 57 h 101"/>
                <a:gd name="T78" fmla="*/ 46 w 96"/>
                <a:gd name="T79" fmla="*/ 44 h 101"/>
                <a:gd name="T80" fmla="*/ 53 w 96"/>
                <a:gd name="T81" fmla="*/ 62 h 101"/>
                <a:gd name="T82" fmla="*/ 50 w 96"/>
                <a:gd name="T83" fmla="*/ 63 h 101"/>
                <a:gd name="T84" fmla="*/ 47 w 96"/>
                <a:gd name="T85" fmla="*/ 63 h 101"/>
                <a:gd name="T86" fmla="*/ 47 w 96"/>
                <a:gd name="T87" fmla="*/ 63 h 101"/>
                <a:gd name="T88" fmla="*/ 51 w 96"/>
                <a:gd name="T89" fmla="*/ 57 h 101"/>
                <a:gd name="T90" fmla="*/ 57 w 96"/>
                <a:gd name="T91" fmla="*/ 5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1">
                  <a:moveTo>
                    <a:pt x="48" y="6"/>
                  </a:moveTo>
                  <a:cubicBezTo>
                    <a:pt x="46" y="6"/>
                    <a:pt x="43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5"/>
                    <a:pt x="43" y="4"/>
                    <a:pt x="42" y="2"/>
                  </a:cubicBezTo>
                  <a:cubicBezTo>
                    <a:pt x="42" y="1"/>
                    <a:pt x="40" y="0"/>
                    <a:pt x="38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3" y="0"/>
                    <a:pt x="31" y="3"/>
                    <a:pt x="32" y="5"/>
                  </a:cubicBezTo>
                  <a:cubicBezTo>
                    <a:pt x="32" y="6"/>
                    <a:pt x="33" y="7"/>
                    <a:pt x="35" y="7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15" y="13"/>
                    <a:pt x="0" y="32"/>
                    <a:pt x="0" y="54"/>
                  </a:cubicBezTo>
                  <a:cubicBezTo>
                    <a:pt x="0" y="80"/>
                    <a:pt x="22" y="101"/>
                    <a:pt x="48" y="101"/>
                  </a:cubicBezTo>
                  <a:cubicBezTo>
                    <a:pt x="74" y="101"/>
                    <a:pt x="96" y="80"/>
                    <a:pt x="96" y="54"/>
                  </a:cubicBezTo>
                  <a:cubicBezTo>
                    <a:pt x="96" y="27"/>
                    <a:pt x="74" y="6"/>
                    <a:pt x="48" y="6"/>
                  </a:cubicBezTo>
                  <a:close/>
                  <a:moveTo>
                    <a:pt x="33" y="4"/>
                  </a:moveTo>
                  <a:cubicBezTo>
                    <a:pt x="33" y="3"/>
                    <a:pt x="35" y="2"/>
                    <a:pt x="37" y="1"/>
                  </a:cubicBezTo>
                  <a:cubicBezTo>
                    <a:pt x="37" y="1"/>
                    <a:pt x="37" y="1"/>
                    <a:pt x="38" y="1"/>
                  </a:cubicBezTo>
                  <a:cubicBezTo>
                    <a:pt x="39" y="1"/>
                    <a:pt x="41" y="2"/>
                    <a:pt x="41" y="3"/>
                  </a:cubicBezTo>
                  <a:cubicBezTo>
                    <a:pt x="41" y="4"/>
                    <a:pt x="41" y="4"/>
                    <a:pt x="40" y="5"/>
                  </a:cubicBezTo>
                  <a:cubicBezTo>
                    <a:pt x="39" y="4"/>
                    <a:pt x="38" y="4"/>
                    <a:pt x="37" y="4"/>
                  </a:cubicBezTo>
                  <a:cubicBezTo>
                    <a:pt x="36" y="5"/>
                    <a:pt x="36" y="5"/>
                    <a:pt x="35" y="6"/>
                  </a:cubicBezTo>
                  <a:cubicBezTo>
                    <a:pt x="34" y="6"/>
                    <a:pt x="33" y="5"/>
                    <a:pt x="33" y="4"/>
                  </a:cubicBezTo>
                  <a:close/>
                  <a:moveTo>
                    <a:pt x="73" y="79"/>
                  </a:moveTo>
                  <a:cubicBezTo>
                    <a:pt x="69" y="84"/>
                    <a:pt x="64" y="87"/>
                    <a:pt x="58" y="88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1" y="90"/>
                    <a:pt x="50" y="90"/>
                    <a:pt x="48" y="90"/>
                  </a:cubicBezTo>
                  <a:cubicBezTo>
                    <a:pt x="38" y="90"/>
                    <a:pt x="29" y="86"/>
                    <a:pt x="22" y="79"/>
                  </a:cubicBezTo>
                  <a:cubicBezTo>
                    <a:pt x="18" y="75"/>
                    <a:pt x="15" y="70"/>
                    <a:pt x="13" y="64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7"/>
                    <a:pt x="12" y="55"/>
                    <a:pt x="12" y="54"/>
                  </a:cubicBezTo>
                  <a:cubicBezTo>
                    <a:pt x="12" y="44"/>
                    <a:pt x="15" y="35"/>
                    <a:pt x="22" y="28"/>
                  </a:cubicBezTo>
                  <a:cubicBezTo>
                    <a:pt x="27" y="24"/>
                    <a:pt x="32" y="21"/>
                    <a:pt x="38" y="19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5" y="18"/>
                    <a:pt x="46" y="17"/>
                    <a:pt x="48" y="17"/>
                  </a:cubicBezTo>
                  <a:cubicBezTo>
                    <a:pt x="58" y="17"/>
                    <a:pt x="67" y="21"/>
                    <a:pt x="73" y="28"/>
                  </a:cubicBezTo>
                  <a:cubicBezTo>
                    <a:pt x="78" y="32"/>
                    <a:pt x="81" y="38"/>
                    <a:pt x="83" y="43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4" y="50"/>
                    <a:pt x="84" y="52"/>
                    <a:pt x="84" y="54"/>
                  </a:cubicBezTo>
                  <a:cubicBezTo>
                    <a:pt x="84" y="63"/>
                    <a:pt x="80" y="72"/>
                    <a:pt x="73" y="79"/>
                  </a:cubicBezTo>
                  <a:close/>
                  <a:moveTo>
                    <a:pt x="73" y="29"/>
                  </a:moveTo>
                  <a:cubicBezTo>
                    <a:pt x="53" y="44"/>
                    <a:pt x="53" y="44"/>
                    <a:pt x="53" y="44"/>
                  </a:cubicBezTo>
                  <a:cubicBezTo>
                    <a:pt x="52" y="43"/>
                    <a:pt x="50" y="43"/>
                    <a:pt x="48" y="4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4"/>
                    <a:pt x="40" y="45"/>
                    <a:pt x="40" y="46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7" y="50"/>
                    <a:pt x="37" y="52"/>
                    <a:pt x="37" y="53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4" y="64"/>
                    <a:pt x="46" y="65"/>
                    <a:pt x="47" y="65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4" y="63"/>
                    <a:pt x="55" y="62"/>
                    <a:pt x="56" y="61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9" y="57"/>
                    <a:pt x="59" y="56"/>
                    <a:pt x="59" y="54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8" y="49"/>
                    <a:pt x="58" y="49"/>
                    <a:pt x="58" y="48"/>
                  </a:cubicBezTo>
                  <a:lnTo>
                    <a:pt x="73" y="29"/>
                  </a:lnTo>
                  <a:close/>
                  <a:moveTo>
                    <a:pt x="48" y="44"/>
                  </a:moveTo>
                  <a:cubicBezTo>
                    <a:pt x="48" y="44"/>
                    <a:pt x="48" y="44"/>
                    <a:pt x="48" y="44"/>
                  </a:cubicBezTo>
                  <a:cubicBezTo>
                    <a:pt x="48" y="44"/>
                    <a:pt x="48" y="44"/>
                    <a:pt x="48" y="44"/>
                  </a:cubicBezTo>
                  <a:close/>
                  <a:moveTo>
                    <a:pt x="46" y="44"/>
                  </a:moveTo>
                  <a:cubicBezTo>
                    <a:pt x="47" y="44"/>
                    <a:pt x="47" y="44"/>
                    <a:pt x="48" y="44"/>
                  </a:cubicBezTo>
                  <a:cubicBezTo>
                    <a:pt x="48" y="44"/>
                    <a:pt x="49" y="44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50" y="44"/>
                    <a:pt x="51" y="44"/>
                    <a:pt x="52" y="45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6"/>
                    <a:pt x="39" y="56"/>
                  </a:cubicBezTo>
                  <a:cubicBezTo>
                    <a:pt x="37" y="50"/>
                    <a:pt x="41" y="45"/>
                    <a:pt x="46" y="44"/>
                  </a:cubicBezTo>
                  <a:close/>
                  <a:moveTo>
                    <a:pt x="53" y="62"/>
                  </a:move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2" y="62"/>
                    <a:pt x="51" y="63"/>
                    <a:pt x="50" y="63"/>
                  </a:cubicBezTo>
                  <a:cubicBezTo>
                    <a:pt x="49" y="63"/>
                    <a:pt x="49" y="63"/>
                    <a:pt x="48" y="63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6" y="63"/>
                    <a:pt x="45" y="63"/>
                    <a:pt x="44" y="62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7" y="50"/>
                    <a:pt x="57" y="51"/>
                    <a:pt x="57" y="52"/>
                  </a:cubicBezTo>
                  <a:cubicBezTo>
                    <a:pt x="58" y="56"/>
                    <a:pt x="56" y="60"/>
                    <a:pt x="53" y="62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4" name="íṧḻíḋê"/>
            <p:cNvSpPr/>
            <p:nvPr/>
          </p:nvSpPr>
          <p:spPr bwMode="auto">
            <a:xfrm>
              <a:off x="9763504" y="2679209"/>
              <a:ext cx="340575" cy="340575"/>
            </a:xfrm>
            <a:custGeom>
              <a:avLst/>
              <a:gdLst>
                <a:gd name="T0" fmla="*/ 90 w 107"/>
                <a:gd name="T1" fmla="*/ 74 h 107"/>
                <a:gd name="T2" fmla="*/ 78 w 107"/>
                <a:gd name="T3" fmla="*/ 79 h 107"/>
                <a:gd name="T4" fmla="*/ 33 w 107"/>
                <a:gd name="T5" fmla="*/ 56 h 107"/>
                <a:gd name="T6" fmla="*/ 34 w 107"/>
                <a:gd name="T7" fmla="*/ 54 h 107"/>
                <a:gd name="T8" fmla="*/ 33 w 107"/>
                <a:gd name="T9" fmla="*/ 51 h 107"/>
                <a:gd name="T10" fmla="*/ 78 w 107"/>
                <a:gd name="T11" fmla="*/ 29 h 107"/>
                <a:gd name="T12" fmla="*/ 90 w 107"/>
                <a:gd name="T13" fmla="*/ 34 h 107"/>
                <a:gd name="T14" fmla="*/ 107 w 107"/>
                <a:gd name="T15" fmla="*/ 17 h 107"/>
                <a:gd name="T16" fmla="*/ 90 w 107"/>
                <a:gd name="T17" fmla="*/ 0 h 107"/>
                <a:gd name="T18" fmla="*/ 74 w 107"/>
                <a:gd name="T19" fmla="*/ 17 h 107"/>
                <a:gd name="T20" fmla="*/ 74 w 107"/>
                <a:gd name="T21" fmla="*/ 20 h 107"/>
                <a:gd name="T22" fmla="*/ 29 w 107"/>
                <a:gd name="T23" fmla="*/ 42 h 107"/>
                <a:gd name="T24" fmla="*/ 17 w 107"/>
                <a:gd name="T25" fmla="*/ 37 h 107"/>
                <a:gd name="T26" fmla="*/ 0 w 107"/>
                <a:gd name="T27" fmla="*/ 54 h 107"/>
                <a:gd name="T28" fmla="*/ 17 w 107"/>
                <a:gd name="T29" fmla="*/ 70 h 107"/>
                <a:gd name="T30" fmla="*/ 29 w 107"/>
                <a:gd name="T31" fmla="*/ 65 h 107"/>
                <a:gd name="T32" fmla="*/ 74 w 107"/>
                <a:gd name="T33" fmla="*/ 88 h 107"/>
                <a:gd name="T34" fmla="*/ 74 w 107"/>
                <a:gd name="T35" fmla="*/ 90 h 107"/>
                <a:gd name="T36" fmla="*/ 90 w 107"/>
                <a:gd name="T37" fmla="*/ 107 h 107"/>
                <a:gd name="T38" fmla="*/ 107 w 107"/>
                <a:gd name="T39" fmla="*/ 90 h 107"/>
                <a:gd name="T40" fmla="*/ 90 w 107"/>
                <a:gd name="T41" fmla="*/ 7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7">
                  <a:moveTo>
                    <a:pt x="90" y="74"/>
                  </a:moveTo>
                  <a:cubicBezTo>
                    <a:pt x="86" y="74"/>
                    <a:pt x="81" y="76"/>
                    <a:pt x="78" y="79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4" y="56"/>
                    <a:pt x="34" y="55"/>
                    <a:pt x="34" y="54"/>
                  </a:cubicBezTo>
                  <a:cubicBezTo>
                    <a:pt x="34" y="53"/>
                    <a:pt x="34" y="52"/>
                    <a:pt x="33" y="51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81" y="32"/>
                    <a:pt x="86" y="34"/>
                    <a:pt x="90" y="34"/>
                  </a:cubicBezTo>
                  <a:cubicBezTo>
                    <a:pt x="100" y="34"/>
                    <a:pt x="107" y="26"/>
                    <a:pt x="107" y="17"/>
                  </a:cubicBezTo>
                  <a:cubicBezTo>
                    <a:pt x="107" y="8"/>
                    <a:pt x="100" y="0"/>
                    <a:pt x="90" y="0"/>
                  </a:cubicBezTo>
                  <a:cubicBezTo>
                    <a:pt x="81" y="0"/>
                    <a:pt x="74" y="8"/>
                    <a:pt x="74" y="17"/>
                  </a:cubicBezTo>
                  <a:cubicBezTo>
                    <a:pt x="74" y="18"/>
                    <a:pt x="74" y="19"/>
                    <a:pt x="74" y="20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6" y="39"/>
                    <a:pt x="22" y="37"/>
                    <a:pt x="17" y="37"/>
                  </a:cubicBezTo>
                  <a:cubicBezTo>
                    <a:pt x="8" y="37"/>
                    <a:pt x="0" y="45"/>
                    <a:pt x="0" y="54"/>
                  </a:cubicBezTo>
                  <a:cubicBezTo>
                    <a:pt x="0" y="63"/>
                    <a:pt x="8" y="70"/>
                    <a:pt x="17" y="70"/>
                  </a:cubicBezTo>
                  <a:cubicBezTo>
                    <a:pt x="22" y="70"/>
                    <a:pt x="26" y="68"/>
                    <a:pt x="29" y="65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9"/>
                    <a:pt x="74" y="90"/>
                    <a:pt x="74" y="90"/>
                  </a:cubicBezTo>
                  <a:cubicBezTo>
                    <a:pt x="74" y="100"/>
                    <a:pt x="81" y="107"/>
                    <a:pt x="90" y="107"/>
                  </a:cubicBezTo>
                  <a:cubicBezTo>
                    <a:pt x="100" y="107"/>
                    <a:pt x="107" y="100"/>
                    <a:pt x="107" y="90"/>
                  </a:cubicBezTo>
                  <a:cubicBezTo>
                    <a:pt x="107" y="81"/>
                    <a:pt x="100" y="74"/>
                    <a:pt x="90" y="74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5" name="ïŝľîḍê"/>
            <p:cNvSpPr/>
            <p:nvPr/>
          </p:nvSpPr>
          <p:spPr bwMode="auto">
            <a:xfrm>
              <a:off x="9875071" y="1874748"/>
              <a:ext cx="324917" cy="352319"/>
            </a:xfrm>
            <a:custGeom>
              <a:avLst/>
              <a:gdLst>
                <a:gd name="T0" fmla="*/ 13 w 102"/>
                <a:gd name="T1" fmla="*/ 100 h 110"/>
                <a:gd name="T2" fmla="*/ 24 w 102"/>
                <a:gd name="T3" fmla="*/ 110 h 110"/>
                <a:gd name="T4" fmla="*/ 34 w 102"/>
                <a:gd name="T5" fmla="*/ 100 h 110"/>
                <a:gd name="T6" fmla="*/ 34 w 102"/>
                <a:gd name="T7" fmla="*/ 100 h 110"/>
                <a:gd name="T8" fmla="*/ 24 w 102"/>
                <a:gd name="T9" fmla="*/ 89 h 110"/>
                <a:gd name="T10" fmla="*/ 13 w 102"/>
                <a:gd name="T11" fmla="*/ 100 h 110"/>
                <a:gd name="T12" fmla="*/ 82 w 102"/>
                <a:gd name="T13" fmla="*/ 100 h 110"/>
                <a:gd name="T14" fmla="*/ 92 w 102"/>
                <a:gd name="T15" fmla="*/ 110 h 110"/>
                <a:gd name="T16" fmla="*/ 102 w 102"/>
                <a:gd name="T17" fmla="*/ 100 h 110"/>
                <a:gd name="T18" fmla="*/ 102 w 102"/>
                <a:gd name="T19" fmla="*/ 100 h 110"/>
                <a:gd name="T20" fmla="*/ 92 w 102"/>
                <a:gd name="T21" fmla="*/ 89 h 110"/>
                <a:gd name="T22" fmla="*/ 82 w 102"/>
                <a:gd name="T23" fmla="*/ 100 h 110"/>
                <a:gd name="T24" fmla="*/ 102 w 102"/>
                <a:gd name="T25" fmla="*/ 55 h 110"/>
                <a:gd name="T26" fmla="*/ 102 w 102"/>
                <a:gd name="T27" fmla="*/ 14 h 110"/>
                <a:gd name="T28" fmla="*/ 13 w 102"/>
                <a:gd name="T29" fmla="*/ 14 h 110"/>
                <a:gd name="T30" fmla="*/ 0 w 102"/>
                <a:gd name="T31" fmla="*/ 0 h 110"/>
                <a:gd name="T32" fmla="*/ 0 w 102"/>
                <a:gd name="T33" fmla="*/ 7 h 110"/>
                <a:gd name="T34" fmla="*/ 7 w 102"/>
                <a:gd name="T35" fmla="*/ 14 h 110"/>
                <a:gd name="T36" fmla="*/ 12 w 102"/>
                <a:gd name="T37" fmla="*/ 58 h 110"/>
                <a:gd name="T38" fmla="*/ 7 w 102"/>
                <a:gd name="T39" fmla="*/ 69 h 110"/>
                <a:gd name="T40" fmla="*/ 20 w 102"/>
                <a:gd name="T41" fmla="*/ 82 h 110"/>
                <a:gd name="T42" fmla="*/ 102 w 102"/>
                <a:gd name="T43" fmla="*/ 82 h 110"/>
                <a:gd name="T44" fmla="*/ 102 w 102"/>
                <a:gd name="T45" fmla="*/ 76 h 110"/>
                <a:gd name="T46" fmla="*/ 20 w 102"/>
                <a:gd name="T47" fmla="*/ 76 h 110"/>
                <a:gd name="T48" fmla="*/ 13 w 102"/>
                <a:gd name="T49" fmla="*/ 69 h 110"/>
                <a:gd name="T50" fmla="*/ 13 w 102"/>
                <a:gd name="T51" fmla="*/ 69 h 110"/>
                <a:gd name="T52" fmla="*/ 102 w 102"/>
                <a:gd name="T53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110">
                  <a:moveTo>
                    <a:pt x="13" y="100"/>
                  </a:moveTo>
                  <a:cubicBezTo>
                    <a:pt x="13" y="105"/>
                    <a:pt x="18" y="110"/>
                    <a:pt x="24" y="110"/>
                  </a:cubicBezTo>
                  <a:cubicBezTo>
                    <a:pt x="29" y="110"/>
                    <a:pt x="34" y="105"/>
                    <a:pt x="34" y="100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94"/>
                    <a:pt x="29" y="89"/>
                    <a:pt x="24" y="89"/>
                  </a:cubicBezTo>
                  <a:cubicBezTo>
                    <a:pt x="18" y="89"/>
                    <a:pt x="13" y="94"/>
                    <a:pt x="13" y="100"/>
                  </a:cubicBezTo>
                  <a:close/>
                  <a:moveTo>
                    <a:pt x="82" y="100"/>
                  </a:moveTo>
                  <a:cubicBezTo>
                    <a:pt x="82" y="105"/>
                    <a:pt x="86" y="110"/>
                    <a:pt x="92" y="110"/>
                  </a:cubicBezTo>
                  <a:cubicBezTo>
                    <a:pt x="98" y="110"/>
                    <a:pt x="102" y="105"/>
                    <a:pt x="102" y="100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102" y="94"/>
                    <a:pt x="98" y="89"/>
                    <a:pt x="92" y="89"/>
                  </a:cubicBezTo>
                  <a:cubicBezTo>
                    <a:pt x="86" y="89"/>
                    <a:pt x="82" y="94"/>
                    <a:pt x="82" y="100"/>
                  </a:cubicBezTo>
                  <a:close/>
                  <a:moveTo>
                    <a:pt x="102" y="55"/>
                  </a:moveTo>
                  <a:cubicBezTo>
                    <a:pt x="102" y="14"/>
                    <a:pt x="102" y="14"/>
                    <a:pt x="10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6"/>
                    <a:pt x="7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7" y="10"/>
                    <a:pt x="7" y="14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9" y="61"/>
                    <a:pt x="7" y="64"/>
                    <a:pt x="7" y="69"/>
                  </a:cubicBezTo>
                  <a:cubicBezTo>
                    <a:pt x="7" y="76"/>
                    <a:pt x="13" y="82"/>
                    <a:pt x="20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16" y="76"/>
                    <a:pt x="13" y="73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lnTo>
                    <a:pt x="102" y="55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6" name="iṧļiḍè"/>
            <p:cNvSpPr/>
            <p:nvPr/>
          </p:nvSpPr>
          <p:spPr bwMode="auto">
            <a:xfrm>
              <a:off x="9965108" y="1600722"/>
              <a:ext cx="274026" cy="268153"/>
            </a:xfrm>
            <a:custGeom>
              <a:avLst/>
              <a:gdLst>
                <a:gd name="T0" fmla="*/ 82 w 86"/>
                <a:gd name="T1" fmla="*/ 47 h 84"/>
                <a:gd name="T2" fmla="*/ 82 w 86"/>
                <a:gd name="T3" fmla="*/ 42 h 84"/>
                <a:gd name="T4" fmla="*/ 43 w 86"/>
                <a:gd name="T5" fmla="*/ 3 h 84"/>
                <a:gd name="T6" fmla="*/ 36 w 86"/>
                <a:gd name="T7" fmla="*/ 4 h 84"/>
                <a:gd name="T8" fmla="*/ 24 w 86"/>
                <a:gd name="T9" fmla="*/ 0 h 84"/>
                <a:gd name="T10" fmla="*/ 0 w 86"/>
                <a:gd name="T11" fmla="*/ 23 h 84"/>
                <a:gd name="T12" fmla="*/ 4 w 86"/>
                <a:gd name="T13" fmla="*/ 36 h 84"/>
                <a:gd name="T14" fmla="*/ 4 w 86"/>
                <a:gd name="T15" fmla="*/ 42 h 84"/>
                <a:gd name="T16" fmla="*/ 43 w 86"/>
                <a:gd name="T17" fmla="*/ 81 h 84"/>
                <a:gd name="T18" fmla="*/ 50 w 86"/>
                <a:gd name="T19" fmla="*/ 80 h 84"/>
                <a:gd name="T20" fmla="*/ 62 w 86"/>
                <a:gd name="T21" fmla="*/ 84 h 84"/>
                <a:gd name="T22" fmla="*/ 86 w 86"/>
                <a:gd name="T23" fmla="*/ 61 h 84"/>
                <a:gd name="T24" fmla="*/ 82 w 86"/>
                <a:gd name="T25" fmla="*/ 47 h 84"/>
                <a:gd name="T26" fmla="*/ 46 w 86"/>
                <a:gd name="T27" fmla="*/ 71 h 84"/>
                <a:gd name="T28" fmla="*/ 23 w 86"/>
                <a:gd name="T29" fmla="*/ 64 h 84"/>
                <a:gd name="T30" fmla="*/ 24 w 86"/>
                <a:gd name="T31" fmla="*/ 51 h 84"/>
                <a:gd name="T32" fmla="*/ 34 w 86"/>
                <a:gd name="T33" fmla="*/ 59 h 84"/>
                <a:gd name="T34" fmla="*/ 52 w 86"/>
                <a:gd name="T35" fmla="*/ 58 h 84"/>
                <a:gd name="T36" fmla="*/ 41 w 86"/>
                <a:gd name="T37" fmla="*/ 47 h 84"/>
                <a:gd name="T38" fmla="*/ 20 w 86"/>
                <a:gd name="T39" fmla="*/ 30 h 84"/>
                <a:gd name="T40" fmla="*/ 37 w 86"/>
                <a:gd name="T41" fmla="*/ 13 h 84"/>
                <a:gd name="T42" fmla="*/ 61 w 86"/>
                <a:gd name="T43" fmla="*/ 19 h 84"/>
                <a:gd name="T44" fmla="*/ 59 w 86"/>
                <a:gd name="T45" fmla="*/ 31 h 84"/>
                <a:gd name="T46" fmla="*/ 42 w 86"/>
                <a:gd name="T47" fmla="*/ 22 h 84"/>
                <a:gd name="T48" fmla="*/ 38 w 86"/>
                <a:gd name="T49" fmla="*/ 35 h 84"/>
                <a:gd name="T50" fmla="*/ 66 w 86"/>
                <a:gd name="T51" fmla="*/ 49 h 84"/>
                <a:gd name="T52" fmla="*/ 46 w 86"/>
                <a:gd name="T53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84">
                  <a:moveTo>
                    <a:pt x="82" y="47"/>
                  </a:moveTo>
                  <a:cubicBezTo>
                    <a:pt x="82" y="46"/>
                    <a:pt x="82" y="44"/>
                    <a:pt x="82" y="42"/>
                  </a:cubicBezTo>
                  <a:cubicBezTo>
                    <a:pt x="82" y="21"/>
                    <a:pt x="64" y="3"/>
                    <a:pt x="43" y="3"/>
                  </a:cubicBezTo>
                  <a:cubicBezTo>
                    <a:pt x="41" y="3"/>
                    <a:pt x="39" y="3"/>
                    <a:pt x="36" y="4"/>
                  </a:cubicBezTo>
                  <a:cubicBezTo>
                    <a:pt x="33" y="1"/>
                    <a:pt x="28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8"/>
                    <a:pt x="2" y="32"/>
                    <a:pt x="4" y="36"/>
                  </a:cubicBezTo>
                  <a:cubicBezTo>
                    <a:pt x="4" y="38"/>
                    <a:pt x="4" y="40"/>
                    <a:pt x="4" y="42"/>
                  </a:cubicBezTo>
                  <a:cubicBezTo>
                    <a:pt x="4" y="64"/>
                    <a:pt x="21" y="81"/>
                    <a:pt x="43" y="81"/>
                  </a:cubicBezTo>
                  <a:cubicBezTo>
                    <a:pt x="45" y="81"/>
                    <a:pt x="48" y="81"/>
                    <a:pt x="50" y="80"/>
                  </a:cubicBezTo>
                  <a:cubicBezTo>
                    <a:pt x="54" y="83"/>
                    <a:pt x="58" y="84"/>
                    <a:pt x="62" y="84"/>
                  </a:cubicBezTo>
                  <a:cubicBezTo>
                    <a:pt x="75" y="84"/>
                    <a:pt x="86" y="73"/>
                    <a:pt x="86" y="61"/>
                  </a:cubicBezTo>
                  <a:cubicBezTo>
                    <a:pt x="86" y="56"/>
                    <a:pt x="84" y="51"/>
                    <a:pt x="82" y="47"/>
                  </a:cubicBezTo>
                  <a:close/>
                  <a:moveTo>
                    <a:pt x="46" y="71"/>
                  </a:moveTo>
                  <a:cubicBezTo>
                    <a:pt x="34" y="71"/>
                    <a:pt x="28" y="69"/>
                    <a:pt x="23" y="64"/>
                  </a:cubicBezTo>
                  <a:cubicBezTo>
                    <a:pt x="17" y="58"/>
                    <a:pt x="19" y="52"/>
                    <a:pt x="24" y="51"/>
                  </a:cubicBezTo>
                  <a:cubicBezTo>
                    <a:pt x="29" y="51"/>
                    <a:pt x="32" y="57"/>
                    <a:pt x="34" y="59"/>
                  </a:cubicBezTo>
                  <a:cubicBezTo>
                    <a:pt x="37" y="60"/>
                    <a:pt x="47" y="64"/>
                    <a:pt x="52" y="58"/>
                  </a:cubicBezTo>
                  <a:cubicBezTo>
                    <a:pt x="58" y="51"/>
                    <a:pt x="48" y="48"/>
                    <a:pt x="41" y="47"/>
                  </a:cubicBezTo>
                  <a:cubicBezTo>
                    <a:pt x="32" y="46"/>
                    <a:pt x="19" y="40"/>
                    <a:pt x="20" y="30"/>
                  </a:cubicBezTo>
                  <a:cubicBezTo>
                    <a:pt x="21" y="19"/>
                    <a:pt x="29" y="14"/>
                    <a:pt x="37" y="13"/>
                  </a:cubicBezTo>
                  <a:cubicBezTo>
                    <a:pt x="48" y="12"/>
                    <a:pt x="55" y="15"/>
                    <a:pt x="61" y="19"/>
                  </a:cubicBezTo>
                  <a:cubicBezTo>
                    <a:pt x="67" y="25"/>
                    <a:pt x="63" y="31"/>
                    <a:pt x="59" y="31"/>
                  </a:cubicBezTo>
                  <a:cubicBezTo>
                    <a:pt x="55" y="32"/>
                    <a:pt x="51" y="22"/>
                    <a:pt x="42" y="22"/>
                  </a:cubicBezTo>
                  <a:cubicBezTo>
                    <a:pt x="33" y="22"/>
                    <a:pt x="27" y="32"/>
                    <a:pt x="38" y="35"/>
                  </a:cubicBezTo>
                  <a:cubicBezTo>
                    <a:pt x="49" y="37"/>
                    <a:pt x="61" y="38"/>
                    <a:pt x="66" y="49"/>
                  </a:cubicBezTo>
                  <a:cubicBezTo>
                    <a:pt x="70" y="59"/>
                    <a:pt x="59" y="70"/>
                    <a:pt x="46" y="71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7" name="îSľîḑê"/>
            <p:cNvSpPr/>
            <p:nvPr/>
          </p:nvSpPr>
          <p:spPr bwMode="auto">
            <a:xfrm>
              <a:off x="10082548" y="1367799"/>
              <a:ext cx="152672" cy="199648"/>
            </a:xfrm>
            <a:custGeom>
              <a:avLst/>
              <a:gdLst>
                <a:gd name="T0" fmla="*/ 42 w 48"/>
                <a:gd name="T1" fmla="*/ 8 h 63"/>
                <a:gd name="T2" fmla="*/ 6 w 48"/>
                <a:gd name="T3" fmla="*/ 8 h 63"/>
                <a:gd name="T4" fmla="*/ 0 w 48"/>
                <a:gd name="T5" fmla="*/ 14 h 63"/>
                <a:gd name="T6" fmla="*/ 0 w 48"/>
                <a:gd name="T7" fmla="*/ 16 h 63"/>
                <a:gd name="T8" fmla="*/ 48 w 48"/>
                <a:gd name="T9" fmla="*/ 16 h 63"/>
                <a:gd name="T10" fmla="*/ 48 w 48"/>
                <a:gd name="T11" fmla="*/ 14 h 63"/>
                <a:gd name="T12" fmla="*/ 42 w 48"/>
                <a:gd name="T13" fmla="*/ 8 h 63"/>
                <a:gd name="T14" fmla="*/ 31 w 48"/>
                <a:gd name="T15" fmla="*/ 4 h 63"/>
                <a:gd name="T16" fmla="*/ 32 w 48"/>
                <a:gd name="T17" fmla="*/ 10 h 63"/>
                <a:gd name="T18" fmla="*/ 16 w 48"/>
                <a:gd name="T19" fmla="*/ 10 h 63"/>
                <a:gd name="T20" fmla="*/ 17 w 48"/>
                <a:gd name="T21" fmla="*/ 4 h 63"/>
                <a:gd name="T22" fmla="*/ 31 w 48"/>
                <a:gd name="T23" fmla="*/ 4 h 63"/>
                <a:gd name="T24" fmla="*/ 32 w 48"/>
                <a:gd name="T25" fmla="*/ 0 h 63"/>
                <a:gd name="T26" fmla="*/ 16 w 48"/>
                <a:gd name="T27" fmla="*/ 0 h 63"/>
                <a:gd name="T28" fmla="*/ 13 w 48"/>
                <a:gd name="T29" fmla="*/ 3 h 63"/>
                <a:gd name="T30" fmla="*/ 12 w 48"/>
                <a:gd name="T31" fmla="*/ 11 h 63"/>
                <a:gd name="T32" fmla="*/ 14 w 48"/>
                <a:gd name="T33" fmla="*/ 14 h 63"/>
                <a:gd name="T34" fmla="*/ 34 w 48"/>
                <a:gd name="T35" fmla="*/ 14 h 63"/>
                <a:gd name="T36" fmla="*/ 36 w 48"/>
                <a:gd name="T37" fmla="*/ 11 h 63"/>
                <a:gd name="T38" fmla="*/ 35 w 48"/>
                <a:gd name="T39" fmla="*/ 3 h 63"/>
                <a:gd name="T40" fmla="*/ 32 w 48"/>
                <a:gd name="T41" fmla="*/ 0 h 63"/>
                <a:gd name="T42" fmla="*/ 43 w 48"/>
                <a:gd name="T43" fmla="*/ 20 h 63"/>
                <a:gd name="T44" fmla="*/ 5 w 48"/>
                <a:gd name="T45" fmla="*/ 20 h 63"/>
                <a:gd name="T46" fmla="*/ 2 w 48"/>
                <a:gd name="T47" fmla="*/ 24 h 63"/>
                <a:gd name="T48" fmla="*/ 5 w 48"/>
                <a:gd name="T49" fmla="*/ 59 h 63"/>
                <a:gd name="T50" fmla="*/ 9 w 48"/>
                <a:gd name="T51" fmla="*/ 63 h 63"/>
                <a:gd name="T52" fmla="*/ 39 w 48"/>
                <a:gd name="T53" fmla="*/ 63 h 63"/>
                <a:gd name="T54" fmla="*/ 43 w 48"/>
                <a:gd name="T55" fmla="*/ 59 h 63"/>
                <a:gd name="T56" fmla="*/ 46 w 48"/>
                <a:gd name="T57" fmla="*/ 24 h 63"/>
                <a:gd name="T58" fmla="*/ 43 w 48"/>
                <a:gd name="T59" fmla="*/ 20 h 63"/>
                <a:gd name="T60" fmla="*/ 16 w 48"/>
                <a:gd name="T61" fmla="*/ 55 h 63"/>
                <a:gd name="T62" fmla="*/ 10 w 48"/>
                <a:gd name="T63" fmla="*/ 55 h 63"/>
                <a:gd name="T64" fmla="*/ 8 w 48"/>
                <a:gd name="T65" fmla="*/ 28 h 63"/>
                <a:gd name="T66" fmla="*/ 16 w 48"/>
                <a:gd name="T67" fmla="*/ 28 h 63"/>
                <a:gd name="T68" fmla="*/ 16 w 48"/>
                <a:gd name="T69" fmla="*/ 55 h 63"/>
                <a:gd name="T70" fmla="*/ 28 w 48"/>
                <a:gd name="T71" fmla="*/ 55 h 63"/>
                <a:gd name="T72" fmla="*/ 20 w 48"/>
                <a:gd name="T73" fmla="*/ 55 h 63"/>
                <a:gd name="T74" fmla="*/ 20 w 48"/>
                <a:gd name="T75" fmla="*/ 28 h 63"/>
                <a:gd name="T76" fmla="*/ 28 w 48"/>
                <a:gd name="T77" fmla="*/ 28 h 63"/>
                <a:gd name="T78" fmla="*/ 28 w 48"/>
                <a:gd name="T79" fmla="*/ 55 h 63"/>
                <a:gd name="T80" fmla="*/ 38 w 48"/>
                <a:gd name="T81" fmla="*/ 55 h 63"/>
                <a:gd name="T82" fmla="*/ 32 w 48"/>
                <a:gd name="T83" fmla="*/ 55 h 63"/>
                <a:gd name="T84" fmla="*/ 32 w 48"/>
                <a:gd name="T85" fmla="*/ 28 h 63"/>
                <a:gd name="T86" fmla="*/ 40 w 48"/>
                <a:gd name="T87" fmla="*/ 28 h 63"/>
                <a:gd name="T88" fmla="*/ 38 w 48"/>
                <a:gd name="T89" fmla="*/ 5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63">
                  <a:moveTo>
                    <a:pt x="42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3" y="8"/>
                    <a:pt x="0" y="11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1"/>
                    <a:pt x="45" y="8"/>
                    <a:pt x="42" y="8"/>
                  </a:cubicBezTo>
                  <a:close/>
                  <a:moveTo>
                    <a:pt x="31" y="4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1" y="4"/>
                    <a:pt x="31" y="4"/>
                    <a:pt x="31" y="4"/>
                  </a:cubicBezTo>
                  <a:moveTo>
                    <a:pt x="3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3"/>
                    <a:pt x="13" y="14"/>
                    <a:pt x="1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4"/>
                    <a:pt x="37" y="13"/>
                    <a:pt x="36" y="1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lose/>
                  <a:moveTo>
                    <a:pt x="43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2" y="22"/>
                    <a:pt x="2" y="24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1"/>
                    <a:pt x="7" y="63"/>
                    <a:pt x="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3"/>
                    <a:pt x="43" y="61"/>
                    <a:pt x="43" y="59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2"/>
                    <a:pt x="45" y="20"/>
                    <a:pt x="43" y="20"/>
                  </a:cubicBezTo>
                  <a:close/>
                  <a:moveTo>
                    <a:pt x="16" y="55"/>
                  </a:moveTo>
                  <a:cubicBezTo>
                    <a:pt x="10" y="55"/>
                    <a:pt x="10" y="55"/>
                    <a:pt x="10" y="55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55"/>
                  </a:lnTo>
                  <a:close/>
                  <a:moveTo>
                    <a:pt x="28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28" y="55"/>
                  </a:lnTo>
                  <a:close/>
                  <a:moveTo>
                    <a:pt x="38" y="55"/>
                  </a:moveTo>
                  <a:cubicBezTo>
                    <a:pt x="32" y="55"/>
                    <a:pt x="32" y="55"/>
                    <a:pt x="32" y="55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40" y="28"/>
                    <a:pt x="40" y="28"/>
                    <a:pt x="40" y="28"/>
                  </a:cubicBezTo>
                  <a:lnTo>
                    <a:pt x="38" y="55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8" name="îṥ1ídé"/>
            <p:cNvSpPr/>
            <p:nvPr/>
          </p:nvSpPr>
          <p:spPr bwMode="auto">
            <a:xfrm>
              <a:off x="9634320" y="3002169"/>
              <a:ext cx="416912" cy="418868"/>
            </a:xfrm>
            <a:custGeom>
              <a:avLst/>
              <a:gdLst>
                <a:gd name="T0" fmla="*/ 65 w 130"/>
                <a:gd name="T1" fmla="*/ 0 h 131"/>
                <a:gd name="T2" fmla="*/ 0 w 130"/>
                <a:gd name="T3" fmla="*/ 65 h 131"/>
                <a:gd name="T4" fmla="*/ 65 w 130"/>
                <a:gd name="T5" fmla="*/ 131 h 131"/>
                <a:gd name="T6" fmla="*/ 130 w 130"/>
                <a:gd name="T7" fmla="*/ 65 h 131"/>
                <a:gd name="T8" fmla="*/ 65 w 130"/>
                <a:gd name="T9" fmla="*/ 0 h 131"/>
                <a:gd name="T10" fmla="*/ 65 w 130"/>
                <a:gd name="T11" fmla="*/ 114 h 131"/>
                <a:gd name="T12" fmla="*/ 16 w 130"/>
                <a:gd name="T13" fmla="*/ 65 h 131"/>
                <a:gd name="T14" fmla="*/ 65 w 130"/>
                <a:gd name="T15" fmla="*/ 17 h 131"/>
                <a:gd name="T16" fmla="*/ 114 w 130"/>
                <a:gd name="T17" fmla="*/ 65 h 131"/>
                <a:gd name="T18" fmla="*/ 65 w 130"/>
                <a:gd name="T19" fmla="*/ 114 h 131"/>
                <a:gd name="T20" fmla="*/ 40 w 130"/>
                <a:gd name="T21" fmla="*/ 65 h 131"/>
                <a:gd name="T22" fmla="*/ 65 w 130"/>
                <a:gd name="T23" fmla="*/ 90 h 131"/>
                <a:gd name="T24" fmla="*/ 89 w 130"/>
                <a:gd name="T25" fmla="*/ 65 h 131"/>
                <a:gd name="T26" fmla="*/ 65 w 130"/>
                <a:gd name="T27" fmla="*/ 41 h 131"/>
                <a:gd name="T28" fmla="*/ 40 w 130"/>
                <a:gd name="T29" fmla="*/ 6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31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1"/>
                    <a:pt x="65" y="131"/>
                  </a:cubicBezTo>
                  <a:cubicBezTo>
                    <a:pt x="101" y="131"/>
                    <a:pt x="130" y="101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  <a:moveTo>
                    <a:pt x="65" y="114"/>
                  </a:moveTo>
                  <a:cubicBezTo>
                    <a:pt x="38" y="114"/>
                    <a:pt x="16" y="92"/>
                    <a:pt x="16" y="65"/>
                  </a:cubicBezTo>
                  <a:cubicBezTo>
                    <a:pt x="16" y="38"/>
                    <a:pt x="38" y="17"/>
                    <a:pt x="65" y="17"/>
                  </a:cubicBezTo>
                  <a:cubicBezTo>
                    <a:pt x="92" y="17"/>
                    <a:pt x="114" y="38"/>
                    <a:pt x="114" y="65"/>
                  </a:cubicBezTo>
                  <a:cubicBezTo>
                    <a:pt x="114" y="92"/>
                    <a:pt x="92" y="114"/>
                    <a:pt x="65" y="114"/>
                  </a:cubicBezTo>
                  <a:close/>
                  <a:moveTo>
                    <a:pt x="40" y="65"/>
                  </a:moveTo>
                  <a:cubicBezTo>
                    <a:pt x="40" y="79"/>
                    <a:pt x="51" y="90"/>
                    <a:pt x="65" y="90"/>
                  </a:cubicBezTo>
                  <a:cubicBezTo>
                    <a:pt x="78" y="90"/>
                    <a:pt x="89" y="79"/>
                    <a:pt x="89" y="65"/>
                  </a:cubicBezTo>
                  <a:cubicBezTo>
                    <a:pt x="89" y="52"/>
                    <a:pt x="78" y="41"/>
                    <a:pt x="65" y="41"/>
                  </a:cubicBezTo>
                  <a:cubicBezTo>
                    <a:pt x="51" y="41"/>
                    <a:pt x="40" y="52"/>
                    <a:pt x="40" y="65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9" name="îṧļiďê"/>
            <p:cNvSpPr/>
            <p:nvPr/>
          </p:nvSpPr>
          <p:spPr bwMode="auto">
            <a:xfrm>
              <a:off x="9330934" y="1252317"/>
              <a:ext cx="690938" cy="299471"/>
            </a:xfrm>
            <a:custGeom>
              <a:avLst/>
              <a:gdLst>
                <a:gd name="T0" fmla="*/ 188 w 216"/>
                <a:gd name="T1" fmla="*/ 41 h 94"/>
                <a:gd name="T2" fmla="*/ 178 w 216"/>
                <a:gd name="T3" fmla="*/ 43 h 94"/>
                <a:gd name="T4" fmla="*/ 129 w 216"/>
                <a:gd name="T5" fmla="*/ 0 h 94"/>
                <a:gd name="T6" fmla="*/ 111 w 216"/>
                <a:gd name="T7" fmla="*/ 3 h 94"/>
                <a:gd name="T8" fmla="*/ 108 w 216"/>
                <a:gd name="T9" fmla="*/ 6 h 94"/>
                <a:gd name="T10" fmla="*/ 108 w 216"/>
                <a:gd name="T11" fmla="*/ 91 h 94"/>
                <a:gd name="T12" fmla="*/ 111 w 216"/>
                <a:gd name="T13" fmla="*/ 94 h 94"/>
                <a:gd name="T14" fmla="*/ 188 w 216"/>
                <a:gd name="T15" fmla="*/ 94 h 94"/>
                <a:gd name="T16" fmla="*/ 216 w 216"/>
                <a:gd name="T17" fmla="*/ 68 h 94"/>
                <a:gd name="T18" fmla="*/ 188 w 216"/>
                <a:gd name="T19" fmla="*/ 41 h 94"/>
                <a:gd name="T20" fmla="*/ 85 w 216"/>
                <a:gd name="T21" fmla="*/ 94 h 94"/>
                <a:gd name="T22" fmla="*/ 91 w 216"/>
                <a:gd name="T23" fmla="*/ 94 h 94"/>
                <a:gd name="T24" fmla="*/ 95 w 216"/>
                <a:gd name="T25" fmla="*/ 47 h 94"/>
                <a:gd name="T26" fmla="*/ 91 w 216"/>
                <a:gd name="T27" fmla="*/ 0 h 94"/>
                <a:gd name="T28" fmla="*/ 85 w 216"/>
                <a:gd name="T29" fmla="*/ 0 h 94"/>
                <a:gd name="T30" fmla="*/ 81 w 216"/>
                <a:gd name="T31" fmla="*/ 47 h 94"/>
                <a:gd name="T32" fmla="*/ 85 w 216"/>
                <a:gd name="T33" fmla="*/ 94 h 94"/>
                <a:gd name="T34" fmla="*/ 64 w 216"/>
                <a:gd name="T35" fmla="*/ 94 h 94"/>
                <a:gd name="T36" fmla="*/ 58 w 216"/>
                <a:gd name="T37" fmla="*/ 94 h 94"/>
                <a:gd name="T38" fmla="*/ 54 w 216"/>
                <a:gd name="T39" fmla="*/ 60 h 94"/>
                <a:gd name="T40" fmla="*/ 58 w 216"/>
                <a:gd name="T41" fmla="*/ 27 h 94"/>
                <a:gd name="T42" fmla="*/ 64 w 216"/>
                <a:gd name="T43" fmla="*/ 27 h 94"/>
                <a:gd name="T44" fmla="*/ 68 w 216"/>
                <a:gd name="T45" fmla="*/ 61 h 94"/>
                <a:gd name="T46" fmla="*/ 64 w 216"/>
                <a:gd name="T47" fmla="*/ 94 h 94"/>
                <a:gd name="T48" fmla="*/ 31 w 216"/>
                <a:gd name="T49" fmla="*/ 94 h 94"/>
                <a:gd name="T50" fmla="*/ 37 w 216"/>
                <a:gd name="T51" fmla="*/ 94 h 94"/>
                <a:gd name="T52" fmla="*/ 41 w 216"/>
                <a:gd name="T53" fmla="*/ 67 h 94"/>
                <a:gd name="T54" fmla="*/ 37 w 216"/>
                <a:gd name="T55" fmla="*/ 40 h 94"/>
                <a:gd name="T56" fmla="*/ 31 w 216"/>
                <a:gd name="T57" fmla="*/ 40 h 94"/>
                <a:gd name="T58" fmla="*/ 27 w 216"/>
                <a:gd name="T59" fmla="*/ 67 h 94"/>
                <a:gd name="T60" fmla="*/ 31 w 216"/>
                <a:gd name="T61" fmla="*/ 94 h 94"/>
                <a:gd name="T62" fmla="*/ 4 w 216"/>
                <a:gd name="T63" fmla="*/ 81 h 94"/>
                <a:gd name="T64" fmla="*/ 10 w 216"/>
                <a:gd name="T65" fmla="*/ 81 h 94"/>
                <a:gd name="T66" fmla="*/ 14 w 216"/>
                <a:gd name="T67" fmla="*/ 67 h 94"/>
                <a:gd name="T68" fmla="*/ 10 w 216"/>
                <a:gd name="T69" fmla="*/ 54 h 94"/>
                <a:gd name="T70" fmla="*/ 4 w 216"/>
                <a:gd name="T71" fmla="*/ 54 h 94"/>
                <a:gd name="T72" fmla="*/ 0 w 216"/>
                <a:gd name="T73" fmla="*/ 67 h 94"/>
                <a:gd name="T74" fmla="*/ 4 w 216"/>
                <a:gd name="T75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" h="94">
                  <a:moveTo>
                    <a:pt x="188" y="41"/>
                  </a:moveTo>
                  <a:cubicBezTo>
                    <a:pt x="184" y="41"/>
                    <a:pt x="181" y="42"/>
                    <a:pt x="178" y="43"/>
                  </a:cubicBezTo>
                  <a:cubicBezTo>
                    <a:pt x="175" y="19"/>
                    <a:pt x="154" y="0"/>
                    <a:pt x="129" y="0"/>
                  </a:cubicBezTo>
                  <a:cubicBezTo>
                    <a:pt x="122" y="0"/>
                    <a:pt x="116" y="1"/>
                    <a:pt x="111" y="3"/>
                  </a:cubicBezTo>
                  <a:cubicBezTo>
                    <a:pt x="109" y="4"/>
                    <a:pt x="108" y="5"/>
                    <a:pt x="108" y="6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3"/>
                    <a:pt x="110" y="94"/>
                    <a:pt x="111" y="94"/>
                  </a:cubicBezTo>
                  <a:cubicBezTo>
                    <a:pt x="111" y="94"/>
                    <a:pt x="188" y="94"/>
                    <a:pt x="188" y="94"/>
                  </a:cubicBezTo>
                  <a:cubicBezTo>
                    <a:pt x="204" y="94"/>
                    <a:pt x="216" y="82"/>
                    <a:pt x="216" y="68"/>
                  </a:cubicBezTo>
                  <a:cubicBezTo>
                    <a:pt x="216" y="53"/>
                    <a:pt x="204" y="41"/>
                    <a:pt x="188" y="41"/>
                  </a:cubicBezTo>
                  <a:close/>
                  <a:moveTo>
                    <a:pt x="85" y="94"/>
                  </a:moveTo>
                  <a:cubicBezTo>
                    <a:pt x="91" y="94"/>
                    <a:pt x="91" y="94"/>
                    <a:pt x="91" y="94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1" y="47"/>
                    <a:pt x="81" y="47"/>
                    <a:pt x="81" y="47"/>
                  </a:cubicBezTo>
                  <a:lnTo>
                    <a:pt x="85" y="94"/>
                  </a:lnTo>
                  <a:close/>
                  <a:moveTo>
                    <a:pt x="64" y="94"/>
                  </a:moveTo>
                  <a:cubicBezTo>
                    <a:pt x="58" y="94"/>
                    <a:pt x="58" y="94"/>
                    <a:pt x="58" y="9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8" y="61"/>
                    <a:pt x="68" y="61"/>
                    <a:pt x="68" y="61"/>
                  </a:cubicBezTo>
                  <a:lnTo>
                    <a:pt x="64" y="94"/>
                  </a:lnTo>
                  <a:close/>
                  <a:moveTo>
                    <a:pt x="31" y="94"/>
                  </a:moveTo>
                  <a:cubicBezTo>
                    <a:pt x="37" y="94"/>
                    <a:pt x="37" y="94"/>
                    <a:pt x="37" y="94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7" y="67"/>
                    <a:pt x="27" y="67"/>
                    <a:pt x="27" y="67"/>
                  </a:cubicBezTo>
                  <a:lnTo>
                    <a:pt x="31" y="94"/>
                  </a:lnTo>
                  <a:close/>
                  <a:moveTo>
                    <a:pt x="4" y="81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4" y="81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0" name="íşļïḍê"/>
            <p:cNvSpPr/>
            <p:nvPr/>
          </p:nvSpPr>
          <p:spPr bwMode="auto">
            <a:xfrm>
              <a:off x="9462075" y="1610508"/>
              <a:ext cx="383636" cy="342532"/>
            </a:xfrm>
            <a:custGeom>
              <a:avLst/>
              <a:gdLst>
                <a:gd name="T0" fmla="*/ 50 w 120"/>
                <a:gd name="T1" fmla="*/ 0 h 107"/>
                <a:gd name="T2" fmla="*/ 50 w 120"/>
                <a:gd name="T3" fmla="*/ 0 h 107"/>
                <a:gd name="T4" fmla="*/ 100 w 120"/>
                <a:gd name="T5" fmla="*/ 41 h 107"/>
                <a:gd name="T6" fmla="*/ 50 w 120"/>
                <a:gd name="T7" fmla="*/ 81 h 107"/>
                <a:gd name="T8" fmla="*/ 42 w 120"/>
                <a:gd name="T9" fmla="*/ 81 h 107"/>
                <a:gd name="T10" fmla="*/ 7 w 120"/>
                <a:gd name="T11" fmla="*/ 93 h 107"/>
                <a:gd name="T12" fmla="*/ 7 w 120"/>
                <a:gd name="T13" fmla="*/ 91 h 107"/>
                <a:gd name="T14" fmla="*/ 19 w 120"/>
                <a:gd name="T15" fmla="*/ 75 h 107"/>
                <a:gd name="T16" fmla="*/ 19 w 120"/>
                <a:gd name="T17" fmla="*/ 72 h 107"/>
                <a:gd name="T18" fmla="*/ 0 w 120"/>
                <a:gd name="T19" fmla="*/ 41 h 107"/>
                <a:gd name="T20" fmla="*/ 50 w 120"/>
                <a:gd name="T21" fmla="*/ 0 h 107"/>
                <a:gd name="T22" fmla="*/ 104 w 120"/>
                <a:gd name="T23" fmla="*/ 91 h 107"/>
                <a:gd name="T24" fmla="*/ 113 w 120"/>
                <a:gd name="T25" fmla="*/ 104 h 107"/>
                <a:gd name="T26" fmla="*/ 113 w 120"/>
                <a:gd name="T27" fmla="*/ 107 h 107"/>
                <a:gd name="T28" fmla="*/ 83 w 120"/>
                <a:gd name="T29" fmla="*/ 96 h 107"/>
                <a:gd name="T30" fmla="*/ 77 w 120"/>
                <a:gd name="T31" fmla="*/ 96 h 107"/>
                <a:gd name="T32" fmla="*/ 50 w 120"/>
                <a:gd name="T33" fmla="*/ 89 h 107"/>
                <a:gd name="T34" fmla="*/ 90 w 120"/>
                <a:gd name="T35" fmla="*/ 75 h 107"/>
                <a:gd name="T36" fmla="*/ 103 w 120"/>
                <a:gd name="T37" fmla="*/ 60 h 107"/>
                <a:gd name="T38" fmla="*/ 108 w 120"/>
                <a:gd name="T39" fmla="*/ 41 h 107"/>
                <a:gd name="T40" fmla="*/ 108 w 120"/>
                <a:gd name="T41" fmla="*/ 37 h 107"/>
                <a:gd name="T42" fmla="*/ 120 w 120"/>
                <a:gd name="T43" fmla="*/ 62 h 107"/>
                <a:gd name="T44" fmla="*/ 104 w 120"/>
                <a:gd name="T45" fmla="*/ 88 h 107"/>
                <a:gd name="T46" fmla="*/ 104 w 120"/>
                <a:gd name="T47" fmla="*/ 9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107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8" y="0"/>
                    <a:pt x="100" y="18"/>
                    <a:pt x="100" y="41"/>
                  </a:cubicBezTo>
                  <a:cubicBezTo>
                    <a:pt x="100" y="63"/>
                    <a:pt x="78" y="81"/>
                    <a:pt x="50" y="81"/>
                  </a:cubicBezTo>
                  <a:cubicBezTo>
                    <a:pt x="47" y="81"/>
                    <a:pt x="45" y="81"/>
                    <a:pt x="42" y="81"/>
                  </a:cubicBezTo>
                  <a:cubicBezTo>
                    <a:pt x="32" y="91"/>
                    <a:pt x="19" y="93"/>
                    <a:pt x="7" y="93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4" y="87"/>
                    <a:pt x="19" y="82"/>
                    <a:pt x="19" y="75"/>
                  </a:cubicBezTo>
                  <a:cubicBezTo>
                    <a:pt x="19" y="74"/>
                    <a:pt x="19" y="73"/>
                    <a:pt x="19" y="72"/>
                  </a:cubicBezTo>
                  <a:cubicBezTo>
                    <a:pt x="8" y="65"/>
                    <a:pt x="0" y="53"/>
                    <a:pt x="0" y="41"/>
                  </a:cubicBezTo>
                  <a:cubicBezTo>
                    <a:pt x="0" y="18"/>
                    <a:pt x="23" y="0"/>
                    <a:pt x="50" y="0"/>
                  </a:cubicBezTo>
                  <a:close/>
                  <a:moveTo>
                    <a:pt x="104" y="91"/>
                  </a:moveTo>
                  <a:cubicBezTo>
                    <a:pt x="104" y="97"/>
                    <a:pt x="107" y="102"/>
                    <a:pt x="113" y="104"/>
                  </a:cubicBezTo>
                  <a:cubicBezTo>
                    <a:pt x="113" y="107"/>
                    <a:pt x="113" y="107"/>
                    <a:pt x="113" y="107"/>
                  </a:cubicBezTo>
                  <a:cubicBezTo>
                    <a:pt x="102" y="106"/>
                    <a:pt x="93" y="105"/>
                    <a:pt x="83" y="96"/>
                  </a:cubicBezTo>
                  <a:cubicBezTo>
                    <a:pt x="81" y="96"/>
                    <a:pt x="79" y="96"/>
                    <a:pt x="77" y="96"/>
                  </a:cubicBezTo>
                  <a:cubicBezTo>
                    <a:pt x="67" y="96"/>
                    <a:pt x="58" y="93"/>
                    <a:pt x="50" y="89"/>
                  </a:cubicBezTo>
                  <a:cubicBezTo>
                    <a:pt x="65" y="89"/>
                    <a:pt x="79" y="84"/>
                    <a:pt x="90" y="75"/>
                  </a:cubicBezTo>
                  <a:cubicBezTo>
                    <a:pt x="96" y="71"/>
                    <a:pt x="100" y="66"/>
                    <a:pt x="103" y="60"/>
                  </a:cubicBezTo>
                  <a:cubicBezTo>
                    <a:pt x="106" y="54"/>
                    <a:pt x="108" y="47"/>
                    <a:pt x="108" y="41"/>
                  </a:cubicBezTo>
                  <a:cubicBezTo>
                    <a:pt x="108" y="40"/>
                    <a:pt x="108" y="39"/>
                    <a:pt x="108" y="37"/>
                  </a:cubicBezTo>
                  <a:cubicBezTo>
                    <a:pt x="115" y="44"/>
                    <a:pt x="120" y="52"/>
                    <a:pt x="120" y="62"/>
                  </a:cubicBezTo>
                  <a:cubicBezTo>
                    <a:pt x="120" y="72"/>
                    <a:pt x="114" y="82"/>
                    <a:pt x="104" y="88"/>
                  </a:cubicBezTo>
                  <a:cubicBezTo>
                    <a:pt x="104" y="89"/>
                    <a:pt x="104" y="90"/>
                    <a:pt x="104" y="91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1" name="iṣ1íḓe"/>
            <p:cNvSpPr/>
            <p:nvPr/>
          </p:nvSpPr>
          <p:spPr bwMode="auto">
            <a:xfrm>
              <a:off x="9501222" y="1990229"/>
              <a:ext cx="338618" cy="336661"/>
            </a:xfrm>
            <a:custGeom>
              <a:avLst/>
              <a:gdLst>
                <a:gd name="T0" fmla="*/ 20 w 106"/>
                <a:gd name="T1" fmla="*/ 53 h 105"/>
                <a:gd name="T2" fmla="*/ 20 w 106"/>
                <a:gd name="T3" fmla="*/ 49 h 105"/>
                <a:gd name="T4" fmla="*/ 1 w 106"/>
                <a:gd name="T5" fmla="*/ 43 h 105"/>
                <a:gd name="T6" fmla="*/ 0 w 106"/>
                <a:gd name="T7" fmla="*/ 53 h 105"/>
                <a:gd name="T8" fmla="*/ 17 w 106"/>
                <a:gd name="T9" fmla="*/ 91 h 105"/>
                <a:gd name="T10" fmla="*/ 29 w 106"/>
                <a:gd name="T11" fmla="*/ 75 h 105"/>
                <a:gd name="T12" fmla="*/ 20 w 106"/>
                <a:gd name="T13" fmla="*/ 53 h 105"/>
                <a:gd name="T14" fmla="*/ 86 w 106"/>
                <a:gd name="T15" fmla="*/ 53 h 105"/>
                <a:gd name="T16" fmla="*/ 77 w 106"/>
                <a:gd name="T17" fmla="*/ 75 h 105"/>
                <a:gd name="T18" fmla="*/ 89 w 106"/>
                <a:gd name="T19" fmla="*/ 91 h 105"/>
                <a:gd name="T20" fmla="*/ 106 w 106"/>
                <a:gd name="T21" fmla="*/ 53 h 105"/>
                <a:gd name="T22" fmla="*/ 105 w 106"/>
                <a:gd name="T23" fmla="*/ 43 h 105"/>
                <a:gd name="T24" fmla="*/ 86 w 106"/>
                <a:gd name="T25" fmla="*/ 49 h 105"/>
                <a:gd name="T26" fmla="*/ 86 w 106"/>
                <a:gd name="T27" fmla="*/ 53 h 105"/>
                <a:gd name="T28" fmla="*/ 59 w 106"/>
                <a:gd name="T29" fmla="*/ 20 h 105"/>
                <a:gd name="T30" fmla="*/ 82 w 106"/>
                <a:gd name="T31" fmla="*/ 36 h 105"/>
                <a:gd name="T32" fmla="*/ 101 w 106"/>
                <a:gd name="T33" fmla="*/ 30 h 105"/>
                <a:gd name="T34" fmla="*/ 59 w 106"/>
                <a:gd name="T35" fmla="*/ 0 h 105"/>
                <a:gd name="T36" fmla="*/ 59 w 106"/>
                <a:gd name="T37" fmla="*/ 20 h 105"/>
                <a:gd name="T38" fmla="*/ 24 w 106"/>
                <a:gd name="T39" fmla="*/ 36 h 105"/>
                <a:gd name="T40" fmla="*/ 46 w 106"/>
                <a:gd name="T41" fmla="*/ 20 h 105"/>
                <a:gd name="T42" fmla="*/ 46 w 106"/>
                <a:gd name="T43" fmla="*/ 0 h 105"/>
                <a:gd name="T44" fmla="*/ 5 w 106"/>
                <a:gd name="T45" fmla="*/ 30 h 105"/>
                <a:gd name="T46" fmla="*/ 24 w 106"/>
                <a:gd name="T47" fmla="*/ 36 h 105"/>
                <a:gd name="T48" fmla="*/ 67 w 106"/>
                <a:gd name="T49" fmla="*/ 83 h 105"/>
                <a:gd name="T50" fmla="*/ 53 w 106"/>
                <a:gd name="T51" fmla="*/ 85 h 105"/>
                <a:gd name="T52" fmla="*/ 39 w 106"/>
                <a:gd name="T53" fmla="*/ 83 h 105"/>
                <a:gd name="T54" fmla="*/ 28 w 106"/>
                <a:gd name="T55" fmla="*/ 99 h 105"/>
                <a:gd name="T56" fmla="*/ 53 w 106"/>
                <a:gd name="T57" fmla="*/ 105 h 105"/>
                <a:gd name="T58" fmla="*/ 78 w 106"/>
                <a:gd name="T59" fmla="*/ 99 h 105"/>
                <a:gd name="T60" fmla="*/ 67 w 106"/>
                <a:gd name="T61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6" h="105">
                  <a:moveTo>
                    <a:pt x="20" y="53"/>
                  </a:moveTo>
                  <a:cubicBezTo>
                    <a:pt x="20" y="51"/>
                    <a:pt x="20" y="50"/>
                    <a:pt x="20" y="49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6"/>
                    <a:pt x="0" y="49"/>
                    <a:pt x="0" y="53"/>
                  </a:cubicBezTo>
                  <a:cubicBezTo>
                    <a:pt x="0" y="68"/>
                    <a:pt x="7" y="81"/>
                    <a:pt x="17" y="91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3" y="69"/>
                    <a:pt x="20" y="61"/>
                    <a:pt x="20" y="53"/>
                  </a:cubicBezTo>
                  <a:close/>
                  <a:moveTo>
                    <a:pt x="86" y="53"/>
                  </a:moveTo>
                  <a:cubicBezTo>
                    <a:pt x="86" y="61"/>
                    <a:pt x="83" y="69"/>
                    <a:pt x="77" y="7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9" y="81"/>
                    <a:pt x="106" y="68"/>
                    <a:pt x="106" y="53"/>
                  </a:cubicBezTo>
                  <a:cubicBezTo>
                    <a:pt x="106" y="49"/>
                    <a:pt x="105" y="46"/>
                    <a:pt x="105" y="43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0"/>
                    <a:pt x="86" y="51"/>
                    <a:pt x="86" y="53"/>
                  </a:cubicBezTo>
                  <a:close/>
                  <a:moveTo>
                    <a:pt x="59" y="20"/>
                  </a:moveTo>
                  <a:cubicBezTo>
                    <a:pt x="69" y="22"/>
                    <a:pt x="77" y="28"/>
                    <a:pt x="82" y="36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3" y="14"/>
                    <a:pt x="78" y="3"/>
                    <a:pt x="59" y="0"/>
                  </a:cubicBezTo>
                  <a:lnTo>
                    <a:pt x="59" y="20"/>
                  </a:lnTo>
                  <a:close/>
                  <a:moveTo>
                    <a:pt x="24" y="36"/>
                  </a:moveTo>
                  <a:cubicBezTo>
                    <a:pt x="29" y="28"/>
                    <a:pt x="37" y="22"/>
                    <a:pt x="46" y="2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8" y="3"/>
                    <a:pt x="13" y="14"/>
                    <a:pt x="5" y="30"/>
                  </a:cubicBezTo>
                  <a:lnTo>
                    <a:pt x="24" y="36"/>
                  </a:lnTo>
                  <a:close/>
                  <a:moveTo>
                    <a:pt x="67" y="83"/>
                  </a:moveTo>
                  <a:cubicBezTo>
                    <a:pt x="62" y="84"/>
                    <a:pt x="58" y="85"/>
                    <a:pt x="53" y="85"/>
                  </a:cubicBezTo>
                  <a:cubicBezTo>
                    <a:pt x="48" y="85"/>
                    <a:pt x="43" y="84"/>
                    <a:pt x="39" y="83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5" y="103"/>
                    <a:pt x="44" y="105"/>
                    <a:pt x="53" y="105"/>
                  </a:cubicBezTo>
                  <a:cubicBezTo>
                    <a:pt x="62" y="105"/>
                    <a:pt x="71" y="103"/>
                    <a:pt x="78" y="99"/>
                  </a:cubicBezTo>
                  <a:lnTo>
                    <a:pt x="67" y="83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2" name="ïṧḻîdé"/>
            <p:cNvSpPr/>
            <p:nvPr/>
          </p:nvSpPr>
          <p:spPr bwMode="auto">
            <a:xfrm>
              <a:off x="9522752" y="2397354"/>
              <a:ext cx="317087" cy="334703"/>
            </a:xfrm>
            <a:custGeom>
              <a:avLst/>
              <a:gdLst>
                <a:gd name="T0" fmla="*/ 75 w 162"/>
                <a:gd name="T1" fmla="*/ 65 h 171"/>
                <a:gd name="T2" fmla="*/ 54 w 162"/>
                <a:gd name="T3" fmla="*/ 86 h 171"/>
                <a:gd name="T4" fmla="*/ 87 w 162"/>
                <a:gd name="T5" fmla="*/ 65 h 171"/>
                <a:gd name="T6" fmla="*/ 108 w 162"/>
                <a:gd name="T7" fmla="*/ 86 h 171"/>
                <a:gd name="T8" fmla="*/ 87 w 162"/>
                <a:gd name="T9" fmla="*/ 65 h 171"/>
                <a:gd name="T10" fmla="*/ 139 w 162"/>
                <a:gd name="T11" fmla="*/ 65 h 171"/>
                <a:gd name="T12" fmla="*/ 118 w 162"/>
                <a:gd name="T13" fmla="*/ 86 h 171"/>
                <a:gd name="T14" fmla="*/ 21 w 162"/>
                <a:gd name="T15" fmla="*/ 129 h 171"/>
                <a:gd name="T16" fmla="*/ 43 w 162"/>
                <a:gd name="T17" fmla="*/ 150 h 171"/>
                <a:gd name="T18" fmla="*/ 21 w 162"/>
                <a:gd name="T19" fmla="*/ 129 h 171"/>
                <a:gd name="T20" fmla="*/ 75 w 162"/>
                <a:gd name="T21" fmla="*/ 129 h 171"/>
                <a:gd name="T22" fmla="*/ 54 w 162"/>
                <a:gd name="T23" fmla="*/ 150 h 171"/>
                <a:gd name="T24" fmla="*/ 87 w 162"/>
                <a:gd name="T25" fmla="*/ 129 h 171"/>
                <a:gd name="T26" fmla="*/ 108 w 162"/>
                <a:gd name="T27" fmla="*/ 150 h 171"/>
                <a:gd name="T28" fmla="*/ 87 w 162"/>
                <a:gd name="T29" fmla="*/ 129 h 171"/>
                <a:gd name="T30" fmla="*/ 75 w 162"/>
                <a:gd name="T31" fmla="*/ 96 h 171"/>
                <a:gd name="T32" fmla="*/ 54 w 162"/>
                <a:gd name="T33" fmla="*/ 117 h 171"/>
                <a:gd name="T34" fmla="*/ 87 w 162"/>
                <a:gd name="T35" fmla="*/ 96 h 171"/>
                <a:gd name="T36" fmla="*/ 108 w 162"/>
                <a:gd name="T37" fmla="*/ 117 h 171"/>
                <a:gd name="T38" fmla="*/ 87 w 162"/>
                <a:gd name="T39" fmla="*/ 96 h 171"/>
                <a:gd name="T40" fmla="*/ 139 w 162"/>
                <a:gd name="T41" fmla="*/ 96 h 171"/>
                <a:gd name="T42" fmla="*/ 118 w 162"/>
                <a:gd name="T43" fmla="*/ 117 h 171"/>
                <a:gd name="T44" fmla="*/ 21 w 162"/>
                <a:gd name="T45" fmla="*/ 96 h 171"/>
                <a:gd name="T46" fmla="*/ 43 w 162"/>
                <a:gd name="T47" fmla="*/ 117 h 171"/>
                <a:gd name="T48" fmla="*/ 21 w 162"/>
                <a:gd name="T49" fmla="*/ 96 h 171"/>
                <a:gd name="T50" fmla="*/ 139 w 162"/>
                <a:gd name="T51" fmla="*/ 11 h 171"/>
                <a:gd name="T52" fmla="*/ 118 w 162"/>
                <a:gd name="T53" fmla="*/ 0 h 171"/>
                <a:gd name="T54" fmla="*/ 43 w 162"/>
                <a:gd name="T55" fmla="*/ 11 h 171"/>
                <a:gd name="T56" fmla="*/ 21 w 162"/>
                <a:gd name="T57" fmla="*/ 0 h 171"/>
                <a:gd name="T58" fmla="*/ 0 w 162"/>
                <a:gd name="T59" fmla="*/ 171 h 171"/>
                <a:gd name="T60" fmla="*/ 162 w 162"/>
                <a:gd name="T61" fmla="*/ 0 h 171"/>
                <a:gd name="T62" fmla="*/ 150 w 162"/>
                <a:gd name="T63" fmla="*/ 161 h 171"/>
                <a:gd name="T64" fmla="*/ 11 w 162"/>
                <a:gd name="T65" fmla="*/ 44 h 171"/>
                <a:gd name="T66" fmla="*/ 150 w 162"/>
                <a:gd name="T67" fmla="*/ 16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2" h="171">
                  <a:moveTo>
                    <a:pt x="54" y="65"/>
                  </a:moveTo>
                  <a:lnTo>
                    <a:pt x="75" y="65"/>
                  </a:lnTo>
                  <a:lnTo>
                    <a:pt x="75" y="86"/>
                  </a:lnTo>
                  <a:lnTo>
                    <a:pt x="54" y="86"/>
                  </a:lnTo>
                  <a:lnTo>
                    <a:pt x="54" y="65"/>
                  </a:lnTo>
                  <a:close/>
                  <a:moveTo>
                    <a:pt x="87" y="65"/>
                  </a:moveTo>
                  <a:lnTo>
                    <a:pt x="108" y="65"/>
                  </a:lnTo>
                  <a:lnTo>
                    <a:pt x="108" y="86"/>
                  </a:lnTo>
                  <a:lnTo>
                    <a:pt x="87" y="86"/>
                  </a:lnTo>
                  <a:lnTo>
                    <a:pt x="87" y="65"/>
                  </a:lnTo>
                  <a:close/>
                  <a:moveTo>
                    <a:pt x="118" y="65"/>
                  </a:moveTo>
                  <a:lnTo>
                    <a:pt x="139" y="65"/>
                  </a:lnTo>
                  <a:lnTo>
                    <a:pt x="139" y="86"/>
                  </a:lnTo>
                  <a:lnTo>
                    <a:pt x="118" y="86"/>
                  </a:lnTo>
                  <a:lnTo>
                    <a:pt x="118" y="65"/>
                  </a:lnTo>
                  <a:close/>
                  <a:moveTo>
                    <a:pt x="21" y="129"/>
                  </a:moveTo>
                  <a:lnTo>
                    <a:pt x="43" y="129"/>
                  </a:lnTo>
                  <a:lnTo>
                    <a:pt x="43" y="150"/>
                  </a:lnTo>
                  <a:lnTo>
                    <a:pt x="21" y="150"/>
                  </a:lnTo>
                  <a:lnTo>
                    <a:pt x="21" y="129"/>
                  </a:lnTo>
                  <a:close/>
                  <a:moveTo>
                    <a:pt x="54" y="129"/>
                  </a:moveTo>
                  <a:lnTo>
                    <a:pt x="75" y="129"/>
                  </a:lnTo>
                  <a:lnTo>
                    <a:pt x="75" y="150"/>
                  </a:lnTo>
                  <a:lnTo>
                    <a:pt x="54" y="150"/>
                  </a:lnTo>
                  <a:lnTo>
                    <a:pt x="54" y="129"/>
                  </a:lnTo>
                  <a:close/>
                  <a:moveTo>
                    <a:pt x="87" y="129"/>
                  </a:moveTo>
                  <a:lnTo>
                    <a:pt x="108" y="129"/>
                  </a:lnTo>
                  <a:lnTo>
                    <a:pt x="108" y="150"/>
                  </a:lnTo>
                  <a:lnTo>
                    <a:pt x="87" y="150"/>
                  </a:lnTo>
                  <a:lnTo>
                    <a:pt x="87" y="129"/>
                  </a:lnTo>
                  <a:close/>
                  <a:moveTo>
                    <a:pt x="54" y="96"/>
                  </a:moveTo>
                  <a:lnTo>
                    <a:pt x="75" y="96"/>
                  </a:lnTo>
                  <a:lnTo>
                    <a:pt x="75" y="117"/>
                  </a:lnTo>
                  <a:lnTo>
                    <a:pt x="54" y="117"/>
                  </a:lnTo>
                  <a:lnTo>
                    <a:pt x="54" y="96"/>
                  </a:lnTo>
                  <a:close/>
                  <a:moveTo>
                    <a:pt x="87" y="96"/>
                  </a:moveTo>
                  <a:lnTo>
                    <a:pt x="108" y="96"/>
                  </a:lnTo>
                  <a:lnTo>
                    <a:pt x="108" y="117"/>
                  </a:lnTo>
                  <a:lnTo>
                    <a:pt x="87" y="117"/>
                  </a:lnTo>
                  <a:lnTo>
                    <a:pt x="87" y="96"/>
                  </a:lnTo>
                  <a:close/>
                  <a:moveTo>
                    <a:pt x="118" y="96"/>
                  </a:moveTo>
                  <a:lnTo>
                    <a:pt x="139" y="96"/>
                  </a:lnTo>
                  <a:lnTo>
                    <a:pt x="139" y="117"/>
                  </a:lnTo>
                  <a:lnTo>
                    <a:pt x="118" y="117"/>
                  </a:lnTo>
                  <a:lnTo>
                    <a:pt x="118" y="96"/>
                  </a:lnTo>
                  <a:close/>
                  <a:moveTo>
                    <a:pt x="21" y="96"/>
                  </a:moveTo>
                  <a:lnTo>
                    <a:pt x="43" y="96"/>
                  </a:lnTo>
                  <a:lnTo>
                    <a:pt x="43" y="117"/>
                  </a:lnTo>
                  <a:lnTo>
                    <a:pt x="21" y="117"/>
                  </a:lnTo>
                  <a:lnTo>
                    <a:pt x="21" y="96"/>
                  </a:lnTo>
                  <a:close/>
                  <a:moveTo>
                    <a:pt x="139" y="0"/>
                  </a:moveTo>
                  <a:lnTo>
                    <a:pt x="139" y="11"/>
                  </a:lnTo>
                  <a:lnTo>
                    <a:pt x="118" y="11"/>
                  </a:lnTo>
                  <a:lnTo>
                    <a:pt x="118" y="0"/>
                  </a:lnTo>
                  <a:lnTo>
                    <a:pt x="43" y="0"/>
                  </a:lnTo>
                  <a:lnTo>
                    <a:pt x="43" y="11"/>
                  </a:lnTo>
                  <a:lnTo>
                    <a:pt x="21" y="1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71"/>
                  </a:lnTo>
                  <a:lnTo>
                    <a:pt x="162" y="171"/>
                  </a:lnTo>
                  <a:lnTo>
                    <a:pt x="162" y="0"/>
                  </a:lnTo>
                  <a:lnTo>
                    <a:pt x="139" y="0"/>
                  </a:lnTo>
                  <a:close/>
                  <a:moveTo>
                    <a:pt x="150" y="161"/>
                  </a:moveTo>
                  <a:lnTo>
                    <a:pt x="11" y="161"/>
                  </a:lnTo>
                  <a:lnTo>
                    <a:pt x="11" y="44"/>
                  </a:lnTo>
                  <a:lnTo>
                    <a:pt x="150" y="44"/>
                  </a:lnTo>
                  <a:lnTo>
                    <a:pt x="150" y="161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3" name="iṧlïďé"/>
            <p:cNvSpPr/>
            <p:nvPr/>
          </p:nvSpPr>
          <p:spPr bwMode="auto">
            <a:xfrm>
              <a:off x="10025786" y="3945601"/>
              <a:ext cx="268155" cy="26815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6 h 84"/>
                <a:gd name="T12" fmla="*/ 8 w 84"/>
                <a:gd name="T13" fmla="*/ 42 h 84"/>
                <a:gd name="T14" fmla="*/ 42 w 84"/>
                <a:gd name="T15" fmla="*/ 8 h 84"/>
                <a:gd name="T16" fmla="*/ 76 w 84"/>
                <a:gd name="T17" fmla="*/ 42 h 84"/>
                <a:gd name="T18" fmla="*/ 42 w 84"/>
                <a:gd name="T19" fmla="*/ 76 h 84"/>
                <a:gd name="T20" fmla="*/ 26 w 84"/>
                <a:gd name="T21" fmla="*/ 26 h 84"/>
                <a:gd name="T22" fmla="*/ 58 w 84"/>
                <a:gd name="T23" fmla="*/ 26 h 84"/>
                <a:gd name="T24" fmla="*/ 58 w 84"/>
                <a:gd name="T25" fmla="*/ 58 h 84"/>
                <a:gd name="T26" fmla="*/ 26 w 84"/>
                <a:gd name="T27" fmla="*/ 58 h 84"/>
                <a:gd name="T28" fmla="*/ 26 w 84"/>
                <a:gd name="T29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6"/>
                  </a:moveTo>
                  <a:cubicBezTo>
                    <a:pt x="23" y="76"/>
                    <a:pt x="8" y="61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lose/>
                  <a:moveTo>
                    <a:pt x="26" y="26"/>
                  </a:moveTo>
                  <a:cubicBezTo>
                    <a:pt x="58" y="26"/>
                    <a:pt x="58" y="26"/>
                    <a:pt x="58" y="26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26" y="58"/>
                    <a:pt x="26" y="58"/>
                    <a:pt x="26" y="58"/>
                  </a:cubicBezTo>
                  <a:lnTo>
                    <a:pt x="26" y="26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4" name="îṩḷïdé"/>
            <p:cNvSpPr/>
            <p:nvPr/>
          </p:nvSpPr>
          <p:spPr bwMode="auto">
            <a:xfrm>
              <a:off x="9634320" y="3906455"/>
              <a:ext cx="467802" cy="467801"/>
            </a:xfrm>
            <a:custGeom>
              <a:avLst/>
              <a:gdLst>
                <a:gd name="T0" fmla="*/ 140 w 146"/>
                <a:gd name="T1" fmla="*/ 123 h 146"/>
                <a:gd name="T2" fmla="*/ 106 w 146"/>
                <a:gd name="T3" fmla="*/ 94 h 146"/>
                <a:gd name="T4" fmla="*/ 96 w 146"/>
                <a:gd name="T5" fmla="*/ 89 h 146"/>
                <a:gd name="T6" fmla="*/ 109 w 146"/>
                <a:gd name="T7" fmla="*/ 54 h 146"/>
                <a:gd name="T8" fmla="*/ 54 w 146"/>
                <a:gd name="T9" fmla="*/ 0 h 146"/>
                <a:gd name="T10" fmla="*/ 0 w 146"/>
                <a:gd name="T11" fmla="*/ 54 h 146"/>
                <a:gd name="T12" fmla="*/ 54 w 146"/>
                <a:gd name="T13" fmla="*/ 108 h 146"/>
                <a:gd name="T14" fmla="*/ 90 w 146"/>
                <a:gd name="T15" fmla="*/ 95 h 146"/>
                <a:gd name="T16" fmla="*/ 94 w 146"/>
                <a:gd name="T17" fmla="*/ 106 h 146"/>
                <a:gd name="T18" fmla="*/ 123 w 146"/>
                <a:gd name="T19" fmla="*/ 140 h 146"/>
                <a:gd name="T20" fmla="*/ 141 w 146"/>
                <a:gd name="T21" fmla="*/ 141 h 146"/>
                <a:gd name="T22" fmla="*/ 140 w 146"/>
                <a:gd name="T23" fmla="*/ 123 h 146"/>
                <a:gd name="T24" fmla="*/ 54 w 146"/>
                <a:gd name="T25" fmla="*/ 90 h 146"/>
                <a:gd name="T26" fmla="*/ 18 w 146"/>
                <a:gd name="T27" fmla="*/ 54 h 146"/>
                <a:gd name="T28" fmla="*/ 54 w 146"/>
                <a:gd name="T29" fmla="*/ 18 h 146"/>
                <a:gd name="T30" fmla="*/ 91 w 146"/>
                <a:gd name="T31" fmla="*/ 54 h 146"/>
                <a:gd name="T32" fmla="*/ 54 w 146"/>
                <a:gd name="T33" fmla="*/ 90 h 146"/>
                <a:gd name="T34" fmla="*/ 63 w 146"/>
                <a:gd name="T35" fmla="*/ 27 h 146"/>
                <a:gd name="T36" fmla="*/ 45 w 146"/>
                <a:gd name="T37" fmla="*/ 27 h 146"/>
                <a:gd name="T38" fmla="*/ 45 w 146"/>
                <a:gd name="T39" fmla="*/ 45 h 146"/>
                <a:gd name="T40" fmla="*/ 27 w 146"/>
                <a:gd name="T41" fmla="*/ 45 h 146"/>
                <a:gd name="T42" fmla="*/ 27 w 146"/>
                <a:gd name="T43" fmla="*/ 63 h 146"/>
                <a:gd name="T44" fmla="*/ 45 w 146"/>
                <a:gd name="T45" fmla="*/ 63 h 146"/>
                <a:gd name="T46" fmla="*/ 45 w 146"/>
                <a:gd name="T47" fmla="*/ 81 h 146"/>
                <a:gd name="T48" fmla="*/ 63 w 146"/>
                <a:gd name="T49" fmla="*/ 81 h 146"/>
                <a:gd name="T50" fmla="*/ 63 w 146"/>
                <a:gd name="T51" fmla="*/ 63 h 146"/>
                <a:gd name="T52" fmla="*/ 81 w 146"/>
                <a:gd name="T53" fmla="*/ 63 h 146"/>
                <a:gd name="T54" fmla="*/ 81 w 146"/>
                <a:gd name="T55" fmla="*/ 45 h 146"/>
                <a:gd name="T56" fmla="*/ 63 w 146"/>
                <a:gd name="T57" fmla="*/ 45 h 146"/>
                <a:gd name="T58" fmla="*/ 63 w 146"/>
                <a:gd name="T59" fmla="*/ 2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46">
                  <a:moveTo>
                    <a:pt x="140" y="123"/>
                  </a:moveTo>
                  <a:cubicBezTo>
                    <a:pt x="106" y="94"/>
                    <a:pt x="106" y="94"/>
                    <a:pt x="106" y="94"/>
                  </a:cubicBezTo>
                  <a:cubicBezTo>
                    <a:pt x="103" y="91"/>
                    <a:pt x="99" y="89"/>
                    <a:pt x="96" y="89"/>
                  </a:cubicBezTo>
                  <a:cubicBezTo>
                    <a:pt x="104" y="80"/>
                    <a:pt x="109" y="67"/>
                    <a:pt x="109" y="54"/>
                  </a:cubicBezTo>
                  <a:cubicBezTo>
                    <a:pt x="109" y="24"/>
                    <a:pt x="8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68" y="108"/>
                    <a:pt x="80" y="103"/>
                    <a:pt x="90" y="95"/>
                  </a:cubicBezTo>
                  <a:cubicBezTo>
                    <a:pt x="89" y="98"/>
                    <a:pt x="91" y="102"/>
                    <a:pt x="94" y="106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8" y="146"/>
                    <a:pt x="136" y="146"/>
                    <a:pt x="141" y="141"/>
                  </a:cubicBezTo>
                  <a:cubicBezTo>
                    <a:pt x="146" y="136"/>
                    <a:pt x="146" y="128"/>
                    <a:pt x="140" y="123"/>
                  </a:cubicBezTo>
                  <a:close/>
                  <a:moveTo>
                    <a:pt x="54" y="90"/>
                  </a:moveTo>
                  <a:cubicBezTo>
                    <a:pt x="34" y="90"/>
                    <a:pt x="18" y="74"/>
                    <a:pt x="18" y="54"/>
                  </a:cubicBezTo>
                  <a:cubicBezTo>
                    <a:pt x="18" y="34"/>
                    <a:pt x="34" y="18"/>
                    <a:pt x="54" y="18"/>
                  </a:cubicBezTo>
                  <a:cubicBezTo>
                    <a:pt x="74" y="18"/>
                    <a:pt x="91" y="34"/>
                    <a:pt x="91" y="54"/>
                  </a:cubicBezTo>
                  <a:cubicBezTo>
                    <a:pt x="91" y="74"/>
                    <a:pt x="74" y="90"/>
                    <a:pt x="54" y="90"/>
                  </a:cubicBezTo>
                  <a:close/>
                  <a:moveTo>
                    <a:pt x="63" y="27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63" y="45"/>
                    <a:pt x="63" y="45"/>
                    <a:pt x="63" y="45"/>
                  </a:cubicBezTo>
                  <a:lnTo>
                    <a:pt x="63" y="27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5" name="íşḻïḓè"/>
            <p:cNvSpPr/>
            <p:nvPr/>
          </p:nvSpPr>
          <p:spPr bwMode="auto">
            <a:xfrm>
              <a:off x="10248921" y="4744191"/>
              <a:ext cx="272069" cy="275983"/>
            </a:xfrm>
            <a:custGeom>
              <a:avLst/>
              <a:gdLst>
                <a:gd name="T0" fmla="*/ 16 w 85"/>
                <a:gd name="T1" fmla="*/ 49 h 86"/>
                <a:gd name="T2" fmla="*/ 16 w 85"/>
                <a:gd name="T3" fmla="*/ 86 h 86"/>
                <a:gd name="T4" fmla="*/ 18 w 85"/>
                <a:gd name="T5" fmla="*/ 86 h 86"/>
                <a:gd name="T6" fmla="*/ 21 w 85"/>
                <a:gd name="T7" fmla="*/ 86 h 86"/>
                <a:gd name="T8" fmla="*/ 21 w 85"/>
                <a:gd name="T9" fmla="*/ 49 h 86"/>
                <a:gd name="T10" fmla="*/ 18 w 85"/>
                <a:gd name="T11" fmla="*/ 49 h 86"/>
                <a:gd name="T12" fmla="*/ 16 w 85"/>
                <a:gd name="T13" fmla="*/ 49 h 86"/>
                <a:gd name="T14" fmla="*/ 64 w 85"/>
                <a:gd name="T15" fmla="*/ 49 h 86"/>
                <a:gd name="T16" fmla="*/ 64 w 85"/>
                <a:gd name="T17" fmla="*/ 86 h 86"/>
                <a:gd name="T18" fmla="*/ 67 w 85"/>
                <a:gd name="T19" fmla="*/ 86 h 86"/>
                <a:gd name="T20" fmla="*/ 69 w 85"/>
                <a:gd name="T21" fmla="*/ 86 h 86"/>
                <a:gd name="T22" fmla="*/ 69 w 85"/>
                <a:gd name="T23" fmla="*/ 49 h 86"/>
                <a:gd name="T24" fmla="*/ 67 w 85"/>
                <a:gd name="T25" fmla="*/ 49 h 86"/>
                <a:gd name="T26" fmla="*/ 64 w 85"/>
                <a:gd name="T27" fmla="*/ 49 h 86"/>
                <a:gd name="T28" fmla="*/ 85 w 85"/>
                <a:gd name="T29" fmla="*/ 43 h 86"/>
                <a:gd name="T30" fmla="*/ 42 w 85"/>
                <a:gd name="T31" fmla="*/ 0 h 86"/>
                <a:gd name="T32" fmla="*/ 0 w 85"/>
                <a:gd name="T33" fmla="*/ 43 h 86"/>
                <a:gd name="T34" fmla="*/ 2 w 85"/>
                <a:gd name="T35" fmla="*/ 58 h 86"/>
                <a:gd name="T36" fmla="*/ 0 w 85"/>
                <a:gd name="T37" fmla="*/ 67 h 86"/>
                <a:gd name="T38" fmla="*/ 10 w 85"/>
                <a:gd name="T39" fmla="*/ 84 h 86"/>
                <a:gd name="T40" fmla="*/ 10 w 85"/>
                <a:gd name="T41" fmla="*/ 51 h 86"/>
                <a:gd name="T42" fmla="*/ 6 w 85"/>
                <a:gd name="T43" fmla="*/ 54 h 86"/>
                <a:gd name="T44" fmla="*/ 5 w 85"/>
                <a:gd name="T45" fmla="*/ 46 h 86"/>
                <a:gd name="T46" fmla="*/ 42 w 85"/>
                <a:gd name="T47" fmla="*/ 8 h 86"/>
                <a:gd name="T48" fmla="*/ 80 w 85"/>
                <a:gd name="T49" fmla="*/ 46 h 86"/>
                <a:gd name="T50" fmla="*/ 79 w 85"/>
                <a:gd name="T51" fmla="*/ 54 h 86"/>
                <a:gd name="T52" fmla="*/ 75 w 85"/>
                <a:gd name="T53" fmla="*/ 51 h 86"/>
                <a:gd name="T54" fmla="*/ 75 w 85"/>
                <a:gd name="T55" fmla="*/ 84 h 86"/>
                <a:gd name="T56" fmla="*/ 85 w 85"/>
                <a:gd name="T57" fmla="*/ 67 h 86"/>
                <a:gd name="T58" fmla="*/ 83 w 85"/>
                <a:gd name="T59" fmla="*/ 58 h 86"/>
                <a:gd name="T60" fmla="*/ 85 w 85"/>
                <a:gd name="T61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86">
                  <a:moveTo>
                    <a:pt x="16" y="49"/>
                  </a:moveTo>
                  <a:cubicBezTo>
                    <a:pt x="16" y="86"/>
                    <a:pt x="16" y="86"/>
                    <a:pt x="16" y="86"/>
                  </a:cubicBezTo>
                  <a:cubicBezTo>
                    <a:pt x="17" y="86"/>
                    <a:pt x="17" y="86"/>
                    <a:pt x="18" y="86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6" y="49"/>
                  </a:cubicBezTo>
                  <a:close/>
                  <a:moveTo>
                    <a:pt x="64" y="49"/>
                  </a:moveTo>
                  <a:cubicBezTo>
                    <a:pt x="64" y="86"/>
                    <a:pt x="64" y="86"/>
                    <a:pt x="64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8" y="86"/>
                    <a:pt x="68" y="86"/>
                    <a:pt x="69" y="86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8" y="49"/>
                    <a:pt x="68" y="49"/>
                    <a:pt x="67" y="49"/>
                  </a:cubicBezTo>
                  <a:lnTo>
                    <a:pt x="64" y="49"/>
                  </a:lnTo>
                  <a:close/>
                  <a:moveTo>
                    <a:pt x="85" y="43"/>
                  </a:moveTo>
                  <a:cubicBezTo>
                    <a:pt x="85" y="20"/>
                    <a:pt x="66" y="0"/>
                    <a:pt x="42" y="0"/>
                  </a:cubicBezTo>
                  <a:cubicBezTo>
                    <a:pt x="19" y="0"/>
                    <a:pt x="0" y="20"/>
                    <a:pt x="0" y="43"/>
                  </a:cubicBezTo>
                  <a:cubicBezTo>
                    <a:pt x="0" y="48"/>
                    <a:pt x="0" y="53"/>
                    <a:pt x="2" y="58"/>
                  </a:cubicBezTo>
                  <a:cubicBezTo>
                    <a:pt x="0" y="61"/>
                    <a:pt x="0" y="64"/>
                    <a:pt x="0" y="67"/>
                  </a:cubicBezTo>
                  <a:cubicBezTo>
                    <a:pt x="0" y="75"/>
                    <a:pt x="4" y="81"/>
                    <a:pt x="10" y="84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9" y="51"/>
                    <a:pt x="7" y="52"/>
                    <a:pt x="6" y="54"/>
                  </a:cubicBezTo>
                  <a:cubicBezTo>
                    <a:pt x="5" y="51"/>
                    <a:pt x="5" y="49"/>
                    <a:pt x="5" y="46"/>
                  </a:cubicBezTo>
                  <a:cubicBezTo>
                    <a:pt x="5" y="25"/>
                    <a:pt x="22" y="8"/>
                    <a:pt x="42" y="8"/>
                  </a:cubicBezTo>
                  <a:cubicBezTo>
                    <a:pt x="63" y="8"/>
                    <a:pt x="80" y="25"/>
                    <a:pt x="80" y="46"/>
                  </a:cubicBezTo>
                  <a:cubicBezTo>
                    <a:pt x="80" y="49"/>
                    <a:pt x="80" y="51"/>
                    <a:pt x="79" y="54"/>
                  </a:cubicBezTo>
                  <a:cubicBezTo>
                    <a:pt x="78" y="52"/>
                    <a:pt x="76" y="51"/>
                    <a:pt x="75" y="51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81" y="81"/>
                    <a:pt x="85" y="75"/>
                    <a:pt x="85" y="67"/>
                  </a:cubicBezTo>
                  <a:cubicBezTo>
                    <a:pt x="85" y="64"/>
                    <a:pt x="84" y="61"/>
                    <a:pt x="83" y="58"/>
                  </a:cubicBezTo>
                  <a:cubicBezTo>
                    <a:pt x="85" y="53"/>
                    <a:pt x="85" y="48"/>
                    <a:pt x="85" y="43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6" name="ïṧļîḋê"/>
            <p:cNvSpPr/>
            <p:nvPr/>
          </p:nvSpPr>
          <p:spPr bwMode="auto">
            <a:xfrm>
              <a:off x="9835925" y="4409487"/>
              <a:ext cx="332746" cy="330788"/>
            </a:xfrm>
            <a:custGeom>
              <a:avLst/>
              <a:gdLst>
                <a:gd name="T0" fmla="*/ 52 w 104"/>
                <a:gd name="T1" fmla="*/ 0 h 104"/>
                <a:gd name="T2" fmla="*/ 0 w 104"/>
                <a:gd name="T3" fmla="*/ 52 h 104"/>
                <a:gd name="T4" fmla="*/ 52 w 104"/>
                <a:gd name="T5" fmla="*/ 104 h 104"/>
                <a:gd name="T6" fmla="*/ 104 w 104"/>
                <a:gd name="T7" fmla="*/ 52 h 104"/>
                <a:gd name="T8" fmla="*/ 52 w 104"/>
                <a:gd name="T9" fmla="*/ 0 h 104"/>
                <a:gd name="T10" fmla="*/ 32 w 104"/>
                <a:gd name="T11" fmla="*/ 52 h 104"/>
                <a:gd name="T12" fmla="*/ 52 w 104"/>
                <a:gd name="T13" fmla="*/ 32 h 104"/>
                <a:gd name="T14" fmla="*/ 72 w 104"/>
                <a:gd name="T15" fmla="*/ 52 h 104"/>
                <a:gd name="T16" fmla="*/ 52 w 104"/>
                <a:gd name="T17" fmla="*/ 71 h 104"/>
                <a:gd name="T18" fmla="*/ 32 w 104"/>
                <a:gd name="T19" fmla="*/ 52 h 104"/>
                <a:gd name="T20" fmla="*/ 94 w 104"/>
                <a:gd name="T21" fmla="*/ 69 h 104"/>
                <a:gd name="T22" fmla="*/ 94 w 104"/>
                <a:gd name="T23" fmla="*/ 69 h 104"/>
                <a:gd name="T24" fmla="*/ 76 w 104"/>
                <a:gd name="T25" fmla="*/ 62 h 104"/>
                <a:gd name="T26" fmla="*/ 78 w 104"/>
                <a:gd name="T27" fmla="*/ 52 h 104"/>
                <a:gd name="T28" fmla="*/ 76 w 104"/>
                <a:gd name="T29" fmla="*/ 42 h 104"/>
                <a:gd name="T30" fmla="*/ 89 w 104"/>
                <a:gd name="T31" fmla="*/ 37 h 104"/>
                <a:gd name="T32" fmla="*/ 94 w 104"/>
                <a:gd name="T33" fmla="*/ 34 h 104"/>
                <a:gd name="T34" fmla="*/ 98 w 104"/>
                <a:gd name="T35" fmla="*/ 52 h 104"/>
                <a:gd name="T36" fmla="*/ 94 w 104"/>
                <a:gd name="T37" fmla="*/ 69 h 104"/>
                <a:gd name="T38" fmla="*/ 69 w 104"/>
                <a:gd name="T39" fmla="*/ 10 h 104"/>
                <a:gd name="T40" fmla="*/ 69 w 104"/>
                <a:gd name="T41" fmla="*/ 10 h 104"/>
                <a:gd name="T42" fmla="*/ 69 w 104"/>
                <a:gd name="T43" fmla="*/ 10 h 104"/>
                <a:gd name="T44" fmla="*/ 62 w 104"/>
                <a:gd name="T45" fmla="*/ 28 h 104"/>
                <a:gd name="T46" fmla="*/ 52 w 104"/>
                <a:gd name="T47" fmla="*/ 26 h 104"/>
                <a:gd name="T48" fmla="*/ 42 w 104"/>
                <a:gd name="T49" fmla="*/ 28 h 104"/>
                <a:gd name="T50" fmla="*/ 38 w 104"/>
                <a:gd name="T51" fmla="*/ 19 h 104"/>
                <a:gd name="T52" fmla="*/ 35 w 104"/>
                <a:gd name="T53" fmla="*/ 10 h 104"/>
                <a:gd name="T54" fmla="*/ 52 w 104"/>
                <a:gd name="T55" fmla="*/ 6 h 104"/>
                <a:gd name="T56" fmla="*/ 69 w 104"/>
                <a:gd name="T57" fmla="*/ 10 h 104"/>
                <a:gd name="T58" fmla="*/ 10 w 104"/>
                <a:gd name="T59" fmla="*/ 34 h 104"/>
                <a:gd name="T60" fmla="*/ 19 w 104"/>
                <a:gd name="T61" fmla="*/ 38 h 104"/>
                <a:gd name="T62" fmla="*/ 28 w 104"/>
                <a:gd name="T63" fmla="*/ 42 h 104"/>
                <a:gd name="T64" fmla="*/ 26 w 104"/>
                <a:gd name="T65" fmla="*/ 52 h 104"/>
                <a:gd name="T66" fmla="*/ 28 w 104"/>
                <a:gd name="T67" fmla="*/ 62 h 104"/>
                <a:gd name="T68" fmla="*/ 10 w 104"/>
                <a:gd name="T69" fmla="*/ 69 h 104"/>
                <a:gd name="T70" fmla="*/ 6 w 104"/>
                <a:gd name="T71" fmla="*/ 52 h 104"/>
                <a:gd name="T72" fmla="*/ 10 w 104"/>
                <a:gd name="T73" fmla="*/ 34 h 104"/>
                <a:gd name="T74" fmla="*/ 35 w 104"/>
                <a:gd name="T75" fmla="*/ 94 h 104"/>
                <a:gd name="T76" fmla="*/ 37 w 104"/>
                <a:gd name="T77" fmla="*/ 88 h 104"/>
                <a:gd name="T78" fmla="*/ 42 w 104"/>
                <a:gd name="T79" fmla="*/ 76 h 104"/>
                <a:gd name="T80" fmla="*/ 52 w 104"/>
                <a:gd name="T81" fmla="*/ 78 h 104"/>
                <a:gd name="T82" fmla="*/ 62 w 104"/>
                <a:gd name="T83" fmla="*/ 76 h 104"/>
                <a:gd name="T84" fmla="*/ 69 w 104"/>
                <a:gd name="T85" fmla="*/ 94 h 104"/>
                <a:gd name="T86" fmla="*/ 69 w 104"/>
                <a:gd name="T87" fmla="*/ 94 h 104"/>
                <a:gd name="T88" fmla="*/ 69 w 104"/>
                <a:gd name="T89" fmla="*/ 94 h 104"/>
                <a:gd name="T90" fmla="*/ 52 w 104"/>
                <a:gd name="T91" fmla="*/ 97 h 104"/>
                <a:gd name="T92" fmla="*/ 35 w 104"/>
                <a:gd name="T93" fmla="*/ 9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" h="104">
                  <a:moveTo>
                    <a:pt x="52" y="0"/>
                  </a:moveTo>
                  <a:cubicBezTo>
                    <a:pt x="23" y="0"/>
                    <a:pt x="0" y="23"/>
                    <a:pt x="0" y="52"/>
                  </a:cubicBezTo>
                  <a:cubicBezTo>
                    <a:pt x="0" y="81"/>
                    <a:pt x="23" y="104"/>
                    <a:pt x="52" y="104"/>
                  </a:cubicBezTo>
                  <a:cubicBezTo>
                    <a:pt x="81" y="104"/>
                    <a:pt x="104" y="81"/>
                    <a:pt x="104" y="52"/>
                  </a:cubicBezTo>
                  <a:cubicBezTo>
                    <a:pt x="104" y="23"/>
                    <a:pt x="81" y="0"/>
                    <a:pt x="52" y="0"/>
                  </a:cubicBezTo>
                  <a:close/>
                  <a:moveTo>
                    <a:pt x="32" y="52"/>
                  </a:moveTo>
                  <a:cubicBezTo>
                    <a:pt x="32" y="41"/>
                    <a:pt x="41" y="32"/>
                    <a:pt x="52" y="32"/>
                  </a:cubicBezTo>
                  <a:cubicBezTo>
                    <a:pt x="63" y="32"/>
                    <a:pt x="72" y="41"/>
                    <a:pt x="72" y="52"/>
                  </a:cubicBezTo>
                  <a:cubicBezTo>
                    <a:pt x="72" y="63"/>
                    <a:pt x="63" y="71"/>
                    <a:pt x="52" y="71"/>
                  </a:cubicBezTo>
                  <a:cubicBezTo>
                    <a:pt x="41" y="71"/>
                    <a:pt x="32" y="63"/>
                    <a:pt x="32" y="52"/>
                  </a:cubicBezTo>
                  <a:close/>
                  <a:moveTo>
                    <a:pt x="94" y="69"/>
                  </a:moveTo>
                  <a:cubicBezTo>
                    <a:pt x="94" y="69"/>
                    <a:pt x="94" y="69"/>
                    <a:pt x="94" y="69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7" y="59"/>
                    <a:pt x="78" y="55"/>
                    <a:pt x="78" y="52"/>
                  </a:cubicBezTo>
                  <a:cubicBezTo>
                    <a:pt x="78" y="48"/>
                    <a:pt x="77" y="45"/>
                    <a:pt x="76" y="4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6" y="40"/>
                    <a:pt x="98" y="46"/>
                    <a:pt x="98" y="52"/>
                  </a:cubicBezTo>
                  <a:cubicBezTo>
                    <a:pt x="98" y="58"/>
                    <a:pt x="96" y="64"/>
                    <a:pt x="94" y="69"/>
                  </a:cubicBezTo>
                  <a:close/>
                  <a:moveTo>
                    <a:pt x="69" y="10"/>
                  </a:move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59" y="26"/>
                    <a:pt x="56" y="26"/>
                    <a:pt x="52" y="26"/>
                  </a:cubicBezTo>
                  <a:cubicBezTo>
                    <a:pt x="48" y="26"/>
                    <a:pt x="45" y="26"/>
                    <a:pt x="42" y="28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0" y="7"/>
                    <a:pt x="46" y="6"/>
                    <a:pt x="52" y="6"/>
                  </a:cubicBezTo>
                  <a:cubicBezTo>
                    <a:pt x="58" y="6"/>
                    <a:pt x="64" y="7"/>
                    <a:pt x="69" y="10"/>
                  </a:cubicBezTo>
                  <a:close/>
                  <a:moveTo>
                    <a:pt x="10" y="34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7" y="45"/>
                    <a:pt x="26" y="48"/>
                    <a:pt x="26" y="52"/>
                  </a:cubicBezTo>
                  <a:cubicBezTo>
                    <a:pt x="26" y="55"/>
                    <a:pt x="27" y="59"/>
                    <a:pt x="28" y="62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8" y="64"/>
                    <a:pt x="6" y="58"/>
                    <a:pt x="6" y="52"/>
                  </a:cubicBezTo>
                  <a:cubicBezTo>
                    <a:pt x="6" y="46"/>
                    <a:pt x="8" y="40"/>
                    <a:pt x="10" y="34"/>
                  </a:cubicBezTo>
                  <a:close/>
                  <a:moveTo>
                    <a:pt x="35" y="94"/>
                  </a:moveTo>
                  <a:cubicBezTo>
                    <a:pt x="37" y="88"/>
                    <a:pt x="37" y="88"/>
                    <a:pt x="37" y="88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5" y="77"/>
                    <a:pt x="48" y="78"/>
                    <a:pt x="52" y="78"/>
                  </a:cubicBezTo>
                  <a:cubicBezTo>
                    <a:pt x="56" y="78"/>
                    <a:pt x="59" y="77"/>
                    <a:pt x="62" y="76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64" y="96"/>
                    <a:pt x="58" y="97"/>
                    <a:pt x="52" y="97"/>
                  </a:cubicBezTo>
                  <a:cubicBezTo>
                    <a:pt x="46" y="97"/>
                    <a:pt x="40" y="96"/>
                    <a:pt x="35" y="94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7" name="ïśḷïḑe"/>
            <p:cNvSpPr/>
            <p:nvPr/>
          </p:nvSpPr>
          <p:spPr bwMode="auto">
            <a:xfrm>
              <a:off x="9935749" y="4810740"/>
              <a:ext cx="383636" cy="387551"/>
            </a:xfrm>
            <a:custGeom>
              <a:avLst/>
              <a:gdLst>
                <a:gd name="T0" fmla="*/ 0 w 120"/>
                <a:gd name="T1" fmla="*/ 70 h 121"/>
                <a:gd name="T2" fmla="*/ 10 w 120"/>
                <a:gd name="T3" fmla="*/ 80 h 121"/>
                <a:gd name="T4" fmla="*/ 20 w 120"/>
                <a:gd name="T5" fmla="*/ 70 h 121"/>
                <a:gd name="T6" fmla="*/ 20 w 120"/>
                <a:gd name="T7" fmla="*/ 34 h 121"/>
                <a:gd name="T8" fmla="*/ 103 w 120"/>
                <a:gd name="T9" fmla="*/ 117 h 121"/>
                <a:gd name="T10" fmla="*/ 117 w 120"/>
                <a:gd name="T11" fmla="*/ 117 h 121"/>
                <a:gd name="T12" fmla="*/ 120 w 120"/>
                <a:gd name="T13" fmla="*/ 110 h 121"/>
                <a:gd name="T14" fmla="*/ 117 w 120"/>
                <a:gd name="T15" fmla="*/ 103 h 121"/>
                <a:gd name="T16" fmla="*/ 34 w 120"/>
                <a:gd name="T17" fmla="*/ 20 h 121"/>
                <a:gd name="T18" fmla="*/ 70 w 120"/>
                <a:gd name="T19" fmla="*/ 20 h 121"/>
                <a:gd name="T20" fmla="*/ 80 w 120"/>
                <a:gd name="T21" fmla="*/ 10 h 121"/>
                <a:gd name="T22" fmla="*/ 70 w 120"/>
                <a:gd name="T23" fmla="*/ 0 h 121"/>
                <a:gd name="T24" fmla="*/ 0 w 120"/>
                <a:gd name="T25" fmla="*/ 0 h 121"/>
                <a:gd name="T26" fmla="*/ 0 w 120"/>
                <a:gd name="T27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21">
                  <a:moveTo>
                    <a:pt x="0" y="70"/>
                  </a:moveTo>
                  <a:cubicBezTo>
                    <a:pt x="0" y="76"/>
                    <a:pt x="4" y="80"/>
                    <a:pt x="10" y="80"/>
                  </a:cubicBezTo>
                  <a:cubicBezTo>
                    <a:pt x="15" y="80"/>
                    <a:pt x="20" y="76"/>
                    <a:pt x="20" y="70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7" y="121"/>
                    <a:pt x="113" y="121"/>
                    <a:pt x="117" y="117"/>
                  </a:cubicBezTo>
                  <a:cubicBezTo>
                    <a:pt x="119" y="115"/>
                    <a:pt x="120" y="113"/>
                    <a:pt x="120" y="110"/>
                  </a:cubicBezTo>
                  <a:cubicBezTo>
                    <a:pt x="120" y="108"/>
                    <a:pt x="119" y="105"/>
                    <a:pt x="117" y="103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5" y="20"/>
                    <a:pt x="80" y="15"/>
                    <a:pt x="80" y="10"/>
                  </a:cubicBezTo>
                  <a:cubicBezTo>
                    <a:pt x="80" y="4"/>
                    <a:pt x="75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8" name="îsḷïde"/>
            <p:cNvSpPr/>
            <p:nvPr/>
          </p:nvSpPr>
          <p:spPr bwMode="auto">
            <a:xfrm>
              <a:off x="9426843" y="3544348"/>
              <a:ext cx="399295" cy="330788"/>
            </a:xfrm>
            <a:custGeom>
              <a:avLst/>
              <a:gdLst>
                <a:gd name="T0" fmla="*/ 125 w 125"/>
                <a:gd name="T1" fmla="*/ 55 h 103"/>
                <a:gd name="T2" fmla="*/ 110 w 125"/>
                <a:gd name="T3" fmla="*/ 24 h 103"/>
                <a:gd name="T4" fmla="*/ 86 w 125"/>
                <a:gd name="T5" fmla="*/ 24 h 103"/>
                <a:gd name="T6" fmla="*/ 86 w 125"/>
                <a:gd name="T7" fmla="*/ 8 h 103"/>
                <a:gd name="T8" fmla="*/ 78 w 125"/>
                <a:gd name="T9" fmla="*/ 0 h 103"/>
                <a:gd name="T10" fmla="*/ 8 w 125"/>
                <a:gd name="T11" fmla="*/ 0 h 103"/>
                <a:gd name="T12" fmla="*/ 0 w 125"/>
                <a:gd name="T13" fmla="*/ 8 h 103"/>
                <a:gd name="T14" fmla="*/ 0 w 125"/>
                <a:gd name="T15" fmla="*/ 71 h 103"/>
                <a:gd name="T16" fmla="*/ 8 w 125"/>
                <a:gd name="T17" fmla="*/ 79 h 103"/>
                <a:gd name="T18" fmla="*/ 18 w 125"/>
                <a:gd name="T19" fmla="*/ 79 h 103"/>
                <a:gd name="T20" fmla="*/ 16 w 125"/>
                <a:gd name="T21" fmla="*/ 87 h 103"/>
                <a:gd name="T22" fmla="*/ 31 w 125"/>
                <a:gd name="T23" fmla="*/ 103 h 103"/>
                <a:gd name="T24" fmla="*/ 47 w 125"/>
                <a:gd name="T25" fmla="*/ 87 h 103"/>
                <a:gd name="T26" fmla="*/ 45 w 125"/>
                <a:gd name="T27" fmla="*/ 79 h 103"/>
                <a:gd name="T28" fmla="*/ 88 w 125"/>
                <a:gd name="T29" fmla="*/ 79 h 103"/>
                <a:gd name="T30" fmla="*/ 86 w 125"/>
                <a:gd name="T31" fmla="*/ 87 h 103"/>
                <a:gd name="T32" fmla="*/ 102 w 125"/>
                <a:gd name="T33" fmla="*/ 103 h 103"/>
                <a:gd name="T34" fmla="*/ 118 w 125"/>
                <a:gd name="T35" fmla="*/ 87 h 103"/>
                <a:gd name="T36" fmla="*/ 115 w 125"/>
                <a:gd name="T37" fmla="*/ 79 h 103"/>
                <a:gd name="T38" fmla="*/ 125 w 125"/>
                <a:gd name="T39" fmla="*/ 79 h 103"/>
                <a:gd name="T40" fmla="*/ 125 w 125"/>
                <a:gd name="T41" fmla="*/ 55 h 103"/>
                <a:gd name="T42" fmla="*/ 86 w 125"/>
                <a:gd name="T43" fmla="*/ 55 h 103"/>
                <a:gd name="T44" fmla="*/ 86 w 125"/>
                <a:gd name="T45" fmla="*/ 36 h 103"/>
                <a:gd name="T46" fmla="*/ 102 w 125"/>
                <a:gd name="T47" fmla="*/ 36 h 103"/>
                <a:gd name="T48" fmla="*/ 112 w 125"/>
                <a:gd name="T49" fmla="*/ 55 h 103"/>
                <a:gd name="T50" fmla="*/ 86 w 125"/>
                <a:gd name="T51" fmla="*/ 5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03">
                  <a:moveTo>
                    <a:pt x="125" y="55"/>
                  </a:moveTo>
                  <a:cubicBezTo>
                    <a:pt x="110" y="24"/>
                    <a:pt x="110" y="24"/>
                    <a:pt x="110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4"/>
                    <a:pt x="83" y="0"/>
                    <a:pt x="7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6" y="81"/>
                    <a:pt x="16" y="84"/>
                    <a:pt x="16" y="87"/>
                  </a:cubicBezTo>
                  <a:cubicBezTo>
                    <a:pt x="16" y="96"/>
                    <a:pt x="23" y="103"/>
                    <a:pt x="31" y="103"/>
                  </a:cubicBezTo>
                  <a:cubicBezTo>
                    <a:pt x="40" y="103"/>
                    <a:pt x="47" y="96"/>
                    <a:pt x="47" y="87"/>
                  </a:cubicBezTo>
                  <a:cubicBezTo>
                    <a:pt x="47" y="84"/>
                    <a:pt x="46" y="81"/>
                    <a:pt x="45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4"/>
                    <a:pt x="86" y="87"/>
                  </a:cubicBezTo>
                  <a:cubicBezTo>
                    <a:pt x="86" y="96"/>
                    <a:pt x="93" y="103"/>
                    <a:pt x="102" y="103"/>
                  </a:cubicBezTo>
                  <a:cubicBezTo>
                    <a:pt x="111" y="103"/>
                    <a:pt x="118" y="96"/>
                    <a:pt x="118" y="87"/>
                  </a:cubicBezTo>
                  <a:cubicBezTo>
                    <a:pt x="118" y="84"/>
                    <a:pt x="117" y="81"/>
                    <a:pt x="115" y="79"/>
                  </a:cubicBezTo>
                  <a:cubicBezTo>
                    <a:pt x="125" y="79"/>
                    <a:pt x="125" y="79"/>
                    <a:pt x="125" y="79"/>
                  </a:cubicBezTo>
                  <a:lnTo>
                    <a:pt x="125" y="55"/>
                  </a:lnTo>
                  <a:close/>
                  <a:moveTo>
                    <a:pt x="86" y="55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12" y="55"/>
                    <a:pt x="112" y="55"/>
                    <a:pt x="112" y="55"/>
                  </a:cubicBezTo>
                  <a:lnTo>
                    <a:pt x="86" y="55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9" name="îṥ1ïḋê"/>
            <p:cNvSpPr/>
            <p:nvPr/>
          </p:nvSpPr>
          <p:spPr bwMode="auto">
            <a:xfrm>
              <a:off x="9250684" y="3160712"/>
              <a:ext cx="336661" cy="336661"/>
            </a:xfrm>
            <a:custGeom>
              <a:avLst/>
              <a:gdLst>
                <a:gd name="T0" fmla="*/ 101 w 105"/>
                <a:gd name="T1" fmla="*/ 29 h 105"/>
                <a:gd name="T2" fmla="*/ 72 w 105"/>
                <a:gd name="T3" fmla="*/ 26 h 105"/>
                <a:gd name="T4" fmla="*/ 89 w 105"/>
                <a:gd name="T5" fmla="*/ 10 h 105"/>
                <a:gd name="T6" fmla="*/ 82 w 105"/>
                <a:gd name="T7" fmla="*/ 3 h 105"/>
                <a:gd name="T8" fmla="*/ 59 w 105"/>
                <a:gd name="T9" fmla="*/ 26 h 105"/>
                <a:gd name="T10" fmla="*/ 53 w 105"/>
                <a:gd name="T11" fmla="*/ 26 h 105"/>
                <a:gd name="T12" fmla="*/ 53 w 105"/>
                <a:gd name="T13" fmla="*/ 26 h 105"/>
                <a:gd name="T14" fmla="*/ 26 w 105"/>
                <a:gd name="T15" fmla="*/ 0 h 105"/>
                <a:gd name="T16" fmla="*/ 20 w 105"/>
                <a:gd name="T17" fmla="*/ 6 h 105"/>
                <a:gd name="T18" fmla="*/ 40 w 105"/>
                <a:gd name="T19" fmla="*/ 26 h 105"/>
                <a:gd name="T20" fmla="*/ 4 w 105"/>
                <a:gd name="T21" fmla="*/ 29 h 105"/>
                <a:gd name="T22" fmla="*/ 0 w 105"/>
                <a:gd name="T23" fmla="*/ 65 h 105"/>
                <a:gd name="T24" fmla="*/ 4 w 105"/>
                <a:gd name="T25" fmla="*/ 102 h 105"/>
                <a:gd name="T26" fmla="*/ 53 w 105"/>
                <a:gd name="T27" fmla="*/ 105 h 105"/>
                <a:gd name="T28" fmla="*/ 101 w 105"/>
                <a:gd name="T29" fmla="*/ 102 h 105"/>
                <a:gd name="T30" fmla="*/ 105 w 105"/>
                <a:gd name="T31" fmla="*/ 65 h 105"/>
                <a:gd name="T32" fmla="*/ 101 w 105"/>
                <a:gd name="T33" fmla="*/ 29 h 105"/>
                <a:gd name="T34" fmla="*/ 89 w 105"/>
                <a:gd name="T35" fmla="*/ 90 h 105"/>
                <a:gd name="T36" fmla="*/ 53 w 105"/>
                <a:gd name="T37" fmla="*/ 92 h 105"/>
                <a:gd name="T38" fmla="*/ 16 w 105"/>
                <a:gd name="T39" fmla="*/ 90 h 105"/>
                <a:gd name="T40" fmla="*/ 13 w 105"/>
                <a:gd name="T41" fmla="*/ 65 h 105"/>
                <a:gd name="T42" fmla="*/ 16 w 105"/>
                <a:gd name="T43" fmla="*/ 41 h 105"/>
                <a:gd name="T44" fmla="*/ 53 w 105"/>
                <a:gd name="T45" fmla="*/ 39 h 105"/>
                <a:gd name="T46" fmla="*/ 89 w 105"/>
                <a:gd name="T47" fmla="*/ 41 h 105"/>
                <a:gd name="T48" fmla="*/ 92 w 105"/>
                <a:gd name="T49" fmla="*/ 65 h 105"/>
                <a:gd name="T50" fmla="*/ 89 w 105"/>
                <a:gd name="T51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5">
                  <a:moveTo>
                    <a:pt x="101" y="29"/>
                  </a:moveTo>
                  <a:cubicBezTo>
                    <a:pt x="92" y="28"/>
                    <a:pt x="82" y="27"/>
                    <a:pt x="72" y="26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7" y="26"/>
                    <a:pt x="55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27"/>
                    <a:pt x="15" y="28"/>
                    <a:pt x="4" y="29"/>
                  </a:cubicBezTo>
                  <a:cubicBezTo>
                    <a:pt x="2" y="40"/>
                    <a:pt x="0" y="53"/>
                    <a:pt x="0" y="65"/>
                  </a:cubicBezTo>
                  <a:cubicBezTo>
                    <a:pt x="0" y="78"/>
                    <a:pt x="2" y="91"/>
                    <a:pt x="4" y="102"/>
                  </a:cubicBezTo>
                  <a:cubicBezTo>
                    <a:pt x="19" y="104"/>
                    <a:pt x="35" y="105"/>
                    <a:pt x="53" y="105"/>
                  </a:cubicBezTo>
                  <a:cubicBezTo>
                    <a:pt x="70" y="105"/>
                    <a:pt x="86" y="104"/>
                    <a:pt x="101" y="102"/>
                  </a:cubicBezTo>
                  <a:cubicBezTo>
                    <a:pt x="104" y="91"/>
                    <a:pt x="105" y="78"/>
                    <a:pt x="105" y="65"/>
                  </a:cubicBezTo>
                  <a:cubicBezTo>
                    <a:pt x="105" y="53"/>
                    <a:pt x="104" y="40"/>
                    <a:pt x="101" y="29"/>
                  </a:cubicBezTo>
                  <a:close/>
                  <a:moveTo>
                    <a:pt x="89" y="90"/>
                  </a:moveTo>
                  <a:cubicBezTo>
                    <a:pt x="78" y="91"/>
                    <a:pt x="65" y="92"/>
                    <a:pt x="53" y="92"/>
                  </a:cubicBezTo>
                  <a:cubicBezTo>
                    <a:pt x="40" y="92"/>
                    <a:pt x="27" y="91"/>
                    <a:pt x="16" y="90"/>
                  </a:cubicBezTo>
                  <a:cubicBezTo>
                    <a:pt x="14" y="82"/>
                    <a:pt x="13" y="74"/>
                    <a:pt x="13" y="65"/>
                  </a:cubicBezTo>
                  <a:cubicBezTo>
                    <a:pt x="13" y="57"/>
                    <a:pt x="14" y="49"/>
                    <a:pt x="16" y="41"/>
                  </a:cubicBezTo>
                  <a:cubicBezTo>
                    <a:pt x="27" y="40"/>
                    <a:pt x="40" y="39"/>
                    <a:pt x="53" y="39"/>
                  </a:cubicBezTo>
                  <a:cubicBezTo>
                    <a:pt x="65" y="39"/>
                    <a:pt x="78" y="40"/>
                    <a:pt x="89" y="41"/>
                  </a:cubicBezTo>
                  <a:cubicBezTo>
                    <a:pt x="91" y="49"/>
                    <a:pt x="92" y="57"/>
                    <a:pt x="92" y="65"/>
                  </a:cubicBezTo>
                  <a:cubicBezTo>
                    <a:pt x="92" y="74"/>
                    <a:pt x="91" y="82"/>
                    <a:pt x="89" y="90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0" name="iṡļíďê"/>
            <p:cNvSpPr/>
            <p:nvPr/>
          </p:nvSpPr>
          <p:spPr bwMode="auto">
            <a:xfrm>
              <a:off x="9274172" y="2775119"/>
              <a:ext cx="428656" cy="348404"/>
            </a:xfrm>
            <a:custGeom>
              <a:avLst/>
              <a:gdLst>
                <a:gd name="T0" fmla="*/ 134 w 134"/>
                <a:gd name="T1" fmla="*/ 13 h 109"/>
                <a:gd name="T2" fmla="*/ 118 w 134"/>
                <a:gd name="T3" fmla="*/ 17 h 109"/>
                <a:gd name="T4" fmla="*/ 130 w 134"/>
                <a:gd name="T5" fmla="*/ 2 h 109"/>
                <a:gd name="T6" fmla="*/ 113 w 134"/>
                <a:gd name="T7" fmla="*/ 9 h 109"/>
                <a:gd name="T8" fmla="*/ 93 w 134"/>
                <a:gd name="T9" fmla="*/ 0 h 109"/>
                <a:gd name="T10" fmla="*/ 65 w 134"/>
                <a:gd name="T11" fmla="*/ 28 h 109"/>
                <a:gd name="T12" fmla="*/ 66 w 134"/>
                <a:gd name="T13" fmla="*/ 34 h 109"/>
                <a:gd name="T14" fmla="*/ 10 w 134"/>
                <a:gd name="T15" fmla="*/ 5 h 109"/>
                <a:gd name="T16" fmla="*/ 6 w 134"/>
                <a:gd name="T17" fmla="*/ 19 h 109"/>
                <a:gd name="T18" fmla="*/ 18 w 134"/>
                <a:gd name="T19" fmla="*/ 42 h 109"/>
                <a:gd name="T20" fmla="*/ 6 w 134"/>
                <a:gd name="T21" fmla="*/ 38 h 109"/>
                <a:gd name="T22" fmla="*/ 6 w 134"/>
                <a:gd name="T23" fmla="*/ 39 h 109"/>
                <a:gd name="T24" fmla="*/ 28 w 134"/>
                <a:gd name="T25" fmla="*/ 66 h 109"/>
                <a:gd name="T26" fmla="*/ 20 w 134"/>
                <a:gd name="T27" fmla="*/ 67 h 109"/>
                <a:gd name="T28" fmla="*/ 15 w 134"/>
                <a:gd name="T29" fmla="*/ 66 h 109"/>
                <a:gd name="T30" fmla="*/ 41 w 134"/>
                <a:gd name="T31" fmla="*/ 85 h 109"/>
                <a:gd name="T32" fmla="*/ 7 w 134"/>
                <a:gd name="T33" fmla="*/ 97 h 109"/>
                <a:gd name="T34" fmla="*/ 0 w 134"/>
                <a:gd name="T35" fmla="*/ 96 h 109"/>
                <a:gd name="T36" fmla="*/ 42 w 134"/>
                <a:gd name="T37" fmla="*/ 109 h 109"/>
                <a:gd name="T38" fmla="*/ 120 w 134"/>
                <a:gd name="T39" fmla="*/ 31 h 109"/>
                <a:gd name="T40" fmla="*/ 120 w 134"/>
                <a:gd name="T41" fmla="*/ 27 h 109"/>
                <a:gd name="T42" fmla="*/ 134 w 134"/>
                <a:gd name="T43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109">
                  <a:moveTo>
                    <a:pt x="134" y="13"/>
                  </a:moveTo>
                  <a:cubicBezTo>
                    <a:pt x="129" y="15"/>
                    <a:pt x="124" y="17"/>
                    <a:pt x="118" y="17"/>
                  </a:cubicBezTo>
                  <a:cubicBezTo>
                    <a:pt x="124" y="14"/>
                    <a:pt x="128" y="9"/>
                    <a:pt x="130" y="2"/>
                  </a:cubicBezTo>
                  <a:cubicBezTo>
                    <a:pt x="125" y="5"/>
                    <a:pt x="119" y="8"/>
                    <a:pt x="113" y="9"/>
                  </a:cubicBezTo>
                  <a:cubicBezTo>
                    <a:pt x="108" y="3"/>
                    <a:pt x="101" y="0"/>
                    <a:pt x="93" y="0"/>
                  </a:cubicBezTo>
                  <a:cubicBezTo>
                    <a:pt x="78" y="0"/>
                    <a:pt x="65" y="12"/>
                    <a:pt x="65" y="28"/>
                  </a:cubicBezTo>
                  <a:cubicBezTo>
                    <a:pt x="65" y="30"/>
                    <a:pt x="66" y="32"/>
                    <a:pt x="66" y="34"/>
                  </a:cubicBezTo>
                  <a:cubicBezTo>
                    <a:pt x="43" y="33"/>
                    <a:pt x="23" y="22"/>
                    <a:pt x="10" y="5"/>
                  </a:cubicBezTo>
                  <a:cubicBezTo>
                    <a:pt x="7" y="9"/>
                    <a:pt x="6" y="14"/>
                    <a:pt x="6" y="19"/>
                  </a:cubicBezTo>
                  <a:cubicBezTo>
                    <a:pt x="6" y="28"/>
                    <a:pt x="11" y="37"/>
                    <a:pt x="18" y="42"/>
                  </a:cubicBezTo>
                  <a:cubicBezTo>
                    <a:pt x="14" y="42"/>
                    <a:pt x="9" y="40"/>
                    <a:pt x="6" y="38"/>
                  </a:cubicBezTo>
                  <a:cubicBezTo>
                    <a:pt x="6" y="38"/>
                    <a:pt x="6" y="39"/>
                    <a:pt x="6" y="39"/>
                  </a:cubicBezTo>
                  <a:cubicBezTo>
                    <a:pt x="6" y="52"/>
                    <a:pt x="15" y="63"/>
                    <a:pt x="28" y="66"/>
                  </a:cubicBezTo>
                  <a:cubicBezTo>
                    <a:pt x="25" y="66"/>
                    <a:pt x="23" y="67"/>
                    <a:pt x="20" y="67"/>
                  </a:cubicBezTo>
                  <a:cubicBezTo>
                    <a:pt x="19" y="67"/>
                    <a:pt x="17" y="66"/>
                    <a:pt x="15" y="66"/>
                  </a:cubicBezTo>
                  <a:cubicBezTo>
                    <a:pt x="19" y="77"/>
                    <a:pt x="29" y="85"/>
                    <a:pt x="41" y="85"/>
                  </a:cubicBezTo>
                  <a:cubicBezTo>
                    <a:pt x="31" y="92"/>
                    <a:pt x="20" y="97"/>
                    <a:pt x="7" y="97"/>
                  </a:cubicBezTo>
                  <a:cubicBezTo>
                    <a:pt x="5" y="97"/>
                    <a:pt x="2" y="97"/>
                    <a:pt x="0" y="96"/>
                  </a:cubicBezTo>
                  <a:cubicBezTo>
                    <a:pt x="12" y="104"/>
                    <a:pt x="27" y="109"/>
                    <a:pt x="42" y="109"/>
                  </a:cubicBezTo>
                  <a:cubicBezTo>
                    <a:pt x="93" y="109"/>
                    <a:pt x="120" y="67"/>
                    <a:pt x="120" y="31"/>
                  </a:cubicBezTo>
                  <a:cubicBezTo>
                    <a:pt x="120" y="30"/>
                    <a:pt x="120" y="28"/>
                    <a:pt x="120" y="27"/>
                  </a:cubicBezTo>
                  <a:cubicBezTo>
                    <a:pt x="126" y="23"/>
                    <a:pt x="130" y="18"/>
                    <a:pt x="134" y="13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1" name="íS1íḑe"/>
            <p:cNvSpPr/>
            <p:nvPr/>
          </p:nvSpPr>
          <p:spPr bwMode="auto">
            <a:xfrm>
              <a:off x="9465990" y="4558244"/>
              <a:ext cx="414954" cy="391466"/>
            </a:xfrm>
            <a:custGeom>
              <a:avLst/>
              <a:gdLst>
                <a:gd name="T0" fmla="*/ 93 w 212"/>
                <a:gd name="T1" fmla="*/ 107 h 200"/>
                <a:gd name="T2" fmla="*/ 119 w 212"/>
                <a:gd name="T3" fmla="*/ 107 h 200"/>
                <a:gd name="T4" fmla="*/ 119 w 212"/>
                <a:gd name="T5" fmla="*/ 54 h 200"/>
                <a:gd name="T6" fmla="*/ 158 w 212"/>
                <a:gd name="T7" fmla="*/ 54 h 200"/>
                <a:gd name="T8" fmla="*/ 106 w 212"/>
                <a:gd name="T9" fmla="*/ 0 h 200"/>
                <a:gd name="T10" fmla="*/ 52 w 212"/>
                <a:gd name="T11" fmla="*/ 54 h 200"/>
                <a:gd name="T12" fmla="*/ 93 w 212"/>
                <a:gd name="T13" fmla="*/ 54 h 200"/>
                <a:gd name="T14" fmla="*/ 93 w 212"/>
                <a:gd name="T15" fmla="*/ 107 h 200"/>
                <a:gd name="T16" fmla="*/ 132 w 212"/>
                <a:gd name="T17" fmla="*/ 77 h 200"/>
                <a:gd name="T18" fmla="*/ 132 w 212"/>
                <a:gd name="T19" fmla="*/ 97 h 200"/>
                <a:gd name="T20" fmla="*/ 192 w 212"/>
                <a:gd name="T21" fmla="*/ 120 h 200"/>
                <a:gd name="T22" fmla="*/ 106 w 212"/>
                <a:gd name="T23" fmla="*/ 152 h 200"/>
                <a:gd name="T24" fmla="*/ 18 w 212"/>
                <a:gd name="T25" fmla="*/ 120 h 200"/>
                <a:gd name="T26" fmla="*/ 78 w 212"/>
                <a:gd name="T27" fmla="*/ 97 h 200"/>
                <a:gd name="T28" fmla="*/ 78 w 212"/>
                <a:gd name="T29" fmla="*/ 77 h 200"/>
                <a:gd name="T30" fmla="*/ 0 w 212"/>
                <a:gd name="T31" fmla="*/ 107 h 200"/>
                <a:gd name="T32" fmla="*/ 0 w 212"/>
                <a:gd name="T33" fmla="*/ 160 h 200"/>
                <a:gd name="T34" fmla="*/ 106 w 212"/>
                <a:gd name="T35" fmla="*/ 200 h 200"/>
                <a:gd name="T36" fmla="*/ 212 w 212"/>
                <a:gd name="T37" fmla="*/ 160 h 200"/>
                <a:gd name="T38" fmla="*/ 212 w 212"/>
                <a:gd name="T39" fmla="*/ 107 h 200"/>
                <a:gd name="T40" fmla="*/ 132 w 212"/>
                <a:gd name="T41" fmla="*/ 7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2" h="200">
                  <a:moveTo>
                    <a:pt x="93" y="107"/>
                  </a:moveTo>
                  <a:lnTo>
                    <a:pt x="119" y="107"/>
                  </a:lnTo>
                  <a:lnTo>
                    <a:pt x="119" y="54"/>
                  </a:lnTo>
                  <a:lnTo>
                    <a:pt x="158" y="54"/>
                  </a:lnTo>
                  <a:lnTo>
                    <a:pt x="106" y="0"/>
                  </a:lnTo>
                  <a:lnTo>
                    <a:pt x="52" y="54"/>
                  </a:lnTo>
                  <a:lnTo>
                    <a:pt x="93" y="54"/>
                  </a:lnTo>
                  <a:lnTo>
                    <a:pt x="93" y="107"/>
                  </a:lnTo>
                  <a:close/>
                  <a:moveTo>
                    <a:pt x="132" y="77"/>
                  </a:moveTo>
                  <a:lnTo>
                    <a:pt x="132" y="97"/>
                  </a:lnTo>
                  <a:lnTo>
                    <a:pt x="192" y="120"/>
                  </a:lnTo>
                  <a:lnTo>
                    <a:pt x="106" y="152"/>
                  </a:lnTo>
                  <a:lnTo>
                    <a:pt x="18" y="120"/>
                  </a:lnTo>
                  <a:lnTo>
                    <a:pt x="78" y="97"/>
                  </a:lnTo>
                  <a:lnTo>
                    <a:pt x="78" y="77"/>
                  </a:lnTo>
                  <a:lnTo>
                    <a:pt x="0" y="107"/>
                  </a:lnTo>
                  <a:lnTo>
                    <a:pt x="0" y="160"/>
                  </a:lnTo>
                  <a:lnTo>
                    <a:pt x="106" y="200"/>
                  </a:lnTo>
                  <a:lnTo>
                    <a:pt x="212" y="160"/>
                  </a:lnTo>
                  <a:lnTo>
                    <a:pt x="212" y="107"/>
                  </a:lnTo>
                  <a:lnTo>
                    <a:pt x="132" y="77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2" name="iṩļídé"/>
            <p:cNvSpPr/>
            <p:nvPr/>
          </p:nvSpPr>
          <p:spPr bwMode="auto">
            <a:xfrm>
              <a:off x="9446417" y="4981027"/>
              <a:ext cx="317087" cy="240751"/>
            </a:xfrm>
            <a:custGeom>
              <a:avLst/>
              <a:gdLst>
                <a:gd name="T0" fmla="*/ 37 w 99"/>
                <a:gd name="T1" fmla="*/ 16 h 75"/>
                <a:gd name="T2" fmla="*/ 53 w 99"/>
                <a:gd name="T3" fmla="*/ 31 h 75"/>
                <a:gd name="T4" fmla="*/ 68 w 99"/>
                <a:gd name="T5" fmla="*/ 16 h 75"/>
                <a:gd name="T6" fmla="*/ 53 w 99"/>
                <a:gd name="T7" fmla="*/ 0 h 75"/>
                <a:gd name="T8" fmla="*/ 37 w 99"/>
                <a:gd name="T9" fmla="*/ 16 h 75"/>
                <a:gd name="T10" fmla="*/ 0 w 99"/>
                <a:gd name="T11" fmla="*/ 16 h 75"/>
                <a:gd name="T12" fmla="*/ 16 w 99"/>
                <a:gd name="T13" fmla="*/ 31 h 75"/>
                <a:gd name="T14" fmla="*/ 31 w 99"/>
                <a:gd name="T15" fmla="*/ 16 h 75"/>
                <a:gd name="T16" fmla="*/ 16 w 99"/>
                <a:gd name="T17" fmla="*/ 0 h 75"/>
                <a:gd name="T18" fmla="*/ 0 w 99"/>
                <a:gd name="T19" fmla="*/ 16 h 75"/>
                <a:gd name="T20" fmla="*/ 74 w 99"/>
                <a:gd name="T21" fmla="*/ 47 h 75"/>
                <a:gd name="T22" fmla="*/ 74 w 99"/>
                <a:gd name="T23" fmla="*/ 37 h 75"/>
                <a:gd name="T24" fmla="*/ 68 w 99"/>
                <a:gd name="T25" fmla="*/ 31 h 75"/>
                <a:gd name="T26" fmla="*/ 53 w 99"/>
                <a:gd name="T27" fmla="*/ 31 h 75"/>
                <a:gd name="T28" fmla="*/ 16 w 99"/>
                <a:gd name="T29" fmla="*/ 31 h 75"/>
                <a:gd name="T30" fmla="*/ 6 w 99"/>
                <a:gd name="T31" fmla="*/ 31 h 75"/>
                <a:gd name="T32" fmla="*/ 0 w 99"/>
                <a:gd name="T33" fmla="*/ 37 h 75"/>
                <a:gd name="T34" fmla="*/ 0 w 99"/>
                <a:gd name="T35" fmla="*/ 68 h 75"/>
                <a:gd name="T36" fmla="*/ 6 w 99"/>
                <a:gd name="T37" fmla="*/ 75 h 75"/>
                <a:gd name="T38" fmla="*/ 68 w 99"/>
                <a:gd name="T39" fmla="*/ 75 h 75"/>
                <a:gd name="T40" fmla="*/ 74 w 99"/>
                <a:gd name="T41" fmla="*/ 68 h 75"/>
                <a:gd name="T42" fmla="*/ 74 w 99"/>
                <a:gd name="T43" fmla="*/ 59 h 75"/>
                <a:gd name="T44" fmla="*/ 99 w 99"/>
                <a:gd name="T45" fmla="*/ 75 h 75"/>
                <a:gd name="T46" fmla="*/ 99 w 99"/>
                <a:gd name="T47" fmla="*/ 31 h 75"/>
                <a:gd name="T48" fmla="*/ 74 w 99"/>
                <a:gd name="T49" fmla="*/ 47 h 75"/>
                <a:gd name="T50" fmla="*/ 62 w 99"/>
                <a:gd name="T51" fmla="*/ 62 h 75"/>
                <a:gd name="T52" fmla="*/ 13 w 99"/>
                <a:gd name="T53" fmla="*/ 62 h 75"/>
                <a:gd name="T54" fmla="*/ 13 w 99"/>
                <a:gd name="T55" fmla="*/ 44 h 75"/>
                <a:gd name="T56" fmla="*/ 62 w 99"/>
                <a:gd name="T57" fmla="*/ 44 h 75"/>
                <a:gd name="T58" fmla="*/ 62 w 99"/>
                <a:gd name="T5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75">
                  <a:moveTo>
                    <a:pt x="37" y="16"/>
                  </a:moveTo>
                  <a:cubicBezTo>
                    <a:pt x="37" y="24"/>
                    <a:pt x="44" y="31"/>
                    <a:pt x="53" y="31"/>
                  </a:cubicBezTo>
                  <a:cubicBezTo>
                    <a:pt x="61" y="31"/>
                    <a:pt x="68" y="24"/>
                    <a:pt x="68" y="16"/>
                  </a:cubicBezTo>
                  <a:cubicBezTo>
                    <a:pt x="68" y="7"/>
                    <a:pt x="61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lose/>
                  <a:moveTo>
                    <a:pt x="0" y="16"/>
                  </a:moveTo>
                  <a:cubicBezTo>
                    <a:pt x="0" y="24"/>
                    <a:pt x="7" y="31"/>
                    <a:pt x="16" y="31"/>
                  </a:cubicBezTo>
                  <a:cubicBezTo>
                    <a:pt x="24" y="31"/>
                    <a:pt x="31" y="24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lose/>
                  <a:moveTo>
                    <a:pt x="74" y="47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74" y="34"/>
                    <a:pt x="72" y="31"/>
                    <a:pt x="68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1"/>
                    <a:pt x="0" y="34"/>
                    <a:pt x="0" y="3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3" y="75"/>
                    <a:pt x="6" y="75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72" y="75"/>
                    <a:pt x="74" y="72"/>
                    <a:pt x="74" y="68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99" y="31"/>
                    <a:pt x="99" y="31"/>
                    <a:pt x="99" y="31"/>
                  </a:cubicBezTo>
                  <a:lnTo>
                    <a:pt x="74" y="47"/>
                  </a:lnTo>
                  <a:close/>
                  <a:moveTo>
                    <a:pt x="62" y="62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62" y="44"/>
                    <a:pt x="62" y="44"/>
                    <a:pt x="62" y="44"/>
                  </a:cubicBezTo>
                  <a:lnTo>
                    <a:pt x="62" y="62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3" name="ïṧḻîḋê"/>
            <p:cNvSpPr/>
            <p:nvPr/>
          </p:nvSpPr>
          <p:spPr bwMode="auto">
            <a:xfrm>
              <a:off x="9372038" y="4200054"/>
              <a:ext cx="336661" cy="340575"/>
            </a:xfrm>
            <a:custGeom>
              <a:avLst/>
              <a:gdLst>
                <a:gd name="T0" fmla="*/ 53 w 105"/>
                <a:gd name="T1" fmla="*/ 0 h 106"/>
                <a:gd name="T2" fmla="*/ 0 w 105"/>
                <a:gd name="T3" fmla="*/ 53 h 106"/>
                <a:gd name="T4" fmla="*/ 53 w 105"/>
                <a:gd name="T5" fmla="*/ 106 h 106"/>
                <a:gd name="T6" fmla="*/ 105 w 105"/>
                <a:gd name="T7" fmla="*/ 53 h 106"/>
                <a:gd name="T8" fmla="*/ 53 w 105"/>
                <a:gd name="T9" fmla="*/ 0 h 106"/>
                <a:gd name="T10" fmla="*/ 84 w 105"/>
                <a:gd name="T11" fmla="*/ 45 h 106"/>
                <a:gd name="T12" fmla="*/ 55 w 105"/>
                <a:gd name="T13" fmla="*/ 85 h 106"/>
                <a:gd name="T14" fmla="*/ 41 w 105"/>
                <a:gd name="T15" fmla="*/ 80 h 106"/>
                <a:gd name="T16" fmla="*/ 31 w 105"/>
                <a:gd name="T17" fmla="*/ 48 h 106"/>
                <a:gd name="T18" fmla="*/ 24 w 105"/>
                <a:gd name="T19" fmla="*/ 50 h 106"/>
                <a:gd name="T20" fmla="*/ 21 w 105"/>
                <a:gd name="T21" fmla="*/ 47 h 106"/>
                <a:gd name="T22" fmla="*/ 40 w 105"/>
                <a:gd name="T23" fmla="*/ 33 h 106"/>
                <a:gd name="T24" fmla="*/ 51 w 105"/>
                <a:gd name="T25" fmla="*/ 54 h 106"/>
                <a:gd name="T26" fmla="*/ 56 w 105"/>
                <a:gd name="T27" fmla="*/ 67 h 106"/>
                <a:gd name="T28" fmla="*/ 64 w 105"/>
                <a:gd name="T29" fmla="*/ 55 h 106"/>
                <a:gd name="T30" fmla="*/ 57 w 105"/>
                <a:gd name="T31" fmla="*/ 47 h 106"/>
                <a:gd name="T32" fmla="*/ 84 w 105"/>
                <a:gd name="T33" fmla="*/ 4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6">
                  <a:moveTo>
                    <a:pt x="53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2"/>
                    <a:pt x="23" y="106"/>
                    <a:pt x="53" y="106"/>
                  </a:cubicBezTo>
                  <a:cubicBezTo>
                    <a:pt x="82" y="106"/>
                    <a:pt x="105" y="82"/>
                    <a:pt x="105" y="53"/>
                  </a:cubicBezTo>
                  <a:cubicBezTo>
                    <a:pt x="105" y="24"/>
                    <a:pt x="82" y="0"/>
                    <a:pt x="53" y="0"/>
                  </a:cubicBezTo>
                  <a:close/>
                  <a:moveTo>
                    <a:pt x="84" y="45"/>
                  </a:moveTo>
                  <a:cubicBezTo>
                    <a:pt x="80" y="65"/>
                    <a:pt x="61" y="82"/>
                    <a:pt x="55" y="85"/>
                  </a:cubicBezTo>
                  <a:cubicBezTo>
                    <a:pt x="49" y="89"/>
                    <a:pt x="43" y="84"/>
                    <a:pt x="41" y="80"/>
                  </a:cubicBezTo>
                  <a:cubicBezTo>
                    <a:pt x="39" y="75"/>
                    <a:pt x="33" y="50"/>
                    <a:pt x="31" y="48"/>
                  </a:cubicBezTo>
                  <a:cubicBezTo>
                    <a:pt x="29" y="46"/>
                    <a:pt x="24" y="50"/>
                    <a:pt x="24" y="5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32" y="34"/>
                    <a:pt x="40" y="33"/>
                  </a:cubicBezTo>
                  <a:cubicBezTo>
                    <a:pt x="49" y="31"/>
                    <a:pt x="49" y="46"/>
                    <a:pt x="51" y="54"/>
                  </a:cubicBezTo>
                  <a:cubicBezTo>
                    <a:pt x="53" y="62"/>
                    <a:pt x="54" y="67"/>
                    <a:pt x="56" y="67"/>
                  </a:cubicBezTo>
                  <a:cubicBezTo>
                    <a:pt x="58" y="67"/>
                    <a:pt x="61" y="62"/>
                    <a:pt x="64" y="55"/>
                  </a:cubicBezTo>
                  <a:cubicBezTo>
                    <a:pt x="68" y="49"/>
                    <a:pt x="64" y="43"/>
                    <a:pt x="57" y="47"/>
                  </a:cubicBezTo>
                  <a:cubicBezTo>
                    <a:pt x="60" y="30"/>
                    <a:pt x="87" y="26"/>
                    <a:pt x="84" y="45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4" name="ïṥḻïde"/>
            <p:cNvSpPr/>
            <p:nvPr/>
          </p:nvSpPr>
          <p:spPr bwMode="auto">
            <a:xfrm>
              <a:off x="9266343" y="3900582"/>
              <a:ext cx="326874" cy="277941"/>
            </a:xfrm>
            <a:custGeom>
              <a:avLst/>
              <a:gdLst>
                <a:gd name="T0" fmla="*/ 84 w 102"/>
                <a:gd name="T1" fmla="*/ 82 h 87"/>
                <a:gd name="T2" fmla="*/ 81 w 102"/>
                <a:gd name="T3" fmla="*/ 81 h 87"/>
                <a:gd name="T4" fmla="*/ 81 w 102"/>
                <a:gd name="T5" fmla="*/ 74 h 87"/>
                <a:gd name="T6" fmla="*/ 93 w 102"/>
                <a:gd name="T7" fmla="*/ 44 h 87"/>
                <a:gd name="T8" fmla="*/ 81 w 102"/>
                <a:gd name="T9" fmla="*/ 13 h 87"/>
                <a:gd name="T10" fmla="*/ 81 w 102"/>
                <a:gd name="T11" fmla="*/ 6 h 87"/>
                <a:gd name="T12" fmla="*/ 87 w 102"/>
                <a:gd name="T13" fmla="*/ 6 h 87"/>
                <a:gd name="T14" fmla="*/ 102 w 102"/>
                <a:gd name="T15" fmla="*/ 44 h 87"/>
                <a:gd name="T16" fmla="*/ 87 w 102"/>
                <a:gd name="T17" fmla="*/ 81 h 87"/>
                <a:gd name="T18" fmla="*/ 84 w 102"/>
                <a:gd name="T19" fmla="*/ 82 h 87"/>
                <a:gd name="T20" fmla="*/ 68 w 102"/>
                <a:gd name="T21" fmla="*/ 74 h 87"/>
                <a:gd name="T22" fmla="*/ 65 w 102"/>
                <a:gd name="T23" fmla="*/ 72 h 87"/>
                <a:gd name="T24" fmla="*/ 65 w 102"/>
                <a:gd name="T25" fmla="*/ 66 h 87"/>
                <a:gd name="T26" fmla="*/ 65 w 102"/>
                <a:gd name="T27" fmla="*/ 21 h 87"/>
                <a:gd name="T28" fmla="*/ 65 w 102"/>
                <a:gd name="T29" fmla="*/ 15 h 87"/>
                <a:gd name="T30" fmla="*/ 71 w 102"/>
                <a:gd name="T31" fmla="*/ 15 h 87"/>
                <a:gd name="T32" fmla="*/ 83 w 102"/>
                <a:gd name="T33" fmla="*/ 44 h 87"/>
                <a:gd name="T34" fmla="*/ 71 w 102"/>
                <a:gd name="T35" fmla="*/ 72 h 87"/>
                <a:gd name="T36" fmla="*/ 68 w 102"/>
                <a:gd name="T37" fmla="*/ 74 h 87"/>
                <a:gd name="T38" fmla="*/ 52 w 102"/>
                <a:gd name="T39" fmla="*/ 65 h 87"/>
                <a:gd name="T40" fmla="*/ 49 w 102"/>
                <a:gd name="T41" fmla="*/ 64 h 87"/>
                <a:gd name="T42" fmla="*/ 49 w 102"/>
                <a:gd name="T43" fmla="*/ 57 h 87"/>
                <a:gd name="T44" fmla="*/ 49 w 102"/>
                <a:gd name="T45" fmla="*/ 30 h 87"/>
                <a:gd name="T46" fmla="*/ 49 w 102"/>
                <a:gd name="T47" fmla="*/ 23 h 87"/>
                <a:gd name="T48" fmla="*/ 55 w 102"/>
                <a:gd name="T49" fmla="*/ 23 h 87"/>
                <a:gd name="T50" fmla="*/ 55 w 102"/>
                <a:gd name="T51" fmla="*/ 64 h 87"/>
                <a:gd name="T52" fmla="*/ 52 w 102"/>
                <a:gd name="T53" fmla="*/ 65 h 87"/>
                <a:gd name="T54" fmla="*/ 38 w 102"/>
                <a:gd name="T55" fmla="*/ 3 h 87"/>
                <a:gd name="T56" fmla="*/ 42 w 102"/>
                <a:gd name="T57" fmla="*/ 5 h 87"/>
                <a:gd name="T58" fmla="*/ 42 w 102"/>
                <a:gd name="T59" fmla="*/ 82 h 87"/>
                <a:gd name="T60" fmla="*/ 38 w 102"/>
                <a:gd name="T61" fmla="*/ 84 h 87"/>
                <a:gd name="T62" fmla="*/ 15 w 102"/>
                <a:gd name="T63" fmla="*/ 62 h 87"/>
                <a:gd name="T64" fmla="*/ 0 w 102"/>
                <a:gd name="T65" fmla="*/ 62 h 87"/>
                <a:gd name="T66" fmla="*/ 0 w 102"/>
                <a:gd name="T67" fmla="*/ 25 h 87"/>
                <a:gd name="T68" fmla="*/ 15 w 102"/>
                <a:gd name="T69" fmla="*/ 25 h 87"/>
                <a:gd name="T70" fmla="*/ 38 w 102"/>
                <a:gd name="T71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" h="87">
                  <a:moveTo>
                    <a:pt x="84" y="82"/>
                  </a:moveTo>
                  <a:cubicBezTo>
                    <a:pt x="83" y="82"/>
                    <a:pt x="81" y="82"/>
                    <a:pt x="81" y="81"/>
                  </a:cubicBezTo>
                  <a:cubicBezTo>
                    <a:pt x="79" y="79"/>
                    <a:pt x="79" y="76"/>
                    <a:pt x="81" y="74"/>
                  </a:cubicBezTo>
                  <a:cubicBezTo>
                    <a:pt x="89" y="66"/>
                    <a:pt x="93" y="55"/>
                    <a:pt x="93" y="44"/>
                  </a:cubicBezTo>
                  <a:cubicBezTo>
                    <a:pt x="93" y="32"/>
                    <a:pt x="89" y="21"/>
                    <a:pt x="81" y="13"/>
                  </a:cubicBezTo>
                  <a:cubicBezTo>
                    <a:pt x="79" y="11"/>
                    <a:pt x="79" y="8"/>
                    <a:pt x="81" y="6"/>
                  </a:cubicBezTo>
                  <a:cubicBezTo>
                    <a:pt x="82" y="4"/>
                    <a:pt x="85" y="4"/>
                    <a:pt x="87" y="6"/>
                  </a:cubicBezTo>
                  <a:cubicBezTo>
                    <a:pt x="97" y="16"/>
                    <a:pt x="102" y="29"/>
                    <a:pt x="102" y="44"/>
                  </a:cubicBezTo>
                  <a:cubicBezTo>
                    <a:pt x="102" y="58"/>
                    <a:pt x="97" y="71"/>
                    <a:pt x="87" y="81"/>
                  </a:cubicBezTo>
                  <a:cubicBezTo>
                    <a:pt x="86" y="82"/>
                    <a:pt x="85" y="82"/>
                    <a:pt x="84" y="82"/>
                  </a:cubicBezTo>
                  <a:close/>
                  <a:moveTo>
                    <a:pt x="68" y="74"/>
                  </a:moveTo>
                  <a:cubicBezTo>
                    <a:pt x="67" y="74"/>
                    <a:pt x="65" y="73"/>
                    <a:pt x="65" y="72"/>
                  </a:cubicBezTo>
                  <a:cubicBezTo>
                    <a:pt x="63" y="70"/>
                    <a:pt x="63" y="68"/>
                    <a:pt x="65" y="66"/>
                  </a:cubicBezTo>
                  <a:cubicBezTo>
                    <a:pt x="77" y="54"/>
                    <a:pt x="77" y="33"/>
                    <a:pt x="65" y="21"/>
                  </a:cubicBezTo>
                  <a:cubicBezTo>
                    <a:pt x="63" y="19"/>
                    <a:pt x="63" y="17"/>
                    <a:pt x="65" y="15"/>
                  </a:cubicBezTo>
                  <a:cubicBezTo>
                    <a:pt x="66" y="13"/>
                    <a:pt x="69" y="13"/>
                    <a:pt x="71" y="15"/>
                  </a:cubicBezTo>
                  <a:cubicBezTo>
                    <a:pt x="79" y="22"/>
                    <a:pt x="83" y="33"/>
                    <a:pt x="83" y="44"/>
                  </a:cubicBezTo>
                  <a:cubicBezTo>
                    <a:pt x="83" y="54"/>
                    <a:pt x="79" y="65"/>
                    <a:pt x="71" y="72"/>
                  </a:cubicBezTo>
                  <a:cubicBezTo>
                    <a:pt x="70" y="73"/>
                    <a:pt x="69" y="74"/>
                    <a:pt x="68" y="74"/>
                  </a:cubicBezTo>
                  <a:close/>
                  <a:moveTo>
                    <a:pt x="52" y="65"/>
                  </a:moveTo>
                  <a:cubicBezTo>
                    <a:pt x="51" y="65"/>
                    <a:pt x="49" y="65"/>
                    <a:pt x="49" y="64"/>
                  </a:cubicBezTo>
                  <a:cubicBezTo>
                    <a:pt x="47" y="62"/>
                    <a:pt x="47" y="59"/>
                    <a:pt x="49" y="57"/>
                  </a:cubicBezTo>
                  <a:cubicBezTo>
                    <a:pt x="56" y="50"/>
                    <a:pt x="56" y="37"/>
                    <a:pt x="49" y="30"/>
                  </a:cubicBezTo>
                  <a:cubicBezTo>
                    <a:pt x="47" y="28"/>
                    <a:pt x="47" y="25"/>
                    <a:pt x="49" y="23"/>
                  </a:cubicBezTo>
                  <a:cubicBezTo>
                    <a:pt x="50" y="22"/>
                    <a:pt x="53" y="22"/>
                    <a:pt x="55" y="23"/>
                  </a:cubicBezTo>
                  <a:cubicBezTo>
                    <a:pt x="66" y="34"/>
                    <a:pt x="66" y="53"/>
                    <a:pt x="55" y="64"/>
                  </a:cubicBezTo>
                  <a:cubicBezTo>
                    <a:pt x="54" y="65"/>
                    <a:pt x="53" y="65"/>
                    <a:pt x="52" y="65"/>
                  </a:cubicBezTo>
                  <a:close/>
                  <a:moveTo>
                    <a:pt x="38" y="3"/>
                  </a:moveTo>
                  <a:cubicBezTo>
                    <a:pt x="40" y="0"/>
                    <a:pt x="42" y="1"/>
                    <a:pt x="42" y="5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6"/>
                    <a:pt x="40" y="87"/>
                    <a:pt x="38" y="84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5" y="25"/>
                    <a:pt x="15" y="25"/>
                    <a:pt x="15" y="25"/>
                  </a:cubicBezTo>
                  <a:lnTo>
                    <a:pt x="38" y="3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5" name="íSļîḍê"/>
            <p:cNvSpPr/>
            <p:nvPr/>
          </p:nvSpPr>
          <p:spPr bwMode="auto">
            <a:xfrm>
              <a:off x="8986444" y="3544348"/>
              <a:ext cx="369936" cy="326873"/>
            </a:xfrm>
            <a:custGeom>
              <a:avLst/>
              <a:gdLst>
                <a:gd name="T0" fmla="*/ 124 w 189"/>
                <a:gd name="T1" fmla="*/ 23 h 167"/>
                <a:gd name="T2" fmla="*/ 65 w 189"/>
                <a:gd name="T3" fmla="*/ 0 h 167"/>
                <a:gd name="T4" fmla="*/ 0 w 189"/>
                <a:gd name="T5" fmla="*/ 23 h 167"/>
                <a:gd name="T6" fmla="*/ 0 w 189"/>
                <a:gd name="T7" fmla="*/ 167 h 167"/>
                <a:gd name="T8" fmla="*/ 65 w 189"/>
                <a:gd name="T9" fmla="*/ 142 h 167"/>
                <a:gd name="T10" fmla="*/ 124 w 189"/>
                <a:gd name="T11" fmla="*/ 167 h 167"/>
                <a:gd name="T12" fmla="*/ 189 w 189"/>
                <a:gd name="T13" fmla="*/ 142 h 167"/>
                <a:gd name="T14" fmla="*/ 189 w 189"/>
                <a:gd name="T15" fmla="*/ 0 h 167"/>
                <a:gd name="T16" fmla="*/ 124 w 189"/>
                <a:gd name="T17" fmla="*/ 23 h 167"/>
                <a:gd name="T18" fmla="*/ 70 w 189"/>
                <a:gd name="T19" fmla="*/ 15 h 167"/>
                <a:gd name="T20" fmla="*/ 119 w 189"/>
                <a:gd name="T21" fmla="*/ 35 h 167"/>
                <a:gd name="T22" fmla="*/ 119 w 189"/>
                <a:gd name="T23" fmla="*/ 152 h 167"/>
                <a:gd name="T24" fmla="*/ 70 w 189"/>
                <a:gd name="T25" fmla="*/ 133 h 167"/>
                <a:gd name="T26" fmla="*/ 70 w 189"/>
                <a:gd name="T27" fmla="*/ 15 h 167"/>
                <a:gd name="T28" fmla="*/ 11 w 189"/>
                <a:gd name="T29" fmla="*/ 31 h 167"/>
                <a:gd name="T30" fmla="*/ 58 w 189"/>
                <a:gd name="T31" fmla="*/ 15 h 167"/>
                <a:gd name="T32" fmla="*/ 58 w 189"/>
                <a:gd name="T33" fmla="*/ 133 h 167"/>
                <a:gd name="T34" fmla="*/ 11 w 189"/>
                <a:gd name="T35" fmla="*/ 151 h 167"/>
                <a:gd name="T36" fmla="*/ 11 w 189"/>
                <a:gd name="T37" fmla="*/ 31 h 167"/>
                <a:gd name="T38" fmla="*/ 178 w 189"/>
                <a:gd name="T39" fmla="*/ 134 h 167"/>
                <a:gd name="T40" fmla="*/ 130 w 189"/>
                <a:gd name="T41" fmla="*/ 152 h 167"/>
                <a:gd name="T42" fmla="*/ 130 w 189"/>
                <a:gd name="T43" fmla="*/ 35 h 167"/>
                <a:gd name="T44" fmla="*/ 178 w 189"/>
                <a:gd name="T45" fmla="*/ 17 h 167"/>
                <a:gd name="T46" fmla="*/ 178 w 189"/>
                <a:gd name="T47" fmla="*/ 13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167">
                  <a:moveTo>
                    <a:pt x="124" y="23"/>
                  </a:moveTo>
                  <a:lnTo>
                    <a:pt x="65" y="0"/>
                  </a:lnTo>
                  <a:lnTo>
                    <a:pt x="0" y="23"/>
                  </a:lnTo>
                  <a:lnTo>
                    <a:pt x="0" y="167"/>
                  </a:lnTo>
                  <a:lnTo>
                    <a:pt x="65" y="142"/>
                  </a:lnTo>
                  <a:lnTo>
                    <a:pt x="124" y="167"/>
                  </a:lnTo>
                  <a:lnTo>
                    <a:pt x="189" y="142"/>
                  </a:lnTo>
                  <a:lnTo>
                    <a:pt x="189" y="0"/>
                  </a:lnTo>
                  <a:lnTo>
                    <a:pt x="124" y="23"/>
                  </a:lnTo>
                  <a:close/>
                  <a:moveTo>
                    <a:pt x="70" y="15"/>
                  </a:moveTo>
                  <a:lnTo>
                    <a:pt x="119" y="35"/>
                  </a:lnTo>
                  <a:lnTo>
                    <a:pt x="119" y="152"/>
                  </a:lnTo>
                  <a:lnTo>
                    <a:pt x="70" y="133"/>
                  </a:lnTo>
                  <a:lnTo>
                    <a:pt x="70" y="15"/>
                  </a:lnTo>
                  <a:close/>
                  <a:moveTo>
                    <a:pt x="11" y="31"/>
                  </a:moveTo>
                  <a:lnTo>
                    <a:pt x="58" y="15"/>
                  </a:lnTo>
                  <a:lnTo>
                    <a:pt x="58" y="133"/>
                  </a:lnTo>
                  <a:lnTo>
                    <a:pt x="11" y="151"/>
                  </a:lnTo>
                  <a:lnTo>
                    <a:pt x="11" y="31"/>
                  </a:lnTo>
                  <a:close/>
                  <a:moveTo>
                    <a:pt x="178" y="134"/>
                  </a:moveTo>
                  <a:lnTo>
                    <a:pt x="130" y="152"/>
                  </a:lnTo>
                  <a:lnTo>
                    <a:pt x="130" y="35"/>
                  </a:lnTo>
                  <a:lnTo>
                    <a:pt x="178" y="17"/>
                  </a:lnTo>
                  <a:lnTo>
                    <a:pt x="178" y="134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6" name="íṡľïḑé"/>
            <p:cNvSpPr/>
            <p:nvPr/>
          </p:nvSpPr>
          <p:spPr bwMode="auto">
            <a:xfrm>
              <a:off x="9078439" y="2322975"/>
              <a:ext cx="405168" cy="409081"/>
            </a:xfrm>
            <a:custGeom>
              <a:avLst/>
              <a:gdLst>
                <a:gd name="T0" fmla="*/ 63 w 127"/>
                <a:gd name="T1" fmla="*/ 0 h 128"/>
                <a:gd name="T2" fmla="*/ 0 w 127"/>
                <a:gd name="T3" fmla="*/ 64 h 128"/>
                <a:gd name="T4" fmla="*/ 63 w 127"/>
                <a:gd name="T5" fmla="*/ 128 h 128"/>
                <a:gd name="T6" fmla="*/ 127 w 127"/>
                <a:gd name="T7" fmla="*/ 64 h 128"/>
                <a:gd name="T8" fmla="*/ 63 w 127"/>
                <a:gd name="T9" fmla="*/ 0 h 128"/>
                <a:gd name="T10" fmla="*/ 52 w 127"/>
                <a:gd name="T11" fmla="*/ 104 h 128"/>
                <a:gd name="T12" fmla="*/ 25 w 127"/>
                <a:gd name="T13" fmla="*/ 69 h 128"/>
                <a:gd name="T14" fmla="*/ 37 w 127"/>
                <a:gd name="T15" fmla="*/ 57 h 128"/>
                <a:gd name="T16" fmla="*/ 52 w 127"/>
                <a:gd name="T17" fmla="*/ 76 h 128"/>
                <a:gd name="T18" fmla="*/ 98 w 127"/>
                <a:gd name="T19" fmla="*/ 38 h 128"/>
                <a:gd name="T20" fmla="*/ 103 w 127"/>
                <a:gd name="T21" fmla="*/ 44 h 128"/>
                <a:gd name="T22" fmla="*/ 52 w 127"/>
                <a:gd name="T23" fmla="*/ 10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28">
                  <a:moveTo>
                    <a:pt x="63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0" y="99"/>
                    <a:pt x="28" y="128"/>
                    <a:pt x="63" y="128"/>
                  </a:cubicBezTo>
                  <a:cubicBezTo>
                    <a:pt x="99" y="128"/>
                    <a:pt x="127" y="99"/>
                    <a:pt x="127" y="64"/>
                  </a:cubicBezTo>
                  <a:cubicBezTo>
                    <a:pt x="127" y="29"/>
                    <a:pt x="99" y="0"/>
                    <a:pt x="63" y="0"/>
                  </a:cubicBezTo>
                  <a:close/>
                  <a:moveTo>
                    <a:pt x="52" y="104"/>
                  </a:moveTo>
                  <a:cubicBezTo>
                    <a:pt x="25" y="69"/>
                    <a:pt x="25" y="69"/>
                    <a:pt x="25" y="6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44"/>
                    <a:pt x="103" y="44"/>
                    <a:pt x="103" y="44"/>
                  </a:cubicBezTo>
                  <a:lnTo>
                    <a:pt x="52" y="104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7" name="i$ľîḓé"/>
            <p:cNvSpPr/>
            <p:nvPr/>
          </p:nvSpPr>
          <p:spPr bwMode="auto">
            <a:xfrm>
              <a:off x="10258707" y="5188504"/>
              <a:ext cx="307301" cy="307300"/>
            </a:xfrm>
            <a:custGeom>
              <a:avLst/>
              <a:gdLst>
                <a:gd name="T0" fmla="*/ 0 w 157"/>
                <a:gd name="T1" fmla="*/ 74 h 157"/>
                <a:gd name="T2" fmla="*/ 0 w 157"/>
                <a:gd name="T3" fmla="*/ 23 h 157"/>
                <a:gd name="T4" fmla="*/ 64 w 157"/>
                <a:gd name="T5" fmla="*/ 13 h 157"/>
                <a:gd name="T6" fmla="*/ 64 w 157"/>
                <a:gd name="T7" fmla="*/ 74 h 157"/>
                <a:gd name="T8" fmla="*/ 0 w 157"/>
                <a:gd name="T9" fmla="*/ 74 h 157"/>
                <a:gd name="T10" fmla="*/ 73 w 157"/>
                <a:gd name="T11" fmla="*/ 12 h 157"/>
                <a:gd name="T12" fmla="*/ 157 w 157"/>
                <a:gd name="T13" fmla="*/ 0 h 157"/>
                <a:gd name="T14" fmla="*/ 157 w 157"/>
                <a:gd name="T15" fmla="*/ 74 h 157"/>
                <a:gd name="T16" fmla="*/ 73 w 157"/>
                <a:gd name="T17" fmla="*/ 74 h 157"/>
                <a:gd name="T18" fmla="*/ 73 w 157"/>
                <a:gd name="T19" fmla="*/ 12 h 157"/>
                <a:gd name="T20" fmla="*/ 157 w 157"/>
                <a:gd name="T21" fmla="*/ 84 h 157"/>
                <a:gd name="T22" fmla="*/ 157 w 157"/>
                <a:gd name="T23" fmla="*/ 157 h 157"/>
                <a:gd name="T24" fmla="*/ 73 w 157"/>
                <a:gd name="T25" fmla="*/ 146 h 157"/>
                <a:gd name="T26" fmla="*/ 73 w 157"/>
                <a:gd name="T27" fmla="*/ 84 h 157"/>
                <a:gd name="T28" fmla="*/ 157 w 157"/>
                <a:gd name="T29" fmla="*/ 84 h 157"/>
                <a:gd name="T30" fmla="*/ 64 w 157"/>
                <a:gd name="T31" fmla="*/ 144 h 157"/>
                <a:gd name="T32" fmla="*/ 0 w 157"/>
                <a:gd name="T33" fmla="*/ 136 h 157"/>
                <a:gd name="T34" fmla="*/ 0 w 157"/>
                <a:gd name="T35" fmla="*/ 84 h 157"/>
                <a:gd name="T36" fmla="*/ 64 w 157"/>
                <a:gd name="T37" fmla="*/ 84 h 157"/>
                <a:gd name="T38" fmla="*/ 64 w 157"/>
                <a:gd name="T39" fmla="*/ 14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7" h="157">
                  <a:moveTo>
                    <a:pt x="0" y="74"/>
                  </a:moveTo>
                  <a:lnTo>
                    <a:pt x="0" y="23"/>
                  </a:lnTo>
                  <a:lnTo>
                    <a:pt x="64" y="13"/>
                  </a:lnTo>
                  <a:lnTo>
                    <a:pt x="64" y="74"/>
                  </a:lnTo>
                  <a:lnTo>
                    <a:pt x="0" y="74"/>
                  </a:lnTo>
                  <a:close/>
                  <a:moveTo>
                    <a:pt x="73" y="12"/>
                  </a:moveTo>
                  <a:lnTo>
                    <a:pt x="157" y="0"/>
                  </a:lnTo>
                  <a:lnTo>
                    <a:pt x="157" y="74"/>
                  </a:lnTo>
                  <a:lnTo>
                    <a:pt x="73" y="74"/>
                  </a:lnTo>
                  <a:lnTo>
                    <a:pt x="73" y="12"/>
                  </a:lnTo>
                  <a:close/>
                  <a:moveTo>
                    <a:pt x="157" y="84"/>
                  </a:moveTo>
                  <a:lnTo>
                    <a:pt x="157" y="157"/>
                  </a:lnTo>
                  <a:lnTo>
                    <a:pt x="73" y="146"/>
                  </a:lnTo>
                  <a:lnTo>
                    <a:pt x="73" y="84"/>
                  </a:lnTo>
                  <a:lnTo>
                    <a:pt x="157" y="84"/>
                  </a:lnTo>
                  <a:close/>
                  <a:moveTo>
                    <a:pt x="64" y="144"/>
                  </a:moveTo>
                  <a:lnTo>
                    <a:pt x="0" y="136"/>
                  </a:lnTo>
                  <a:lnTo>
                    <a:pt x="0" y="84"/>
                  </a:lnTo>
                  <a:lnTo>
                    <a:pt x="64" y="84"/>
                  </a:lnTo>
                  <a:lnTo>
                    <a:pt x="64" y="144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8" name="îṡľíďè"/>
            <p:cNvSpPr/>
            <p:nvPr/>
          </p:nvSpPr>
          <p:spPr bwMode="auto">
            <a:xfrm>
              <a:off x="9922047" y="5121955"/>
              <a:ext cx="272069" cy="272068"/>
            </a:xfrm>
            <a:custGeom>
              <a:avLst/>
              <a:gdLst>
                <a:gd name="T0" fmla="*/ 11 w 85"/>
                <a:gd name="T1" fmla="*/ 42 h 85"/>
                <a:gd name="T2" fmla="*/ 29 w 85"/>
                <a:gd name="T3" fmla="*/ 70 h 85"/>
                <a:gd name="T4" fmla="*/ 14 w 85"/>
                <a:gd name="T5" fmla="*/ 30 h 85"/>
                <a:gd name="T6" fmla="*/ 11 w 85"/>
                <a:gd name="T7" fmla="*/ 42 h 85"/>
                <a:gd name="T8" fmla="*/ 64 w 85"/>
                <a:gd name="T9" fmla="*/ 41 h 85"/>
                <a:gd name="T10" fmla="*/ 62 w 85"/>
                <a:gd name="T11" fmla="*/ 32 h 85"/>
                <a:gd name="T12" fmla="*/ 59 w 85"/>
                <a:gd name="T13" fmla="*/ 25 h 85"/>
                <a:gd name="T14" fmla="*/ 64 w 85"/>
                <a:gd name="T15" fmla="*/ 20 h 85"/>
                <a:gd name="T16" fmla="*/ 64 w 85"/>
                <a:gd name="T17" fmla="*/ 20 h 85"/>
                <a:gd name="T18" fmla="*/ 43 w 85"/>
                <a:gd name="T19" fmla="*/ 11 h 85"/>
                <a:gd name="T20" fmla="*/ 16 w 85"/>
                <a:gd name="T21" fmla="*/ 25 h 85"/>
                <a:gd name="T22" fmla="*/ 18 w 85"/>
                <a:gd name="T23" fmla="*/ 25 h 85"/>
                <a:gd name="T24" fmla="*/ 27 w 85"/>
                <a:gd name="T25" fmla="*/ 25 h 85"/>
                <a:gd name="T26" fmla="*/ 27 w 85"/>
                <a:gd name="T27" fmla="*/ 28 h 85"/>
                <a:gd name="T28" fmla="*/ 23 w 85"/>
                <a:gd name="T29" fmla="*/ 28 h 85"/>
                <a:gd name="T30" fmla="*/ 35 w 85"/>
                <a:gd name="T31" fmla="*/ 61 h 85"/>
                <a:gd name="T32" fmla="*/ 42 w 85"/>
                <a:gd name="T33" fmla="*/ 41 h 85"/>
                <a:gd name="T34" fmla="*/ 37 w 85"/>
                <a:gd name="T35" fmla="*/ 28 h 85"/>
                <a:gd name="T36" fmla="*/ 34 w 85"/>
                <a:gd name="T37" fmla="*/ 28 h 85"/>
                <a:gd name="T38" fmla="*/ 34 w 85"/>
                <a:gd name="T39" fmla="*/ 25 h 85"/>
                <a:gd name="T40" fmla="*/ 42 w 85"/>
                <a:gd name="T41" fmla="*/ 25 h 85"/>
                <a:gd name="T42" fmla="*/ 51 w 85"/>
                <a:gd name="T43" fmla="*/ 25 h 85"/>
                <a:gd name="T44" fmla="*/ 51 w 85"/>
                <a:gd name="T45" fmla="*/ 28 h 85"/>
                <a:gd name="T46" fmla="*/ 47 w 85"/>
                <a:gd name="T47" fmla="*/ 28 h 85"/>
                <a:gd name="T48" fmla="*/ 59 w 85"/>
                <a:gd name="T49" fmla="*/ 61 h 85"/>
                <a:gd name="T50" fmla="*/ 62 w 85"/>
                <a:gd name="T51" fmla="*/ 51 h 85"/>
                <a:gd name="T52" fmla="*/ 64 w 85"/>
                <a:gd name="T53" fmla="*/ 41 h 85"/>
                <a:gd name="T54" fmla="*/ 43 w 85"/>
                <a:gd name="T55" fmla="*/ 45 h 85"/>
                <a:gd name="T56" fmla="*/ 34 w 85"/>
                <a:gd name="T57" fmla="*/ 72 h 85"/>
                <a:gd name="T58" fmla="*/ 43 w 85"/>
                <a:gd name="T59" fmla="*/ 73 h 85"/>
                <a:gd name="T60" fmla="*/ 53 w 85"/>
                <a:gd name="T61" fmla="*/ 72 h 85"/>
                <a:gd name="T62" fmla="*/ 53 w 85"/>
                <a:gd name="T63" fmla="*/ 71 h 85"/>
                <a:gd name="T64" fmla="*/ 43 w 85"/>
                <a:gd name="T65" fmla="*/ 45 h 85"/>
                <a:gd name="T66" fmla="*/ 71 w 85"/>
                <a:gd name="T67" fmla="*/ 28 h 85"/>
                <a:gd name="T68" fmla="*/ 71 w 85"/>
                <a:gd name="T69" fmla="*/ 31 h 85"/>
                <a:gd name="T70" fmla="*/ 69 w 85"/>
                <a:gd name="T71" fmla="*/ 42 h 85"/>
                <a:gd name="T72" fmla="*/ 59 w 85"/>
                <a:gd name="T73" fmla="*/ 69 h 85"/>
                <a:gd name="T74" fmla="*/ 75 w 85"/>
                <a:gd name="T75" fmla="*/ 42 h 85"/>
                <a:gd name="T76" fmla="*/ 71 w 85"/>
                <a:gd name="T77" fmla="*/ 28 h 85"/>
                <a:gd name="T78" fmla="*/ 43 w 85"/>
                <a:gd name="T79" fmla="*/ 0 h 85"/>
                <a:gd name="T80" fmla="*/ 0 w 85"/>
                <a:gd name="T81" fmla="*/ 42 h 85"/>
                <a:gd name="T82" fmla="*/ 43 w 85"/>
                <a:gd name="T83" fmla="*/ 85 h 85"/>
                <a:gd name="T84" fmla="*/ 85 w 85"/>
                <a:gd name="T85" fmla="*/ 42 h 85"/>
                <a:gd name="T86" fmla="*/ 43 w 85"/>
                <a:gd name="T87" fmla="*/ 0 h 85"/>
                <a:gd name="T88" fmla="*/ 43 w 85"/>
                <a:gd name="T89" fmla="*/ 79 h 85"/>
                <a:gd name="T90" fmla="*/ 6 w 85"/>
                <a:gd name="T91" fmla="*/ 42 h 85"/>
                <a:gd name="T92" fmla="*/ 43 w 85"/>
                <a:gd name="T93" fmla="*/ 5 h 85"/>
                <a:gd name="T94" fmla="*/ 80 w 85"/>
                <a:gd name="T95" fmla="*/ 42 h 85"/>
                <a:gd name="T96" fmla="*/ 43 w 85"/>
                <a:gd name="T97" fmla="*/ 7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" h="85">
                  <a:moveTo>
                    <a:pt x="11" y="42"/>
                  </a:moveTo>
                  <a:cubicBezTo>
                    <a:pt x="11" y="55"/>
                    <a:pt x="18" y="65"/>
                    <a:pt x="29" y="7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2" y="34"/>
                    <a:pt x="11" y="38"/>
                    <a:pt x="11" y="42"/>
                  </a:cubicBezTo>
                  <a:close/>
                  <a:moveTo>
                    <a:pt x="64" y="41"/>
                  </a:moveTo>
                  <a:cubicBezTo>
                    <a:pt x="64" y="37"/>
                    <a:pt x="63" y="34"/>
                    <a:pt x="62" y="32"/>
                  </a:cubicBezTo>
                  <a:cubicBezTo>
                    <a:pt x="60" y="30"/>
                    <a:pt x="59" y="28"/>
                    <a:pt x="59" y="25"/>
                  </a:cubicBezTo>
                  <a:cubicBezTo>
                    <a:pt x="59" y="22"/>
                    <a:pt x="61" y="20"/>
                    <a:pt x="64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59" y="15"/>
                    <a:pt x="51" y="11"/>
                    <a:pt x="43" y="11"/>
                  </a:cubicBezTo>
                  <a:cubicBezTo>
                    <a:pt x="32" y="11"/>
                    <a:pt x="22" y="17"/>
                    <a:pt x="16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22" y="25"/>
                    <a:pt x="27" y="25"/>
                    <a:pt x="27" y="25"/>
                  </a:cubicBezTo>
                  <a:cubicBezTo>
                    <a:pt x="29" y="25"/>
                    <a:pt x="29" y="27"/>
                    <a:pt x="27" y="28"/>
                  </a:cubicBezTo>
                  <a:cubicBezTo>
                    <a:pt x="27" y="28"/>
                    <a:pt x="25" y="28"/>
                    <a:pt x="23" y="28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5" y="28"/>
                    <a:pt x="34" y="28"/>
                    <a:pt x="34" y="28"/>
                  </a:cubicBezTo>
                  <a:cubicBezTo>
                    <a:pt x="32" y="27"/>
                    <a:pt x="32" y="25"/>
                    <a:pt x="34" y="25"/>
                  </a:cubicBezTo>
                  <a:cubicBezTo>
                    <a:pt x="34" y="25"/>
                    <a:pt x="39" y="25"/>
                    <a:pt x="42" y="25"/>
                  </a:cubicBezTo>
                  <a:cubicBezTo>
                    <a:pt x="46" y="25"/>
                    <a:pt x="51" y="25"/>
                    <a:pt x="51" y="25"/>
                  </a:cubicBezTo>
                  <a:cubicBezTo>
                    <a:pt x="52" y="25"/>
                    <a:pt x="53" y="27"/>
                    <a:pt x="51" y="28"/>
                  </a:cubicBezTo>
                  <a:cubicBezTo>
                    <a:pt x="51" y="28"/>
                    <a:pt x="49" y="28"/>
                    <a:pt x="47" y="28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47"/>
                    <a:pt x="64" y="43"/>
                    <a:pt x="64" y="41"/>
                  </a:cubicBezTo>
                  <a:close/>
                  <a:moveTo>
                    <a:pt x="43" y="45"/>
                  </a:moveTo>
                  <a:cubicBezTo>
                    <a:pt x="34" y="72"/>
                    <a:pt x="34" y="72"/>
                    <a:pt x="34" y="72"/>
                  </a:cubicBezTo>
                  <a:cubicBezTo>
                    <a:pt x="37" y="73"/>
                    <a:pt x="40" y="73"/>
                    <a:pt x="43" y="73"/>
                  </a:cubicBezTo>
                  <a:cubicBezTo>
                    <a:pt x="47" y="73"/>
                    <a:pt x="50" y="73"/>
                    <a:pt x="53" y="72"/>
                  </a:cubicBezTo>
                  <a:cubicBezTo>
                    <a:pt x="53" y="71"/>
                    <a:pt x="53" y="71"/>
                    <a:pt x="53" y="71"/>
                  </a:cubicBezTo>
                  <a:lnTo>
                    <a:pt x="43" y="45"/>
                  </a:lnTo>
                  <a:close/>
                  <a:moveTo>
                    <a:pt x="71" y="28"/>
                  </a:moveTo>
                  <a:cubicBezTo>
                    <a:pt x="71" y="29"/>
                    <a:pt x="71" y="30"/>
                    <a:pt x="71" y="31"/>
                  </a:cubicBezTo>
                  <a:cubicBezTo>
                    <a:pt x="71" y="34"/>
                    <a:pt x="70" y="37"/>
                    <a:pt x="69" y="42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8" y="64"/>
                    <a:pt x="75" y="54"/>
                    <a:pt x="75" y="42"/>
                  </a:cubicBezTo>
                  <a:cubicBezTo>
                    <a:pt x="75" y="37"/>
                    <a:pt x="73" y="32"/>
                    <a:pt x="71" y="28"/>
                  </a:cubicBezTo>
                  <a:close/>
                  <a:moveTo>
                    <a:pt x="43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3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3" y="0"/>
                  </a:cubicBezTo>
                  <a:close/>
                  <a:moveTo>
                    <a:pt x="43" y="79"/>
                  </a:moveTo>
                  <a:cubicBezTo>
                    <a:pt x="22" y="79"/>
                    <a:pt x="6" y="63"/>
                    <a:pt x="6" y="42"/>
                  </a:cubicBezTo>
                  <a:cubicBezTo>
                    <a:pt x="6" y="22"/>
                    <a:pt x="22" y="5"/>
                    <a:pt x="43" y="5"/>
                  </a:cubicBezTo>
                  <a:cubicBezTo>
                    <a:pt x="63" y="5"/>
                    <a:pt x="80" y="22"/>
                    <a:pt x="80" y="42"/>
                  </a:cubicBezTo>
                  <a:cubicBezTo>
                    <a:pt x="80" y="63"/>
                    <a:pt x="63" y="79"/>
                    <a:pt x="43" y="79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9" name="iŝ1îḑè"/>
            <p:cNvSpPr/>
            <p:nvPr/>
          </p:nvSpPr>
          <p:spPr bwMode="auto">
            <a:xfrm>
              <a:off x="10258707" y="5621075"/>
              <a:ext cx="364063" cy="360148"/>
            </a:xfrm>
            <a:custGeom>
              <a:avLst/>
              <a:gdLst>
                <a:gd name="T0" fmla="*/ 110 w 114"/>
                <a:gd name="T1" fmla="*/ 90 h 113"/>
                <a:gd name="T2" fmla="*/ 60 w 114"/>
                <a:gd name="T3" fmla="*/ 47 h 113"/>
                <a:gd name="T4" fmla="*/ 64 w 114"/>
                <a:gd name="T5" fmla="*/ 32 h 113"/>
                <a:gd name="T6" fmla="*/ 32 w 114"/>
                <a:gd name="T7" fmla="*/ 0 h 113"/>
                <a:gd name="T8" fmla="*/ 23 w 114"/>
                <a:gd name="T9" fmla="*/ 1 h 113"/>
                <a:gd name="T10" fmla="*/ 41 w 114"/>
                <a:gd name="T11" fmla="*/ 20 h 113"/>
                <a:gd name="T12" fmla="*/ 41 w 114"/>
                <a:gd name="T13" fmla="*/ 30 h 113"/>
                <a:gd name="T14" fmla="*/ 30 w 114"/>
                <a:gd name="T15" fmla="*/ 41 h 113"/>
                <a:gd name="T16" fmla="*/ 20 w 114"/>
                <a:gd name="T17" fmla="*/ 41 h 113"/>
                <a:gd name="T18" fmla="*/ 1 w 114"/>
                <a:gd name="T19" fmla="*/ 23 h 113"/>
                <a:gd name="T20" fmla="*/ 0 w 114"/>
                <a:gd name="T21" fmla="*/ 32 h 113"/>
                <a:gd name="T22" fmla="*/ 32 w 114"/>
                <a:gd name="T23" fmla="*/ 63 h 113"/>
                <a:gd name="T24" fmla="*/ 47 w 114"/>
                <a:gd name="T25" fmla="*/ 60 h 113"/>
                <a:gd name="T26" fmla="*/ 90 w 114"/>
                <a:gd name="T27" fmla="*/ 110 h 113"/>
                <a:gd name="T28" fmla="*/ 100 w 114"/>
                <a:gd name="T29" fmla="*/ 111 h 113"/>
                <a:gd name="T30" fmla="*/ 111 w 114"/>
                <a:gd name="T31" fmla="*/ 100 h 113"/>
                <a:gd name="T32" fmla="*/ 110 w 114"/>
                <a:gd name="T3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13">
                  <a:moveTo>
                    <a:pt x="110" y="90"/>
                  </a:moveTo>
                  <a:cubicBezTo>
                    <a:pt x="60" y="47"/>
                    <a:pt x="60" y="47"/>
                    <a:pt x="60" y="47"/>
                  </a:cubicBezTo>
                  <a:cubicBezTo>
                    <a:pt x="62" y="42"/>
                    <a:pt x="64" y="37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ubicBezTo>
                    <a:pt x="29" y="0"/>
                    <a:pt x="26" y="0"/>
                    <a:pt x="23" y="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4" y="22"/>
                    <a:pt x="44" y="27"/>
                    <a:pt x="41" y="3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7" y="44"/>
                    <a:pt x="23" y="44"/>
                    <a:pt x="20" y="41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0" y="29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37" y="63"/>
                    <a:pt x="42" y="62"/>
                    <a:pt x="47" y="6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3" y="113"/>
                    <a:pt x="97" y="113"/>
                    <a:pt x="100" y="111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14" y="97"/>
                    <a:pt x="113" y="93"/>
                    <a:pt x="110" y="90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0" name="ïṡḻïdé"/>
            <p:cNvSpPr/>
            <p:nvPr/>
          </p:nvSpPr>
          <p:spPr bwMode="auto">
            <a:xfrm>
              <a:off x="9160647" y="5274627"/>
              <a:ext cx="358192" cy="550009"/>
            </a:xfrm>
            <a:custGeom>
              <a:avLst/>
              <a:gdLst>
                <a:gd name="T0" fmla="*/ 84 w 112"/>
                <a:gd name="T1" fmla="*/ 3 h 172"/>
                <a:gd name="T2" fmla="*/ 111 w 112"/>
                <a:gd name="T3" fmla="*/ 19 h 172"/>
                <a:gd name="T4" fmla="*/ 110 w 112"/>
                <a:gd name="T5" fmla="*/ 33 h 172"/>
                <a:gd name="T6" fmla="*/ 103 w 112"/>
                <a:gd name="T7" fmla="*/ 44 h 172"/>
                <a:gd name="T8" fmla="*/ 65 w 112"/>
                <a:gd name="T9" fmla="*/ 21 h 172"/>
                <a:gd name="T10" fmla="*/ 72 w 112"/>
                <a:gd name="T11" fmla="*/ 10 h 172"/>
                <a:gd name="T12" fmla="*/ 84 w 112"/>
                <a:gd name="T13" fmla="*/ 3 h 172"/>
                <a:gd name="T14" fmla="*/ 0 w 112"/>
                <a:gd name="T15" fmla="*/ 130 h 172"/>
                <a:gd name="T16" fmla="*/ 1 w 112"/>
                <a:gd name="T17" fmla="*/ 172 h 172"/>
                <a:gd name="T18" fmla="*/ 38 w 112"/>
                <a:gd name="T19" fmla="*/ 153 h 172"/>
                <a:gd name="T20" fmla="*/ 98 w 112"/>
                <a:gd name="T21" fmla="*/ 52 h 172"/>
                <a:gd name="T22" fmla="*/ 60 w 112"/>
                <a:gd name="T23" fmla="*/ 29 h 172"/>
                <a:gd name="T24" fmla="*/ 0 w 112"/>
                <a:gd name="T25" fmla="*/ 130 h 172"/>
                <a:gd name="T26" fmla="*/ 76 w 112"/>
                <a:gd name="T27" fmla="*/ 57 h 172"/>
                <a:gd name="T28" fmla="*/ 30 w 112"/>
                <a:gd name="T29" fmla="*/ 134 h 172"/>
                <a:gd name="T30" fmla="*/ 20 w 112"/>
                <a:gd name="T31" fmla="*/ 128 h 172"/>
                <a:gd name="T32" fmla="*/ 66 w 112"/>
                <a:gd name="T33" fmla="*/ 52 h 172"/>
                <a:gd name="T34" fmla="*/ 76 w 112"/>
                <a:gd name="T35" fmla="*/ 5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72">
                  <a:moveTo>
                    <a:pt x="84" y="3"/>
                  </a:moveTo>
                  <a:cubicBezTo>
                    <a:pt x="96" y="0"/>
                    <a:pt x="108" y="7"/>
                    <a:pt x="111" y="19"/>
                  </a:cubicBezTo>
                  <a:cubicBezTo>
                    <a:pt x="112" y="24"/>
                    <a:pt x="112" y="29"/>
                    <a:pt x="110" y="33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5" y="7"/>
                    <a:pt x="79" y="4"/>
                    <a:pt x="84" y="3"/>
                  </a:cubicBezTo>
                  <a:close/>
                  <a:moveTo>
                    <a:pt x="0" y="130"/>
                  </a:moveTo>
                  <a:cubicBezTo>
                    <a:pt x="1" y="172"/>
                    <a:pt x="1" y="172"/>
                    <a:pt x="1" y="172"/>
                  </a:cubicBezTo>
                  <a:cubicBezTo>
                    <a:pt x="38" y="153"/>
                    <a:pt x="38" y="153"/>
                    <a:pt x="38" y="153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60" y="29"/>
                    <a:pt x="60" y="29"/>
                    <a:pt x="60" y="29"/>
                  </a:cubicBezTo>
                  <a:lnTo>
                    <a:pt x="0" y="130"/>
                  </a:lnTo>
                  <a:close/>
                  <a:moveTo>
                    <a:pt x="76" y="57"/>
                  </a:moveTo>
                  <a:cubicBezTo>
                    <a:pt x="30" y="134"/>
                    <a:pt x="30" y="134"/>
                    <a:pt x="30" y="134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66" y="52"/>
                    <a:pt x="66" y="52"/>
                    <a:pt x="66" y="52"/>
                  </a:cubicBezTo>
                  <a:lnTo>
                    <a:pt x="76" y="57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1" name="îṩ1îďé"/>
            <p:cNvSpPr/>
            <p:nvPr/>
          </p:nvSpPr>
          <p:spPr bwMode="auto">
            <a:xfrm>
              <a:off x="9589301" y="5294200"/>
              <a:ext cx="305343" cy="348404"/>
            </a:xfrm>
            <a:custGeom>
              <a:avLst/>
              <a:gdLst>
                <a:gd name="T0" fmla="*/ 40 w 95"/>
                <a:gd name="T1" fmla="*/ 61 h 109"/>
                <a:gd name="T2" fmla="*/ 34 w 95"/>
                <a:gd name="T3" fmla="*/ 54 h 109"/>
                <a:gd name="T4" fmla="*/ 13 w 95"/>
                <a:gd name="T5" fmla="*/ 75 h 109"/>
                <a:gd name="T6" fmla="*/ 34 w 95"/>
                <a:gd name="T7" fmla="*/ 95 h 109"/>
                <a:gd name="T8" fmla="*/ 40 w 95"/>
                <a:gd name="T9" fmla="*/ 88 h 109"/>
                <a:gd name="T10" fmla="*/ 27 w 95"/>
                <a:gd name="T11" fmla="*/ 75 h 109"/>
                <a:gd name="T12" fmla="*/ 40 w 95"/>
                <a:gd name="T13" fmla="*/ 61 h 109"/>
                <a:gd name="T14" fmla="*/ 54 w 95"/>
                <a:gd name="T15" fmla="*/ 88 h 109"/>
                <a:gd name="T16" fmla="*/ 61 w 95"/>
                <a:gd name="T17" fmla="*/ 95 h 109"/>
                <a:gd name="T18" fmla="*/ 81 w 95"/>
                <a:gd name="T19" fmla="*/ 75 h 109"/>
                <a:gd name="T20" fmla="*/ 61 w 95"/>
                <a:gd name="T21" fmla="*/ 54 h 109"/>
                <a:gd name="T22" fmla="*/ 54 w 95"/>
                <a:gd name="T23" fmla="*/ 61 h 109"/>
                <a:gd name="T24" fmla="*/ 68 w 95"/>
                <a:gd name="T25" fmla="*/ 75 h 109"/>
                <a:gd name="T26" fmla="*/ 54 w 95"/>
                <a:gd name="T27" fmla="*/ 88 h 109"/>
                <a:gd name="T28" fmla="*/ 89 w 95"/>
                <a:gd name="T29" fmla="*/ 21 h 109"/>
                <a:gd name="T30" fmla="*/ 74 w 95"/>
                <a:gd name="T31" fmla="*/ 6 h 109"/>
                <a:gd name="T32" fmla="*/ 59 w 95"/>
                <a:gd name="T33" fmla="*/ 0 h 109"/>
                <a:gd name="T34" fmla="*/ 8 w 95"/>
                <a:gd name="T35" fmla="*/ 0 h 109"/>
                <a:gd name="T36" fmla="*/ 0 w 95"/>
                <a:gd name="T37" fmla="*/ 8 h 109"/>
                <a:gd name="T38" fmla="*/ 0 w 95"/>
                <a:gd name="T39" fmla="*/ 100 h 109"/>
                <a:gd name="T40" fmla="*/ 8 w 95"/>
                <a:gd name="T41" fmla="*/ 109 h 109"/>
                <a:gd name="T42" fmla="*/ 86 w 95"/>
                <a:gd name="T43" fmla="*/ 109 h 109"/>
                <a:gd name="T44" fmla="*/ 95 w 95"/>
                <a:gd name="T45" fmla="*/ 100 h 109"/>
                <a:gd name="T46" fmla="*/ 95 w 95"/>
                <a:gd name="T47" fmla="*/ 36 h 109"/>
                <a:gd name="T48" fmla="*/ 89 w 95"/>
                <a:gd name="T49" fmla="*/ 21 h 109"/>
                <a:gd name="T50" fmla="*/ 84 w 95"/>
                <a:gd name="T51" fmla="*/ 26 h 109"/>
                <a:gd name="T52" fmla="*/ 85 w 95"/>
                <a:gd name="T53" fmla="*/ 27 h 109"/>
                <a:gd name="T54" fmla="*/ 68 w 95"/>
                <a:gd name="T55" fmla="*/ 27 h 109"/>
                <a:gd name="T56" fmla="*/ 68 w 95"/>
                <a:gd name="T57" fmla="*/ 10 h 109"/>
                <a:gd name="T58" fmla="*/ 69 w 95"/>
                <a:gd name="T59" fmla="*/ 11 h 109"/>
                <a:gd name="T60" fmla="*/ 84 w 95"/>
                <a:gd name="T61" fmla="*/ 26 h 109"/>
                <a:gd name="T62" fmla="*/ 88 w 95"/>
                <a:gd name="T63" fmla="*/ 100 h 109"/>
                <a:gd name="T64" fmla="*/ 86 w 95"/>
                <a:gd name="T65" fmla="*/ 102 h 109"/>
                <a:gd name="T66" fmla="*/ 8 w 95"/>
                <a:gd name="T67" fmla="*/ 102 h 109"/>
                <a:gd name="T68" fmla="*/ 6 w 95"/>
                <a:gd name="T69" fmla="*/ 100 h 109"/>
                <a:gd name="T70" fmla="*/ 6 w 95"/>
                <a:gd name="T71" fmla="*/ 8 h 109"/>
                <a:gd name="T72" fmla="*/ 8 w 95"/>
                <a:gd name="T73" fmla="*/ 7 h 109"/>
                <a:gd name="T74" fmla="*/ 59 w 95"/>
                <a:gd name="T75" fmla="*/ 7 h 109"/>
                <a:gd name="T76" fmla="*/ 61 w 95"/>
                <a:gd name="T77" fmla="*/ 7 h 109"/>
                <a:gd name="T78" fmla="*/ 61 w 95"/>
                <a:gd name="T79" fmla="*/ 34 h 109"/>
                <a:gd name="T80" fmla="*/ 88 w 95"/>
                <a:gd name="T81" fmla="*/ 34 h 109"/>
                <a:gd name="T82" fmla="*/ 88 w 95"/>
                <a:gd name="T83" fmla="*/ 36 h 109"/>
                <a:gd name="T84" fmla="*/ 88 w 95"/>
                <a:gd name="T85" fmla="*/ 10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5" h="109">
                  <a:moveTo>
                    <a:pt x="40" y="61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27" y="75"/>
                    <a:pt x="27" y="75"/>
                    <a:pt x="27" y="75"/>
                  </a:cubicBezTo>
                  <a:lnTo>
                    <a:pt x="40" y="61"/>
                  </a:lnTo>
                  <a:close/>
                  <a:moveTo>
                    <a:pt x="54" y="88"/>
                  </a:moveTo>
                  <a:cubicBezTo>
                    <a:pt x="61" y="95"/>
                    <a:pt x="61" y="95"/>
                    <a:pt x="61" y="9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54" y="88"/>
                  </a:lnTo>
                  <a:close/>
                  <a:moveTo>
                    <a:pt x="89" y="21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0" y="3"/>
                    <a:pt x="64" y="0"/>
                    <a:pt x="5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3" y="109"/>
                    <a:pt x="8" y="109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91" y="109"/>
                    <a:pt x="95" y="105"/>
                    <a:pt x="95" y="100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5" y="31"/>
                    <a:pt x="92" y="24"/>
                    <a:pt x="89" y="21"/>
                  </a:cubicBezTo>
                  <a:close/>
                  <a:moveTo>
                    <a:pt x="84" y="26"/>
                  </a:moveTo>
                  <a:cubicBezTo>
                    <a:pt x="84" y="26"/>
                    <a:pt x="85" y="27"/>
                    <a:pt x="85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9" y="11"/>
                  </a:cubicBezTo>
                  <a:lnTo>
                    <a:pt x="84" y="26"/>
                  </a:lnTo>
                  <a:close/>
                  <a:moveTo>
                    <a:pt x="88" y="100"/>
                  </a:moveTo>
                  <a:cubicBezTo>
                    <a:pt x="88" y="101"/>
                    <a:pt x="87" y="102"/>
                    <a:pt x="86" y="102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7" y="102"/>
                    <a:pt x="6" y="101"/>
                    <a:pt x="6" y="10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1" y="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4"/>
                    <a:pt x="88" y="35"/>
                    <a:pt x="88" y="36"/>
                  </a:cubicBezTo>
                  <a:lnTo>
                    <a:pt x="88" y="10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2" name="işlíḍê"/>
            <p:cNvSpPr/>
            <p:nvPr/>
          </p:nvSpPr>
          <p:spPr bwMode="auto">
            <a:xfrm>
              <a:off x="9029505" y="1945211"/>
              <a:ext cx="401253" cy="297514"/>
            </a:xfrm>
            <a:custGeom>
              <a:avLst/>
              <a:gdLst>
                <a:gd name="T0" fmla="*/ 101 w 125"/>
                <a:gd name="T1" fmla="*/ 0 h 93"/>
                <a:gd name="T2" fmla="*/ 23 w 125"/>
                <a:gd name="T3" fmla="*/ 0 h 93"/>
                <a:gd name="T4" fmla="*/ 0 w 125"/>
                <a:gd name="T5" fmla="*/ 23 h 93"/>
                <a:gd name="T6" fmla="*/ 0 w 125"/>
                <a:gd name="T7" fmla="*/ 70 h 93"/>
                <a:gd name="T8" fmla="*/ 23 w 125"/>
                <a:gd name="T9" fmla="*/ 93 h 93"/>
                <a:gd name="T10" fmla="*/ 101 w 125"/>
                <a:gd name="T11" fmla="*/ 93 h 93"/>
                <a:gd name="T12" fmla="*/ 125 w 125"/>
                <a:gd name="T13" fmla="*/ 70 h 93"/>
                <a:gd name="T14" fmla="*/ 125 w 125"/>
                <a:gd name="T15" fmla="*/ 23 h 93"/>
                <a:gd name="T16" fmla="*/ 101 w 125"/>
                <a:gd name="T17" fmla="*/ 0 h 93"/>
                <a:gd name="T18" fmla="*/ 47 w 125"/>
                <a:gd name="T19" fmla="*/ 78 h 93"/>
                <a:gd name="T20" fmla="*/ 47 w 125"/>
                <a:gd name="T21" fmla="*/ 15 h 93"/>
                <a:gd name="T22" fmla="*/ 86 w 125"/>
                <a:gd name="T23" fmla="*/ 46 h 93"/>
                <a:gd name="T24" fmla="*/ 47 w 125"/>
                <a:gd name="T25" fmla="*/ 7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93">
                  <a:moveTo>
                    <a:pt x="10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83"/>
                    <a:pt x="11" y="93"/>
                    <a:pt x="23" y="9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14" y="93"/>
                    <a:pt x="125" y="83"/>
                    <a:pt x="125" y="7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10"/>
                    <a:pt x="114" y="0"/>
                    <a:pt x="101" y="0"/>
                  </a:cubicBezTo>
                  <a:close/>
                  <a:moveTo>
                    <a:pt x="47" y="78"/>
                  </a:moveTo>
                  <a:cubicBezTo>
                    <a:pt x="47" y="15"/>
                    <a:pt x="47" y="15"/>
                    <a:pt x="47" y="15"/>
                  </a:cubicBezTo>
                  <a:cubicBezTo>
                    <a:pt x="86" y="46"/>
                    <a:pt x="86" y="46"/>
                    <a:pt x="86" y="46"/>
                  </a:cubicBezTo>
                  <a:lnTo>
                    <a:pt x="47" y="78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3" name="íṩḷíḋê"/>
            <p:cNvSpPr/>
            <p:nvPr/>
          </p:nvSpPr>
          <p:spPr bwMode="auto">
            <a:xfrm>
              <a:off x="8534302" y="4360555"/>
              <a:ext cx="207477" cy="21139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5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6 h 66"/>
                <a:gd name="T14" fmla="*/ 10 w 65"/>
                <a:gd name="T15" fmla="*/ 66 h 66"/>
                <a:gd name="T16" fmla="*/ 6 w 65"/>
                <a:gd name="T17" fmla="*/ 63 h 66"/>
                <a:gd name="T18" fmla="*/ 24 w 65"/>
                <a:gd name="T19" fmla="*/ 45 h 66"/>
                <a:gd name="T20" fmla="*/ 26 w 65"/>
                <a:gd name="T21" fmla="*/ 46 h 66"/>
                <a:gd name="T22" fmla="*/ 32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2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5"/>
                    <a:pt x="65" y="15"/>
                    <a:pt x="65" y="15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6"/>
                    <a:pt x="55" y="46"/>
                    <a:pt x="55" y="46"/>
                  </a:cubicBezTo>
                  <a:cubicBezTo>
                    <a:pt x="37" y="46"/>
                    <a:pt x="10" y="66"/>
                    <a:pt x="10" y="66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6"/>
                    <a:pt x="26" y="46"/>
                  </a:cubicBezTo>
                  <a:cubicBezTo>
                    <a:pt x="30" y="46"/>
                    <a:pt x="32" y="43"/>
                    <a:pt x="32" y="39"/>
                  </a:cubicBezTo>
                  <a:cubicBezTo>
                    <a:pt x="32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2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4" name="ïš1íḑé"/>
            <p:cNvSpPr/>
            <p:nvPr/>
          </p:nvSpPr>
          <p:spPr bwMode="auto">
            <a:xfrm>
              <a:off x="8890535" y="4113931"/>
              <a:ext cx="279899" cy="268153"/>
            </a:xfrm>
            <a:custGeom>
              <a:avLst/>
              <a:gdLst>
                <a:gd name="T0" fmla="*/ 55 w 88"/>
                <a:gd name="T1" fmla="*/ 59 h 84"/>
                <a:gd name="T2" fmla="*/ 53 w 88"/>
                <a:gd name="T3" fmla="*/ 53 h 84"/>
                <a:gd name="T4" fmla="*/ 61 w 88"/>
                <a:gd name="T5" fmla="*/ 38 h 84"/>
                <a:gd name="T6" fmla="*/ 63 w 88"/>
                <a:gd name="T7" fmla="*/ 26 h 84"/>
                <a:gd name="T8" fmla="*/ 44 w 88"/>
                <a:gd name="T9" fmla="*/ 0 h 84"/>
                <a:gd name="T10" fmla="*/ 25 w 88"/>
                <a:gd name="T11" fmla="*/ 26 h 84"/>
                <a:gd name="T12" fmla="*/ 28 w 88"/>
                <a:gd name="T13" fmla="*/ 38 h 84"/>
                <a:gd name="T14" fmla="*/ 36 w 88"/>
                <a:gd name="T15" fmla="*/ 53 h 84"/>
                <a:gd name="T16" fmla="*/ 33 w 88"/>
                <a:gd name="T17" fmla="*/ 59 h 84"/>
                <a:gd name="T18" fmla="*/ 0 w 88"/>
                <a:gd name="T19" fmla="*/ 84 h 84"/>
                <a:gd name="T20" fmla="*/ 44 w 88"/>
                <a:gd name="T21" fmla="*/ 84 h 84"/>
                <a:gd name="T22" fmla="*/ 88 w 88"/>
                <a:gd name="T23" fmla="*/ 84 h 84"/>
                <a:gd name="T24" fmla="*/ 55 w 88"/>
                <a:gd name="T2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4">
                  <a:moveTo>
                    <a:pt x="55" y="59"/>
                  </a:moveTo>
                  <a:cubicBezTo>
                    <a:pt x="53" y="59"/>
                    <a:pt x="53" y="53"/>
                    <a:pt x="53" y="53"/>
                  </a:cubicBezTo>
                  <a:cubicBezTo>
                    <a:pt x="53" y="53"/>
                    <a:pt x="59" y="46"/>
                    <a:pt x="61" y="38"/>
                  </a:cubicBezTo>
                  <a:cubicBezTo>
                    <a:pt x="64" y="38"/>
                    <a:pt x="67" y="29"/>
                    <a:pt x="63" y="26"/>
                  </a:cubicBezTo>
                  <a:cubicBezTo>
                    <a:pt x="63" y="22"/>
                    <a:pt x="68" y="0"/>
                    <a:pt x="44" y="0"/>
                  </a:cubicBezTo>
                  <a:cubicBezTo>
                    <a:pt x="21" y="0"/>
                    <a:pt x="25" y="22"/>
                    <a:pt x="25" y="26"/>
                  </a:cubicBezTo>
                  <a:cubicBezTo>
                    <a:pt x="22" y="29"/>
                    <a:pt x="24" y="38"/>
                    <a:pt x="28" y="38"/>
                  </a:cubicBezTo>
                  <a:cubicBezTo>
                    <a:pt x="29" y="46"/>
                    <a:pt x="36" y="53"/>
                    <a:pt x="36" y="53"/>
                  </a:cubicBezTo>
                  <a:cubicBezTo>
                    <a:pt x="36" y="53"/>
                    <a:pt x="35" y="59"/>
                    <a:pt x="33" y="59"/>
                  </a:cubicBezTo>
                  <a:cubicBezTo>
                    <a:pt x="26" y="60"/>
                    <a:pt x="0" y="72"/>
                    <a:pt x="0" y="84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8" y="72"/>
                    <a:pt x="62" y="60"/>
                    <a:pt x="55" y="59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5" name="ïŝḷide"/>
            <p:cNvSpPr/>
            <p:nvPr/>
          </p:nvSpPr>
          <p:spPr bwMode="auto">
            <a:xfrm>
              <a:off x="8039097" y="4581732"/>
              <a:ext cx="262282" cy="262282"/>
            </a:xfrm>
            <a:custGeom>
              <a:avLst/>
              <a:gdLst>
                <a:gd name="T0" fmla="*/ 0 w 82"/>
                <a:gd name="T1" fmla="*/ 41 h 82"/>
                <a:gd name="T2" fmla="*/ 82 w 82"/>
                <a:gd name="T3" fmla="*/ 41 h 82"/>
                <a:gd name="T4" fmla="*/ 64 w 82"/>
                <a:gd name="T5" fmla="*/ 55 h 82"/>
                <a:gd name="T6" fmla="*/ 77 w 82"/>
                <a:gd name="T7" fmla="*/ 44 h 82"/>
                <a:gd name="T8" fmla="*/ 64 w 82"/>
                <a:gd name="T9" fmla="*/ 55 h 82"/>
                <a:gd name="T10" fmla="*/ 16 w 82"/>
                <a:gd name="T11" fmla="*/ 38 h 82"/>
                <a:gd name="T12" fmla="*/ 8 w 82"/>
                <a:gd name="T13" fmla="*/ 27 h 82"/>
                <a:gd name="T14" fmla="*/ 59 w 82"/>
                <a:gd name="T15" fmla="*/ 27 h 82"/>
                <a:gd name="T16" fmla="*/ 44 w 82"/>
                <a:gd name="T17" fmla="*/ 38 h 82"/>
                <a:gd name="T18" fmla="*/ 59 w 82"/>
                <a:gd name="T19" fmla="*/ 27 h 82"/>
                <a:gd name="T20" fmla="*/ 44 w 82"/>
                <a:gd name="T21" fmla="*/ 5 h 82"/>
                <a:gd name="T22" fmla="*/ 54 w 82"/>
                <a:gd name="T23" fmla="*/ 14 h 82"/>
                <a:gd name="T24" fmla="*/ 44 w 82"/>
                <a:gd name="T25" fmla="*/ 22 h 82"/>
                <a:gd name="T26" fmla="*/ 35 w 82"/>
                <a:gd name="T27" fmla="*/ 7 h 82"/>
                <a:gd name="T28" fmla="*/ 38 w 82"/>
                <a:gd name="T29" fmla="*/ 22 h 82"/>
                <a:gd name="T30" fmla="*/ 28 w 82"/>
                <a:gd name="T31" fmla="*/ 14 h 82"/>
                <a:gd name="T32" fmla="*/ 38 w 82"/>
                <a:gd name="T33" fmla="*/ 38 h 82"/>
                <a:gd name="T34" fmla="*/ 23 w 82"/>
                <a:gd name="T35" fmla="*/ 27 h 82"/>
                <a:gd name="T36" fmla="*/ 8 w 82"/>
                <a:gd name="T37" fmla="*/ 55 h 82"/>
                <a:gd name="T38" fmla="*/ 16 w 82"/>
                <a:gd name="T39" fmla="*/ 44 h 82"/>
                <a:gd name="T40" fmla="*/ 8 w 82"/>
                <a:gd name="T41" fmla="*/ 55 h 82"/>
                <a:gd name="T42" fmla="*/ 38 w 82"/>
                <a:gd name="T43" fmla="*/ 44 h 82"/>
                <a:gd name="T44" fmla="*/ 23 w 82"/>
                <a:gd name="T45" fmla="*/ 55 h 82"/>
                <a:gd name="T46" fmla="*/ 38 w 82"/>
                <a:gd name="T47" fmla="*/ 60 h 82"/>
                <a:gd name="T48" fmla="*/ 35 w 82"/>
                <a:gd name="T49" fmla="*/ 74 h 82"/>
                <a:gd name="T50" fmla="*/ 25 w 82"/>
                <a:gd name="T51" fmla="*/ 60 h 82"/>
                <a:gd name="T52" fmla="*/ 54 w 82"/>
                <a:gd name="T53" fmla="*/ 67 h 82"/>
                <a:gd name="T54" fmla="*/ 44 w 82"/>
                <a:gd name="T55" fmla="*/ 76 h 82"/>
                <a:gd name="T56" fmla="*/ 57 w 82"/>
                <a:gd name="T57" fmla="*/ 60 h 82"/>
                <a:gd name="T58" fmla="*/ 44 w 82"/>
                <a:gd name="T59" fmla="*/ 55 h 82"/>
                <a:gd name="T60" fmla="*/ 60 w 82"/>
                <a:gd name="T61" fmla="*/ 44 h 82"/>
                <a:gd name="T62" fmla="*/ 44 w 82"/>
                <a:gd name="T63" fmla="*/ 55 h 82"/>
                <a:gd name="T64" fmla="*/ 64 w 82"/>
                <a:gd name="T65" fmla="*/ 27 h 82"/>
                <a:gd name="T66" fmla="*/ 77 w 82"/>
                <a:gd name="T67" fmla="*/ 38 h 82"/>
                <a:gd name="T68" fmla="*/ 71 w 82"/>
                <a:gd name="T69" fmla="*/ 22 h 82"/>
                <a:gd name="T70" fmla="*/ 57 w 82"/>
                <a:gd name="T71" fmla="*/ 9 h 82"/>
                <a:gd name="T72" fmla="*/ 71 w 82"/>
                <a:gd name="T73" fmla="*/ 22 h 82"/>
                <a:gd name="T74" fmla="*/ 26 w 82"/>
                <a:gd name="T75" fmla="*/ 9 h 82"/>
                <a:gd name="T76" fmla="*/ 11 w 82"/>
                <a:gd name="T77" fmla="*/ 22 h 82"/>
                <a:gd name="T78" fmla="*/ 11 w 82"/>
                <a:gd name="T79" fmla="*/ 60 h 82"/>
                <a:gd name="T80" fmla="*/ 26 w 82"/>
                <a:gd name="T81" fmla="*/ 73 h 82"/>
                <a:gd name="T82" fmla="*/ 11 w 82"/>
                <a:gd name="T83" fmla="*/ 60 h 82"/>
                <a:gd name="T84" fmla="*/ 57 w 82"/>
                <a:gd name="T85" fmla="*/ 73 h 82"/>
                <a:gd name="T86" fmla="*/ 71 w 82"/>
                <a:gd name="T87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cubicBezTo>
                    <a:pt x="18" y="0"/>
                    <a:pt x="0" y="18"/>
                    <a:pt x="0" y="41"/>
                  </a:cubicBezTo>
                  <a:cubicBezTo>
                    <a:pt x="0" y="64"/>
                    <a:pt x="18" y="82"/>
                    <a:pt x="41" y="82"/>
                  </a:cubicBezTo>
                  <a:cubicBezTo>
                    <a:pt x="64" y="82"/>
                    <a:pt x="82" y="64"/>
                    <a:pt x="82" y="41"/>
                  </a:cubicBezTo>
                  <a:cubicBezTo>
                    <a:pt x="82" y="18"/>
                    <a:pt x="64" y="0"/>
                    <a:pt x="41" y="0"/>
                  </a:cubicBezTo>
                  <a:close/>
                  <a:moveTo>
                    <a:pt x="64" y="55"/>
                  </a:moveTo>
                  <a:cubicBezTo>
                    <a:pt x="65" y="51"/>
                    <a:pt x="66" y="47"/>
                    <a:pt x="66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6" y="47"/>
                    <a:pt x="76" y="51"/>
                    <a:pt x="74" y="55"/>
                  </a:cubicBezTo>
                  <a:lnTo>
                    <a:pt x="64" y="55"/>
                  </a:lnTo>
                  <a:close/>
                  <a:moveTo>
                    <a:pt x="18" y="27"/>
                  </a:moveTo>
                  <a:cubicBezTo>
                    <a:pt x="17" y="31"/>
                    <a:pt x="17" y="34"/>
                    <a:pt x="1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4"/>
                    <a:pt x="7" y="31"/>
                    <a:pt x="8" y="27"/>
                  </a:cubicBezTo>
                  <a:lnTo>
                    <a:pt x="18" y="27"/>
                  </a:lnTo>
                  <a:close/>
                  <a:moveTo>
                    <a:pt x="59" y="27"/>
                  </a:moveTo>
                  <a:cubicBezTo>
                    <a:pt x="60" y="31"/>
                    <a:pt x="60" y="34"/>
                    <a:pt x="60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7"/>
                    <a:pt x="44" y="27"/>
                    <a:pt x="44" y="27"/>
                  </a:cubicBezTo>
                  <a:lnTo>
                    <a:pt x="59" y="27"/>
                  </a:lnTo>
                  <a:close/>
                  <a:moveTo>
                    <a:pt x="44" y="22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45" y="6"/>
                    <a:pt x="46" y="6"/>
                    <a:pt x="48" y="7"/>
                  </a:cubicBezTo>
                  <a:cubicBezTo>
                    <a:pt x="50" y="9"/>
                    <a:pt x="52" y="11"/>
                    <a:pt x="54" y="14"/>
                  </a:cubicBezTo>
                  <a:cubicBezTo>
                    <a:pt x="55" y="17"/>
                    <a:pt x="56" y="19"/>
                    <a:pt x="57" y="22"/>
                  </a:cubicBezTo>
                  <a:cubicBezTo>
                    <a:pt x="44" y="22"/>
                    <a:pt x="44" y="22"/>
                    <a:pt x="44" y="22"/>
                  </a:cubicBezTo>
                  <a:close/>
                  <a:moveTo>
                    <a:pt x="28" y="14"/>
                  </a:moveTo>
                  <a:cubicBezTo>
                    <a:pt x="30" y="11"/>
                    <a:pt x="32" y="9"/>
                    <a:pt x="35" y="7"/>
                  </a:cubicBezTo>
                  <a:cubicBezTo>
                    <a:pt x="36" y="6"/>
                    <a:pt x="37" y="6"/>
                    <a:pt x="38" y="5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19"/>
                    <a:pt x="27" y="17"/>
                    <a:pt x="28" y="14"/>
                  </a:cubicBezTo>
                  <a:close/>
                  <a:moveTo>
                    <a:pt x="38" y="27"/>
                  </a:moveTo>
                  <a:cubicBezTo>
                    <a:pt x="38" y="38"/>
                    <a:pt x="38" y="38"/>
                    <a:pt x="38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4"/>
                    <a:pt x="23" y="31"/>
                    <a:pt x="23" y="27"/>
                  </a:cubicBezTo>
                  <a:lnTo>
                    <a:pt x="38" y="27"/>
                  </a:lnTo>
                  <a:close/>
                  <a:moveTo>
                    <a:pt x="8" y="55"/>
                  </a:moveTo>
                  <a:cubicBezTo>
                    <a:pt x="7" y="51"/>
                    <a:pt x="6" y="47"/>
                    <a:pt x="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7"/>
                    <a:pt x="17" y="51"/>
                    <a:pt x="18" y="55"/>
                  </a:cubicBezTo>
                  <a:lnTo>
                    <a:pt x="8" y="55"/>
                  </a:lnTo>
                  <a:close/>
                  <a:moveTo>
                    <a:pt x="22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1"/>
                    <a:pt x="22" y="47"/>
                    <a:pt x="22" y="44"/>
                  </a:cubicBezTo>
                  <a:close/>
                  <a:moveTo>
                    <a:pt x="38" y="60"/>
                  </a:moveTo>
                  <a:cubicBezTo>
                    <a:pt x="38" y="76"/>
                    <a:pt x="38" y="76"/>
                    <a:pt x="38" y="76"/>
                  </a:cubicBezTo>
                  <a:cubicBezTo>
                    <a:pt x="37" y="76"/>
                    <a:pt x="36" y="75"/>
                    <a:pt x="35" y="74"/>
                  </a:cubicBezTo>
                  <a:cubicBezTo>
                    <a:pt x="32" y="73"/>
                    <a:pt x="30" y="70"/>
                    <a:pt x="28" y="67"/>
                  </a:cubicBezTo>
                  <a:cubicBezTo>
                    <a:pt x="27" y="65"/>
                    <a:pt x="26" y="63"/>
                    <a:pt x="25" y="60"/>
                  </a:cubicBezTo>
                  <a:cubicBezTo>
                    <a:pt x="38" y="60"/>
                    <a:pt x="38" y="60"/>
                    <a:pt x="38" y="60"/>
                  </a:cubicBezTo>
                  <a:close/>
                  <a:moveTo>
                    <a:pt x="54" y="67"/>
                  </a:moveTo>
                  <a:cubicBezTo>
                    <a:pt x="52" y="70"/>
                    <a:pt x="50" y="73"/>
                    <a:pt x="48" y="74"/>
                  </a:cubicBezTo>
                  <a:cubicBezTo>
                    <a:pt x="46" y="75"/>
                    <a:pt x="45" y="76"/>
                    <a:pt x="44" y="7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6" y="63"/>
                    <a:pt x="55" y="65"/>
                    <a:pt x="54" y="67"/>
                  </a:cubicBezTo>
                  <a:close/>
                  <a:moveTo>
                    <a:pt x="44" y="55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7"/>
                    <a:pt x="60" y="51"/>
                    <a:pt x="59" y="55"/>
                  </a:cubicBezTo>
                  <a:lnTo>
                    <a:pt x="44" y="55"/>
                  </a:lnTo>
                  <a:close/>
                  <a:moveTo>
                    <a:pt x="66" y="38"/>
                  </a:moveTo>
                  <a:cubicBezTo>
                    <a:pt x="66" y="34"/>
                    <a:pt x="65" y="31"/>
                    <a:pt x="64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6" y="31"/>
                    <a:pt x="76" y="34"/>
                    <a:pt x="77" y="38"/>
                  </a:cubicBezTo>
                  <a:lnTo>
                    <a:pt x="66" y="38"/>
                  </a:lnTo>
                  <a:close/>
                  <a:moveTo>
                    <a:pt x="71" y="22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61" y="17"/>
                    <a:pt x="59" y="12"/>
                    <a:pt x="57" y="9"/>
                  </a:cubicBezTo>
                  <a:cubicBezTo>
                    <a:pt x="60" y="10"/>
                    <a:pt x="63" y="13"/>
                    <a:pt x="66" y="16"/>
                  </a:cubicBezTo>
                  <a:cubicBezTo>
                    <a:pt x="68" y="17"/>
                    <a:pt x="70" y="19"/>
                    <a:pt x="71" y="22"/>
                  </a:cubicBezTo>
                  <a:close/>
                  <a:moveTo>
                    <a:pt x="16" y="16"/>
                  </a:moveTo>
                  <a:cubicBezTo>
                    <a:pt x="19" y="13"/>
                    <a:pt x="22" y="10"/>
                    <a:pt x="26" y="9"/>
                  </a:cubicBezTo>
                  <a:cubicBezTo>
                    <a:pt x="23" y="12"/>
                    <a:pt x="21" y="17"/>
                    <a:pt x="19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19"/>
                    <a:pt x="14" y="17"/>
                    <a:pt x="16" y="16"/>
                  </a:cubicBezTo>
                  <a:close/>
                  <a:moveTo>
                    <a:pt x="11" y="60"/>
                  </a:moveTo>
                  <a:cubicBezTo>
                    <a:pt x="19" y="60"/>
                    <a:pt x="19" y="60"/>
                    <a:pt x="19" y="60"/>
                  </a:cubicBezTo>
                  <a:cubicBezTo>
                    <a:pt x="21" y="65"/>
                    <a:pt x="23" y="69"/>
                    <a:pt x="26" y="73"/>
                  </a:cubicBezTo>
                  <a:cubicBezTo>
                    <a:pt x="22" y="71"/>
                    <a:pt x="19" y="69"/>
                    <a:pt x="16" y="66"/>
                  </a:cubicBezTo>
                  <a:cubicBezTo>
                    <a:pt x="14" y="64"/>
                    <a:pt x="12" y="62"/>
                    <a:pt x="11" y="60"/>
                  </a:cubicBezTo>
                  <a:close/>
                  <a:moveTo>
                    <a:pt x="66" y="66"/>
                  </a:moveTo>
                  <a:cubicBezTo>
                    <a:pt x="63" y="69"/>
                    <a:pt x="60" y="71"/>
                    <a:pt x="57" y="73"/>
                  </a:cubicBezTo>
                  <a:cubicBezTo>
                    <a:pt x="59" y="69"/>
                    <a:pt x="61" y="65"/>
                    <a:pt x="63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2"/>
                    <a:pt x="68" y="64"/>
                    <a:pt x="66" y="66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6" name="îṡ1ïďè"/>
            <p:cNvSpPr/>
            <p:nvPr/>
          </p:nvSpPr>
          <p:spPr bwMode="auto">
            <a:xfrm>
              <a:off x="8820072" y="2931705"/>
              <a:ext cx="219221" cy="232921"/>
            </a:xfrm>
            <a:custGeom>
              <a:avLst/>
              <a:gdLst>
                <a:gd name="T0" fmla="*/ 62 w 69"/>
                <a:gd name="T1" fmla="*/ 0 h 73"/>
                <a:gd name="T2" fmla="*/ 7 w 69"/>
                <a:gd name="T3" fmla="*/ 0 h 73"/>
                <a:gd name="T4" fmla="*/ 0 w 69"/>
                <a:gd name="T5" fmla="*/ 7 h 73"/>
                <a:gd name="T6" fmla="*/ 0 w 69"/>
                <a:gd name="T7" fmla="*/ 66 h 73"/>
                <a:gd name="T8" fmla="*/ 7 w 69"/>
                <a:gd name="T9" fmla="*/ 73 h 73"/>
                <a:gd name="T10" fmla="*/ 62 w 69"/>
                <a:gd name="T11" fmla="*/ 73 h 73"/>
                <a:gd name="T12" fmla="*/ 69 w 69"/>
                <a:gd name="T13" fmla="*/ 66 h 73"/>
                <a:gd name="T14" fmla="*/ 69 w 69"/>
                <a:gd name="T15" fmla="*/ 7 h 73"/>
                <a:gd name="T16" fmla="*/ 62 w 69"/>
                <a:gd name="T17" fmla="*/ 0 h 73"/>
                <a:gd name="T18" fmla="*/ 60 w 69"/>
                <a:gd name="T19" fmla="*/ 64 h 73"/>
                <a:gd name="T20" fmla="*/ 10 w 69"/>
                <a:gd name="T21" fmla="*/ 64 h 73"/>
                <a:gd name="T22" fmla="*/ 10 w 69"/>
                <a:gd name="T23" fmla="*/ 9 h 73"/>
                <a:gd name="T24" fmla="*/ 60 w 69"/>
                <a:gd name="T25" fmla="*/ 9 h 73"/>
                <a:gd name="T26" fmla="*/ 60 w 69"/>
                <a:gd name="T27" fmla="*/ 64 h 73"/>
                <a:gd name="T28" fmla="*/ 19 w 69"/>
                <a:gd name="T29" fmla="*/ 32 h 73"/>
                <a:gd name="T30" fmla="*/ 51 w 69"/>
                <a:gd name="T31" fmla="*/ 32 h 73"/>
                <a:gd name="T32" fmla="*/ 51 w 69"/>
                <a:gd name="T33" fmla="*/ 37 h 73"/>
                <a:gd name="T34" fmla="*/ 19 w 69"/>
                <a:gd name="T35" fmla="*/ 37 h 73"/>
                <a:gd name="T36" fmla="*/ 19 w 69"/>
                <a:gd name="T37" fmla="*/ 32 h 73"/>
                <a:gd name="T38" fmla="*/ 19 w 69"/>
                <a:gd name="T39" fmla="*/ 41 h 73"/>
                <a:gd name="T40" fmla="*/ 51 w 69"/>
                <a:gd name="T41" fmla="*/ 41 h 73"/>
                <a:gd name="T42" fmla="*/ 51 w 69"/>
                <a:gd name="T43" fmla="*/ 46 h 73"/>
                <a:gd name="T44" fmla="*/ 19 w 69"/>
                <a:gd name="T45" fmla="*/ 46 h 73"/>
                <a:gd name="T46" fmla="*/ 19 w 69"/>
                <a:gd name="T47" fmla="*/ 41 h 73"/>
                <a:gd name="T48" fmla="*/ 19 w 69"/>
                <a:gd name="T49" fmla="*/ 50 h 73"/>
                <a:gd name="T50" fmla="*/ 51 w 69"/>
                <a:gd name="T51" fmla="*/ 50 h 73"/>
                <a:gd name="T52" fmla="*/ 51 w 69"/>
                <a:gd name="T53" fmla="*/ 55 h 73"/>
                <a:gd name="T54" fmla="*/ 19 w 69"/>
                <a:gd name="T55" fmla="*/ 55 h 73"/>
                <a:gd name="T56" fmla="*/ 19 w 69"/>
                <a:gd name="T57" fmla="*/ 50 h 73"/>
                <a:gd name="T58" fmla="*/ 19 w 69"/>
                <a:gd name="T59" fmla="*/ 23 h 73"/>
                <a:gd name="T60" fmla="*/ 51 w 69"/>
                <a:gd name="T61" fmla="*/ 23 h 73"/>
                <a:gd name="T62" fmla="*/ 51 w 69"/>
                <a:gd name="T63" fmla="*/ 27 h 73"/>
                <a:gd name="T64" fmla="*/ 19 w 69"/>
                <a:gd name="T65" fmla="*/ 27 h 73"/>
                <a:gd name="T66" fmla="*/ 19 w 69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73">
                  <a:moveTo>
                    <a:pt x="6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4" y="73"/>
                    <a:pt x="7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6" y="73"/>
                    <a:pt x="69" y="70"/>
                    <a:pt x="69" y="6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3"/>
                    <a:pt x="66" y="0"/>
                    <a:pt x="62" y="0"/>
                  </a:cubicBezTo>
                  <a:close/>
                  <a:moveTo>
                    <a:pt x="60" y="64"/>
                  </a:moveTo>
                  <a:cubicBezTo>
                    <a:pt x="10" y="64"/>
                    <a:pt x="10" y="64"/>
                    <a:pt x="10" y="6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60" y="9"/>
                    <a:pt x="60" y="9"/>
                    <a:pt x="60" y="9"/>
                  </a:cubicBezTo>
                  <a:lnTo>
                    <a:pt x="60" y="64"/>
                  </a:lnTo>
                  <a:close/>
                  <a:moveTo>
                    <a:pt x="19" y="32"/>
                  </a:moveTo>
                  <a:cubicBezTo>
                    <a:pt x="51" y="32"/>
                    <a:pt x="51" y="32"/>
                    <a:pt x="51" y="32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19" y="37"/>
                    <a:pt x="19" y="37"/>
                    <a:pt x="19" y="37"/>
                  </a:cubicBezTo>
                  <a:lnTo>
                    <a:pt x="19" y="32"/>
                  </a:lnTo>
                  <a:close/>
                  <a:moveTo>
                    <a:pt x="19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19" y="46"/>
                    <a:pt x="19" y="46"/>
                    <a:pt x="19" y="46"/>
                  </a:cubicBezTo>
                  <a:lnTo>
                    <a:pt x="19" y="41"/>
                  </a:lnTo>
                  <a:close/>
                  <a:moveTo>
                    <a:pt x="19" y="50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19" y="55"/>
                    <a:pt x="19" y="55"/>
                    <a:pt x="19" y="55"/>
                  </a:cubicBezTo>
                  <a:lnTo>
                    <a:pt x="19" y="50"/>
                  </a:lnTo>
                  <a:close/>
                  <a:moveTo>
                    <a:pt x="19" y="23"/>
                  </a:moveTo>
                  <a:cubicBezTo>
                    <a:pt x="51" y="23"/>
                    <a:pt x="51" y="23"/>
                    <a:pt x="51" y="23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19" y="27"/>
                    <a:pt x="19" y="27"/>
                    <a:pt x="19" y="27"/>
                  </a:cubicBezTo>
                  <a:lnTo>
                    <a:pt x="19" y="23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7" name="íSľïḋê"/>
            <p:cNvSpPr/>
            <p:nvPr/>
          </p:nvSpPr>
          <p:spPr bwMode="auto">
            <a:xfrm>
              <a:off x="8998188" y="1536129"/>
              <a:ext cx="242709" cy="281855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7 w 76"/>
                <a:gd name="T5" fmla="*/ 65 h 88"/>
                <a:gd name="T6" fmla="*/ 49 w 76"/>
                <a:gd name="T7" fmla="*/ 27 h 88"/>
                <a:gd name="T8" fmla="*/ 33 w 76"/>
                <a:gd name="T9" fmla="*/ 74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1" y="23"/>
                    <a:pt x="30" y="12"/>
                    <a:pt x="14" y="28"/>
                  </a:cubicBezTo>
                  <a:cubicBezTo>
                    <a:pt x="0" y="42"/>
                    <a:pt x="5" y="59"/>
                    <a:pt x="17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3" y="74"/>
                  </a:cubicBezTo>
                  <a:cubicBezTo>
                    <a:pt x="45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8"/>
                    <a:pt x="5" y="83"/>
                    <a:pt x="10" y="83"/>
                  </a:cubicBezTo>
                  <a:cubicBezTo>
                    <a:pt x="15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8" name="iŝľiḋe"/>
            <p:cNvSpPr/>
            <p:nvPr/>
          </p:nvSpPr>
          <p:spPr bwMode="auto">
            <a:xfrm>
              <a:off x="8685015" y="3366232"/>
              <a:ext cx="246623" cy="246623"/>
            </a:xfrm>
            <a:custGeom>
              <a:avLst/>
              <a:gdLst>
                <a:gd name="T0" fmla="*/ 53 w 77"/>
                <a:gd name="T1" fmla="*/ 30 h 77"/>
                <a:gd name="T2" fmla="*/ 25 w 77"/>
                <a:gd name="T3" fmla="*/ 2 h 77"/>
                <a:gd name="T4" fmla="*/ 38 w 77"/>
                <a:gd name="T5" fmla="*/ 0 h 77"/>
                <a:gd name="T6" fmla="*/ 53 w 77"/>
                <a:gd name="T7" fmla="*/ 3 h 77"/>
                <a:gd name="T8" fmla="*/ 53 w 77"/>
                <a:gd name="T9" fmla="*/ 30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9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8 h 77"/>
                <a:gd name="T22" fmla="*/ 72 w 77"/>
                <a:gd name="T23" fmla="*/ 58 h 77"/>
                <a:gd name="T24" fmla="*/ 38 w 77"/>
                <a:gd name="T25" fmla="*/ 77 h 77"/>
                <a:gd name="T26" fmla="*/ 24 w 77"/>
                <a:gd name="T27" fmla="*/ 74 h 77"/>
                <a:gd name="T28" fmla="*/ 24 w 77"/>
                <a:gd name="T29" fmla="*/ 58 h 77"/>
                <a:gd name="T30" fmla="*/ 32 w 77"/>
                <a:gd name="T31" fmla="*/ 17 h 77"/>
                <a:gd name="T32" fmla="*/ 1 w 77"/>
                <a:gd name="T33" fmla="*/ 48 h 77"/>
                <a:gd name="T34" fmla="*/ 0 w 77"/>
                <a:gd name="T35" fmla="*/ 39 h 77"/>
                <a:gd name="T36" fmla="*/ 20 w 77"/>
                <a:gd name="T37" fmla="*/ 5 h 77"/>
                <a:gd name="T38" fmla="*/ 32 w 77"/>
                <a:gd name="T39" fmla="*/ 17 h 77"/>
                <a:gd name="T40" fmla="*/ 19 w 77"/>
                <a:gd name="T41" fmla="*/ 38 h 77"/>
                <a:gd name="T42" fmla="*/ 19 w 77"/>
                <a:gd name="T43" fmla="*/ 72 h 77"/>
                <a:gd name="T44" fmla="*/ 3 w 77"/>
                <a:gd name="T45" fmla="*/ 54 h 77"/>
                <a:gd name="T46" fmla="*/ 19 w 77"/>
                <a:gd name="T47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30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9" y="1"/>
                    <a:pt x="34" y="0"/>
                    <a:pt x="38" y="0"/>
                  </a:cubicBezTo>
                  <a:cubicBezTo>
                    <a:pt x="43" y="0"/>
                    <a:pt x="48" y="1"/>
                    <a:pt x="53" y="3"/>
                  </a:cubicBezTo>
                  <a:lnTo>
                    <a:pt x="53" y="30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9"/>
                  </a:cubicBezTo>
                  <a:cubicBezTo>
                    <a:pt x="77" y="44"/>
                    <a:pt x="76" y="49"/>
                    <a:pt x="74" y="53"/>
                  </a:cubicBezTo>
                  <a:lnTo>
                    <a:pt x="58" y="53"/>
                  </a:lnTo>
                  <a:close/>
                  <a:moveTo>
                    <a:pt x="24" y="58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5" y="69"/>
                    <a:pt x="53" y="77"/>
                    <a:pt x="38" y="77"/>
                  </a:cubicBezTo>
                  <a:cubicBezTo>
                    <a:pt x="33" y="77"/>
                    <a:pt x="28" y="76"/>
                    <a:pt x="24" y="74"/>
                  </a:cubicBezTo>
                  <a:lnTo>
                    <a:pt x="24" y="58"/>
                  </a:lnTo>
                  <a:close/>
                  <a:moveTo>
                    <a:pt x="32" y="17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0" y="45"/>
                    <a:pt x="0" y="42"/>
                    <a:pt x="0" y="39"/>
                  </a:cubicBezTo>
                  <a:cubicBezTo>
                    <a:pt x="0" y="24"/>
                    <a:pt x="8" y="12"/>
                    <a:pt x="20" y="5"/>
                  </a:cubicBezTo>
                  <a:lnTo>
                    <a:pt x="32" y="17"/>
                  </a:lnTo>
                  <a:close/>
                  <a:moveTo>
                    <a:pt x="19" y="38"/>
                  </a:moveTo>
                  <a:cubicBezTo>
                    <a:pt x="19" y="72"/>
                    <a:pt x="19" y="72"/>
                    <a:pt x="19" y="72"/>
                  </a:cubicBezTo>
                  <a:cubicBezTo>
                    <a:pt x="12" y="68"/>
                    <a:pt x="6" y="62"/>
                    <a:pt x="3" y="54"/>
                  </a:cubicBezTo>
                  <a:lnTo>
                    <a:pt x="19" y="38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9" name="îṣ1ide"/>
            <p:cNvSpPr/>
            <p:nvPr/>
          </p:nvSpPr>
          <p:spPr bwMode="auto">
            <a:xfrm>
              <a:off x="8260276" y="4031724"/>
              <a:ext cx="229008" cy="197690"/>
            </a:xfrm>
            <a:custGeom>
              <a:avLst/>
              <a:gdLst>
                <a:gd name="T0" fmla="*/ 18 w 72"/>
                <a:gd name="T1" fmla="*/ 0 h 62"/>
                <a:gd name="T2" fmla="*/ 54 w 72"/>
                <a:gd name="T3" fmla="*/ 0 h 62"/>
                <a:gd name="T4" fmla="*/ 54 w 72"/>
                <a:gd name="T5" fmla="*/ 9 h 62"/>
                <a:gd name="T6" fmla="*/ 18 w 72"/>
                <a:gd name="T7" fmla="*/ 9 h 62"/>
                <a:gd name="T8" fmla="*/ 18 w 72"/>
                <a:gd name="T9" fmla="*/ 0 h 62"/>
                <a:gd name="T10" fmla="*/ 67 w 72"/>
                <a:gd name="T11" fmla="*/ 13 h 62"/>
                <a:gd name="T12" fmla="*/ 4 w 72"/>
                <a:gd name="T13" fmla="*/ 13 h 62"/>
                <a:gd name="T14" fmla="*/ 0 w 72"/>
                <a:gd name="T15" fmla="*/ 18 h 62"/>
                <a:gd name="T16" fmla="*/ 0 w 72"/>
                <a:gd name="T17" fmla="*/ 40 h 62"/>
                <a:gd name="T18" fmla="*/ 4 w 72"/>
                <a:gd name="T19" fmla="*/ 44 h 62"/>
                <a:gd name="T20" fmla="*/ 18 w 72"/>
                <a:gd name="T21" fmla="*/ 44 h 62"/>
                <a:gd name="T22" fmla="*/ 18 w 72"/>
                <a:gd name="T23" fmla="*/ 62 h 62"/>
                <a:gd name="T24" fmla="*/ 54 w 72"/>
                <a:gd name="T25" fmla="*/ 62 h 62"/>
                <a:gd name="T26" fmla="*/ 54 w 72"/>
                <a:gd name="T27" fmla="*/ 44 h 62"/>
                <a:gd name="T28" fmla="*/ 67 w 72"/>
                <a:gd name="T29" fmla="*/ 44 h 62"/>
                <a:gd name="T30" fmla="*/ 72 w 72"/>
                <a:gd name="T31" fmla="*/ 40 h 62"/>
                <a:gd name="T32" fmla="*/ 72 w 72"/>
                <a:gd name="T33" fmla="*/ 18 h 62"/>
                <a:gd name="T34" fmla="*/ 67 w 72"/>
                <a:gd name="T35" fmla="*/ 13 h 62"/>
                <a:gd name="T36" fmla="*/ 49 w 72"/>
                <a:gd name="T37" fmla="*/ 58 h 62"/>
                <a:gd name="T38" fmla="*/ 22 w 72"/>
                <a:gd name="T39" fmla="*/ 58 h 62"/>
                <a:gd name="T40" fmla="*/ 22 w 72"/>
                <a:gd name="T41" fmla="*/ 35 h 62"/>
                <a:gd name="T42" fmla="*/ 49 w 72"/>
                <a:gd name="T43" fmla="*/ 35 h 62"/>
                <a:gd name="T44" fmla="*/ 49 w 72"/>
                <a:gd name="T45" fmla="*/ 58 h 62"/>
                <a:gd name="T46" fmla="*/ 68 w 72"/>
                <a:gd name="T47" fmla="*/ 20 h 62"/>
                <a:gd name="T48" fmla="*/ 65 w 72"/>
                <a:gd name="T49" fmla="*/ 23 h 62"/>
                <a:gd name="T50" fmla="*/ 62 w 72"/>
                <a:gd name="T51" fmla="*/ 20 h 62"/>
                <a:gd name="T52" fmla="*/ 65 w 72"/>
                <a:gd name="T53" fmla="*/ 17 h 62"/>
                <a:gd name="T54" fmla="*/ 68 w 72"/>
                <a:gd name="T55" fmla="*/ 2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" h="62">
                  <a:moveTo>
                    <a:pt x="18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18" y="9"/>
                    <a:pt x="18" y="9"/>
                    <a:pt x="18" y="9"/>
                  </a:cubicBezTo>
                  <a:lnTo>
                    <a:pt x="18" y="0"/>
                  </a:lnTo>
                  <a:close/>
                  <a:moveTo>
                    <a:pt x="67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5"/>
                    <a:pt x="0" y="1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70" y="44"/>
                    <a:pt x="72" y="42"/>
                    <a:pt x="72" y="40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5"/>
                    <a:pt x="70" y="13"/>
                    <a:pt x="67" y="13"/>
                  </a:cubicBezTo>
                  <a:close/>
                  <a:moveTo>
                    <a:pt x="49" y="58"/>
                  </a:moveTo>
                  <a:cubicBezTo>
                    <a:pt x="22" y="58"/>
                    <a:pt x="22" y="58"/>
                    <a:pt x="22" y="58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49" y="35"/>
                    <a:pt x="49" y="35"/>
                    <a:pt x="49" y="35"/>
                  </a:cubicBezTo>
                  <a:lnTo>
                    <a:pt x="49" y="58"/>
                  </a:lnTo>
                  <a:close/>
                  <a:moveTo>
                    <a:pt x="68" y="20"/>
                  </a:moveTo>
                  <a:cubicBezTo>
                    <a:pt x="68" y="22"/>
                    <a:pt x="67" y="23"/>
                    <a:pt x="65" y="23"/>
                  </a:cubicBezTo>
                  <a:cubicBezTo>
                    <a:pt x="63" y="23"/>
                    <a:pt x="62" y="22"/>
                    <a:pt x="62" y="20"/>
                  </a:cubicBezTo>
                  <a:cubicBezTo>
                    <a:pt x="62" y="18"/>
                    <a:pt x="63" y="17"/>
                    <a:pt x="65" y="17"/>
                  </a:cubicBezTo>
                  <a:cubicBezTo>
                    <a:pt x="67" y="17"/>
                    <a:pt x="68" y="18"/>
                    <a:pt x="68" y="20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0" name="íśḻíḓe"/>
            <p:cNvSpPr/>
            <p:nvPr/>
          </p:nvSpPr>
          <p:spPr bwMode="auto">
            <a:xfrm>
              <a:off x="8610637" y="3841862"/>
              <a:ext cx="230965" cy="230965"/>
            </a:xfrm>
            <a:custGeom>
              <a:avLst/>
              <a:gdLst>
                <a:gd name="T0" fmla="*/ 13 w 72"/>
                <a:gd name="T1" fmla="*/ 36 h 72"/>
                <a:gd name="T2" fmla="*/ 13 w 72"/>
                <a:gd name="T3" fmla="*/ 33 h 72"/>
                <a:gd name="T4" fmla="*/ 1 w 72"/>
                <a:gd name="T5" fmla="*/ 29 h 72"/>
                <a:gd name="T6" fmla="*/ 0 w 72"/>
                <a:gd name="T7" fmla="*/ 36 h 72"/>
                <a:gd name="T8" fmla="*/ 11 w 72"/>
                <a:gd name="T9" fmla="*/ 62 h 72"/>
                <a:gd name="T10" fmla="*/ 19 w 72"/>
                <a:gd name="T11" fmla="*/ 51 h 72"/>
                <a:gd name="T12" fmla="*/ 13 w 72"/>
                <a:gd name="T13" fmla="*/ 36 h 72"/>
                <a:gd name="T14" fmla="*/ 58 w 72"/>
                <a:gd name="T15" fmla="*/ 36 h 72"/>
                <a:gd name="T16" fmla="*/ 52 w 72"/>
                <a:gd name="T17" fmla="*/ 51 h 72"/>
                <a:gd name="T18" fmla="*/ 60 w 72"/>
                <a:gd name="T19" fmla="*/ 62 h 72"/>
                <a:gd name="T20" fmla="*/ 72 w 72"/>
                <a:gd name="T21" fmla="*/ 36 h 72"/>
                <a:gd name="T22" fmla="*/ 71 w 72"/>
                <a:gd name="T23" fmla="*/ 29 h 72"/>
                <a:gd name="T24" fmla="*/ 58 w 72"/>
                <a:gd name="T25" fmla="*/ 33 h 72"/>
                <a:gd name="T26" fmla="*/ 58 w 72"/>
                <a:gd name="T27" fmla="*/ 36 h 72"/>
                <a:gd name="T28" fmla="*/ 40 w 72"/>
                <a:gd name="T29" fmla="*/ 14 h 72"/>
                <a:gd name="T30" fmla="*/ 55 w 72"/>
                <a:gd name="T31" fmla="*/ 25 h 72"/>
                <a:gd name="T32" fmla="*/ 68 w 72"/>
                <a:gd name="T33" fmla="*/ 21 h 72"/>
                <a:gd name="T34" fmla="*/ 40 w 72"/>
                <a:gd name="T35" fmla="*/ 0 h 72"/>
                <a:gd name="T36" fmla="*/ 40 w 72"/>
                <a:gd name="T37" fmla="*/ 14 h 72"/>
                <a:gd name="T38" fmla="*/ 16 w 72"/>
                <a:gd name="T39" fmla="*/ 25 h 72"/>
                <a:gd name="T40" fmla="*/ 31 w 72"/>
                <a:gd name="T41" fmla="*/ 14 h 72"/>
                <a:gd name="T42" fmla="*/ 31 w 72"/>
                <a:gd name="T43" fmla="*/ 0 h 72"/>
                <a:gd name="T44" fmla="*/ 3 w 72"/>
                <a:gd name="T45" fmla="*/ 21 h 72"/>
                <a:gd name="T46" fmla="*/ 16 w 72"/>
                <a:gd name="T47" fmla="*/ 25 h 72"/>
                <a:gd name="T48" fmla="*/ 45 w 72"/>
                <a:gd name="T49" fmla="*/ 56 h 72"/>
                <a:gd name="T50" fmla="*/ 36 w 72"/>
                <a:gd name="T51" fmla="*/ 58 h 72"/>
                <a:gd name="T52" fmla="*/ 26 w 72"/>
                <a:gd name="T53" fmla="*/ 56 h 72"/>
                <a:gd name="T54" fmla="*/ 18 w 72"/>
                <a:gd name="T55" fmla="*/ 67 h 72"/>
                <a:gd name="T56" fmla="*/ 36 w 72"/>
                <a:gd name="T57" fmla="*/ 72 h 72"/>
                <a:gd name="T58" fmla="*/ 53 w 72"/>
                <a:gd name="T59" fmla="*/ 67 h 72"/>
                <a:gd name="T60" fmla="*/ 45 w 72"/>
                <a:gd name="T61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2">
                  <a:moveTo>
                    <a:pt x="13" y="36"/>
                  </a:moveTo>
                  <a:cubicBezTo>
                    <a:pt x="13" y="35"/>
                    <a:pt x="13" y="34"/>
                    <a:pt x="13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4"/>
                    <a:pt x="0" y="36"/>
                  </a:cubicBezTo>
                  <a:cubicBezTo>
                    <a:pt x="0" y="46"/>
                    <a:pt x="4" y="56"/>
                    <a:pt x="11" y="6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6" y="47"/>
                    <a:pt x="13" y="42"/>
                    <a:pt x="13" y="36"/>
                  </a:cubicBezTo>
                  <a:close/>
                  <a:moveTo>
                    <a:pt x="58" y="36"/>
                  </a:moveTo>
                  <a:cubicBezTo>
                    <a:pt x="58" y="42"/>
                    <a:pt x="56" y="47"/>
                    <a:pt x="52" y="51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7" y="56"/>
                    <a:pt x="72" y="46"/>
                    <a:pt x="72" y="36"/>
                  </a:cubicBezTo>
                  <a:cubicBezTo>
                    <a:pt x="72" y="34"/>
                    <a:pt x="71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5"/>
                    <a:pt x="58" y="36"/>
                  </a:cubicBezTo>
                  <a:close/>
                  <a:moveTo>
                    <a:pt x="40" y="14"/>
                  </a:moveTo>
                  <a:cubicBezTo>
                    <a:pt x="47" y="15"/>
                    <a:pt x="52" y="19"/>
                    <a:pt x="55" y="25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3" y="10"/>
                    <a:pt x="53" y="2"/>
                    <a:pt x="40" y="0"/>
                  </a:cubicBezTo>
                  <a:lnTo>
                    <a:pt x="40" y="14"/>
                  </a:lnTo>
                  <a:close/>
                  <a:moveTo>
                    <a:pt x="16" y="25"/>
                  </a:moveTo>
                  <a:cubicBezTo>
                    <a:pt x="19" y="19"/>
                    <a:pt x="25" y="15"/>
                    <a:pt x="31" y="1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2"/>
                    <a:pt x="8" y="10"/>
                    <a:pt x="3" y="21"/>
                  </a:cubicBezTo>
                  <a:lnTo>
                    <a:pt x="16" y="25"/>
                  </a:lnTo>
                  <a:close/>
                  <a:moveTo>
                    <a:pt x="45" y="56"/>
                  </a:moveTo>
                  <a:cubicBezTo>
                    <a:pt x="42" y="58"/>
                    <a:pt x="39" y="58"/>
                    <a:pt x="36" y="58"/>
                  </a:cubicBezTo>
                  <a:cubicBezTo>
                    <a:pt x="32" y="58"/>
                    <a:pt x="29" y="58"/>
                    <a:pt x="26" y="56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4" y="70"/>
                    <a:pt x="30" y="72"/>
                    <a:pt x="36" y="72"/>
                  </a:cubicBezTo>
                  <a:cubicBezTo>
                    <a:pt x="42" y="72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1" name="ï$ḻïḓe"/>
            <p:cNvSpPr/>
            <p:nvPr/>
          </p:nvSpPr>
          <p:spPr bwMode="auto">
            <a:xfrm>
              <a:off x="9078439" y="1082029"/>
              <a:ext cx="221179" cy="221178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5 h 69"/>
                <a:gd name="T4" fmla="*/ 35 w 69"/>
                <a:gd name="T5" fmla="*/ 69 h 69"/>
                <a:gd name="T6" fmla="*/ 69 w 69"/>
                <a:gd name="T7" fmla="*/ 35 h 69"/>
                <a:gd name="T8" fmla="*/ 35 w 69"/>
                <a:gd name="T9" fmla="*/ 0 h 69"/>
                <a:gd name="T10" fmla="*/ 35 w 69"/>
                <a:gd name="T11" fmla="*/ 62 h 69"/>
                <a:gd name="T12" fmla="*/ 7 w 69"/>
                <a:gd name="T13" fmla="*/ 35 h 69"/>
                <a:gd name="T14" fmla="*/ 35 w 69"/>
                <a:gd name="T15" fmla="*/ 7 h 69"/>
                <a:gd name="T16" fmla="*/ 62 w 69"/>
                <a:gd name="T17" fmla="*/ 35 h 69"/>
                <a:gd name="T18" fmla="*/ 35 w 69"/>
                <a:gd name="T19" fmla="*/ 62 h 69"/>
                <a:gd name="T20" fmla="*/ 22 w 69"/>
                <a:gd name="T21" fmla="*/ 24 h 69"/>
                <a:gd name="T22" fmla="*/ 37 w 69"/>
                <a:gd name="T23" fmla="*/ 35 h 69"/>
                <a:gd name="T24" fmla="*/ 22 w 69"/>
                <a:gd name="T25" fmla="*/ 45 h 69"/>
                <a:gd name="T26" fmla="*/ 22 w 69"/>
                <a:gd name="T27" fmla="*/ 24 h 69"/>
                <a:gd name="T28" fmla="*/ 39 w 69"/>
                <a:gd name="T29" fmla="*/ 24 h 69"/>
                <a:gd name="T30" fmla="*/ 54 w 69"/>
                <a:gd name="T31" fmla="*/ 35 h 69"/>
                <a:gd name="T32" fmla="*/ 39 w 69"/>
                <a:gd name="T33" fmla="*/ 45 h 69"/>
                <a:gd name="T34" fmla="*/ 39 w 69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3"/>
                    <a:pt x="16" y="69"/>
                    <a:pt x="35" y="69"/>
                  </a:cubicBezTo>
                  <a:cubicBezTo>
                    <a:pt x="53" y="69"/>
                    <a:pt x="69" y="53"/>
                    <a:pt x="69" y="35"/>
                  </a:cubicBezTo>
                  <a:cubicBezTo>
                    <a:pt x="69" y="16"/>
                    <a:pt x="53" y="0"/>
                    <a:pt x="35" y="0"/>
                  </a:cubicBezTo>
                  <a:close/>
                  <a:moveTo>
                    <a:pt x="35" y="62"/>
                  </a:moveTo>
                  <a:cubicBezTo>
                    <a:pt x="19" y="62"/>
                    <a:pt x="7" y="50"/>
                    <a:pt x="7" y="35"/>
                  </a:cubicBezTo>
                  <a:cubicBezTo>
                    <a:pt x="7" y="19"/>
                    <a:pt x="19" y="7"/>
                    <a:pt x="35" y="7"/>
                  </a:cubicBezTo>
                  <a:cubicBezTo>
                    <a:pt x="50" y="7"/>
                    <a:pt x="62" y="19"/>
                    <a:pt x="62" y="35"/>
                  </a:cubicBezTo>
                  <a:cubicBezTo>
                    <a:pt x="62" y="50"/>
                    <a:pt x="50" y="62"/>
                    <a:pt x="35" y="62"/>
                  </a:cubicBezTo>
                  <a:close/>
                  <a:moveTo>
                    <a:pt x="22" y="24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2" name="ïṥļîḓe"/>
            <p:cNvSpPr/>
            <p:nvPr/>
          </p:nvSpPr>
          <p:spPr bwMode="auto">
            <a:xfrm>
              <a:off x="8342483" y="3088291"/>
              <a:ext cx="242709" cy="252495"/>
            </a:xfrm>
            <a:custGeom>
              <a:avLst/>
              <a:gdLst>
                <a:gd name="T0" fmla="*/ 59 w 124"/>
                <a:gd name="T1" fmla="*/ 129 h 129"/>
                <a:gd name="T2" fmla="*/ 59 w 124"/>
                <a:gd name="T3" fmla="*/ 70 h 129"/>
                <a:gd name="T4" fmla="*/ 0 w 124"/>
                <a:gd name="T5" fmla="*/ 129 h 129"/>
                <a:gd name="T6" fmla="*/ 0 w 124"/>
                <a:gd name="T7" fmla="*/ 0 h 129"/>
                <a:gd name="T8" fmla="*/ 59 w 124"/>
                <a:gd name="T9" fmla="*/ 58 h 129"/>
                <a:gd name="T10" fmla="*/ 59 w 124"/>
                <a:gd name="T11" fmla="*/ 0 h 129"/>
                <a:gd name="T12" fmla="*/ 124 w 124"/>
                <a:gd name="T13" fmla="*/ 65 h 129"/>
                <a:gd name="T14" fmla="*/ 59 w 124"/>
                <a:gd name="T1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29">
                  <a:moveTo>
                    <a:pt x="59" y="129"/>
                  </a:moveTo>
                  <a:lnTo>
                    <a:pt x="59" y="70"/>
                  </a:lnTo>
                  <a:lnTo>
                    <a:pt x="0" y="129"/>
                  </a:lnTo>
                  <a:lnTo>
                    <a:pt x="0" y="0"/>
                  </a:lnTo>
                  <a:lnTo>
                    <a:pt x="59" y="58"/>
                  </a:lnTo>
                  <a:lnTo>
                    <a:pt x="59" y="0"/>
                  </a:lnTo>
                  <a:lnTo>
                    <a:pt x="124" y="65"/>
                  </a:lnTo>
                  <a:lnTo>
                    <a:pt x="59" y="129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3" name="íşḷidê"/>
            <p:cNvSpPr/>
            <p:nvPr/>
          </p:nvSpPr>
          <p:spPr bwMode="auto">
            <a:xfrm>
              <a:off x="8575405" y="2205535"/>
              <a:ext cx="256411" cy="254453"/>
            </a:xfrm>
            <a:custGeom>
              <a:avLst/>
              <a:gdLst>
                <a:gd name="T0" fmla="*/ 0 w 131"/>
                <a:gd name="T1" fmla="*/ 130 h 130"/>
                <a:gd name="T2" fmla="*/ 66 w 131"/>
                <a:gd name="T3" fmla="*/ 130 h 130"/>
                <a:gd name="T4" fmla="*/ 66 w 131"/>
                <a:gd name="T5" fmla="*/ 0 h 130"/>
                <a:gd name="T6" fmla="*/ 0 w 131"/>
                <a:gd name="T7" fmla="*/ 0 h 130"/>
                <a:gd name="T8" fmla="*/ 0 w 131"/>
                <a:gd name="T9" fmla="*/ 130 h 130"/>
                <a:gd name="T10" fmla="*/ 41 w 131"/>
                <a:gd name="T11" fmla="*/ 16 h 130"/>
                <a:gd name="T12" fmla="*/ 58 w 131"/>
                <a:gd name="T13" fmla="*/ 16 h 130"/>
                <a:gd name="T14" fmla="*/ 58 w 131"/>
                <a:gd name="T15" fmla="*/ 32 h 130"/>
                <a:gd name="T16" fmla="*/ 41 w 131"/>
                <a:gd name="T17" fmla="*/ 32 h 130"/>
                <a:gd name="T18" fmla="*/ 41 w 131"/>
                <a:gd name="T19" fmla="*/ 16 h 130"/>
                <a:gd name="T20" fmla="*/ 41 w 131"/>
                <a:gd name="T21" fmla="*/ 49 h 130"/>
                <a:gd name="T22" fmla="*/ 58 w 131"/>
                <a:gd name="T23" fmla="*/ 49 h 130"/>
                <a:gd name="T24" fmla="*/ 58 w 131"/>
                <a:gd name="T25" fmla="*/ 65 h 130"/>
                <a:gd name="T26" fmla="*/ 41 w 131"/>
                <a:gd name="T27" fmla="*/ 65 h 130"/>
                <a:gd name="T28" fmla="*/ 41 w 131"/>
                <a:gd name="T29" fmla="*/ 49 h 130"/>
                <a:gd name="T30" fmla="*/ 41 w 131"/>
                <a:gd name="T31" fmla="*/ 81 h 130"/>
                <a:gd name="T32" fmla="*/ 58 w 131"/>
                <a:gd name="T33" fmla="*/ 81 h 130"/>
                <a:gd name="T34" fmla="*/ 58 w 131"/>
                <a:gd name="T35" fmla="*/ 98 h 130"/>
                <a:gd name="T36" fmla="*/ 41 w 131"/>
                <a:gd name="T37" fmla="*/ 98 h 130"/>
                <a:gd name="T38" fmla="*/ 41 w 131"/>
                <a:gd name="T39" fmla="*/ 81 h 130"/>
                <a:gd name="T40" fmla="*/ 9 w 131"/>
                <a:gd name="T41" fmla="*/ 16 h 130"/>
                <a:gd name="T42" fmla="*/ 25 w 131"/>
                <a:gd name="T43" fmla="*/ 16 h 130"/>
                <a:gd name="T44" fmla="*/ 25 w 131"/>
                <a:gd name="T45" fmla="*/ 32 h 130"/>
                <a:gd name="T46" fmla="*/ 9 w 131"/>
                <a:gd name="T47" fmla="*/ 32 h 130"/>
                <a:gd name="T48" fmla="*/ 9 w 131"/>
                <a:gd name="T49" fmla="*/ 16 h 130"/>
                <a:gd name="T50" fmla="*/ 9 w 131"/>
                <a:gd name="T51" fmla="*/ 49 h 130"/>
                <a:gd name="T52" fmla="*/ 25 w 131"/>
                <a:gd name="T53" fmla="*/ 49 h 130"/>
                <a:gd name="T54" fmla="*/ 25 w 131"/>
                <a:gd name="T55" fmla="*/ 65 h 130"/>
                <a:gd name="T56" fmla="*/ 9 w 131"/>
                <a:gd name="T57" fmla="*/ 65 h 130"/>
                <a:gd name="T58" fmla="*/ 9 w 131"/>
                <a:gd name="T59" fmla="*/ 49 h 130"/>
                <a:gd name="T60" fmla="*/ 9 w 131"/>
                <a:gd name="T61" fmla="*/ 81 h 130"/>
                <a:gd name="T62" fmla="*/ 25 w 131"/>
                <a:gd name="T63" fmla="*/ 81 h 130"/>
                <a:gd name="T64" fmla="*/ 25 w 131"/>
                <a:gd name="T65" fmla="*/ 98 h 130"/>
                <a:gd name="T66" fmla="*/ 9 w 131"/>
                <a:gd name="T67" fmla="*/ 98 h 130"/>
                <a:gd name="T68" fmla="*/ 9 w 131"/>
                <a:gd name="T69" fmla="*/ 81 h 130"/>
                <a:gd name="T70" fmla="*/ 74 w 131"/>
                <a:gd name="T71" fmla="*/ 41 h 130"/>
                <a:gd name="T72" fmla="*/ 131 w 131"/>
                <a:gd name="T73" fmla="*/ 41 h 130"/>
                <a:gd name="T74" fmla="*/ 131 w 131"/>
                <a:gd name="T75" fmla="*/ 49 h 130"/>
                <a:gd name="T76" fmla="*/ 74 w 131"/>
                <a:gd name="T77" fmla="*/ 49 h 130"/>
                <a:gd name="T78" fmla="*/ 74 w 131"/>
                <a:gd name="T79" fmla="*/ 41 h 130"/>
                <a:gd name="T80" fmla="*/ 74 w 131"/>
                <a:gd name="T81" fmla="*/ 130 h 130"/>
                <a:gd name="T82" fmla="*/ 90 w 131"/>
                <a:gd name="T83" fmla="*/ 130 h 130"/>
                <a:gd name="T84" fmla="*/ 90 w 131"/>
                <a:gd name="T85" fmla="*/ 98 h 130"/>
                <a:gd name="T86" fmla="*/ 115 w 131"/>
                <a:gd name="T87" fmla="*/ 98 h 130"/>
                <a:gd name="T88" fmla="*/ 115 w 131"/>
                <a:gd name="T89" fmla="*/ 130 h 130"/>
                <a:gd name="T90" fmla="*/ 131 w 131"/>
                <a:gd name="T91" fmla="*/ 130 h 130"/>
                <a:gd name="T92" fmla="*/ 131 w 131"/>
                <a:gd name="T93" fmla="*/ 57 h 130"/>
                <a:gd name="T94" fmla="*/ 74 w 131"/>
                <a:gd name="T95" fmla="*/ 57 h 130"/>
                <a:gd name="T96" fmla="*/ 74 w 131"/>
                <a:gd name="T9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1" h="130">
                  <a:moveTo>
                    <a:pt x="0" y="130"/>
                  </a:moveTo>
                  <a:lnTo>
                    <a:pt x="66" y="13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130"/>
                  </a:lnTo>
                  <a:close/>
                  <a:moveTo>
                    <a:pt x="41" y="16"/>
                  </a:moveTo>
                  <a:lnTo>
                    <a:pt x="58" y="16"/>
                  </a:lnTo>
                  <a:lnTo>
                    <a:pt x="58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1" y="49"/>
                  </a:moveTo>
                  <a:lnTo>
                    <a:pt x="58" y="49"/>
                  </a:lnTo>
                  <a:lnTo>
                    <a:pt x="58" y="65"/>
                  </a:lnTo>
                  <a:lnTo>
                    <a:pt x="41" y="65"/>
                  </a:lnTo>
                  <a:lnTo>
                    <a:pt x="41" y="49"/>
                  </a:lnTo>
                  <a:close/>
                  <a:moveTo>
                    <a:pt x="41" y="81"/>
                  </a:moveTo>
                  <a:lnTo>
                    <a:pt x="58" y="81"/>
                  </a:lnTo>
                  <a:lnTo>
                    <a:pt x="58" y="98"/>
                  </a:lnTo>
                  <a:lnTo>
                    <a:pt x="41" y="98"/>
                  </a:lnTo>
                  <a:lnTo>
                    <a:pt x="41" y="81"/>
                  </a:lnTo>
                  <a:close/>
                  <a:moveTo>
                    <a:pt x="9" y="16"/>
                  </a:moveTo>
                  <a:lnTo>
                    <a:pt x="25" y="16"/>
                  </a:lnTo>
                  <a:lnTo>
                    <a:pt x="25" y="32"/>
                  </a:lnTo>
                  <a:lnTo>
                    <a:pt x="9" y="32"/>
                  </a:lnTo>
                  <a:lnTo>
                    <a:pt x="9" y="16"/>
                  </a:lnTo>
                  <a:close/>
                  <a:moveTo>
                    <a:pt x="9" y="49"/>
                  </a:moveTo>
                  <a:lnTo>
                    <a:pt x="25" y="49"/>
                  </a:lnTo>
                  <a:lnTo>
                    <a:pt x="25" y="65"/>
                  </a:lnTo>
                  <a:lnTo>
                    <a:pt x="9" y="65"/>
                  </a:lnTo>
                  <a:lnTo>
                    <a:pt x="9" y="49"/>
                  </a:lnTo>
                  <a:close/>
                  <a:moveTo>
                    <a:pt x="9" y="81"/>
                  </a:moveTo>
                  <a:lnTo>
                    <a:pt x="25" y="81"/>
                  </a:lnTo>
                  <a:lnTo>
                    <a:pt x="25" y="98"/>
                  </a:lnTo>
                  <a:lnTo>
                    <a:pt x="9" y="98"/>
                  </a:lnTo>
                  <a:lnTo>
                    <a:pt x="9" y="81"/>
                  </a:lnTo>
                  <a:close/>
                  <a:moveTo>
                    <a:pt x="74" y="41"/>
                  </a:moveTo>
                  <a:lnTo>
                    <a:pt x="131" y="41"/>
                  </a:lnTo>
                  <a:lnTo>
                    <a:pt x="131" y="49"/>
                  </a:lnTo>
                  <a:lnTo>
                    <a:pt x="74" y="49"/>
                  </a:lnTo>
                  <a:lnTo>
                    <a:pt x="74" y="41"/>
                  </a:lnTo>
                  <a:close/>
                  <a:moveTo>
                    <a:pt x="74" y="130"/>
                  </a:moveTo>
                  <a:lnTo>
                    <a:pt x="90" y="130"/>
                  </a:lnTo>
                  <a:lnTo>
                    <a:pt x="90" y="98"/>
                  </a:lnTo>
                  <a:lnTo>
                    <a:pt x="115" y="98"/>
                  </a:lnTo>
                  <a:lnTo>
                    <a:pt x="115" y="130"/>
                  </a:lnTo>
                  <a:lnTo>
                    <a:pt x="131" y="130"/>
                  </a:lnTo>
                  <a:lnTo>
                    <a:pt x="131" y="57"/>
                  </a:lnTo>
                  <a:lnTo>
                    <a:pt x="74" y="57"/>
                  </a:lnTo>
                  <a:lnTo>
                    <a:pt x="74" y="13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4" name="íṣľîḍè"/>
            <p:cNvSpPr/>
            <p:nvPr/>
          </p:nvSpPr>
          <p:spPr bwMode="auto">
            <a:xfrm>
              <a:off x="8688930" y="2636148"/>
              <a:ext cx="146800" cy="154628"/>
            </a:xfrm>
            <a:custGeom>
              <a:avLst/>
              <a:gdLst>
                <a:gd name="T0" fmla="*/ 43 w 46"/>
                <a:gd name="T1" fmla="*/ 29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4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9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9"/>
                  </a:moveTo>
                  <a:cubicBezTo>
                    <a:pt x="40" y="24"/>
                    <a:pt x="42" y="19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8" y="45"/>
                    <a:pt x="29" y="44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8" y="34"/>
                    <a:pt x="13" y="29"/>
                    <a:pt x="13" y="24"/>
                  </a:cubicBezTo>
                  <a:cubicBezTo>
                    <a:pt x="13" y="19"/>
                    <a:pt x="18" y="14"/>
                    <a:pt x="23" y="14"/>
                  </a:cubicBezTo>
                  <a:cubicBezTo>
                    <a:pt x="28" y="14"/>
                    <a:pt x="33" y="19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5" name="iṥlïḑé"/>
            <p:cNvSpPr/>
            <p:nvPr/>
          </p:nvSpPr>
          <p:spPr bwMode="auto">
            <a:xfrm>
              <a:off x="8371843" y="3567836"/>
              <a:ext cx="107654" cy="207477"/>
            </a:xfrm>
            <a:custGeom>
              <a:avLst/>
              <a:gdLst>
                <a:gd name="T0" fmla="*/ 23 w 34"/>
                <a:gd name="T1" fmla="*/ 64 h 65"/>
                <a:gd name="T2" fmla="*/ 23 w 34"/>
                <a:gd name="T3" fmla="*/ 64 h 65"/>
                <a:gd name="T4" fmla="*/ 33 w 34"/>
                <a:gd name="T5" fmla="*/ 50 h 65"/>
                <a:gd name="T6" fmla="*/ 30 w 34"/>
                <a:gd name="T7" fmla="*/ 34 h 65"/>
                <a:gd name="T8" fmla="*/ 15 w 34"/>
                <a:gd name="T9" fmla="*/ 24 h 65"/>
                <a:gd name="T10" fmla="*/ 15 w 34"/>
                <a:gd name="T11" fmla="*/ 24 h 65"/>
                <a:gd name="T12" fmla="*/ 14 w 34"/>
                <a:gd name="T13" fmla="*/ 25 h 65"/>
                <a:gd name="T14" fmla="*/ 15 w 34"/>
                <a:gd name="T15" fmla="*/ 30 h 65"/>
                <a:gd name="T16" fmla="*/ 16 w 34"/>
                <a:gd name="T17" fmla="*/ 30 h 65"/>
                <a:gd name="T18" fmla="*/ 17 w 34"/>
                <a:gd name="T19" fmla="*/ 30 h 65"/>
                <a:gd name="T20" fmla="*/ 24 w 34"/>
                <a:gd name="T21" fmla="*/ 35 h 65"/>
                <a:gd name="T22" fmla="*/ 27 w 34"/>
                <a:gd name="T23" fmla="*/ 51 h 65"/>
                <a:gd name="T24" fmla="*/ 22 w 34"/>
                <a:gd name="T25" fmla="*/ 59 h 65"/>
                <a:gd name="T26" fmla="*/ 22 w 34"/>
                <a:gd name="T27" fmla="*/ 59 h 65"/>
                <a:gd name="T28" fmla="*/ 14 w 34"/>
                <a:gd name="T29" fmla="*/ 53 h 65"/>
                <a:gd name="T30" fmla="*/ 13 w 34"/>
                <a:gd name="T31" fmla="*/ 46 h 65"/>
                <a:gd name="T32" fmla="*/ 6 w 34"/>
                <a:gd name="T33" fmla="*/ 44 h 65"/>
                <a:gd name="T34" fmla="*/ 8 w 34"/>
                <a:gd name="T35" fmla="*/ 54 h 65"/>
                <a:gd name="T36" fmla="*/ 23 w 34"/>
                <a:gd name="T37" fmla="*/ 64 h 65"/>
                <a:gd name="T38" fmla="*/ 19 w 34"/>
                <a:gd name="T39" fmla="*/ 42 h 65"/>
                <a:gd name="T40" fmla="*/ 20 w 34"/>
                <a:gd name="T41" fmla="*/ 41 h 65"/>
                <a:gd name="T42" fmla="*/ 19 w 34"/>
                <a:gd name="T43" fmla="*/ 35 h 65"/>
                <a:gd name="T44" fmla="*/ 18 w 34"/>
                <a:gd name="T45" fmla="*/ 36 h 65"/>
                <a:gd name="T46" fmla="*/ 17 w 34"/>
                <a:gd name="T47" fmla="*/ 36 h 65"/>
                <a:gd name="T48" fmla="*/ 10 w 34"/>
                <a:gd name="T49" fmla="*/ 31 h 65"/>
                <a:gd name="T50" fmla="*/ 7 w 34"/>
                <a:gd name="T51" fmla="*/ 15 h 65"/>
                <a:gd name="T52" fmla="*/ 12 w 34"/>
                <a:gd name="T53" fmla="*/ 7 h 65"/>
                <a:gd name="T54" fmla="*/ 12 w 34"/>
                <a:gd name="T55" fmla="*/ 7 h 65"/>
                <a:gd name="T56" fmla="*/ 20 w 34"/>
                <a:gd name="T57" fmla="*/ 13 h 65"/>
                <a:gd name="T58" fmla="*/ 21 w 34"/>
                <a:gd name="T59" fmla="*/ 20 h 65"/>
                <a:gd name="T60" fmla="*/ 28 w 34"/>
                <a:gd name="T61" fmla="*/ 22 h 65"/>
                <a:gd name="T62" fmla="*/ 26 w 34"/>
                <a:gd name="T63" fmla="*/ 12 h 65"/>
                <a:gd name="T64" fmla="*/ 11 w 34"/>
                <a:gd name="T65" fmla="*/ 2 h 65"/>
                <a:gd name="T66" fmla="*/ 11 w 34"/>
                <a:gd name="T67" fmla="*/ 2 h 65"/>
                <a:gd name="T68" fmla="*/ 1 w 34"/>
                <a:gd name="T69" fmla="*/ 16 h 65"/>
                <a:gd name="T70" fmla="*/ 4 w 34"/>
                <a:gd name="T71" fmla="*/ 32 h 65"/>
                <a:gd name="T72" fmla="*/ 19 w 34"/>
                <a:gd name="T73" fmla="*/ 4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65">
                  <a:moveTo>
                    <a:pt x="23" y="64"/>
                  </a:moveTo>
                  <a:cubicBezTo>
                    <a:pt x="23" y="64"/>
                    <a:pt x="23" y="64"/>
                    <a:pt x="23" y="64"/>
                  </a:cubicBezTo>
                  <a:cubicBezTo>
                    <a:pt x="30" y="63"/>
                    <a:pt x="34" y="56"/>
                    <a:pt x="33" y="50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27"/>
                    <a:pt x="22" y="23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5"/>
                    <a:pt x="14" y="25"/>
                    <a:pt x="14" y="25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0" y="29"/>
                    <a:pt x="24" y="32"/>
                    <a:pt x="24" y="35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8" y="54"/>
                    <a:pt x="26" y="58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8" y="59"/>
                    <a:pt x="15" y="57"/>
                    <a:pt x="14" y="5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0" y="46"/>
                    <a:pt x="8" y="45"/>
                    <a:pt x="6" y="4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0" y="61"/>
                    <a:pt x="16" y="65"/>
                    <a:pt x="23" y="64"/>
                  </a:cubicBezTo>
                  <a:close/>
                  <a:moveTo>
                    <a:pt x="19" y="42"/>
                  </a:moveTo>
                  <a:cubicBezTo>
                    <a:pt x="19" y="41"/>
                    <a:pt x="20" y="41"/>
                    <a:pt x="20" y="41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4" y="37"/>
                    <a:pt x="10" y="34"/>
                    <a:pt x="10" y="3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2"/>
                    <a:pt x="8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6" y="7"/>
                    <a:pt x="19" y="9"/>
                    <a:pt x="20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4" y="20"/>
                    <a:pt x="26" y="21"/>
                    <a:pt x="28" y="2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4" y="5"/>
                    <a:pt x="18" y="0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4" y="3"/>
                    <a:pt x="0" y="10"/>
                    <a:pt x="1" y="16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8"/>
                    <a:pt x="12" y="43"/>
                    <a:pt x="19" y="42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6" name="íşlíďê"/>
            <p:cNvSpPr/>
            <p:nvPr/>
          </p:nvSpPr>
          <p:spPr bwMode="auto">
            <a:xfrm>
              <a:off x="8448179" y="1575276"/>
              <a:ext cx="293599" cy="293599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0 h 92"/>
                <a:gd name="T12" fmla="*/ 52 w 92"/>
                <a:gd name="T13" fmla="*/ 66 h 92"/>
                <a:gd name="T14" fmla="*/ 72 w 92"/>
                <a:gd name="T15" fmla="*/ 52 h 92"/>
                <a:gd name="T16" fmla="*/ 81 w 92"/>
                <a:gd name="T17" fmla="*/ 53 h 92"/>
                <a:gd name="T18" fmla="*/ 81 w 92"/>
                <a:gd name="T19" fmla="*/ 23 h 92"/>
                <a:gd name="T20" fmla="*/ 41 w 92"/>
                <a:gd name="T21" fmla="*/ 34 h 92"/>
                <a:gd name="T22" fmla="*/ 41 w 92"/>
                <a:gd name="T23" fmla="*/ 78 h 92"/>
                <a:gd name="T24" fmla="*/ 21 w 92"/>
                <a:gd name="T25" fmla="*/ 92 h 92"/>
                <a:gd name="T26" fmla="*/ 0 w 92"/>
                <a:gd name="T27" fmla="*/ 78 h 92"/>
                <a:gd name="T28" fmla="*/ 21 w 92"/>
                <a:gd name="T29" fmla="*/ 63 h 92"/>
                <a:gd name="T30" fmla="*/ 29 w 92"/>
                <a:gd name="T31" fmla="*/ 65 h 92"/>
                <a:gd name="T32" fmla="*/ 29 w 92"/>
                <a:gd name="T33" fmla="*/ 34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0"/>
                    <a:pt x="72" y="80"/>
                  </a:cubicBezTo>
                  <a:cubicBezTo>
                    <a:pt x="61" y="80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1" y="5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86"/>
                    <a:pt x="32" y="92"/>
                    <a:pt x="21" y="92"/>
                  </a:cubicBezTo>
                  <a:cubicBezTo>
                    <a:pt x="9" y="92"/>
                    <a:pt x="0" y="86"/>
                    <a:pt x="0" y="78"/>
                  </a:cubicBezTo>
                  <a:cubicBezTo>
                    <a:pt x="0" y="70"/>
                    <a:pt x="9" y="63"/>
                    <a:pt x="21" y="63"/>
                  </a:cubicBezTo>
                  <a:cubicBezTo>
                    <a:pt x="24" y="63"/>
                    <a:pt x="27" y="64"/>
                    <a:pt x="29" y="65"/>
                  </a:cubicBezTo>
                  <a:cubicBezTo>
                    <a:pt x="29" y="34"/>
                    <a:pt x="29" y="34"/>
                    <a:pt x="29" y="34"/>
                  </a:cubicBezTo>
                  <a:lnTo>
                    <a:pt x="29" y="17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7" name="i$ḻíḋé"/>
            <p:cNvSpPr/>
            <p:nvPr/>
          </p:nvSpPr>
          <p:spPr bwMode="auto">
            <a:xfrm>
              <a:off x="7763114" y="4108059"/>
              <a:ext cx="227050" cy="201604"/>
            </a:xfrm>
            <a:custGeom>
              <a:avLst/>
              <a:gdLst>
                <a:gd name="T0" fmla="*/ 30 w 71"/>
                <a:gd name="T1" fmla="*/ 0 h 63"/>
                <a:gd name="T2" fmla="*/ 30 w 71"/>
                <a:gd name="T3" fmla="*/ 0 h 63"/>
                <a:gd name="T4" fmla="*/ 59 w 71"/>
                <a:gd name="T5" fmla="*/ 23 h 63"/>
                <a:gd name="T6" fmla="*/ 30 w 71"/>
                <a:gd name="T7" fmla="*/ 47 h 63"/>
                <a:gd name="T8" fmla="*/ 25 w 71"/>
                <a:gd name="T9" fmla="*/ 47 h 63"/>
                <a:gd name="T10" fmla="*/ 4 w 71"/>
                <a:gd name="T11" fmla="*/ 55 h 63"/>
                <a:gd name="T12" fmla="*/ 4 w 71"/>
                <a:gd name="T13" fmla="*/ 53 h 63"/>
                <a:gd name="T14" fmla="*/ 11 w 71"/>
                <a:gd name="T15" fmla="*/ 44 h 63"/>
                <a:gd name="T16" fmla="*/ 11 w 71"/>
                <a:gd name="T17" fmla="*/ 42 h 63"/>
                <a:gd name="T18" fmla="*/ 0 w 71"/>
                <a:gd name="T19" fmla="*/ 23 h 63"/>
                <a:gd name="T20" fmla="*/ 30 w 71"/>
                <a:gd name="T21" fmla="*/ 0 h 63"/>
                <a:gd name="T22" fmla="*/ 62 w 71"/>
                <a:gd name="T23" fmla="*/ 53 h 63"/>
                <a:gd name="T24" fmla="*/ 67 w 71"/>
                <a:gd name="T25" fmla="*/ 61 h 63"/>
                <a:gd name="T26" fmla="*/ 67 w 71"/>
                <a:gd name="T27" fmla="*/ 63 h 63"/>
                <a:gd name="T28" fmla="*/ 50 w 71"/>
                <a:gd name="T29" fmla="*/ 56 h 63"/>
                <a:gd name="T30" fmla="*/ 46 w 71"/>
                <a:gd name="T31" fmla="*/ 56 h 63"/>
                <a:gd name="T32" fmla="*/ 30 w 71"/>
                <a:gd name="T33" fmla="*/ 52 h 63"/>
                <a:gd name="T34" fmla="*/ 54 w 71"/>
                <a:gd name="T35" fmla="*/ 44 h 63"/>
                <a:gd name="T36" fmla="*/ 61 w 71"/>
                <a:gd name="T37" fmla="*/ 35 h 63"/>
                <a:gd name="T38" fmla="*/ 64 w 71"/>
                <a:gd name="T39" fmla="*/ 23 h 63"/>
                <a:gd name="T40" fmla="*/ 64 w 71"/>
                <a:gd name="T41" fmla="*/ 22 h 63"/>
                <a:gd name="T42" fmla="*/ 71 w 71"/>
                <a:gd name="T43" fmla="*/ 36 h 63"/>
                <a:gd name="T44" fmla="*/ 62 w 71"/>
                <a:gd name="T45" fmla="*/ 52 h 63"/>
                <a:gd name="T46" fmla="*/ 62 w 71"/>
                <a:gd name="T47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63"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59" y="10"/>
                    <a:pt x="59" y="23"/>
                  </a:cubicBezTo>
                  <a:cubicBezTo>
                    <a:pt x="59" y="37"/>
                    <a:pt x="46" y="47"/>
                    <a:pt x="30" y="47"/>
                  </a:cubicBezTo>
                  <a:cubicBezTo>
                    <a:pt x="28" y="47"/>
                    <a:pt x="27" y="47"/>
                    <a:pt x="25" y="47"/>
                  </a:cubicBezTo>
                  <a:cubicBezTo>
                    <a:pt x="19" y="53"/>
                    <a:pt x="11" y="55"/>
                    <a:pt x="4" y="5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8" y="51"/>
                    <a:pt x="11" y="48"/>
                    <a:pt x="11" y="44"/>
                  </a:cubicBezTo>
                  <a:cubicBezTo>
                    <a:pt x="11" y="43"/>
                    <a:pt x="11" y="43"/>
                    <a:pt x="11" y="42"/>
                  </a:cubicBezTo>
                  <a:cubicBezTo>
                    <a:pt x="4" y="38"/>
                    <a:pt x="0" y="31"/>
                    <a:pt x="0" y="23"/>
                  </a:cubicBezTo>
                  <a:cubicBezTo>
                    <a:pt x="0" y="10"/>
                    <a:pt x="13" y="0"/>
                    <a:pt x="30" y="0"/>
                  </a:cubicBezTo>
                  <a:close/>
                  <a:moveTo>
                    <a:pt x="62" y="53"/>
                  </a:moveTo>
                  <a:cubicBezTo>
                    <a:pt x="62" y="57"/>
                    <a:pt x="64" y="60"/>
                    <a:pt x="67" y="61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1" y="62"/>
                    <a:pt x="55" y="61"/>
                    <a:pt x="50" y="56"/>
                  </a:cubicBezTo>
                  <a:cubicBezTo>
                    <a:pt x="48" y="56"/>
                    <a:pt x="47" y="56"/>
                    <a:pt x="46" y="56"/>
                  </a:cubicBezTo>
                  <a:cubicBezTo>
                    <a:pt x="40" y="56"/>
                    <a:pt x="34" y="55"/>
                    <a:pt x="30" y="52"/>
                  </a:cubicBezTo>
                  <a:cubicBezTo>
                    <a:pt x="39" y="52"/>
                    <a:pt x="47" y="49"/>
                    <a:pt x="54" y="44"/>
                  </a:cubicBezTo>
                  <a:cubicBezTo>
                    <a:pt x="57" y="41"/>
                    <a:pt x="59" y="38"/>
                    <a:pt x="61" y="35"/>
                  </a:cubicBezTo>
                  <a:cubicBezTo>
                    <a:pt x="63" y="31"/>
                    <a:pt x="64" y="27"/>
                    <a:pt x="64" y="23"/>
                  </a:cubicBezTo>
                  <a:cubicBezTo>
                    <a:pt x="64" y="23"/>
                    <a:pt x="64" y="22"/>
                    <a:pt x="64" y="22"/>
                  </a:cubicBezTo>
                  <a:cubicBezTo>
                    <a:pt x="68" y="25"/>
                    <a:pt x="71" y="30"/>
                    <a:pt x="71" y="36"/>
                  </a:cubicBezTo>
                  <a:cubicBezTo>
                    <a:pt x="71" y="42"/>
                    <a:pt x="67" y="48"/>
                    <a:pt x="62" y="52"/>
                  </a:cubicBezTo>
                  <a:cubicBezTo>
                    <a:pt x="62" y="52"/>
                    <a:pt x="62" y="53"/>
                    <a:pt x="62" y="53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8" name="îşḷïḓe"/>
            <p:cNvSpPr/>
            <p:nvPr/>
          </p:nvSpPr>
          <p:spPr bwMode="auto">
            <a:xfrm>
              <a:off x="7947103" y="3679405"/>
              <a:ext cx="207477" cy="207477"/>
            </a:xfrm>
            <a:custGeom>
              <a:avLst/>
              <a:gdLst>
                <a:gd name="T0" fmla="*/ 65 w 65"/>
                <a:gd name="T1" fmla="*/ 24 h 65"/>
                <a:gd name="T2" fmla="*/ 41 w 65"/>
                <a:gd name="T3" fmla="*/ 24 h 65"/>
                <a:gd name="T4" fmla="*/ 50 w 65"/>
                <a:gd name="T5" fmla="*/ 15 h 65"/>
                <a:gd name="T6" fmla="*/ 33 w 65"/>
                <a:gd name="T7" fmla="*/ 8 h 65"/>
                <a:gd name="T8" fmla="*/ 16 w 65"/>
                <a:gd name="T9" fmla="*/ 15 h 65"/>
                <a:gd name="T10" fmla="*/ 9 w 65"/>
                <a:gd name="T11" fmla="*/ 32 h 65"/>
                <a:gd name="T12" fmla="*/ 16 w 65"/>
                <a:gd name="T13" fmla="*/ 49 h 65"/>
                <a:gd name="T14" fmla="*/ 33 w 65"/>
                <a:gd name="T15" fmla="*/ 56 h 65"/>
                <a:gd name="T16" fmla="*/ 50 w 65"/>
                <a:gd name="T17" fmla="*/ 49 h 65"/>
                <a:gd name="T18" fmla="*/ 51 w 65"/>
                <a:gd name="T19" fmla="*/ 48 h 65"/>
                <a:gd name="T20" fmla="*/ 57 w 65"/>
                <a:gd name="T21" fmla="*/ 54 h 65"/>
                <a:gd name="T22" fmla="*/ 33 w 65"/>
                <a:gd name="T23" fmla="*/ 65 h 65"/>
                <a:gd name="T24" fmla="*/ 0 w 65"/>
                <a:gd name="T25" fmla="*/ 32 h 65"/>
                <a:gd name="T26" fmla="*/ 33 w 65"/>
                <a:gd name="T27" fmla="*/ 0 h 65"/>
                <a:gd name="T28" fmla="*/ 56 w 65"/>
                <a:gd name="T29" fmla="*/ 9 h 65"/>
                <a:gd name="T30" fmla="*/ 65 w 65"/>
                <a:gd name="T31" fmla="*/ 0 h 65"/>
                <a:gd name="T32" fmla="*/ 65 w 65"/>
                <a:gd name="T33" fmla="*/ 2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5">
                  <a:moveTo>
                    <a:pt x="65" y="24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5" y="10"/>
                    <a:pt x="39" y="8"/>
                    <a:pt x="33" y="8"/>
                  </a:cubicBezTo>
                  <a:cubicBezTo>
                    <a:pt x="26" y="8"/>
                    <a:pt x="20" y="10"/>
                    <a:pt x="16" y="15"/>
                  </a:cubicBezTo>
                  <a:cubicBezTo>
                    <a:pt x="11" y="20"/>
                    <a:pt x="9" y="26"/>
                    <a:pt x="9" y="32"/>
                  </a:cubicBezTo>
                  <a:cubicBezTo>
                    <a:pt x="9" y="39"/>
                    <a:pt x="11" y="45"/>
                    <a:pt x="16" y="49"/>
                  </a:cubicBezTo>
                  <a:cubicBezTo>
                    <a:pt x="20" y="54"/>
                    <a:pt x="26" y="56"/>
                    <a:pt x="33" y="56"/>
                  </a:cubicBezTo>
                  <a:cubicBezTo>
                    <a:pt x="39" y="56"/>
                    <a:pt x="45" y="54"/>
                    <a:pt x="50" y="49"/>
                  </a:cubicBezTo>
                  <a:cubicBezTo>
                    <a:pt x="50" y="49"/>
                    <a:pt x="51" y="49"/>
                    <a:pt x="51" y="48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1" y="60"/>
                    <a:pt x="43" y="65"/>
                    <a:pt x="33" y="65"/>
                  </a:cubicBezTo>
                  <a:cubicBezTo>
                    <a:pt x="15" y="65"/>
                    <a:pt x="0" y="50"/>
                    <a:pt x="0" y="32"/>
                  </a:cubicBezTo>
                  <a:cubicBezTo>
                    <a:pt x="0" y="14"/>
                    <a:pt x="15" y="0"/>
                    <a:pt x="33" y="0"/>
                  </a:cubicBezTo>
                  <a:cubicBezTo>
                    <a:pt x="42" y="0"/>
                    <a:pt x="50" y="4"/>
                    <a:pt x="56" y="9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65" y="24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9" name="î$lïḋe"/>
            <p:cNvSpPr/>
            <p:nvPr/>
          </p:nvSpPr>
          <p:spPr bwMode="auto">
            <a:xfrm>
              <a:off x="8704589" y="1177939"/>
              <a:ext cx="172245" cy="170287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8 w 54"/>
                <a:gd name="T39" fmla="*/ 40 h 53"/>
                <a:gd name="T40" fmla="*/ 25 w 54"/>
                <a:gd name="T41" fmla="*/ 40 h 53"/>
                <a:gd name="T42" fmla="*/ 23 w 54"/>
                <a:gd name="T43" fmla="*/ 38 h 53"/>
                <a:gd name="T44" fmla="*/ 23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6" y="42"/>
                    <a:pt x="17" y="40"/>
                    <a:pt x="17" y="38"/>
                  </a:cubicBezTo>
                  <a:cubicBezTo>
                    <a:pt x="17" y="32"/>
                    <a:pt x="13" y="26"/>
                    <a:pt x="7" y="24"/>
                  </a:cubicBezTo>
                  <a:cubicBezTo>
                    <a:pt x="7" y="20"/>
                    <a:pt x="9" y="15"/>
                    <a:pt x="13" y="12"/>
                  </a:cubicBezTo>
                  <a:cubicBezTo>
                    <a:pt x="16" y="8"/>
                    <a:pt x="21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20"/>
                    <a:pt x="47" y="24"/>
                  </a:cubicBezTo>
                  <a:cubicBezTo>
                    <a:pt x="41" y="26"/>
                    <a:pt x="37" y="32"/>
                    <a:pt x="37" y="38"/>
                  </a:cubicBezTo>
                  <a:cubicBezTo>
                    <a:pt x="37" y="40"/>
                    <a:pt x="37" y="42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29" y="40"/>
                    <a:pt x="28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0"/>
                    <a:pt x="23" y="39"/>
                    <a:pt x="23" y="3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0" name="ï$ḷíďe"/>
            <p:cNvSpPr/>
            <p:nvPr/>
          </p:nvSpPr>
          <p:spPr bwMode="auto">
            <a:xfrm>
              <a:off x="7489088" y="3493458"/>
              <a:ext cx="201605" cy="199648"/>
            </a:xfrm>
            <a:custGeom>
              <a:avLst/>
              <a:gdLst>
                <a:gd name="T0" fmla="*/ 32 w 63"/>
                <a:gd name="T1" fmla="*/ 62 h 62"/>
                <a:gd name="T2" fmla="*/ 0 w 63"/>
                <a:gd name="T3" fmla="*/ 31 h 62"/>
                <a:gd name="T4" fmla="*/ 32 w 63"/>
                <a:gd name="T5" fmla="*/ 0 h 62"/>
                <a:gd name="T6" fmla="*/ 63 w 63"/>
                <a:gd name="T7" fmla="*/ 31 h 62"/>
                <a:gd name="T8" fmla="*/ 32 w 63"/>
                <a:gd name="T9" fmla="*/ 62 h 62"/>
                <a:gd name="T10" fmla="*/ 58 w 63"/>
                <a:gd name="T11" fmla="*/ 36 h 62"/>
                <a:gd name="T12" fmla="*/ 41 w 63"/>
                <a:gd name="T13" fmla="*/ 34 h 62"/>
                <a:gd name="T14" fmla="*/ 46 w 63"/>
                <a:gd name="T15" fmla="*/ 53 h 62"/>
                <a:gd name="T16" fmla="*/ 58 w 63"/>
                <a:gd name="T17" fmla="*/ 36 h 62"/>
                <a:gd name="T18" fmla="*/ 42 w 63"/>
                <a:gd name="T19" fmla="*/ 56 h 62"/>
                <a:gd name="T20" fmla="*/ 36 w 63"/>
                <a:gd name="T21" fmla="*/ 36 h 62"/>
                <a:gd name="T22" fmla="*/ 36 w 63"/>
                <a:gd name="T23" fmla="*/ 36 h 62"/>
                <a:gd name="T24" fmla="*/ 15 w 63"/>
                <a:gd name="T25" fmla="*/ 52 h 62"/>
                <a:gd name="T26" fmla="*/ 32 w 63"/>
                <a:gd name="T27" fmla="*/ 58 h 62"/>
                <a:gd name="T28" fmla="*/ 42 w 63"/>
                <a:gd name="T29" fmla="*/ 56 h 62"/>
                <a:gd name="T30" fmla="*/ 12 w 63"/>
                <a:gd name="T31" fmla="*/ 49 h 62"/>
                <a:gd name="T32" fmla="*/ 33 w 63"/>
                <a:gd name="T33" fmla="*/ 32 h 62"/>
                <a:gd name="T34" fmla="*/ 34 w 63"/>
                <a:gd name="T35" fmla="*/ 31 h 62"/>
                <a:gd name="T36" fmla="*/ 32 w 63"/>
                <a:gd name="T37" fmla="*/ 27 h 62"/>
                <a:gd name="T38" fmla="*/ 5 w 63"/>
                <a:gd name="T39" fmla="*/ 31 h 62"/>
                <a:gd name="T40" fmla="*/ 5 w 63"/>
                <a:gd name="T41" fmla="*/ 31 h 62"/>
                <a:gd name="T42" fmla="*/ 12 w 63"/>
                <a:gd name="T43" fmla="*/ 49 h 62"/>
                <a:gd name="T44" fmla="*/ 5 w 63"/>
                <a:gd name="T45" fmla="*/ 26 h 62"/>
                <a:gd name="T46" fmla="*/ 30 w 63"/>
                <a:gd name="T47" fmla="*/ 23 h 62"/>
                <a:gd name="T48" fmla="*/ 20 w 63"/>
                <a:gd name="T49" fmla="*/ 7 h 62"/>
                <a:gd name="T50" fmla="*/ 5 w 63"/>
                <a:gd name="T51" fmla="*/ 26 h 62"/>
                <a:gd name="T52" fmla="*/ 25 w 63"/>
                <a:gd name="T53" fmla="*/ 6 h 62"/>
                <a:gd name="T54" fmla="*/ 35 w 63"/>
                <a:gd name="T55" fmla="*/ 21 h 62"/>
                <a:gd name="T56" fmla="*/ 49 w 63"/>
                <a:gd name="T57" fmla="*/ 12 h 62"/>
                <a:gd name="T58" fmla="*/ 32 w 63"/>
                <a:gd name="T59" fmla="*/ 5 h 62"/>
                <a:gd name="T60" fmla="*/ 25 w 63"/>
                <a:gd name="T61" fmla="*/ 6 h 62"/>
                <a:gd name="T62" fmla="*/ 52 w 63"/>
                <a:gd name="T63" fmla="*/ 15 h 62"/>
                <a:gd name="T64" fmla="*/ 37 w 63"/>
                <a:gd name="T65" fmla="*/ 25 h 62"/>
                <a:gd name="T66" fmla="*/ 39 w 63"/>
                <a:gd name="T67" fmla="*/ 29 h 62"/>
                <a:gd name="T68" fmla="*/ 40 w 63"/>
                <a:gd name="T69" fmla="*/ 30 h 62"/>
                <a:gd name="T70" fmla="*/ 58 w 63"/>
                <a:gd name="T71" fmla="*/ 31 h 62"/>
                <a:gd name="T72" fmla="*/ 52 w 63"/>
                <a:gd name="T73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62">
                  <a:moveTo>
                    <a:pt x="32" y="62"/>
                  </a:moveTo>
                  <a:cubicBezTo>
                    <a:pt x="14" y="62"/>
                    <a:pt x="0" y="49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9"/>
                    <a:pt x="49" y="62"/>
                    <a:pt x="32" y="62"/>
                  </a:cubicBezTo>
                  <a:close/>
                  <a:moveTo>
                    <a:pt x="58" y="36"/>
                  </a:moveTo>
                  <a:cubicBezTo>
                    <a:pt x="57" y="35"/>
                    <a:pt x="50" y="33"/>
                    <a:pt x="41" y="34"/>
                  </a:cubicBezTo>
                  <a:cubicBezTo>
                    <a:pt x="45" y="44"/>
                    <a:pt x="46" y="52"/>
                    <a:pt x="46" y="53"/>
                  </a:cubicBezTo>
                  <a:cubicBezTo>
                    <a:pt x="52" y="49"/>
                    <a:pt x="57" y="43"/>
                    <a:pt x="58" y="36"/>
                  </a:cubicBezTo>
                  <a:close/>
                  <a:moveTo>
                    <a:pt x="42" y="56"/>
                  </a:moveTo>
                  <a:cubicBezTo>
                    <a:pt x="41" y="54"/>
                    <a:pt x="40" y="45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1" y="41"/>
                    <a:pt x="16" y="51"/>
                    <a:pt x="15" y="52"/>
                  </a:cubicBezTo>
                  <a:cubicBezTo>
                    <a:pt x="20" y="56"/>
                    <a:pt x="25" y="58"/>
                    <a:pt x="32" y="58"/>
                  </a:cubicBezTo>
                  <a:cubicBezTo>
                    <a:pt x="35" y="58"/>
                    <a:pt x="39" y="57"/>
                    <a:pt x="42" y="56"/>
                  </a:cubicBezTo>
                  <a:close/>
                  <a:moveTo>
                    <a:pt x="12" y="49"/>
                  </a:moveTo>
                  <a:cubicBezTo>
                    <a:pt x="12" y="48"/>
                    <a:pt x="20" y="36"/>
                    <a:pt x="33" y="32"/>
                  </a:cubicBezTo>
                  <a:cubicBezTo>
                    <a:pt x="34" y="32"/>
                    <a:pt x="34" y="31"/>
                    <a:pt x="34" y="31"/>
                  </a:cubicBezTo>
                  <a:cubicBezTo>
                    <a:pt x="34" y="30"/>
                    <a:pt x="33" y="28"/>
                    <a:pt x="32" y="27"/>
                  </a:cubicBezTo>
                  <a:cubicBezTo>
                    <a:pt x="19" y="31"/>
                    <a:pt x="6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8"/>
                    <a:pt x="8" y="44"/>
                    <a:pt x="12" y="49"/>
                  </a:cubicBezTo>
                  <a:close/>
                  <a:moveTo>
                    <a:pt x="5" y="26"/>
                  </a:moveTo>
                  <a:cubicBezTo>
                    <a:pt x="7" y="26"/>
                    <a:pt x="18" y="26"/>
                    <a:pt x="30" y="23"/>
                  </a:cubicBezTo>
                  <a:cubicBezTo>
                    <a:pt x="26" y="15"/>
                    <a:pt x="21" y="8"/>
                    <a:pt x="20" y="7"/>
                  </a:cubicBezTo>
                  <a:cubicBezTo>
                    <a:pt x="13" y="11"/>
                    <a:pt x="7" y="18"/>
                    <a:pt x="5" y="26"/>
                  </a:cubicBezTo>
                  <a:close/>
                  <a:moveTo>
                    <a:pt x="25" y="6"/>
                  </a:moveTo>
                  <a:cubicBezTo>
                    <a:pt x="26" y="7"/>
                    <a:pt x="31" y="13"/>
                    <a:pt x="35" y="21"/>
                  </a:cubicBezTo>
                  <a:cubicBezTo>
                    <a:pt x="45" y="18"/>
                    <a:pt x="49" y="12"/>
                    <a:pt x="49" y="12"/>
                  </a:cubicBezTo>
                  <a:cubicBezTo>
                    <a:pt x="44" y="7"/>
                    <a:pt x="38" y="5"/>
                    <a:pt x="32" y="5"/>
                  </a:cubicBezTo>
                  <a:cubicBezTo>
                    <a:pt x="29" y="5"/>
                    <a:pt x="27" y="5"/>
                    <a:pt x="25" y="6"/>
                  </a:cubicBezTo>
                  <a:close/>
                  <a:moveTo>
                    <a:pt x="52" y="15"/>
                  </a:moveTo>
                  <a:cubicBezTo>
                    <a:pt x="52" y="15"/>
                    <a:pt x="47" y="21"/>
                    <a:pt x="37" y="25"/>
                  </a:cubicBezTo>
                  <a:cubicBezTo>
                    <a:pt x="38" y="26"/>
                    <a:pt x="38" y="28"/>
                    <a:pt x="39" y="29"/>
                  </a:cubicBezTo>
                  <a:cubicBezTo>
                    <a:pt x="39" y="29"/>
                    <a:pt x="39" y="30"/>
                    <a:pt x="40" y="30"/>
                  </a:cubicBezTo>
                  <a:cubicBezTo>
                    <a:pt x="48" y="29"/>
                    <a:pt x="57" y="31"/>
                    <a:pt x="58" y="31"/>
                  </a:cubicBezTo>
                  <a:cubicBezTo>
                    <a:pt x="58" y="25"/>
                    <a:pt x="56" y="19"/>
                    <a:pt x="52" y="15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1" name="îSḻïdê"/>
            <p:cNvSpPr/>
            <p:nvPr/>
          </p:nvSpPr>
          <p:spPr bwMode="auto">
            <a:xfrm>
              <a:off x="7424496" y="4556288"/>
              <a:ext cx="207477" cy="182031"/>
            </a:xfrm>
            <a:custGeom>
              <a:avLst/>
              <a:gdLst>
                <a:gd name="T0" fmla="*/ 65 w 65"/>
                <a:gd name="T1" fmla="*/ 19 h 57"/>
                <a:gd name="T2" fmla="*/ 47 w 65"/>
                <a:gd name="T3" fmla="*/ 0 h 57"/>
                <a:gd name="T4" fmla="*/ 32 w 65"/>
                <a:gd name="T5" fmla="*/ 6 h 57"/>
                <a:gd name="T6" fmla="*/ 18 w 65"/>
                <a:gd name="T7" fmla="*/ 0 h 57"/>
                <a:gd name="T8" fmla="*/ 0 w 65"/>
                <a:gd name="T9" fmla="*/ 19 h 57"/>
                <a:gd name="T10" fmla="*/ 6 w 65"/>
                <a:gd name="T11" fmla="*/ 33 h 57"/>
                <a:gd name="T12" fmla="*/ 6 w 65"/>
                <a:gd name="T13" fmla="*/ 33 h 57"/>
                <a:gd name="T14" fmla="*/ 26 w 65"/>
                <a:gd name="T15" fmla="*/ 53 h 57"/>
                <a:gd name="T16" fmla="*/ 32 w 65"/>
                <a:gd name="T17" fmla="*/ 57 h 57"/>
                <a:gd name="T18" fmla="*/ 39 w 65"/>
                <a:gd name="T19" fmla="*/ 53 h 57"/>
                <a:gd name="T20" fmla="*/ 59 w 65"/>
                <a:gd name="T21" fmla="*/ 33 h 57"/>
                <a:gd name="T22" fmla="*/ 59 w 65"/>
                <a:gd name="T23" fmla="*/ 33 h 57"/>
                <a:gd name="T24" fmla="*/ 65 w 65"/>
                <a:gd name="T25" fmla="*/ 19 h 57"/>
                <a:gd name="T26" fmla="*/ 54 w 65"/>
                <a:gd name="T27" fmla="*/ 27 h 57"/>
                <a:gd name="T28" fmla="*/ 33 w 65"/>
                <a:gd name="T29" fmla="*/ 47 h 57"/>
                <a:gd name="T30" fmla="*/ 32 w 65"/>
                <a:gd name="T31" fmla="*/ 48 h 57"/>
                <a:gd name="T32" fmla="*/ 32 w 65"/>
                <a:gd name="T33" fmla="*/ 47 h 57"/>
                <a:gd name="T34" fmla="*/ 11 w 65"/>
                <a:gd name="T35" fmla="*/ 27 h 57"/>
                <a:gd name="T36" fmla="*/ 8 w 65"/>
                <a:gd name="T37" fmla="*/ 19 h 57"/>
                <a:gd name="T38" fmla="*/ 18 w 65"/>
                <a:gd name="T39" fmla="*/ 8 h 57"/>
                <a:gd name="T40" fmla="*/ 26 w 65"/>
                <a:gd name="T41" fmla="*/ 11 h 57"/>
                <a:gd name="T42" fmla="*/ 32 w 65"/>
                <a:gd name="T43" fmla="*/ 18 h 57"/>
                <a:gd name="T44" fmla="*/ 39 w 65"/>
                <a:gd name="T45" fmla="*/ 11 h 57"/>
                <a:gd name="T46" fmla="*/ 47 w 65"/>
                <a:gd name="T47" fmla="*/ 8 h 57"/>
                <a:gd name="T48" fmla="*/ 57 w 65"/>
                <a:gd name="T49" fmla="*/ 19 h 57"/>
                <a:gd name="T50" fmla="*/ 54 w 65"/>
                <a:gd name="T51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7">
                  <a:moveTo>
                    <a:pt x="65" y="19"/>
                  </a:moveTo>
                  <a:cubicBezTo>
                    <a:pt x="65" y="8"/>
                    <a:pt x="57" y="0"/>
                    <a:pt x="47" y="0"/>
                  </a:cubicBezTo>
                  <a:cubicBezTo>
                    <a:pt x="41" y="0"/>
                    <a:pt x="36" y="2"/>
                    <a:pt x="32" y="6"/>
                  </a:cubicBezTo>
                  <a:cubicBezTo>
                    <a:pt x="29" y="2"/>
                    <a:pt x="24" y="0"/>
                    <a:pt x="18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4"/>
                    <a:pt x="2" y="29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8" y="55"/>
                    <a:pt x="30" y="57"/>
                    <a:pt x="32" y="57"/>
                  </a:cubicBezTo>
                  <a:cubicBezTo>
                    <a:pt x="35" y="57"/>
                    <a:pt x="37" y="55"/>
                    <a:pt x="39" y="5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3" y="29"/>
                    <a:pt x="65" y="24"/>
                    <a:pt x="65" y="19"/>
                  </a:cubicBezTo>
                  <a:close/>
                  <a:moveTo>
                    <a:pt x="54" y="27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8"/>
                    <a:pt x="32" y="48"/>
                  </a:cubicBezTo>
                  <a:cubicBezTo>
                    <a:pt x="32" y="48"/>
                    <a:pt x="32" y="47"/>
                    <a:pt x="32" y="4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4"/>
                    <a:pt x="8" y="22"/>
                    <a:pt x="8" y="19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22" y="8"/>
                    <a:pt x="24" y="9"/>
                    <a:pt x="26" y="11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1" y="9"/>
                    <a:pt x="43" y="8"/>
                    <a:pt x="47" y="8"/>
                  </a:cubicBezTo>
                  <a:cubicBezTo>
                    <a:pt x="52" y="8"/>
                    <a:pt x="57" y="13"/>
                    <a:pt x="57" y="19"/>
                  </a:cubicBezTo>
                  <a:cubicBezTo>
                    <a:pt x="57" y="22"/>
                    <a:pt x="56" y="24"/>
                    <a:pt x="54" y="27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2" name="ïsḻîdê"/>
            <p:cNvSpPr/>
            <p:nvPr/>
          </p:nvSpPr>
          <p:spPr bwMode="auto">
            <a:xfrm>
              <a:off x="7725924" y="4971241"/>
              <a:ext cx="150715" cy="154628"/>
            </a:xfrm>
            <a:custGeom>
              <a:avLst/>
              <a:gdLst>
                <a:gd name="T0" fmla="*/ 43 w 47"/>
                <a:gd name="T1" fmla="*/ 29 h 48"/>
                <a:gd name="T2" fmla="*/ 47 w 47"/>
                <a:gd name="T3" fmla="*/ 16 h 48"/>
                <a:gd name="T4" fmla="*/ 42 w 47"/>
                <a:gd name="T5" fmla="*/ 8 h 48"/>
                <a:gd name="T6" fmla="*/ 37 w 47"/>
                <a:gd name="T7" fmla="*/ 9 h 48"/>
                <a:gd name="T8" fmla="*/ 28 w 47"/>
                <a:gd name="T9" fmla="*/ 0 h 48"/>
                <a:gd name="T10" fmla="*/ 19 w 47"/>
                <a:gd name="T11" fmla="*/ 0 h 48"/>
                <a:gd name="T12" fmla="*/ 18 w 47"/>
                <a:gd name="T13" fmla="*/ 5 h 48"/>
                <a:gd name="T14" fmla="*/ 5 w 47"/>
                <a:gd name="T15" fmla="*/ 8 h 48"/>
                <a:gd name="T16" fmla="*/ 0 w 47"/>
                <a:gd name="T17" fmla="*/ 16 h 48"/>
                <a:gd name="T18" fmla="*/ 4 w 47"/>
                <a:gd name="T19" fmla="*/ 20 h 48"/>
                <a:gd name="T20" fmla="*/ 0 w 47"/>
                <a:gd name="T21" fmla="*/ 32 h 48"/>
                <a:gd name="T22" fmla="*/ 5 w 47"/>
                <a:gd name="T23" fmla="*/ 40 h 48"/>
                <a:gd name="T24" fmla="*/ 10 w 47"/>
                <a:gd name="T25" fmla="*/ 39 h 48"/>
                <a:gd name="T26" fmla="*/ 19 w 47"/>
                <a:gd name="T27" fmla="*/ 48 h 48"/>
                <a:gd name="T28" fmla="*/ 28 w 47"/>
                <a:gd name="T29" fmla="*/ 48 h 48"/>
                <a:gd name="T30" fmla="*/ 29 w 47"/>
                <a:gd name="T31" fmla="*/ 44 h 48"/>
                <a:gd name="T32" fmla="*/ 42 w 47"/>
                <a:gd name="T33" fmla="*/ 40 h 48"/>
                <a:gd name="T34" fmla="*/ 47 w 47"/>
                <a:gd name="T35" fmla="*/ 32 h 48"/>
                <a:gd name="T36" fmla="*/ 43 w 47"/>
                <a:gd name="T37" fmla="*/ 29 h 48"/>
                <a:gd name="T38" fmla="*/ 23 w 47"/>
                <a:gd name="T39" fmla="*/ 34 h 48"/>
                <a:gd name="T40" fmla="*/ 14 w 47"/>
                <a:gd name="T41" fmla="*/ 24 h 48"/>
                <a:gd name="T42" fmla="*/ 23 w 47"/>
                <a:gd name="T43" fmla="*/ 14 h 48"/>
                <a:gd name="T44" fmla="*/ 33 w 47"/>
                <a:gd name="T45" fmla="*/ 24 h 48"/>
                <a:gd name="T46" fmla="*/ 23 w 47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48">
                  <a:moveTo>
                    <a:pt x="43" y="29"/>
                  </a:moveTo>
                  <a:cubicBezTo>
                    <a:pt x="41" y="24"/>
                    <a:pt x="42" y="19"/>
                    <a:pt x="47" y="16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9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"/>
                    <a:pt x="18" y="3"/>
                    <a:pt x="18" y="5"/>
                  </a:cubicBezTo>
                  <a:cubicBezTo>
                    <a:pt x="15" y="9"/>
                    <a:pt x="9" y="11"/>
                    <a:pt x="5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3" y="18"/>
                    <a:pt x="4" y="20"/>
                  </a:cubicBezTo>
                  <a:cubicBezTo>
                    <a:pt x="6" y="24"/>
                    <a:pt x="5" y="30"/>
                    <a:pt x="0" y="3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40"/>
                    <a:pt x="8" y="39"/>
                    <a:pt x="10" y="39"/>
                  </a:cubicBezTo>
                  <a:cubicBezTo>
                    <a:pt x="15" y="39"/>
                    <a:pt x="19" y="43"/>
                    <a:pt x="1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9" y="45"/>
                    <a:pt x="29" y="44"/>
                  </a:cubicBezTo>
                  <a:cubicBezTo>
                    <a:pt x="32" y="39"/>
                    <a:pt x="38" y="38"/>
                    <a:pt x="42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8" y="34"/>
                    <a:pt x="14" y="30"/>
                    <a:pt x="14" y="24"/>
                  </a:cubicBezTo>
                  <a:cubicBezTo>
                    <a:pt x="14" y="19"/>
                    <a:pt x="18" y="14"/>
                    <a:pt x="23" y="14"/>
                  </a:cubicBezTo>
                  <a:cubicBezTo>
                    <a:pt x="29" y="14"/>
                    <a:pt x="33" y="19"/>
                    <a:pt x="33" y="24"/>
                  </a:cubicBezTo>
                  <a:cubicBezTo>
                    <a:pt x="33" y="30"/>
                    <a:pt x="29" y="34"/>
                    <a:pt x="23" y="34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3" name="işlîdè"/>
            <p:cNvSpPr/>
            <p:nvPr/>
          </p:nvSpPr>
          <p:spPr bwMode="auto">
            <a:xfrm>
              <a:off x="6888188" y="4926222"/>
              <a:ext cx="248581" cy="250538"/>
            </a:xfrm>
            <a:custGeom>
              <a:avLst/>
              <a:gdLst>
                <a:gd name="T0" fmla="*/ 67 w 127"/>
                <a:gd name="T1" fmla="*/ 0 h 128"/>
                <a:gd name="T2" fmla="*/ 55 w 127"/>
                <a:gd name="T3" fmla="*/ 13 h 128"/>
                <a:gd name="T4" fmla="*/ 67 w 127"/>
                <a:gd name="T5" fmla="*/ 25 h 128"/>
                <a:gd name="T6" fmla="*/ 39 w 127"/>
                <a:gd name="T7" fmla="*/ 56 h 128"/>
                <a:gd name="T8" fmla="*/ 11 w 127"/>
                <a:gd name="T9" fmla="*/ 56 h 128"/>
                <a:gd name="T10" fmla="*/ 32 w 127"/>
                <a:gd name="T11" fmla="*/ 79 h 128"/>
                <a:gd name="T12" fmla="*/ 0 w 127"/>
                <a:gd name="T13" fmla="*/ 123 h 128"/>
                <a:gd name="T14" fmla="*/ 0 w 127"/>
                <a:gd name="T15" fmla="*/ 128 h 128"/>
                <a:gd name="T16" fmla="*/ 5 w 127"/>
                <a:gd name="T17" fmla="*/ 128 h 128"/>
                <a:gd name="T18" fmla="*/ 49 w 127"/>
                <a:gd name="T19" fmla="*/ 93 h 128"/>
                <a:gd name="T20" fmla="*/ 72 w 127"/>
                <a:gd name="T21" fmla="*/ 116 h 128"/>
                <a:gd name="T22" fmla="*/ 72 w 127"/>
                <a:gd name="T23" fmla="*/ 88 h 128"/>
                <a:gd name="T24" fmla="*/ 103 w 127"/>
                <a:gd name="T25" fmla="*/ 61 h 128"/>
                <a:gd name="T26" fmla="*/ 114 w 127"/>
                <a:gd name="T27" fmla="*/ 72 h 128"/>
                <a:gd name="T28" fmla="*/ 127 w 127"/>
                <a:gd name="T29" fmla="*/ 61 h 128"/>
                <a:gd name="T30" fmla="*/ 67 w 127"/>
                <a:gd name="T31" fmla="*/ 0 h 128"/>
                <a:gd name="T32" fmla="*/ 55 w 127"/>
                <a:gd name="T33" fmla="*/ 69 h 128"/>
                <a:gd name="T34" fmla="*/ 47 w 127"/>
                <a:gd name="T35" fmla="*/ 61 h 128"/>
                <a:gd name="T36" fmla="*/ 75 w 127"/>
                <a:gd name="T37" fmla="*/ 33 h 128"/>
                <a:gd name="T38" fmla="*/ 83 w 127"/>
                <a:gd name="T39" fmla="*/ 41 h 128"/>
                <a:gd name="T40" fmla="*/ 55 w 127"/>
                <a:gd name="T41" fmla="*/ 6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" h="128">
                  <a:moveTo>
                    <a:pt x="67" y="0"/>
                  </a:moveTo>
                  <a:lnTo>
                    <a:pt x="55" y="13"/>
                  </a:lnTo>
                  <a:lnTo>
                    <a:pt x="67" y="25"/>
                  </a:lnTo>
                  <a:lnTo>
                    <a:pt x="39" y="56"/>
                  </a:lnTo>
                  <a:lnTo>
                    <a:pt x="11" y="56"/>
                  </a:lnTo>
                  <a:lnTo>
                    <a:pt x="32" y="79"/>
                  </a:lnTo>
                  <a:lnTo>
                    <a:pt x="0" y="123"/>
                  </a:lnTo>
                  <a:lnTo>
                    <a:pt x="0" y="128"/>
                  </a:lnTo>
                  <a:lnTo>
                    <a:pt x="5" y="128"/>
                  </a:lnTo>
                  <a:lnTo>
                    <a:pt x="49" y="93"/>
                  </a:lnTo>
                  <a:lnTo>
                    <a:pt x="72" y="116"/>
                  </a:lnTo>
                  <a:lnTo>
                    <a:pt x="72" y="88"/>
                  </a:lnTo>
                  <a:lnTo>
                    <a:pt x="103" y="61"/>
                  </a:lnTo>
                  <a:lnTo>
                    <a:pt x="114" y="72"/>
                  </a:lnTo>
                  <a:lnTo>
                    <a:pt x="127" y="61"/>
                  </a:lnTo>
                  <a:lnTo>
                    <a:pt x="67" y="0"/>
                  </a:lnTo>
                  <a:close/>
                  <a:moveTo>
                    <a:pt x="55" y="69"/>
                  </a:moveTo>
                  <a:lnTo>
                    <a:pt x="47" y="61"/>
                  </a:lnTo>
                  <a:lnTo>
                    <a:pt x="75" y="33"/>
                  </a:lnTo>
                  <a:lnTo>
                    <a:pt x="83" y="41"/>
                  </a:lnTo>
                  <a:lnTo>
                    <a:pt x="55" y="69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4" name="î$ḻiḍè"/>
            <p:cNvSpPr/>
            <p:nvPr/>
          </p:nvSpPr>
          <p:spPr bwMode="auto">
            <a:xfrm>
              <a:off x="6868614" y="4354682"/>
              <a:ext cx="182032" cy="185946"/>
            </a:xfrm>
            <a:custGeom>
              <a:avLst/>
              <a:gdLst>
                <a:gd name="T0" fmla="*/ 57 w 57"/>
                <a:gd name="T1" fmla="*/ 29 h 58"/>
                <a:gd name="T2" fmla="*/ 28 w 57"/>
                <a:gd name="T3" fmla="*/ 58 h 58"/>
                <a:gd name="T4" fmla="*/ 0 w 57"/>
                <a:gd name="T5" fmla="*/ 29 h 58"/>
                <a:gd name="T6" fmla="*/ 28 w 57"/>
                <a:gd name="T7" fmla="*/ 0 h 58"/>
                <a:gd name="T8" fmla="*/ 57 w 57"/>
                <a:gd name="T9" fmla="*/ 29 h 58"/>
                <a:gd name="T10" fmla="*/ 5 w 57"/>
                <a:gd name="T11" fmla="*/ 29 h 58"/>
                <a:gd name="T12" fmla="*/ 28 w 57"/>
                <a:gd name="T13" fmla="*/ 52 h 58"/>
                <a:gd name="T14" fmla="*/ 52 w 57"/>
                <a:gd name="T15" fmla="*/ 29 h 58"/>
                <a:gd name="T16" fmla="*/ 28 w 57"/>
                <a:gd name="T17" fmla="*/ 6 h 58"/>
                <a:gd name="T18" fmla="*/ 5 w 57"/>
                <a:gd name="T19" fmla="*/ 29 h 58"/>
                <a:gd name="T20" fmla="*/ 31 w 57"/>
                <a:gd name="T21" fmla="*/ 12 h 58"/>
                <a:gd name="T22" fmla="*/ 45 w 57"/>
                <a:gd name="T23" fmla="*/ 26 h 58"/>
                <a:gd name="T24" fmla="*/ 45 w 57"/>
                <a:gd name="T25" fmla="*/ 31 h 58"/>
                <a:gd name="T26" fmla="*/ 40 w 57"/>
                <a:gd name="T27" fmla="*/ 31 h 58"/>
                <a:gd name="T28" fmla="*/ 32 w 57"/>
                <a:gd name="T29" fmla="*/ 23 h 58"/>
                <a:gd name="T30" fmla="*/ 32 w 57"/>
                <a:gd name="T31" fmla="*/ 43 h 58"/>
                <a:gd name="T32" fmla="*/ 28 w 57"/>
                <a:gd name="T33" fmla="*/ 47 h 58"/>
                <a:gd name="T34" fmla="*/ 25 w 57"/>
                <a:gd name="T35" fmla="*/ 43 h 58"/>
                <a:gd name="T36" fmla="*/ 25 w 57"/>
                <a:gd name="T37" fmla="*/ 23 h 58"/>
                <a:gd name="T38" fmla="*/ 17 w 57"/>
                <a:gd name="T39" fmla="*/ 31 h 58"/>
                <a:gd name="T40" fmla="*/ 12 w 57"/>
                <a:gd name="T41" fmla="*/ 31 h 58"/>
                <a:gd name="T42" fmla="*/ 11 w 57"/>
                <a:gd name="T43" fmla="*/ 29 h 58"/>
                <a:gd name="T44" fmla="*/ 12 w 57"/>
                <a:gd name="T45" fmla="*/ 26 h 58"/>
                <a:gd name="T46" fmla="*/ 26 w 57"/>
                <a:gd name="T47" fmla="*/ 12 h 58"/>
                <a:gd name="T48" fmla="*/ 31 w 57"/>
                <a:gd name="T4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58">
                  <a:moveTo>
                    <a:pt x="57" y="29"/>
                  </a:moveTo>
                  <a:cubicBezTo>
                    <a:pt x="57" y="45"/>
                    <a:pt x="44" y="58"/>
                    <a:pt x="28" y="58"/>
                  </a:cubicBezTo>
                  <a:cubicBezTo>
                    <a:pt x="13" y="58"/>
                    <a:pt x="0" y="45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7" y="13"/>
                    <a:pt x="57" y="29"/>
                  </a:cubicBezTo>
                  <a:close/>
                  <a:moveTo>
                    <a:pt x="5" y="29"/>
                  </a:moveTo>
                  <a:cubicBezTo>
                    <a:pt x="5" y="42"/>
                    <a:pt x="16" y="52"/>
                    <a:pt x="28" y="52"/>
                  </a:cubicBezTo>
                  <a:cubicBezTo>
                    <a:pt x="41" y="52"/>
                    <a:pt x="52" y="42"/>
                    <a:pt x="52" y="29"/>
                  </a:cubicBezTo>
                  <a:cubicBezTo>
                    <a:pt x="52" y="16"/>
                    <a:pt x="41" y="6"/>
                    <a:pt x="28" y="6"/>
                  </a:cubicBezTo>
                  <a:cubicBezTo>
                    <a:pt x="16" y="6"/>
                    <a:pt x="5" y="16"/>
                    <a:pt x="5" y="29"/>
                  </a:cubicBezTo>
                  <a:close/>
                  <a:moveTo>
                    <a:pt x="31" y="12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7" y="28"/>
                    <a:pt x="47" y="30"/>
                    <a:pt x="45" y="31"/>
                  </a:cubicBezTo>
                  <a:cubicBezTo>
                    <a:pt x="44" y="33"/>
                    <a:pt x="42" y="33"/>
                    <a:pt x="40" y="31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5"/>
                    <a:pt x="30" y="47"/>
                    <a:pt x="28" y="47"/>
                  </a:cubicBezTo>
                  <a:cubicBezTo>
                    <a:pt x="26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5" y="33"/>
                    <a:pt x="13" y="33"/>
                    <a:pt x="12" y="31"/>
                  </a:cubicBezTo>
                  <a:cubicBezTo>
                    <a:pt x="11" y="31"/>
                    <a:pt x="11" y="30"/>
                    <a:pt x="11" y="29"/>
                  </a:cubicBezTo>
                  <a:cubicBezTo>
                    <a:pt x="11" y="28"/>
                    <a:pt x="11" y="27"/>
                    <a:pt x="12" y="2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1"/>
                    <a:pt x="30" y="11"/>
                    <a:pt x="31" y="12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5" name="íṩḷiḍê"/>
            <p:cNvSpPr/>
            <p:nvPr/>
          </p:nvSpPr>
          <p:spPr bwMode="auto">
            <a:xfrm>
              <a:off x="6958652" y="3260536"/>
              <a:ext cx="287728" cy="160501"/>
            </a:xfrm>
            <a:custGeom>
              <a:avLst/>
              <a:gdLst>
                <a:gd name="T0" fmla="*/ 83 w 90"/>
                <a:gd name="T1" fmla="*/ 46 h 50"/>
                <a:gd name="T2" fmla="*/ 85 w 90"/>
                <a:gd name="T3" fmla="*/ 36 h 50"/>
                <a:gd name="T4" fmla="*/ 87 w 90"/>
                <a:gd name="T5" fmla="*/ 27 h 50"/>
                <a:gd name="T6" fmla="*/ 89 w 90"/>
                <a:gd name="T7" fmla="*/ 16 h 50"/>
                <a:gd name="T8" fmla="*/ 86 w 90"/>
                <a:gd name="T9" fmla="*/ 10 h 50"/>
                <a:gd name="T10" fmla="*/ 64 w 90"/>
                <a:gd name="T11" fmla="*/ 1 h 50"/>
                <a:gd name="T12" fmla="*/ 57 w 90"/>
                <a:gd name="T13" fmla="*/ 3 h 50"/>
                <a:gd name="T14" fmla="*/ 52 w 90"/>
                <a:gd name="T15" fmla="*/ 13 h 50"/>
                <a:gd name="T16" fmla="*/ 51 w 90"/>
                <a:gd name="T17" fmla="*/ 14 h 50"/>
                <a:gd name="T18" fmla="*/ 15 w 90"/>
                <a:gd name="T19" fmla="*/ 6 h 50"/>
                <a:gd name="T20" fmla="*/ 0 w 90"/>
                <a:gd name="T21" fmla="*/ 13 h 50"/>
                <a:gd name="T22" fmla="*/ 8 w 90"/>
                <a:gd name="T23" fmla="*/ 25 h 50"/>
                <a:gd name="T24" fmla="*/ 12 w 90"/>
                <a:gd name="T25" fmla="*/ 22 h 50"/>
                <a:gd name="T26" fmla="*/ 17 w 90"/>
                <a:gd name="T27" fmla="*/ 30 h 50"/>
                <a:gd name="T28" fmla="*/ 25 w 90"/>
                <a:gd name="T29" fmla="*/ 25 h 50"/>
                <a:gd name="T30" fmla="*/ 30 w 90"/>
                <a:gd name="T31" fmla="*/ 33 h 50"/>
                <a:gd name="T32" fmla="*/ 38 w 90"/>
                <a:gd name="T33" fmla="*/ 28 h 50"/>
                <a:gd name="T34" fmla="*/ 43 w 90"/>
                <a:gd name="T35" fmla="*/ 35 h 50"/>
                <a:gd name="T36" fmla="*/ 47 w 90"/>
                <a:gd name="T37" fmla="*/ 33 h 50"/>
                <a:gd name="T38" fmla="*/ 47 w 90"/>
                <a:gd name="T39" fmla="*/ 34 h 50"/>
                <a:gd name="T40" fmla="*/ 48 w 90"/>
                <a:gd name="T41" fmla="*/ 45 h 50"/>
                <a:gd name="T42" fmla="*/ 54 w 90"/>
                <a:gd name="T43" fmla="*/ 50 h 50"/>
                <a:gd name="T44" fmla="*/ 78 w 90"/>
                <a:gd name="T45" fmla="*/ 50 h 50"/>
                <a:gd name="T46" fmla="*/ 83 w 90"/>
                <a:gd name="T47" fmla="*/ 46 h 50"/>
                <a:gd name="T48" fmla="*/ 17 w 90"/>
                <a:gd name="T49" fmla="*/ 15 h 50"/>
                <a:gd name="T50" fmla="*/ 18 w 90"/>
                <a:gd name="T51" fmla="*/ 11 h 50"/>
                <a:gd name="T52" fmla="*/ 49 w 90"/>
                <a:gd name="T53" fmla="*/ 17 h 50"/>
                <a:gd name="T54" fmla="*/ 48 w 90"/>
                <a:gd name="T55" fmla="*/ 22 h 50"/>
                <a:gd name="T56" fmla="*/ 17 w 90"/>
                <a:gd name="T57" fmla="*/ 15 h 50"/>
                <a:gd name="T58" fmla="*/ 73 w 90"/>
                <a:gd name="T59" fmla="*/ 45 h 50"/>
                <a:gd name="T60" fmla="*/ 69 w 90"/>
                <a:gd name="T61" fmla="*/ 44 h 50"/>
                <a:gd name="T62" fmla="*/ 67 w 90"/>
                <a:gd name="T63" fmla="*/ 41 h 50"/>
                <a:gd name="T64" fmla="*/ 73 w 90"/>
                <a:gd name="T65" fmla="*/ 14 h 50"/>
                <a:gd name="T66" fmla="*/ 75 w 90"/>
                <a:gd name="T67" fmla="*/ 12 h 50"/>
                <a:gd name="T68" fmla="*/ 80 w 90"/>
                <a:gd name="T69" fmla="*/ 13 h 50"/>
                <a:gd name="T70" fmla="*/ 82 w 90"/>
                <a:gd name="T71" fmla="*/ 16 h 50"/>
                <a:gd name="T72" fmla="*/ 76 w 90"/>
                <a:gd name="T73" fmla="*/ 43 h 50"/>
                <a:gd name="T74" fmla="*/ 73 w 90"/>
                <a:gd name="T75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50">
                  <a:moveTo>
                    <a:pt x="83" y="46"/>
                  </a:moveTo>
                  <a:cubicBezTo>
                    <a:pt x="85" y="36"/>
                    <a:pt x="85" y="36"/>
                    <a:pt x="85" y="36"/>
                  </a:cubicBezTo>
                  <a:cubicBezTo>
                    <a:pt x="86" y="33"/>
                    <a:pt x="87" y="29"/>
                    <a:pt x="87" y="27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90" y="14"/>
                    <a:pt x="88" y="11"/>
                    <a:pt x="86" y="10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2" y="0"/>
                    <a:pt x="59" y="1"/>
                    <a:pt x="57" y="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3"/>
                    <a:pt x="51" y="13"/>
                    <a:pt x="51" y="14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4"/>
                    <a:pt x="47" y="34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9" y="48"/>
                    <a:pt x="51" y="50"/>
                    <a:pt x="54" y="50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80" y="50"/>
                    <a:pt x="83" y="48"/>
                    <a:pt x="83" y="46"/>
                  </a:cubicBezTo>
                  <a:close/>
                  <a:moveTo>
                    <a:pt x="17" y="15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22"/>
                    <a:pt x="48" y="22"/>
                    <a:pt x="48" y="22"/>
                  </a:cubicBezTo>
                  <a:lnTo>
                    <a:pt x="17" y="15"/>
                  </a:lnTo>
                  <a:close/>
                  <a:moveTo>
                    <a:pt x="73" y="45"/>
                  </a:moveTo>
                  <a:cubicBezTo>
                    <a:pt x="69" y="44"/>
                    <a:pt x="69" y="44"/>
                    <a:pt x="69" y="44"/>
                  </a:cubicBezTo>
                  <a:cubicBezTo>
                    <a:pt x="67" y="44"/>
                    <a:pt x="67" y="42"/>
                    <a:pt x="67" y="41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3"/>
                    <a:pt x="74" y="12"/>
                    <a:pt x="75" y="1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1" y="13"/>
                    <a:pt x="82" y="15"/>
                    <a:pt x="82" y="16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4"/>
                    <a:pt x="74" y="45"/>
                    <a:pt x="73" y="45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6" name="iŝľîḑè"/>
            <p:cNvSpPr/>
            <p:nvPr/>
          </p:nvSpPr>
          <p:spPr bwMode="auto">
            <a:xfrm>
              <a:off x="7696565" y="835405"/>
              <a:ext cx="207477" cy="205519"/>
            </a:xfrm>
            <a:custGeom>
              <a:avLst/>
              <a:gdLst>
                <a:gd name="T0" fmla="*/ 0 w 65"/>
                <a:gd name="T1" fmla="*/ 32 h 64"/>
                <a:gd name="T2" fmla="*/ 65 w 65"/>
                <a:gd name="T3" fmla="*/ 32 h 64"/>
                <a:gd name="T4" fmla="*/ 51 w 65"/>
                <a:gd name="T5" fmla="*/ 42 h 64"/>
                <a:gd name="T6" fmla="*/ 60 w 65"/>
                <a:gd name="T7" fmla="*/ 34 h 64"/>
                <a:gd name="T8" fmla="*/ 51 w 65"/>
                <a:gd name="T9" fmla="*/ 42 h 64"/>
                <a:gd name="T10" fmla="*/ 13 w 65"/>
                <a:gd name="T11" fmla="*/ 30 h 64"/>
                <a:gd name="T12" fmla="*/ 7 w 65"/>
                <a:gd name="T13" fmla="*/ 21 h 64"/>
                <a:gd name="T14" fmla="*/ 46 w 65"/>
                <a:gd name="T15" fmla="*/ 21 h 64"/>
                <a:gd name="T16" fmla="*/ 35 w 65"/>
                <a:gd name="T17" fmla="*/ 30 h 64"/>
                <a:gd name="T18" fmla="*/ 46 w 65"/>
                <a:gd name="T19" fmla="*/ 21 h 64"/>
                <a:gd name="T20" fmla="*/ 35 w 65"/>
                <a:gd name="T21" fmla="*/ 4 h 64"/>
                <a:gd name="T22" fmla="*/ 42 w 65"/>
                <a:gd name="T23" fmla="*/ 11 h 64"/>
                <a:gd name="T24" fmla="*/ 35 w 65"/>
                <a:gd name="T25" fmla="*/ 17 h 64"/>
                <a:gd name="T26" fmla="*/ 27 w 65"/>
                <a:gd name="T27" fmla="*/ 6 h 64"/>
                <a:gd name="T28" fmla="*/ 30 w 65"/>
                <a:gd name="T29" fmla="*/ 17 h 64"/>
                <a:gd name="T30" fmla="*/ 23 w 65"/>
                <a:gd name="T31" fmla="*/ 11 h 64"/>
                <a:gd name="T32" fmla="*/ 30 w 65"/>
                <a:gd name="T33" fmla="*/ 30 h 64"/>
                <a:gd name="T34" fmla="*/ 19 w 65"/>
                <a:gd name="T35" fmla="*/ 21 h 64"/>
                <a:gd name="T36" fmla="*/ 7 w 65"/>
                <a:gd name="T37" fmla="*/ 42 h 64"/>
                <a:gd name="T38" fmla="*/ 13 w 65"/>
                <a:gd name="T39" fmla="*/ 34 h 64"/>
                <a:gd name="T40" fmla="*/ 7 w 65"/>
                <a:gd name="T41" fmla="*/ 42 h 64"/>
                <a:gd name="T42" fmla="*/ 30 w 65"/>
                <a:gd name="T43" fmla="*/ 34 h 64"/>
                <a:gd name="T44" fmla="*/ 19 w 65"/>
                <a:gd name="T45" fmla="*/ 42 h 64"/>
                <a:gd name="T46" fmla="*/ 30 w 65"/>
                <a:gd name="T47" fmla="*/ 47 h 64"/>
                <a:gd name="T48" fmla="*/ 27 w 65"/>
                <a:gd name="T49" fmla="*/ 58 h 64"/>
                <a:gd name="T50" fmla="*/ 20 w 65"/>
                <a:gd name="T51" fmla="*/ 47 h 64"/>
                <a:gd name="T52" fmla="*/ 42 w 65"/>
                <a:gd name="T53" fmla="*/ 52 h 64"/>
                <a:gd name="T54" fmla="*/ 35 w 65"/>
                <a:gd name="T55" fmla="*/ 59 h 64"/>
                <a:gd name="T56" fmla="*/ 45 w 65"/>
                <a:gd name="T57" fmla="*/ 47 h 64"/>
                <a:gd name="T58" fmla="*/ 35 w 65"/>
                <a:gd name="T59" fmla="*/ 42 h 64"/>
                <a:gd name="T60" fmla="*/ 47 w 65"/>
                <a:gd name="T61" fmla="*/ 34 h 64"/>
                <a:gd name="T62" fmla="*/ 35 w 65"/>
                <a:gd name="T63" fmla="*/ 42 h 64"/>
                <a:gd name="T64" fmla="*/ 51 w 65"/>
                <a:gd name="T65" fmla="*/ 21 h 64"/>
                <a:gd name="T66" fmla="*/ 60 w 65"/>
                <a:gd name="T67" fmla="*/ 30 h 64"/>
                <a:gd name="T68" fmla="*/ 56 w 65"/>
                <a:gd name="T69" fmla="*/ 17 h 64"/>
                <a:gd name="T70" fmla="*/ 44 w 65"/>
                <a:gd name="T71" fmla="*/ 7 h 64"/>
                <a:gd name="T72" fmla="*/ 56 w 65"/>
                <a:gd name="T73" fmla="*/ 17 h 64"/>
                <a:gd name="T74" fmla="*/ 20 w 65"/>
                <a:gd name="T75" fmla="*/ 7 h 64"/>
                <a:gd name="T76" fmla="*/ 9 w 65"/>
                <a:gd name="T77" fmla="*/ 17 h 64"/>
                <a:gd name="T78" fmla="*/ 9 w 65"/>
                <a:gd name="T79" fmla="*/ 47 h 64"/>
                <a:gd name="T80" fmla="*/ 20 w 65"/>
                <a:gd name="T81" fmla="*/ 57 h 64"/>
                <a:gd name="T82" fmla="*/ 9 w 65"/>
                <a:gd name="T83" fmla="*/ 47 h 64"/>
                <a:gd name="T84" fmla="*/ 44 w 65"/>
                <a:gd name="T85" fmla="*/ 57 h 64"/>
                <a:gd name="T86" fmla="*/ 56 w 65"/>
                <a:gd name="T8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5" y="49"/>
                    <a:pt x="65" y="32"/>
                  </a:cubicBezTo>
                  <a:cubicBezTo>
                    <a:pt x="65" y="14"/>
                    <a:pt x="50" y="0"/>
                    <a:pt x="32" y="0"/>
                  </a:cubicBezTo>
                  <a:close/>
                  <a:moveTo>
                    <a:pt x="51" y="42"/>
                  </a:moveTo>
                  <a:cubicBezTo>
                    <a:pt x="51" y="40"/>
                    <a:pt x="52" y="37"/>
                    <a:pt x="52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7"/>
                    <a:pt x="59" y="40"/>
                    <a:pt x="58" y="42"/>
                  </a:cubicBezTo>
                  <a:lnTo>
                    <a:pt x="51" y="42"/>
                  </a:lnTo>
                  <a:close/>
                  <a:moveTo>
                    <a:pt x="14" y="21"/>
                  </a:moveTo>
                  <a:cubicBezTo>
                    <a:pt x="14" y="24"/>
                    <a:pt x="13" y="27"/>
                    <a:pt x="13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27"/>
                    <a:pt x="6" y="24"/>
                    <a:pt x="7" y="21"/>
                  </a:cubicBezTo>
                  <a:lnTo>
                    <a:pt x="14" y="21"/>
                  </a:lnTo>
                  <a:close/>
                  <a:moveTo>
                    <a:pt x="46" y="21"/>
                  </a:moveTo>
                  <a:cubicBezTo>
                    <a:pt x="47" y="24"/>
                    <a:pt x="47" y="27"/>
                    <a:pt x="47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21"/>
                    <a:pt x="35" y="21"/>
                    <a:pt x="35" y="21"/>
                  </a:cubicBezTo>
                  <a:lnTo>
                    <a:pt x="46" y="21"/>
                  </a:lnTo>
                  <a:close/>
                  <a:moveTo>
                    <a:pt x="35" y="17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36" y="5"/>
                    <a:pt x="37" y="5"/>
                    <a:pt x="38" y="6"/>
                  </a:cubicBezTo>
                  <a:cubicBezTo>
                    <a:pt x="39" y="7"/>
                    <a:pt x="41" y="9"/>
                    <a:pt x="42" y="11"/>
                  </a:cubicBezTo>
                  <a:cubicBezTo>
                    <a:pt x="43" y="13"/>
                    <a:pt x="44" y="15"/>
                    <a:pt x="4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  <a:moveTo>
                    <a:pt x="23" y="11"/>
                  </a:moveTo>
                  <a:cubicBezTo>
                    <a:pt x="24" y="9"/>
                    <a:pt x="26" y="7"/>
                    <a:pt x="27" y="6"/>
                  </a:cubicBezTo>
                  <a:cubicBezTo>
                    <a:pt x="28" y="5"/>
                    <a:pt x="29" y="5"/>
                    <a:pt x="30" y="4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5"/>
                    <a:pt x="22" y="13"/>
                    <a:pt x="23" y="11"/>
                  </a:cubicBezTo>
                  <a:close/>
                  <a:moveTo>
                    <a:pt x="30" y="21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27"/>
                    <a:pt x="18" y="24"/>
                    <a:pt x="19" y="21"/>
                  </a:cubicBezTo>
                  <a:lnTo>
                    <a:pt x="30" y="21"/>
                  </a:lnTo>
                  <a:close/>
                  <a:moveTo>
                    <a:pt x="7" y="42"/>
                  </a:moveTo>
                  <a:cubicBezTo>
                    <a:pt x="6" y="40"/>
                    <a:pt x="5" y="37"/>
                    <a:pt x="5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7"/>
                    <a:pt x="14" y="40"/>
                    <a:pt x="14" y="42"/>
                  </a:cubicBezTo>
                  <a:lnTo>
                    <a:pt x="7" y="42"/>
                  </a:lnTo>
                  <a:close/>
                  <a:moveTo>
                    <a:pt x="18" y="34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0"/>
                    <a:pt x="18" y="37"/>
                    <a:pt x="18" y="34"/>
                  </a:cubicBezTo>
                  <a:close/>
                  <a:moveTo>
                    <a:pt x="30" y="47"/>
                  </a:moveTo>
                  <a:cubicBezTo>
                    <a:pt x="30" y="59"/>
                    <a:pt x="30" y="59"/>
                    <a:pt x="30" y="59"/>
                  </a:cubicBezTo>
                  <a:cubicBezTo>
                    <a:pt x="29" y="59"/>
                    <a:pt x="28" y="58"/>
                    <a:pt x="27" y="58"/>
                  </a:cubicBezTo>
                  <a:cubicBezTo>
                    <a:pt x="26" y="57"/>
                    <a:pt x="24" y="55"/>
                    <a:pt x="23" y="52"/>
                  </a:cubicBezTo>
                  <a:cubicBezTo>
                    <a:pt x="22" y="51"/>
                    <a:pt x="21" y="49"/>
                    <a:pt x="20" y="47"/>
                  </a:cubicBezTo>
                  <a:cubicBezTo>
                    <a:pt x="30" y="47"/>
                    <a:pt x="30" y="47"/>
                    <a:pt x="30" y="47"/>
                  </a:cubicBezTo>
                  <a:close/>
                  <a:moveTo>
                    <a:pt x="42" y="52"/>
                  </a:moveTo>
                  <a:cubicBezTo>
                    <a:pt x="41" y="55"/>
                    <a:pt x="39" y="57"/>
                    <a:pt x="38" y="58"/>
                  </a:cubicBezTo>
                  <a:cubicBezTo>
                    <a:pt x="37" y="58"/>
                    <a:pt x="36" y="59"/>
                    <a:pt x="35" y="5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9"/>
                    <a:pt x="43" y="51"/>
                    <a:pt x="42" y="52"/>
                  </a:cubicBezTo>
                  <a:close/>
                  <a:moveTo>
                    <a:pt x="35" y="42"/>
                  </a:moveTo>
                  <a:cubicBezTo>
                    <a:pt x="35" y="34"/>
                    <a:pt x="35" y="34"/>
                    <a:pt x="35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7"/>
                    <a:pt x="47" y="40"/>
                    <a:pt x="46" y="42"/>
                  </a:cubicBezTo>
                  <a:lnTo>
                    <a:pt x="35" y="42"/>
                  </a:lnTo>
                  <a:close/>
                  <a:moveTo>
                    <a:pt x="52" y="30"/>
                  </a:moveTo>
                  <a:cubicBezTo>
                    <a:pt x="52" y="27"/>
                    <a:pt x="51" y="24"/>
                    <a:pt x="51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9" y="24"/>
                    <a:pt x="60" y="27"/>
                    <a:pt x="60" y="30"/>
                  </a:cubicBezTo>
                  <a:lnTo>
                    <a:pt x="52" y="30"/>
                  </a:lnTo>
                  <a:close/>
                  <a:moveTo>
                    <a:pt x="56" y="17"/>
                  </a:moveTo>
                  <a:cubicBezTo>
                    <a:pt x="50" y="17"/>
                    <a:pt x="50" y="17"/>
                    <a:pt x="50" y="17"/>
                  </a:cubicBezTo>
                  <a:cubicBezTo>
                    <a:pt x="48" y="13"/>
                    <a:pt x="47" y="9"/>
                    <a:pt x="44" y="7"/>
                  </a:cubicBezTo>
                  <a:cubicBezTo>
                    <a:pt x="47" y="8"/>
                    <a:pt x="50" y="10"/>
                    <a:pt x="52" y="12"/>
                  </a:cubicBezTo>
                  <a:cubicBezTo>
                    <a:pt x="54" y="14"/>
                    <a:pt x="55" y="15"/>
                    <a:pt x="56" y="17"/>
                  </a:cubicBezTo>
                  <a:close/>
                  <a:moveTo>
                    <a:pt x="13" y="12"/>
                  </a:moveTo>
                  <a:cubicBezTo>
                    <a:pt x="15" y="10"/>
                    <a:pt x="18" y="8"/>
                    <a:pt x="20" y="7"/>
                  </a:cubicBezTo>
                  <a:cubicBezTo>
                    <a:pt x="18" y="9"/>
                    <a:pt x="17" y="13"/>
                    <a:pt x="15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5"/>
                    <a:pt x="11" y="14"/>
                    <a:pt x="13" y="12"/>
                  </a:cubicBezTo>
                  <a:close/>
                  <a:moveTo>
                    <a:pt x="9" y="47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17" y="51"/>
                    <a:pt x="18" y="54"/>
                    <a:pt x="20" y="57"/>
                  </a:cubicBezTo>
                  <a:cubicBezTo>
                    <a:pt x="18" y="55"/>
                    <a:pt x="15" y="54"/>
                    <a:pt x="13" y="51"/>
                  </a:cubicBezTo>
                  <a:cubicBezTo>
                    <a:pt x="11" y="50"/>
                    <a:pt x="10" y="48"/>
                    <a:pt x="9" y="47"/>
                  </a:cubicBezTo>
                  <a:close/>
                  <a:moveTo>
                    <a:pt x="52" y="51"/>
                  </a:moveTo>
                  <a:cubicBezTo>
                    <a:pt x="50" y="54"/>
                    <a:pt x="47" y="55"/>
                    <a:pt x="44" y="57"/>
                  </a:cubicBezTo>
                  <a:cubicBezTo>
                    <a:pt x="47" y="54"/>
                    <a:pt x="48" y="51"/>
                    <a:pt x="50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8"/>
                    <a:pt x="54" y="50"/>
                    <a:pt x="52" y="51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7" name="îŝḻïďé"/>
            <p:cNvSpPr/>
            <p:nvPr/>
          </p:nvSpPr>
          <p:spPr bwMode="auto">
            <a:xfrm>
              <a:off x="8217214" y="5047577"/>
              <a:ext cx="191818" cy="195733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1 h 61"/>
                <a:gd name="T4" fmla="*/ 30 w 60"/>
                <a:gd name="T5" fmla="*/ 61 h 61"/>
                <a:gd name="T6" fmla="*/ 60 w 60"/>
                <a:gd name="T7" fmla="*/ 31 h 61"/>
                <a:gd name="T8" fmla="*/ 30 w 60"/>
                <a:gd name="T9" fmla="*/ 0 h 61"/>
                <a:gd name="T10" fmla="*/ 30 w 60"/>
                <a:gd name="T11" fmla="*/ 55 h 61"/>
                <a:gd name="T12" fmla="*/ 5 w 60"/>
                <a:gd name="T13" fmla="*/ 31 h 61"/>
                <a:gd name="T14" fmla="*/ 30 w 60"/>
                <a:gd name="T15" fmla="*/ 6 h 61"/>
                <a:gd name="T16" fmla="*/ 55 w 60"/>
                <a:gd name="T17" fmla="*/ 31 h 61"/>
                <a:gd name="T18" fmla="*/ 30 w 60"/>
                <a:gd name="T19" fmla="*/ 55 h 61"/>
                <a:gd name="T20" fmla="*/ 26 w 60"/>
                <a:gd name="T21" fmla="*/ 15 h 61"/>
                <a:gd name="T22" fmla="*/ 34 w 60"/>
                <a:gd name="T23" fmla="*/ 15 h 61"/>
                <a:gd name="T24" fmla="*/ 34 w 60"/>
                <a:gd name="T25" fmla="*/ 23 h 61"/>
                <a:gd name="T26" fmla="*/ 26 w 60"/>
                <a:gd name="T27" fmla="*/ 23 h 61"/>
                <a:gd name="T28" fmla="*/ 26 w 60"/>
                <a:gd name="T29" fmla="*/ 15 h 61"/>
                <a:gd name="T30" fmla="*/ 38 w 60"/>
                <a:gd name="T31" fmla="*/ 46 h 61"/>
                <a:gd name="T32" fmla="*/ 22 w 60"/>
                <a:gd name="T33" fmla="*/ 46 h 61"/>
                <a:gd name="T34" fmla="*/ 22 w 60"/>
                <a:gd name="T35" fmla="*/ 42 h 61"/>
                <a:gd name="T36" fmla="*/ 26 w 60"/>
                <a:gd name="T37" fmla="*/ 42 h 61"/>
                <a:gd name="T38" fmla="*/ 26 w 60"/>
                <a:gd name="T39" fmla="*/ 31 h 61"/>
                <a:gd name="T40" fmla="*/ 22 w 60"/>
                <a:gd name="T41" fmla="*/ 31 h 61"/>
                <a:gd name="T42" fmla="*/ 22 w 60"/>
                <a:gd name="T43" fmla="*/ 27 h 61"/>
                <a:gd name="T44" fmla="*/ 34 w 60"/>
                <a:gd name="T45" fmla="*/ 27 h 61"/>
                <a:gd name="T46" fmla="*/ 34 w 60"/>
                <a:gd name="T47" fmla="*/ 42 h 61"/>
                <a:gd name="T48" fmla="*/ 38 w 60"/>
                <a:gd name="T49" fmla="*/ 42 h 61"/>
                <a:gd name="T50" fmla="*/ 38 w 60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cubicBezTo>
                    <a:pt x="13" y="0"/>
                    <a:pt x="0" y="14"/>
                    <a:pt x="0" y="31"/>
                  </a:cubicBezTo>
                  <a:cubicBezTo>
                    <a:pt x="0" y="47"/>
                    <a:pt x="13" y="61"/>
                    <a:pt x="30" y="61"/>
                  </a:cubicBezTo>
                  <a:cubicBezTo>
                    <a:pt x="47" y="61"/>
                    <a:pt x="60" y="47"/>
                    <a:pt x="60" y="31"/>
                  </a:cubicBezTo>
                  <a:cubicBezTo>
                    <a:pt x="60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6" y="55"/>
                    <a:pt x="5" y="44"/>
                    <a:pt x="5" y="31"/>
                  </a:cubicBezTo>
                  <a:cubicBezTo>
                    <a:pt x="5" y="17"/>
                    <a:pt x="16" y="6"/>
                    <a:pt x="30" y="6"/>
                  </a:cubicBezTo>
                  <a:cubicBezTo>
                    <a:pt x="44" y="6"/>
                    <a:pt x="55" y="17"/>
                    <a:pt x="55" y="31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6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6" y="23"/>
                    <a:pt x="26" y="23"/>
                    <a:pt x="26" y="23"/>
                  </a:cubicBezTo>
                  <a:lnTo>
                    <a:pt x="26" y="15"/>
                  </a:lnTo>
                  <a:close/>
                  <a:moveTo>
                    <a:pt x="38" y="46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8" name="iṧ1íďe"/>
            <p:cNvSpPr/>
            <p:nvPr/>
          </p:nvSpPr>
          <p:spPr bwMode="auto">
            <a:xfrm>
              <a:off x="7085879" y="5474274"/>
              <a:ext cx="221179" cy="219221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5 h 69"/>
                <a:gd name="T4" fmla="*/ 35 w 69"/>
                <a:gd name="T5" fmla="*/ 69 h 69"/>
                <a:gd name="T6" fmla="*/ 69 w 69"/>
                <a:gd name="T7" fmla="*/ 35 h 69"/>
                <a:gd name="T8" fmla="*/ 35 w 69"/>
                <a:gd name="T9" fmla="*/ 0 h 69"/>
                <a:gd name="T10" fmla="*/ 55 w 69"/>
                <a:gd name="T11" fmla="*/ 30 h 69"/>
                <a:gd name="T12" fmla="*/ 36 w 69"/>
                <a:gd name="T13" fmla="*/ 56 h 69"/>
                <a:gd name="T14" fmla="*/ 28 w 69"/>
                <a:gd name="T15" fmla="*/ 52 h 69"/>
                <a:gd name="T16" fmla="*/ 21 w 69"/>
                <a:gd name="T17" fmla="*/ 32 h 69"/>
                <a:gd name="T18" fmla="*/ 16 w 69"/>
                <a:gd name="T19" fmla="*/ 33 h 69"/>
                <a:gd name="T20" fmla="*/ 14 w 69"/>
                <a:gd name="T21" fmla="*/ 31 h 69"/>
                <a:gd name="T22" fmla="*/ 27 w 69"/>
                <a:gd name="T23" fmla="*/ 22 h 69"/>
                <a:gd name="T24" fmla="*/ 34 w 69"/>
                <a:gd name="T25" fmla="*/ 36 h 69"/>
                <a:gd name="T26" fmla="*/ 37 w 69"/>
                <a:gd name="T27" fmla="*/ 44 h 69"/>
                <a:gd name="T28" fmla="*/ 43 w 69"/>
                <a:gd name="T29" fmla="*/ 36 h 69"/>
                <a:gd name="T30" fmla="*/ 38 w 69"/>
                <a:gd name="T31" fmla="*/ 31 h 69"/>
                <a:gd name="T32" fmla="*/ 55 w 69"/>
                <a:gd name="T33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69"/>
                    <a:pt x="35" y="69"/>
                  </a:cubicBezTo>
                  <a:cubicBezTo>
                    <a:pt x="54" y="69"/>
                    <a:pt x="69" y="54"/>
                    <a:pt x="69" y="35"/>
                  </a:cubicBezTo>
                  <a:cubicBezTo>
                    <a:pt x="69" y="16"/>
                    <a:pt x="54" y="0"/>
                    <a:pt x="35" y="0"/>
                  </a:cubicBezTo>
                  <a:close/>
                  <a:moveTo>
                    <a:pt x="55" y="30"/>
                  </a:moveTo>
                  <a:cubicBezTo>
                    <a:pt x="53" y="43"/>
                    <a:pt x="40" y="54"/>
                    <a:pt x="36" y="56"/>
                  </a:cubicBezTo>
                  <a:cubicBezTo>
                    <a:pt x="32" y="58"/>
                    <a:pt x="29" y="55"/>
                    <a:pt x="28" y="52"/>
                  </a:cubicBezTo>
                  <a:cubicBezTo>
                    <a:pt x="26" y="49"/>
                    <a:pt x="22" y="33"/>
                    <a:pt x="21" y="32"/>
                  </a:cubicBezTo>
                  <a:cubicBezTo>
                    <a:pt x="19" y="30"/>
                    <a:pt x="16" y="33"/>
                    <a:pt x="16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21" y="23"/>
                    <a:pt x="27" y="22"/>
                  </a:cubicBezTo>
                  <a:cubicBezTo>
                    <a:pt x="32" y="21"/>
                    <a:pt x="32" y="30"/>
                    <a:pt x="34" y="36"/>
                  </a:cubicBezTo>
                  <a:cubicBezTo>
                    <a:pt x="35" y="41"/>
                    <a:pt x="36" y="44"/>
                    <a:pt x="37" y="44"/>
                  </a:cubicBezTo>
                  <a:cubicBezTo>
                    <a:pt x="38" y="44"/>
                    <a:pt x="40" y="41"/>
                    <a:pt x="43" y="36"/>
                  </a:cubicBezTo>
                  <a:cubicBezTo>
                    <a:pt x="45" y="32"/>
                    <a:pt x="42" y="28"/>
                    <a:pt x="38" y="31"/>
                  </a:cubicBezTo>
                  <a:cubicBezTo>
                    <a:pt x="40" y="20"/>
                    <a:pt x="57" y="17"/>
                    <a:pt x="55" y="30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9" name="ïS1íḓé"/>
            <p:cNvSpPr/>
            <p:nvPr/>
          </p:nvSpPr>
          <p:spPr bwMode="auto">
            <a:xfrm>
              <a:off x="10199988" y="5985138"/>
              <a:ext cx="381680" cy="338617"/>
            </a:xfrm>
            <a:custGeom>
              <a:avLst/>
              <a:gdLst>
                <a:gd name="T0" fmla="*/ 50 w 119"/>
                <a:gd name="T1" fmla="*/ 0 h 106"/>
                <a:gd name="T2" fmla="*/ 50 w 119"/>
                <a:gd name="T3" fmla="*/ 0 h 106"/>
                <a:gd name="T4" fmla="*/ 99 w 119"/>
                <a:gd name="T5" fmla="*/ 40 h 106"/>
                <a:gd name="T6" fmla="*/ 50 w 119"/>
                <a:gd name="T7" fmla="*/ 81 h 106"/>
                <a:gd name="T8" fmla="*/ 42 w 119"/>
                <a:gd name="T9" fmla="*/ 80 h 106"/>
                <a:gd name="T10" fmla="*/ 7 w 119"/>
                <a:gd name="T11" fmla="*/ 93 h 106"/>
                <a:gd name="T12" fmla="*/ 7 w 119"/>
                <a:gd name="T13" fmla="*/ 90 h 106"/>
                <a:gd name="T14" fmla="*/ 19 w 119"/>
                <a:gd name="T15" fmla="*/ 74 h 106"/>
                <a:gd name="T16" fmla="*/ 18 w 119"/>
                <a:gd name="T17" fmla="*/ 72 h 106"/>
                <a:gd name="T18" fmla="*/ 0 w 119"/>
                <a:gd name="T19" fmla="*/ 40 h 106"/>
                <a:gd name="T20" fmla="*/ 50 w 119"/>
                <a:gd name="T21" fmla="*/ 0 h 106"/>
                <a:gd name="T22" fmla="*/ 103 w 119"/>
                <a:gd name="T23" fmla="*/ 90 h 106"/>
                <a:gd name="T24" fmla="*/ 113 w 119"/>
                <a:gd name="T25" fmla="*/ 104 h 106"/>
                <a:gd name="T26" fmla="*/ 113 w 119"/>
                <a:gd name="T27" fmla="*/ 106 h 106"/>
                <a:gd name="T28" fmla="*/ 83 w 119"/>
                <a:gd name="T29" fmla="*/ 95 h 106"/>
                <a:gd name="T30" fmla="*/ 76 w 119"/>
                <a:gd name="T31" fmla="*/ 96 h 106"/>
                <a:gd name="T32" fmla="*/ 50 w 119"/>
                <a:gd name="T33" fmla="*/ 88 h 106"/>
                <a:gd name="T34" fmla="*/ 90 w 119"/>
                <a:gd name="T35" fmla="*/ 75 h 106"/>
                <a:gd name="T36" fmla="*/ 103 w 119"/>
                <a:gd name="T37" fmla="*/ 60 h 106"/>
                <a:gd name="T38" fmla="*/ 107 w 119"/>
                <a:gd name="T39" fmla="*/ 40 h 106"/>
                <a:gd name="T40" fmla="*/ 107 w 119"/>
                <a:gd name="T41" fmla="*/ 37 h 106"/>
                <a:gd name="T42" fmla="*/ 119 w 119"/>
                <a:gd name="T43" fmla="*/ 61 h 106"/>
                <a:gd name="T44" fmla="*/ 103 w 119"/>
                <a:gd name="T45" fmla="*/ 88 h 106"/>
                <a:gd name="T46" fmla="*/ 103 w 119"/>
                <a:gd name="T47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7" y="0"/>
                    <a:pt x="99" y="18"/>
                    <a:pt x="99" y="40"/>
                  </a:cubicBezTo>
                  <a:cubicBezTo>
                    <a:pt x="99" y="63"/>
                    <a:pt x="77" y="81"/>
                    <a:pt x="50" y="81"/>
                  </a:cubicBezTo>
                  <a:cubicBezTo>
                    <a:pt x="47" y="81"/>
                    <a:pt x="44" y="80"/>
                    <a:pt x="42" y="80"/>
                  </a:cubicBezTo>
                  <a:cubicBezTo>
                    <a:pt x="31" y="91"/>
                    <a:pt x="19" y="93"/>
                    <a:pt x="7" y="93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13" y="87"/>
                    <a:pt x="19" y="81"/>
                    <a:pt x="19" y="74"/>
                  </a:cubicBezTo>
                  <a:cubicBezTo>
                    <a:pt x="19" y="73"/>
                    <a:pt x="19" y="72"/>
                    <a:pt x="18" y="72"/>
                  </a:cubicBezTo>
                  <a:cubicBezTo>
                    <a:pt x="7" y="64"/>
                    <a:pt x="0" y="53"/>
                    <a:pt x="0" y="40"/>
                  </a:cubicBezTo>
                  <a:cubicBezTo>
                    <a:pt x="0" y="18"/>
                    <a:pt x="22" y="0"/>
                    <a:pt x="50" y="0"/>
                  </a:cubicBezTo>
                  <a:close/>
                  <a:moveTo>
                    <a:pt x="103" y="90"/>
                  </a:moveTo>
                  <a:cubicBezTo>
                    <a:pt x="103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2" y="104"/>
                    <a:pt x="83" y="95"/>
                  </a:cubicBezTo>
                  <a:cubicBezTo>
                    <a:pt x="81" y="95"/>
                    <a:pt x="79" y="96"/>
                    <a:pt x="76" y="96"/>
                  </a:cubicBezTo>
                  <a:cubicBezTo>
                    <a:pt x="66" y="96"/>
                    <a:pt x="57" y="93"/>
                    <a:pt x="50" y="88"/>
                  </a:cubicBezTo>
                  <a:cubicBezTo>
                    <a:pt x="65" y="88"/>
                    <a:pt x="79" y="84"/>
                    <a:pt x="90" y="75"/>
                  </a:cubicBezTo>
                  <a:cubicBezTo>
                    <a:pt x="95" y="71"/>
                    <a:pt x="100" y="65"/>
                    <a:pt x="103" y="60"/>
                  </a:cubicBezTo>
                  <a:cubicBezTo>
                    <a:pt x="106" y="54"/>
                    <a:pt x="107" y="47"/>
                    <a:pt x="107" y="40"/>
                  </a:cubicBezTo>
                  <a:cubicBezTo>
                    <a:pt x="107" y="39"/>
                    <a:pt x="107" y="38"/>
                    <a:pt x="107" y="37"/>
                  </a:cubicBezTo>
                  <a:cubicBezTo>
                    <a:pt x="115" y="43"/>
                    <a:pt x="119" y="52"/>
                    <a:pt x="119" y="61"/>
                  </a:cubicBezTo>
                  <a:cubicBezTo>
                    <a:pt x="119" y="72"/>
                    <a:pt x="113" y="82"/>
                    <a:pt x="103" y="88"/>
                  </a:cubicBezTo>
                  <a:cubicBezTo>
                    <a:pt x="103" y="89"/>
                    <a:pt x="103" y="89"/>
                    <a:pt x="103" y="90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0" name="íṥļîḍé"/>
            <p:cNvSpPr/>
            <p:nvPr/>
          </p:nvSpPr>
          <p:spPr bwMode="auto">
            <a:xfrm>
              <a:off x="9976852" y="5491891"/>
              <a:ext cx="223135" cy="225092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  <a:gd name="T10" fmla="*/ 29 w 70"/>
                <a:gd name="T11" fmla="*/ 57 h 70"/>
                <a:gd name="T12" fmla="*/ 14 w 70"/>
                <a:gd name="T13" fmla="*/ 38 h 70"/>
                <a:gd name="T14" fmla="*/ 21 w 70"/>
                <a:gd name="T15" fmla="*/ 31 h 70"/>
                <a:gd name="T16" fmla="*/ 29 w 70"/>
                <a:gd name="T17" fmla="*/ 41 h 70"/>
                <a:gd name="T18" fmla="*/ 54 w 70"/>
                <a:gd name="T19" fmla="*/ 21 h 70"/>
                <a:gd name="T20" fmla="*/ 57 w 70"/>
                <a:gd name="T21" fmla="*/ 24 h 70"/>
                <a:gd name="T22" fmla="*/ 29 w 70"/>
                <a:gd name="T23" fmla="*/ 5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54" y="70"/>
                    <a:pt x="70" y="54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29" y="57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7" y="24"/>
                    <a:pt x="57" y="24"/>
                    <a:pt x="57" y="24"/>
                  </a:cubicBezTo>
                  <a:lnTo>
                    <a:pt x="29" y="57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1" name="iŝļiḑè"/>
            <p:cNvSpPr/>
            <p:nvPr/>
          </p:nvSpPr>
          <p:spPr bwMode="auto">
            <a:xfrm>
              <a:off x="8892492" y="5863783"/>
              <a:ext cx="275984" cy="313173"/>
            </a:xfrm>
            <a:custGeom>
              <a:avLst/>
              <a:gdLst>
                <a:gd name="T0" fmla="*/ 55 w 86"/>
                <a:gd name="T1" fmla="*/ 14 h 98"/>
                <a:gd name="T2" fmla="*/ 55 w 86"/>
                <a:gd name="T3" fmla="*/ 27 h 98"/>
                <a:gd name="T4" fmla="*/ 65 w 86"/>
                <a:gd name="T5" fmla="*/ 33 h 98"/>
                <a:gd name="T6" fmla="*/ 74 w 86"/>
                <a:gd name="T7" fmla="*/ 55 h 98"/>
                <a:gd name="T8" fmla="*/ 65 w 86"/>
                <a:gd name="T9" fmla="*/ 77 h 98"/>
                <a:gd name="T10" fmla="*/ 43 w 86"/>
                <a:gd name="T11" fmla="*/ 85 h 98"/>
                <a:gd name="T12" fmla="*/ 22 w 86"/>
                <a:gd name="T13" fmla="*/ 77 h 98"/>
                <a:gd name="T14" fmla="*/ 13 w 86"/>
                <a:gd name="T15" fmla="*/ 55 h 98"/>
                <a:gd name="T16" fmla="*/ 22 w 86"/>
                <a:gd name="T17" fmla="*/ 33 h 98"/>
                <a:gd name="T18" fmla="*/ 31 w 86"/>
                <a:gd name="T19" fmla="*/ 27 h 98"/>
                <a:gd name="T20" fmla="*/ 31 w 86"/>
                <a:gd name="T21" fmla="*/ 14 h 98"/>
                <a:gd name="T22" fmla="*/ 0 w 86"/>
                <a:gd name="T23" fmla="*/ 55 h 98"/>
                <a:gd name="T24" fmla="*/ 43 w 86"/>
                <a:gd name="T25" fmla="*/ 98 h 98"/>
                <a:gd name="T26" fmla="*/ 86 w 86"/>
                <a:gd name="T27" fmla="*/ 55 h 98"/>
                <a:gd name="T28" fmla="*/ 55 w 86"/>
                <a:gd name="T29" fmla="*/ 14 h 98"/>
                <a:gd name="T30" fmla="*/ 37 w 86"/>
                <a:gd name="T31" fmla="*/ 0 h 98"/>
                <a:gd name="T32" fmla="*/ 49 w 86"/>
                <a:gd name="T33" fmla="*/ 0 h 98"/>
                <a:gd name="T34" fmla="*/ 49 w 86"/>
                <a:gd name="T35" fmla="*/ 49 h 98"/>
                <a:gd name="T36" fmla="*/ 37 w 86"/>
                <a:gd name="T37" fmla="*/ 49 h 98"/>
                <a:gd name="T38" fmla="*/ 37 w 86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9" y="28"/>
                    <a:pt x="62" y="31"/>
                    <a:pt x="65" y="33"/>
                  </a:cubicBezTo>
                  <a:cubicBezTo>
                    <a:pt x="71" y="39"/>
                    <a:pt x="74" y="47"/>
                    <a:pt x="74" y="55"/>
                  </a:cubicBezTo>
                  <a:cubicBezTo>
                    <a:pt x="74" y="63"/>
                    <a:pt x="71" y="71"/>
                    <a:pt x="65" y="77"/>
                  </a:cubicBezTo>
                  <a:cubicBezTo>
                    <a:pt x="59" y="82"/>
                    <a:pt x="51" y="85"/>
                    <a:pt x="43" y="85"/>
                  </a:cubicBezTo>
                  <a:cubicBezTo>
                    <a:pt x="35" y="85"/>
                    <a:pt x="27" y="82"/>
                    <a:pt x="22" y="77"/>
                  </a:cubicBezTo>
                  <a:cubicBezTo>
                    <a:pt x="16" y="71"/>
                    <a:pt x="13" y="63"/>
                    <a:pt x="13" y="55"/>
                  </a:cubicBezTo>
                  <a:cubicBezTo>
                    <a:pt x="13" y="47"/>
                    <a:pt x="16" y="39"/>
                    <a:pt x="22" y="33"/>
                  </a:cubicBezTo>
                  <a:cubicBezTo>
                    <a:pt x="24" y="31"/>
                    <a:pt x="27" y="28"/>
                    <a:pt x="31" y="2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3" y="19"/>
                    <a:pt x="0" y="36"/>
                    <a:pt x="0" y="55"/>
                  </a:cubicBezTo>
                  <a:cubicBezTo>
                    <a:pt x="0" y="79"/>
                    <a:pt x="20" y="98"/>
                    <a:pt x="43" y="98"/>
                  </a:cubicBezTo>
                  <a:cubicBezTo>
                    <a:pt x="67" y="98"/>
                    <a:pt x="86" y="79"/>
                    <a:pt x="86" y="55"/>
                  </a:cubicBezTo>
                  <a:cubicBezTo>
                    <a:pt x="86" y="36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2" name="îśliďè"/>
            <p:cNvSpPr/>
            <p:nvPr/>
          </p:nvSpPr>
          <p:spPr bwMode="auto">
            <a:xfrm>
              <a:off x="8549960" y="6186742"/>
              <a:ext cx="371892" cy="311215"/>
            </a:xfrm>
            <a:custGeom>
              <a:avLst/>
              <a:gdLst>
                <a:gd name="T0" fmla="*/ 57 w 116"/>
                <a:gd name="T1" fmla="*/ 1 h 97"/>
                <a:gd name="T2" fmla="*/ 48 w 116"/>
                <a:gd name="T3" fmla="*/ 8 h 97"/>
                <a:gd name="T4" fmla="*/ 55 w 116"/>
                <a:gd name="T5" fmla="*/ 18 h 97"/>
                <a:gd name="T6" fmla="*/ 85 w 116"/>
                <a:gd name="T7" fmla="*/ 22 h 97"/>
                <a:gd name="T8" fmla="*/ 5 w 116"/>
                <a:gd name="T9" fmla="*/ 81 h 97"/>
                <a:gd name="T10" fmla="*/ 3 w 116"/>
                <a:gd name="T11" fmla="*/ 93 h 97"/>
                <a:gd name="T12" fmla="*/ 8 w 116"/>
                <a:gd name="T13" fmla="*/ 96 h 97"/>
                <a:gd name="T14" fmla="*/ 15 w 116"/>
                <a:gd name="T15" fmla="*/ 95 h 97"/>
                <a:gd name="T16" fmla="*/ 95 w 116"/>
                <a:gd name="T17" fmla="*/ 36 h 97"/>
                <a:gd name="T18" fmla="*/ 90 w 116"/>
                <a:gd name="T19" fmla="*/ 66 h 97"/>
                <a:gd name="T20" fmla="*/ 97 w 116"/>
                <a:gd name="T21" fmla="*/ 76 h 97"/>
                <a:gd name="T22" fmla="*/ 107 w 116"/>
                <a:gd name="T23" fmla="*/ 69 h 97"/>
                <a:gd name="T24" fmla="*/ 116 w 116"/>
                <a:gd name="T25" fmla="*/ 10 h 97"/>
                <a:gd name="T26" fmla="*/ 57 w 116"/>
                <a:gd name="T27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97">
                  <a:moveTo>
                    <a:pt x="57" y="1"/>
                  </a:moveTo>
                  <a:cubicBezTo>
                    <a:pt x="53" y="0"/>
                    <a:pt x="48" y="3"/>
                    <a:pt x="48" y="8"/>
                  </a:cubicBezTo>
                  <a:cubicBezTo>
                    <a:pt x="47" y="13"/>
                    <a:pt x="50" y="17"/>
                    <a:pt x="55" y="18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1" y="84"/>
                    <a:pt x="0" y="89"/>
                    <a:pt x="3" y="93"/>
                  </a:cubicBezTo>
                  <a:cubicBezTo>
                    <a:pt x="4" y="95"/>
                    <a:pt x="6" y="96"/>
                    <a:pt x="8" y="96"/>
                  </a:cubicBezTo>
                  <a:cubicBezTo>
                    <a:pt x="10" y="97"/>
                    <a:pt x="13" y="96"/>
                    <a:pt x="15" y="95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71"/>
                    <a:pt x="93" y="75"/>
                    <a:pt x="97" y="76"/>
                  </a:cubicBezTo>
                  <a:cubicBezTo>
                    <a:pt x="102" y="76"/>
                    <a:pt x="106" y="73"/>
                    <a:pt x="107" y="69"/>
                  </a:cubicBezTo>
                  <a:cubicBezTo>
                    <a:pt x="116" y="10"/>
                    <a:pt x="116" y="10"/>
                    <a:pt x="116" y="10"/>
                  </a:cubicBezTo>
                  <a:lnTo>
                    <a:pt x="57" y="1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3" name="îŝlíďé"/>
            <p:cNvSpPr/>
            <p:nvPr/>
          </p:nvSpPr>
          <p:spPr bwMode="auto">
            <a:xfrm>
              <a:off x="9379868" y="5728727"/>
              <a:ext cx="319045" cy="342532"/>
            </a:xfrm>
            <a:custGeom>
              <a:avLst/>
              <a:gdLst>
                <a:gd name="T0" fmla="*/ 90 w 100"/>
                <a:gd name="T1" fmla="*/ 0 h 107"/>
                <a:gd name="T2" fmla="*/ 10 w 100"/>
                <a:gd name="T3" fmla="*/ 0 h 107"/>
                <a:gd name="T4" fmla="*/ 0 w 100"/>
                <a:gd name="T5" fmla="*/ 10 h 107"/>
                <a:gd name="T6" fmla="*/ 0 w 100"/>
                <a:gd name="T7" fmla="*/ 97 h 107"/>
                <a:gd name="T8" fmla="*/ 10 w 100"/>
                <a:gd name="T9" fmla="*/ 107 h 107"/>
                <a:gd name="T10" fmla="*/ 90 w 100"/>
                <a:gd name="T11" fmla="*/ 107 h 107"/>
                <a:gd name="T12" fmla="*/ 100 w 100"/>
                <a:gd name="T13" fmla="*/ 97 h 107"/>
                <a:gd name="T14" fmla="*/ 100 w 100"/>
                <a:gd name="T15" fmla="*/ 10 h 107"/>
                <a:gd name="T16" fmla="*/ 90 w 100"/>
                <a:gd name="T17" fmla="*/ 0 h 107"/>
                <a:gd name="T18" fmla="*/ 86 w 100"/>
                <a:gd name="T19" fmla="*/ 93 h 107"/>
                <a:gd name="T20" fmla="*/ 13 w 100"/>
                <a:gd name="T21" fmla="*/ 93 h 107"/>
                <a:gd name="T22" fmla="*/ 13 w 100"/>
                <a:gd name="T23" fmla="*/ 13 h 107"/>
                <a:gd name="T24" fmla="*/ 86 w 100"/>
                <a:gd name="T25" fmla="*/ 13 h 107"/>
                <a:gd name="T26" fmla="*/ 86 w 100"/>
                <a:gd name="T27" fmla="*/ 93 h 107"/>
                <a:gd name="T28" fmla="*/ 26 w 100"/>
                <a:gd name="T29" fmla="*/ 47 h 107"/>
                <a:gd name="T30" fmla="*/ 73 w 100"/>
                <a:gd name="T31" fmla="*/ 47 h 107"/>
                <a:gd name="T32" fmla="*/ 73 w 100"/>
                <a:gd name="T33" fmla="*/ 53 h 107"/>
                <a:gd name="T34" fmla="*/ 26 w 100"/>
                <a:gd name="T35" fmla="*/ 53 h 107"/>
                <a:gd name="T36" fmla="*/ 26 w 100"/>
                <a:gd name="T37" fmla="*/ 47 h 107"/>
                <a:gd name="T38" fmla="*/ 26 w 100"/>
                <a:gd name="T39" fmla="*/ 60 h 107"/>
                <a:gd name="T40" fmla="*/ 73 w 100"/>
                <a:gd name="T41" fmla="*/ 60 h 107"/>
                <a:gd name="T42" fmla="*/ 73 w 100"/>
                <a:gd name="T43" fmla="*/ 67 h 107"/>
                <a:gd name="T44" fmla="*/ 26 w 100"/>
                <a:gd name="T45" fmla="*/ 67 h 107"/>
                <a:gd name="T46" fmla="*/ 26 w 100"/>
                <a:gd name="T47" fmla="*/ 60 h 107"/>
                <a:gd name="T48" fmla="*/ 26 w 100"/>
                <a:gd name="T49" fmla="*/ 73 h 107"/>
                <a:gd name="T50" fmla="*/ 73 w 100"/>
                <a:gd name="T51" fmla="*/ 73 h 107"/>
                <a:gd name="T52" fmla="*/ 73 w 100"/>
                <a:gd name="T53" fmla="*/ 80 h 107"/>
                <a:gd name="T54" fmla="*/ 26 w 100"/>
                <a:gd name="T55" fmla="*/ 80 h 107"/>
                <a:gd name="T56" fmla="*/ 26 w 100"/>
                <a:gd name="T57" fmla="*/ 73 h 107"/>
                <a:gd name="T58" fmla="*/ 26 w 100"/>
                <a:gd name="T59" fmla="*/ 33 h 107"/>
                <a:gd name="T60" fmla="*/ 73 w 100"/>
                <a:gd name="T61" fmla="*/ 33 h 107"/>
                <a:gd name="T62" fmla="*/ 73 w 100"/>
                <a:gd name="T63" fmla="*/ 40 h 107"/>
                <a:gd name="T64" fmla="*/ 26 w 100"/>
                <a:gd name="T65" fmla="*/ 40 h 107"/>
                <a:gd name="T66" fmla="*/ 26 w 100"/>
                <a:gd name="T67" fmla="*/ 3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107">
                  <a:moveTo>
                    <a:pt x="9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7"/>
                    <a:pt x="10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5" y="107"/>
                    <a:pt x="100" y="102"/>
                    <a:pt x="100" y="97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5"/>
                    <a:pt x="95" y="0"/>
                    <a:pt x="90" y="0"/>
                  </a:cubicBezTo>
                  <a:close/>
                  <a:moveTo>
                    <a:pt x="86" y="93"/>
                  </a:moveTo>
                  <a:cubicBezTo>
                    <a:pt x="13" y="93"/>
                    <a:pt x="13" y="93"/>
                    <a:pt x="13" y="9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6" y="13"/>
                    <a:pt x="86" y="13"/>
                    <a:pt x="86" y="13"/>
                  </a:cubicBezTo>
                  <a:lnTo>
                    <a:pt x="86" y="93"/>
                  </a:lnTo>
                  <a:close/>
                  <a:moveTo>
                    <a:pt x="26" y="47"/>
                  </a:moveTo>
                  <a:cubicBezTo>
                    <a:pt x="73" y="47"/>
                    <a:pt x="73" y="47"/>
                    <a:pt x="73" y="47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26" y="53"/>
                    <a:pt x="26" y="53"/>
                    <a:pt x="26" y="53"/>
                  </a:cubicBezTo>
                  <a:lnTo>
                    <a:pt x="26" y="47"/>
                  </a:lnTo>
                  <a:close/>
                  <a:moveTo>
                    <a:pt x="26" y="60"/>
                  </a:moveTo>
                  <a:cubicBezTo>
                    <a:pt x="73" y="60"/>
                    <a:pt x="73" y="60"/>
                    <a:pt x="73" y="60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26" y="67"/>
                    <a:pt x="26" y="67"/>
                    <a:pt x="26" y="67"/>
                  </a:cubicBezTo>
                  <a:lnTo>
                    <a:pt x="26" y="60"/>
                  </a:lnTo>
                  <a:close/>
                  <a:moveTo>
                    <a:pt x="26" y="73"/>
                  </a:moveTo>
                  <a:cubicBezTo>
                    <a:pt x="73" y="73"/>
                    <a:pt x="73" y="73"/>
                    <a:pt x="73" y="73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26" y="73"/>
                  </a:lnTo>
                  <a:close/>
                  <a:moveTo>
                    <a:pt x="26" y="33"/>
                  </a:moveTo>
                  <a:cubicBezTo>
                    <a:pt x="73" y="33"/>
                    <a:pt x="73" y="33"/>
                    <a:pt x="73" y="33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26" y="33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4" name="í$ļîḍè"/>
            <p:cNvSpPr/>
            <p:nvPr/>
          </p:nvSpPr>
          <p:spPr bwMode="auto">
            <a:xfrm>
              <a:off x="9781119" y="5771788"/>
              <a:ext cx="366021" cy="364063"/>
            </a:xfrm>
            <a:custGeom>
              <a:avLst/>
              <a:gdLst>
                <a:gd name="T0" fmla="*/ 86 w 114"/>
                <a:gd name="T1" fmla="*/ 72 h 114"/>
                <a:gd name="T2" fmla="*/ 66 w 114"/>
                <a:gd name="T3" fmla="*/ 52 h 114"/>
                <a:gd name="T4" fmla="*/ 114 w 114"/>
                <a:gd name="T5" fmla="*/ 16 h 114"/>
                <a:gd name="T6" fmla="*/ 100 w 114"/>
                <a:gd name="T7" fmla="*/ 2 h 114"/>
                <a:gd name="T8" fmla="*/ 40 w 114"/>
                <a:gd name="T9" fmla="*/ 26 h 114"/>
                <a:gd name="T10" fmla="*/ 21 w 114"/>
                <a:gd name="T11" fmla="*/ 7 h 114"/>
                <a:gd name="T12" fmla="*/ 4 w 114"/>
                <a:gd name="T13" fmla="*/ 4 h 114"/>
                <a:gd name="T14" fmla="*/ 7 w 114"/>
                <a:gd name="T15" fmla="*/ 21 h 114"/>
                <a:gd name="T16" fmla="*/ 26 w 114"/>
                <a:gd name="T17" fmla="*/ 40 h 114"/>
                <a:gd name="T18" fmla="*/ 2 w 114"/>
                <a:gd name="T19" fmla="*/ 100 h 114"/>
                <a:gd name="T20" fmla="*/ 16 w 114"/>
                <a:gd name="T21" fmla="*/ 114 h 114"/>
                <a:gd name="T22" fmla="*/ 52 w 114"/>
                <a:gd name="T23" fmla="*/ 66 h 114"/>
                <a:gd name="T24" fmla="*/ 72 w 114"/>
                <a:gd name="T25" fmla="*/ 86 h 114"/>
                <a:gd name="T26" fmla="*/ 72 w 114"/>
                <a:gd name="T27" fmla="*/ 114 h 114"/>
                <a:gd name="T28" fmla="*/ 86 w 114"/>
                <a:gd name="T29" fmla="*/ 114 h 114"/>
                <a:gd name="T30" fmla="*/ 93 w 114"/>
                <a:gd name="T31" fmla="*/ 93 h 114"/>
                <a:gd name="T32" fmla="*/ 114 w 114"/>
                <a:gd name="T33" fmla="*/ 86 h 114"/>
                <a:gd name="T34" fmla="*/ 114 w 114"/>
                <a:gd name="T35" fmla="*/ 72 h 114"/>
                <a:gd name="T36" fmla="*/ 86 w 114"/>
                <a:gd name="T37" fmla="*/ 7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14">
                  <a:moveTo>
                    <a:pt x="86" y="72"/>
                  </a:moveTo>
                  <a:cubicBezTo>
                    <a:pt x="66" y="52"/>
                    <a:pt x="66" y="52"/>
                    <a:pt x="66" y="52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6" y="2"/>
                    <a:pt x="8" y="0"/>
                    <a:pt x="4" y="4"/>
                  </a:cubicBezTo>
                  <a:cubicBezTo>
                    <a:pt x="0" y="8"/>
                    <a:pt x="2" y="16"/>
                    <a:pt x="7" y="2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86" y="72"/>
                    <a:pt x="86" y="72"/>
                    <a:pt x="86" y="72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5" name="îş1îḍe"/>
            <p:cNvSpPr/>
            <p:nvPr/>
          </p:nvSpPr>
          <p:spPr bwMode="auto">
            <a:xfrm>
              <a:off x="9804607" y="6221974"/>
              <a:ext cx="344490" cy="281855"/>
            </a:xfrm>
            <a:custGeom>
              <a:avLst/>
              <a:gdLst>
                <a:gd name="T0" fmla="*/ 108 w 108"/>
                <a:gd name="T1" fmla="*/ 11 h 88"/>
                <a:gd name="T2" fmla="*/ 96 w 108"/>
                <a:gd name="T3" fmla="*/ 14 h 88"/>
                <a:gd name="T4" fmla="*/ 105 w 108"/>
                <a:gd name="T5" fmla="*/ 2 h 88"/>
                <a:gd name="T6" fmla="*/ 91 w 108"/>
                <a:gd name="T7" fmla="*/ 7 h 88"/>
                <a:gd name="T8" fmla="*/ 75 w 108"/>
                <a:gd name="T9" fmla="*/ 0 h 88"/>
                <a:gd name="T10" fmla="*/ 53 w 108"/>
                <a:gd name="T11" fmla="*/ 22 h 88"/>
                <a:gd name="T12" fmla="*/ 54 w 108"/>
                <a:gd name="T13" fmla="*/ 27 h 88"/>
                <a:gd name="T14" fmla="*/ 8 w 108"/>
                <a:gd name="T15" fmla="*/ 4 h 88"/>
                <a:gd name="T16" fmla="*/ 5 w 108"/>
                <a:gd name="T17" fmla="*/ 15 h 88"/>
                <a:gd name="T18" fmla="*/ 15 w 108"/>
                <a:gd name="T19" fmla="*/ 34 h 88"/>
                <a:gd name="T20" fmla="*/ 5 w 108"/>
                <a:gd name="T21" fmla="*/ 31 h 88"/>
                <a:gd name="T22" fmla="*/ 5 w 108"/>
                <a:gd name="T23" fmla="*/ 31 h 88"/>
                <a:gd name="T24" fmla="*/ 23 w 108"/>
                <a:gd name="T25" fmla="*/ 53 h 88"/>
                <a:gd name="T26" fmla="*/ 17 w 108"/>
                <a:gd name="T27" fmla="*/ 54 h 88"/>
                <a:gd name="T28" fmla="*/ 13 w 108"/>
                <a:gd name="T29" fmla="*/ 53 h 88"/>
                <a:gd name="T30" fmla="*/ 33 w 108"/>
                <a:gd name="T31" fmla="*/ 69 h 88"/>
                <a:gd name="T32" fmla="*/ 6 w 108"/>
                <a:gd name="T33" fmla="*/ 78 h 88"/>
                <a:gd name="T34" fmla="*/ 0 w 108"/>
                <a:gd name="T35" fmla="*/ 78 h 88"/>
                <a:gd name="T36" fmla="*/ 34 w 108"/>
                <a:gd name="T37" fmla="*/ 88 h 88"/>
                <a:gd name="T38" fmla="*/ 97 w 108"/>
                <a:gd name="T39" fmla="*/ 25 h 88"/>
                <a:gd name="T40" fmla="*/ 97 w 108"/>
                <a:gd name="T41" fmla="*/ 22 h 88"/>
                <a:gd name="T42" fmla="*/ 108 w 108"/>
                <a:gd name="T43" fmla="*/ 1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88">
                  <a:moveTo>
                    <a:pt x="108" y="11"/>
                  </a:moveTo>
                  <a:cubicBezTo>
                    <a:pt x="104" y="12"/>
                    <a:pt x="100" y="13"/>
                    <a:pt x="96" y="14"/>
                  </a:cubicBezTo>
                  <a:cubicBezTo>
                    <a:pt x="100" y="11"/>
                    <a:pt x="104" y="7"/>
                    <a:pt x="105" y="2"/>
                  </a:cubicBezTo>
                  <a:cubicBezTo>
                    <a:pt x="101" y="4"/>
                    <a:pt x="96" y="6"/>
                    <a:pt x="91" y="7"/>
                  </a:cubicBezTo>
                  <a:cubicBezTo>
                    <a:pt x="87" y="3"/>
                    <a:pt x="81" y="0"/>
                    <a:pt x="75" y="0"/>
                  </a:cubicBezTo>
                  <a:cubicBezTo>
                    <a:pt x="63" y="0"/>
                    <a:pt x="53" y="10"/>
                    <a:pt x="53" y="22"/>
                  </a:cubicBezTo>
                  <a:cubicBezTo>
                    <a:pt x="53" y="24"/>
                    <a:pt x="53" y="26"/>
                    <a:pt x="54" y="27"/>
                  </a:cubicBezTo>
                  <a:cubicBezTo>
                    <a:pt x="35" y="26"/>
                    <a:pt x="19" y="18"/>
                    <a:pt x="8" y="4"/>
                  </a:cubicBezTo>
                  <a:cubicBezTo>
                    <a:pt x="6" y="7"/>
                    <a:pt x="5" y="11"/>
                    <a:pt x="5" y="15"/>
                  </a:cubicBezTo>
                  <a:cubicBezTo>
                    <a:pt x="5" y="23"/>
                    <a:pt x="9" y="30"/>
                    <a:pt x="15" y="34"/>
                  </a:cubicBezTo>
                  <a:cubicBezTo>
                    <a:pt x="11" y="34"/>
                    <a:pt x="8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42"/>
                    <a:pt x="12" y="51"/>
                    <a:pt x="23" y="53"/>
                  </a:cubicBezTo>
                  <a:cubicBezTo>
                    <a:pt x="21" y="53"/>
                    <a:pt x="19" y="54"/>
                    <a:pt x="17" y="54"/>
                  </a:cubicBezTo>
                  <a:cubicBezTo>
                    <a:pt x="15" y="54"/>
                    <a:pt x="14" y="54"/>
                    <a:pt x="13" y="53"/>
                  </a:cubicBezTo>
                  <a:cubicBezTo>
                    <a:pt x="15" y="62"/>
                    <a:pt x="23" y="69"/>
                    <a:pt x="33" y="69"/>
                  </a:cubicBezTo>
                  <a:cubicBezTo>
                    <a:pt x="26" y="75"/>
                    <a:pt x="16" y="78"/>
                    <a:pt x="6" y="78"/>
                  </a:cubicBezTo>
                  <a:cubicBezTo>
                    <a:pt x="4" y="78"/>
                    <a:pt x="2" y="78"/>
                    <a:pt x="0" y="78"/>
                  </a:cubicBezTo>
                  <a:cubicBezTo>
                    <a:pt x="10" y="84"/>
                    <a:pt x="22" y="88"/>
                    <a:pt x="34" y="88"/>
                  </a:cubicBezTo>
                  <a:cubicBezTo>
                    <a:pt x="75" y="88"/>
                    <a:pt x="97" y="54"/>
                    <a:pt x="97" y="25"/>
                  </a:cubicBezTo>
                  <a:cubicBezTo>
                    <a:pt x="97" y="24"/>
                    <a:pt x="97" y="23"/>
                    <a:pt x="97" y="22"/>
                  </a:cubicBezTo>
                  <a:cubicBezTo>
                    <a:pt x="102" y="19"/>
                    <a:pt x="105" y="15"/>
                    <a:pt x="108" y="11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6" name="îsliďe"/>
            <p:cNvSpPr/>
            <p:nvPr/>
          </p:nvSpPr>
          <p:spPr bwMode="auto">
            <a:xfrm>
              <a:off x="10315471" y="6398133"/>
              <a:ext cx="242709" cy="252495"/>
            </a:xfrm>
            <a:custGeom>
              <a:avLst/>
              <a:gdLst>
                <a:gd name="T0" fmla="*/ 66 w 124"/>
                <a:gd name="T1" fmla="*/ 0 h 129"/>
                <a:gd name="T2" fmla="*/ 66 w 124"/>
                <a:gd name="T3" fmla="*/ 59 h 129"/>
                <a:gd name="T4" fmla="*/ 124 w 124"/>
                <a:gd name="T5" fmla="*/ 0 h 129"/>
                <a:gd name="T6" fmla="*/ 124 w 124"/>
                <a:gd name="T7" fmla="*/ 129 h 129"/>
                <a:gd name="T8" fmla="*/ 66 w 124"/>
                <a:gd name="T9" fmla="*/ 70 h 129"/>
                <a:gd name="T10" fmla="*/ 66 w 124"/>
                <a:gd name="T11" fmla="*/ 129 h 129"/>
                <a:gd name="T12" fmla="*/ 0 w 124"/>
                <a:gd name="T13" fmla="*/ 64 h 129"/>
                <a:gd name="T14" fmla="*/ 66 w 124"/>
                <a:gd name="T1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29">
                  <a:moveTo>
                    <a:pt x="66" y="0"/>
                  </a:moveTo>
                  <a:lnTo>
                    <a:pt x="66" y="59"/>
                  </a:lnTo>
                  <a:lnTo>
                    <a:pt x="124" y="0"/>
                  </a:lnTo>
                  <a:lnTo>
                    <a:pt x="124" y="129"/>
                  </a:lnTo>
                  <a:lnTo>
                    <a:pt x="66" y="70"/>
                  </a:lnTo>
                  <a:lnTo>
                    <a:pt x="66" y="129"/>
                  </a:lnTo>
                  <a:lnTo>
                    <a:pt x="0" y="64"/>
                  </a:lnTo>
                  <a:lnTo>
                    <a:pt x="66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7" name="ïşlîḓé"/>
            <p:cNvSpPr/>
            <p:nvPr/>
          </p:nvSpPr>
          <p:spPr bwMode="auto">
            <a:xfrm>
              <a:off x="9877029" y="6449024"/>
              <a:ext cx="366021" cy="364063"/>
            </a:xfrm>
            <a:custGeom>
              <a:avLst/>
              <a:gdLst>
                <a:gd name="T0" fmla="*/ 0 w 114"/>
                <a:gd name="T1" fmla="*/ 83 h 114"/>
                <a:gd name="T2" fmla="*/ 10 w 114"/>
                <a:gd name="T3" fmla="*/ 93 h 114"/>
                <a:gd name="T4" fmla="*/ 30 w 114"/>
                <a:gd name="T5" fmla="*/ 73 h 114"/>
                <a:gd name="T6" fmla="*/ 41 w 114"/>
                <a:gd name="T7" fmla="*/ 84 h 114"/>
                <a:gd name="T8" fmla="*/ 21 w 114"/>
                <a:gd name="T9" fmla="*/ 104 h 114"/>
                <a:gd name="T10" fmla="*/ 31 w 114"/>
                <a:gd name="T11" fmla="*/ 114 h 114"/>
                <a:gd name="T12" fmla="*/ 51 w 114"/>
                <a:gd name="T13" fmla="*/ 94 h 114"/>
                <a:gd name="T14" fmla="*/ 64 w 114"/>
                <a:gd name="T15" fmla="*/ 107 h 114"/>
                <a:gd name="T16" fmla="*/ 74 w 114"/>
                <a:gd name="T17" fmla="*/ 97 h 114"/>
                <a:gd name="T18" fmla="*/ 17 w 114"/>
                <a:gd name="T19" fmla="*/ 40 h 114"/>
                <a:gd name="T20" fmla="*/ 7 w 114"/>
                <a:gd name="T21" fmla="*/ 50 h 114"/>
                <a:gd name="T22" fmla="*/ 20 w 114"/>
                <a:gd name="T23" fmla="*/ 63 h 114"/>
                <a:gd name="T24" fmla="*/ 0 w 114"/>
                <a:gd name="T25" fmla="*/ 83 h 114"/>
                <a:gd name="T26" fmla="*/ 84 w 114"/>
                <a:gd name="T27" fmla="*/ 30 h 114"/>
                <a:gd name="T28" fmla="*/ 26 w 114"/>
                <a:gd name="T29" fmla="*/ 39 h 114"/>
                <a:gd name="T30" fmla="*/ 75 w 114"/>
                <a:gd name="T31" fmla="*/ 88 h 114"/>
                <a:gd name="T32" fmla="*/ 84 w 114"/>
                <a:gd name="T33" fmla="*/ 30 h 114"/>
                <a:gd name="T34" fmla="*/ 93 w 114"/>
                <a:gd name="T35" fmla="*/ 35 h 114"/>
                <a:gd name="T36" fmla="*/ 79 w 114"/>
                <a:gd name="T37" fmla="*/ 21 h 114"/>
                <a:gd name="T38" fmla="*/ 100 w 114"/>
                <a:gd name="T39" fmla="*/ 0 h 114"/>
                <a:gd name="T40" fmla="*/ 114 w 114"/>
                <a:gd name="T41" fmla="*/ 14 h 114"/>
                <a:gd name="T42" fmla="*/ 93 w 114"/>
                <a:gd name="T43" fmla="*/ 3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4">
                  <a:moveTo>
                    <a:pt x="0" y="83"/>
                  </a:moveTo>
                  <a:cubicBezTo>
                    <a:pt x="10" y="93"/>
                    <a:pt x="10" y="93"/>
                    <a:pt x="10" y="93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31" y="114"/>
                    <a:pt x="31" y="114"/>
                    <a:pt x="31" y="114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20" y="63"/>
                    <a:pt x="20" y="63"/>
                    <a:pt x="20" y="63"/>
                  </a:cubicBezTo>
                  <a:lnTo>
                    <a:pt x="0" y="83"/>
                  </a:lnTo>
                  <a:close/>
                  <a:moveTo>
                    <a:pt x="84" y="30"/>
                  </a:moveTo>
                  <a:cubicBezTo>
                    <a:pt x="65" y="12"/>
                    <a:pt x="41" y="26"/>
                    <a:pt x="26" y="39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88" y="73"/>
                    <a:pt x="102" y="49"/>
                    <a:pt x="84" y="30"/>
                  </a:cubicBezTo>
                  <a:close/>
                  <a:moveTo>
                    <a:pt x="93" y="35"/>
                  </a:moveTo>
                  <a:cubicBezTo>
                    <a:pt x="79" y="21"/>
                    <a:pt x="79" y="21"/>
                    <a:pt x="79" y="2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4" y="14"/>
                    <a:pt x="114" y="14"/>
                    <a:pt x="114" y="14"/>
                  </a:cubicBezTo>
                  <a:lnTo>
                    <a:pt x="93" y="35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8" name="ïṧ1ïḑê"/>
            <p:cNvSpPr/>
            <p:nvPr/>
          </p:nvSpPr>
          <p:spPr bwMode="auto">
            <a:xfrm>
              <a:off x="8986444" y="6147595"/>
              <a:ext cx="366021" cy="358191"/>
            </a:xfrm>
            <a:custGeom>
              <a:avLst/>
              <a:gdLst>
                <a:gd name="T0" fmla="*/ 110 w 115"/>
                <a:gd name="T1" fmla="*/ 36 h 112"/>
                <a:gd name="T2" fmla="*/ 86 w 115"/>
                <a:gd name="T3" fmla="*/ 1 h 112"/>
                <a:gd name="T4" fmla="*/ 86 w 115"/>
                <a:gd name="T5" fmla="*/ 1 h 112"/>
                <a:gd name="T6" fmla="*/ 77 w 115"/>
                <a:gd name="T7" fmla="*/ 4 h 112"/>
                <a:gd name="T8" fmla="*/ 32 w 115"/>
                <a:gd name="T9" fmla="*/ 39 h 112"/>
                <a:gd name="T10" fmla="*/ 36 w 115"/>
                <a:gd name="T11" fmla="*/ 56 h 112"/>
                <a:gd name="T12" fmla="*/ 42 w 115"/>
                <a:gd name="T13" fmla="*/ 73 h 112"/>
                <a:gd name="T14" fmla="*/ 98 w 115"/>
                <a:gd name="T15" fmla="*/ 81 h 112"/>
                <a:gd name="T16" fmla="*/ 106 w 115"/>
                <a:gd name="T17" fmla="*/ 78 h 112"/>
                <a:gd name="T18" fmla="*/ 106 w 115"/>
                <a:gd name="T19" fmla="*/ 79 h 112"/>
                <a:gd name="T20" fmla="*/ 110 w 115"/>
                <a:gd name="T21" fmla="*/ 36 h 112"/>
                <a:gd name="T22" fmla="*/ 102 w 115"/>
                <a:gd name="T23" fmla="*/ 73 h 112"/>
                <a:gd name="T24" fmla="*/ 99 w 115"/>
                <a:gd name="T25" fmla="*/ 73 h 112"/>
                <a:gd name="T26" fmla="*/ 93 w 115"/>
                <a:gd name="T27" fmla="*/ 67 h 112"/>
                <a:gd name="T28" fmla="*/ 83 w 115"/>
                <a:gd name="T29" fmla="*/ 43 h 112"/>
                <a:gd name="T30" fmla="*/ 80 w 115"/>
                <a:gd name="T31" fmla="*/ 18 h 112"/>
                <a:gd name="T32" fmla="*/ 82 w 115"/>
                <a:gd name="T33" fmla="*/ 10 h 112"/>
                <a:gd name="T34" fmla="*/ 84 w 115"/>
                <a:gd name="T35" fmla="*/ 8 h 112"/>
                <a:gd name="T36" fmla="*/ 87 w 115"/>
                <a:gd name="T37" fmla="*/ 9 h 112"/>
                <a:gd name="T38" fmla="*/ 93 w 115"/>
                <a:gd name="T39" fmla="*/ 15 h 112"/>
                <a:gd name="T40" fmla="*/ 103 w 115"/>
                <a:gd name="T41" fmla="*/ 38 h 112"/>
                <a:gd name="T42" fmla="*/ 106 w 115"/>
                <a:gd name="T43" fmla="*/ 63 h 112"/>
                <a:gd name="T44" fmla="*/ 104 w 115"/>
                <a:gd name="T45" fmla="*/ 71 h 112"/>
                <a:gd name="T46" fmla="*/ 102 w 115"/>
                <a:gd name="T47" fmla="*/ 73 h 112"/>
                <a:gd name="T48" fmla="*/ 28 w 115"/>
                <a:gd name="T49" fmla="*/ 58 h 112"/>
                <a:gd name="T50" fmla="*/ 25 w 115"/>
                <a:gd name="T51" fmla="*/ 42 h 112"/>
                <a:gd name="T52" fmla="*/ 11 w 115"/>
                <a:gd name="T53" fmla="*/ 47 h 112"/>
                <a:gd name="T54" fmla="*/ 4 w 115"/>
                <a:gd name="T55" fmla="*/ 49 h 112"/>
                <a:gd name="T56" fmla="*/ 0 w 115"/>
                <a:gd name="T57" fmla="*/ 61 h 112"/>
                <a:gd name="T58" fmla="*/ 3 w 115"/>
                <a:gd name="T59" fmla="*/ 70 h 112"/>
                <a:gd name="T60" fmla="*/ 11 w 115"/>
                <a:gd name="T61" fmla="*/ 78 h 112"/>
                <a:gd name="T62" fmla="*/ 19 w 115"/>
                <a:gd name="T63" fmla="*/ 76 h 112"/>
                <a:gd name="T64" fmla="*/ 34 w 115"/>
                <a:gd name="T65" fmla="*/ 73 h 112"/>
                <a:gd name="T66" fmla="*/ 28 w 115"/>
                <a:gd name="T67" fmla="*/ 58 h 112"/>
                <a:gd name="T68" fmla="*/ 47 w 115"/>
                <a:gd name="T69" fmla="*/ 77 h 112"/>
                <a:gd name="T70" fmla="*/ 32 w 115"/>
                <a:gd name="T71" fmla="*/ 78 h 112"/>
                <a:gd name="T72" fmla="*/ 50 w 115"/>
                <a:gd name="T73" fmla="*/ 110 h 112"/>
                <a:gd name="T74" fmla="*/ 54 w 115"/>
                <a:gd name="T75" fmla="*/ 111 h 112"/>
                <a:gd name="T76" fmla="*/ 66 w 115"/>
                <a:gd name="T77" fmla="*/ 102 h 112"/>
                <a:gd name="T78" fmla="*/ 66 w 115"/>
                <a:gd name="T79" fmla="*/ 98 h 112"/>
                <a:gd name="T80" fmla="*/ 47 w 115"/>
                <a:gd name="T81" fmla="*/ 77 h 112"/>
                <a:gd name="T82" fmla="*/ 96 w 115"/>
                <a:gd name="T83" fmla="*/ 53 h 112"/>
                <a:gd name="T84" fmla="*/ 95 w 115"/>
                <a:gd name="T85" fmla="*/ 53 h 112"/>
                <a:gd name="T86" fmla="*/ 93 w 115"/>
                <a:gd name="T87" fmla="*/ 51 h 112"/>
                <a:gd name="T88" fmla="*/ 89 w 115"/>
                <a:gd name="T89" fmla="*/ 42 h 112"/>
                <a:gd name="T90" fmla="*/ 88 w 115"/>
                <a:gd name="T91" fmla="*/ 32 h 112"/>
                <a:gd name="T92" fmla="*/ 89 w 115"/>
                <a:gd name="T93" fmla="*/ 29 h 112"/>
                <a:gd name="T94" fmla="*/ 90 w 115"/>
                <a:gd name="T95" fmla="*/ 28 h 112"/>
                <a:gd name="T96" fmla="*/ 91 w 115"/>
                <a:gd name="T97" fmla="*/ 29 h 112"/>
                <a:gd name="T98" fmla="*/ 93 w 115"/>
                <a:gd name="T99" fmla="*/ 31 h 112"/>
                <a:gd name="T100" fmla="*/ 97 w 115"/>
                <a:gd name="T101" fmla="*/ 40 h 112"/>
                <a:gd name="T102" fmla="*/ 98 w 115"/>
                <a:gd name="T103" fmla="*/ 49 h 112"/>
                <a:gd name="T104" fmla="*/ 97 w 115"/>
                <a:gd name="T105" fmla="*/ 52 h 112"/>
                <a:gd name="T106" fmla="*/ 96 w 115"/>
                <a:gd name="T107" fmla="*/ 5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12">
                  <a:moveTo>
                    <a:pt x="110" y="36"/>
                  </a:moveTo>
                  <a:cubicBezTo>
                    <a:pt x="104" y="15"/>
                    <a:pt x="93" y="0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60" y="25"/>
                    <a:pt x="32" y="39"/>
                  </a:cubicBezTo>
                  <a:cubicBezTo>
                    <a:pt x="33" y="44"/>
                    <a:pt x="34" y="50"/>
                    <a:pt x="36" y="56"/>
                  </a:cubicBezTo>
                  <a:cubicBezTo>
                    <a:pt x="37" y="63"/>
                    <a:pt x="39" y="68"/>
                    <a:pt x="42" y="73"/>
                  </a:cubicBezTo>
                  <a:cubicBezTo>
                    <a:pt x="73" y="71"/>
                    <a:pt x="98" y="81"/>
                    <a:pt x="98" y="81"/>
                  </a:cubicBezTo>
                  <a:cubicBezTo>
                    <a:pt x="106" y="78"/>
                    <a:pt x="106" y="78"/>
                    <a:pt x="106" y="78"/>
                  </a:cubicBezTo>
                  <a:cubicBezTo>
                    <a:pt x="106" y="78"/>
                    <a:pt x="106" y="79"/>
                    <a:pt x="106" y="79"/>
                  </a:cubicBezTo>
                  <a:cubicBezTo>
                    <a:pt x="114" y="76"/>
                    <a:pt x="115" y="57"/>
                    <a:pt x="110" y="36"/>
                  </a:cubicBezTo>
                  <a:close/>
                  <a:moveTo>
                    <a:pt x="102" y="73"/>
                  </a:moveTo>
                  <a:cubicBezTo>
                    <a:pt x="101" y="74"/>
                    <a:pt x="99" y="73"/>
                    <a:pt x="99" y="73"/>
                  </a:cubicBezTo>
                  <a:cubicBezTo>
                    <a:pt x="97" y="71"/>
                    <a:pt x="95" y="69"/>
                    <a:pt x="93" y="67"/>
                  </a:cubicBezTo>
                  <a:cubicBezTo>
                    <a:pt x="89" y="61"/>
                    <a:pt x="85" y="53"/>
                    <a:pt x="83" y="43"/>
                  </a:cubicBezTo>
                  <a:cubicBezTo>
                    <a:pt x="80" y="34"/>
                    <a:pt x="79" y="25"/>
                    <a:pt x="80" y="18"/>
                  </a:cubicBezTo>
                  <a:cubicBezTo>
                    <a:pt x="80" y="15"/>
                    <a:pt x="81" y="12"/>
                    <a:pt x="82" y="10"/>
                  </a:cubicBezTo>
                  <a:cubicBezTo>
                    <a:pt x="82" y="10"/>
                    <a:pt x="83" y="8"/>
                    <a:pt x="84" y="8"/>
                  </a:cubicBezTo>
                  <a:cubicBezTo>
                    <a:pt x="85" y="8"/>
                    <a:pt x="87" y="9"/>
                    <a:pt x="87" y="9"/>
                  </a:cubicBezTo>
                  <a:cubicBezTo>
                    <a:pt x="89" y="10"/>
                    <a:pt x="91" y="12"/>
                    <a:pt x="93" y="15"/>
                  </a:cubicBezTo>
                  <a:cubicBezTo>
                    <a:pt x="97" y="20"/>
                    <a:pt x="101" y="29"/>
                    <a:pt x="103" y="38"/>
                  </a:cubicBezTo>
                  <a:cubicBezTo>
                    <a:pt x="106" y="47"/>
                    <a:pt x="107" y="56"/>
                    <a:pt x="106" y="63"/>
                  </a:cubicBezTo>
                  <a:cubicBezTo>
                    <a:pt x="105" y="67"/>
                    <a:pt x="105" y="69"/>
                    <a:pt x="104" y="71"/>
                  </a:cubicBezTo>
                  <a:cubicBezTo>
                    <a:pt x="103" y="72"/>
                    <a:pt x="103" y="73"/>
                    <a:pt x="102" y="73"/>
                  </a:cubicBezTo>
                  <a:close/>
                  <a:moveTo>
                    <a:pt x="28" y="58"/>
                  </a:moveTo>
                  <a:cubicBezTo>
                    <a:pt x="27" y="53"/>
                    <a:pt x="26" y="47"/>
                    <a:pt x="25" y="42"/>
                  </a:cubicBezTo>
                  <a:cubicBezTo>
                    <a:pt x="20" y="44"/>
                    <a:pt x="16" y="46"/>
                    <a:pt x="11" y="47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8"/>
                    <a:pt x="11" y="78"/>
                    <a:pt x="19" y="76"/>
                  </a:cubicBezTo>
                  <a:cubicBezTo>
                    <a:pt x="24" y="75"/>
                    <a:pt x="28" y="74"/>
                    <a:pt x="34" y="73"/>
                  </a:cubicBezTo>
                  <a:cubicBezTo>
                    <a:pt x="32" y="69"/>
                    <a:pt x="30" y="64"/>
                    <a:pt x="28" y="58"/>
                  </a:cubicBezTo>
                  <a:close/>
                  <a:moveTo>
                    <a:pt x="47" y="77"/>
                  </a:moveTo>
                  <a:cubicBezTo>
                    <a:pt x="32" y="78"/>
                    <a:pt x="32" y="78"/>
                    <a:pt x="32" y="78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1" y="112"/>
                    <a:pt x="53" y="112"/>
                    <a:pt x="54" y="111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7" y="101"/>
                    <a:pt x="67" y="99"/>
                    <a:pt x="66" y="98"/>
                  </a:cubicBezTo>
                  <a:lnTo>
                    <a:pt x="47" y="77"/>
                  </a:lnTo>
                  <a:close/>
                  <a:moveTo>
                    <a:pt x="96" y="53"/>
                  </a:moveTo>
                  <a:cubicBezTo>
                    <a:pt x="96" y="53"/>
                    <a:pt x="95" y="53"/>
                    <a:pt x="95" y="53"/>
                  </a:cubicBezTo>
                  <a:cubicBezTo>
                    <a:pt x="94" y="53"/>
                    <a:pt x="94" y="52"/>
                    <a:pt x="93" y="51"/>
                  </a:cubicBezTo>
                  <a:cubicBezTo>
                    <a:pt x="91" y="49"/>
                    <a:pt x="90" y="45"/>
                    <a:pt x="89" y="42"/>
                  </a:cubicBezTo>
                  <a:cubicBezTo>
                    <a:pt x="88" y="38"/>
                    <a:pt x="88" y="35"/>
                    <a:pt x="88" y="32"/>
                  </a:cubicBezTo>
                  <a:cubicBezTo>
                    <a:pt x="88" y="31"/>
                    <a:pt x="88" y="30"/>
                    <a:pt x="89" y="29"/>
                  </a:cubicBezTo>
                  <a:cubicBezTo>
                    <a:pt x="89" y="29"/>
                    <a:pt x="89" y="28"/>
                    <a:pt x="90" y="28"/>
                  </a:cubicBezTo>
                  <a:cubicBezTo>
                    <a:pt x="90" y="28"/>
                    <a:pt x="90" y="28"/>
                    <a:pt x="91" y="29"/>
                  </a:cubicBezTo>
                  <a:cubicBezTo>
                    <a:pt x="91" y="29"/>
                    <a:pt x="92" y="30"/>
                    <a:pt x="93" y="31"/>
                  </a:cubicBezTo>
                  <a:cubicBezTo>
                    <a:pt x="94" y="33"/>
                    <a:pt x="96" y="36"/>
                    <a:pt x="97" y="40"/>
                  </a:cubicBezTo>
                  <a:cubicBezTo>
                    <a:pt x="98" y="43"/>
                    <a:pt x="98" y="47"/>
                    <a:pt x="98" y="49"/>
                  </a:cubicBezTo>
                  <a:cubicBezTo>
                    <a:pt x="98" y="51"/>
                    <a:pt x="98" y="52"/>
                    <a:pt x="97" y="52"/>
                  </a:cubicBezTo>
                  <a:cubicBezTo>
                    <a:pt x="97" y="53"/>
                    <a:pt x="97" y="53"/>
                    <a:pt x="96" y="53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9" name="íSļiḋè"/>
            <p:cNvSpPr/>
            <p:nvPr/>
          </p:nvSpPr>
          <p:spPr bwMode="auto">
            <a:xfrm>
              <a:off x="9420971" y="6157383"/>
              <a:ext cx="334704" cy="336661"/>
            </a:xfrm>
            <a:custGeom>
              <a:avLst/>
              <a:gdLst>
                <a:gd name="T0" fmla="*/ 100 w 105"/>
                <a:gd name="T1" fmla="*/ 29 h 105"/>
                <a:gd name="T2" fmla="*/ 71 w 105"/>
                <a:gd name="T3" fmla="*/ 26 h 105"/>
                <a:gd name="T4" fmla="*/ 88 w 105"/>
                <a:gd name="T5" fmla="*/ 9 h 105"/>
                <a:gd name="T6" fmla="*/ 82 w 105"/>
                <a:gd name="T7" fmla="*/ 3 h 105"/>
                <a:gd name="T8" fmla="*/ 59 w 105"/>
                <a:gd name="T9" fmla="*/ 26 h 105"/>
                <a:gd name="T10" fmla="*/ 52 w 105"/>
                <a:gd name="T11" fmla="*/ 26 h 105"/>
                <a:gd name="T12" fmla="*/ 52 w 105"/>
                <a:gd name="T13" fmla="*/ 26 h 105"/>
                <a:gd name="T14" fmla="*/ 26 w 105"/>
                <a:gd name="T15" fmla="*/ 0 h 105"/>
                <a:gd name="T16" fmla="*/ 19 w 105"/>
                <a:gd name="T17" fmla="*/ 6 h 105"/>
                <a:gd name="T18" fmla="*/ 39 w 105"/>
                <a:gd name="T19" fmla="*/ 26 h 105"/>
                <a:gd name="T20" fmla="*/ 4 w 105"/>
                <a:gd name="T21" fmla="*/ 29 h 105"/>
                <a:gd name="T22" fmla="*/ 0 w 105"/>
                <a:gd name="T23" fmla="*/ 65 h 105"/>
                <a:gd name="T24" fmla="*/ 4 w 105"/>
                <a:gd name="T25" fmla="*/ 101 h 105"/>
                <a:gd name="T26" fmla="*/ 52 w 105"/>
                <a:gd name="T27" fmla="*/ 105 h 105"/>
                <a:gd name="T28" fmla="*/ 100 w 105"/>
                <a:gd name="T29" fmla="*/ 101 h 105"/>
                <a:gd name="T30" fmla="*/ 105 w 105"/>
                <a:gd name="T31" fmla="*/ 65 h 105"/>
                <a:gd name="T32" fmla="*/ 100 w 105"/>
                <a:gd name="T33" fmla="*/ 29 h 105"/>
                <a:gd name="T34" fmla="*/ 88 w 105"/>
                <a:gd name="T35" fmla="*/ 89 h 105"/>
                <a:gd name="T36" fmla="*/ 52 w 105"/>
                <a:gd name="T37" fmla="*/ 92 h 105"/>
                <a:gd name="T38" fmla="*/ 16 w 105"/>
                <a:gd name="T39" fmla="*/ 89 h 105"/>
                <a:gd name="T40" fmla="*/ 13 w 105"/>
                <a:gd name="T41" fmla="*/ 65 h 105"/>
                <a:gd name="T42" fmla="*/ 16 w 105"/>
                <a:gd name="T43" fmla="*/ 41 h 105"/>
                <a:gd name="T44" fmla="*/ 52 w 105"/>
                <a:gd name="T45" fmla="*/ 39 h 105"/>
                <a:gd name="T46" fmla="*/ 88 w 105"/>
                <a:gd name="T47" fmla="*/ 41 h 105"/>
                <a:gd name="T48" fmla="*/ 92 w 105"/>
                <a:gd name="T49" fmla="*/ 65 h 105"/>
                <a:gd name="T50" fmla="*/ 88 w 105"/>
                <a:gd name="T51" fmla="*/ 8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5">
                  <a:moveTo>
                    <a:pt x="100" y="29"/>
                  </a:moveTo>
                  <a:cubicBezTo>
                    <a:pt x="91" y="28"/>
                    <a:pt x="82" y="27"/>
                    <a:pt x="71" y="26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7" y="26"/>
                    <a:pt x="54" y="26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7" y="27"/>
                    <a:pt x="15" y="28"/>
                    <a:pt x="4" y="29"/>
                  </a:cubicBezTo>
                  <a:cubicBezTo>
                    <a:pt x="1" y="40"/>
                    <a:pt x="0" y="52"/>
                    <a:pt x="0" y="65"/>
                  </a:cubicBezTo>
                  <a:cubicBezTo>
                    <a:pt x="0" y="78"/>
                    <a:pt x="1" y="90"/>
                    <a:pt x="4" y="101"/>
                  </a:cubicBezTo>
                  <a:cubicBezTo>
                    <a:pt x="19" y="104"/>
                    <a:pt x="35" y="105"/>
                    <a:pt x="52" y="105"/>
                  </a:cubicBezTo>
                  <a:cubicBezTo>
                    <a:pt x="69" y="105"/>
                    <a:pt x="86" y="104"/>
                    <a:pt x="100" y="101"/>
                  </a:cubicBezTo>
                  <a:cubicBezTo>
                    <a:pt x="103" y="90"/>
                    <a:pt x="105" y="78"/>
                    <a:pt x="105" y="65"/>
                  </a:cubicBezTo>
                  <a:cubicBezTo>
                    <a:pt x="105" y="52"/>
                    <a:pt x="103" y="40"/>
                    <a:pt x="100" y="29"/>
                  </a:cubicBezTo>
                  <a:close/>
                  <a:moveTo>
                    <a:pt x="88" y="89"/>
                  </a:moveTo>
                  <a:cubicBezTo>
                    <a:pt x="77" y="91"/>
                    <a:pt x="65" y="92"/>
                    <a:pt x="52" y="92"/>
                  </a:cubicBezTo>
                  <a:cubicBezTo>
                    <a:pt x="39" y="92"/>
                    <a:pt x="27" y="91"/>
                    <a:pt x="16" y="89"/>
                  </a:cubicBezTo>
                  <a:cubicBezTo>
                    <a:pt x="14" y="82"/>
                    <a:pt x="13" y="74"/>
                    <a:pt x="13" y="65"/>
                  </a:cubicBezTo>
                  <a:cubicBezTo>
                    <a:pt x="13" y="57"/>
                    <a:pt x="14" y="49"/>
                    <a:pt x="16" y="41"/>
                  </a:cubicBezTo>
                  <a:cubicBezTo>
                    <a:pt x="27" y="40"/>
                    <a:pt x="39" y="39"/>
                    <a:pt x="52" y="39"/>
                  </a:cubicBezTo>
                  <a:cubicBezTo>
                    <a:pt x="65" y="39"/>
                    <a:pt x="77" y="40"/>
                    <a:pt x="88" y="41"/>
                  </a:cubicBezTo>
                  <a:cubicBezTo>
                    <a:pt x="90" y="49"/>
                    <a:pt x="92" y="57"/>
                    <a:pt x="92" y="65"/>
                  </a:cubicBezTo>
                  <a:cubicBezTo>
                    <a:pt x="92" y="74"/>
                    <a:pt x="90" y="82"/>
                    <a:pt x="88" y="89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0" name="iṥľiḑé"/>
            <p:cNvSpPr/>
            <p:nvPr/>
          </p:nvSpPr>
          <p:spPr bwMode="auto">
            <a:xfrm>
              <a:off x="9372038" y="6560592"/>
              <a:ext cx="409082" cy="230965"/>
            </a:xfrm>
            <a:custGeom>
              <a:avLst/>
              <a:gdLst>
                <a:gd name="T0" fmla="*/ 128 w 128"/>
                <a:gd name="T1" fmla="*/ 50 h 72"/>
                <a:gd name="T2" fmla="*/ 112 w 128"/>
                <a:gd name="T3" fmla="*/ 29 h 72"/>
                <a:gd name="T4" fmla="*/ 82 w 128"/>
                <a:gd name="T5" fmla="*/ 0 h 72"/>
                <a:gd name="T6" fmla="*/ 58 w 128"/>
                <a:gd name="T7" fmla="*/ 11 h 72"/>
                <a:gd name="T8" fmla="*/ 45 w 128"/>
                <a:gd name="T9" fmla="*/ 4 h 72"/>
                <a:gd name="T10" fmla="*/ 29 w 128"/>
                <a:gd name="T11" fmla="*/ 21 h 72"/>
                <a:gd name="T12" fmla="*/ 29 w 128"/>
                <a:gd name="T13" fmla="*/ 23 h 72"/>
                <a:gd name="T14" fmla="*/ 24 w 128"/>
                <a:gd name="T15" fmla="*/ 23 h 72"/>
                <a:gd name="T16" fmla="*/ 0 w 128"/>
                <a:gd name="T17" fmla="*/ 47 h 72"/>
                <a:gd name="T18" fmla="*/ 24 w 128"/>
                <a:gd name="T19" fmla="*/ 72 h 72"/>
                <a:gd name="T20" fmla="*/ 106 w 128"/>
                <a:gd name="T21" fmla="*/ 72 h 72"/>
                <a:gd name="T22" fmla="*/ 106 w 128"/>
                <a:gd name="T23" fmla="*/ 72 h 72"/>
                <a:gd name="T24" fmla="*/ 128 w 128"/>
                <a:gd name="T25" fmla="*/ 5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72">
                  <a:moveTo>
                    <a:pt x="128" y="50"/>
                  </a:moveTo>
                  <a:cubicBezTo>
                    <a:pt x="128" y="39"/>
                    <a:pt x="121" y="31"/>
                    <a:pt x="112" y="29"/>
                  </a:cubicBezTo>
                  <a:cubicBezTo>
                    <a:pt x="111" y="12"/>
                    <a:pt x="98" y="0"/>
                    <a:pt x="82" y="0"/>
                  </a:cubicBezTo>
                  <a:cubicBezTo>
                    <a:pt x="72" y="0"/>
                    <a:pt x="64" y="4"/>
                    <a:pt x="58" y="11"/>
                  </a:cubicBezTo>
                  <a:cubicBezTo>
                    <a:pt x="55" y="7"/>
                    <a:pt x="51" y="4"/>
                    <a:pt x="45" y="4"/>
                  </a:cubicBezTo>
                  <a:cubicBezTo>
                    <a:pt x="36" y="4"/>
                    <a:pt x="29" y="12"/>
                    <a:pt x="29" y="21"/>
                  </a:cubicBezTo>
                  <a:cubicBezTo>
                    <a:pt x="29" y="22"/>
                    <a:pt x="29" y="23"/>
                    <a:pt x="29" y="23"/>
                  </a:cubicBezTo>
                  <a:cubicBezTo>
                    <a:pt x="27" y="23"/>
                    <a:pt x="26" y="23"/>
                    <a:pt x="24" y="23"/>
                  </a:cubicBezTo>
                  <a:cubicBezTo>
                    <a:pt x="11" y="23"/>
                    <a:pt x="0" y="34"/>
                    <a:pt x="0" y="47"/>
                  </a:cubicBezTo>
                  <a:cubicBezTo>
                    <a:pt x="0" y="61"/>
                    <a:pt x="11" y="72"/>
                    <a:pt x="24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18" y="71"/>
                    <a:pt x="128" y="62"/>
                    <a:pt x="128" y="50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1" name="íšḻíḍê"/>
            <p:cNvSpPr/>
            <p:nvPr/>
          </p:nvSpPr>
          <p:spPr bwMode="auto">
            <a:xfrm>
              <a:off x="8992317" y="6560592"/>
              <a:ext cx="281855" cy="230965"/>
            </a:xfrm>
            <a:custGeom>
              <a:avLst/>
              <a:gdLst>
                <a:gd name="T0" fmla="*/ 0 w 88"/>
                <a:gd name="T1" fmla="*/ 0 h 72"/>
                <a:gd name="T2" fmla="*/ 0 w 88"/>
                <a:gd name="T3" fmla="*/ 72 h 72"/>
                <a:gd name="T4" fmla="*/ 88 w 88"/>
                <a:gd name="T5" fmla="*/ 72 h 72"/>
                <a:gd name="T6" fmla="*/ 88 w 88"/>
                <a:gd name="T7" fmla="*/ 0 h 72"/>
                <a:gd name="T8" fmla="*/ 0 w 88"/>
                <a:gd name="T9" fmla="*/ 0 h 72"/>
                <a:gd name="T10" fmla="*/ 83 w 88"/>
                <a:gd name="T11" fmla="*/ 66 h 72"/>
                <a:gd name="T12" fmla="*/ 5 w 88"/>
                <a:gd name="T13" fmla="*/ 66 h 72"/>
                <a:gd name="T14" fmla="*/ 5 w 88"/>
                <a:gd name="T15" fmla="*/ 5 h 72"/>
                <a:gd name="T16" fmla="*/ 83 w 88"/>
                <a:gd name="T17" fmla="*/ 5 h 72"/>
                <a:gd name="T18" fmla="*/ 83 w 88"/>
                <a:gd name="T19" fmla="*/ 66 h 72"/>
                <a:gd name="T20" fmla="*/ 61 w 88"/>
                <a:gd name="T21" fmla="*/ 19 h 72"/>
                <a:gd name="T22" fmla="*/ 69 w 88"/>
                <a:gd name="T23" fmla="*/ 27 h 72"/>
                <a:gd name="T24" fmla="*/ 77 w 88"/>
                <a:gd name="T25" fmla="*/ 19 h 72"/>
                <a:gd name="T26" fmla="*/ 69 w 88"/>
                <a:gd name="T27" fmla="*/ 11 h 72"/>
                <a:gd name="T28" fmla="*/ 61 w 88"/>
                <a:gd name="T29" fmla="*/ 19 h 72"/>
                <a:gd name="T30" fmla="*/ 77 w 88"/>
                <a:gd name="T31" fmla="*/ 60 h 72"/>
                <a:gd name="T32" fmla="*/ 11 w 88"/>
                <a:gd name="T33" fmla="*/ 60 h 72"/>
                <a:gd name="T34" fmla="*/ 27 w 88"/>
                <a:gd name="T35" fmla="*/ 16 h 72"/>
                <a:gd name="T36" fmla="*/ 50 w 88"/>
                <a:gd name="T37" fmla="*/ 44 h 72"/>
                <a:gd name="T38" fmla="*/ 61 w 88"/>
                <a:gd name="T39" fmla="*/ 36 h 72"/>
                <a:gd name="T40" fmla="*/ 77 w 88"/>
                <a:gd name="T41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0" y="0"/>
                  </a:lnTo>
                  <a:close/>
                  <a:moveTo>
                    <a:pt x="83" y="66"/>
                  </a:moveTo>
                  <a:cubicBezTo>
                    <a:pt x="5" y="66"/>
                    <a:pt x="5" y="66"/>
                    <a:pt x="5" y="6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83" y="5"/>
                    <a:pt x="83" y="5"/>
                    <a:pt x="83" y="5"/>
                  </a:cubicBezTo>
                  <a:lnTo>
                    <a:pt x="83" y="66"/>
                  </a:lnTo>
                  <a:close/>
                  <a:moveTo>
                    <a:pt x="61" y="19"/>
                  </a:moveTo>
                  <a:cubicBezTo>
                    <a:pt x="61" y="24"/>
                    <a:pt x="64" y="27"/>
                    <a:pt x="69" y="27"/>
                  </a:cubicBezTo>
                  <a:cubicBezTo>
                    <a:pt x="74" y="27"/>
                    <a:pt x="77" y="24"/>
                    <a:pt x="77" y="19"/>
                  </a:cubicBezTo>
                  <a:cubicBezTo>
                    <a:pt x="77" y="14"/>
                    <a:pt x="74" y="11"/>
                    <a:pt x="69" y="11"/>
                  </a:cubicBezTo>
                  <a:cubicBezTo>
                    <a:pt x="64" y="11"/>
                    <a:pt x="61" y="14"/>
                    <a:pt x="61" y="19"/>
                  </a:cubicBezTo>
                  <a:close/>
                  <a:moveTo>
                    <a:pt x="77" y="60"/>
                  </a:moveTo>
                  <a:cubicBezTo>
                    <a:pt x="11" y="60"/>
                    <a:pt x="11" y="60"/>
                    <a:pt x="11" y="6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61" y="36"/>
                    <a:pt x="61" y="36"/>
                    <a:pt x="61" y="36"/>
                  </a:cubicBezTo>
                  <a:lnTo>
                    <a:pt x="77" y="6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2" name="iṩḷiḋe"/>
            <p:cNvSpPr/>
            <p:nvPr/>
          </p:nvSpPr>
          <p:spPr bwMode="auto">
            <a:xfrm>
              <a:off x="8583234" y="6505787"/>
              <a:ext cx="272069" cy="275983"/>
            </a:xfrm>
            <a:custGeom>
              <a:avLst/>
              <a:gdLst>
                <a:gd name="T0" fmla="*/ 57 w 85"/>
                <a:gd name="T1" fmla="*/ 59 h 86"/>
                <a:gd name="T2" fmla="*/ 82 w 85"/>
                <a:gd name="T3" fmla="*/ 47 h 86"/>
                <a:gd name="T4" fmla="*/ 82 w 85"/>
                <a:gd name="T5" fmla="*/ 59 h 86"/>
                <a:gd name="T6" fmla="*/ 66 w 85"/>
                <a:gd name="T7" fmla="*/ 67 h 86"/>
                <a:gd name="T8" fmla="*/ 59 w 85"/>
                <a:gd name="T9" fmla="*/ 84 h 86"/>
                <a:gd name="T10" fmla="*/ 47 w 85"/>
                <a:gd name="T11" fmla="*/ 84 h 86"/>
                <a:gd name="T12" fmla="*/ 57 w 85"/>
                <a:gd name="T13" fmla="*/ 59 h 86"/>
                <a:gd name="T14" fmla="*/ 24 w 85"/>
                <a:gd name="T15" fmla="*/ 85 h 86"/>
                <a:gd name="T16" fmla="*/ 39 w 85"/>
                <a:gd name="T17" fmla="*/ 42 h 86"/>
                <a:gd name="T18" fmla="*/ 81 w 85"/>
                <a:gd name="T19" fmla="*/ 23 h 86"/>
                <a:gd name="T20" fmla="*/ 81 w 85"/>
                <a:gd name="T21" fmla="*/ 35 h 86"/>
                <a:gd name="T22" fmla="*/ 81 w 85"/>
                <a:gd name="T23" fmla="*/ 35 h 86"/>
                <a:gd name="T24" fmla="*/ 48 w 85"/>
                <a:gd name="T25" fmla="*/ 51 h 86"/>
                <a:gd name="T26" fmla="*/ 36 w 85"/>
                <a:gd name="T27" fmla="*/ 85 h 86"/>
                <a:gd name="T28" fmla="*/ 24 w 85"/>
                <a:gd name="T29" fmla="*/ 85 h 86"/>
                <a:gd name="T30" fmla="*/ 49 w 85"/>
                <a:gd name="T31" fmla="*/ 7 h 86"/>
                <a:gd name="T32" fmla="*/ 80 w 85"/>
                <a:gd name="T33" fmla="*/ 0 h 86"/>
                <a:gd name="T34" fmla="*/ 80 w 85"/>
                <a:gd name="T35" fmla="*/ 0 h 86"/>
                <a:gd name="T36" fmla="*/ 80 w 85"/>
                <a:gd name="T37" fmla="*/ 12 h 86"/>
                <a:gd name="T38" fmla="*/ 31 w 85"/>
                <a:gd name="T39" fmla="*/ 34 h 86"/>
                <a:gd name="T40" fmla="*/ 12 w 85"/>
                <a:gd name="T41" fmla="*/ 86 h 86"/>
                <a:gd name="T42" fmla="*/ 0 w 85"/>
                <a:gd name="T43" fmla="*/ 86 h 86"/>
                <a:gd name="T44" fmla="*/ 5 w 85"/>
                <a:gd name="T45" fmla="*/ 55 h 86"/>
                <a:gd name="T46" fmla="*/ 22 w 85"/>
                <a:gd name="T47" fmla="*/ 26 h 86"/>
                <a:gd name="T48" fmla="*/ 49 w 85"/>
                <a:gd name="T49" fmla="*/ 7 h 86"/>
                <a:gd name="T50" fmla="*/ 75 w 85"/>
                <a:gd name="T51" fmla="*/ 83 h 86"/>
                <a:gd name="T52" fmla="*/ 83 w 85"/>
                <a:gd name="T53" fmla="*/ 83 h 86"/>
                <a:gd name="T54" fmla="*/ 83 w 85"/>
                <a:gd name="T55" fmla="*/ 74 h 86"/>
                <a:gd name="T56" fmla="*/ 74 w 85"/>
                <a:gd name="T57" fmla="*/ 75 h 86"/>
                <a:gd name="T58" fmla="*/ 75 w 85"/>
                <a:gd name="T5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86">
                  <a:moveTo>
                    <a:pt x="57" y="59"/>
                  </a:moveTo>
                  <a:cubicBezTo>
                    <a:pt x="64" y="51"/>
                    <a:pt x="73" y="48"/>
                    <a:pt x="82" y="47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76" y="59"/>
                    <a:pt x="70" y="62"/>
                    <a:pt x="66" y="67"/>
                  </a:cubicBezTo>
                  <a:cubicBezTo>
                    <a:pt x="61" y="71"/>
                    <a:pt x="59" y="78"/>
                    <a:pt x="59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75"/>
                    <a:pt x="50" y="66"/>
                    <a:pt x="57" y="59"/>
                  </a:cubicBezTo>
                  <a:close/>
                  <a:moveTo>
                    <a:pt x="24" y="85"/>
                  </a:moveTo>
                  <a:cubicBezTo>
                    <a:pt x="23" y="69"/>
                    <a:pt x="29" y="54"/>
                    <a:pt x="39" y="42"/>
                  </a:cubicBezTo>
                  <a:cubicBezTo>
                    <a:pt x="50" y="31"/>
                    <a:pt x="65" y="24"/>
                    <a:pt x="81" y="23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69" y="36"/>
                    <a:pt x="57" y="41"/>
                    <a:pt x="48" y="51"/>
                  </a:cubicBezTo>
                  <a:cubicBezTo>
                    <a:pt x="40" y="60"/>
                    <a:pt x="35" y="72"/>
                    <a:pt x="36" y="85"/>
                  </a:cubicBezTo>
                  <a:lnTo>
                    <a:pt x="24" y="85"/>
                  </a:lnTo>
                  <a:close/>
                  <a:moveTo>
                    <a:pt x="49" y="7"/>
                  </a:moveTo>
                  <a:cubicBezTo>
                    <a:pt x="59" y="3"/>
                    <a:pt x="69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61" y="12"/>
                    <a:pt x="44" y="20"/>
                    <a:pt x="31" y="34"/>
                  </a:cubicBezTo>
                  <a:cubicBezTo>
                    <a:pt x="18" y="48"/>
                    <a:pt x="11" y="67"/>
                    <a:pt x="12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75"/>
                    <a:pt x="1" y="65"/>
                    <a:pt x="5" y="55"/>
                  </a:cubicBezTo>
                  <a:cubicBezTo>
                    <a:pt x="9" y="44"/>
                    <a:pt x="14" y="35"/>
                    <a:pt x="22" y="26"/>
                  </a:cubicBezTo>
                  <a:cubicBezTo>
                    <a:pt x="30" y="18"/>
                    <a:pt x="39" y="12"/>
                    <a:pt x="49" y="7"/>
                  </a:cubicBezTo>
                  <a:close/>
                  <a:moveTo>
                    <a:pt x="75" y="83"/>
                  </a:moveTo>
                  <a:cubicBezTo>
                    <a:pt x="77" y="85"/>
                    <a:pt x="81" y="85"/>
                    <a:pt x="83" y="83"/>
                  </a:cubicBezTo>
                  <a:cubicBezTo>
                    <a:pt x="85" y="80"/>
                    <a:pt x="85" y="77"/>
                    <a:pt x="83" y="74"/>
                  </a:cubicBezTo>
                  <a:cubicBezTo>
                    <a:pt x="80" y="72"/>
                    <a:pt x="77" y="72"/>
                    <a:pt x="74" y="75"/>
                  </a:cubicBezTo>
                  <a:cubicBezTo>
                    <a:pt x="72" y="77"/>
                    <a:pt x="72" y="81"/>
                    <a:pt x="75" y="83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3" name="íṣļïḑé"/>
            <p:cNvSpPr/>
            <p:nvPr/>
          </p:nvSpPr>
          <p:spPr bwMode="auto">
            <a:xfrm>
              <a:off x="7782165" y="3068712"/>
              <a:ext cx="230965" cy="227050"/>
            </a:xfrm>
            <a:custGeom>
              <a:avLst/>
              <a:gdLst>
                <a:gd name="T0" fmla="*/ 14 w 72"/>
                <a:gd name="T1" fmla="*/ 35 h 71"/>
                <a:gd name="T2" fmla="*/ 14 w 72"/>
                <a:gd name="T3" fmla="*/ 33 h 71"/>
                <a:gd name="T4" fmla="*/ 1 w 72"/>
                <a:gd name="T5" fmla="*/ 29 h 71"/>
                <a:gd name="T6" fmla="*/ 0 w 72"/>
                <a:gd name="T7" fmla="*/ 35 h 71"/>
                <a:gd name="T8" fmla="*/ 11 w 72"/>
                <a:gd name="T9" fmla="*/ 62 h 71"/>
                <a:gd name="T10" fmla="*/ 19 w 72"/>
                <a:gd name="T11" fmla="*/ 51 h 71"/>
                <a:gd name="T12" fmla="*/ 14 w 72"/>
                <a:gd name="T13" fmla="*/ 35 h 71"/>
                <a:gd name="T14" fmla="*/ 58 w 72"/>
                <a:gd name="T15" fmla="*/ 35 h 71"/>
                <a:gd name="T16" fmla="*/ 53 w 72"/>
                <a:gd name="T17" fmla="*/ 51 h 71"/>
                <a:gd name="T18" fmla="*/ 61 w 72"/>
                <a:gd name="T19" fmla="*/ 62 h 71"/>
                <a:gd name="T20" fmla="*/ 72 w 72"/>
                <a:gd name="T21" fmla="*/ 35 h 71"/>
                <a:gd name="T22" fmla="*/ 71 w 72"/>
                <a:gd name="T23" fmla="*/ 29 h 71"/>
                <a:gd name="T24" fmla="*/ 58 w 72"/>
                <a:gd name="T25" fmla="*/ 33 h 71"/>
                <a:gd name="T26" fmla="*/ 58 w 72"/>
                <a:gd name="T27" fmla="*/ 35 h 71"/>
                <a:gd name="T28" fmla="*/ 40 w 72"/>
                <a:gd name="T29" fmla="*/ 13 h 71"/>
                <a:gd name="T30" fmla="*/ 56 w 72"/>
                <a:gd name="T31" fmla="*/ 24 h 71"/>
                <a:gd name="T32" fmla="*/ 68 w 72"/>
                <a:gd name="T33" fmla="*/ 20 h 71"/>
                <a:gd name="T34" fmla="*/ 40 w 72"/>
                <a:gd name="T35" fmla="*/ 0 h 71"/>
                <a:gd name="T36" fmla="*/ 40 w 72"/>
                <a:gd name="T37" fmla="*/ 13 h 71"/>
                <a:gd name="T38" fmla="*/ 16 w 72"/>
                <a:gd name="T39" fmla="*/ 24 h 71"/>
                <a:gd name="T40" fmla="*/ 31 w 72"/>
                <a:gd name="T41" fmla="*/ 13 h 71"/>
                <a:gd name="T42" fmla="*/ 31 w 72"/>
                <a:gd name="T43" fmla="*/ 0 h 71"/>
                <a:gd name="T44" fmla="*/ 3 w 72"/>
                <a:gd name="T45" fmla="*/ 20 h 71"/>
                <a:gd name="T46" fmla="*/ 16 w 72"/>
                <a:gd name="T47" fmla="*/ 24 h 71"/>
                <a:gd name="T48" fmla="*/ 45 w 72"/>
                <a:gd name="T49" fmla="*/ 56 h 71"/>
                <a:gd name="T50" fmla="*/ 36 w 72"/>
                <a:gd name="T51" fmla="*/ 58 h 71"/>
                <a:gd name="T52" fmla="*/ 27 w 72"/>
                <a:gd name="T53" fmla="*/ 56 h 71"/>
                <a:gd name="T54" fmla="*/ 19 w 72"/>
                <a:gd name="T55" fmla="*/ 67 h 71"/>
                <a:gd name="T56" fmla="*/ 36 w 72"/>
                <a:gd name="T57" fmla="*/ 71 h 71"/>
                <a:gd name="T58" fmla="*/ 53 w 72"/>
                <a:gd name="T59" fmla="*/ 67 h 71"/>
                <a:gd name="T60" fmla="*/ 45 w 72"/>
                <a:gd name="T61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1">
                  <a:moveTo>
                    <a:pt x="14" y="35"/>
                  </a:moveTo>
                  <a:cubicBezTo>
                    <a:pt x="14" y="35"/>
                    <a:pt x="14" y="34"/>
                    <a:pt x="14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3"/>
                    <a:pt x="0" y="35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6" y="47"/>
                    <a:pt x="14" y="41"/>
                    <a:pt x="14" y="35"/>
                  </a:cubicBezTo>
                  <a:close/>
                  <a:moveTo>
                    <a:pt x="58" y="35"/>
                  </a:moveTo>
                  <a:cubicBezTo>
                    <a:pt x="58" y="41"/>
                    <a:pt x="56" y="47"/>
                    <a:pt x="53" y="51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8" y="55"/>
                    <a:pt x="72" y="46"/>
                    <a:pt x="72" y="35"/>
                  </a:cubicBezTo>
                  <a:cubicBezTo>
                    <a:pt x="72" y="33"/>
                    <a:pt x="72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5"/>
                    <a:pt x="58" y="35"/>
                  </a:cubicBezTo>
                  <a:close/>
                  <a:moveTo>
                    <a:pt x="40" y="13"/>
                  </a:moveTo>
                  <a:cubicBezTo>
                    <a:pt x="47" y="15"/>
                    <a:pt x="52" y="19"/>
                    <a:pt x="56" y="24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9"/>
                    <a:pt x="53" y="1"/>
                    <a:pt x="40" y="0"/>
                  </a:cubicBezTo>
                  <a:lnTo>
                    <a:pt x="40" y="13"/>
                  </a:lnTo>
                  <a:close/>
                  <a:moveTo>
                    <a:pt x="16" y="24"/>
                  </a:moveTo>
                  <a:cubicBezTo>
                    <a:pt x="20" y="19"/>
                    <a:pt x="25" y="15"/>
                    <a:pt x="31" y="1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1"/>
                    <a:pt x="9" y="9"/>
                    <a:pt x="3" y="20"/>
                  </a:cubicBezTo>
                  <a:lnTo>
                    <a:pt x="16" y="24"/>
                  </a:lnTo>
                  <a:close/>
                  <a:moveTo>
                    <a:pt x="45" y="56"/>
                  </a:moveTo>
                  <a:cubicBezTo>
                    <a:pt x="42" y="57"/>
                    <a:pt x="39" y="58"/>
                    <a:pt x="36" y="58"/>
                  </a:cubicBezTo>
                  <a:cubicBezTo>
                    <a:pt x="33" y="58"/>
                    <a:pt x="30" y="57"/>
                    <a:pt x="27" y="5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4" y="70"/>
                    <a:pt x="30" y="71"/>
                    <a:pt x="36" y="71"/>
                  </a:cubicBezTo>
                  <a:cubicBezTo>
                    <a:pt x="42" y="71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4" name="íṧľiḍè"/>
            <p:cNvSpPr/>
            <p:nvPr/>
          </p:nvSpPr>
          <p:spPr bwMode="auto">
            <a:xfrm>
              <a:off x="8409033" y="762985"/>
              <a:ext cx="189861" cy="187904"/>
            </a:xfrm>
            <a:custGeom>
              <a:avLst/>
              <a:gdLst>
                <a:gd name="T0" fmla="*/ 30 w 59"/>
                <a:gd name="T1" fmla="*/ 0 h 59"/>
                <a:gd name="T2" fmla="*/ 0 w 59"/>
                <a:gd name="T3" fmla="*/ 29 h 59"/>
                <a:gd name="T4" fmla="*/ 30 w 59"/>
                <a:gd name="T5" fmla="*/ 59 h 59"/>
                <a:gd name="T6" fmla="*/ 59 w 59"/>
                <a:gd name="T7" fmla="*/ 29 h 59"/>
                <a:gd name="T8" fmla="*/ 30 w 59"/>
                <a:gd name="T9" fmla="*/ 0 h 59"/>
                <a:gd name="T10" fmla="*/ 47 w 59"/>
                <a:gd name="T11" fmla="*/ 25 h 59"/>
                <a:gd name="T12" fmla="*/ 31 w 59"/>
                <a:gd name="T13" fmla="*/ 47 h 59"/>
                <a:gd name="T14" fmla="*/ 24 w 59"/>
                <a:gd name="T15" fmla="*/ 44 h 59"/>
                <a:gd name="T16" fmla="*/ 18 w 59"/>
                <a:gd name="T17" fmla="*/ 27 h 59"/>
                <a:gd name="T18" fmla="*/ 14 w 59"/>
                <a:gd name="T19" fmla="*/ 28 h 59"/>
                <a:gd name="T20" fmla="*/ 12 w 59"/>
                <a:gd name="T21" fmla="*/ 26 h 59"/>
                <a:gd name="T22" fmla="*/ 23 w 59"/>
                <a:gd name="T23" fmla="*/ 18 h 59"/>
                <a:gd name="T24" fmla="*/ 29 w 59"/>
                <a:gd name="T25" fmla="*/ 30 h 59"/>
                <a:gd name="T26" fmla="*/ 32 w 59"/>
                <a:gd name="T27" fmla="*/ 37 h 59"/>
                <a:gd name="T28" fmla="*/ 36 w 59"/>
                <a:gd name="T29" fmla="*/ 31 h 59"/>
                <a:gd name="T30" fmla="*/ 32 w 59"/>
                <a:gd name="T31" fmla="*/ 26 h 59"/>
                <a:gd name="T32" fmla="*/ 47 w 59"/>
                <a:gd name="T33" fmla="*/ 2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9">
                  <a:moveTo>
                    <a:pt x="30" y="0"/>
                  </a:moveTo>
                  <a:cubicBezTo>
                    <a:pt x="14" y="0"/>
                    <a:pt x="0" y="13"/>
                    <a:pt x="0" y="29"/>
                  </a:cubicBezTo>
                  <a:cubicBezTo>
                    <a:pt x="0" y="45"/>
                    <a:pt x="14" y="59"/>
                    <a:pt x="30" y="59"/>
                  </a:cubicBezTo>
                  <a:cubicBezTo>
                    <a:pt x="46" y="59"/>
                    <a:pt x="59" y="45"/>
                    <a:pt x="59" y="29"/>
                  </a:cubicBezTo>
                  <a:cubicBezTo>
                    <a:pt x="59" y="13"/>
                    <a:pt x="46" y="0"/>
                    <a:pt x="30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8" y="49"/>
                    <a:pt x="25" y="46"/>
                    <a:pt x="24" y="44"/>
                  </a:cubicBezTo>
                  <a:cubicBezTo>
                    <a:pt x="22" y="42"/>
                    <a:pt x="19" y="28"/>
                    <a:pt x="18" y="27"/>
                  </a:cubicBezTo>
                  <a:cubicBezTo>
                    <a:pt x="17" y="25"/>
                    <a:pt x="14" y="28"/>
                    <a:pt x="14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3" y="18"/>
                  </a:cubicBezTo>
                  <a:cubicBezTo>
                    <a:pt x="28" y="17"/>
                    <a:pt x="28" y="25"/>
                    <a:pt x="29" y="30"/>
                  </a:cubicBezTo>
                  <a:cubicBezTo>
                    <a:pt x="30" y="34"/>
                    <a:pt x="31" y="37"/>
                    <a:pt x="32" y="37"/>
                  </a:cubicBezTo>
                  <a:cubicBezTo>
                    <a:pt x="33" y="37"/>
                    <a:pt x="34" y="34"/>
                    <a:pt x="36" y="31"/>
                  </a:cubicBezTo>
                  <a:cubicBezTo>
                    <a:pt x="39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4" name="íŝḷïdè"/>
          <p:cNvSpPr/>
          <p:nvPr/>
        </p:nvSpPr>
        <p:spPr>
          <a:xfrm>
            <a:off x="121920" y="210185"/>
            <a:ext cx="5457825" cy="636905"/>
          </a:xfrm>
          <a:prstGeom prst="roundRect">
            <a:avLst>
              <a:gd name="adj" fmla="val 50000"/>
            </a:avLst>
          </a:pr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 anchor="ctr"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-112395" y="250825"/>
            <a:ext cx="57772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/>
            <a:r>
              <a:rPr sz="2800" b="1">
                <a:ea typeface="宋体" panose="02010600030101010101" pitchFamily="2" charset="-122"/>
              </a:rPr>
              <a:t>评价合乎“情理”，交往更有深度</a:t>
            </a:r>
            <a:endParaRPr sz="2800" b="1"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43425" y="1824990"/>
            <a:ext cx="737679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/>
            <a:r>
              <a:rPr lang="en-US" sz="36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sz="3600" b="1">
                <a:ea typeface="宋体" panose="02010600030101010101" pitchFamily="2" charset="-122"/>
              </a:rPr>
              <a:t>1.自评追寻“理性”，让交往更精准</a:t>
            </a:r>
            <a:endParaRPr sz="3600" b="1">
              <a:ea typeface="宋体" panose="02010600030101010101" pitchFamily="2" charset="-122"/>
            </a:endParaRPr>
          </a:p>
          <a:p>
            <a:pPr indent="304800"/>
            <a:r>
              <a:rPr lang="en-US" sz="3600" b="1">
                <a:ea typeface="宋体" panose="02010600030101010101" pitchFamily="2" charset="-122"/>
              </a:rPr>
              <a:t> </a:t>
            </a:r>
            <a:endParaRPr lang="en-US" sz="3600" b="1">
              <a:ea typeface="宋体" panose="02010600030101010101" pitchFamily="2" charset="-122"/>
            </a:endParaRPr>
          </a:p>
          <a:p>
            <a:pPr indent="304800"/>
            <a:endParaRPr lang="en-US" sz="3600" b="1">
              <a:ea typeface="宋体" panose="02010600030101010101" pitchFamily="2" charset="-122"/>
            </a:endParaRPr>
          </a:p>
          <a:p>
            <a:pPr indent="304800"/>
            <a:r>
              <a:rPr sz="3600" b="1">
                <a:ea typeface="宋体" panose="02010600030101010101" pitchFamily="2" charset="-122"/>
              </a:rPr>
              <a:t>2.互评探究“情味”，让交往更走心</a:t>
            </a:r>
            <a:endParaRPr sz="3600" b="1">
              <a:ea typeface="宋体" panose="02010600030101010101" pitchFamily="2" charset="-122"/>
            </a:endParaRPr>
          </a:p>
          <a:p>
            <a:pPr indent="304800"/>
            <a:endParaRPr sz="3600" b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774"/>
            <a:stretch>
              <a:fillRect/>
            </a:stretch>
          </p:blipFill>
          <p:spPr>
            <a:xfrm>
              <a:off x="504" y="1219200"/>
              <a:ext cx="12190992" cy="5638800"/>
            </a:xfrm>
            <a:prstGeom prst="rect">
              <a:avLst/>
            </a:prstGeom>
          </p:spPr>
        </p:pic>
      </p:grpSp>
      <p:sp>
        <p:nvSpPr>
          <p:cNvPr id="104" name="文本框 103"/>
          <p:cNvSpPr txBox="1"/>
          <p:nvPr/>
        </p:nvSpPr>
        <p:spPr>
          <a:xfrm>
            <a:off x="827405" y="894715"/>
            <a:ext cx="803021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 fontAlgn="auto">
              <a:lnSpc>
                <a:spcPct val="150000"/>
              </a:lnSpc>
            </a:pPr>
            <a:r>
              <a:rPr lang="en-US" altLang="zh-CN" sz="28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   </a:t>
            </a:r>
            <a:r>
              <a:rPr lang="zh-CN" sz="28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由实践可知，在《走进他们的童年岁月》一课中，我要更关注学生交往的条理性和情感的投入程度，助力学生增加对外部世界的了解，加深与身边大人的情感联结，拓展思维的广度和深度，使采访更有“理”，让交往更有“情”，达到“言之有文，行而能远”的美好境界。</a:t>
            </a:r>
            <a:endParaRPr lang="zh-CN" sz="2800" b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8880,&quot;width&quot;:19198.412598425195}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PP_MARK_KEY" val="d4c37eb1-dbce-4935-bb71-01722a627b0f"/>
  <p:tag name="COMMONDATA" val="eyJjb3VudCI6MSwiaGRpZCI6IjQ5YzllNzU3YzAzYTI3Zjk4OTAxZDg0OGE3YzkwMDI0IiwidXNlckNvdW50Ijox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592</Words>
  <Application>WPS 演示</Application>
  <PresentationFormat>宽屏</PresentationFormat>
  <Paragraphs>41</Paragraphs>
  <Slides>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0" baseType="lpstr">
      <vt:lpstr>Arial</vt:lpstr>
      <vt:lpstr>宋体</vt:lpstr>
      <vt:lpstr>Wingdings</vt:lpstr>
      <vt:lpstr>华文新魏</vt:lpstr>
      <vt:lpstr>Calibri</vt:lpstr>
      <vt:lpstr>Times New Roman</vt:lpstr>
      <vt:lpstr>方正清刻本悦宋简体</vt:lpstr>
      <vt:lpstr>阿里巴巴普惠体 L</vt:lpstr>
      <vt:lpstr>微软雅黑</vt:lpstr>
      <vt:lpstr>Arial Unicode MS</vt:lpstr>
      <vt:lpstr>等线 Light</vt:lpstr>
      <vt:lpstr>等线</vt:lpstr>
      <vt:lpstr>Malgun Gothic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^</cp:lastModifiedBy>
  <cp:revision>20</cp:revision>
  <dcterms:created xsi:type="dcterms:W3CDTF">2018-12-06T06:28:00Z</dcterms:created>
  <dcterms:modified xsi:type="dcterms:W3CDTF">2023-06-06T13:21:34Z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2052-11.1.0.14309</vt:lpwstr>
  </property>
  <property fmtid="{D5CDD505-2E9C-101B-9397-08002B2CF9AE}" pid="4" name="KSOTemplateUUID">
    <vt:lpwstr>v1.0_mb_AWVtj/DQBuz5kf0+vwv6ng==</vt:lpwstr>
  </property>
  <property fmtid="{D5CDD505-2E9C-101B-9397-08002B2CF9AE}" pid="5" name="ICV">
    <vt:lpwstr>F3367BE26536480597118DAF086554C5</vt:lpwstr>
  </property>
</Properties>
</file>