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5001" r:id="rId5"/>
    <p:sldId id="5002" r:id="rId6"/>
    <p:sldId id="5003" r:id="rId7"/>
    <p:sldId id="5004" r:id="rId8"/>
    <p:sldId id="5005" r:id="rId9"/>
    <p:sldId id="5011" r:id="rId10"/>
    <p:sldId id="4912" r:id="rId11"/>
    <p:sldId id="5013" r:id="rId12"/>
    <p:sldId id="262" r:id="rId13"/>
  </p:sldIdLst>
  <p:sldSz cx="12192000" cy="6858000"/>
  <p:notesSz cx="6858000" cy="9144000"/>
  <p:embeddedFontLst>
    <p:embeddedFont>
      <p:font typeface="柳公权楷书" panose="02010600010101010101" charset="-122"/>
      <p:regular r:id="rId19"/>
    </p:embeddedFont>
    <p:embeddedFont>
      <p:font typeface="微软雅黑" panose="020B0503020204020204" pitchFamily="34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方正楷体简体" panose="03000509000000000000" charset="-122"/>
      <p:regular r:id="rId29"/>
    </p:embeddedFont>
    <p:embeddedFont>
      <p:font typeface="等线" panose="02010600030101010101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6" userDrawn="1">
          <p15:clr>
            <a:srgbClr val="A4A3A4"/>
          </p15:clr>
        </p15:guide>
        <p15:guide id="2" pos="72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770"/>
    <a:srgbClr val="525E47"/>
    <a:srgbClr val="D5D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6" autoAdjust="0"/>
    <p:restoredTop sz="96366" autoAdjust="0"/>
  </p:normalViewPr>
  <p:slideViewPr>
    <p:cSldViewPr snapToGrid="0" showGuides="1">
      <p:cViewPr varScale="1">
        <p:scale>
          <a:sx n="111" d="100"/>
          <a:sy n="111" d="100"/>
        </p:scale>
        <p:origin x="978" y="96"/>
      </p:cViewPr>
      <p:guideLst>
        <p:guide pos="466"/>
        <p:guide pos="72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7.xml"/><Relationship Id="rId30" Type="http://schemas.openxmlformats.org/officeDocument/2006/relationships/font" Target="fonts/font12.fntdata"/><Relationship Id="rId3" Type="http://schemas.openxmlformats.org/officeDocument/2006/relationships/slide" Target="slides/slide1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ustomXml" Target="../customXml/item1.xml"/><Relationship Id="rId17" Type="http://schemas.openxmlformats.org/officeDocument/2006/relationships/customXmlProps" Target="../customXml/itemProps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73000-23FF-4B2F-A9F8-1783E25334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3F22-5653-4AB2-BD66-ED080B41DA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3F22-5653-4AB2-BD66-ED080B41D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B70C38-6B5A-4220-9753-7E3860F7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3F22-5653-4AB2-BD66-ED080B41D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稻壳儿：耗崽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312"/>
          <a:stretch>
            <a:fillRect/>
          </a:stretch>
        </p:blipFill>
        <p:spPr>
          <a:xfrm>
            <a:off x="0" y="0"/>
            <a:ext cx="4868068" cy="4473128"/>
          </a:xfrm>
          <a:custGeom>
            <a:avLst/>
            <a:gdLst>
              <a:gd name="connsiteX0" fmla="*/ 0 w 4868068"/>
              <a:gd name="connsiteY0" fmla="*/ 0 h 4473128"/>
              <a:gd name="connsiteX1" fmla="*/ 4868068 w 4868068"/>
              <a:gd name="connsiteY1" fmla="*/ 0 h 4473128"/>
              <a:gd name="connsiteX2" fmla="*/ 4868068 w 4868068"/>
              <a:gd name="connsiteY2" fmla="*/ 4473128 h 4473128"/>
              <a:gd name="connsiteX3" fmla="*/ 0 w 4868068"/>
              <a:gd name="connsiteY3" fmla="*/ 4473128 h 44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068" h="4473128">
                <a:moveTo>
                  <a:pt x="0" y="0"/>
                </a:moveTo>
                <a:lnTo>
                  <a:pt x="4868068" y="0"/>
                </a:lnTo>
                <a:lnTo>
                  <a:pt x="4868068" y="4473128"/>
                </a:lnTo>
                <a:lnTo>
                  <a:pt x="0" y="4473128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9" b="22135"/>
          <a:stretch>
            <a:fillRect/>
          </a:stretch>
        </p:blipFill>
        <p:spPr>
          <a:xfrm>
            <a:off x="7395720" y="2797537"/>
            <a:ext cx="4796280" cy="4060463"/>
          </a:xfrm>
          <a:custGeom>
            <a:avLst/>
            <a:gdLst>
              <a:gd name="connsiteX0" fmla="*/ 0 w 4796280"/>
              <a:gd name="connsiteY0" fmla="*/ 0 h 4060463"/>
              <a:gd name="connsiteX1" fmla="*/ 4796280 w 4796280"/>
              <a:gd name="connsiteY1" fmla="*/ 0 h 4060463"/>
              <a:gd name="connsiteX2" fmla="*/ 4796280 w 4796280"/>
              <a:gd name="connsiteY2" fmla="*/ 4060463 h 4060463"/>
              <a:gd name="connsiteX3" fmla="*/ 0 w 4796280"/>
              <a:gd name="connsiteY3" fmla="*/ 4060463 h 40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6280" h="4060463">
                <a:moveTo>
                  <a:pt x="0" y="0"/>
                </a:moveTo>
                <a:lnTo>
                  <a:pt x="4796280" y="0"/>
                </a:lnTo>
                <a:lnTo>
                  <a:pt x="4796280" y="4060463"/>
                </a:lnTo>
                <a:lnTo>
                  <a:pt x="0" y="4060463"/>
                </a:lnTo>
                <a:close/>
              </a:path>
            </a:pathLst>
          </a:custGeom>
        </p:spPr>
      </p:pic>
      <p:sp>
        <p:nvSpPr>
          <p:cNvPr id="25" name="椭圆 24"/>
          <p:cNvSpPr/>
          <p:nvPr/>
        </p:nvSpPr>
        <p:spPr>
          <a:xfrm>
            <a:off x="5565303" y="1382955"/>
            <a:ext cx="1061394" cy="1061394"/>
          </a:xfrm>
          <a:prstGeom prst="ellipse">
            <a:avLst/>
          </a:prstGeom>
          <a:solidFill>
            <a:srgbClr val="525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9537" y="2681617"/>
            <a:ext cx="763292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525E47"/>
                </a:solidFill>
                <a:latin typeface="柳公权楷书" panose="02010600010101010101" charset="-122"/>
                <a:ea typeface="柳公权楷书" panose="02010600010101010101" charset="-122"/>
              </a:rPr>
              <a:t>语文新课标学习</a:t>
            </a:r>
            <a:endParaRPr lang="zh-CN" altLang="en-US" sz="6600" b="1" dirty="0">
              <a:solidFill>
                <a:srgbClr val="525E47"/>
              </a:solidFill>
              <a:latin typeface="柳公权楷书" panose="02010600010101010101" charset="-122"/>
              <a:ea typeface="柳公权楷书" panose="02010600010101010101" charset="-122"/>
            </a:endParaRPr>
          </a:p>
        </p:txBody>
      </p:sp>
      <p:sp>
        <p:nvSpPr>
          <p:cNvPr id="27" name="图标"/>
          <p:cNvSpPr>
            <a:spLocks noChangeAspect="1"/>
          </p:cNvSpPr>
          <p:nvPr/>
        </p:nvSpPr>
        <p:spPr bwMode="auto">
          <a:xfrm rot="2116267">
            <a:off x="5780897" y="1592980"/>
            <a:ext cx="590152" cy="540028"/>
          </a:xfrm>
          <a:custGeom>
            <a:avLst/>
            <a:gdLst>
              <a:gd name="connsiteX0" fmla="*/ 250793 w 608932"/>
              <a:gd name="connsiteY0" fmla="*/ 287274 h 557213"/>
              <a:gd name="connsiteX1" fmla="*/ 269027 w 608932"/>
              <a:gd name="connsiteY1" fmla="*/ 289167 h 557213"/>
              <a:gd name="connsiteX2" fmla="*/ 267132 w 608932"/>
              <a:gd name="connsiteY2" fmla="*/ 306907 h 557213"/>
              <a:gd name="connsiteX3" fmla="*/ 247004 w 608932"/>
              <a:gd name="connsiteY3" fmla="*/ 323227 h 557213"/>
              <a:gd name="connsiteX4" fmla="*/ 238716 w 608932"/>
              <a:gd name="connsiteY4" fmla="*/ 325829 h 557213"/>
              <a:gd name="connsiteX5" fmla="*/ 228652 w 608932"/>
              <a:gd name="connsiteY5" fmla="*/ 321335 h 557213"/>
              <a:gd name="connsiteX6" fmla="*/ 230546 w 608932"/>
              <a:gd name="connsiteY6" fmla="*/ 303713 h 557213"/>
              <a:gd name="connsiteX7" fmla="*/ 571531 w 608932"/>
              <a:gd name="connsiteY7" fmla="*/ 71655 h 557213"/>
              <a:gd name="connsiteX8" fmla="*/ 329060 w 608932"/>
              <a:gd name="connsiteY8" fmla="*/ 402099 h 557213"/>
              <a:gd name="connsiteX9" fmla="*/ 480604 w 608932"/>
              <a:gd name="connsiteY9" fmla="*/ 532031 h 557213"/>
              <a:gd name="connsiteX10" fmla="*/ 537433 w 608932"/>
              <a:gd name="connsiteY10" fmla="*/ 52148 h 557213"/>
              <a:gd name="connsiteX11" fmla="*/ 24668 w 608932"/>
              <a:gd name="connsiteY11" fmla="*/ 275951 h 557213"/>
              <a:gd name="connsiteX12" fmla="*/ 202141 w 608932"/>
              <a:gd name="connsiteY12" fmla="*/ 335301 h 557213"/>
              <a:gd name="connsiteX13" fmla="*/ 211020 w 608932"/>
              <a:gd name="connsiteY13" fmla="*/ 347242 h 557213"/>
              <a:gd name="connsiteX14" fmla="*/ 211020 w 608932"/>
              <a:gd name="connsiteY14" fmla="*/ 507439 h 557213"/>
              <a:gd name="connsiteX15" fmla="*/ 215401 w 608932"/>
              <a:gd name="connsiteY15" fmla="*/ 513114 h 557213"/>
              <a:gd name="connsiteX16" fmla="*/ 222978 w 608932"/>
              <a:gd name="connsiteY16" fmla="*/ 510513 h 557213"/>
              <a:gd name="connsiteX17" fmla="*/ 301947 w 608932"/>
              <a:gd name="connsiteY17" fmla="*/ 396424 h 557213"/>
              <a:gd name="connsiteX18" fmla="*/ 519793 w 608932"/>
              <a:gd name="connsiteY18" fmla="*/ 98847 h 557213"/>
              <a:gd name="connsiteX19" fmla="*/ 300645 w 608932"/>
              <a:gd name="connsiteY19" fmla="*/ 278552 h 557213"/>
              <a:gd name="connsiteX20" fmla="*/ 292476 w 608932"/>
              <a:gd name="connsiteY20" fmla="*/ 281626 h 557213"/>
              <a:gd name="connsiteX21" fmla="*/ 283004 w 608932"/>
              <a:gd name="connsiteY21" fmla="*/ 277252 h 557213"/>
              <a:gd name="connsiteX22" fmla="*/ 284898 w 608932"/>
              <a:gd name="connsiteY22" fmla="*/ 259636 h 557213"/>
              <a:gd name="connsiteX23" fmla="*/ 591066 w 608932"/>
              <a:gd name="connsiteY23" fmla="*/ 1074 h 557213"/>
              <a:gd name="connsiteX24" fmla="*/ 604326 w 608932"/>
              <a:gd name="connsiteY24" fmla="*/ 2965 h 557213"/>
              <a:gd name="connsiteX25" fmla="*/ 608825 w 608932"/>
              <a:gd name="connsiteY25" fmla="*/ 15616 h 557213"/>
              <a:gd name="connsiteX26" fmla="*/ 505230 w 608932"/>
              <a:gd name="connsiteY26" fmla="*/ 536996 h 557213"/>
              <a:gd name="connsiteX27" fmla="*/ 488773 w 608932"/>
              <a:gd name="connsiteY27" fmla="*/ 555912 h 557213"/>
              <a:gd name="connsiteX28" fmla="*/ 480604 w 608932"/>
              <a:gd name="connsiteY28" fmla="*/ 557213 h 557213"/>
              <a:gd name="connsiteX29" fmla="*/ 464147 w 608932"/>
              <a:gd name="connsiteY29" fmla="*/ 551538 h 557213"/>
              <a:gd name="connsiteX30" fmla="*/ 314497 w 608932"/>
              <a:gd name="connsiteY30" fmla="*/ 422907 h 557213"/>
              <a:gd name="connsiteX31" fmla="*/ 243816 w 608932"/>
              <a:gd name="connsiteY31" fmla="*/ 525055 h 557213"/>
              <a:gd name="connsiteX32" fmla="*/ 207824 w 608932"/>
              <a:gd name="connsiteY32" fmla="*/ 536996 h 557213"/>
              <a:gd name="connsiteX33" fmla="*/ 185684 w 608932"/>
              <a:gd name="connsiteY33" fmla="*/ 507439 h 557213"/>
              <a:gd name="connsiteX34" fmla="*/ 185684 w 608932"/>
              <a:gd name="connsiteY34" fmla="*/ 356109 h 557213"/>
              <a:gd name="connsiteX35" fmla="*/ 17091 w 608932"/>
              <a:gd name="connsiteY35" fmla="*/ 300542 h 557213"/>
              <a:gd name="connsiteX36" fmla="*/ 42 w 608932"/>
              <a:gd name="connsiteY36" fmla="*/ 277252 h 557213"/>
              <a:gd name="connsiteX37" fmla="*/ 14604 w 608932"/>
              <a:gd name="connsiteY37" fmla="*/ 253252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932" h="557213">
                <a:moveTo>
                  <a:pt x="250793" y="287274"/>
                </a:moveTo>
                <a:cubicBezTo>
                  <a:pt x="256476" y="283490"/>
                  <a:pt x="264646" y="284200"/>
                  <a:pt x="269027" y="289167"/>
                </a:cubicBezTo>
                <a:cubicBezTo>
                  <a:pt x="273526" y="294252"/>
                  <a:pt x="272816" y="302412"/>
                  <a:pt x="267132" y="306907"/>
                </a:cubicBezTo>
                <a:lnTo>
                  <a:pt x="247004" y="323227"/>
                </a:lnTo>
                <a:cubicBezTo>
                  <a:pt x="244399" y="325119"/>
                  <a:pt x="241321" y="325829"/>
                  <a:pt x="238716" y="325829"/>
                </a:cubicBezTo>
                <a:cubicBezTo>
                  <a:pt x="234927" y="325829"/>
                  <a:pt x="231138" y="324528"/>
                  <a:pt x="228652" y="321335"/>
                </a:cubicBezTo>
                <a:cubicBezTo>
                  <a:pt x="224271" y="316368"/>
                  <a:pt x="224863" y="308089"/>
                  <a:pt x="230546" y="303713"/>
                </a:cubicBezTo>
                <a:close/>
                <a:moveTo>
                  <a:pt x="571531" y="71655"/>
                </a:moveTo>
                <a:lnTo>
                  <a:pt x="329060" y="402099"/>
                </a:lnTo>
                <a:lnTo>
                  <a:pt x="480604" y="532031"/>
                </a:lnTo>
                <a:close/>
                <a:moveTo>
                  <a:pt x="537433" y="52148"/>
                </a:moveTo>
                <a:lnTo>
                  <a:pt x="24668" y="275951"/>
                </a:lnTo>
                <a:lnTo>
                  <a:pt x="202141" y="335301"/>
                </a:lnTo>
                <a:cubicBezTo>
                  <a:pt x="207824" y="337193"/>
                  <a:pt x="211020" y="341567"/>
                  <a:pt x="211020" y="347242"/>
                </a:cubicBezTo>
                <a:lnTo>
                  <a:pt x="211020" y="507439"/>
                </a:lnTo>
                <a:cubicBezTo>
                  <a:pt x="211020" y="511223"/>
                  <a:pt x="214099" y="513114"/>
                  <a:pt x="215401" y="513114"/>
                </a:cubicBezTo>
                <a:cubicBezTo>
                  <a:pt x="217295" y="513706"/>
                  <a:pt x="220492" y="514297"/>
                  <a:pt x="222978" y="510513"/>
                </a:cubicBezTo>
                <a:lnTo>
                  <a:pt x="301947" y="396424"/>
                </a:lnTo>
                <a:lnTo>
                  <a:pt x="519793" y="98847"/>
                </a:lnTo>
                <a:lnTo>
                  <a:pt x="300645" y="278552"/>
                </a:lnTo>
                <a:cubicBezTo>
                  <a:pt x="298159" y="281035"/>
                  <a:pt x="294962" y="281626"/>
                  <a:pt x="292476" y="281626"/>
                </a:cubicBezTo>
                <a:cubicBezTo>
                  <a:pt x="289279" y="281626"/>
                  <a:pt x="285490" y="280444"/>
                  <a:pt x="283004" y="277252"/>
                </a:cubicBezTo>
                <a:cubicBezTo>
                  <a:pt x="278505" y="272168"/>
                  <a:pt x="279216" y="264010"/>
                  <a:pt x="284898" y="259636"/>
                </a:cubicBezTo>
                <a:close/>
                <a:moveTo>
                  <a:pt x="591066" y="1074"/>
                </a:moveTo>
                <a:cubicBezTo>
                  <a:pt x="595565" y="-818"/>
                  <a:pt x="600537" y="-227"/>
                  <a:pt x="604326" y="2965"/>
                </a:cubicBezTo>
                <a:cubicBezTo>
                  <a:pt x="607523" y="6157"/>
                  <a:pt x="609417" y="11123"/>
                  <a:pt x="608825" y="15616"/>
                </a:cubicBezTo>
                <a:lnTo>
                  <a:pt x="505230" y="536996"/>
                </a:lnTo>
                <a:cubicBezTo>
                  <a:pt x="503928" y="545863"/>
                  <a:pt x="497653" y="552839"/>
                  <a:pt x="488773" y="555912"/>
                </a:cubicBezTo>
                <a:cubicBezTo>
                  <a:pt x="486287" y="556622"/>
                  <a:pt x="483801" y="557213"/>
                  <a:pt x="480604" y="557213"/>
                </a:cubicBezTo>
                <a:cubicBezTo>
                  <a:pt x="474329" y="557213"/>
                  <a:pt x="468646" y="555321"/>
                  <a:pt x="464147" y="551538"/>
                </a:cubicBezTo>
                <a:lnTo>
                  <a:pt x="314497" y="422907"/>
                </a:lnTo>
                <a:lnTo>
                  <a:pt x="243816" y="525055"/>
                </a:lnTo>
                <a:cubicBezTo>
                  <a:pt x="235646" y="536405"/>
                  <a:pt x="221084" y="541489"/>
                  <a:pt x="207824" y="536996"/>
                </a:cubicBezTo>
                <a:cubicBezTo>
                  <a:pt x="194564" y="533213"/>
                  <a:pt x="185684" y="521272"/>
                  <a:pt x="185684" y="507439"/>
                </a:cubicBezTo>
                <a:lnTo>
                  <a:pt x="185684" y="356109"/>
                </a:lnTo>
                <a:lnTo>
                  <a:pt x="17091" y="300542"/>
                </a:lnTo>
                <a:cubicBezTo>
                  <a:pt x="7027" y="296759"/>
                  <a:pt x="752" y="288010"/>
                  <a:pt x="42" y="277252"/>
                </a:cubicBezTo>
                <a:cubicBezTo>
                  <a:pt x="-550" y="266493"/>
                  <a:pt x="5133" y="257035"/>
                  <a:pt x="14604" y="253252"/>
                </a:cubicBezTo>
                <a:close/>
              </a:path>
            </a:pathLst>
          </a:custGeom>
          <a:solidFill>
            <a:srgbClr val="525E47"/>
          </a:solidFill>
          <a:ln>
            <a:noFill/>
          </a:ln>
        </p:spPr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r="57592" b="48505"/>
          <a:stretch>
            <a:fillRect/>
          </a:stretch>
        </p:blipFill>
        <p:spPr>
          <a:xfrm rot="2289971">
            <a:off x="4594824" y="1210862"/>
            <a:ext cx="1844310" cy="1689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8" t="22667" r="5922" b="34474"/>
          <a:stretch>
            <a:fillRect/>
          </a:stretch>
        </p:blipFill>
        <p:spPr>
          <a:xfrm>
            <a:off x="5565303" y="1382954"/>
            <a:ext cx="1061394" cy="10613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97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4312"/>
          <a:stretch>
            <a:fillRect/>
          </a:stretch>
        </p:blipFill>
        <p:spPr>
          <a:xfrm>
            <a:off x="0" y="0"/>
            <a:ext cx="4868068" cy="4473128"/>
          </a:xfrm>
          <a:custGeom>
            <a:avLst/>
            <a:gdLst>
              <a:gd name="connsiteX0" fmla="*/ 0 w 4868068"/>
              <a:gd name="connsiteY0" fmla="*/ 0 h 4473128"/>
              <a:gd name="connsiteX1" fmla="*/ 4868068 w 4868068"/>
              <a:gd name="connsiteY1" fmla="*/ 0 h 4473128"/>
              <a:gd name="connsiteX2" fmla="*/ 4868068 w 4868068"/>
              <a:gd name="connsiteY2" fmla="*/ 4473128 h 4473128"/>
              <a:gd name="connsiteX3" fmla="*/ 0 w 4868068"/>
              <a:gd name="connsiteY3" fmla="*/ 4473128 h 44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068" h="4473128">
                <a:moveTo>
                  <a:pt x="0" y="0"/>
                </a:moveTo>
                <a:lnTo>
                  <a:pt x="4868068" y="0"/>
                </a:lnTo>
                <a:lnTo>
                  <a:pt x="4868068" y="4473128"/>
                </a:lnTo>
                <a:lnTo>
                  <a:pt x="0" y="4473128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9" b="22135"/>
          <a:stretch>
            <a:fillRect/>
          </a:stretch>
        </p:blipFill>
        <p:spPr>
          <a:xfrm>
            <a:off x="7395720" y="2797537"/>
            <a:ext cx="4796280" cy="4060463"/>
          </a:xfrm>
          <a:custGeom>
            <a:avLst/>
            <a:gdLst>
              <a:gd name="connsiteX0" fmla="*/ 0 w 4796280"/>
              <a:gd name="connsiteY0" fmla="*/ 0 h 4060463"/>
              <a:gd name="connsiteX1" fmla="*/ 4796280 w 4796280"/>
              <a:gd name="connsiteY1" fmla="*/ 0 h 4060463"/>
              <a:gd name="connsiteX2" fmla="*/ 4796280 w 4796280"/>
              <a:gd name="connsiteY2" fmla="*/ 4060463 h 4060463"/>
              <a:gd name="connsiteX3" fmla="*/ 0 w 4796280"/>
              <a:gd name="connsiteY3" fmla="*/ 4060463 h 40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6280" h="4060463">
                <a:moveTo>
                  <a:pt x="0" y="0"/>
                </a:moveTo>
                <a:lnTo>
                  <a:pt x="4796280" y="0"/>
                </a:lnTo>
                <a:lnTo>
                  <a:pt x="4796280" y="4060463"/>
                </a:lnTo>
                <a:lnTo>
                  <a:pt x="0" y="4060463"/>
                </a:lnTo>
                <a:close/>
              </a:path>
            </a:pathLst>
          </a:custGeom>
        </p:spPr>
      </p:pic>
      <p:sp>
        <p:nvSpPr>
          <p:cNvPr id="25" name="椭圆 24"/>
          <p:cNvSpPr/>
          <p:nvPr/>
        </p:nvSpPr>
        <p:spPr>
          <a:xfrm>
            <a:off x="5565303" y="1382955"/>
            <a:ext cx="1061394" cy="1061394"/>
          </a:xfrm>
          <a:prstGeom prst="ellipse">
            <a:avLst/>
          </a:prstGeom>
          <a:solidFill>
            <a:srgbClr val="525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9537" y="2681617"/>
            <a:ext cx="7632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525E47"/>
                </a:solidFill>
                <a:latin typeface="+mn-ea"/>
              </a:rPr>
              <a:t>若有不足敬请指正</a:t>
            </a:r>
            <a:endParaRPr lang="zh-CN" altLang="en-US" sz="6000" b="1" dirty="0">
              <a:solidFill>
                <a:srgbClr val="525E47"/>
              </a:solidFill>
              <a:latin typeface="+mn-ea"/>
            </a:endParaRPr>
          </a:p>
        </p:txBody>
      </p:sp>
      <p:sp>
        <p:nvSpPr>
          <p:cNvPr id="27" name="图标"/>
          <p:cNvSpPr>
            <a:spLocks noChangeAspect="1"/>
          </p:cNvSpPr>
          <p:nvPr/>
        </p:nvSpPr>
        <p:spPr bwMode="auto">
          <a:xfrm rot="2116267">
            <a:off x="5780897" y="1592980"/>
            <a:ext cx="590152" cy="540028"/>
          </a:xfrm>
          <a:custGeom>
            <a:avLst/>
            <a:gdLst>
              <a:gd name="connsiteX0" fmla="*/ 250793 w 608932"/>
              <a:gd name="connsiteY0" fmla="*/ 287274 h 557213"/>
              <a:gd name="connsiteX1" fmla="*/ 269027 w 608932"/>
              <a:gd name="connsiteY1" fmla="*/ 289167 h 557213"/>
              <a:gd name="connsiteX2" fmla="*/ 267132 w 608932"/>
              <a:gd name="connsiteY2" fmla="*/ 306907 h 557213"/>
              <a:gd name="connsiteX3" fmla="*/ 247004 w 608932"/>
              <a:gd name="connsiteY3" fmla="*/ 323227 h 557213"/>
              <a:gd name="connsiteX4" fmla="*/ 238716 w 608932"/>
              <a:gd name="connsiteY4" fmla="*/ 325829 h 557213"/>
              <a:gd name="connsiteX5" fmla="*/ 228652 w 608932"/>
              <a:gd name="connsiteY5" fmla="*/ 321335 h 557213"/>
              <a:gd name="connsiteX6" fmla="*/ 230546 w 608932"/>
              <a:gd name="connsiteY6" fmla="*/ 303713 h 557213"/>
              <a:gd name="connsiteX7" fmla="*/ 571531 w 608932"/>
              <a:gd name="connsiteY7" fmla="*/ 71655 h 557213"/>
              <a:gd name="connsiteX8" fmla="*/ 329060 w 608932"/>
              <a:gd name="connsiteY8" fmla="*/ 402099 h 557213"/>
              <a:gd name="connsiteX9" fmla="*/ 480604 w 608932"/>
              <a:gd name="connsiteY9" fmla="*/ 532031 h 557213"/>
              <a:gd name="connsiteX10" fmla="*/ 537433 w 608932"/>
              <a:gd name="connsiteY10" fmla="*/ 52148 h 557213"/>
              <a:gd name="connsiteX11" fmla="*/ 24668 w 608932"/>
              <a:gd name="connsiteY11" fmla="*/ 275951 h 557213"/>
              <a:gd name="connsiteX12" fmla="*/ 202141 w 608932"/>
              <a:gd name="connsiteY12" fmla="*/ 335301 h 557213"/>
              <a:gd name="connsiteX13" fmla="*/ 211020 w 608932"/>
              <a:gd name="connsiteY13" fmla="*/ 347242 h 557213"/>
              <a:gd name="connsiteX14" fmla="*/ 211020 w 608932"/>
              <a:gd name="connsiteY14" fmla="*/ 507439 h 557213"/>
              <a:gd name="connsiteX15" fmla="*/ 215401 w 608932"/>
              <a:gd name="connsiteY15" fmla="*/ 513114 h 557213"/>
              <a:gd name="connsiteX16" fmla="*/ 222978 w 608932"/>
              <a:gd name="connsiteY16" fmla="*/ 510513 h 557213"/>
              <a:gd name="connsiteX17" fmla="*/ 301947 w 608932"/>
              <a:gd name="connsiteY17" fmla="*/ 396424 h 557213"/>
              <a:gd name="connsiteX18" fmla="*/ 519793 w 608932"/>
              <a:gd name="connsiteY18" fmla="*/ 98847 h 557213"/>
              <a:gd name="connsiteX19" fmla="*/ 300645 w 608932"/>
              <a:gd name="connsiteY19" fmla="*/ 278552 h 557213"/>
              <a:gd name="connsiteX20" fmla="*/ 292476 w 608932"/>
              <a:gd name="connsiteY20" fmla="*/ 281626 h 557213"/>
              <a:gd name="connsiteX21" fmla="*/ 283004 w 608932"/>
              <a:gd name="connsiteY21" fmla="*/ 277252 h 557213"/>
              <a:gd name="connsiteX22" fmla="*/ 284898 w 608932"/>
              <a:gd name="connsiteY22" fmla="*/ 259636 h 557213"/>
              <a:gd name="connsiteX23" fmla="*/ 591066 w 608932"/>
              <a:gd name="connsiteY23" fmla="*/ 1074 h 557213"/>
              <a:gd name="connsiteX24" fmla="*/ 604326 w 608932"/>
              <a:gd name="connsiteY24" fmla="*/ 2965 h 557213"/>
              <a:gd name="connsiteX25" fmla="*/ 608825 w 608932"/>
              <a:gd name="connsiteY25" fmla="*/ 15616 h 557213"/>
              <a:gd name="connsiteX26" fmla="*/ 505230 w 608932"/>
              <a:gd name="connsiteY26" fmla="*/ 536996 h 557213"/>
              <a:gd name="connsiteX27" fmla="*/ 488773 w 608932"/>
              <a:gd name="connsiteY27" fmla="*/ 555912 h 557213"/>
              <a:gd name="connsiteX28" fmla="*/ 480604 w 608932"/>
              <a:gd name="connsiteY28" fmla="*/ 557213 h 557213"/>
              <a:gd name="connsiteX29" fmla="*/ 464147 w 608932"/>
              <a:gd name="connsiteY29" fmla="*/ 551538 h 557213"/>
              <a:gd name="connsiteX30" fmla="*/ 314497 w 608932"/>
              <a:gd name="connsiteY30" fmla="*/ 422907 h 557213"/>
              <a:gd name="connsiteX31" fmla="*/ 243816 w 608932"/>
              <a:gd name="connsiteY31" fmla="*/ 525055 h 557213"/>
              <a:gd name="connsiteX32" fmla="*/ 207824 w 608932"/>
              <a:gd name="connsiteY32" fmla="*/ 536996 h 557213"/>
              <a:gd name="connsiteX33" fmla="*/ 185684 w 608932"/>
              <a:gd name="connsiteY33" fmla="*/ 507439 h 557213"/>
              <a:gd name="connsiteX34" fmla="*/ 185684 w 608932"/>
              <a:gd name="connsiteY34" fmla="*/ 356109 h 557213"/>
              <a:gd name="connsiteX35" fmla="*/ 17091 w 608932"/>
              <a:gd name="connsiteY35" fmla="*/ 300542 h 557213"/>
              <a:gd name="connsiteX36" fmla="*/ 42 w 608932"/>
              <a:gd name="connsiteY36" fmla="*/ 277252 h 557213"/>
              <a:gd name="connsiteX37" fmla="*/ 14604 w 608932"/>
              <a:gd name="connsiteY37" fmla="*/ 253252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932" h="557213">
                <a:moveTo>
                  <a:pt x="250793" y="287274"/>
                </a:moveTo>
                <a:cubicBezTo>
                  <a:pt x="256476" y="283490"/>
                  <a:pt x="264646" y="284200"/>
                  <a:pt x="269027" y="289167"/>
                </a:cubicBezTo>
                <a:cubicBezTo>
                  <a:pt x="273526" y="294252"/>
                  <a:pt x="272816" y="302412"/>
                  <a:pt x="267132" y="306907"/>
                </a:cubicBezTo>
                <a:lnTo>
                  <a:pt x="247004" y="323227"/>
                </a:lnTo>
                <a:cubicBezTo>
                  <a:pt x="244399" y="325119"/>
                  <a:pt x="241321" y="325829"/>
                  <a:pt x="238716" y="325829"/>
                </a:cubicBezTo>
                <a:cubicBezTo>
                  <a:pt x="234927" y="325829"/>
                  <a:pt x="231138" y="324528"/>
                  <a:pt x="228652" y="321335"/>
                </a:cubicBezTo>
                <a:cubicBezTo>
                  <a:pt x="224271" y="316368"/>
                  <a:pt x="224863" y="308089"/>
                  <a:pt x="230546" y="303713"/>
                </a:cubicBezTo>
                <a:close/>
                <a:moveTo>
                  <a:pt x="571531" y="71655"/>
                </a:moveTo>
                <a:lnTo>
                  <a:pt x="329060" y="402099"/>
                </a:lnTo>
                <a:lnTo>
                  <a:pt x="480604" y="532031"/>
                </a:lnTo>
                <a:close/>
                <a:moveTo>
                  <a:pt x="537433" y="52148"/>
                </a:moveTo>
                <a:lnTo>
                  <a:pt x="24668" y="275951"/>
                </a:lnTo>
                <a:lnTo>
                  <a:pt x="202141" y="335301"/>
                </a:lnTo>
                <a:cubicBezTo>
                  <a:pt x="207824" y="337193"/>
                  <a:pt x="211020" y="341567"/>
                  <a:pt x="211020" y="347242"/>
                </a:cubicBezTo>
                <a:lnTo>
                  <a:pt x="211020" y="507439"/>
                </a:lnTo>
                <a:cubicBezTo>
                  <a:pt x="211020" y="511223"/>
                  <a:pt x="214099" y="513114"/>
                  <a:pt x="215401" y="513114"/>
                </a:cubicBezTo>
                <a:cubicBezTo>
                  <a:pt x="217295" y="513706"/>
                  <a:pt x="220492" y="514297"/>
                  <a:pt x="222978" y="510513"/>
                </a:cubicBezTo>
                <a:lnTo>
                  <a:pt x="301947" y="396424"/>
                </a:lnTo>
                <a:lnTo>
                  <a:pt x="519793" y="98847"/>
                </a:lnTo>
                <a:lnTo>
                  <a:pt x="300645" y="278552"/>
                </a:lnTo>
                <a:cubicBezTo>
                  <a:pt x="298159" y="281035"/>
                  <a:pt x="294962" y="281626"/>
                  <a:pt x="292476" y="281626"/>
                </a:cubicBezTo>
                <a:cubicBezTo>
                  <a:pt x="289279" y="281626"/>
                  <a:pt x="285490" y="280444"/>
                  <a:pt x="283004" y="277252"/>
                </a:cubicBezTo>
                <a:cubicBezTo>
                  <a:pt x="278505" y="272168"/>
                  <a:pt x="279216" y="264010"/>
                  <a:pt x="284898" y="259636"/>
                </a:cubicBezTo>
                <a:close/>
                <a:moveTo>
                  <a:pt x="591066" y="1074"/>
                </a:moveTo>
                <a:cubicBezTo>
                  <a:pt x="595565" y="-818"/>
                  <a:pt x="600537" y="-227"/>
                  <a:pt x="604326" y="2965"/>
                </a:cubicBezTo>
                <a:cubicBezTo>
                  <a:pt x="607523" y="6157"/>
                  <a:pt x="609417" y="11123"/>
                  <a:pt x="608825" y="15616"/>
                </a:cubicBezTo>
                <a:lnTo>
                  <a:pt x="505230" y="536996"/>
                </a:lnTo>
                <a:cubicBezTo>
                  <a:pt x="503928" y="545863"/>
                  <a:pt x="497653" y="552839"/>
                  <a:pt x="488773" y="555912"/>
                </a:cubicBezTo>
                <a:cubicBezTo>
                  <a:pt x="486287" y="556622"/>
                  <a:pt x="483801" y="557213"/>
                  <a:pt x="480604" y="557213"/>
                </a:cubicBezTo>
                <a:cubicBezTo>
                  <a:pt x="474329" y="557213"/>
                  <a:pt x="468646" y="555321"/>
                  <a:pt x="464147" y="551538"/>
                </a:cubicBezTo>
                <a:lnTo>
                  <a:pt x="314497" y="422907"/>
                </a:lnTo>
                <a:lnTo>
                  <a:pt x="243816" y="525055"/>
                </a:lnTo>
                <a:cubicBezTo>
                  <a:pt x="235646" y="536405"/>
                  <a:pt x="221084" y="541489"/>
                  <a:pt x="207824" y="536996"/>
                </a:cubicBezTo>
                <a:cubicBezTo>
                  <a:pt x="194564" y="533213"/>
                  <a:pt x="185684" y="521272"/>
                  <a:pt x="185684" y="507439"/>
                </a:cubicBezTo>
                <a:lnTo>
                  <a:pt x="185684" y="356109"/>
                </a:lnTo>
                <a:lnTo>
                  <a:pt x="17091" y="300542"/>
                </a:lnTo>
                <a:cubicBezTo>
                  <a:pt x="7027" y="296759"/>
                  <a:pt x="752" y="288010"/>
                  <a:pt x="42" y="277252"/>
                </a:cubicBezTo>
                <a:cubicBezTo>
                  <a:pt x="-550" y="266493"/>
                  <a:pt x="5133" y="257035"/>
                  <a:pt x="14604" y="253252"/>
                </a:cubicBezTo>
                <a:close/>
              </a:path>
            </a:pathLst>
          </a:custGeom>
          <a:solidFill>
            <a:srgbClr val="525E47"/>
          </a:solidFill>
          <a:ln>
            <a:noFill/>
          </a:ln>
        </p:spPr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r="57592" b="48505"/>
          <a:stretch>
            <a:fillRect/>
          </a:stretch>
        </p:blipFill>
        <p:spPr>
          <a:xfrm rot="2289971">
            <a:off x="4594824" y="1210862"/>
            <a:ext cx="1844310" cy="1689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8" t="22667" r="5922" b="34474"/>
          <a:stretch>
            <a:fillRect/>
          </a:stretch>
        </p:blipFill>
        <p:spPr>
          <a:xfrm>
            <a:off x="5565303" y="1382954"/>
            <a:ext cx="1061394" cy="10613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89915" y="39560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一．修订背景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410" y="1184275"/>
            <a:ext cx="44913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0">
                <a:latin typeface="Calibri" panose="020F0502020204030204" pitchFamily="34" charset="0"/>
                <a:ea typeface="宋体" panose="02010600030101010101" pitchFamily="2" charset="-122"/>
              </a:rPr>
              <a:t>1. </a:t>
            </a:r>
            <a:r>
              <a:rPr 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新时代我国社会和教育发展对语文课程的要求。</a:t>
            </a:r>
            <a:endParaRPr lang="zh-CN" sz="16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endParaRPr lang="zh-CN" altLang="en-US" sz="16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0580" y="3326448"/>
            <a:ext cx="5080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义务教育语文课程改革的第二个十年的成就与挑战。（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次课程改革    （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）学生课业负担不减反增</a:t>
            </a:r>
            <a:endParaRPr lang="zh-CN" sz="16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3.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当今世界外国母语教育课程改革的启示。（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）核心素养（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）跨学科学习（美国）</a:t>
            </a:r>
            <a:endParaRPr lang="zh-CN" sz="16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4.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高中语文课程标准的制定、实施与修订。（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）语文课程核心素养   （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）学习任务群</a:t>
            </a:r>
            <a:endParaRPr lang="zh-CN" altLang="en-US" sz="16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9915" y="2810510"/>
            <a:ext cx="734377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（2）第四次工业革命时代：机械化     电器化    信息化    智能化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884295" y="2939415"/>
            <a:ext cx="369570" cy="7556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4942205" y="2939415"/>
            <a:ext cx="369570" cy="7556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000115" y="2941320"/>
            <a:ext cx="369570" cy="7556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89915" y="201231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1600"/>
              <a:t>党的十九大</a:t>
            </a:r>
            <a:endParaRPr lang="zh-CN" altLang="en-US" sz="1600"/>
          </a:p>
        </p:txBody>
      </p:sp>
      <p:sp>
        <p:nvSpPr>
          <p:cNvPr id="20" name="左大括号 19"/>
          <p:cNvSpPr/>
          <p:nvPr/>
        </p:nvSpPr>
        <p:spPr>
          <a:xfrm>
            <a:off x="2450465" y="1820545"/>
            <a:ext cx="75565" cy="7391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586990" y="1705610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400" b="0">
                <a:latin typeface="Calibri" panose="020F0502020204030204" pitchFamily="34" charset="0"/>
                <a:ea typeface="宋体" panose="02010600030101010101" pitchFamily="2" charset="-122"/>
              </a:rPr>
              <a:t>教育优先发展</a:t>
            </a:r>
            <a:r>
              <a:rPr lang="en-US" sz="14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sz="1400" b="0">
                <a:latin typeface="Calibri" panose="020F0502020204030204" pitchFamily="34" charset="0"/>
                <a:ea typeface="宋体" panose="02010600030101010101" pitchFamily="2" charset="-122"/>
              </a:rPr>
              <a:t>立德树人的根本宗旨</a:t>
            </a:r>
            <a:endParaRPr lang="zh-CN" altLang="en-US" sz="14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86990" y="2380615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400" b="0">
                <a:latin typeface="Calibri" panose="020F0502020204030204" pitchFamily="34" charset="0"/>
                <a:ea typeface="宋体" panose="02010600030101010101" pitchFamily="2" charset="-122"/>
              </a:rPr>
              <a:t>培养什么人？怎么培养人？为谁培养人？</a:t>
            </a:r>
            <a:endParaRPr lang="zh-CN" altLang="en-US" sz="14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61135"/>
            <a:ext cx="12192000" cy="393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" name="文本框 110"/>
          <p:cNvSpPr txBox="1"/>
          <p:nvPr/>
        </p:nvSpPr>
        <p:spPr>
          <a:xfrm>
            <a:off x="281305" y="133985"/>
            <a:ext cx="69665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latin typeface="Calibri" panose="020F0502020204030204" pitchFamily="34" charset="0"/>
                <a:ea typeface="宋体" panose="02010600030101010101" pitchFamily="2" charset="-122"/>
              </a:rPr>
              <a:t>1.</a:t>
            </a:r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一个核心：语文课程核心素养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语文素养—语文学科核心素养—</a:t>
            </a:r>
            <a:r>
              <a:rPr lang="zh-CN" b="0" u="wavyHeavy">
                <a:uFill>
                  <a:solidFill>
                    <a:srgbClr val="FE4444"/>
                  </a:solidFill>
                </a:uFill>
                <a:ea typeface="宋体" panose="02010600030101010101" pitchFamily="2" charset="-122"/>
              </a:rPr>
              <a:t>语文课程核心素养</a:t>
            </a:r>
            <a:endParaRPr lang="zh-CN" altLang="en-US" b="0" u="wavyHeavy">
              <a:uFill>
                <a:solidFill>
                  <a:srgbClr val="FE4444"/>
                </a:solidFill>
              </a:uFill>
              <a:ea typeface="宋体" panose="02010600030101010101" pitchFamily="2" charset="-122"/>
            </a:endParaRPr>
          </a:p>
        </p:txBody>
      </p:sp>
      <p:pic>
        <p:nvPicPr>
          <p:cNvPr id="2" name="C9F754DE-2CAD-44b6-B708-469DEB6407EB-2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779145"/>
            <a:ext cx="9025890" cy="591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" name="文本框 110"/>
          <p:cNvSpPr txBox="1"/>
          <p:nvPr/>
        </p:nvSpPr>
        <p:spPr>
          <a:xfrm>
            <a:off x="630555" y="32512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五大课程理念</a:t>
            </a:r>
            <a:endParaRPr lang="zh-CN" altLang="en-US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039495" y="1013460"/>
          <a:ext cx="10360025" cy="444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175"/>
                <a:gridCol w="7943850"/>
              </a:tblGrid>
              <a:tr h="45720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                                           </a:t>
                      </a: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五大课程理念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7975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课程目标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立足学生核心素养发展，充分发挥语文课程育人功能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7981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课程结构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构建语文学习任务群，注重课程的阶段性和发展性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7975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课程内容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突出课程内容的时代性和典范性，加强课程内容的整合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7981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课程实施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加强课程实施的情境性和实践性，促进学习方式的改革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7975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课程评价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倡导课程评价的过程性、整体性，重视评价的导向作用</a:t>
                      </a:r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0405" y="42545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53035"/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3.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五类课程主题 </a:t>
            </a:r>
            <a:endParaRPr lang="zh-CN" altLang="en-US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8155" y="1713230"/>
            <a:ext cx="1161351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中华优秀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  <a:r>
              <a:rPr lang="zh-CN" sz="28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社会主义</a:t>
            </a:r>
            <a:r>
              <a:rPr lang="en-US" sz="28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外国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当代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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传统文化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革命文化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先进文化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优秀文化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文化生活</a:t>
            </a:r>
            <a:r>
              <a:rPr lang="en-US" sz="2800" b="0" u="sng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_______.___________._____________.____________.____________.______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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基因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根脉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灵魂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视野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基础</a:t>
            </a:r>
            <a:r>
              <a:rPr 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 </a:t>
            </a:r>
            <a:endParaRPr lang="en-US" altLang="en-US" sz="28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15035" y="34861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53035"/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4.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六个学习任务群</a:t>
            </a:r>
            <a:endParaRPr lang="zh-CN" altLang="en-US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C9F754DE-2CAD-44b6-B708-469DEB6407EB-3" descr="C:/Users/爱德/AppData/Local/Temp/wpp.McuMmz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" y="1004570"/>
            <a:ext cx="6059805" cy="5378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81775" y="1004570"/>
            <a:ext cx="59416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未来学习的方式、教学的方式、课堂变革的方式</a:t>
            </a:r>
            <a:endParaRPr lang="zh-CN" altLang="en-US" sz="2000" b="1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6765290" y="1562100"/>
          <a:ext cx="521462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620"/>
              </a:tblGrid>
              <a:tr h="455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学习任务群的特点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6"/>
                    </a:solidFill>
                  </a:tcPr>
                </a:tc>
              </a:tr>
              <a:tr h="80200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en-US" sz="2000" b="0" u="wavyHeavy">
                          <a:uFill>
                            <a:solidFill>
                              <a:srgbClr val="FF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以语文课程核心素养为纲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，不再是学科知识的逐点解析、语文技能的逐项训练。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en-US" sz="2000" b="0" u="wavyHeavy">
                          <a:uFill>
                            <a:solidFill>
                              <a:srgbClr val="FF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以学科项目为载体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，整合学习情境、学习内容、学习方法、学习资源等。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5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en-US" sz="2000" b="0" u="wavyHeavy">
                          <a:uFill>
                            <a:solidFill>
                              <a:srgbClr val="FF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以问题情境为导向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，不仅着眼于语言能力，还整合自主、合作、个性化等。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2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en-US" sz="2000" b="0" u="wavyHeavy">
                          <a:uFill>
                            <a:solidFill>
                              <a:srgbClr val="FF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以学生充分的语文实践活动为主线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，特别强调参与、体验与经历。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71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</a:t>
                      </a:r>
                      <a:r>
                        <a:rPr lang="en-US" sz="2000" b="0" u="wavyHeavy">
                          <a:uFill>
                            <a:solidFill>
                              <a:srgbClr val="FF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以自主合作、探究为主要学习方式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，凸显学生学习语文的根本途径。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33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课程内容与核心素养：不再是线性联系，而是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多维度、网状式、整合性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的联结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322218" y="1856147"/>
            <a:ext cx="1506589" cy="1506589"/>
            <a:chOff x="5322218" y="1856147"/>
            <a:chExt cx="1506589" cy="1506589"/>
          </a:xfrm>
        </p:grpSpPr>
        <p:sp>
          <p:nvSpPr>
            <p:cNvPr id="7" name="圆角矩形 6"/>
            <p:cNvSpPr/>
            <p:nvPr/>
          </p:nvSpPr>
          <p:spPr>
            <a:xfrm rot="2700000">
              <a:off x="5322218" y="1856147"/>
              <a:ext cx="1506589" cy="1506589"/>
            </a:xfrm>
            <a:prstGeom prst="roundRect">
              <a:avLst/>
            </a:prstGeom>
            <a:solidFill>
              <a:srgbClr val="525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69856" y="2200009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407701" y="3018028"/>
            <a:ext cx="1506589" cy="1506589"/>
            <a:chOff x="6407701" y="3018028"/>
            <a:chExt cx="1506589" cy="150658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6407701" y="3018028"/>
              <a:ext cx="1506589" cy="1506589"/>
            </a:xfrm>
            <a:prstGeom prst="roundRect">
              <a:avLst/>
            </a:prstGeom>
            <a:solidFill>
              <a:srgbClr val="525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764932" y="3304295"/>
              <a:ext cx="76495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W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322221" y="4179912"/>
            <a:ext cx="1506589" cy="1506589"/>
            <a:chOff x="5322221" y="4179912"/>
            <a:chExt cx="1506589" cy="1506589"/>
          </a:xfrm>
          <a:solidFill>
            <a:srgbClr val="525E47"/>
          </a:solidFill>
        </p:grpSpPr>
        <p:sp>
          <p:nvSpPr>
            <p:cNvPr id="10" name="圆角矩形 9"/>
            <p:cNvSpPr/>
            <p:nvPr/>
          </p:nvSpPr>
          <p:spPr>
            <a:xfrm rot="2700000">
              <a:off x="5322221" y="4179912"/>
              <a:ext cx="1506589" cy="15065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736193" y="4496233"/>
              <a:ext cx="663964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O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236737" y="3018031"/>
            <a:ext cx="1506589" cy="1506589"/>
            <a:chOff x="4236737" y="3018031"/>
            <a:chExt cx="1506589" cy="1506589"/>
          </a:xfrm>
          <a:solidFill>
            <a:srgbClr val="525E47"/>
          </a:solidFill>
        </p:grpSpPr>
        <p:sp>
          <p:nvSpPr>
            <p:cNvPr id="8" name="圆角矩形 7"/>
            <p:cNvSpPr/>
            <p:nvPr/>
          </p:nvSpPr>
          <p:spPr>
            <a:xfrm rot="2700000">
              <a:off x="4236737" y="3018031"/>
              <a:ext cx="1506589" cy="15065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02291" y="3380821"/>
              <a:ext cx="561372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2700000" flipV="1">
            <a:off x="6347812" y="1898224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525E47"/>
                </a:gs>
                <a:gs pos="100000">
                  <a:srgbClr val="86977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8900000" flipV="1">
            <a:off x="3725481" y="301757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525E47"/>
                </a:gs>
                <a:gs pos="100000">
                  <a:srgbClr val="86977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4771745" y="5536245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525E47"/>
                </a:gs>
                <a:gs pos="100000">
                  <a:srgbClr val="86977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100000" flipV="1">
            <a:off x="7309994" y="451148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525E47"/>
                </a:gs>
                <a:gs pos="100000">
                  <a:srgbClr val="86977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5610" y="4555490"/>
            <a:ext cx="31191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整体规划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：体现语文学习任务群特点</a:t>
            </a:r>
            <a:endParaRPr 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3960" y="2294255"/>
            <a:ext cx="30353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创设情境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：凸显语文学习的实践特性</a:t>
            </a:r>
            <a:endParaRPr 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960" y="5179695"/>
            <a:ext cx="32308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智慧学习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：探索新时代</a:t>
            </a:r>
            <a:endParaRPr 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教学方式改革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95920" y="2194560"/>
            <a:ext cx="35191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00000"/>
              </a:lnSpc>
              <a:defRPr/>
            </a:pPr>
            <a:r>
              <a:rPr 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立德树人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：彰显教学目标的育人导向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8350" y="562610"/>
            <a:ext cx="4495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四条教学建议</a:t>
            </a:r>
            <a:endParaRPr lang="zh-CN" altLang="zh-CN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322705" y="65087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200" b="1">
                <a:latin typeface="Calibri" panose="020F0502020204030204" pitchFamily="34" charset="0"/>
                <a:ea typeface="宋体" panose="02010600030101010101" pitchFamily="2" charset="-122"/>
              </a:rPr>
              <a:t>三、学习建议</a:t>
            </a:r>
            <a:endParaRPr lang="zh-CN" altLang="en-US" sz="32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01420" y="1750060"/>
          <a:ext cx="8987790" cy="3579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215"/>
                <a:gridCol w="6759575"/>
              </a:tblGrid>
              <a:tr h="455295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“2022年版课标”学习建议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6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细读课表文本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逐字逐句的读，跟2010版课标比照着读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增强课改意识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建立起核心素养是纲的观念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重构课堂教学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对课堂结构、课堂策略、课堂途径做改变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提升课程素养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自身的语文课程的核心素养首先得提升和发展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ISLIDE.ICON" val="#51596;#142530;"/>
</p:tagLst>
</file>

<file path=ppt/tags/tag2.xml><?xml version="1.0" encoding="utf-8"?>
<p:tagLst xmlns:p="http://schemas.openxmlformats.org/presentationml/2006/main">
  <p:tag name="KSO_WM_UNIT_TABLE_BEAUTIFY" val="smartTable{568fe675-b950-43f4-8440-c3bcdc1238ce}"/>
  <p:tag name="TABLE_ENDDRAG_ORIGIN_RECT" val="815*349"/>
  <p:tag name="TABLE_ENDDRAG_RECT" val="115*124*815*349"/>
</p:tagLst>
</file>

<file path=ppt/tags/tag3.xml><?xml version="1.0" encoding="utf-8"?>
<p:tagLst xmlns:p="http://schemas.openxmlformats.org/presentationml/2006/main">
  <p:tag name="TABLE_ENDDRAG_ORIGIN_RECT" val="410*379"/>
  <p:tag name="TABLE_ENDDRAG_RECT" val="532*123*410*379"/>
</p:tagLst>
</file>

<file path=ppt/tags/tag4.xml><?xml version="1.0" encoding="utf-8"?>
<p:tagLst xmlns:p="http://schemas.openxmlformats.org/presentationml/2006/main">
  <p:tag name="KSO_WM_UNIT_TABLE_BEAUTIFY" val="smartTable{5b889925-7426-4d90-a5ba-757b4eb9164f}"/>
  <p:tag name="TABLE_ENDDRAG_ORIGIN_RECT" val="707*281"/>
  <p:tag name="TABLE_ENDDRAG_RECT" val="168*159*707*281"/>
</p:tagLst>
</file>

<file path=ppt/tags/tag5.xml><?xml version="1.0" encoding="utf-8"?>
<p:tagLst xmlns:p="http://schemas.openxmlformats.org/presentationml/2006/main">
  <p:tag name="ISLIDE.ICON" val="#51596;#142530;"/>
</p:tagLst>
</file>

<file path=ppt/tags/tag7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COMMONDATA" val="eyJjb3VudCI6NiwiaGRpZCI6IjliODdjZTkwNWUxN2M4M2ZiODdjNDk1YzQ1YTczNDdmIiwidXNlckNvdW50IjoyfQ=="/>
  <p:tag name="KSO_WPP_MARK_KEY" val="8f539d39-6161-4c2b-bc0e-6e2a3b6be12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xuji52">
      <a:majorFont>
        <a:latin typeface="Arial"/>
        <a:ea typeface="方正楷体简体"/>
        <a:cs typeface=""/>
      </a:majorFont>
      <a:minorFont>
        <a:latin typeface="Arial"/>
        <a:ea typeface="方正楷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g5MTgzNTkzMDk0IiwKCSJHcm91cElkIiA6ICIxOTM5NTA0MjciLAoJIkltYWdlIiA6ICJpVkJPUncwS0dnb0FBQUFOU1VoRVVnQUFBOVlBQUFFOUNBWUFBQUR1OWZyYUFBQUFDWEJJV1hNQUFBc1RBQUFMRXdFQW1wd1lBQUFnQUVsRVFWUjRuT3pkZFhoVDF4c0g4RytrYmxDa1NMSGlZemdNMlJpeURSdmJnREhnaDdzTWR4bXV3NTFodzRadURCZ3dodnVHRlhjdkZDMHRwZDRtemIyL1AyNFRralJwMHlhVnROL1A4OXduYVhMbDBKS1Q4OTV6em50a29paUtJQ0lpSWlJaUlxSWt5V1F5bWFuWDVlbGRFQ0lpSWlJaUlxS3NoSUUxRVJFUkVSRVJrUlVZV0JNUkVSRVJFUkZaZ1lFMUVSRVJFUkVSa1JVWVdCTVJFUkVSRVJGWmdZRTFFUkVSRVJFUmtSVVlXQk1SRVJFUkVSRlpnWUUxRVJFUkVSRVJrUlVZV0JNUkVSRVJFUkZaZ1lFMUVSRVJFUkVSa1JVWVdCTVJFUkVSRVJGWmdZRTFFUkVSRVJFUmtSVVlXQk1SRVJFUkVSRlpnWUUxRVJFUkVSRVJrUlVZV0JNUkVSRVJFUkZaZ1lFMUVSRVJFUkVSa1JVWVdCTVJFUkVSRVJGWmdZRTFFUkVSRVJFUmtSVVlXQk1SRVJFUkVSRlpnWUUxRVJFUkVSRVJrUlVZV0JNUkVSRVJFUkZaZ1lFMUVSRVJFUkVSa1JVWVdCTVJFUkVSRVJGWmdZRTFFUkVSRVJFUmtSVVlXQk1SRVJFUkVSRlpnWUUxRVJFUkVSRVJrUlVZV0JNUkVSRVJFUkZaZ1lFMUVSRVJFUkVSa1JVWVdCTVJFUkVSRVJGWmdZRTFFUkVSRVJFUmtSVVlXQk1SRVJFUkVSRlpnWUUxRVJFUkVSRVJrUlVZV0JNUkVSRVJFUkZaZ1lFMUVSRVJFUkVSa1JVWVdCTVJFUkVSRVJGWmdZRTFFUkVSRVJFUmtSVVlXQk1SRVJFUkVSRlpnWUUxRVJFUkVSRVJrUlVZV0JNUkVSRVJFUkZaZ1lFMUVSRVJFUkVSa1JXVUdWMkF0Q0NLWWtZWGdTaGJrOGxrR1YwRUlpS2lkTU8ySjFIeXNucjdNRXNFMXNhVkdTczNvc3dscTFla1JFU1V2YkR0U1dTOXJOWSt0T3ZBV2x1Sm1YczAzbytJMG9aeHhhajkyZHpyUkVSRTlvaHRUeUxMWmJmMm9WMEcxdnFWbVBGejQ5ZUlLUDNvVjVqNm15aUtCcFZtVnFsQWlZZ29lMkRia3lqMXNrdjcwTzRDYStQS1RCQUVrODk1QjVFb2JTVjFGMUs3eWVWeWcrZmE5NDByVWlJaW9zeUtiVThpeTJYbjlxRmRCZGI2bFpZZ0NMcktURkNyb1FnT2htTkVCT1JxTldTc3dJZ3loQ2lUUVhCd1FMeTdPMVE1YzBLbVZFS2hVRUF1bDBNVVJjamxjbDBGQ3RqL25Va2lJc3JhMlBZa3NsNTJhUi9LUkR1NWphWmZxV252RUFxQ0FJU0h3L0hWSzhqajR6TzRoRVNrVDFBcUVaMG5Ed1IzZHlnVUNsMEZxcjFMcVgrSGtvaUlLTE5oMjVQSTlySkMrMUJtcG5CMkZWanJWMm9halFZSUQ0Zkw4K2NaWFRRaVNrSjR2bndRM055Z1RMZzdhVnlCWnVhS2s0aUlzaSsyUFluU2pqMjNEODBGMW5ZeEZOdzRPWVFnQ0JEVWFyaThmcDNSUlNPaVpMaTlmWXRRNVllcVJqOWhoZjVyUkVSRW1RWGJua1JwS3l1MkQrWEo3NUo1YUNzMmpVWURSWEF3aCtBUTJRR0ZSZ09uOSsraFZxc1JIeDhQalVhakcxWkhSRVNVbWJIdFNaUTJzbUw3MEc0Q2ErT2hPQTVSVVJsZEpDS3lrRk5Naks3UzFGYWM5bDU1RWhGUjFzYTJKMUhheW1ydHcwdy9GTnpVVUJ5TlJnTzVXcDNSUlNNaUN5azFHcWpWYXQzY0dmMU1rTnJLMDk2Ryt4QVJVZGJFdGlkUitzaHE3VU83NnJIV3YzUElaUTJJN0ljY01Cam1vNy91SnhFUlVXYkV0aWRSMnNwcTdVTzdDS3hOWm1Va0lydGlicWlQdlZhZVJFU1VkYkh0U1pRK3NsTDcwQzRDYXkyRE5RU0p5SzVvR3liMlBuK0dpSWl5RDdZOWlkSldWbW9mWnZyQTJuaWVpNzNld1NESzd2U3pQZkl6VFVSRW1SVy9wNGpTVDFacUgyYjZ3TnFZUGY2U2lTaHhRNFdJaU1nZThIdUxLTzFrcGZhaDNRVFcrcjlzZS8rbEUyVkh4cFZtVnFoQWlZZ282Mkxia3lqdFphWDJvZDBFMWxyMi9Nc215czZ5UW9WSlJFVFpENyszaU5KT1Ztb2YybDFnVFVUMnk5NHJUQ0lpSWlLeXJhelNQbVJnVFVSRVJFUkVSR1FGQnRaRVJFUkVSRVJFVnNqVWdYVldHUlpBUk1uajU1MklpRElhdjR1SU1oZDcra3dxTTdvQWxzZ3N2MUJSRkhIdHdRUHNQM01HVis3ZHc4UEFRSVJGUmtJRWtNUGRIWDYrdnFoWXNpU2FmUG9wcXBZcEE3azhVOSszSU1vVU1zdm5tNGlJU0l2ZlRVUVp5eDQvZzNZUldHdGwxSklIZ2lCZy83Ly9ZdjdtemJqMzlLbkpmWUpDUXhFVUdvcHpOMjVnNWM2ZEtGYWdBQWEzYTRjVzlldER3UUNiS05IbjF4NHJUQ0lpeWw0eStqc3JUcVhDTVg5L0hMMXdBZGNmUE1ETHQyOFJIaFVGRnljbjVNcVJBeDhYTDQ2YTVjdWoyV2VmSWErM2Q0YVVrY2dhV2FsOUtCTXpjZW0xYWRjMUdnMDBHZzFVS2hWVUtoVmlZbUpRS0Nnb1hjb1ErT1lOaGkxWWdIK3ZYVXZWOFZYTGxzV0NvVU5SM05mWHhpVWpzaS9YbEVxNHVyckMyZGtaTGk0dWNIUjBoS09qSXhRS0JSUUtCV1F5R1dReVdVWVhrNGlJc3JITTBQWUVnT2pZV0t6ZHN3Y3JkdXhBYUVSRXN2c3I1SEswYk5BQVE5cTFRNUg4K2RPaGhFUzJZWS90UTVtWkFyRXJOUWtYYnQxQzR3RURVaDFVQThDbE8zZlFkT0JBbkx4ODJZWWxJeUlpSXFLczZQTGR1L2pxeHg4eGM5MDZpNEpxQU5BSUF2NDRjZ1FOK3ZUQnVqMTc3THJYajhoZU1iQTJ3Ly8yYmJRZE13YnZMYXpRa2hJWkU0Tk9FeWJneEtWTE5pZ1pFUkVSRVdWRmUwK2RRc3NSSXhEdzZsV3FqbzlWcVREdWwxOHdhc2tTeEdzME5pNGRFU1dGZ2JVSkw0S0MwSG5TSk1TcDFUWTdaN3hHZzE3VHArTmhZS0ROemtsRVJFUkVXY1BoOCtmeDQ4OC9ReDBmYi9XNU52L3pEOFl0WDg2ZWE2SjB4TURhaUNpS0dMWndvY1U5MVI2dXJ2RDI5TFJvMzZpWUdBeWVONDkzRU8zTSs0Z0lSRVJIcDluNVJWRkVhSGg0bXAyZmlJaUlNcmVBbHkveDQ4OC9RN0JoSVB6Yi92M1kvTTgvTmp0ZmVySEZqUVdpak1EQTJzamg4K2R4K3NxVlpQZXIvdEZIT0xSc0dlN3MySUViMjdmai9JWU5hRm0vZnJMSFhibDNEN3RQbkxCQlNTV24wbmp1OW9aOSt6Qnk4V0tFUjBXbCtoeW1Lc2dqRnk0Z1ZxVXl1ZitjalJzUkZobVo2dXZaMm82alIxRzJWU3ZzUFhVcVRjN3ZmK2NPU2pSdmpyVjc5cVRKK1UyNWV2OStvdGYrUEhZTXgvMzkwNjBNUkVSRUpOMWdINzV3SWFKall5M2FQNWVYRnhZTkgyN1J2bFBYck1ITHQyK3RLVjY2Ky9XdnY5QnM4R0JjdkgwN3hjZStEZ2t4RzVpYmF2c1kyM2Y2TkFSQnNQaDZnaURnMmV2WEZ1K2ZHWFdkUEJuNy8vMDNvNHVSSlRDd05ySm82OVprOXlsVHRDaTJ6NXlKOE1oSTlKczFDMFBtejBlY1NvWEZJMGFnVHVYS0ZsM0RWa056RHB3OWk4NFRKeUl5alhwVWwvNytPeFp1MllKYmp4NmwraHpYSHp4QWwwbVRESHA5NVRJWjZ2WHFoWkN3TUlOOW43MStqWkdMRjZOKzc5NlpKcmplZC9vMFF0Ni9SOEc4ZVpQZDkvR0xGeGd5Zno3KytlOC9pOCsvWWQ4K0tKVktmRzdtLzg2bS9mdXR1ckVCU0ZNUlJpMWVyUHQvc3UzZ1FTejcvWGVEZmJZZk9vUU80OGZqd2JOblZsMkxpSWlJTEhmYzN4OW5iOXl3YUYrRlhJNTVRNGFnMVJkZldMUi9aRXdNRmxyUXRyV2w2TmhZZkROa0NDN2N1cFdxNHgwZEhQRDNtVE53YzNaTzhiRXF0UnAxZS9YQytyMTdFNzFYcTBzWGZOYTlPK3IxNm1WeXE5T2pCNzRaTWdTZEprNU05anB4S2hXMkhUcUVxaDA2b0g3djNvaU1qc2J6b0tBa08wbGlWU3FNV0xUSTRoc28ramJ0MzUvaysvRWFEZVp0MmdSTkNtNEtBRkpIMS9xOWV6RjQzanliNUpYSzd1eHFIZXUwOWpBdzBLSzdXUk42OWtUQXExZG9PM2FzYmxqM2Y5ZXU0ZHo2OVdqYnNHR3lQZDZQWDd6QTVidDNVYlZzV2F2TFBMRm5UNVJyM1JvMXVuVEJvYVZMTFFyK0xMWC8zMy9oZi9zMnVuNzdMZjY3ZmgyMUtsUkkxWG1xbGkwTEowZEgxT3pTQlllWExVT0JQSG5Rb0hwMVJFUkhvOG1BQWZodjNUb29GUW9BVXBDWjA5TVR1K2ZOZzVlN3U4MytMZnJlaFllajllalJtRGQ0TUNxV0twWGt2dUZSVVRoNDlpeUd0RytQS21YS0pIby9MRElTNTI3Y3dNbkxsM0hvM0RsY3VuTUhBTERyK0hHY1hyTUdoWHg4a2p4LzhQdjNXTDkzTDNKNGVLREgxS21KM3RjSUFzNWN2WW9xWmNyZytNcVY4SFJ6TTN1dXcrZlBvK3ZreWZEeDlvYUxreE1lQmdhaVROR2lBSUNvMkZqNDM3Nk53dm55b1YvcjFoamNyaDBLZi8wMWNucDZvbDNqeGhBRUFVY3ZYTURXR1ROUXNuRGhKTXRNUkVSRXRyUDhqejhzMnMvRnlRbUxoZy9IVnpWcXBPajgydzhkd3ZBT0hWSzB6dldOaHc4eGNNNmNWSFVFdlhqN0ZnOERBM0grNWszOCsrdXZLVzVYT0NpbDhPUWpQNzhVWDd0d3ZueFlPR3dZYW5mdGl2TTNiK0tYTVdOMDd5bVZTcXdaUDE3WE5yb2JFSUN5clZwQjFCdXRKNnRXRGIxYXREQjU3cUIzNzNEYzN4OS9uem1EdmFkUEkwL09uS2orMFVjbzUrZUg1MEZCY0hWMlJ2Y3BVN0J4M3o2VHgwZkh4dUxpN2R0UXlPWDRlY0NBWlA4dGk3ZHRROUVDQmZEdDU1K2orOVNwV1ByNzczQjJkQVFndFE4ZlBIdW0rN2ZFcWRVNGQrTUczRjFkMGJ0bFMwdCtWUWdORDBlUHFWTlJvV1JKL0s5Ukk5eDQrTkNpRGtJeWo0RzFub05uenlhN2oxS2h3TTJIRDdGNjF5NkR1ZExQZzRJUUhoVUZkMWRYaTY1MTRPeFptd1RXVG82T21OaXJGenBObUlDdWt5ZmowTEpsVnA4VGtPNzREVis0RUorVUs0YzE0OGFoejh5WnVIRHJGajRwVnk1VjV4dlh2VHY4dnYwV1hTZFB4c0dsU3dFQUxlclZ3L1MxYTNIaDFpM1VybEFCR2tIQXIzLzloWFVUSjZKd3Zuekpudk80dnorK0h6a1N4UW9VZ0llRnYzZmdRNUE1ZStOR2JKNDJMY2w5dHgwOENBZWxFc003ZHNTdHg0OXg1dXBWaElhSDQyMW9LRjYrZllzM0NaWHN6UDc5TWFsWEx4VDM5VVhSQWdYZzR1UmtVVmxtcmxzSG1VeUc4K3ZYbTd3cHN1M1FJWnk1ZWhYRE9uUklNcWdHZ0s5cTFFREEzcjFRS2hSNEh4R0JuUFhyNC9XaFF3QStmSG4wYTkwYUFKQXZWeTU4WHFVS051M2ZqM2FORytPWXZ6OGFWSytPaGpWcldsUnVJaUlpc3Q2cjRHQ0xlcXZyVks2TWFYMzdva1NoUW5nVkhJejh1WE5iZkkxNGpRWjdUNTlHOSsrK3MvaVk4aVZLWU9tb1VTaVlKdys4M04wTjFoRVdSUkh1ZGVwZytlalI2TnlzbWNYbnRKVGN5aldMUHlsWERwMmJOVXZVMGFXUVd6WlExOVFOaUpPWEx5UGc1VXNVeUpNSFAzWHZqci9Qbk1HZStmTjFnUzBnRFVNSGdCT3JWcGs4cjdZdE51M0hIdzFlLy8zd1lVeFp2UnF1enM1d2NuUkVhSGc0Y3VYSWdkdVBIOFBEMVJYbFM1U0FrNE1EMWsrYXBMdGU4UHYzeVBQbGw3cDJudlpuUzROcVFSRFFhZUpFcU9QanNYZkJBaFR5OFVIdkdUUHc4dTFidEduWTBLSnpVR0lNclBWY2UvQWcyWDNpTlJyTVdMY3UwZXRsaXhXRHA1c2JiajU4YU5tMUxPZ1p0MVRyTDcvRXdEbHo4Q280Mkdibm5MVmhBd0pldnNTbFRac2dsOHN4czM5L2ZQWGpqL2hyL3Z4a2UyRk5LZVRqZy9yVnF1RnRhS2p1dGMrclZNSEtuVHRSTHVHTzVJNGpSL0JOblRyNHJtNWRpODVadjFvMXZEdDJMTVZsdVhMdkhxcTBiNC94UFhva3UrL3EzYnN4c0cxYmVIdDZ3dFBOVFZkV3JlZEJRU2pVdENuNnQyNXQ4VTBWclh0UG4yTE43dDA0dkd3WmhzeWZqdzJUSnhzRTVHR1JrUmk1YUJHNmYvY2QyalZ1Yk5FNXRUMy81Z2lDQUhuQ0YwdlhiNzVCTGk4dkFNQ2ZSNC9xNW11dDNyVUw3WnMwZ1dzcWhtQVJFUkdSNVN6TmxiTjErblJFeHNSZzFPTEZjSE54d1lTZVBWTjBuUk9YTHFVb3NBYVFxTTJqOWZMdFcwVEh4aG9FbGJZa3N5Q3dGa1VSS3JVYVRnazl1TVltOSttVGFPNnozTUxBMnBTNlZhcWdicFVxU1piUjBoc0N4bTIxMWw5OWhicFZxOExIMnhzUEF3TlJza1VMcU0rZk45aFAyNHR2S3lNV0xjTFo2OWV4YitGQ2lLSUltVXlHNWFOSG84UDQ4VGg5OVNwbUR4eklkbUFxTUxEVzgrVEZpeFFmVXlCUEhueFdxUkpHZHVxRWg0R0JXUEhubnhZZDl6Z1YxekxIeWRFUmZiNy9Qc2tLN20xb0tPSTFHb3Z1Y0o2L2VSTlRWcS9HOHRHalViWllNUUJTb296cC9mcmh5NzU5Y1d6RkNvdUhuRTljdVJLVGUvY0dBSXp0MXMzZ2J1RlhOV3JnNnBZdDhISjNoeWlLMkh2Nk5OYU1IMjl3L056ZmZrUE44dVh4V2FWS3lWNHI4TTBiaTRMK3VJU2thZVlxWTYxek4yN2cvdE9uT0pUUXc1NWMwSm9TZ2lDZzU3UnBtRE5vRUdxV0w0OCszMytQOXVQRzRmZWZmOVpkcC9lTUdYQnpjY0hDWWNOc2R0MU9FeWVpVWExYStIWDNidDFyUDY5ZmowZlBuK1BPa3ljSWo0ckNsWHYzc08vMGFleWFPOWVxTHlFaUlpSksyZzBMTzJTV2JOK09WVHQzSWpRaXd1SmVTWDNYTGVnOHN0VEQ1ODhCSU1NQ2ExRVUwWHZHREx3TkRjV08yYk5OOWtUNzVzMExYNk8ycWx3bVE2Y0pFM1FCbzNhdWM3MWV2UXoyUzBueXNwU1VXLy84eHUwcm4yU0c2ZHV5UFRaMXpScHNPWEFBSjFhdFFqay9QelRvMHdjRDJyUkJ5d1lOc0dYYU5JeGFzZ1JsdnY4ZWszcjNSc2VtVFcwZTFHZGwvRTNwU1UyQ3FJc2JOd0tRZ3JXdWt5ZGJ2Q3lUclJOenplemYzK3g3YjBORDhVWGZ2cERKWkRpMWVuV1NjNWRmaDRTZ3paZ3g2TnVxRlhxMmFJR25yMTdCMmNrSlB0N2VhRks3TnM0MWFvVFBldlRBcnJselVTbVorY2txdFJxLzdOaUJrNWN1SlZ0K2pTQWdNam9halkzK0hhZXZYa1V1THk5YzJMQUJSUXNVU1BJYy8xNjdoalc3ZDJORXg0NW9WS3VXMmYyMDY1TTdPVGdrZWI1Wkd6YkExZGtaRjIvZnR2a1E2Wm5yMTZOMmhRcm9sZkRsMktCNmRWeTRkUXZ0eDQzRDVtblRNSG5WS2h6Mzk4ZS92LzVxVVUvNGcyZlA4Rm1QSHNpVEl3ZHllbnJxNWtScHZ5eTBYeDdQMzd6QnpZY1AwYjE1YzN4UnZUcGNuSnpnM2FBQnJtelprdXpmazRpSWlHeExPM3c0T2JNMmJMRHFPc0h2M3lOZW83RkpKOEdEWjgrUVAzZnVWT1hDQ1h6ekJsMG5UMFo4RWt0cUJTV01ialFPZUxYQ0lpTjFPWkg2enB5SlZULzlaTkcxTllLQWpWT21KSnBqclQ5MFcxYXRXb29TZ0wwTkRjV0FPWE5TMUFrU3I5SEFNWVdCc2tJdU43Z3BvTTE4cnYwZFdiSkVtU2lLR1AvTEw5aHo2aFRPclYrUEl2bnpBd0I2dFd5SkgwYVB4dkVWSy9CNWxTcVlNMmdRUHExWUVUMm5UY09ZcFV2UnRtRkROS3RUQnpYTGwwL1IxTXZzaUlHMWxXcDM2NGI2MWFwaFFKczIrR1BXTERRZk5neDNBd0pzZHY0eFM1ZGk4ei8vb0pDUGoxVjNqTFJyYmMvZnZGblhnMndzSWpvYTN3d1pnbnBWcStvcWlMc0JBZmgrNUVnc0dEb1VQVnUwd09UZXZSSDQ1ZzFxZCsyS0tYMzZZRWo3OW1ibnJKeTRkQWt1VGs1bTU1b2taK2V4WTNqNC9EbW05ZTBMNzRRaHkwbHAyN0FobEFvRnZoNDBDSFdyVnNYNlNaTk05bUJiMG1OOTQrRkRuTHg4R2FIaDRUWmZkM3ovdi84aVBqNCtVZUtLMFYyNm9OZjA2U2pmcGczQ0lpTnhaUGx5bENoVXlLSnpsaXhjR0c4UzV0a0EwcGRlblI0OWRMOTdVMThlQU5JL0ErVGpSNEJDRGlpVjBxUENBWkRMQUlVQ2tPazl5dVhTbzB3dXZXLzhLSmNEU2dmQUlXSFRmKzdnSUIxTFJFVFpSM3c4b0ZZRDhXcEFIWi93bUxCcDRnRkJCRVJCNzFFQVJESHhvMGJ6NFZFUXBHTTFnblIrYjh2bk5WdkswZzRaV3dpUGl0SzFCNjJobnh3MXBRcjUrR0Q5cEVuSW16TW5ITTEwY0t6WnZSczlwMDNEMFJVckxKNFhyUzlXcGNMUStmTXhzMzkvZytCZlkyRjd6cmpkOS9MdFc5VHAwUU51TGk3STRlR0JxSmdZaElTRkdRUzZzelpzd05EMjdRR1l2eUdnN2VTSVU2dk4vdHZORVVUUjRLYUFkazYxdGwybi9kbWNpT2hvOUp3MkRhN096amk3YmgzY1hGeDA3elg5OUZQSVpUS0RsWHFhMTZ1SE9wVXJZK3l5WlZqMisrOVl2RzBiY25oNFlFTFBuaGpTcmwyS3lwNmRNTERXazF4eUtGT2V2bnFGOVh2MzR0akZpeml4Y2lYR2RPMkt6aGFrNmJmMEx0L00vdjJUN0kyMmxhQjM3L0QxNE1INHFrWU5UUC94Ujkxd0ZtY25KMFRGeE9CenZYa2x2NDRmRHk5M2Q0eFl0QWhyZHUvRzJHN2Q4TU9YWHlaSzJEVnozVHF6YTFXYmMvajhlZFFxWHg2Q0tHTDc0Y080dW1VTGN1ZklZZkh4cmI3NEFqUDc5OGZJeFl2UmRmSmtIRm0rUE5FKzJzQTZxVXB0ek5LbG1ETm9rQzVib3EyRVJVWkNFQVJNTkZIcGhvU0ZJZWpkTzRSRlJpS0hoNGRWWDdZQnIxNmhWSkVpMWhRMWJUeCsrS0dSbzRtWEdpM2F4b3lObHFBRElBWG94Z0czVW1rWWZDc2RBQ2Nud05rRmNIWk8yRXc4VDJiS0FCRVJwWUlnQUxHeFFHeE13cU9aNTJxOUFEbmU2RkYvc3hWUmxHN2VBb0Jja1hBalZ5bDlyM3hxV1E2WWxIQk94KzhZU3hPckp1ZEJFb0gxeXAwNzBlcUxMM1E1WEV3eEhxSnRUTHZ1OXVrclYxQ3ZhbFdMeXFRUkJQeThmajMrdTNZTkVkSFJPSDNsQ2o0dVhody8vdkNEYmg5MWZMeEZROEZWUnYrZkN1VEpnMGQvL2FYN2VkUCsvZWc0WVlKQm9BdElOeHhLRnlsaXRrUHBSVkFRVnUzYWxleUlTYTJOZi8rTkl2bnpvMjZWS2hZUFQ5Zk9sOVozOXZwMVRGeTVFb1BidFVQVFR6OU5kSXlYdXp0T3IxbURtdVhMQTVBNlkyNDlmb3p2R3pUQXlyRmpNYlI5ZTh6ZXNBR2p1M1RoeWpISllHQ3RwMWpCZ3JqOTVFbXFqbjMyK2pWdVBYNk1DaVZLV0xTL1g4R0NxYnFPdmorT0hFR3JMNzR3K0FERnFWVEp6aDAyZHZiNmRZeGN2QmhUK3ZSQms5cTFEZDdUOXBMclZ3SXltUXdMaGc1RnRiSmwwVy9XTEhTZU9CSDlaczFDOSsrK3c0S2hReUdUeWZBd01CQlBYcjVFMzFhdEVQVHVIVHBObklqWXVMZ2t5eUdJSXY2OWRnMHQ2dFhENGhFanNHN2l4RlFsVGhqZXNTTjJuemhoZHYxRFZjSndHWE1WMjhHeloxR2lVQ0dESkJVcHRXanJWbmg3ZWFGajA2WUdyM3U1dTZOWm5UcUo5dDk3NmhRR3o1dUhYaTFiNHM4NWM3Qml4dzQwN05jUGRhdFVRZjgyYmZCVmpSb3BHcjdsZi9zMmFpVlVrUHBNemV2UnQzamJOa1RIeG1KMGx5NFdYeXRUMG1pa0RTbGZLeklSbWN4ODBPM2lDcmk3QTI3dUNZOXUwbk1iTlY2SWlPeUNJQURSVVVCa0pCQVZDVVRwUFRjWE5Oc3lHTFpqU1FXZ3R1VHE3SnppSVA3Nmd3Y1lOSGR1b2lXM3J0Ni9qNXllbm9rQ1V1MFNvVHVQSGRPdEFKTWFEd0lEVWJOOGVldzZmdHppd0ZvaGwrT25idDBBQUpIUjBmRDQvSE44YTVRTTE4dmRIWC9PbWFNYnpXaHFOTit3QlF1U2JhTWZPbmNPQVBEYi92M285OE1QS0pBbkR3QXBqcml6WTRmWjR3cm16WXZQS2xYQ2xYdjNVT1BqajNXdjMzcjhHRjBuVFlKU3FkVDFxamZvMHdjM0h6MUNEbmQzSEZ1eEFvS0ZuUThhUWRDMUYyUGk0ckJrKzNaNHVybGgzOEtGY0hSd3dONVRwekIreFFvNEtwVm0yOWozbmo1RlVHZ29GZzhmam42dFc2TjBrU0w0ZGNJRWk2NmYzVEd3MWxPeFpFbjhmZVpNa3ZzVTh2SEJudm56TVh2alJtdzllTkRndlZ4ZVhvaEpKbmpVWGN2SythelBYcjlHbXpGalVMOWFOV3llTmczNWN1VUNJQ1czK0xKR0RZdm15NFpIUldIUjFxMFFSUkgvTEY1c2NpNXZVaGtPMnpkcGducFZxMkxVa2lWb1ViOCt2bS9RUVBkZWlVS0ZFTEIzcis3bkpTTkdJS2VuSjd3OVBVMEdkakZ4Y2VneGRTcEtGUzZNbXVYTHc4blJNZFhaQ0dVeUdYYk9uV3QyeUUrY1NnV1pUR2F5eHpvbUxnNi8vdlVYZnBzeUJZRnYzdWhlLy9mYU5meGtZaWt6N1h6dEpnTUg2b1lyYWI5WUhKUksrSGg3SnprLys4NlRKeGkyWUFGY25aMnhkOEVDVEYrN0ZrOWV2RUMvMXEzUnJFNGRqRjIyRE0wR0QwWU9kM2Q4VmJNbVBxdFVDWlZLbFlKZndZTHc5dkl5K0pMMHYzMGJ6WWNQUi83Y3VYRXZJQUIrdnI0NGYvTW1nQTkzWmFOall5R0lJdXIxNmdWQkZIVTNIM3BNblFyM2hHRkJDb1VDTFJzMFFDbmVsWlNJSWhBVEkyMldVaXFOQW00emorNGVIM3BHaUlneW03ZzRJQ0w4UTVCcy9LaDlubzdEbWJPYTFLelZuQnJsL1B3c1RxNmxWYUZrU1N3ZE5RcStlZlBDMDgxTmQ3ekg1NTlqNmNpUitQcXp6eElkNDFTckZxYjI3V3RWV1MvZnZZdW1uMzZLNTIvZUlEUThIRGx0TUh3ZEFGNGNPSkRzMFBKNVE0Ymd2K3ZYc2VmVUtaTloxTlh4OGRpWEVDdDhYcmt5YW5mcmhyRmR1NkpGL2ZyNFlkUW8zZEs3Y3BrTWdpZ2lQQ29LT2ZSR3FkNSs4Z1E1UER4d1hDOFJjRGsvUDV4ZHZ4NEt1VnlYRmZ6WWloVUdIU29xdGRxaU9kYnErSGpkY2M2T2poamVvWU5CdS91Ynp6OUgxYkpsZFRjRGpMME9DVUhaVnEzd2FjV0tTZVlySXRNWVdPdHBXTE9teWFXMDlBVytlWU5ZbFFwanUzV0QvKzNiZUJBWUNBRG8yTFFwaXVUUGozVjc5bGgwclVaV0pzTmF0MmNQUkZIRXB4VXJHZ3lWSHRLK1BYNFlOUXFqT25jMnVCdG1UQjBmajIwSEQ2SmY2OVpXemJjcG1EY3ZOazJkbXV4K1NRMGRDWHp6QnYxbXpVTEwrdlh4MjVRcE5zbDhhSnhkOGV6MTZ6anU3NC8rYmRvZ1RxVXlPd3g4M3FaTm1EdDRjS0plLzA4clZzVEM0Y05SckVBQmd5OFg3WEpiNW01TW1IUGgxaTBzMmI0ZGNTb1ZwdmZyaDhxbFMrUGwyN2ZZY3VBQXFwWXRpNkh0MjZOSS92ellQRzBhcHZUcGc2Vy8vNDVOKy9kamU4STg2dnk1YzJOd3UzWVkyYW1UN3B6VlB2b0l6L2Z2UjB4Y0hQSis5Ulgyekordld3ODhORHdjMXg4K2hKdUxDMlF5R1M1djNnd0F1dld1MTR3ZnorUmx0aFFmRDd4L0wyMUprY2tBVHkvQXl3dnd5Z0hreUNFOWFqZFBUd2JlUkpSMlltS0E4RENwcmdyVDI5Ni9sMTZQdGNHb0gwcFNUUk9qeTlKQ3JRb1ZVbldjOFpKYmdXL2VJREk2MnVSUThIaU5CaXExMnFwZStIZmg0YmdiRUlBWi9mb0JBQlpzMllJcGZmcWsrbnkzSHo5R3YxbXpFdlc2QTZhSGdtc0VBZjlkdnc1QkVQRGt4WXRFYTA3L2ZlWU1Ddm40UUFhZ1NQNzhtTktuRHpwUG5JalBLbFhDanRtejRlWHVyaHZ0cWUwUkYvMzlreTFuY2dGL25FcUZUZE9tNlRvOVRNMnhOaDVCSUpQSlRONU1NUmRVQThEQU9YUGc3dUtDM2ZQbTJXUStmbmJEd0ZwUHljS0ZVYkZreVdUWHN4NnhhQkUyVDV1R1E4dVc0ZHlORzNCemNVR1ZNbVh3UENnSUM3ZHVUZlk2UmZQblI1VXlaVkpkVHBWYWpWVzdkcUdjbng4bTl1cGw4R0ZVeU9WWVBubzBQdXZlSFJzbVQ4YW5GU3VhUEllRFVxbkxTSjFSd2lJajBXWFNKRlFxVlFwYnAwODNTS1NnZGYvWnMxVDNuTWFxVk5oKzZCRE9YTDJLcHA5K2lqRmR1MEltazBsSkkwd2tnb3VJanNZM2Rlcm9nbEZqMWdhZXIwTkM4TWVSSXpoNy9UcktGaXVHV1FNR0dGUnVEd0lESVpmTDBmV2Jid3lPSys3cml4Syt2bml3YXhmTzNiaUJnK2ZPb1hmTGxtYm5OMjAvZEFneUFIbjFiaTRvRkFvOGV2N2NvdUh0cHVibjJNd1hEYVVoMUU1T0grWTl5MlI2eWNaRUV3bG1FaDYxeVdXMG0wR2lHclg1bjAwbHM0bFhBeW8xRUpjd0xOR1c4N3RUUWhRL05HVHhOUEg3TWhuZzRXRVliT2ZJQWVUMEJuTGxsb2FlRXhHWm85RUE3OTRCNzRJL0JNL3Yzd1BoQ1k4cHpJT1NyaHdjRXZKY09Cbm15VkE2bVA3WlFhbjNudEZyMnU4YVN4SmpJdUg3U0p2N1EvdGRFaHNMSk16OXRhVnlmbjRvVnFBQW5yeDhhZk56Ni91dXJtM21oOThOQ0lDVG95T0ttVmlwUlJ1b21tclBXZXJnMmJOd1VDcWxsVXVjblRGeDVVcjBiZFhLb3VWaVRmbkl6dzlMUjQxQ3dUeDU0T1h1cm12Zi9ISGtDRnFQSGcwQStMeEtGWXVEOXpXN2QyTjR4NDRZUEhjdUFHbjA1cm85ZTVEWDJ6dEZPWUZTNnNMR2pVbTJoM041ZWVIRzl1MHBici9OWExjT0RXdldSTld5WmJIMzFDbnNPSG9VeDFhc1lGQ2RTZ3lzalF4czJ4YmRrK21CUFhQMUtyNGJPaFRET25SQXBkS2xJVVloNE1nQUFDQUFTVVJCVkFQdzE4bVRtTDUyTFlLVDY2RUNNTGhkTzZ0NlpkZnUyU1AxYms2ZmJ2SU9WNzVjdVRCLzZGQTBHVEFBQjVjdVRmVmR5clRtN3VxSzNTZE80UHNHRFV4V3dwTlhyY0tNZGV1d2IrRkNmRldqaHNYbmZmVDhPVmJ0M0ltTHQyOWpRSnMyV1BYVFR4Yk5RL2R3ZGJWNmlINVNUbCs1Z2k4LytRUUQyclRCa1FzWFVMZFhMM2k2dWVtV0xuZ1ZIQXhIcFJJdGhnODNPRTQ3dFB5NHZ6OTJ6SjZOeGtiejRQV3A0K1B4OC9yMWlEQmF1aXc2TmhZWGI5OUcvdHk1RTgyak56Nit6Wmd4K0w1QkE3UnYwc1RLZjdFSjJpQmFvWkFhT282TzBuTnROdkNNeXVhdFVobk4vek9hRHhnWEsvWHN4T205RnhNcnpTbE01WHFYRmhGRklEeGMyZ0tmSlg3ZjJWa0tzSFBsQm5Mbi92QThSMDcyZEJObEp6RXhRRWl3dEFVSGYzaitQalRqYmh3Q0Nia29YQXh6VkRpWnlWbWgvN09Uay9TOWtCRzBBYlUyVjRmMmVScDlQOGxrTXZSbzNody9tVWkyYWl1ZlZhcGtzelduN3dZRW9HU2hRaWJic2RyQU9yVlQrUUFwTVZqemV2VjBvd0NIZCtpQS9yTm40OC9aczFOOXpuSitmamg1K1RJcWxDaUJuSjZlQ0l1TXhORDU4L0ZKdVhLNGNPc1d2RDA5c2ZQWU1iVFVtOUpveXIyblQvRThLQWp0R2pmR29JVEFXaUdYNC9qS2xSYVZReFJGYkR0MENHMGJOa3h4QUZ5NWRPa2szNWZKWkJBRXdhTHpucjV5QlpOWHI4YkF0bTNSOGV1dlViNU5HL3d5Wmd6a01obFdqQmxqOGJ4MlNveUJ0WkZHdFdxaGRvVUsrTy82OVNUM3Uzci9QanFtWWlKL3haSWwwYUorL2RRV0QxRXhNWml5ZWpWNk5HK2VaTy9qdDU5L2ptWjE2cURwb0VFNHVXcVZUVE5iVzJMVnpwMFl1MndaL0FvV1RMYUNYYnh0RzliczNtM3l2VnJseTJQUjFxMm9XTEtrUVErc3NUaVZDbitkUElrMXUzY2o0TlVyVE9uVEJ6OFBHR0N5Z29sVHExT2M0TTBXZnRCYkJ1SExUejdCK1EwYkRPNElkaGcvSHA5OC9ERittekxGNExqd3FDaDQxYTJMd1JZc2J6QjF6UnEwYmRRSWsxZXRNa2pHb1IyT1ZLRkVDUlQvN2p0NHVidkR3ODFOTnc5ZGY0NDFJQ1hrYUZDOWVxcnZFTnNkUjBkcDgwekY4TFdZbU1USmVoTE5SWXlTZ25CYk4zQmpZNEVYejZWTm4xd09lSHQvQ0xSejVRWnk1d0h5NUpWdWFCQ1JmUW9QQjk2K01ReWVRNExUZDQ2em82T1VKOExOTFhIdUNPTkVqaGtWSE51Wi96VnFoRjkyN01Eem9LQTBPYi8rdERGcjNRMElNQnVrV3h0WVg3MS9Id2ZPbnNXNTlldDFyN1Z2MGdUTGQrekExb01IOGI5R2pWSjEzdlY3OXlJbUxrN1hidTR4ZFNxOHZieXdaT1JJMU9qY0dmOXIzQmcxdTNSQnJRb1ZrbXozVFB2MVY4d2ZNa1RYcVdVOHZIenRuajNZdUcrZjdtZmpvZWFoRVJHNC91QUJydDY3aDFrREJ5WmI3dWpZV093NmZodzVQVDFOWnZQV2QvYjZkUXhkc0FCSGxpODNPMkpnNFpZdEdOeXVIWndjSFhIMHdnVU02OUFCdm5uejR2c0dEZEJwd2dRRTdOMmJhSmo0ekhYclVMdGlSYXNTK21ZbmJHRVprY2xrbUQ5MEtCcjI2NGZ3cUNpYm50dkZ5UWtMaHc5UFVYWm5ZNU5YcjRhcnN6TVdEQjJhN0w0TGhnM0R2dE9uMFhUUUlQai85cHN1d1ZsNjZOV3lwVVZEeldYVnFpVmFyc0JTR2tIQXFjdVhzZjNRSWZ4KzVBaVVDZ1VtOXV5SlhpMWJKcm5tdDBxdHRuaXBnN1NrSDFTSFJVWml6OG1UMlA3eno0bjJlNTZRUk0zVW10ejZEcDA3aC9Db0tFenMyUk9UelN6MVVEQnZYb01sSTBMRHcrSGRvQUhuV0Z2RHhVWGFjcHVmc3dSQUNxcWpvejhFMnhIaENjUEF3ejRNQnc4UHQwM3dMUWhTd3pzNDJQQjFtVXpxMmZiSkQvamtBL0lsUEZyUnUwQkVhVUFVZ1pBUTRNMHI0UFZySU9nMThQcFZ5cElvcG9hVGs5N1VFNjhQais0ZUg0TG5UUEQ5bWRVNE9UcGkxc0NCYUQ5dW5FWDdyOXk1RXl0MzdyUm8zODdObXFGcTJiTFdGTS9BM1lBQXM5TU1vMk5qNGVqZ2tLcDJya1lRMEgvV0xMUnQyQkRWUC9wSTk3cE1Kc09xbjM1Qy9kNjlVYkpRSVZUVGV5ODVvaWhpM1BMbFVNZkg2d0xaY2N1WDQvTGR1emkxZWpYQ0lpTUJTSGw1bXRlcmg2WURCK0x3OHVVbWgzUmZ1bk1IdWJ5ODBLQjZkUURTS2l2R2dYWDd4bzFSdFV3WmxDaFVDRzR1TGlhempsdHEzUExsY0hWMlJyZnZ2b01nQ0NqODlkZndjbmRIRGc4UEtPVHlSTW5MQUdtMW05VzdkcG5zaUhrVkhJeS9UcDdFNEhidGRHMWtiUzk0MjBhTnNPdjRjWU9BL0tmbHl6RzVkMi8wYmRVS0gvM3dBMFoyNm1SUkIwOTJ4OERhaEVJK1BsZzdZUUwrOTlOUHV2KzQxcExMWkZneGRxeFZtWll2M3I2TkZUdDI0TlNhTlJZbHl2THg5c2JvTGwzdzAvTGw2RGgrUEE2bjRUQ2o5UFk2SkFTVjI3WEQ2NUFRS09SeTlHdmRHbFA2OUxGb2ZmRFVMRW1XMXVadDJvVGl2cjVvYkNJRDQvMW56K0NnVk1JM2ljRDY1cU5IdUhiL1BoWU9HNFozNGVFV1h6Y0RCd2htUHpKWlFpK09HNURYek45U0VCSUM3ckRFU1lTMGo5WU1QUmRGYVk3ZzI3ZkFUYjFST1Y1ZVVyQ2RMNThVYVB2a2x4S25FVkhhaTQ4SGd0NEFiMTVMMit0WDBzODJhbjhZY0hFeEVUZ241Rzd3OU9KTnRneFVyMnBWREd6YkZvdTNiYlBaT1N1VktvWHhQWHJZN0h5QXRKcUpxV3paZ0JSWXA3YTNldXpTcFhqejdoMzJMbGlRNkwyUGl4Zkh0QjkveEZmOSt1SFAyYk4xd1cxeXVrNmVERzlQVDJ5Zk9ST0FOTVZ3OTRrVE9MbDZOUXJtemF0ckx3bUNnTW05ZTZQU2lST28zcWtUTms2ZWpEcVZLK3ZPSXdnQ2Z0dS9IejhQR0tCN1RSVEZSRXRnT1RrNnBtcEs0ZHZRVUJ6Mzk4ZVJDeGZ3MzdWcitLbGJOd3p0ME1HZ0ErYlozMzhiSEdPY3ZDdzV3eGN1MU1VT3h0Tkl2L3prRTl6ZXNjT2dEWDNDM3gvUG16ZEgwUUlGTUxwTEZ3eWFPeGZGQ2hhMDJWejlySXFCdFJtMUtsVEFsdW5UMFczeVpFUllPY1RLeGNrSnY0d1pneTgvK1NUVjV3aUxqRVM3bjM3Q3VvUmtYNVlhOUwvL1lkNm1UVGh5NFFKdVBucUVqNHNYVDlGMU5RbU4rTXdXZ09YTGxRdXpCdzNDdU9YTHNYM216QlJsMVF5UGlyS294MXFUbG5ObjlaeTdjUU1MdDJ6QjhaVXJUUTVkdi9Id0lVb1VLcFJreHNnOE9YTmlSTUpRTHlHSmNodXZZMjBxU3labElMbjhRME1YUlJLL3I1MXovYzVvSG1WSUNCQVprZnJyaG9WSjIvMjdIMTV6Y1FIeUZ3UUtGUUlLRmdJS0ZKU0dnQktSZGQ2OUExNEVTbmtUWGp3SGd0L2FkcHFJUXBFd0JTU1g0WFFRNzF6OERHZHlJenAyUkdoNE9IN2J2OS9xYzVVdFZnenJKMDJDaTVPVERVb21DWStLd3F2ZzRDU0hndXYzZWtiSHhzSkJxVXh5RkNFQVRGKzdGbnRPbmNLUjVjdk5McTNWdTJWTDNIbnlCQTM3OWNQUURoMHd2a2NQWFk0YVl6Y2ZQUUlBaEx4L2o3MExGaUJlbzBHL1diTVFFaGFHZjlldTFRV1EyamFRSUlyd2RIUERycmx6VWJkWEw5VHQxUXZONnRSQnJ4WXQwS2hXTGJ3S0RzYTQ3dDBObGpnVlJUSEo5bFpLck4yekI1Tldyc1RJenAxeGVzMGFteTB2cGpWaTBTSnNPWEFBQzRjTkF3Q1Q4K09OVjlPSmpJbkIrWnMzVWJSQUFYUnMyaFRERnk3RXM5ZXZiVnF1cklpQmRSSnFWNmlBZjVZc3dlQzVjK0YvNTA2cXpsRytSQWtzSERiTXFxUVJHa0ZBKzNIak1MeGpSNE8xb2kzaDV1S0M3czJiWTg3R2pRaDg4eWJGZ1hWOHdoemNlQnZkT1krSmk5TlY4dFlPdGUvWXRDbStxVk1IT1R3OHpPNno2L2h4SFBmM2gxL0JndkQxOFlGS3JjYnZodzliTkN4S08vL1kzSHJZU1RsMzR3WTI3TnVINWFOSEo1bEk0cmkvUDdwTW1vVHRQLytzSzVOR0VBeUM2TVBuejZOYU11WFZyeEMxZnpQOTRVSGFlVDdxK0hpRDN2clUvTnNvQThsa0NiMU1Ya0F4bzg5eVhCendMc1J3M21WSXNOU0lUODNmT1NZR2VQeFEyclRYenVzRCtCWUNmQXRMajFZc3FVS1VMY1RIQTY5ZUFzOERwZTFGb08zbVE3dTVHUWJPMnMzTEsrTVNRWkpWNUhJNVp2YnZqOEw1OG1IV2hnMjY3L09VYWxTckZoWU5IMjQyOEV5dHV3RUJrTWxrS0YzRXhJMWZHUFpZUjBaSG85bmd3YnBsV1UyMWhhSmpZOUYvOW15OFN3aDRrOHRFdldEb1VHZzBHc3padUJGcmR1OUdqK2JOMGE1eDQwUWRUcFZLbDhaWE5XcGd5Y2lSZUJFVWhBRno1cUROVjEraGk5R3FLOXBScVJxTkJrcUZBaFZMbGNLeEZTdlFiUEJnUkVSRjRYMUVCR0pWS3BPcnhXZ0VJVlVkTU5HeHNSaTVlREhtREJxa2F3K1A3TlFKWDlXb1lkV0tRWURVQ2RkN3hnek1TL2k5YS9rVkxJaGZ4b3hCcnhZdEFFaWphQUhneEtWTGFQUFZWNG4rTm8rZVA4ZURaODh3Zk9GQ1ZDeFZDbVdLRnNXMkdUUFFyRTRkcThxWEhUQ3dUa2F4QWdXd2MrNWM3RHArSFBNM2I4YlRWNjhzT3E1Z25qd1kyTFl0MmpacVpOV2NhZ0FZdVdnUldqWm9nRzdmZnB1cTQzczJiNDZsMjdlallpb1NtS25VYWdEUzBsVzI4TSsvLytLWEhUdndPaVFFNFZGUmtNbGtWcTEzbUZSUURRQXQ2dGRIbmNxVnNYclhMdlNZT2xVM242Wkg4K2JKbmx1VlVPSEdxZFhZZC9vMDV2NzJXNko5NGhKK1AwMEdEalFJaGkvZnZZdUk2R2prOFBEQVRMM3MzRnBSTVRHWXZIbzFIajEvamxPclY2Tkkvdnk2OS80NmNRTHI5KzFETGk4dkNJS0EwMWV1WUVDYk5zbVdWMHY3UldHY3ZLeHFodzZJTlJvR3I5MDNMak12dVVLV2NYSUM4aGVRTm4yQ0lBMGpEOUlPTTAxNFRHa1B0eWgrR0twNjZhTDBtcnRIUXFDZHNPWEx6MnprbEwxRlJRR0JUejhFMHE5ZldiOXlnRUloSlI3MHlmZGh5NU9YdzdhektKbE1oaDkvK0FGMXExYkZwSlVyazAybXE4ODNiMTZNNk5RSjN6ZG9ZTld5bVh0UG5jS0lSWXZnNGVZR043My9aNUV4TWNpZk96ZStIalRJNUhHUk1UR0lVNmxRcjFjdmhFVkc0bFZ3TU80R0JHRDYyclVZMTcyN3diNUhMbHpBM045K1E2ZXZ2MGE3eG8wdEtwZE1Kc09Ta1NOUnNuQmhqRnk4R0h0T25rUUpYOTlFZ2JXem95TU9MbDJLUStmTzRmek5tOWc2ZmJySjlxTDJ4b1YrcDBPVk1tVndkY3NXdUx1NkpqbXNYU01JdXVPM0hEaUFWU2Jtdkp0YUovdGxjREFlUEh1R2QyRmgyREo5dXU3ZlpTcW83ajk3Tm81ZHZBZ3ZkL2RFSXkwMWdnQWZiMitEYzRkR1JPQk5TQWk2VFptQ1BmUG42LzVOZlZ1MU1qaTJWSkVpcUZDeUpQNDNkaXorTjNhc3lYK2ZYQzVIZytyVlVkelhGd0NTelpoT0VwbVlpY2VDaXFJSVVSU2gwV2lnMFdpZ1VxbWdVcWtRRXhPRFFtbVVPVEVwR2tIQWhaczM4YzkvLytIeTNidDRHQmlJeUpnWWlLSUlEMWRYK0JVc2lFcWxTNk54clZxb1hiR2kxUUUxQUN6LzR3OFU5L1ZGSXhOemIxUGlWWEJ3cWpJOC8zM21ESVl2WElnank1Y2IzUDJ5MXRhREI5RmwwaVJNNmRNSG96cDN0dGw1azNMLzJUUFU3OTFibCtBc09lZHYza1NqL3YxeGRjc1dGTW1mSHpjZVBvUmZ3WUlXelc4M0p6UThIT3YyN3NXZEowL1E5ZHR2VWR2TVVtaFJNVEhvTW1rU2RodzlpdTdmZllmVjQ4WlovQ1g1SWlnSWk3WnR3Mnk5akpPeEtoWFU4ZkdKN2w0L2Z2RUNqUWNNd040RkM4emVnYmFWYTBvbFhGMWQ0ZXpzREJjWEZ6ZzZPc0xSMFJFS2hRSUtoUUl5bVN6dDFzK214S0tpRE9kMXZua2xEU20zNWl2QnlRa29VaFFvNmdjVTg1TjZ6NGl5TXBWS0NxU2ZQQVlDSGdQV3RrMmNuVDhrRmZUSkIrVE5KeVVjNUEycmRKUFoycDZYN3R6QmpxTkhjZlRDQmJ3d3NZNjJoNnNyYWxXb2dPL3Exc1hYbjMyVzdMQnJTd1c5ZTVma2FpeXBkZjdtVGV6LzkxOFV6cGNQbmI3K090WGx2Zm5vRWZMbXpHbFZHUy9kdVlQdGh3OWorbzgvcHJnY3JwOStpclByMXFGaXFWTFFDQUp1UFhxRTRyNitWcTNoYlN3cUlWbWhMYytwSlFnQ1FpTWl6RTRKOUhCMVRiZDhSUGJZUHBTWktSQURheXNKZ2dBUmlSTUIyRXA0VkJRODNkelM1TnlXQ0FrTGc2ZWJtODBxYW4wdjM3NU5sTlkvclJrUHMwN0syOUJRQU5MOFpWczVkdkVpeWhRdGF0Ry8rMzFFQkY0RkI2TnNzV0kydTc2eGVJMEdjcG5NcW5YVkxXV1BGV2UybzFZRGI0T2tRUHZsQzZuSExTUTQrZVBNOGZENEVHUVg5Wk95Q2hQWk0wR1FQaHZhUVByRjg5VDNTRHM2QWdWOXBSd0crUk9DNmRRcytVYzJsWm5ibmlGaFlYajU5aTBpbzZQaDdPUUViMDlQRlBMeFNaZnZjRnNKaTR5MEtORnNadmZzOVd1VFE4UXA1ZXl4ZmNqQW1vZ3lsRDFXbkFScHJ2WEw1d256UXhQV3pFNllBcEZpZWZJa0JOckZnYUxGdUtZMjJZZDM3NEJIRDZSZytsbUExRXVkR3Q3ZVVoRHRtNUFRTUU4ZXpvWE9oTmoySkVwZjl0ZytOQmRZczFWRFJFVG11YmdBeFV0S0d5RDF6cjBOK3BDSTZYbWdOSWZiRXRxbHZpNmVsOWJDTFZZY0tGVWFLRkVLc0hHU0hhSlVFMFhwQnRLRGU4RDllNmtidGFGVVNwbjBkWUcwTC8rUEV4RmxjUXlzaVlqSWNuTDVoL21mVlJQV0VvMklBSjQra1hyMG5qeTJMREdhV2kwdDc2VmQ0c3UzRUZDcURGQ3l0TFJNRUZGNlVxdWxvZDMzN3dFUDcwczVDRkpDTHBlQ1orM1Vod0lGT1MrYWlDaWJZV0JOUkVUVzhmQUFQcTRnYllDMHhuWkFRcEQ5OUlsbFEyZTFXWlNQSFpZQzY1S2xwVUM3b0MrSHkxTGFpSTcrMEN2OTVKRzBORlpLNU1uN0lYOUE0U0pjSTVxSUtKdGpZRTFFUkxhVk83ZTBWZnRFR2pyKzZtVkNiL1lqeTVJOWhZUUFJZjhCNS82VDF1UXRWMTdhOHRodVpRTEtwclFqSlc3ZEFCNC9TbG5pTVErUGhQd0FmbEtPZ0N5UWdJbUlpR3lIZ1RVUkVhVWQ3UkRaZ3I3QVo1OERzYkhBbzRkU1QrR2pCMEJjWE5MSGg0VUIvNTJSdHJ3K0NVSDJ4OHllVEpZVEJPbW16cTBid0wyN0tVdSs1NU5QeWdOUXNyUzBEQllSRVpFWkRLeUppQ2o5T0R0TGdYRzVqd0dOQm5qMjlNTnczUEN3cEk4TmVpTnR4NDhBaFFwTFE4L0xmQ1FsV0NNeTlqeFFDcWJ2M0pLR2ZWdENMZ2VLRkVzSXBrdnhCZzRSRVZtTWdUVVJFV1VNaFVLYW8xck1EMmpZUkFxYTc5K1RodXErZnBYMHNZSFBwTzNnZnFCMEdhQnlOYUJJVWM3SHp1Nmlvb0RyVjRHcmw0RFFVTXVPY1hZR1NwU1VlcVg5U2dCT1RtbGJSaUlpeXBJWVdCTVJVZWFRMTBmYVB2dGNDb3B1M3dCdTNraDZ1U05CQU83Y2xyYWNPWUZLVllFS2xRQTN0L1FyTjJVc1VRUUNua2pCOUwyN2xzMmJWaXFsUUxwY2VhQjRDZWttRHhFUmtSVVlXQk1SVWVhVE15Znc2ZWZTOXVhMUZHRGZ2aUV0N1dWT2FLZzBUUHprTVNtamVPV3FVcElwOW1KblRWR1JVdS8wbGN2QWV3dDZwMlV5YVhSRXVmTFMvdy8yVEJNUmtRM1pWV0F0UzJnY3lkaElJckk3eHA5ZmZvN0pZdHAxc3h0OEtjM0p2blVEdUh0YlNvUm1paUJJNzkrOURlVElBVlNwTGdYWkRLU3lodWVCd0lXejByUUJTM3FuQy9wS3dYVFpjaHpKUUNuRzd5eWl0SldWMm9kMkVWamI4eStZaUpMR3ozZldKNHFpN1U1V3VJaTBOV3dpemNXK2Nra2FCbXhPYUNodzlCQncrb1FVWEZldndZUlU5a2dVcFdIZTUvK1RsbXhManFzclVLRXlVS2tLNE8xdGVCNGJZZDJWdGZIdlM1U3g3UEV6bUtrRGE1bE1adHNHR1JGbFd2WllnWkpweHZWMm10VGpjcm1VRWJ6TVI4QzdkOUtRNEJ0WHpXZC9qbzhITHA0SC9DOUlQWmMxYWtuenVTbHpVNnVCRzllQUMrZUJzSVRoM25LNStmMkxGSlhtMlpjczlXSGVkRHExSTFpSFpRMXNleEpsTHZaVXQyYnF3SnFJaU95SHRqRnE3dEY0UDV2eDhnTHExQVZxZndZOHZDOEYyVThEekJVU3VIMVQyb29VbFhxd2kvclp0anhrdmVobzRMSS9jTzB5RUJPVDlMNnVya0M1Q2tERlNrQ09uQjllMTJoc1dpVGp4cDI1WVl2MjFBZ2tJaUxiWVdCTlJFUlcwUStnalo4YnY1Ym1TcFNTdHJEM3dQVnJ3TTFyZ0VwdGV0L0FRR25MNndQVXJDMGx0cUtNRlIwTlhMb28zUnlKajVkZWs1dkoySjAvdnpTODMwOHZxN2VOZzJsVDlBTnEvVTBVUllPZ21nRTJFVkgyd3NDYWlOSU5HNXBaajNFZ0xRaUN5ZWZwMW51dDVlSXFEZmV1WEJXNGUwc0tzcU9pVE84Yi9CYlk5NWNVWUZmN0JDaFVPRzNLUk9iRnhnSlhyd0MzcnVzRjFHYUdmQmZ6aytaUDU4c24vYXpScEZsQW5WUXZ0WGFUeStVR3o3WHZHd2ZhUkVSa1dsYXBLKzB1c05aK2VRa0FrcGhsUlVTWmlFYXZnYW45REpQOTB3K1lCVUhRQmRKQ1hCd1VqMi9COGMxenlHTWlJVXVIWHNSaytiZ0NjRTFtSndHNGUwN2FLR01VenBuOFBvZ0FicHdDYnFSNWFVd1NGUW9JTHU2SXoxc1FxaUpsSUhOMGhFS2hnRnd1aHlpS2tNdmx1Z0FieURvTnh1eU1iVStpdEpIVjJvZDJFMWpyLzdKbE1obmlGUW80Wm9iR0doRWxLdzZHUFR4QTFxaEFzek5UUGRXQ0lBQkJMK0IwNHp6a3NXYVNpQkhaT1psR0EwVmtHQlNSWVhCNEdZRG9zbFdoenAwZkNvVUNDc1dIWWV2bWhvaVQvV0Ria3lodFpiWDJvZDNkZU5QK3NxTWNIREs2S0VSa29UQ2p1WWpHRlNqWkovMmdXcVBSUUh6ekhNNFhqek9vcG14REhoc045eXVuZ2FDWFVLdlZpSStQaDBhak1aZ0dRZmFQYlUraXRKSFYyb2VaUHJBMjljdVd5V1NJY0hXRjJnNS80VVRaVFp3b0lrZ20wdzJWTkZWcDJtUGxtWjBaSnlZVEJBRkNYQnljYmw3STZLSVJaUWkzdTVjUUh4TmpNckJtZ0cxLzJQWWtTbnRac1gyWTZRTnJmZHJFSUhLNUhES2xFbStjblRPNlNFU1VqQ2VpQ0psU0NibGNycXM4dFJVbzJUZjkzbXJGNDF2c3FhWnNTeEVYQTZkbjkwejJXcE45WTl1VEtHMWt4ZmFoWFFUVyt0azJ0Yjk4aFVJQmxiTXpuam82UXBYUkJTU2lST0pFRVhjMEdzUW9sVkFtYk5yUHJuN2xhYzhWYUhhbVA2OWFvOUhBNGUzTGpDNFNVWVp5Q25tdEM2cTFnVFdEYS92RnRpZFIyc2pLN1VPN1MxNm1YOEVwbFVyRU9UdmpJWUNjS2hXOFJCRk9BQlIyK0ljZ3lnbzBvb2dZUWNBN1FjQWJBSElIQnpnNU9NREJ3VUZYY2RwN3BabmRtUm9HcnRGb0lJK0p6T2lpRVdVb1pWd00xR3ExUVR0Rm15bGNHMXl6enJNdmJIc1MyVVoyYVI5bStzRGFPRU9jZnNXbWZ6YzRSQ2JEYTdVYWFyVmFkN2M0dWZWVGljZzZwdFowMWQ1MWRFaW9NQjBkSFhYUDlTdFBVNGtxeUg0WVp3UFBGRXRxRVdVZ3VhQkJmSHg4b3ZZSjJ4NzJoMjFQSXV0azEvWmhwZytzdGJRVm15aUtVQ2dVRUFRQlNxWFM0QzZ3dHVJelY3a0JyT0NJYkVXL3NqTlZjU3FWU29QSzA5eFFIN0kveGtHMWhrRTFFUUNZSEFxdWJidXd2ck0vYkhzU3BWeDJiaC9hVFdBTkdGWmcrcFdVL3V2bU1uSUNyTmlJYk0zVUhVbjlPL3ZheWxQL1VmK09KTmszZy9XcmlVaDNvNG56cTdNT3RqMkpVaTY3dGcvdElyQTJ2dk9oL2NOb0djOTlNUjZDeFVxTktHMFpWNXpHbGFmMmVWWVk1cFBkR2MreFpoMUw5SUc1cGJhMEcrczcrOEcySjVIMXNsdjcwQzRDYXkzOVA0enh6OW8vbExaaU16ZTNpUlVka1cwWVYzakduMGY5TEtwWkpkc2pKY1lHSk5FSHZPR1U5YkR0U1pReTJibDlhRGVCdFV3bTA5M3ROWGNYVVR1M2hYY01pZEtmOFYxSjdYd2EvY3BTKzF6L0dMSlBIT3BJbEppcFljRDhmTmd2dGoySnJKZWQyb2QyRTFnRGhyOWs3UjlDRUFTRFAwaHljMXRZMlJIWmhxazdrdHBINHdyVStMbXA0OGsrc1JGSjlBRUQ2cXlIYlUraWxNbk83VU83Q3F3Qnc3dUhBSFIzTjBSUlRMUmVKQ3N5b3ZSbHF2STBmazEvUHlLaXJJWnRqNnlIYlU4aTYyU1g5cUhkQmRaQTRvUVMyc3FPZHdxSk1rWlNkeWROUFJJUkVka1R0ajJKVWk2N3RRL3RNckRXTXZmSFltVkdsTEhNZlRhSmlJanNHZHVlUkttWDFkdUhkaDFZYTJXMVB3cVJ2ZU5uTW10aXc1SElPbHh5Syt2ZzM1RW81Ykw2NXlaTEJOYkdzdm9mallnb0l6SEFKa29aZm1heVByWTlpVWllL0M1RVJFU0pNVmtQa1NIanp3US9HMFJFMlFjRGF5SWlJaUlpSWlJck1MQW1JaUlpSWlJaXNnSURheUlpSWlJaUlpSXJNTEFtSWlJaUlpSWlzZ0lEYXlJaUlpSWlJaUlyTUxBbUlpSWlJaUlpc2dJRGF5SWlJaUlpSWlJck1MQW1JaUlpSWlJaXNnSURheUlpSWlJaUlpSXJNTEFtSWlJaUlpSWlzZ0lEYXlJaUlpSWlJaUlyTUxBbUlpSktaNkZSMFlpS2kwdTM2OFdvMUhqNE9pakZ4NFZHUlNNNlRwVUdKU0lpSXNwYUdGZ1RFUkdsc3lYN2o2TFVnSEhZZVBJc1JGRk04K3RGeDhXaHpNRHg2TGo0Vjl4OThkcmk0d0tDZ2xGeDJHVHN1M1E5RFV0SFJFUmsveGhZRXhFUnBTTlJGTEh1K0w5NCtlNDlPaTlaaXpHYmQ2YjVOUjJWU21nRUFadE9uVU83aGFzdDdvV3VYS3d3Mm54YUhkL01YSUpCYTdkQlNJZWJBRVJFUlBhSWdUVVJFVkU2Mm5YaENnS0NRZ0FBWlFybXc0ejJMZFA4bW81S3BlNzUzMk1Id3RYSjBlSmpSelZ2REM5WEZ5emVmeFEvYmRtVkZzVXpLendtQmtQWC80NTNrVkhwZWwwaUlxS1VZbUJOUkVTVVRrUlJ4TVR0ZXdBQXVUM2NVU2kzTjViOWN6ek5yK3VvVk9pZXV6ZzZwT2hZRHhkbnRQMzBFd0RBWHY5ck5pMVhjanhkWEJBYUZZWFNBOFpoeStuejZYcHRJaUtpbEdCZ1RVUkVsRTYybkxtQW04OWVBQURtZFBvQkszdDN4TVR0ZitGVzRNczB2YTVNSm9OQ252cXYvSlkxS3dNQW1sUXViM2FmRzg5ZTROQzFXNm0raGpsTGU3U0R0NGNiMmk5YWc1WnpsclAzbW9pSU1pVUcxa1JFUk9rZ0xEb0dJemIrQVFENC9LTlM2RksvTm9ybHpZMUJYMytKMXZOV0lqd21KazJ2TDVPbC90Z3Z5cGZGdk02dE1hWHRkeWJmdi9Ic0JiNllOQS9mL3J3VUI2N2NUUDJGVEhCemNzS2F2cDBoazhtdzYvd1ZWQjA1TmMxdlJCQVJFYVdVVEV5UGRLUkVSR1QzUkZHRUtJclFhRFRRYURSUXFWUlFxVlNJaVlsQm9Rc0hNN3A0bVY2LzFadXgvT0FKdURrNTRjcmNDU2laUHk4QVFCVWZqNm9qcDZGd2JtL3NHZDNmcXA3bHBEaTE3UXRWZkR4Q055eENEamRYZy9kR2Ivb1RtMDZkUy9XNTMwVkdJVWFsbHE3am9NVHVrZjNRdVBMSFZwWFhXTTlmTm1MTjBkTUFnTHhlSHJnNGF4d0s1L2EyNlRXc2RhMUVkYmk2dXNMWjJSa3VMaTV3ZEhTRW82TWpGQW9GRkFvRlpESVpaTmJjNFNBaW9nd25NMU9SSzAyOVNFUkVSTFp6NHRZOXJEaDBFZ0N3c0ZzYlhWQU5TSW5GMXZmdmlwcGpabURvK3QreHFGdmJOQ21EM0tnZElJb2l4bXplaVdIZk5zVDBkaTN3YmZWS3FPcFhCRTRPSDVvR01TbzFDdlVlaVJIZk5jS281bzNUcEZ5V210em1XMncrZlE0eEtqV0N3aUl3WWR0ZldOKy9hNGFXaVlpSVNJdER3WW1JaU5KUVNFUWtPaXhhQTBFVTBhcFdWZlQ0b2s2aWZhcjZGY0drMXQ5aThmNmpHTFhwenpRcGgxeHVHRmdQMi9BSFp1MCtnTWJURmlJcUxnNjFTeGMzQ0tvQllPdVo4d2lKaU1Ub1RYK2kxZHhmRUJrYmx5WmwwL2NrS05qazZ3VzhjNkJqM1ZxNm42ODhlWmJtWlNFaUlySVVlNnlKaUlqU1VQZmxHL0RpM1h0VUxGb295UjdXc1MyYjR2U2RCNWk5K3dBMGdvQTVIVnVsYXRqdzZpT24wWHZsYjhqaDZxSmJWa3NqaUxxMXE4c05tUWp0V1F0NjU4Q2I5K0hvdTJvek5nN29sbWdZK2k4SHBWNTIzMXc1MGEzQlo0a0M3N1JRYWRnVWRLeGJFK05iTllOUERrK0Q5M3AvVlJlckRwOENBRlFzV2lqTnkwSkVSR1FwQnRaRVJFUnBaTnpXM2ZqcjRsWDQ1UERFbnRIOTRlYmtCQUM0K2V3RlZQRWFWUEVyck50WEpwTmg4NkFlcURsbUp1YnRPWVJIcjk5aTQ0QnU4SEJ4VHRFMWUzNVpCOTlVcTRCOE9ieDByNTI4ZlIvMUpzd0JBTnhhTURuUkhHdFQvcmx5RS82UEF1RGtvTVNmSS9yaWt4TEZETjVmYy9RMDZwVXJqUkw1OHBvNVErb281RElzTzNBYzY0Ly9oMTBqZjhSWG0vMmJ2Z0FBSUFCSlJFRlVGVC9TdlZmRnJ6QnFsdkxEeFljQjZOT3dyazJ2UzBSRVpBME9CU2NpSWtvRHZ4NDlnK2wvL28zY0h1NDRNbUdvUWFLdHAyOURVRzNVTkhSWXRBWUJRU0c2MTNONXVPUEF1TUhJNCttQjNSZXVvUHFvNmJqMCtHbUtyNjBmVkFQQXlWdjNVblI4dkViQXNBMi9Bd0NXZEcrWEtLaU9qbE5oOUthZHFERjZCazdldnAvaThpWEZPV0dkN1haMVBzR1hGY29tZW4vem9CN1lOZkpIMUM1ZDNLYlhKU0lpc2dZRGF5SWlJaE9DSXlKVGZleXU4MWZRWjlWdnlPUHBnYU9UaHVIandnVU4zbmR4ZElRb2l0aDgranphekYrcHk2Z05BTVh6NWNHUmlVT1IxOHNEOTE2K1JvM1JVbEt6aUpqWVZKY25wY0h2aWtNbmNPZjVLL1Q4c2c1NmZwbDRUdml5QThjUkVoR0pkNUZSYUw5d05aNEZ2MHQxMll3cEZRb0FRTk1xNVUwT2hmZnp5WU52cWxXMDJmV0lpSWhzZ1lFMUVSR1JrZTMvWGtUUlBxT3g5SjlqS1Q1MnpkSFQrR0hlQ3BRdG1COFhmdjRKRllyNEp0cEhmNjd5UCtNR3dTV2hsMWFyUWhGZm5KbzZFa1h5NUlKR0VMQmczMkVVKzNFTVp1emNuK0wxcmxYeDhUaDc3NUh1NTh1UGswNzY5ZUJWRU1aczNva2ZhbFhEOHA0ZEVyMGZFaEdKbjNmOUF3Qm9WclVDSGkrZm1lcGxyOVFhVGFMWEZITHJscU42RnZ3TzkxKytzZW9jUkVSRUtjWEFtb2lJS0lGR0VERHl0eDFvdTJBVm91TGlNT0RYclJZSDE2SW9ZdXFPZmVqNXkwYTBybDBOLzgwWWc2SjVjNW5jVjlzckMwakxiWmxTdWtBKytNOGVoM3JsU2dPUUF0cWZ0dXhDL2g3RDBYN1JHdngxOFNyZWhrY2tXNjZ6OXg4YjlJZ1AyL0E3cW8yY2h0MFhyaVRhOTgzN2NId3pjd2thVlNxSExZTjdRcWxJM0V3WStkdWZlQmNaaFh3NXZMQzJYeGV6NWJkRW1ZSGpFNzBtZzNXQnRaTlNpY2JURmlaN0E0R0lpTWlXbUx5TWlJZ3l0V1VIam1QbXp2M3BjaTFWdkNaUnNEcmcxNjBBZ1A1TkdwZzk3dlg3TUhSZXNnNVhuanpEanVGOThYM05La2xleDFUQWFrcHVEM2NjbmpBVU0zYitqV2s3L29aYW8wRjBuQXBiVHAvSGx0UG5VVEovWHF6dTJ4bDFQeXBsOWh4L25ydGsrUE9Jdm1nMmN3bGF6RjZPcGxYS1k4dmdudkJ5ZGNGdko4OWkxS1kva1QrbkY4YTFhb2E3TDE0bE90ZTFwOCt4OXRnWnlHVXliQmpRRlhrOFBTejZkNWh5LytVYnZIZ1htdWgxNDJYQlVzb25oeWZhMWFtQitoUG40dStmQnVLek1pV3NPaDhSRVpFbEdGZ1RFVkdtMXE5eGZlVFA2WVhjSHU0b21kOEhIaTdPY0hOeVROVlNWR2xoMS9rckdQRHJGbnhmc3lxMkRPNkJYQjd1eVI1anZLeFZVcFFLT1NiODhBMitxVllSZlZadXdvV0hUMUE4WHg1c0d0Z0ROVXY1Slhtc0tJclllZTR5WkRLcEgxZ1FSWGk3dTJIem9CNm9QbW82OWwrK2dVRnJ0MkY5LzY1NC9UNGNyMExEOENvMERKV0hUd0VnWlNvdmxDc24vSHp5SUllYnE2NlhlK3IvbXFOaHhYSVcveHRNT1hUdEZwUnlSZkk3cHNLSTd4cGgyWUhqYURKdElmYU5IWmpralFjaUlpSmJZR0JOUkVTWlhzc2FTZmNBWjRUTGo1OWgxS1lkeU9QcGdaTlRScUo0dmp4cGVyM0t4UXJqM013eCtPM1VPWHhhdW9SRjF6djM0REZldkh1UDVwOVV4cUZydDNScldWY3VWaGo5bTlUSG9yK1A0c29UYWNoMG40WjFNV1BuZnVUMThrRDdPalZRLytNeXFGeXNNTnlkblNDS0lyNmYrd3NBb0ZXdHFoamJzcW51R3JjQ1gyTGk5cit3dGw4WGVMcTRXUHp2MlhybVFwcXRpKzNsNm9LK2plcGg1czc5YURaak1ZNVBIbzVxeFl1bXliV0lpSWdBQnRaRVJFUXB0dGYvR281Y3Y0UFZmVHFiblVlZEZtUXlHVHJWcldYeC9yLy81dzhBR05tOEVRNWV2V253M3VRMjMrR1BzNWRRcTVTMGJKV0hpek1PalIrQ3FzV0xRRzQwR21ES0gvdXc2L3dWMUNwVkhCc0hkRGQ0NzhmVm0zSHE5bjNjZVBZQ3UwYitpSTk4Q3lSYnJnZXZndkRmdlVjb2xNcWtaNVlZL1BXWFdMRDNNQ0pqNDlCczVoSmNuVHNoMFRKa1JFUkV0c0xrWlVSRVJDbjBUYldLV05TdGJib0cxU2tWbzFKajQ0bXpxRmV1TkdxVktnNVJOSHpmeTlVRi8wMGZqWjg3dE5TOVZyMUUwVVJCOWU0TFZ6RDVqNzM0eUxjQTlvMGRZSkRCZk5PcGN6aVZzSlNYczRNRHJqNEp0S2hzMmpuek9Wd3Q3K0ZPcWJ4ZUhtaitTU1VBVWxLMjBadDJwdG0xaUlpSUdGZ1RFUkZsUVZ2UG5NZTd5Q2pNNnZnOUFFQ0VtR2lmSW5seUlZZWJxOWx6bkx4OUgrMFdya2FwL0Q0NFBHRUl2TjNkZE84RkJyL0R3SVRFYnNYejVjR3hTY1BRcms2TlpNdDFOU0FRdjUwNkMwQktOSmFXT3RlcnJYdis1N2xMRUkzdkxoQVJFZGtJQTJzaUlxSXNhTm1CNDJoZHV4bytLVkVNQUJMMVdDZm43UDFIYURaak1Zcmx6WU1UVTRhamdIY08zWHVDS0tMRDRsOFJHaFVOTDFjWDdCMDl3S0trYmRGeEtyUmJ1QnJ4R2dFQVVLWmcvcFFWS2huYURPNWE5VDR1clp2SEhSa2JCMVY4NG5XemlZaUliSUdCTlJFUlVSWno2dlo5UEh6MUZ2TTZ0OWE5bHBMZVd2OUhBV2d5YlJFcUZ5dU1VMU5ISkpxYlBISDdYemgxK3o0VWNqbCtIOVliWlgwdEM1QUhyZDJHTzg4L0xPUFZ0RXA1aTh0a2lmL3VQWVJHRUhRL096czQ2RzRzZkZLaVdKb2xTeU1pSW1KZ1RVUkVsTVdNMjdvYmN6cTFnbSt1bkxyWFRBMEZOK1h2UzlkUmYrSmNmRk90SWc1UEdKcW9KM3JUcVhPWXR1UHZoTFdzdTFtODdGYXNXbzExeC8vVi9keWs4c2RvVXZsamk0NjFWSGgwTE9MVThRYXZmVk90SWh5VlNrejkzM2MydlJZUkVaRSszcm9sSWlMS1F2NjVjaFB1ems3bytXVWRnOWN0NmJCZXN2OFl4bXplaVRtZFdxRnZvM3FKM2o5NSt6NjZMOThBbVV5R05UOTJSbnNMNWxSck9UczRZRjIvTGpoejl5RXFGUEZOVkQ1YkNJbUkvSDk3OXgzZVZQWEdBZnliMFhTM0ZDaWo3RlcyRE5rS01oVEJueUlnQ29vb0NDTElFaWhEVktRZ1M1Q3RETmtpQ0NJZ0NDZ3FHMlFvbTFKS2FRdWxoVzdvYnRiOS9YR2JrS1JKbXpTZDZmZnpQUGRKU0c3dVBTSE55WG52T2VjOVNNM01ncHV6UXYvWXBOZGVRdi8yclF0OU9UUWlJaXJiR0ZnVEVSRTVrUFYvbmNLMkNTTWdNY251bmR0UThMU3NMRXpjdEJNWFF5TndadTQwdEtoZEk4YytwNE5EOGRyOGxWQ3ExVmp6MGJzWTF1MDVtOHMyNUlXT0dHTERjbUcyeUZLcGtaU1dqb1NVVkZUeTl0US9McE5LR1ZRVEVWR2g0MUJ3SWlJaUI3SnF4RHRHMmJ0MXRCWUM2L04zd3ZIY1p3dFJwMUpGWEZ6NHVkbWcrdmpOMitnMVp4a3lsRXE4K0V4ai9IRGlISzVFV0xlMFZsR0pTa3dDQU55UFR5em1raEFSVVZuRXdKcUlpS2lJYWJXRnQreFRWUi92SEk4WkJ0V0daNzRRR281TlI4L2cwSXp4K0xUL0s1RExjallMZHB5K2dONWZMWWV6a3h4L2ZENFJmODZjaERjNnRFYjc2Zk13ZnVNT3BHWm1GY2JiUUtiSlhPbTgzSTZPQVFDY0N3a3JqT0lRRVJIbGlrUEJpWWlJaXBoaDV1cWlXRnZaOEh4cXpkTWxwOXJWcjZQUG1tMUtFQVI4dG1NZjV1ODVoS1kxL0xCLytsalVyU3dPcVo3NDZrdnc4eW1IZDFlc3g2OFhybUR6MkdIbzFxeFJnWlk1S0RMYXB2My92Qm9FQUZoOTVEZys2dGtsUnlaeklpS2l3c1FlYXlJaW9pSm1HT2dhM2krSzgxbXpsdk9EaENUMG5MTVVDL1lleHNjdmQ4VzUrVFAwUWJYT3dPZmFZdXU0NGJnZm40Z1hBNWRnL3A1REJWSlczWGxXSFQ2S3c1ZHY2TmU4dGtRckNEajQzeldzL2ZNRUFDRG1jVExhVHB1THNKaTRBaWtQRVJHUk5kaGpUVVJFVk1SVUJyM0c2aUlQckhNZll2M2pxZk1ZdTM0N2ZMMDhjR0wyRkhSdTNNRGl2bTgvM3c0MzdrZGgzcDVEbUxGOUx3UUFNL3EvWWxkWmgzVjdEbjllRFVKU1dqcGVtYnM4WDhkb1Y3OU9qZ3NCUkVSRWhZbUJOUkVSVVJGVEdmUWFaMlFwQWM5Y2RpNEExZ1RXMSs5SDRaTk5QK0ZTMkgxTWZQVkZUTzNiQ3k1T1Rua2VPM0RnNnpqdzcxVmN2eCtGV1R2M1kvVExYZUhqN3BidnNyNzlmRHM4VGt2SDZqK09JekloeWVxaDh1NHV6cWhUcVNJR2QyNlBqM3Era08vekV4RVI1UWNEYXlJaW9pSm0yR09kcmxRVyt2azBCc25TTXBVcW8rY2k0eE14Yjg4aDdEcjdMOGIyN280OVV6Nkd0NXVyMWNlV3k2UllPZUlkZEoyNUNDcU5CckZQa3UwS3JBRmc5TXRkemE2alRVUkVWRkl4c0NZaUlpcGl1bDdqanY3MVVOSFRvOURQcCt1eDluUjFnYXRDQVFBSWlZN0J3bjIvSXlUNkVRWTkzdzd6Qi9kSHVYd0d4QzgwOGNlSEwzYkdpYUFRK0ZldFhHRGxKaUlpS2kwWVdCTVJFUlV4YnpkWGJCNDdETys5MEJFU2lhVFF6eWVWU0REbDlaY3hyVzh2Vk1nTzVPL0d4R0ZxMzVmUjBLOUtnWnhqM2FqM2tLRlVGY243SVNJaUtta2tRbEdzODBGRVJLV2VJQWdRQkFFYWpRWWFqUVpLcFJKS3BSSVpHUm1vY2VHUDRpNGVVYkc3V3I4dDNOemM0T0xpQWxkWFZ5Z1VDaWdVQ3Noa01zaGtNa2drRWw1NElDSXE1U1FXS25JdXQwVkVSRVJFUkVSa0J3YldSRVJFUkVSRVJIWmdZRTFFUkVSRVJFUmtCd2JXUkVSRVJFUkVSSFpnWUUxRVJFUkVSRVJrQndiV1JFUkVSRVJFUkhaZ1lFMUVSRVJFUkVSa0J3YldSRVJFUkVSRVJIWmdZRTFFUkVSRVJFUmtCd2JXUkVSRVJFUkVSSFpnWUUxRVJFUkVSRVJrQndiV1JFUkVSRVJFUkhaZ1lFMUVSRVJFUkVSa0J3YldSRVJFUkVSRVJIWmdZRTFFUkVSRVJFUmtCd2JXUkVSRVJFUkVSSFpnWUUxRVJQa2lrVWlNYm9uS090UHZCTDhiUkVSbEJ3TnJJaUt5Q1lNRkl0dndPME5FNVBqa3hWMkEwa1lRaE9JdUFsR0p4MGFrWTVKSUpLd0RpZXpBdXRGeHNXNGt5cHVqMTRFTXJQTmdXbEd5NGlTeW5hTlhwRVJFVkxhd2ZVaGtQMGRySHpLd3RrQlhRVnE2TmQyUHFDd3pyUmd0elM5MHRBcVVpSWpLRnJZUGlheFgxdHFIREt4TkdGYVFwdmROSHlNaVk0WVZwdUVtQ0lKUnBla29GU2dSa1NuV2I0Nko3VU9pL0NzcjdVTUcxZ1pNSzBxdFZtdjJQcTlPRXVWK0ZWSzNTYVZTby91NjUwMHJVaXE5ZEordlZpcUZWS3N0N3VJUUZSdU5SSnFqSGlUSHdQWWhrZlhLY3Z1UWdYVTJ3d3BScTlYcUswcXRTZ1ZaZkR3VUtTbVFxbFNRc0hJa3NraVFTS0IxY29MYXd3TktIeDlJNUhMSVpESklwVklJZ2dDcFZLcXZRSUhTZjJXeUxETU1IQ1FTQ2RUT2JsQmtwQlp6cVlpS1Q1WmNZZFJ3QkJoZ093SzJENG5zVjFiYWh3eXNZZjVLcEZhckJaS1Q0Znp3SWFScWRUR1hrS2gwa0FnQ1pFb2xaSW1KY0VwT1JycXZMMVFlSHBESlpKREpaRS8zc3pBRWlFb2YzV2VaNWwyUmdUV1ZhVS9jeStVWTVzajFyRXMzdGcrSkNrWlphUjl5SGV0c2hwV21ScU9COE9RSlhDSWpXV2tTNVpOVXJZYkh3NGRBU2dwVUtoWFVhalUwR28zUnNEa3FmY3dGRGhLSkJDbFY2a0RsNUZ6Y3hTTXFGbGt5SjhTV3E2THZnVEVYVkpmR1JpS3hmVWhVMEJ5NWZWam1BMnZUeEJOYXJSWmFsUXJPang0VmQ5R0lISUo3WEJ6VVdWbG1LODdTWG9HV2RicTVVVktwRkJLRkFqSFYvWXU3U0VURklyeDhEVWljRkpCS3BmcmdXaGRnVStuRTlpRlI0WExFOW1HWkQ2eDFESzlHeXVMamVTV1NxSURJTkJvNFAzNXM5cW9rbFU2R0NVZDBnWVJNSm9PeW5DL3UxV3dDcFZ4UjNFVWtLaEpaTWlmY3FsZ0hHWjQra012bGtHZlBHelFOcmhsZ2wxNXNIeElWRGtkc0gzS09OV0EwYjBhajBjQWxMYTI0aTBUa1VKd3pNcENxVnVzYm1vYU5UVFk0U3lkendiVmNMa2RXT1YrRUt0emhFeDhKNzdUSGNGWXJJUk9ZTFp3Y2gwWWlSWVpVamtRWFQ4UjRWWWJVMlJuT1RrNXdjbkxTQjlZTXFoMEQyNGRFaGN2UjJvZGxPckEyTjh4SG85RkFxbElWZDlHSUhJcGNvNEZLcFRJS3duU1pJSFZYSmt0akJWb1dtV1k3Tmd5cTlSbHpYVjJSVUxrMkhxbFVVS2xVMEdnMDR0ekVrckRlYTBZNmtKd01aR2JtdnArVEUrRHREYmk1QS96YkxCeHFOZkRrTVpDV0N1VDJweUNUQWg2ZWdLY1hZSkRrcHFpWVd5cEcxeXZ0bEIxUUt4UUsvWDNENE5wY0lqTXErZGcrSkNvYWp0WStMTk9CdFk1cHRrY3VtVUJVc0tRQTFHcTFjZkJWU3VmUGtFZ1hWQXVDQUpsTUJxMVdDN2xjYnZSRHFQdVJ0QlJZQTBVVVhHdTFZZ0NYa0FBb3MzTGZWK0VNK1BvQzN1VUt2MXdFZUhnQVNpVVFIeWQrUnViK0hqUUFFaE9BcEVUQXl4dW9VQkZ3Y1NtUzRoazI2TXdGMW5LNTNDaTR0alFVbkVvbnRnK0pDcGVqdFEvTGZHQnRXbWxxTkpyaUxoS1JROUxObjlITm9kRnF0ZnJBakEzUDBza3dlRGI4RVRSODNGSlNFcUFJZ21xVkVuajBDSWlORVh0SGMrUHFDbFNyTGdadFZMUmNYY1hSQVZsWlFQUURJQzdPZklBTkFBbng0dWJsRFZTdENwVHpLZlRpbWV1eE5oeXBvUXV1RFc4TmU2eXBkR0w3a0tob09GTDdzTXdIMWpwRzZ4TVNVWUhUTlV3TXIwaFM2V1RhaTZjTE1uUk01MTJiWG9VdTFNOWVFTVRlemFnSFFGeXM1UUJOeDhNVHFGMEhxRnlGUTc2TG01c2I0T01qRHRPUENBT2lvOFRSQnVZa0pZaWJxeXZnVngzd3F3WTRGKzV5YjZhQnRXbHdyYnZQWWVDT2hlMURvc0xsU08zRE1oMVltODZoS2MxREQ0aEtPa3RMS2VnMk5qeExIOE1ndy9UZnVxQkQ5ME5wYVhoWGdkVzVHUm5BdlhEZ1hnU1FucDczL3BXckFBMzhBZDlLQlhOK0tqZ3VMa0RMMWtEanBtS0FmVGRVN00wMlI2VUNrb09BMjBGQUZiOEN2MGhpV2krWi9vMGJac1ZuTm5ESHdmWWhVZEZ4cFBaaG1RNnNUYkhpSkNvOGJLQTRGb2xFb3YvQnM5U0RyWnRYWFdpOTFWb3Q4T0FCRUJvaURpSE82OWd5R1ZDM3ZoaXdlWHNYWERtb2NMaTZpZ0gyTXkyQjhMdkFyWnRBVXBMbC9SL2NGemMzTjZDZVA5Q2dBZUR1VWFCRk11MjExczIzTmd5bWRmY05YME9sRzMrM2lBcVBJN1VQR1ZqRHVNSXM3UjhvVVVsbGJuNHR2MitsbTJIQW9Bc3F0RnF0VVhDUjE3enFmUDBOeE1VQ2QrOEFkMExFTE45NWNYVURtallIbWpRcnNxUlhWTUFhTnhXM0I1SEE5YXRBNUQzTCs2WWtBMWYrRmJkcU5ZRDYvbUpQZGo2R2lwdnJzZGJkbWdiWXB2Zk52WjVLRjdZUGlRcWZJN1VQR1ZnYktNMGZKRkZKNXdnVkp1VmsySE1OUU45VEp3aENqaVV6N1ByY0UrS0IyOEZBeUcwZytiRjFyNmxaQzJqU0hLaFh2MWlXYWFKQ1VMZWV1RDFPQW03Y0FJSnY1RDcwUC9LZXVNbGtRSzA2Z0g5RG9FNDljVG0xZkRJWFhKcytacmdmbFg3ODNTSXFQSTdVUG1SZ1RVUkZwclJYbUdTZTZWQndYYUJ0ZHk5MVVwSTRkL2IyTFNBKzNyclh1SHNBelZvQXpaL2hjRzlIVnFFaThFSlhvSE1YY2ZUQzlhdEFlSmpsL2JWYWNjcEFhQWdnZHhJdnRqUnFETlN1QzhpdGF3cmwxbnR0N3BhSWlLempLTzFEQnRaRVJGUWdMQVVlTnYxZ3hzY0RkME9BNEZ2QW80ZlduaGlvM3dCbzBVcnNqVFNZMzBvT1RpWURHalVSdCtRbndJMXJ3TlVyNG4xTFZFb2dPRWpjbkoyQkJnM0ZyWFlkUUtHdyt0U1cvdDZKaUtoc1ltQk5SRVFGeXFZQVE2TUI3dC9MbmpOOUczaHM1VEJ2UU16KzNLU3AyRVB0VWJCSnFxZ1U4aTRIUE5jRjZOUlo3TDIrZVIwSUNRYVVTc3V2eWN3VWU3dXZYMzA2WEx4K0F6SFE5dkxLOVhRTXBJbUl5RkNaRGF3ZFpjZ0JrYU1vYlVzcWtQVnlmSzRaR1UrVGo0WGxzcFNTT1JVcWlQT21telFUN3hPWmtrakVvZDcxNmdOcU5SQjZCd2k2SVE0RFY2c3R2MDZqRWY4ZXcwS0JJNGVCU3BYRk9ka05HZ0pWcW5LZDh6S0M3VU9pa3FVMHRRL0xiR0N0d3dxVXFIanhPMWdHYUxYaXNHN2Rtc1FQSXZOZUdzdVF0N2NZU0RkdExnWTdSTmFTeThXNTFJMGFpeGR3N3R3V2creXd1K0xmWlc1aVk4VHQ5RWx4N243OUJrQ2R1bUt2dHJ0NzBaU2ZpZzEvbTRpS1YybjhEcGI1d0ZxbkpDeW5jT2YrZmZ6K3p6KzRkdWNPd3FLaThEZ2xCUktKQk40ZUhxaFh2VHBhTkdpQVhwMDZvVjcxNnNWV1JxTDhNdjJPbGNZS2s2d2tDT0tTV0JIaDRuWS9JdmZodU9hVUt5ZjJGRFpwQmxSam5VY0Z3TmtaYVBhTXVHVmtpSE9zYjk4QzdrV0l2ZFc1U1VzRnJsNFdOd0R3OVJVVG45V3FJMmFmNXpKdURxc2svR1pGeDhYaGozLyt3WldRRUlSR1J1SnhTZ29FQU40ZUhxamo1NGVXL3Y1NHVXTkgxS3BhdGRqS1NKUmZqdFErbEFpbHVmUjIwS1YwMTJnMDBHZzBVQ3FWVUNxVnlNaklRSTNZMkNJdHg5OFhMMkxwanovaVNraUlWYTlwM2FnUkpyN3pEcnExYVZOcWhrWVFYWlhMNGVibUJoY1hGN2k2dWtLaFVFQ2hVRUFtazBFbWt4a3RVME9sVUdJaWNDODdrTDRYbnZzU1NKWlVxNTZkU01vZjhLMVU4R1VrTWtlcEZIdXc3OXdXaDR0blpOajJlb2xFSENwZXU0NjRWYTlwMTNKZVZMeEtTdnNRQUM0R0JXSHBqei9peEtWTFZ1M2ZybWxUZlBMT08ralNxaFYvVDZuVUtJM3RRNG1GQWpHd0xzYUtNem91RGxPV0w4ZngvLzdMMSt1N3QyMkxSUk1tb0FybkdWSXBVQm9yVHJKQW93RmlIZ0ZSRDRDb1NDQXlFa2hKdHYwNFRrNWlGdThHL2tCOWZ3NnZwZUluQ09MZmRjaHRJUFMyOWN1OEdaSktBYjlxUUxVYTRzV2k2dFVCRDgrQ0x5c1ZpcExRUG55U21vb3ZWcS9HTDBlUDV1djFMN1pyaDBVVEpxQlMrZklGWERLaWdsY2EyNGNNckUwVWQ4WDViMUFRaHM2YWhhU1VGTHVPVTk3TEMxc0NBOUc2VWFNQ0tobFI0U2lORlNkbFMwa1JBK2lvQitMMk1EcnZvYk9XK0pRWDU2azI4QmVIMFZxNWhqQlJzVWhLRkpQczNRMEZJdS9sbnZ3c04xN2VZb0R0Vngyb1hrUE1hQytURld4WnFVQVVkL3N3TkRJUzczN3hCU0pqWXV3NlRzVnk1YkFsTUJBdC9mMExxR1JFaGFNMHRnOFpXSnNvem9yei9JMGJlSHZHREdTcFZBVnlQR2NuSit4Y3NBQnRtelFwa09NUkZZYlNXSEdXU1VxbG1MQXBPdXBwTUoyY2o5NW9IUThQY1M2cWJwaXNsM2ZCbFpXb0tHazA0dmNoSWt5YzhoQWRsWGNDTkV0a01uSDRlUFhzWHUzS1ZjVzhBcXdEaTExeHRnL3YzTCtQdmdFQmVHeG5wNHVPaTBLQlhRc1c0Tm5HalF2a2VFU0ZvVFMyRHhsWW15aXVpdlBldzRmb05XNGNrdFBTQ3ZTNDVUdzljWGpGQ3RTc1VxVkFqMXZRTkZvdEJFR0FuRmZxeTV6U1dIRTZ2T1FuUUV5TU9Ldzc5cEY0bTVSazN6RmRYSUJhdFo4RzB4VXFGa2hSaVVvY3BWTHN4WTRJRjlmTmpyV3ZoeEVLaFpqMXZuS1ZwNXR2Slk3cUtHTEYxVDVNU2s1R3IzSGo4S0NBejFIZXl3dUhWNjVFOVVyTVcwRWxVMmxzSDFvS3JHV3paczJhVmNSbEtWRk1LMUMxV2czdkFnNTZkVFJhTFlZRkJpSThPcnJBajUycFZDSW9MQXdEZXZRb2NYOThobzVkdkloK0FRRm9VcmN1YXZ2NUZkaHh2MWk5R3EwYU5vU3JzN1BGZlViT25RdFBkM2VyejZ0U3F5R1RTbzBlKyt2Q0JmajUrcHE5TUxCbzYxWTBxMWNQTGdxRmJZVzM0UDB2djRSL3JWcW81T05USU1mVHVYM3ZIaXFXSzFlZ3g3UkdqRlFLSnljbnlPVnlPRGs1NlN0TXFWUUtxVlJhSWl0T2g2SFJpRm02dzBLQjYxZUJmODRBZi8wQm5EMHRMajEwTDBLY1M1cVphZnV4M1QyQXVuV0JGcTJBcmoyQWwzcUptYno5cWdGdWJnWCtWb2hLREprTUtGOEJxRnNQYU4wR2VMWWRVTFVhNE9rcHp0Vk9UN050V1RtTlJod2Q4akJhSEg1KzVaTDRIYjExUTh4amtKUUVxSlJpQUY1QXZ6TmtXVkcyRHdGZzh0S2x1QmdVWk5XK0xnb0ZQTnpja0duRmFnc1pXVm00RlI2T043cDNMM0cvc1lJZ0lERTVHVzRtV2ZYVE1qTFFjZGd3U0NVU3RHcllVRi91cU5oWUpLZWx3U3VYZkJ5UEVoTGdyRkRrYUw4QndKV1FrRHp6RXYxMjZoVHExNmhoOWYrVlZxdEZaRXdNdkQwOHJOcmZWbXFOQmxJejc4V1JsTWIyWVdCZ1lLQzV4M2tadEFqdE8zN2M2a3BUUnlLUllQZkNoU2puNllrZW8wZm51dTgvMTYvandLbFRlUDJGRjJ3Nng2eDE2ekR0L2ZkekRVb3RlWlNRZ0kvbXpzV21XYk5RM3NzcnovMVg3OTZOcUxnNE9GdkltQm9VRm9aTHdjRjQ5NVZYYkNySDB1M2JJUWdDdnZyNFk3UFBaeW1WMlBqcnI0aU1pVUhiSmszZzd1cWE1ekd2M2JtRGxUdDNZdVhVcWZETURoQ2tFZ202amh5Smc4dVhvNEwzMHlHdDl4ODl3dFFWSzdEamp6OXdiTzNhQXFsZzl4NDdobHBWcTJMMnFGRTJ2ZTZ6Nzc3RE83MTZvV25kdW1hZi8rdjhlWHkvZHkrK0hqL2U0U3ZyTWljdERVaUlCeElUZ0lRRUlERmV2SDJjbFA4aHE0YWtVckVYVFRkOHRWcDF3THZvTDlJUWxVaHVia0RqSnVJR2lQT3hIMFkvVGZMMzRJRzRiSmN0QkVHODZCVWZMMTRFMDNGMUZZUDZDaFdCQ2hXQTh0bTNQdVU1ZDdzVSt1ZmFOZng2NGtTZSsvWHMwQUdUMzMwWGpldlVnVXdxUlVSME5HYXVXWU8vTDE3TTlYVm5ybDdGd2RPbjhWcVhMZ1ZWNUZ5bFoyWmk0S2VmNG9zUkk5Q3VhVk9MK3dtQ2dDL1hyb1ZhcmNibkkwYm9lOVhkWFYxeEtUaFlIMXpwZkxwcUZmNjZjQUg3bHl4Qkd3dlRINVVxRlY0WU9SSWorL1hEME5kZU0zcXU0OUNoZUxaeFk0dWpKalZhTFU1ZnVZTEJ2WHRqMjV3NXViN0hMS1VTZTQ4Zng4TE5tNUdjbG9hck8zYmdjV29xanB3N2h3LzY5REg3bWt5bEVsK3NYbzNBano3S2NUSEJrZ2N4TVFoWXRneWZEUitPVmcwYld2VWFjeDRsSk9EOGpSdEdNWUpHcThXd1diTXdiZWhRaTIxR25WOVBuTUQrRXlld1llYk1mSmVoTEdCZ1hVUUVRY0R5SFR0c2Z0M0hBd2FnUS9QbUNJNklzR3IvWmR1M28wK1hMalpkMlptL2FSTjIvZm1uVWM5b2VtWW1MZ1lGNFlYV3JmV1BuYjEyRFUzcTFrVTVnNkJSdDkvT0kwY3dlc0NBWE05ekpTUUVlNDRkZzUrdkx6NWR0Y3JzUGtIaDRZaC8vQmlwR1JrWTljWWJWcjhIWnljbm8yQmNvOVZpM3NhTitIVFlNTWhsTWx3UERZVkdxOFVYSTBaWUZWUUR3TE9ORzhOWm9VQ0hvVVB4NTdmZndzL1hGOTNidGtWS2VqcDZqeHVIczVzMjZTdm5MYi85Qmg4dkwrejc1aHViZ3VydjkrNUZyMDZkVUtOeTVSelB5ZVZ5dk5Pcmw5Rmo1Mi9jUVB0bXpYSTlacit1WGRGMnlCQnNualVMYjczMFVvN25QK3pYRDdWZmV3M0phV2xZOTlsbitzY3ZCUWN6Q1Y1cG9GYm5ESndURThTQU9pdXJZTS9sN2lFbVhOSmxONjdxeDJHcFJOYVN5NEVhTmNWTjU4bmpwMGtBSDBTSzB5L3ljOUVySStQcGNReEpKT0xGcmdyWlFiZGg4TTNNNUNYV01pdmFoMisrK0NLV1RwcUUyS1Frck5tOUd4S0pCTy8wNm9WTnMyYWh6OFNKZVM3WnVtekhEcnphdWJQVjdjUHJvYUVZdjJoUnZ0WVVqb3FMUTJoa0pNN2Z1SUV6R3phZ1FjMmFadmVUU3FWWUVSQ0FONlpPUmVNQkEzQmc2VkowZmZaWi9mT2RubmxHZi8va3BVdlkvdnZ2K0hMa3lGelg2NjVacFFxV1RaNk1Uc09HNGZ5Tkcxajk2YWY2NStSeU9kWi84UVVhMWE0TkFBaU9pRURqQVFNZy9QdXZmaDlKbXpZWTJhK2YyV1BISmliaTJMLy80dURwMHpodzZoUjhmWHpRdGtrVE5LMWJGdzlpWStIbTRvTGhzMmRqNjIrL21YMjlyczBzazBxeFlOdzRpKy9CVUcwL1A0d2JOQWdkaGc3RjVIZmZ4WnpSbzgzMnh1ZEZwVmFqNytUSlJ1MTZBRGh4NlJKcSsvbGhjTy9lNkQxdUhMdzhQT0RsN282bzJGaUVSMGVqYzZ0V01QeUwrZjNzV2ZUcTFNbm04NWNWYkNFVmtVdkJ3Ymo3NEVIZU94cG9VcWNPQW9ZTXNlazFJZmZ2NCtxZE96WmxnWlJKcFpqNTRZY1kxTE9uMFhFYTl1K1A0K3ZXNlIrcjByTW5sazJlYkZUcDZTcWx2SUpxQUJpL2FCRWExS2lCcFpNbjQ1WG5uc3Z4L0lQWVdEVHMzeCtOYXRkR0d4c1RiY2l5QTl4WjY5Ymh3NzU5Y2VUY09YeTVkaTFHWVV3Y0FBQWdBRWxFUVZSOHZMd3c5cTIzOEY5d01IeDlmTkFoajZEVTFPZkRoNk51bno0WUZoaUlQN0l2QnZUcjJoVnpOMjdFaFpzMzBlbVpaNkRSYXJIaDExK3g2Y3N2YzUzai92dlpzL2g4OVdwNFpBZjJXa0hBcWN1WDhYTEhqamk0ZkRsR3pKbUQ4S2dvL2Y0cGFXbDRiK1pNL1ZYTmxQUjBYQWtKd2Q3Rmk5RW5sNnZPYlpvMFFZOTI3VEI4emh4OVlKMlJsWVdrNUdUNCtmcEM0ZVNFUVQxN1l1bjI3Zmg4K0hEVXJGSUZHcTBXblVlTXdLQ2VQZkhkOU9sdzVqREQ0cU5VaW8zdkowL0UyK1FuVCs4L2VRS2tGa3hTbXh6S2wzODZyN05TRmFCeVpjQXo3MUVvUkdRRDczTGkxaVQ3dDBpdEJ1TGp4QURiY0xOaWlLOVpnaUNPVUhtY0pHWXlOK1RrQkhoN0ExN2x4RnR2azFzUFR5WlBLd2JSY1hFNGZlVktydnQ0dXJraDhLT1BFQlFlamplbVRFRktlam9BNE1DcFV6aTBmRG1HOWVtRENZc1g1M3FNNElnSW05cUh6ZXZYeDZwcDAxRE4xeGZlSGg1R0Fia2dDUERvM0JuZlRaK085MTk5MWFyaldTS1ZTckZoNWt3MDZOc1grNDRmTjJwajZxUm5abUxNd29YNGVlRkM5T3ZXTGM5anRtdmFGTysvK2lwT1hiNXM5TGkxQWFtNVpjcE9YTHFFaU9obytQbjY0clBodzNIdzlHbnNYN0pFSDZRRFlxOHdBS08yc3lGZG05blM2RXBMWG1qZEdsT0dETUhjalJ1aDBXaXdjUHg0bTE0UFFEOU4wYlJza2padDhFNnZYbWhZcXhiQzl1L1hQejV0eFFxb05ScDhNM0dpemVjcXl4aFlGNUhEWjgvYXRMK1RYSTZWVTZjaU1pWUc2Wm1aY0xLaGwralE2ZE0yQmRibWhzUm9DMkxZcUlHMWUvWWdQQ29LLzI3Ymh0bmZmNDkyVFp2bW1PYzdldjU4cURVYS9QalZWM2tPZC9uN3dnVk1XTHhZZjR6SEtTbjZJRFFpT2hxL256MkxUOTUrRzJQZmVnc0FjT2JLRmJ6YXVYT09vYytDSU9SNjliWkc1Y3JvMXFZTjRnd1NPblZwM1JwcjkrelJENXZaL2RkZmVLMXo1enlINFBmcTFNbm9LdCthWDM3Qm80UUU3UHZtRzhpa1VpeWROQWxlN3U3Nk1sYnMwUU5iWjgvT2NXVzFZL1BtdVo0SEFBYSs5Qkt5REJwbVRuSTU5aDQ3aGpIWi94OHZkZWlBUGNlT29YTDJqMGR3UkFUU016UGg1K3ZMb0xvd3FkWGlVTkMwTkhFdXBUNXdOZ2lrOHpQUDJSWnl1ZmtFU2Z6Y2lZcWVYQzVtQjY5aTBBTW5DR0pkb0Vzc3FOdVNuOWgzTHBYcTZiQnljNlJTd010TERMUzl2SjhHM1Y3ZVluWi9kdzl4Q0RxRDd3TDErei8vNUxsUHJhcFZjZTc2ZGF6YXRVc2ZWQVBpbExXa2xCUlU4L1cxNmx5SHo1eXhxWDFvYVhod2RGd2Mwak16allKS2U1VDM4c0xxVHo5RnMzcjF6RDQvYzgwYXJKdzYxU2pvM3ZEcnIxQnJOUGlvZjMrenJ3a2NOUXIzSHoweWVzeWU2Vzh2dEc1dDFOdHJydTBvdGZLN2taOEV2dE9IRHNXcVhidncwTUwzTi83eFk3aTV1RmdjWWk2ejRwd0pUNTdnNXQyNzZOSzZOWkxUMHJCazBpUUE0aWpRNzM3K0dSLzA2V1AxcU0reWlvRjFFYmx5KzdaTis4OFlOZ3oxcWxmSGF4TW5ZdmFvVVRZRjFua05Cekpscm5KUWF6UlFXSmdIYmF1YllXRll0SFVyL3Z6dU8xUXVYeDVUMzNzUHd3SURzWHZoUW4wUXQyRHpadngyNmhUV2YvR0ZWWE5JZXJScmh4dTdkdW4vWGFWblQzMFFPbkx1WE5Tb1VzVm9tTTJKUzVlTWhnTUJ3TTRqUjdENXQ5K3dmOG1TSFArL1g2NWRpOENQUGdJQXpQamdBNk9ybkMrMWI0OHIyN2ZEMjhNRGdpRGdRSGE1RFMzKzRRZDBhTjRjejdkc2FiYjhqMU5TOE1YcTFkZzVmNzcrS21JNVQrdUc2ZDI0ZXhlWGdvTXgrZDEzTGU0ejZPV1gwYmRyVi8yLzVUSVpZZzB1RHJ6Y29RUE9iZDZzLy8vLzU5bzFTQ1FTZlB6bW0xYVZnUXlvVkdLZ25KYjZOR2cydkUwMXVKL2ZYcWo4Y0hJeUhnWmFvYUlZUkpldndJWXhVVWtta1FEbGZNU3RvY0gwbkl3TU1mTjRYS3hCTG9WNCs1YkRNNlRWQW84ZmkxdHVaWE4zRjRQc0hMY21qN201c2E2eGdqWHR3eHQzNytLRDJiTnpQRjdPMHhOZTd1NklTVXkwNmx5WGJXeUxXaEthUFFJelA0RjFVRmdZeG43OXRWVWRPTy9ObkFsbmhRTDNIajdFdndZNWl0UWFEYzVjdlFxNVRJWTZmbjdvMmFGRGp0ZFdyMVFwUnlaMHFVUmlOQkl3UGZ0Q2R0ZVJJNDMyeTIvbmtpMEp6MndOOGozYzNMQmg1a3l6SXk4VG5qeEJqOUdqVWFOeVplejc1aHV6Z2JzdTZEZDlyd0Qwdy8zVE1qTHd3c2lSK2dzSXZVM2EwYW5wNmZoMDJEQ2J5bDNXTUxBdUlyWU1BKy9ZdkRsRzlPMkxoVnUyNEhwb2FONHZNSEhuL24yYjlqZjM1VTdMeUNpUXExS1BFaEl3WWZGaS9MWnNtYjRDcmxXMUt0NTY2U1gwRFFqQXp3c1dZT3ZCZzVqeDdiZVlOMllNaHIvK3VsM25PM3oyTFBZZFA0NnpHemRpN1o0OUdOeTdOK0tTa2hDYm1JaXZ0MnpCMTF1MkFBQnVSVVJBSnBYQ3YyWk5iRDV3QUI4YXpLZFJxbFJZdlhzM1R2ejNYNTduMDJpMVNFMVBSNit4WTQwZVAzWGxDaXA0ZStQQ2xpMW1zNUIvdVhZdGVuZnFoTzV0MitMQ3pac1lNV2RPanVSdlQxSlR6ZjRBZkxwcUZRUkJRTThPSGRDOGZuMno1WkxMWlBBd3ljaWNtcDZPMVBSMGVMaTVRU3FWR21YR1BISHBFbG8zYW9TcUZjdm8wa2hxdGRoVG5Ka2gzbVpsQWhuWnQ2YVBaeG84bHA1ZXRNR3lPVjdlVHdObnd6bVZuaHpXU2VSUVhGM0ZwZXhxMVRaK1hLVjZHbVFiNWw1SWlCZWZLMGlDSUY0c1RMVWlDWnRFSWdiWHJtN2lNbnk2emRrRmNIRTE4NWh1Y3dXY25jdE0vUlVhR1pudjE3NzE0b3VReTJUWWUreFlvWi9MMEozNzkxRzFZc1Y4SldwdFVyY3VWazZkYW5hSWVWcEdCanFQR0lIR2Rlb0FBTjd1MVFzRGV2UXdtNGNtUHpSYXJkbVJnSWJEb3lWdDJrQmpRMkFkbDVTRWNZc1dZZG5reVZhL1JxM1JRR0hTOXY0M0tBaXZUSmlBNnBVcXdkUGRIYVovL2NscGFiaDgremJhTjJ0bWR2VVpIMDlQcEthbjQ0ZURCekhNVFBJMDNYc3lOeFJjOTV5emhlSGl1djJzR1laZjFqR3dMaUpQclBrUmdqaVBabmxBQU03ZnVJRnZmLzQ1WCtleWRZMXNjMWZZa3BLVHJjcnluWnVvMkZqTTM3d1pQMzcxbFg3SXNjNlFWMTdCMVpBUU5IempEY1FtSnVLNzZkT3RUbFkyOXV1dmNmSG1UYU1zNW8xcTE4YncyYk54OXRvMXRQVDN4NGpzYkk2M3dzTlJyVklsREgzdE5hTWU2MTdqeHVIWnhvMHgxOHc4bCtQLy9RZFhaMmVMYzJUeXN1Zm9VWVErZUlDdlJvOUdlWVBNNFRwQllXSDQ2Y2dSM05pNUU0QTRGK2phVHovbDJNL1NVUEIvTm0zSzlhcm93L2g0akpnekIxdG56emJLWFA1OHk1YjQ3ZlJwbzduME9uOWZ1R0RWUEhtN0NZTFlLNkxSR0RmNHBGSUFBaUFBRUxTQVZqQi9xM3U5Vml1K1hxM092alc1cjFKbjMyWS9idTR4bGVwcG9LelJGUDU3enkrNVBPZGNTSi95WXZEc1UxN3NtU2Fpc3N2SjZlbTBEbE1weVUrRGJNTXBKMCtlMko2aDNGYUNrRDFhSjU5TFZEazdpNEcyUWdISW5jVDNLWmRuMzVjYlArYmtKUDdiOEw3aFBqS1orRHNqa1R5OWxVZ0JxZWx0ZHJBamtUeE5LcWRXaS9memtjVExHdGEyRDAxVjh2SEJ4TUdEY2VIbVRmeDE0VUtobnN0VWFHU2tYY1BBelEweFQ4L014T3VUSjZORzVjcllNSE1tdHYvK096bzk4d3grK3VNUEhEbDNEcTBhTlVLZkxsM1E2WmxuOHV6dHpWUXFNV25KRXN3Zk85WW8rTmRZK1Z1dk50a3ZPaTRPbmJPVDM1Yno5RVJhUmdZU25qd3g2dnhZdUdVTEpnMGVETUI4cjdEdVBRSkFsa3FWWTFSb215Wk5FUHZubnhiTGRPNzZkWFFjTmd3L3padVhyK1ZxVGQrVElaVmFEY0I0aVByWmE5ZXdldmR1ZlBiQkJ3VTI1TDhzWUdCZFJMUldWc2h6eDR5Qmg1c2J4aTllbks5TWpBQnN1dEptU1hSOFBLcVpES0d4VlhoME5GWUVCSml0QVAvNDV4OGNPSGtTV1VvbG5CVUt4Q1ltSXRIS1lIN1YxS2xtSDUrd2VER3FWcXlJWFFzV0dKMnorNmhSZUtsOWU2TjlvMkpqOFViMzdtYVBNMy9USnF2V2hqVDA1L256Nk5pOE9iU0NnSjEvL29rcjI3ZGJYQ3Y2azIrK3did3hZK0NibllVOVBUUFQ2bVVYQUxFQ05LMlFMd1lGNFpYeDQxRzNXalVJZ3FEUDFHNDR0UHVsOXUweExEQXdSMkI5S1RnWUQrUGpMZjUvRktpL2o0Z0JyVVl0YnJvZ1dSQUtyZEZTNGprN1AwMW9aSnBReU10YkhGSkpSSlFmbmw3aVZydE96dWZVNnFlNUhuSWtUSHdzUGxlYzlYSldWc0d2ZEdBTlFYZ2FZRXV6QTNLNVhBek9uN050T1ZOcldOcytOTFYwOG1USVpUSk1XckxFNnRjVVJQc1FBTzdrRWxpdjNiTUhBM3IwTUxxd241ZUg4ZkhvRnhDQTV2WHJHM1dDZUxxNVljcDc3Mkg4b0VGWTg4c3Y2QmNRQUdlRkFoLzA2WU9wNzcxbk5ESlBvOVZpd2ViTk9IdjFLbExTMDNIcThtVTBxMWZQcUIya1VxdXRHZ3F1TkJucDRlZnJpN3UvL3FyLzk3WkRoekJrNWt5anpnOUF2T0RRc0ZZdGl4MHpVYkd4V0xkM3I4VWxad3RUWnZaM3lWelFyN3ZnSURWSlVMZnQwS0dpNlhSeElBeXNpNGkzaHdmaWM1dTNCT0IvenorUC90MjY0ZU1GQ3hBZEY1ZnZjMWs3VjFmSFhOL24zUWNQVUw5NjlYeVhBVUNPK2NWYXJSYUh6cHpCb2g5K1FFeENBcWErL3o1YU5XeUlpMEZCbUxGcUZlWnYyb1RlenoySG5oMDZvRjNUcHZDdldUUEhjR1pMdnQrN0YxZENRbkJrMVNvOGpJL0g2dDI3OGRYSEh5UGsvbjM0MTZ5SkRJTWZaMEVRRVBId0lScldxcFhqT0tHUmtRaVBqc2JvQVFNUW01aUk5Nzc4VWw4WldhSVZCSnk1ZWhYOXVuYkZpaWxUc09uTEx5MEd5b05tek1CZkZ5NGdTNlhDRHdjUElqVWpBOUZ4Y2RpL1pBa3UzTHlKWDQ0ZTFWZHc1b2FDbXk2VG9OTzJTUlBFL2ZVWGdLYzkyNmJ6cFQzYzNKQ2VtWW1IOGZGR1E3NzNIVCtPeG5YcW9Fa2VheGlTamR6Y3hMbUdIZ2J6RG5VSmdIU2J0N2NZV0JNUkZUVzVYRndOd0V3R1pBRGlSYy9VRkNBbEpUdFhSR3JPdkJHNng3Tjd2TWgyWHZtNGVEcCswQ0M4MExvMUppeGVqUERvYUt0ZlordlE3V3QzN21DQ21ZNmVLeUVoOFBIeXloR2s2ZGFCM25QMHFINGxsYnpzUFhZTW42NWFoZWxEaCtyWG5kWUZ2THBPRG1lRkFoUGVmaHZ2L2U5L0dMOTRNZWFzWDQ4REowL2kzMjNiOURsd1pGSXBQdnZnQXdEaTFEZlBMbDNReHlTcHJMZUhCMzVadEVnL3ROemNVUERKUzVlaWJyVnF1WmI1eUxsekFJQWZEaDNDbURmZmhGOTI4cmc2MWFyaDF1N2RGbDlYclZJbFBOK3lwWDVJZDFIeWRIZkhyMHVXNUZoVjVtcElDSzZIaHFLRnY3L1JhRWlwUkFLcFZHcTA1Qm5sallGMUVhbFZ0V3FlZ2ZYTUR6OUVlbVptanV6UjlhcFhoNU5janUrbVQwZG9aQ1NXL1BoanJzZXBuY3Y2ZnVhWUcxWjhPVGdZcnp6L3ZFM0hNVWVqMWVMOGpSdlllK3dZVGwrNWdwYisvcGc5YXBRK1FIVExEcVQvMjdZTnUvLytHNXNQSERDYUsrVGg1b1pxdnI1NC85VlhqUkltWEw1OUcwTysrQUlWeTVWRGRIdzhIc1hIbzNXalJuaDU3RmdFaFljakxpa0o5V3ZVd08xNzkvU1pGSlBUMHVEbDdvNndxQ2lrcHFlYm5aOWN2MFlOUkJ3NG9QLzN5aWxUNE9QbGhmSmVYbVo3M2pPeXNqQml6aHo0MTZ5SkRzMmJ3MW1oeUxYM2VkekFnZWpSdHExK1R2ZWlyVnV4NjYrLzBLcFJJN1JwMHNRb0dEWWRDcTVTcXlHWHlXeGFvOXpVNE42OXNYcjNic3dlTlVyLzJNNGpSK3hlTHNQaE9Ua1p6d25VelFkMGRUVUptTjNGKzI3dVQzczhpSWhLSTZsVUhEWGpaVVhQWTFhVythQTdQYzE4Zm9yTXpMSTdTc2xFcmFwVmNlUHVYYXYzNzk2MkxRS0dETUhHL2Z2eHk5R2pOcDNMMXZiaE13MGFZTlcwYWFoZXFSSzgzTjMxN1EvUExsMndhdXBVL005TU85RzVZMGZNR1QwNnoyTmZ1SGtUOHpkdFF0MXExWER5KysrTmxyaEtlUElFeXdNQ2NuU0ErSGg1NFlmWnM5RzRkbTE4OXQxM2lFMU10Q2szVE5UdnYrZTU1TlkzRXlmaTdMVnIySC95cE5tOFB5cTFHcitkUGcwQTZOS3FGVHA5OEFGbURCdUdmdDI2NGMxcDA1Q2NsaWJtc3BGSW9CVUVKS2Vsb1p6QkJZMmc4SENVOC9URXNUVnI3QjRacXBQWENqZWZybHFGZjY1ZEF3QXMyYmJONkxsSENRbTRmZThlZnZ6OWQ2eWRNVVAvZUtaU21hTm5QYjhqYWNzU0J0WkZwRVdEQnZqdjFxMWM5d21QaWtLQ3UzdU9pcy9aeVFsT2NqbHFWNjJLdEl5TXZNOWx3MUlLUU00dlNtcDZPazVldnF4UHM1L2J2cGI4Y09nUUhzVEU0SEZLQ2hyVXJJbmhyNytPUlJNbTVOalB4ZGtaamV2VVFXMC9Qd1FNR1lLQUlVTVFGaFdGb3hjdjRtcElDRzdmdTRjVlU2YmtHSExVcW1GRDNOaTFDLy9kdW9VeEN4ZGl6NkpGYUZhdkhvNmNPNGU1R3pkaTk4S0ZhRjYvUHRidjI0ZmFmbjVvVUxNbXpsMi9qcDRkT3VCU2NEQWExS3dKSHl1R25UZW9XZFBpYzVFeE1SaXpjQ0g2ZCt1R0gyYlB0aXJENDNNdFd1QzVGaTMwLzc0VEdZbjJ6WnJsV2RFclZTcTgvZGxuR05tdkgxN3UyREhQODFqeVJ2ZnVhRDVvRUFLR0RJR1h1enRPWGI2TThPaG9mR0JuMHJnU1J5bzFtR2RuTWcvUGNQNmRzMm5TSEpOLzYrNHpTQ1lpc3N6WldkektWOGg3WHgybDBqamdOZ3ErRGY2dFVocm55TkRuMGpESWwxSFFTZHFLVUlzR0RYQXdPMURMeXpNTkdtRDE5T2s0ZS9VcUF2T1JCOGJXOWlHUWN6NTBaRXdNVXRQVHpRNEZWMnMwVUtwVXVRNER2M0R6SnM1Y3ZRb2ZUMC84TUh1MjJaR0pMNDRlalU0dFdrQ3BVcGxOcER2amd3L1ErN25uckFxcWc4TENNR2JoUXJQdFYzTkR3VFZhTGM1ZXV3YXRWb3Z3cUtnY2EwNGZQSDBhTlNwWGhnVGlSWkhabzBiaC9TKy94UE10VzJMMzExL0QyOE5EdjlLTXJrZGMrUGZmUE11WlgvL2R1b1doczJaaDk5ZGZteDJKQ1FDVDMzMFhpY25KcUZXbENwd1ZDb3ZsaWpYSUxwK2VtWmxqTklXdDB5VExJZ2JXUmVTbDl1MngwV0RoZFhNR0dWd3BNclIzOFdKVTh2SEJLMllDVTNQTUxUdGdpOVc3ZDZOOXMyWTVLazBudVJ3WGJ0NUUxMmVmUlZKS0NoS2ZXRjVUYzhncnIxaDFMcmxNbGlPeFdlS1RKMWkyZlRzT3IxeVpheWJJSFgvOGdiL09uOGNmcTFZaExTTUR2eHc5aXRzUkVUaTJaZzJrVWlraW9xTXg0ZTIzQVFBdC9mMng5OWd4OU96UUFYK2VQMiswRnFLdG5xU21ZdWlzV1dqcDc0OGRjK2VhcmZSMVE5Qk5SY2JFd012ZFhUOGNLeWdzREVOZmV3MlBVMUxRZS94NEtKeWM5RVB6VFllQ0E4QzZ2WHZSdVZVcm0rWmtHM0pXS05DM2ExZk0zN1FKODhlT3hiSWRPekNvWjArakRPR0ZxbTU5Y1o2YWsweWN1eWFUQTdMc2hER0dtelVKWm5JRXlnWUJOQU5oSXFLU1RhRVFOMC83RXFYcVdVcGdxVktKQ1NwTkUySnF0Y1pKTVEyVFkrbzNEYURXaUxlcXdrbHkrV0w3OXBpM2FWT2UrOVd2VVFNL3padUhoL0h4K1BDcnIvSTFYOXJlOWlFZ0Jvdk9DZ1hxbUVtZ3BRdFVjMXRWcG0yVEptalh0S25GNTdWYUxlNDllb1NlSFRyazJnRVNjdThlOWg0N1pqUUN6NXdtZGV0aTFiUnBPYktRLy96WFgzaHIrblFBUUpmV3JmTThqczc2ZmZzUU1HUUlQbG04R0lBNEVuRFQvdjJvVkw2OHhkdzYxdEpvdFhoN3hnd0VoWVVaQmVqQTA4VEVnMmJNTU1vS25wYVpDWmxNaG9CbHk3Qjk3bHg0bXJsUVViRmNPV3ovL1hkY0RBckNCcFBsWVExbHFWVDYvNS9vdURpakhuVW51ZHpxZGJyTE1nYldSYVJUaXhhb1hMNjgxV3NONXBlZnJ5ODZORzl1MDJzTXIrR0YzTCtQcGR1MzQ5amF0VG4yRy9UeXk1aStjaVdtcjF3SlFCeENicnArYzQ1akN3TGVtajRkLzkyNmhTb1ZLMEpoc2w3MDQ1UVVyTnExQy91T0g5Yy9scDZaQ2JsY2p1a3JWMkpMWUdDTzlmaVNrcE94Y3VkT3RHcllFQnRtemdRQVJFUkg0KzBaTTR4NmpnMnpKclp1MUFqakZ5MkNWcXZGNFRObmNxeHBiUXNQTnpmc08zNGNiM1R2YnZiSEkzRGRPc3pidEFtL0xWdVdJMm1hUkNMQituMzdNUG5kZDZIVmFuSDF6aDEwYU40YzVUdzk4WS9KRDZ2cFVIQjcvSG4rUEtyNStxSkozYnFZTW1RSUdyM3hCcHJXcll2OUowNll6VWhlYU9yV2V6cUVXdGVva3NuRVRTSXBNOHVyRUJGUkFaUEx4UTEyTGhXcVM2YXAwWWliVWlsdUdSbEFiR3lCRk5WUXcxcTEwS3hldlR5SGc2OElDSUMzaHdmdVBuaUFieVpPTkhwT285Vmk5UHo1dWI2K1NvVUtOcmNQelFtT2lFQ0RHalhNanRMVEJkYVdMdjVydEZxTW1ETUg0VkZSRm8rdjFtaVFwVlRpeEtWTEZyTnJDd0JPWDdrQ3JWYUxSclZyNDUxZXZYSXRjOU82ZFhIaTBpVThVNzgrZkx5ODhDUTFGWk9XTEVHN3BrMXg0ZVpObFBmeXdwNmpSOUUvanlTdXQrL2R3NFBZV0x6VHF4Y21aQWZXTXFuVWJKdlpiTGtGQVQ4ZE9ZSkJQWHVhSGJvdGswcXgvb3N2NE96a3BGLzZTc2Zlck9DUk1URm1rOS8rYyswYXRoMCtqRlZUcDhMVjJSbG5ObXdBSUdZRmIxaXJGczVjdllybldyUkE2TDU5cUZuRnpNb0RaSVNCZFJHUnkyUVk4OVpibUxsbWpjMnZmUkFUbzYrczhqSnU0TUE4aHhWYkVoMFhoNEhUcDJQYm5EbG1oNU1zbWpBQnMwZU4wZzlIbDBtbGVWNG9rRWdrMkRGdm5qNDQvdnZDQlhScjAwWmZJVmZwMlJOajMzb0xuN3p6anRYbHZCUWNqT2xEaHhwVkRzNEtCVlJxTmJxMGJvMnoxNjdoVW5BdzBqTXowYVp4WTNSdjJ4Wk9jamw4Zlh6dzlkYXRVS25WRm9kVHI5dXpCek8rL1JaMXExWExzMWQ0eFU4L1lmMitmV2FmNjlpOE9aYnYySUVXRFJvWXpSdXFYcWtTTHQrK2pkVDBkSVRjdnc4WGhjTHNzaE9XUEVwSXdEdWZmWVlkOCtibDZPbTM1SmVqUi9IZnJWdVlOMllNQU1EWHh3ZWpCd3pBa0prejhkNy8vcWRmTDVLSWlJaUszdmhCZ3pCeTdseUx6M3U2dWNITnhRV2hrWkh3Y25mUE1VUTN0NldVZE1ZTkhKaWpveUkvZ2lNaUxGN3d6eXV3bGttbCtHcjBhQWdBS3BjdmI5UWpxL1BqNGNPNGZQczIvdG0wQ1RQWHJNSDhzV056QklPMjJuemdBREt5c3ZUNWZVYk1tWVB5M3Q1WU9YVXEyci8vUHQ3dTFRc2RoZzVGeDJlZXlYVjQrVmNiTm1ESnhJbjZkcmJwOFBLTisvZGo2MisvNmY5dE90UThLU1VGMSs3Y3daWGJ0N0Z3L0hpejU4aFBNanRyM0w1M0QyKysrS0xSWTExSGprU21VZ20xUm9QMSsvYmh3Mzc5VUxGY09UeE9TY0dlbzBkeFlPbFNoRVZGWWRiYXRRZ2NOWXFCdFJVWVdCZWhkM3YzeHRhREJ4RWFHV25UNjhZdFdtVFZmZzFyMVRLN1JuRmV0Rm90cm9lR1l0dWhRL2hoemh3MHExZlA0cjZ1enM1RzYwZGIwd092cThodmhZZmpmNTk4Z3BmYXQ4Y3ZYMzl0VkZHcU5ScE1XN0VDM2R1Mk5ac013MUNQZHUyUXBWUWlLQ3dNTjhQQ2NEMDBGT2V1WHdjQVRGbStIRDNhdGtYZnJsMVIzU1FweElBZVBUQjh6aHpNSGpYS2JHVU9BQ1A3OThmSS92M3pmRStTTm0zeTNaczh1SGR2ekY2L0hsN3U3dWpkcVJNT256MkxhU3RXNUppVFpHNG91TTUzUC8rTXdJOCt5dk5jRzM3OUZUdVBITUhoN0ZFR092THM5eDhWRjZkZjhveUlpSWlLWHU5T25mUzlwK2FrcEtlanF4Vy8rWlkwcUZFanoxNWRhd1ZIUkJqbGlqR1VucGtKaFpOVHJnRjhYZ203dnYzNVp3enUzUnZ1cnE1NDczLy93N0RBUUd5ZFBUdGZuVWFDSU9Eejc3NkRTcTNXQjdLZmYvY2RMZ1VINCtUMzMrdlg5YTVjdmp6NmR1MktWOGFQeDUvZmZXZDJTUGQvdDI2aGdyYzN1cmR0QzBCc081c0cxb043OWNLempScWhmbzBhY0hkMU5adDF2TGhjRFFuQko5blRJM1VzbFd2QzRzWG8xNjBidW1SZmlQQjBjOE1MSDM2SXNRTUhZcW1aL0V2MEZDY2lGaUZuaFFMTEF3SUs1SXFoS1NlNUhNc0RBdkoxVlU4UUJDUWxKK3NUZ0JXR3RJd01EUHowVTlTb1hCbGZmdmhoam5MS1pUSXNHRGNPTzQ4Y1FlY1JJM0QreGcyTHg3ci82Qkc4dTNiRk05bnJHdnI2K0dEUzRNRUFnTTJ6Wm1GWW56NDVnbW9BZUJBYkM2MVdpOGJGdk5COTcwNmQ4Tit0VzFpMWN5ZmU2ZFVMcnp6M0hLN3YzSW5qNjlZWmJaN3U3dGcwYTFhT3g0K3ZXMmRWVVAzTnRtMll0M0VqZHN5YlovU0R0UFhnUVN6WnRnMzd2dmtHa1k4ZTRiV0pFNUdhbmw2WWI1bUlpSWdza0VxbFdEcHBVcTV6ay9OTExwTmhXVDdiaCtiY0NnL1B0Y2M2dnpsZ0FIRjk2Q3UzYjJORzlpb3dMZno5MGExTkc3ejJ5U2Y2SU5nV3d3SURFWEwvUGhhTUd3ZEFuS3EzNy9oeG5QaitlMVNyVkVrL1QxMnIxU0x3bzQvd0pEVVZiZDk3RDZjdVh6WTZqbGFyeFErSER1bVBBNGh0WjlNMXlKMFZDclR3OXkrVXo5RWVEK1Bqb2RWcThmTmZmK0ZXZUxqRi9kUWFEY1orL1RXeVZDcDgvL25uK3NmN2R1MHE1dVhadmgxeFNVbEZVZVJTaTRGMUVXdnA3NC9sQVFFRmZ0eVZVNmFZWFQ3S0dvSWdvRXZyMW5aVnVybGxDODlTS3ZIRzFLbnc5dkRBK1MxYjBLWkpFN1A3T2NubDJCSVlpRllORzZManNHRVlOVytlMlF5RU5hdFV3ZGJBUUlRZk9JQy9WNi9HdUlFRFViOUdqVnpMOThPaFEvamg0RUhNR3pNR0gzNzFGVzdmdTJmYkd5eGdRMTU1QlRHSmlYaVF5M3d0dFZvTlpUNHluVVpsSHpOdzNUb2NXTHJVcUNkOC9iNTlDRmkyREVlKy9SYXZ2L0FDL2xxOUdxR1JrV2cvZENpdTNibGoreHNoSWlJaXU5WDI4OFAzbjM5ZTRKMHZ5eVpQUnN0OFpBTTNKemt0RFEvajQzTU5yQTJEeXZUTVRLaXNYT1A4WWxBUVJzMmZqMldUSnh2TklSN1J0eSs2dEc2TjVnTUg0cGVqUjYxYW5VWTNYejNoOFdOc0NReUVXcVBCeUxsemNTMDBGR2MyYnRSM3Z1aU9wUlVFZUxtN1krL2l4VWhLVHNZTEkwZWl6NlJKK08zVUthalVhanlJamNYbnc0Y2JKUTBUQkFIYWZDU1FLMHlXcGdUOGZlRUMzbjNsRlN3WU53Nmo1ODgzTzQzeDh1M2JlSHZHRExSdjFndy96WnVYWTJUbnhNR0RNYXhQbjF3enZoT0hnaGVMdmwyN1FoQUVmUExOTjFiTmk4bU5rMXlPRlZPbTREV1RCZDl0b2Rab01Qdjc3N0VtbDBYdExkSE5IekdYRUFFUWwrNTZZK3BVVkt0VUNhdW5UNGZNNUFjanl5UndsRWdrV0I0UWdNY3BLVmk3Wnc5a01obStuVFl0eDNIZmV1a2xxOHU0YXRjdS9IajRNRTZ1WDQvSzVjdmo2cDA3NkRGNk5BNHRYNDVuR2pTdzZoZ1pXVm42SWZDNnpJejVGUjRkamErM2JzWFBDeGRpNnZMbCtPSFFJUVM4K3k1NmRlcGtWSkhsOTIvamJQWmFoUnRtemtTVDdQbmJHcTBXbjMzN0xRNmRPWU96R3pmcUwwVFVxRndacHpkc1FNOHhZOUJteUJDTWV1TU5UQm84T0YrSk1ZaUlpQ2ovWG1qZEdwdSsvQklmelp0bmRXNGRTK1F5R1paTW1vUiszYm9WVU9uRVllQVNpY1Rpc2s2R1BkYXA2ZWw0OVpOUFVLMVNKV3liTThmaU9zdUNJR0RUZ1FPWXRHUUo1bjc4c2RucGVOT0hEb1d2anc4R2YvNDU2bFd2am5kNzkwYXZUcDNRb2tFRHMwblVXalpzaUpmYXQ4ZktxVk1SRlJ1TGNZc1dZZUJMTDJIb2E2OFo3YWNMK2pVYURlUXlHVnI0KytQb21qVjQ5Wk5Qa0pLV2hzY3BLY2hVS3MzT0xkWm90Zm5Leko2ZW1ZbXBLMVpnMFlRSlJsTXI3UldYbElTWHg0N0ZwTUdEOGE3Snlqd0hUcDNDTnhNbnd0dkRBd2VXTGNPb2VmTUFBUDJuVEVHUHRtM2g3dXFLMktRa0xKczhHWjd1N3ZwUmpHcU5CcGxLSlZMVDAvRTRKUVZ2dnZnaWZqMXhva0QvcGh5TlJDaWpxMzBMZ2dCQkVLRFJhS0RSYUtCVUtxRlVLcEdSa1lFYWhaRDEwWnhMd2NHWXNIZ3h3bkxKanBpYitqVnFZSGxBZ04xWElwMDdkc1NXd01COHpjL1d6UjlKUG5reVI0ci9ldzhmNHFONTgvQkJuejc2UVBoNmFDalcvUElMYnQ2OUM2MGc0TlRseTFqL3hSY1licktPY3FaU2lWYnZ2SU5LNWN2amhJVTVJSUlnNEhwb0tHN0NQeFFBQUFxZVNVUkJWT3BWcjQ3Z2lBaTBHVElFNmdzWDlNT2VVOVBUTVhYRkNuaTR1V0h1eHgvcmc5YU1yQ3gwSHpVS1YwTkM4Tm53NGZoNHdJQTgxN1RlYy9Rb1Z1L2VqVWNKQ1VoT1MwTmtUQXhpamh5QnI0K1BUZjlmRWRIUkdMMWdBWlpObm95R3RXb2hMU01EOHpkdHdxcGR1NkRWYXRHaGVYTTByVmNQTmF0VVFWcEdodjdISzB1cFJFcDZPcEtTa3hILytERmlFaFBSdVZVcmpIcmpqUnpuVUtwVStHckRCdjNTRWZjZlBjS3c3SkVBWDMzOHNkRVZWNTBucWFrWS9Qbm5PSGo2TkNRU0NmcDI3WW9OWDN4aDFWcmYxcm9xbDhQTnpRMHVMaTV3ZFhXRlFxR0FRcUdBVENhRFRDYURSQ0t4K01OTFJFUlVGRXBDK3pBNElnTGpGeTNDemJDd2ZMMitqcDhmbGsyZWJIR0VZRjRPbkR5SktjdVh3OVBkSGU0R1E3dFRNekx3TUQ0ZURTeU1Fa3pOeUVCY1VoTHErUG5oU1dvcUhzYkhBd0RHRGh5SXo0Y1BOOXBYRUFUOGR1b1VGbXplaktvVkt5SncxS2c4azduZXVIc1hvK2JOdzVtclZ3R0lJeGludmY4K1BuN3p6Uno3Q29LQUkrZk80ZnlOR3hnL2FCREtlWHJtMk9mOGpSdm9NSFFvVWs2ZU5GcFBPell4RVI3WkNlTXNjZW5VQ2FmV3IwZmJKazJ3L2ZmZnNXN1BuaHo3cEdkbTRtSlFrRDVwR2dCRXg4Zmp6djM3ZVB2bGw3RTlPMkhkd2kxYmNQak1tVnpmZTNKYUdpN2Z2bzMyelpxWmJjZUZSVVVoTWlZR2Nwa01leFl0MG5lNFBZeVB4NUlmZjhRaWt5VjdiOXk5aXg4T0hzUWY1ODdoUm1pb1ZSY0pYdTNjR2VzKys4eXE5Y050VVJyYmh4SUxCV0pnWFl3Vkp5QUdrSnYyNzhkM1AvK014T1JrcTE1VHNWdzVqSG56VGJ6LzZxc0ZrblNxYnA4KytHbisvRnpYRmJRa09DSUNmU1pOd24vYnRoa0YxbUZSVWZqcGp6L3c4WnR2bXEzTXJ0MjVnNjRmZllTcUZTdml6SVlOWnZlNUdSYUdXK0hoR05Damg4WHovM24rUE9adTJJQlRWNjZnY2UzYXVMRnJGd1JCd0o1angzRDA0a1dNSGpEQTdMeng1TFEwdkQ1cEV1NCtlSURSQXdiZzArejVQSG5aOGNjZkdEcHJGbWFQR29WcDc3OXYxV3QwVGwyK2pLTVhMeUpneUpBYzgyOHlzckx3Kzltek9ISHBFbTdjdll2SVI0K1FtSndzWm10VXF5RUFrRUJNT3VZa2wyUDQ2Ni9ucUNSTmFiUmFyTm05R3hlRGdqRDF2ZmYwdmRlV0NJS0FsVHQzSWpFNUdWOSsrR0dCVjJLbHNlSWtJcUt5cGFTMEQxVnFOWDQ4ZkJncmZ2cko2cVZhZlR3OU1YckFBSHp3K3V0Mjk0YkdKaVlhcldwU0VBUkJ3Sm1yVjNIdStuWGNmL1FJRFd2VlF2L3UzVzBPMVBhZlBJa2ZEeC9HbWs4L3Rhc0Q0TDlidDdEenp6K05PbCtzNWZiY2MvaG4weWEwOFBlSFJxdkZ6YnQzVWE5NjlYek5yMDVPUzhPamhBVFVyRkxGYk5Cc2p5Mi8vWWIrM2J1YlhkOWFKMU9weEwySER4R1hsSVNVOUhSa1pHWkNxVlpEbzlGQUVBUjkrNngzcDA0RjJ1R2lVeHJiaHd5c1RaU1VpbE1uUzZuRTBYLy94ZTlueitKS1NBakNvNkwwVjQva01obnErUG1oWmNPRzZOV3hJN3ExYVZPZ1daeTFXcTNab1RTRi9kcHoxNitqWmNPR2RsY2lHcTBXWXhjdXhNVEJnOUdnUmcxc1BYZ1E3Wm8yelhNWktiVkdnOWpFUlBqNSt0cDB2dWk0T0p0ZkF3Q2hrWkY1emdVdlNCZHUza1FGYjIvVXExNjl5TTZabTlKWWNSSVJVZGxTMHRxSEtyVWFKeTlkd3FFelozQWxKQVNoa1pINnFXSXlxUlMxL2Z6UTB0OGZMM2ZzaUI3dDJoVjRZRmJRN2o5NjVCRExOam5LK3lnSlNtUDdrSUcxaVpKV2Nab3JYMXBHQmlRU0NkeGNYRXJjSHhTUnJVcGp4VWxFUkdWTGFXZ2ZwbWRtUWhBRXVMdTY4bmVUU3IzUzJENjBGRmd6ZVZrSkpaRklqT1o3RUJFUkVWSFpKcEZJU3R4eVRrUWs0bkpiUkVSRVJFUkVSSFpnWUUxRVJFUkVSRVJrQndiV1JFUkVSRVJFUkhaZ1lFMUVSRVJFUkVSa0J3YldSRVJFUkVSRVJIWmdZRTFFUkVSRVJFUmtCd2JXUkVSRVJFUkVSSFpnWUUxRVJFUkVSRVJrQndiVzJTUVNpZEV0RVJVczArOFl2MnRFUkZUUzhUZUxxSEE1VXZ1d3pBZldwZm5ESTNJRS9BNFNFVkZKdzk4bW91SlZHcitEWlRhd0xvMGZGcEVqNDNlU2lJaUtHMytMaUVxVzB2U2RMTE9CTlJFUkVSRVJFVkZCWUdCTlJFUkVSRVJFWkFjRzFrUlVaRXJUY0I0aUlpSWlLbnlPMGo1a1lHMUFJcEZBSXBGQVc5d0ZJWEl3R2tFd3l2Ym9LQlVvRVJFNVByWVBpUXFIbzdVUEdWakQrSU9VU0NSUXkyVEZYQ0lpeDVLRnA5OHpSNnBBaVlqSWNiRjlTRlM0SEsxOXlNRGFnTzZEVEhOeUt1NmlFRG1VSndhVnBya0tsSWlJcUtSaSs1Q29jRGhhKzdCTUI5Ym1Qa2lKUklJVU56ZW9TdUdIU1ZRU1pRa0NZaVVTeUdReVNLVlNzNVZtYWF3OGlZaklNYkY5U0ZUNEhMRjlXS1lEYTBNU2lRUlNxVlQ4WU9WeXhMaTRGSGVSaUJ4Q3VDQkFJcGRES3BYcUswOWRCVXBFUkZTU3NYMUlWRGdjc1gxWTVnTnIzZFVSM1ljcGs4a2drOG1nZEhIQlBZVUN5dUl1SUZFcGxTVUl1S1hSSUVNdWh6eDcwMzIvREN2UDBseUJFaEdSWTJMN2tLaHdPSEw3VUY3Y0JTZ0p6RldlY3JrY1dTNHVDQVhnbzFUQ1d4RGdERUJXQ2o5a29xS2lFUVJrYUxWSTFHb1JBMERxNUFSbkp5YzRPVG5wSzg3U1hta1NFVkhad1BZaFVjRW9LKzNETWgxWW0yYWZNNncwdFZvdHRGb3RCRUZBZ2tTQ1J5b1ZWQ29WTkJvTk5Cb05CRUhRYndEMHQwUmxpZWwzU0pJOVYwWW1rOEVwdThKVUtCVDYrNGFWcDdsRUZVUkVSTVdON1VNaSs1VFY5bUdaRHF4MWRKV21JQWlReVdUUWFyV1F5K1g2eXRDd1VyVlVjUUtzUEtsc01henN6RldjY3JuY3FQSzBOTlNIaUlpb0pHTDdrTWgyWmJsOXlNQTZtMkhsYUZnQkdqNnVWcXVoMFdqMFZ5cDVSWkxLT25OWEpBMnY3T3NxVDhOYnd5dVNSRVJFSlJuYmgwUzJLNnZ0d3pJZldKdGVWZEY5NkRxbTgyb01od0NaWHBFa0txdE1LMDdUeWxOMzN4R0crUkFSa2VOais1RElmbVd0ZlZqbUEyc2R3dy9kOU4rNlB3SmRwV2xZY1JwaUpVcGxpV21GWi9xZE1jeWk2aWpaSG9tSXFHeGgrNURJTm1XNWZjakFHdUlITGdoQ2pnL1RkTzZNSUFpOEdrbGtnZWxWU2QxOEdzUEtVbmZmOERWRVJFUWxFZHVIUlBZclMrMURpY0J2djU3aGZCalRTdEthZVRQOHI2U3l4TndWU2QydGFRVnFldC9jNjRtSWlFb2l0ZytKckZjVzJvY1NDNFZrWUczQ3RQSTB2TTlrRkVTNU0xZDVtajVtdUI4UkVWRnB3UFloVWY0NVd2dVFnYldOVEN0SVhvVWtzaXkzcTVQbWJvbUlpRW9qdGcrSnJPZW83VU5MZ1RYbldGdGc2UStCRlNWUjNpeDlmNGlJaUVvenRnK0o4cy9SMjRjTXJQUGdhQjg0VVZIZzk0YUlpQndaZitlSWJPZm8zeHNHMWpaeTlEOElJaUlpSXJJTjI0ZEVKTTE3RnlJaUlpSWlJaUt5aElFMUVSRVJFUkVSa1IwWVdCTVJFUkVSRVJIWmdZRTFFUkVSRVJFUmtSMFlXQk1SRVJFUkVSSFpnWUUxRVJFUkVSRVJrUjBZV0JNUkVSRVJFUkhaZ1lFMUVSRVJFUkVSa1IwWVdCTVJFUkVSRVJIWmdZRTFFUkVSRVJFUmtSMFlXQk1SRVJFUkVSSFpnWUUxRVJFUkVSRVJrUjBZV0JNUkVSRVJFUkhaZ1lFMUVSRVJFUkVSa1IwWVdCTVJFUkVSRVJIWmdZRTFFUkVSRVJFUmtSMFlXQk1SRVJFUkVSSFpnWUUxRVJFUkVSRVJrUjBZV0JNUkVSRVJFUkhaZ1lFMUVSRVJFUkVSa1IwWVdCTVJFUkVSRVJIWmdZRTFFUkVSRVJFUmtSMFlXQk1SRVJFUkVSSFpnWUUxRVJFUkVSRVJrUjBZV0JNUkVSRVJFUkhaZ1lFMUVSRVJFUkVSa1IwWVdCTVJFUkVSRVJIWmdZRTFFUkVSRVJFUmtSMFlXQk1SRVJFUkVSSFpnWUUxRVJFUkVSRVJrUjBZV0JNUkVSRVJFUkhaZ1lFMUVSRVJFUkVSa1IwWVdCTVJFUkVSRVJFUkVSRVJFUkVSRVJFUkVSRVJFUkdWT3Y4SEltRlhVdXVGbHBnQUFBQUFTVVZPUks1Q1lJST0iLAoJIlRoZW1lIiA6ICIiLAoJIlR5cGUiIDogIm1pbmQiLAoJIlZlcnNpb24iIDogIjciCn0K"/>
    </extobj>
    <extobj name="C9F754DE-2CAD-44b6-B708-469DEB6407EB-2">
      <extobjdata type="C9F754DE-2CAD-44b6-B708-469DEB6407EB" data="ewoJIkZpbGVJZCIgOiAiMTg5MTg5MzY4NzE0IiwKCSJHcm91cElkIiA6ICIxOTM5NTA0MjciLAoJIkltYWdlIiA6ICJpVkJPUncwS0dnb0FBQUFOU1VoRVVnQUFCTWdBQUFRZkNBWUFBQURtOWRXWUFBQUFDWEJJV1hNQUFBc1RBQUFMRXdFQW1wd1lBQUFnQUVsRVFWUjRuT3pkZVZ4VVZmOEg4TSt3RGFzZ3F3dWdpR3VLdXdSdXVFUnFMb2xMcHJuMHFHbWFhWVdtWmlhYW9ibHJQWldacEthUDRwWWxtdUlLYm9TS0tLREVwb0RJanF6RE1zek03dzlpZmc0ekRBT0NvSHplcjFldjVONXp6ejJYSzlwOE91ZDdCREtaVEFZaUlpSWlJaUlpSXFKWG1FQWdFRlIyVHV0RkRvU0lpSWlJaUlpSWlLaWhZVUJHUkVSRVJFUkVSRVNOR2dNeUlpSWlJaUlpSWlKcTFCaVFFUkVSRVJFUkVSRlJvOGFBaklpSWlJaUlpSWlJR2pVR1pFUkVSRVJFUkVSRTFLZ3hJQ01pSWlJaUlpSWlva2FOQVJrUkVSRVJFUkVSRVRWcURNaUlpSWlJaUlpSWlLaFJZMEJHUkVSRVJFUkVSRVNOR2dNeUlpSWlJaUlpSWlKcTFCaVFFUkVSRVJFUkVSRlJvOGFBaklpSWlJaUlpSWlJR2pVR1pFUkVSRVJFUkVSRTFLZ3hJQ01pSWlJaUlpSWlva2FOQVJrUkVSRVJFUkVSRVRWcURNaUlpSWlJaUlpSWlLaFJZMEJHUkVSRVJFUkVSRVNOR2dNeUlpSWlJaUlpSWlKcTFCaVFFUkVSRVJFUkVSRlJvOGFBaklpSWlJaUlpSWlJR2pVR1pFUkVSRVJFUkVSRTFLZ3hJQ01pSWlJaUlpSWlva2FOQVJrUkVSRVJFUkVSRVRWcURNaUlpSWlJaUlpSWlLaFJZMEJHUkVSRVJFUkVSRVNOR2dNeUlpSWlJaUlpSWlKcTFCaVFFUkVSRVJFUkVSRlJvOGFBaklpSWlJaUlpSWlJR2pVR1pFUkVSRVJFUkVSRTFLZ3hJQ01pSWlJaUlpSWlva2FOQVJrUkVSRVJFUkVSRVRWcURNaUlpSWlJaUlpSWlLaFJZMEJHUkVSRVJFUkVSRVNOR2dNeUlpSWlJaUlpSWlKcTFCaVFFUkVSRVJFUkVSRlJvOGFBaklpSWlJaUlpSWlJR2pVR1pFUkVSRVJFUkVSRTFLZ3hJQ01pSWlJaUlpSWlva2FOQVJrUkVSRVJFUkVSRVRWcURNaUlpSWlJaUlpSWlLaFJZMEJHUkVSRVJFUkVSRVNOR2dNeUlpSWlJaUlpSWlKcTFCaVFFUkVSRVJFUkVSRlJvOGFBaklpSWlJaUlpSWlJR2pVR1pFUkVSRVJFUkVSRTFLZ3hJQ01pSWlJaUlpSWlva2FOQVJrUkVSRVJFUkVSRVRWcURNaUlpSWlJaUlpSWlLaFJZMEJHUkVSRVJFUkVSRVNOR2dNeUlpSWlJaUlpSWlKcTFCaVFFUkVSRVJFUkVSRlJvOGFBaklpSWlJaUlpSWlJR2pVR1pFUkVSRVJFUkVSRTFLZ3hJQ01pSWlJaUlpSWlva2FOQVJrUkVSRVJFUkVSRVRWcURNaUlpSWlJaUlpSWlLaFJZMEJHUkVSRVJQUVN5czNOcmJMTjZkT25FUklTOGdKR1UvZGlZMk14WThZTVJFUkVxRHcvYmRvMC9QTExMN1YrWDVsTWhzTENRbVJtWmlJeE1SR1JrWkY0OU9oUnJkK25vb2lJQ0dSa1pGVFpMaTR1RGtlT0hLbno4YnhzTm03Y2lMLy8vcnZPNytQdjc0OXIxNjdWK1BySXlFZ1VGeGNySENzdUxrWk9Uczd6RGcxeGNYRTRlUERnYy9VUkVSR0JvcUlpaFdNNU9Ubkl5c3A2cm42SkdpS2QraDRBRVJFUkVSRlZ6OTY5ZTNINjlHbHMyclFKZG5aMmxiYmJ1WE1uK3ZYcmg1NDllMWJhSmlJaUF2ZnYzMyt1OFV5Y09QRzVydGRFU1VrSm5qeDVvaFFtbE12UHowZEpTVW1WL1NRbUptTEhqaDJRU3FYeWZ5UVNDY1JpTWNSaU1VcExTeUVXaTFGVVZJVGk0bUtJeFdLbFBqcDM3b3h0MjdZOTl6T3BzM0hqUnNoa011elpzd2NDZ1FBaElTRzRmUGt5UHZ2c000VjI5Ky9meDg4Ly8xemxPL0QzOTYvMkdFeE1UT0RxNnFwMFhDS1JJQzB0RFltSmlZaUppVUZVVkJTaW9xSXdiZG8wakJneFF1UCtpNHVMa1phV1Z1bDVWYiszdi92dU8rVGs1R0R4NHNYUTE5ZXY5RnAvZjMvWTJkbmg5ZGRmQjFBVzZseTVja1dqY1kwYU5VcWpka0RaZTdLenMwTy9mdjAwdnFiY2t5ZFBzSGp4WW5UdTNCbmZmdnV0L1BodnYvMEdYMTlmbkR0M1RxRzlSQ0lCQUdocmEydlUvN0ZqeCtUZmgvNzkrMWQ3ZkhsNWVWaThlREZlZi8xMWVIbDV5WTkvK3VtblNFeE1WQm9mMGN1T0FSa1JFUkVSMFV1bVg3OStPSDc4T0pZc1dZSXRXN2FnUllzV0t0dkpaREpvYWFsZk5CSWNISXovL2U5L3p6V2VGeEdRVlVVcWxXb1VIRmhiVzZORGh3N1ExdGJHdFd2WE1HREFBQmdhR2tKUFR3OENnUUIrZm41d2MzTkQ1ODZkSVJRS29hZW5Cd01EQTl5OGVSUFoyZG1ZTW1VS2pJMk42L1JaYnQrK2phU2tKQ3hhdEFnQ2dRQUE4T2pSSS96MTExOVlzR0FCTGwrK2pJRURCNm9NaU02ZVBRczNOemVsY3hzM2JxejJPTnEwYWFNUWtKMCtmUnErdnI1SVRVMlZoelZHUmtad2NIQkF2Mzc5MEx4NWN3QkFlSGk0Mm40dExTM1JyRmt6UkVSRVlPblNwWlcycXhqQXlHUXlYTHg0RVUyYU5GRWJqcW1TbXBxSzdkdTNhOVMyT2dGWlRaV1dsbUxEaGcwUUNBVDQ2S09QcW15Zm5aMk50V3ZYb2tXTEZrb2hhV1ZtelpxRndNQkEvUFRUVCtqVHB3K0VRbUcxeGhnUUVJRFMwbEs4OGNZYjFicU82R1hGZ0l5SWlJaUk2Q1hUdG0xYnJGNjlHc3VYTDhmbm4zK09iZHUyd2RMU1VxbWRwcUVSb0J4R2FHTGZ2bjM0N2JmZnFuMWRkYnoxMWxzQXlzSVJBRml4WWdVRUFnSEdqaDJMMXExYkt3US9SNDhleGRHalJ4V3VQM3IwS0V4TlRlVmZDNFZDeko0OUc3R3hzVGg0OENBeU16TXhZOFlNQUVCaFlTRU9IejZNNjlldlkvcjA2ZERWMVFWUU50TnA1Y3FWa0Vna21EWnRtankwcWl0SGpoeUJ0YlUxaGc4ZnJuUXVKeWNIVzdac1FYcDZPdDU3N3oyRmN3OGVQTUNtVFp2UXBFa1RwWmxmVmIxZnFWU0s4K2ZQWS8vKy9VaE9Ua2Jmdm4zbDM1ZHliZHUyaFl1TEMxcTJiQWs5UFQxczNyd1ppeFl0d3VEQmd4WGFmZnJwcDJydjVlSGhnZm56NTZObno1NHF4M1hreUJIOC9QUFBTc2RqWW1LUW41K1BJVU9HcU8xZmxmYnQyNnU4VjJGaElmYnUzWXZmZi84ZFRaczJ4Zno1ODZ2ZGQwM3MyTEVERVJFUldMbHlKZXp0N2RXMkRRb0t3cFl0V3lBU2llRHU3aTQvSGhzYmkvejhmTFhYOXU3ZEcxcGFXZ2dQRDRlT1R1VWYvN3QxNjZaMDdOU3BVekF6TTRPTGkwc1ZUMU1tSlNVRlc3WnN3Y0tGQzJGcmE2dlJOVVFOQ1FNeUlpSWlJcUtYVVBmdTNmSHh4eC9qeHg5L3hLTkhqMVFHWkJLSlJPMkg0cGZCSjU5OEFxQnNPZHFCQXdjd2J0dzR0R3JWQ3ZiMjlqQXlNc0tpUllzQUFOdTNiNGVMaTR0OFNkMmRPM2NRR0Jnb0Q3a3FjblIweElRSkUzRGt5QkgwNzk4ZnpzN09NREF3d0lJRkM3Qnk1VXI0K2ZuQnc4TURBTEI3OTI2a3BhVmgxYXBWTURRMHJOUG5qWXlNeE8zYnQ3Rmt5UkxvNk9qZzFxMWJhTk9tamZ5OGxaVVYzTnpjY1Bqd1liejk5dHNLMS83eHh4K3d0YlhWT05BQXlvTEh5NWN2NDdmZmZrTmlZaUtjbloyeGN1Vkt0R3ZYVHFsdCsvYnQwYjU5ZXdCbDcwT2RRWU1HWWR5NGNVckhGeTVjcVBIWUtycDc5eTRBeU4reHF2T0xGeStXZjcxNzkyN3MzcjBiZ09xQU1DZ29DRHQyN0VCR1JnWkdqeDZOV2JObUtiM2ZlL2Z1SVNFaFFlMjQ4dlB6NGVmblYrbjVpalBTZnZ6eFIvejExMThBZ0lFREIxWjZYVkpTRW5idDJvVnIxNjdCeWNrSml4Y3ZWcGd0K3NNUFArRGV2WHRxeDFZdU1EQlE3Zm1LMzUvYnQyOGpKaVlHVTZkTzFlalBrS0tpSW5oNWVTRTJOaGIzNzk5blFFWXZwWmY3YjBzaUlpSWlvZ1lzdFVDRTY0OVRjRDg5RXc4eW5pS3JxQmo1SlNVUVFJQS9KNDJDcVZEdnVmcC82NjIzNE9MaUFuTnpjNlZ6TXBrTXBhV2wxWnJ0cE81RGZrV2RPM2ZXdU8zemVQUE5Od0dVelk0NmNPQUFldlhxcFZCVHpjN09Eb1dGaGRpK2ZUdDY5T2doRHlPS2lvb1FHQmlvTklNdU9qb2FEeDgrQkFDMGFORUM5dmIyeU1qSVVLalIxYnQzYndpRlF2a3hrVWlFRmkxYVFDUVN5WStWajZ1MjdkNjlHKzNidDRlN3V6dnk4L1B4OWRkZnc5WFZWUjVNQVdVenNDNWV2SWdUSjA3QXpNd01RRmxnZGVuU0pYaDZlaXE4ODRLQ0FwU1dsaXJjdzhURVJMNzA5dkxseS9EMjlrYVBIajJ3Wk1rU2RPclVDU0VoSVJDSlJQS3dLRFUxRmRiVzF0WDZ2ZFMwYVZOMDZ0U3B4dDhIVllLRGd5RVVDbFhPZGdJQVcxdGJoY0MwWDc5KzZOMjd0MUs3ek14TS9QZS8vOFdWSzFmZzZPaUlyNzc2Q2gwN2RsVFo1L256NStWaFZtV2VQbjJxZHZsbStlL0prcElTYk4rK0hmNysvakExTmEyMEVIOTVuYjFaczJhaGFkT21XTHAwS1lZT0hhcjAvZmYwOUVSaFlTR0FzaG1BaXhZdGdxdXJLNlpNbVZMcFdJS0RnK0hqNDRQNTgrZWphOWV1bGJZckwrNC9ac3lZU3R1VWswZ2tXTE5tRFdKalkrSGg0VkZuUHh0RWRZMEJHUkVSRVJGUkxaTEtaRGovTUJISEltTVJrcHdHR1FBVFBWMTBzalJIVzNOVE5OSFRnN1dSSVV6MFZNOXNVaWMxTlZYaFE3VzV1Ym5LbVdNQTVCK2NVMU5UTmU1ZjB4cE5BREJ2M2p5TjI5YW1qSXdNL1BISEgyalZxaFVLQ2dxUWxaV0ZMbDI2QUlBOExGSW5JQ0FBdnI2K0NzZTJidDJxMU83V3JWdEt4NTVkemxrWEljQ1ZLMWNRR2hxS3hZc1g0L0hqeHpoNThpUktTa293WThZTTNMaHhROTZ1WThlT0dEaHdJS3lzck9TYkNKUi9IeXJXaTFxeVpBbWlvNk1WanUzYXRRdXRXN2NHVUJhc0FNQ3laY3ZrUWV0WFgzMkZ6WnMzbzBPSERyaHc0UUsyYmR1R3NXUEhJakF3VUdubW1MZTNON3k5dmVWZlYzZXA3cElsU3hBYUdscGx1NktpSW9TSGg2TlhyMTZWMXRLeXNMQ1FoMUhidDI5SHg0NGRGV1p2eVdReW5EeDVFcnQzNzRaVUtzWGN1WE14YnR5NEt1djBBV1hMRFZVWk9YSWtiRzF0c1hQblRxVnozMy8vdlVLNHRtTEZDb1NHaG1MaXhJblExZFZWcVAyWG5wNk9xMWV2NHV6WnM0aU5qUVVBeko0OUcyUEdqSUdlM3Y4SDZmNysvb2lKaWNHY09YT1VhZzkyN05nUnljbkpjSFIwclBRNXpwOC9Ed0J3YzNOVEdhd0R3STBiTitTejlabzJiVnBwWDBCWkxiVjE2OWJoNXMyYmNITnpxN2MvRjRocUF3TXlJaUlpSXFKYUVwcWFnYzFCSVhpUThSVDJwaWFZMjdNTGhqcllvYlZaRTlSRzFhb0RCdzRvZk9DZU5Ha1NacytlcmJKdGVXMmlxcGFIUGF1NjRjYStmZnVxMWI0bUpCSUpJaU1qNVIvc04yN2NDSUZBZ0tWTGx5SW9LQWlYTDErR2xaVVZBTWhESCtEL2Qvb3JMeVpmVWNWblBYTGtDTkxUMDZ1c1FmWHJyNzgrOTZZR2xTa1Buelp0MmdRZEhSMlVscFppOHVUSjh1TDNRRmxBV0ZoWWlQZmZmeDlBMlF3d0FEQTFOY1VubjN5Q3BLUWtBUCsvQStTQ0JRdFFVRkFBQUFnTEM4UEJnd2VocTZ1TCtmUG5Ld1Jua3laTkFsQTJlODdBd0FCeGNYSDQ4ODgvNGUvdmo1NDllOExEd3dOdnZmV1dmRGJhcjcvK2lpdFhybUR1M0xtVkxublVSR1ptSnNhTUdZT3hZOGZLajUwOWUxWXB4QXdORFlWWUxGYTVxNlltSGo5K2pHKy8vUmFSa1pGd2RIVEVSeDk5Qkd0cmE2U25wNnRzYjJscHFURDc4Tm1RcWlLQlFLRHlmTVhaaXoxNzlvU2JteHRHalJxRlgzLzlGVURaOHk5ZnZsdytxN0ZEaHc1d2NuSkNXRmdZSmt5WW9OUm5mSHc4VHA4K3JUS0ljbloyaG8rUEQ5TFQwK1UvRXhVRkJ3ZkQwZEd4MG5Dc3RMUlVaZGluU25GeE1kYXVYWXVnb0NDNHVMaGcyYkpsZFY2Zmo2Z3VNU0FqSWlJaUlucE9VcGtNdSs1RTRKYzdFV2h1WW9SdkJybkN2WTBkdEdyNXcrSjc3NzBubnhGVDFjNTM1V0ZMY25JeWNuSnlGQXJWcXlPVHllU3ppaXFqYWVILzU1V1Nrb0s1YytkQ0pCTEpqMDJjT0JIang0K0hoWVVGaGc0ZGlyNTkrMkxidG0wQWdMLy8vaHV0VzdlR2xwYVdmSmFSV0N5R1JDSkJhV2twaEVJaE9uWHFwRlFUcXJDd0VQdjI3Vk5iRDZwY3hWbEp0ZW50dDkvRzBLRkRZV1ptaHZYcjErUCsvZnRLeStXKysrNDdYTDkrWGVuYW1UTm5LbnhkSGdDKzl0cHI4bU9QSHo4R1VEWXI2UDMzMzBkZVhoNGlJaUp3OHVSSmZQenh4ekF5TW9LRmhRVisvdmxuYk51MkRWcGFXdmpnZ3c4d2NlSkVoZUJETEJianpwMDdBTXBtYlpXSGNUV1JrWkdCVnExYUtmUXhjT0JBcGQrdjE2OWZoMEFnUU4rK2ZSRVdGb2EvL3ZvTG4zLytlWlg5U3lRU3hNZkhJelEwRkpHUmtRREtpdHRYdFJQa3dZTUhLNTJkV1ZPVEowOVdPbVpoWVlGdTNicWhSNDhlZVBQTk4rSG82QWdmSHgrRWhZV2hxS2hJYWJmT3FLZ29PRGc0cUF5aWhnd1pBaDhmSDV3OWV4WlRwMDVWT2g4VEU0T0VoQVRNbWpXcjBqSHUyN2NQU1VsSk1EUTBWUGk1VStXenp6NURWRlFVM04zZDRlbnArY0wrWENDcUt3eklpSWlJaUlpZVE0bEVnbVVYYnlBd0lRbmpPanJDMDZVSGhIWDBRZEhHeGdZMk5qWWF0WDMwNkpIODErSGg0ZWpYcjU5RzExMi9maDFlWGw1cTI5Umt4OHVhc0xTMFJMZHUzZURxNmdwemMzTjgrZVdYNk4yN055d3NMT1J0bkp5Y0lCYUxJUlFLNGVQamc2Q2dJQ3hkdWxSZVB5c3ZMdys1dWJsWXNHQUJ2dm5tRy9tenFhcTM1dS92cjFDTFRKMzc5KzlyUE5OR1UvcjYrdERYMTBkb2FDZ0NBZ0t3ZHUxYXBZQms5ZXJWOGwrbnBLUmc5dXpaS0M0dTF1aWR4TWJHd3RMU0VvYUdobkIyZHBZZlAzbnlKUHIzN3krZlZXUnZiNDlIang1aHg0NGRhTnUyclZJL0Z5OWVsTTlRREFnSVFGSlNrc3BBcGlvaWtRaUZoWVZLUzJPZjNRd0FLQXR0Yjl5NGdjNmRPOFBNekF5WExsM0N1WFBuTUh6NGNKVjF0SXFLaWdBQVo4NmNnYSt2TDZ5dHJiRm16UnA1Q0xkOSszYVltWm5KZCtuY3RHa1RXclpzaWNtVEp5TWdJQUJuejU2dDg4MFlubFV4N0M2Zk1majExMS9EeGNVRk9qbzZrTWxraUk2T1JtaG9hS1UxeHF5dHJkRzNiMStjT0hFQzQ4ZVBoNEdCZ2NMNVk4ZU9RVWRIcDlMbHdROGVQSUN2cnkrNmR1MEtTMHRMWEx4NFVXVzc4bG1aMGRIUm1ENTlPcVpPbmNxWlkvUktZRUJHUkVSRVJGUkRKUklwUGp0M0ZjRlBVdkhWQUdlTWFlOVEzME9TQ3drSmdZMk5EVXhOVFhIdDJqV05BN0p5TTJmT1ZBb3VRa0pDNUV2NlhnUWRIUjJzV2JNR1FObUhkMVYyN3R5SjB0SlNmUC85OTdoKy9Ucis5Ny8vNGRxMWEralFvUU9Bc3RwT01wa01JcEVJUXFFUXk1WXRVN2hlTEJiaisrKy9oNzI5UGNhUEg2L3gyRXhNVEdyNFZPcUpSQ0pzM2JvVlE0WU1xWExwNHZidDIxRlNVZ0tnYk1iVHlKRWowYVJKazByYmg0U0V5R2VVdWJ1N0s1d3JYMkxab2tVTGpCOC9IaGN1WEZDNUE2aE1Kc1BodzRmUnRtMWJ4TVRFSUMwdERkZXVYVU5SVVZHbHkzMHJrNW1aQ2FEc0hTUW1KaXFjYTlxMEtZeU5qUUdVaFpIWjJkbnlZTWpkM1IyLy9QSUxUcDA2cFJDUVJVVkY0ZkRod3dnS0NnSlF0bHh3NU1pUjZOdTNyenhjZnZUb0VWSlRVekYrL0hqMDZkTUgrZm41ZVByMEtVYVBIbzArZmZvZ1BEd2NBSlRDcFJmcGpUZmV3TDE3OTNEMTZsVUVCd2ZMait2cjYyUHc0TUY0OTkxM0s3MTIrdlRwK1BEREQzSGd3QUdGOXhFZEhZMExGeTVnMUtoUmxTNnZ2SDc5T3ZUMTllSHA2YWx5K1hSMmRqYTJidDBxbjUyNmR1MWFoYUNWNkdYSGdJeUlpSWlJcUlhK3YzVVB3VTlTc1hhUUM5NXNZMS9mdzRGTUpvTkFJRUJoWVNGQ1EwUGg1dVlHUzB0TEhEOStYT1Z5TFhYYzNOeVVpb0FYRmhhKzBJRHNXZVhMdlo0dHFIN3c0RUZjdm53WkkwYU1rTTg2NnQyN056cDM3b3o4L0h3SUJBTGN1M2NQVFpvMGdVQWdRTXVXTGRHdVhUdUZmbjE5ZlZGY1hJejMzMysvM2ovc2x4YzhmL3IwS1lZT0hZckF3RUNrcGFYQjF0WldxZTJKRXlkdzU4NGRqQnc1RW41K2ZyaDA2Ukt1WExtQ2pSczN3c2pJU0tsOVdGZ1kwdFBUNWJYTGxpeFpBcUFzZkRwMTZoVG16NThQSXlNakdCb2F5bWVOQlFZR1l0cTBhUXI5bkR0M0Rna0pDZkQwOU1UbXpac3hjZUpFaEllSHc5ZlhGMXBhV2twTFBkWEp5TWdBQUt4ZnYxN3AzT0xGaXpGczJEQUFaYlBVQkFJQkJnd1lBQUF3TmpiR2dBRURFQmdZaUk4KytrZ2VDdjd6enorNGUvY3Uzbjc3YlJ3K2ZCaWpSbzFTQ3BOOGZIeGdZR0FnMzh6Zzc3Ly9oa3dtUTQ4ZVBRQ1UvUjdYMTlkWG1oRlZNVkI4Vm1KaW90cnpxblR0MmxWbGZUeDNkM2Q0ZUhoZzZkS2xXTHAwYWJYNkJJQTJiZHBnOU9qUk9ITGtDSnlkbmRHMWExY1VGeGRqdzRZTk1ERXh3ZlRwMHl1OWR0U29VV2pYcnAzU3o3MU1Kc09aTTJld2UvZHU1T2JteXV2ajFmZlBDMUZ0WTBCR1JFUkVSRlFEMXhLVDhiL3dmekNuWjVkNkQ4ZUtpNHV4ZWZObVRKczJEWFoyZHJoNDhTSUtDd3N4Y09CQVdGdGJZLy8rL2ZqcnI3L2c0ZUZScitPc2lSVXJWa0FvRkNJeU1oSUNnUUF0V3JTQVNDVENybDI3NE9mbmgvYnQyeXNzVVN2ZjBkTEV4QVRkdW5YRG9VT0hvS09qQXdjSEI2VmxjNG1KaVRodzRJRDhQcHBZdVhLbFJyWEthdUxSbzBmeTJVOHJWcXlBcnE0dXJLMnRsWll2UmtSRTRPZWZmOGFVS1ZQa3M0SFdyVnVIanovK0dGNWVYbGkzYmgxMGRCUS82aDA5ZWhRR0JnYnlrS2w4bVoyMnRqWk9uVHFsdEt0aHAwNmRjUExrU2J6enpqdnllbTZGaFlYWXMyY1BPbmZ1ckRCemE4R0NCY2pNek1TVEowOGdrOGswZnQ0ZVBYcW9YQm82ZlBodytld3htVXlHd01CQStiSy9aOXRjdUhBQi92Nys4bUwyZ3djUHhvZ1JJNkNqbzRQRGh3OHI5WHZxMUNuY3VIRURNMmJNa004QVBIWHFGS3lzck9RejZ3b0tDbFF1cjZ4c2Q4WWZmL3dSWm1abUt1dUxCUVlHSWlJaVF1VjF2WHIxUXE5ZXZWU2VlMTZ6WjgvR25UdDNzR2JOR216WXNBSDc5dTNEbzBlUHNITGxTclU3dmFwYXdwMlhsd2RQVDA4OGZQZ1FMVnUyeEtwVnE3QjE2MWFsR1g5RXJ3SUdaRVJFUkVSRTFaUWhLb1JYNE4vb2JtT0pXZDFlcS9xQ3VoeExSZ1pXclZxRitQaDRUSmd3QVdLeEdJY09IVUtMRmkzUXUzZHZDQVFDT0RrNTRkQ2hReGcyYkpqR3RaVWlJaUtRa3BLaWNLeTh5UHVMSkpGSWNPL2VQZWpyNjJQdTNMbXd0cmJHaFFzWDRPZm5oKzdkdThQTHkwc2U0RlMwY09GQ3JGeTVFdm41K1pnelo0N0N1YUtpSXF4ZXZSb21KaVpvMzc0OW9xS2lzR3paTXBVRjUrUGk0ckJod3dZWUd4dWpZOGVPZGZLY1FObnNueVZMbHFCNTgrWm8zcnc1TEN3czVET1pqaDgvTGgvTHFsV3IwTGx6WjB5ZE9oV25UNThHVUZic2ZjMmFOZmprazA5dzRNQUJlWDB0b0d6MjJQWHIxekZwMGlRWUdCamd3b1VMOG5QbEFjN1ZxMWZsTTg4Y0hCemc0ZUVCYjI5dm5EeDVVaDVBL2ZMTEwwaFBUOGZ5NWNzVnhpMFFDTEI4K1hKb2Eycy9keTJxNHVKaVNDUVMrVmpDdzhPUm1abXA4RHdBMEsxYk45alkyT0QwNmRQeThaV0hhcXBjdTNZTjMzMzNIZHExYXllZlZSWWFHb3F3c0RETW5EbFRQdTc4L0h5RkdYaXVycTZ3dExURXVISGpWUGI3NDQ4L3dzVEVST1g1RmkxYUlDb3FTdjcxcFV1WDVEdUtxdlB3NFVPVk5mS2VwVzZqQ0FNREEzaDVlV0hSb2tXWU4yOGVwRklwM252dnZSb0Z1eVltSm1qWHJoMkdEaDJLY2VQR3FWeDIrNnpvNkdpY1AzOGVvMGFOZXE3Tkc0anFBd015SWlJaUlxSnFrQUh3Q2d5R1dDckYxNE5jb0sxVmY4V3BZMkppOE5GSEgwRlhWeGZidG0xRDI3WnRzWC8vZnFTa3BHRFpzbVh5RC8yVEowL0dGMTk4Z1YyN2RtSFJva1VhOWIxaHc0YTZITHJHMXE5ZkQ1bE1odHpjWFBuT2hrT0hEcFh2L3Zkc0lGTmFXcW93YzBvcWxXTFNwRWtZTVdLRVFwOUZSVVg0OHNzdmtaU1VoQzFidHNEVzFoWkxsaXpCeG8wYnNXVEpFdlR0MjFmZTlzS0ZDOWkrZlR2TXpjM2g3ZTBOYTJ2ck9udFdMUzJ0U2d1b2wvUHo4ME9USmszdzFWZGZLU3czQllDMmJkdkN5OHRMb2NCOVVWRVJ0bTdkQ2pNek0za3dwR3BKNDNmZmZTZi85WlFwVXpCanhnd2NQSGdRZS9mdVJmLysvZEdzV1RQY3YzOGZnd2NQaHBPVGs3d09WYm5LUXNycUtpLytYejdENitMRml4QUtoVXJoamtBZ2dMdTdPL2J2MzQrd3NEQTRPVGxWMnVmdnYvK09uMzc2Q1phV2xsaTllalYwZEhSUVhGeU03Nzc3RG1abVpoZzdkcXk4YlY1ZW5sSkE1dXJxV3FObmNYRnhnWXVMaS96clBYdjJLSDNmVkFrTkRVVm9hS2phTmxYdHBKcWZudzlqWTJQNVVtTmpZMk5JSkpJYTdUUlp2aHhYRXlrcEtUaCsvRGhzYlcwWmtORkxod0VaRVJFUkVWRTEzSHlTaXFDa0ZLeHhjMEZ6WStWYVR5OUNlZTJtMjdkdm8wdVhMdkR5OG9LcHFTbkN3c0x3MjIrL29XdlhyaGd5WklpOGZaOCtmZENuVHgvNCtmbWhRNGNPR0Q1OGVKWDMyTGh4WTQzQ29KQ1FFT3pidHc4clZxeUFsWlZWdGE5WEpUZzRHR3ZXck1HMmJkdlFybDA3SEQxNkZOZXZYOGZtelp2bGJjNmVQWXM5ZS9iZ2wxOStrUWNjWjg2Y3dmSGp4K0hnNENDZitaV1RrNFBWcTFjalBEd2N5NWN2UjZkT25RQUFtemR2eHJwMTY3QnExU3IwNzk4Znc0WU53NGtUSjNENzltMzA3ZHNYbnA2ZUtndmcxOFh6QWtCdWJpNmlvNk1SRlJXbFVEdnV2ZmZldytUSmt5dmRKS0IzNzk3eVg4dGtNbXpldkJtSmlZbFl1WEtsZkliVnM4c2FMMXk0Z1BYcjE4UFgxMWVwZVB2SEgzOE1UMDlQZUh0N1krUEdqWmc2ZFNvNmQrNnMwZmlmUG4xYTZjWUs2dVRrNUFBb213MldsWldGQ3hjdW9ILy8vdkozS2hLSjVEdVRsdTltZXViTW1Vb0RzdDI3ZCtQUW9VT3dzN1BEdW5YcllHVmxCWmxNaGkxYnRpQWhJUUVyVjY1VUtNaWZsNWVuc0pTek51M2R1N2ZLTnVVMXlPYlBuMStqZXlRbUptTC8vdjI0ZE9rUzlQWDFNWHYyYkp3OWV4WTdkKzZFbjU4ZkprK2VqQ0ZEaGxRNUU2eW1rcE9UQVFETm1qV3JrLzZKNmhJRE1pSWlJaUtpYXZqbFRnUWN6SnBndUdQOTFSMjdjZU1HZ0xLYVMwdVdMSUd1cmk1aVkyUHgxVmRmd2NURUJKOS8vcm5TVXJkUFAvMFU4K2JOdzVZdFd5Q1JTREJ5NUVpVmZmZnMyUk0rUGo1bzNyeTVVaDByVFlqRllzVEd4bUxCZ2dWWXUzYXRVbEg4bWpoNDhDQnNiR3preGVOdGJXMFJGaFlHZjM5L2VTSDM3dDI3SXpzN0c0Y09IY0tzV2JNQWxPM29GeEFRZ00yYk4rT25uMzZTTDAvTXpNekVraVZMTUhqd1lQazlqSXlNc0d6Wk1xeFpzd1pYcjE3RjFhdFhBWlROSUZxNGNHR2x1MFBXNXZQZXZYc1hodzhmUmx4Y25Ed0VOVFEweER2dnZDTVBjY3BESVUxRVJFUWdJQ0FBSGg0ZWxTNnZLeThVcjJwcHBKT1RFOTU5OTEwY1BIZ1E2OWF0ZzVlWGw4YjN2bno1Y28wMmRJaVBqNGRBSUlDWm1SazJiZHFFd3NKQzNMcDFDeE1tVEVCK2ZyN0t3dllCQVFINDZLT1A1TXVIbjYyRDl1Njc3MEltazJIeTVNa3dNaktDVENiRGpoMDdjUEhpUll3ZE8xYmgrMUpRVUlDa3BLUmErVDM3SWttbFV0eTZkUXNuVDU3RTMzLy9EUUFZT0hBZzVzNmRDeXNySzNoNGVPRFFvVU00ZlBnd05tM2FoSjkvL2hsRGhnekJvRUdEOE5wcnIxVjdXV3o1ek1XQ2dnS2xEU0VpSXlNQkFLMWF0YXFGSnlONnNSaVFFUkVSRVJGcDZFNUtPa0pTMHJIRzdYVm9QV2V0cGVjeGN1UklsSmFXWXV6WXNSQUlCQWdKQ2NIYXRXc2hGb3Z4OWRkZkt4WGFCZ0FyS3l1c1dyVUt5NWN2eDdadDJ4QVRFNk55dWFXQmdVR2xTNk95czdNaGs4bGdiR3dNZ1VDQTJOaFlwUkR0OWRkZngrYk5tL0hGRjE5ZzhlTEZXTE5tRGJwMTYxYmpaNzErL1RvaUlpS3dmUGx5K1FkNUZ4Y1h0RzNiRm52MjdNR2dRWU1nRkFwaFkyTWpuL1UxWWNJRW1KcWF3c0RBQUI5ODhBRzh2YjF4OU9oUk9EczdvN2k0R0Y5Ly9UV2NuWjJSbFpXRjZPaG9SRVpHNHU3ZHUzanc0QUVrRWdsNjlPZ0JKeWNuWEw1OEdUZHUzTUNOR3pkZ1kyT0Q5dTNibzJYTGxyQ3hzWUdGaFFWY1hWMXI5WGwxZEhRUUhoNE9KeWNuakI4L0hsMjdka1hidG0yaHBhVWxyMWF1QkhrQUFDQUFTVVJCVkVIMnh4OS9LRndqbFVveFo4NGNwZVAyOXZibzBhTUh2djMyVzNUdjNsMSsvTzdkdTlEVjFZV2VuaDZrVWluT256OFBIUjJkU21lay9lYy8vMEZlWHA3Q2pFUk5EQmt5Qk8rODg0N1M4UTgvL0ZEaDYzdjM3dUhtelp2UTA5TkRTVWtKenA0OWk5ZGVldzFDb1JBOWUvWkVURXdNN08zdFlXbHBDUXNMQzFoYVdxSnAwNmF3c0xDQXViazVMbCsralAvKzk3KzRkT2tTWEYxZGNlUEdEZmtzTkgxOWZSZ1pHV0gyN05rQXltYW5iZGl3QWNIQndSZ3laQWpHangrUERSczJ3TlRVRk5yYTJyaDU4eWJFWWpINjlPbFRyV2V0TDJGaFlRZ01ERVJnWUNDeXNySWdFQWpRdjM5L1RKNDhXU0hrMDlQVHcvVHAwekY2OUdnY1BYb1VmbjUrT0hIaUJFNmNPQUZ6YzNQMDdkc1hDeFlzMEhqNXBZT0RBK0xqNDdGeTVVcjA3TmxUL25QNTVNa1RYTDE2RlhaMmRuVzZGSm1vcmpBZ0l5SWlJaUxTMEMraDk5SEMyS2plZDYzVTB0S1M3MGhaVWxLQzdkdTNReXFWd3R2Ylc3NkxveXBPVGs1WXQyNGR2djc2YTd6Kyt1dlZ2dS81OCtleGMrZE9oV1BPenM1SzdkcTNieSt2NTNYZ3dJRWFCMFl5bVF5N2R1MUN1M2J0RkdaN0FjREVpUk94WmNzV2hJV0Z5WmNWamg4L0huZnUzRUZpWXFLOFh0bWdRWU53OHVSSmlNVmlPRGc0WU8vZXZSQ0pSSmd3WVlMQ2NyN09uVHRqM3J4NWNIVjFsUytWbkRadEd1TGk0aEFVRklSNzkrNGhKQ1FFVjY1Y0FRQk1uVHBWWHB1cXRwNzN0ZGRldy9Iang5VUdGZDkvLzcxR2ZiMzU1cHZvMGFNSGV2VG9vWEQ4Nk5HajhwMHl5NzM3N3J1VnpoWVVDQVFhMTYxN2xxbXBLUndkSGF0c1YxUlVCRjlmWDhoa01taHBhYUY5Ky9idzlQUUVBSXdZTVVLcGZseEZibTV1T0hUb0VIUjFkU0dSU0xCdDJ6YjUvU3ZXRG91TGkwTm9hQ2dtVEppQU9YUG1RQ0tSSURBd0VNWEZ4UUQrZjdiZW9FR0RxdjI4OWVIKy9mczRjZUlFVEUxTjhjNDc3MkQwNk5GcWx6WTJiZG9VSDN6d0FhWk9uWXFMRnkvaXpKa3ppSXlNUktkT25hcFZtK3lERHo1QWRuWTJ3c1BERVJZV0pqK3VvNk9EamgwNzRwTlBQbm11NXlLcUx3SlpkZmJoSlNJaUlpSnFwS0t6c2pINTk3TlkxcmNYSm5ScVc5L0RVZkQ0OFdOSXBWTFkyMnNXM0JVWEY4dUxxZ2NIQitQV3JWc2ExVHhLU1VsQmNIQXdTa3BLSUpGSVlHWm1CamMzTjRVYVdjK0tqNCtIbFpXVnhqdG5xcEthbWdxUlNBUUhCd2VGNHhLSkJJV0ZoV3AzTGl3bms4bVVscEZkdTNZTkpTVWxhTk9tRGV6dDdUVmFaaWFUeVpDUmtZR2twQ1IwNmRKRktWU3FqZWV0YTRtSmlVaEtTcEl2UTJ6ZXZEbGF0MjVkN1g2eXNyS3djZU5HVEo0OEdWMjdkbFU0bDVPVEE2RlFxUEwzaGJwek5TV1ZTcUdscFFXWlRDYmZhZFhhMmxybHhnRVpHUmxLTmNha1VpbWtVbW1ObGhTN3U3dkR6czRPUGo0K05SdDhCY09HRGNPNGNlTXdkKzdjS3R2S1pES0Vob2JDeWNtcFJtTUhnUFQwZEpXMTgwNmRPb1g3OSs5WHEwQS8wY3RBb09ZUGV3WmtSRVJFUkVRYStPRldHUGFILzRQejc0MkZvUzRYWWhBUkViMXMxQVZrV3BXZElDSWlJaUtpTWpJQTV4NG1vTDlkYzRaalJFUkVyeUFHWkVSRVJFUkVWWWpLZklyRTNIeTg0YUM2ZUQwUkVSRzkzQmlRRVJFUkVSRlY0ZHpEUk9ocGE2Ry9YWXY2SGdvUkVSSFZBUVprUkVSRVJFUlZ1UGp3TVZ4dHVieVNpSWpvVmNXQWpJaUlpSWhJalRSUklSSnk4OURYdG5sOUQ0V0lpSWpxQ0FNeUlpSWlJaUkxUWxQU0FRRGRiU3pyZVNSRVJFUlVWeGlRRVJFUkVSR3BFWktTRGhNOVhUaVlOYW52b1JBUkVWRWRZVUJHUkVSRVJLUkdTRW82dXRsWVFVc2dxTytoRUJFUlVSMWhRRVpFUkVSRVZJbWM0aExFUGMzaDhrb2lJcUpYSExmaElTSjZ4UldJeGZndDdCOEV4Q2ZoY1c0K0NrdEw2M3RJMUFBWTZPakF0b2t4M0ZxMXhEU25EakRTMWEzdklSRTFTUGZUc3dBQVhhd3Q2bmtrUkVSRVZKY1lrQkVSdmNLQ242VGk2NnZCY0JWbVk0VmxDZHEwbE1KUVcxYmZ3NklHUUNRUklLNDRHMzhtcHVIZG1JZFkyZDhaemkxczZudFlSQTFPek5Oc0FFQTdjN042SGdrUkVSSFZKUVprUkVTdnFPQW5xZkE2ZnhGZnR5cEVMMlBPR2lORmh0b3lkREdVb0l0aElXN25pN0h5L0VWNHZUR0VJUmxSQlRGWk9iQTBOSUNwVUsrK2gwSkVSRVIxaURYSWlJaGVRUVZpTWI2K0dveTFyUm1PVWRWNkdaZmk2MWFGK1BwcU1BckU0dm9lRGxHREV2czBCMjJibXRiM01JaUlpS2lPTVNBaklub0YvUmIyRDF5RjJlaHB4SENNTk5QTHVCU3V3bXo4RnZaUGZRK0ZxTUdReW1TSXk4NkZJd015SWlLaVZ4NERNaUtpVjFCQWZCTEdtSmZVOXpEb0pUUEd2QVNCOFVuMVBReWlCdU54Ymo1S0pCSzBOV2RBUmtSRTlLcGpRRVpFOUFwNm5KdVBOa0pwZlErRFhqSnRoRkk4enN1djcyRVFOUmpsUHcvMlRVenFlU1JFUkVSVTF4aVFFUkc5Z2dwTFM3bGJKVldib2JZTUlqR1g1UktWUzhvckFBQzBNREdxNTVFUUVSRlJYV05BUmtSRVJFU2t3cE84QXVocGE4SENRTCsraDBKRVJFUjFqQUVaRVJFUkVaRUtTWG41YUc1c0JDMkJvTDZIUWtSRVJIV01BUmtSRVJFUmtRcFA4Z3E0dkpLSWlLaVJZRUJHUkVSRVJLVENrL3dDdERCbVFFWkVSTlFZTUNBaklpSWlJcW9ndjBTTTNPSVN0RFF4cnUraEVCRVIwUXZBZ0l5SWlJaUlxSUluM01HU2lJaW9VV0ZBUmtSRVJFUlVRVkorUGdBR1pFUkVSSTBGQXpJaUlpSWlvZ3FTeTJlUXNRWVpFUkZSbzhDQWpJaUlpSWlvZ3FTOEFoanE2c0JVWDFqZlF5RWlJcUlYZ0FFWkVSRVJFVkVGai9QeVlkdkVHSUw2SGdnUkVSRzlFQXpJaUlpSWlJZ3FTTW9yZ0gwVGsvb2VCaEVSRWIwZ0RNaUlpSWlJaUo0aGxjbndKQzhmOXFZTXlJaUlpQm9MQm1SRVJFUkVkZURKd2YvaDBmWnQ5VDBNcW9FTVVTRktKRkxPSUNNaUltcEVHSkFSRVJFUjFZSFVZOGVRZk9DMytoNEcxY0RqZjNld3RHOWlYTThqSVNJaW9oZUZBUmtSRVJFUjBUTWU1K1lEQUpkWUVoRVJOU0k2OVQwQUlpSWlvcGRSWVVJQ2RDM01vV09rZXBhUllidTIwTkxUVmR1SEpDOFAwTkdCdG9GQlhReVJhdWh4WGo1TTlIUmhxaStzNzZFUUVSSFJDOEtBaklpSWlLZ0d3bVpNaFg2clZ1ajh3MC9RTmpSU090OWgzYmRxcjM5NjdTcWlWM3dCb1UwemRQTTlYRmZEcEJwSStyZEF2NkMrQjBKRVJFUXZESmRZRWhFUkVkVkE4M2ZlUmNIOSs0ajZZbm0xcjAzNS9UZ2lQVCtGUkZRQXkySEQ2bUIwOUR3ZTUrYXpRRDhSRVZFand4bGtSRVJFUkRWZzkrRThsRHpOUWw3b1hma3hTVUVCTXM3NUkrZkdkUlNscGdBQTlKczFoMm5mdnJBWStvWjhPV2JHWDZjQmdRQnRWNjJHMWNoUjlUSitVazBxa3lIdWFTNzYyN1dvNzZFUUVSSFJDOFNBaklpSW50dWRtRFM4MXNvQ1FsM3RXdWx2NTZtN3lCV1ZZTFNMSXpyYW1TdWMrK1d2TUFEQXhJSHRZV3BVdS9XQk1uTUxFWm1ZaFY3dGJLQ3ZWM3QvUmQ2TFMwZnJacVpvWXFoWGFSdHhxUlNSaVZsd2NyQ3N0ZnRTSFJNSTRQakZsNEJNQmdCSTl6dUpSenUyb1RRN1c2Rlp3ZjM3eUx4NEFRbi8vUjZ0RjM0Q3E1R2owR25IOTVDSUNxQm5ibEVmSXljMVlwN21vTEMwRkYycytHNklpSWdhRXk2eEpDS2k1N0xjNXdvKy95VUEreS9jcjVYK2lzVVNuQTZPZy8vdFIzaWFWNlIwM2pjZ0VyNEJrY2dWbGRUSy9aNTEvazQ4dkg2N2p0bGIvY3N6aitkV0xKWmd4WjZyZU5mN0pFVEZZcFZ0cEZJWjV1MDRoNlc3QS9BNEk2OTJia3d2amtDQWhPKy9ROHdhTDBqeTgyRTFhalM2N05xTlB1Y3ZvYy81UytpeWF6ZXNSbzJHSkM4UE1hdFhJZUhISDZDdHI4OXdySUVLVDh1RWxrQ0Fiall2WjFnZEZ4ZUhnd2NQUGxjZkVSRVJLQ3BTL1BNM0p5Y0hXVmxaMWVvbkpTVUZxYW1wenpXV2wxMURlaCtWaVl1THc2Wk5tL0Q0OGVNYTl4RWNISXpseTVXWG15Y25KMlA1OHVWSVRFeDhuaUVTRWIwUW5FRkdSRVRQcFgrWGxyZ1ZsWUtqVjZJd3ZMY0RXbHFxM3RGUFU5ZnZKMEZVWEFwekUzMDRkMnhlUzZQVXpPVzdaZjhCUDZLUEF3UzFWSjM3VmxRS2lrcEswYnQ5TXhnS1ZlOW9xS1Vsd0xEZXJmSHo2WHY0OFdRb3Z2blBnTnE1T2IwUXFTZCtSOUsrUGRCcDJoUWQxbTlBa3g0OUZjNmJkT3NPazI3ZFlUVnFES0tXZjQ2a1gzZkR3TTRPVnFORzE5T0lTWjI3cVJub2FOa1Vocm92NTM4bUh6dDJEUDcrL3JDenMwUC8vdjJyZlgxZVhoNFdMMTZNMTE5L0hWNWVYdkxqbjM3NktSSVRFM0h1M0RtTitzblB6OGVjT1hQZzVPU0ViNzc1Um40OE9qb2FEeDgrclBKNkJ3Y0h0R3ZYRGdEd3h4OS9WTmwreElnUnVIYnRtdG8yQXdZTWdJN09pMzJ2RGVWOVZPWDgrZlBJek16RXVuWHJhblI5V2xvYWJ0MjZwWFJjSkJMaDFxMWJ5TS9QZjk0aEVoSFZ1WmZ6YjM0aUltb3dSdlIyd0lscjBYaVVtb3NmL1VLeDl2M3Fmd0I0MWw4M3l6NDR1ZmRzRFcydDZxZFUwVWxQY2U5aE9zYjFhMSt0a0NzK0xSY3hUN0tocjZlRE1TNk8xYjV2WlFMRHl2NlAvS0N1ZG1yYmVmUnJoNzl1UGtSNlRpSHlSQ1V3VWJNY2t4cU8wdHhjeEcvYkNvRzJOanB1MkFTVGJ0MHJiV3Zhc3ljNnJOK0FpSGx6OFhETEpwZ1BHZ3h0NCtjTGxLbDJpYVZTWEVsOGdySHQyOVQzVUdwczFxeFpDQXdNeEU4Ly9ZUStmZnBBS0t6ZVV2U0FnQUNVbHBiaWpUZmVlSzV4R0JzYlkrellzVGg0OENEQ3dzTGc1T1FrNzkvWDE3Zks2eWRObWlRUHlMNy8vbnVZbTV2RHlNZ0lKU1VsU0UxTmhZMk5EZlQwOUZCUVVJQ3NyQ3dNR0RBQTN0N2VhdnY4L2ZmZllmeUNmK1lheXZ1SWpJeEVRa0pDcGVjZEhSMXg2OVl0N04rL0g5YlcxaXJiZE9yVUNkcmEycGd4WTBhbC9iaTd1NnM4dm5EaFFwWEhheXZnSXlLcURReklpSWdhS0JtQXZPSVNaQllXSWF1d1NQNXZVV2twU2lSU2xFZ2t6L3k3N05mRkVnbkVFdWtMSGFlV2xnQ3pobmZGemxOM3F3eUJxaEtkOUJSM1l0S2dyU1hBR05mcWgxUVp1WVZZdWZjYU1uTUw4VEFsQjRzbjlGRnE0NzdzaU5vK2lrcEtNVzVOMWJNVnlwMWJQN0hTYy9tRkpiZ1drUVNocmpiNmQybFo1YjNMcWJ1L1RWTkQ3Rjg2VXVQeFVkMUtQZkU3SktJQ05KczRTVzA0VnE1Smo1NndIdXVCdE9QSGtQcm5DYlNZTXZVRmpKSTBkVDB4R2JuRkpSalZyblY5RDZWU3NiR3hWYzdHNmQyN043UzB0QkFlSHE1MnhsUzNidDJVanAwNmRRcG1abVp3Y1hIUmFEd3BLU25Zc21VTEZpNWNDRnRiVzRWemt5Wk53cTFidHlDUlNKU3VVeGVNcUFwWjVzeVpnNkZEaHlJMk5oWWZmdmdoVnF4WWdVNmRPdUhDaFF0WXYzNDl6TTNOVmZiNXp6Ly80UFBQUDBlblRwMWdhR2lvMFROVng4dnlQaTVldklqZmYvKzl5dXYzN3QxYjZibEZpeFpoK1BEaDhQSHhrUitUeVdRUUNBUzRmUGt5OXUzYnAzQU9BQklTRXVEbDVZVVZLMWJBMGJIMi91Y1RFVkZkWUVCR1JGUlBDa3RMa1ppVGowYzV1VWpJeWNPVC9JSm53ckJpWkJVV29WVDZZc091Y2c4U01ySHdoNHZWdnU3Ync4SDQ5bkN3Um0xOVBJZkR6c3BFNFpodndEOEFnQUZkYkdGdFZyMFBNc1ZpQ2I3Nk54elQwOUhHR0plMmF0dmJXcHJVZUJtbFRBYU5hb1dkdWZVSXhXSUozdXpWR2tiNnVrclBXeE1XVFF5ZXV3K3FtWCtXZlE1UlRDd0F3SHJrU0xUOHoweGtYNzhLQUxEeEdLZHhQODNHVDBEYThXUElDZ3hrUU5hQXlBQWMveWNXdlp0Ym8wMVQwL29lVHFWKytPRUgzTHQzVDZPMmdZR0JhczlYREpSdTM3Nk5tSmdZVEowNlZhT2xpRVZGUmZEeThrSnNiQ3p1Mzc4UFcxdGJQSG55QkNFaElmSTJiNzMxRmg0L2ZvekhqeDlqMUNqbEhWdURnb0lRR1JtSjk5OS9YNk5uVWljOVBSM2UzdDc0K09PUDBhWk5HOFRIeCtPTEw3NkFvNk1qVnE5ZURTMnQyaSsvM05EZlIxWDNxQWs3dTdML0daYVNrb0pseTVaaHhZb1ZjSEp5d3RDaFErWG55aGtiRytQOTk5OUhseTVkWUduNWN0YjFJNkxHZ3dFWkVWRWRrZ0ZJS3hBaDlta09Fbkx5RVAvdlA0OXk4cEJXSUtydjRWVktWMGNibGhXQ21DSnhLZklMeFJEcWFzUEVRTFBsZnptaVlvaExwVERTMTRWQmhWMGhLeTZmZkp5Umh5dmhaY3NSMys2clB0eXFTQ1lETmh3T1JuVFNVd0RBWitON283MXRVN1hYN1B6RUhYbzZOZHQxczZSVWdwRmZIcTl5VENlRHlzS1V0NXpMbG12NWVBNnYwZjJvWVNpTWowZFJ3aU1BUUZIeUV3Q0E2T0ZEQ0lSQ0dGWmpab1JSMjNZUTZPbWg2RkZaWDdIcnZaRjIvQmdBd0xCdE8zVDczNkZhSFRkcDVzK29PRnhMVE1iR04vclY5MURVOHZUMFJHRmhJUUJBS3BWaTBhSkZjSFYxeFpRcFV5cTlKamc0R0Q0K1BwZy9mejY2ZHUxYWFidnlZdkpqeG95cGNod1NpUVJyMXF4QmJHd3NQRHc4OE9hYmJ3SW9tN0cxZmZ0MmxkZW9Dc2h1M3J5Smt5ZFBWaG1RclYrL0h1dlhyNWQvcldySm5vV0ZCU3dzTE9EcDZZbUZDeGRpNTg2ZHNMVzF4VGZmZkZQdHBZMmFhdWp2UTVQcnhHSXhpb3VMVVZoWWlNTENRdVRuNXlNM054ZDVlWGw0K3ZRcE1qTXowYjkvZjNUdnJqaExkdi8rL1pCSUpMQzN0NGRRS0VUMzd0MlJtSmlJbVRObkt0MW56NTQ5Q2w5emFTVVJOVVFNeUlpSWFwRklYSW9IR1ZrSVM4dEVlSG9td3RPemtDRXFyTzloVlZ2YkZtWTQrSVhpQjVtYlVTbjR3dWNLT3RpWlkvT2NRUnIxOC82bXY1Q1VrWS9QMzNGRzM5ZGFxRzI3ODlSZFNLVmxXMGVhbStoclBGYXBWSVp0djkrVzEvcWFOZHdKUTN2WWEzeDlYYmw4THhGUE12TmhaaXhFNTFiY3JmQlYwUDJnY3Qwa1NWNGU5Q3l0VWEzcGlBSUI5SnBhb0RnakRRQWd0R2tHZmZ2V0FBRDlWcTFxWTZoVURTVVNLUUlTa3JEaGVnajYyVFhIb0ZiS3MyNGFraFl0RlA4czdkaXhJNUtUazlVdVh6dC8vandBd00zTkRlYm01aXJiM0xoeEEzZnYzZ1VBTkcycS9uOHdsSmFXWXQyNmRiaDU4eWJjM053d2I5NDgrYm5CZ3dkajhPREI4cS9GWWpIbXpwMWI2ZXdocVZRS2dRWS9QeDk4OEFGY1hWMlZsdXpkdUhFRHUzYnRBZ0JvYVdsaCtmTGxXTDE2TmJ5OXZkR21UUnQ0ZTN2RHdLRHVadDQyOVBkUm1SRWpScUMwdExUS2RycTZ1akExTllXaG9hRkNRQllkSFExL2YzK3NYNzllWmZoWWNhbGx1ZVRrWkt4WXNhTEsreElSMVFjR1pFUkVOU1FEOENnN0YvZlNNaENlbG9td3RFekVaZWRDS3BQVjk5RHFoRk5yUytob2ErRkJRaWFLeFJJSWRkWFB2c3JLSzBKU1JqNEVBZ0c2T3FoZlZuRTdPaFZCRDVLclBTWnhxUlRlaDRKd05Ud0pBREI1Y0NlOE82aGp0ZnVwYlZLcERQdk9SUUFBZENvczZSbjJ4VkY1RUZoZDZ1cWQxYWJSdm41SXppOTRJZmQ2MGI0YTRJd3g3UjFxclQ5dFkyT1VaR1dVVFJuVU1DU1RTYVVveWNxQWJwT3laWHkyLzVrSjIvOG96N2dnWUxiZlJZU21wcit3KzExTFRFYWYzVlVYa0s4TmhybzZPRGxwTkV5Rno3Y2hoN096TTN4OGZKQ2VuZzRyS3l1VmJZS0RnK0hvNkZocEdGTmFXb3FkTzNkcWRML2k0bUtzWGJzV1FVRkJjSEZ4d2JKbHk5UUdYSHYyN0VGU1VoSysvUEpMbGVjbEVnbTB0YXVleld0aFlRRTdPenVVbEpRQUFHeHNiR0JuWjRlb3FDZ0FaYld3eEdJeEFPRHp6ei9IOHVYTGtaR1JBWmxNSnI4R0FQVDA2bllEbEliK1BwNjloN096TTRZTUdRSTlQVDBJaFVMbzZlbGh5WklsR0RGaUJHYk1tQUZqWTJPVjRWZHBhU2syYjk2TTBhTkhvMmZQbm9pTWpNU1JJMGNVWnZVWkdSbXB2RzlkMUlFaklxb3RETWlJaUtvaHYwU000Q2VwdVBFNEdkY2ZweUMxQVMrVHJHMzZlanJvWUd1T2lQZ01STVJub0dkYkc3WHQ3ejBzKzFEcjJOd1V4bXFXWkpaS3BQanhaR2kxeHlNcUZ1T0xYNjhnTkxac0ZzN2t3UjB4YzFpWGF2ZFRGODZGeEZkYW84emV5Z1NTR2daa0w4b0hQVG9qNVZVTXlBUUM5R3ltK2dOclRSbTBka0JlNkIwVVJFZkJxSDBIamE0cGlQb0hNckVZQmc2dGEzVXNyNkx4SFIyUktoSkJVSWYvNDBHR3N0bS9PY1VsR0dEWEFwMHMxYy9XcVMxR2Vyb3cwZE45N242R0RCa0NIeDhmbkQxN0ZsT25LdGUwaTRtSlFVSkNBbWJObWxWcEgvdjI3VU5TVWhJTURRMGhFcW4vZSsyenp6NURWRlFVM04zZDRlbnBxVGJjdW5idEdvNGNPWUx4NDhlalRSdlZPNE9XbEpSQVY3ZnE3ME5tWmlZU0V4T1JrcElDQUVoTlRZV3hzVEV5TXpNQkFHbHBhU3FmMzhQRFErSHJ1bDdhMTVEZlIwVU9EZzRZT25Tb3dqRmRYVjNvNit2RHdxTHltYys3ZCs5R1NVa0o1c3laQTVGSWhJMGJOeUk1T1JsVHBreVJCNUNUSmszU2VCeEVSQTBGQXpJaUlqV2tNaG1pc3JKeC9YRXlianhPd2QzVWpGZDJocGdtK25kcGlZajRESndQaWE4eUlBdThWN2JrMGJsamM3WHQ5dmhISUQ0dEYwMk45ZkUwdjBqanNhelpmd05wMlNJSUJNQzhVZDNoMGErZHh0Y0NxTEtHV0UzbEY0cmhjemFzMHZPN1BoMVdKL2V0VGJVNXcrcFZaK2JhRjNtaGQ1QjYvQmphTFB0Q28ydFNqeDB0dTdaZi83b2MyaXRoUk50V0dORzI3cGVkU21VeUxENS9EZGNlUDhIODNrNW9aMjVXNS9lc0xkYlcxdWpidHk5T25EaUI4ZVBIS3kwblBIYnNHSFIwZENxdFNmWGd3UVA0K3ZxaWE5ZXVzTFMweE1XTHFqZG9LZCtKTWpvNkd0T25UOGZVcVZQVnpsUUtEdy9IdW5YcklKUEpNR0xFQ1BsdWh4VVZGeGRyVkI5czE2NWQ4cVdVQVBETk45OG9uRGN6TTRPWGw1ZjhheTh2THd3ZlBod3VMaTU0K3ZRcHRtL2ZqdGF0VzFkNW4rZlZVTitIcG95TmpWRlVwUDd2WW45L2Y0aEVJb3daTXdiU2Z6Y1RtajkvUGh3ZEhaR1ltQWlnOGlDeXNocGxSRVFOQVFNeUlxSUtwRElaYmlXbjRXeHNBcTRrUGtGV29lYWh6YXR1ZU8vVzJPTWZqa3QzRXpIbnJXNHdNMWI5b1NZcnJ3alg3eWRCSUJEZ3JUNlZoeTBSOFJrNEhGaTJjK1hIWTN0Z3pmNGJHbzhsTFZzRUF6MGRMSjdZQndPZHFsOHpxSzUyc2R4OTVoNnk4b3J3ZXNmbStEdXkrc3RHNmVWaTR6RU9TWHQvUmVxSjMySGhQZ3ltdlhxcGJaOXo2eWJTL3Z3RDJrWkdhRFpXODUwdnFXNXBDUVJZNC9ZNnB2M2hqNzMzSXJGMmtFdDlENmxhcGsrZmpnOC8vQkFIRGh6QTdObXo1Y2VqbzZOeDRjSUZqQm8xcXRMbGZOZXZYNGUrdmo0OFBUMnhiOTgrcGZQWjJkbll1blVybmp3cDI1aGk3ZHExY0haMlZqdWVzTEF3ZlBubGx5Z3VMZ1lBZlBubGwralJvd2MrK2VRVHBiYVptWmt3TVZHL3crK1VLVlBnNXVhR05tM2FJRFkyRmg5KytDRjI3TmlCVHAwNklTNHVEZ0VCQVJBS2hlalhUM0dEQlFjSEIvVHIxMDllRDB2ZHJLM2ExTkRlQjFDMkJMWGk3TExNekV3OGVQQkE0WmhRS01Uang0K1ZqZ05BcTFhdFlHaG9pRldyVmtGSFJ3ZXhzYkhZc1dNSEJnd1lvRFJUejkzZHZjb3hFUkUxTkF6SWlJaFF0c1RtZm5vV3pzVEd3ejh1QVprTXhWUXlOdEREa083MitPdm1RL3h4SXdZejNEdXJiSGZxN3poSXBESTRkMmdPbTZhcTY1QUF3SC8vRElWTUpzTkFKMXNNNktJKzVDb1dTL0RyMlhENTEzWldKbGcxclM5YVdUZXAwYlBVeFM2V2llbDVPQlVjQjZHdU5oYU02YUV5SUhzWmFwQ1I1blROek5CNjRTZUlXKytOcUtXTDBlSGJqV2pTcTdmS3RqbTNidUtmcFVzQW1ReXRQdjBNMmxXRUF2UmlHZXZwWXBwVFI2eS9maHNmOVhaQ2MrUEsvK3hxYU5xMGFZUFJvMGZqeUpFamNIWjJSdGV1WFZGY1hJd05HemJBeE1RRTA2ZFByL1RhVWFOR29WMjdka3JGNW1VeUdjNmNPWVBkdTNjak56Y1hPam82OHJwVjZvU0ZoV0hwMHFYUTE5Zkh3SUVERVJnWWlJOC8vaGhmZnZtbHZOYlZzL2RJU2twQ2FXa3BQRDA5c1huelpwVjkvdWMvLzFINzdKVXQzd1RLWnFpZFBuMGF6czdPY0hGNU1jRm5RM29mNWNSaXNWTDl0ZlBuejhzM0RIaFdTa3FLeWwxQ04yM2FoRzdkdXFGcjE2NFFpVVR3OXZhR25aMGRGaTllTEcvVHBFa1RUSmd3QVcrOTlaYktjUlFVRkNBZ0lFQ2pNUk1SdldnTXlJaW9VWHVZbllzenNmRTRHNWVBeDduNTlUMmNsOEk3Ymgxd0xpUWVod1Ard1JzOVdxR2xwYkhDK2ZTY1FoejVkMWJZK0FIcWx6MzJibStEbklKaWZEcE8vYXliaVBoTWJEcHlVMkhXMWxkVFhXc2NqdFdWNXVaR2FHSW94SHRET3FHWnVlb1AxeTlERFRLcUhodVBjU2hNaUVmeS93N2cvb0w1c0J3K0F0WnZqNFZobTdKZDdFUnhzVWo3NHdReXp2d0ZtVVNDRnRObXdHYk0ySG9lTmFreXpORWVXLzYrZzkvL2ljUDhYazcxUFp4cW1UMTdOdTdjdVlNMWE5Wmd3NFlOMkxkdkh4NDllb1NWSzFmQ3pLenlKYU0yTmphd3NWRmNNcCtYbHdkUFQwODhmUGdRTFZ1MnhLcFZxN0IxNjFiNThqbDFqSXlNWUdSa2hQWHIxeU1vS0FpQmdZSG8wNmNQWnM2Y2ljaklTRFJyMWt6ZTl1SERoOGpOellXMnRqYnUzYnVuc3I4blQ1NWd4b3daU3NjckJqZytQajZ3czdOVGFpY1VDbkhnd0FGNUFmOFhwYUc4ajJmN3FEaFRiOWl3WVVvenYwNmZQZzAvUHovczJMRURPanFLSHhXZkRlMjJidDJLZ29JQ3JGdTNEb2FHaGlncEtZRzJ0alp5YzNNckRjZUFzdDhmYjczMUZoSVRFMVcrTHlLaStzU0FqSWdhSFpHNEZLZGlIdUgzZjJJUmxabGQzOE41NmRoYW1tRENnUFk0ZERrU1c0L2Z3c1lQQmlrc1ZmenZuM2RRV0ZLSy9sMWFWbG1uYkxSTFc3emVzVVdsUmZ6VGMwVFk0eCtCY3lIeGtNbGtDblhLdEN2c0R0a1E2R2hyWWZHRTNuaTlZNHRLMjd3TU5jaW9tZ1FDdFA3a014aTBka0Q4ZDl1UmZzb1A2YWY4bEpycE5Ha0MrNFdMR0k0MVlFYTZ1bkJyMVJKQlNTa3ZYVUJtWUdBQUx5OHZMRnEwQ1BQbXpZTlVLc1Y3NzcySGdRTUhWcnN2RXhNVHRHdlhEa09IRHNXNGNlT3FMS0lmSFIyTjgrZlBZOVNvVVdqVHBnMSsrT0VIV0ZsWklTZ29TTjVtMHFSSmtNbGt1SHo1TWdZTkdnVGcvK3RVZGUvZUhiZHYzNWEzSFRSb0VCd2R5d0ptYTJ0citSSkpBRWhJU0lDWGx4ZFdyRmdoYndNQXpadFhYdTlTS0JScVZPZXNOaldVOTFFZVFtVmtaTURTVW5GSGFUTXpNNFh2SVFEMDdkc1hmLzc1SjhSaU1UcDBVTDN4aUsrdkx5NWZ2b3pPblR0ajkrN2RTRWhJUUhKeU1nNGRPbFN0K21KMXZXRUNFVkYxTVNBam9rYmpZWFl1amp5SWdWLzBRNGpFcGZVOW5KZmExS0d2NGNLZEJOeU5TOGV2L3VIeTNTTlBCc1hpV2tRU2hMcmFtRGVxZTVYOVdKa2F3TXJVUU9XNXc0SC9ZSzkvQkVwS3l3b1JEKy90Z0xranU4Smo5UisxOXlCMXdLVlQ1ZUVZdmRwc3huckFjdWdieVBBL2kreS9nMUNja2dJSUJOQnYxZ3ltTHE2d2RIOFQyc2JHVlhkRTlhcFhNMnVjaTB0RWJuRUptZ2dyMzRHM0ljclB6NGV4c1RIeTgvTWhFQWhnYkd3TWlVUlNyWjBOeXkxWnNrVGp0aWtwS1RoKy9EaHNiVzFoWjJjSEt5dlZ1OFVLQkFJTUhqd1lnd2NQUm1abUprNmZQZzBIQndlODl0cHJDZ0haaWhVcmtKT1RnNVVyVjJMbXpKbHdjUGovV3BZbEpTVUF5bVphTmZRWlNBM2xmUUJseGZGZFhWM1ZYdmZvMFNOMDdkb1ZSa1pHQ0FnSVFKY3UvNzh6OU9YTGwyRnJhNHUyYmR2aTZkT25NREV4Z1k2T0RxeXNyTkNqUncvWTI5dkxuOHZYMXhmbTV1WndkM2VYeit4Nzl0Y3MxRTlFRFJVRE1pSjZwVW1rTWdRa0pPSHcvV2pjU2s2cjcrRlVtNjZXRnN3TjlHRmhxQTlMQTMyWUcrakRWQ2lFVUVjYlFtMHQ2R2xyLy91UEZvVGEydEQ5OTk4THp3Ylc2YmlFdXRwWU1lVjFMUDQ1QUFjdjFDa2Vld0FBSUFCSlJFRlVQWUNGaVQ0c1RRM3czUjkzQUFBTDN1NEJhelBENTdwSEMzTmpsSlJLME1uZUFuTkhka1huVnBaVlgvU3ZoeWs1eU1vclFuZEhhMmhycWE3RVgxZTdXR3BpNXVZek5ick94M040TFkrRWFwdTJpUWxzeGsrQXpmZ0o5VDBVcXFIdXphd2dsY2x3T3lVTmcxdFZmd09RK3BDWW1JajkrL2ZqMHFWTDBOZlh4K3paczNIMjdGbnMzTGtUZm41K21EeDVNb1lNR1ZMbHpLT2FTazR1cTdmNDdQSkpkYVJTS1RadjNneVJTSVNaTTJjaUtpcEtxVTF1Ymk2Q2dvTGc3dTZ1RUpBOVN5YVRJU2NuQjVtWm1TZ3FLa0xuenFycllsWVVFaEtDZmZ2MlljV0tGWldHZWMram9iMlB4TVJFNU9YbFZUb2o3TTZkTzlpM2J4OFNFeE54OU9oUkRCMDZGR2ZQbnNWNzc3MG5Ydzc2eHg5L3dORFFFTjk4OHcxbXo1Nk5Eei84VUttZi9IeVdxaUNpbHhzRE1pSjZKVDB0S3NheEJ6RTRIaG1MTkZGaGZRK25Vb2E2T21odDFnU3RUWnVndFprSldob2J3OUpRSHhiL2htRW1RajA4LzZidGRhTnpLMHNzSE5zVFc0N2R3bjlQaGtKSFd3Q1pUSWJKZ3p0aWVPL0tkNjdVVlA4dUxiRjV6aUIwYlZQOUR5L2hqekt3NDBRSTJqUTN4YzVGYjZwc1UxZTdXR29pTWIzbTExTERkdmU5eVJCRkszL1lCd0NEVmc3bzVuc1lnZ2E0UEpqK240TlpFNWdLOVJDZWx0V2dBektwVklwYnQyN2g1TW1UK1B2dnZ3RUFBd2NPeE55NWMyRmxaUVVQRDQvL1krKyt3Nm9zL3orQXY4K0J3eDRDQXFLZ2lJSURjSXNDU2c2dzFKd05aOWJQMWRldHFXbVdobWhxam14b1dTcHBwZUpHMFFwM3VCY09GSkFsaUF0Qmx1eXpmbjhRSjVFRG5BUG5DT0w3ZFYxZXlmTTg5M00raDhjVTN0ejM1MFpRVUJCMjdkcUYxYXRYNDVkZmZrR3ZYcjNRbzBjUHRHN2RHZ0kxL3dJVS92dm5OamMzRjhiR3BYc3NSa2RIQXlqZTViQXlFb2tFcTFldnh1WExsOUd2WHo5MDdkb1ZzYkd4QUlvRHI1SzZuandwL3FGV1ZsWVdnb0tDa0oyZGpjek1UTVh1alFzV0xFQmVYaDVrTWhrQW9HdlhybGl5WklsSzcwVXNGaU0rUGg1VHAwN0YwcVZMNGV4Y2NiOU1WZFRtNTNIMjdGa0FRSWNPSFJTMUFrQmNYQnhtenB5SjI3ZHZ3OWJXRm1QSGpvVmNMc2Z3NGNNUkdocUtiNy85Rmw5KytTVUVBZ0h1M2J1SFBuMksvejNWMWRWRmVubzY3dDY5aS9qNGVNVEV4Q0FtSmdiKy92NVYrTXdSRWRVZURNaUlxRTU1bWwrQTN5T2lzU2NxRGdYL0xzMnJEVXoxUkdoVjN4Sk42NW45RzRpWndyR2VHZW9iR2RiYUFFd1ZmaDJhNE1ENU9NUS96SVJZSW9ldGhURkc5bXlsc2Z0WEpSd0RnS3pjUWdBb3Q3Y1pvSjFkTE5WaG9LZUxrSUFobFY4SVlNQ2kvU2dvNHJMZ1Y0RkI0OGFRRlJZcFA5ZWtzZHJmQk5QTEp3RFF6TUljaVZuWk5WMktVaEVSRVFnTEMwTllXQmpTMDlNaEVBalFyVnMzakJneG9sVFFvNmVuaHpGanhtREFnQUhZczJjUERoMDZoT0RnWUFRSEI4UFMwaEplWGw2WU9uV3F5c3Y5bWpadGlxU2tKQ3hjdUJBZE9uUlEvRmwrK1BBaHpwdzVBd2NIQjlqWTJGUjRqN3QzNytLYmI3NUJkSFEwdkwyOU1XM2FOQUJRekZMYXZuMDczTnpjVUZSVWhKMDdkMEpYVnhlSmlZazRlUENnNGoxWldWbkJ6YzBOVmxaV3NMUzBoSldWRmF5c3JPRGc0SUR3OEhDWW1aa3BRclFYbTh5WDZOS2xDOWFzV1lNRkN4Wmd6cHc1Q0FnSVFOdTJiVlg2UEx5b3RqOFBpVVNDa0pBUU5HL2VIUGIyeFlIdnJWdkZPMEpmdlhvVmxwYVdtRDU5T3N6TnpiRmx5eFk0T3p2RDJka1owNlpOdytyVnE3RjQ4V0owNmRJRjJkblpjSFoyUm5wNk9pWk9uSWlzckN3QXhZMzduWjJkMGFsVEorVGw1U2xxeU0zTkJmRGZiTGJuZjEveVh6YnFKNkxhaGdFWkVkVUpUL0x5OGR2TmFPeUxqa2VSdEdhRE1RR0FwaGJtYUdOamhUWTI5ZUZ1WTRVbTVxWVExckZ2akNQdXB1SGIvVmR4NzhsLzMwU21aT1JpL05vam1ES2dIVHhiMTF3dnJ2dHB4Y3M4R2xnbzMwbVNTRnRhTFArNnBrc2dEV2hpYm9yd3g2azFYWVpTa1pHUkNBNE9ocm01T2Q1Ly8zME1HRENnd3FXTkZoWVdtREJoQWthUEhvMFRKMDdnNzcvL1JuUjBORnExYXFWV0w2d0pFeVlnTXpNVHQyN2RRa1JFaE9LNHJxNHVXclpzaVpreloxWTRmdjM2OVRodzRBQ0VRaUZHalJxRkR6LzhVQkhxOU9yVkM4ZVBIOGVXTFZzVTErdnI2MlBjdUhIbzNyMDdCZ3dZQUNzcnF6SzdNRDZ2cUtnSS9mdjNWM3hzWUdDZ21ER2xqSXVMQzFhdFdvVzVjK2RpMjdadFZRN0lhdnZ6T0h2MkxKNDhlWUtQUHZwSWNVMUJRUUYwZFhYeDNudnZZZVRJa1RBd01FQldWaGJNek13d2E5WXNMRnk0RUcrKytTYnk4dkt3WWNNR25EMTdGc2JHeHZEdzhJQ0ppUW5lZSs4OU5HdldEQzFidG9USnYzMFZaOCtlalZtelpnR0E0cjlBY1Q4NVpiOEhnTEZqeDdKUlB4SFZLZ3pJaU9pVjlpZ25GMXR2UnVQQW5RU0kvMTB5OExLSmhFSzBiMkNOZGcyczBjYkdDbTdXVmpEUjAwNWZrZG9nNnQ1VC9INHNFcGRqSGdNb25xVTFmWEFINkFnRitHNy9WYVJrNUdMUmIyZmhaR2VPWVcrMGhJKzdQWFIxTkxla1RDQW9Yc29wcm1DR1lNS2o0dDFKRzl1VS84MFVrYmJFTGY0U3p5SnVsVHBtMXI0ZG1uMitzSVlxSW5VNW1KdmlRTXhkaUdVeWlHclprdGozMzM4ZkxpNHVjSGQzTDNlR2xES0dob2JvMzc4Lyt2ZnZqOVRVVktXOXQ5emQzY3NOYVd4c2JMQnExU3ExYW5Wd2NJQ1hseGNBb0gzNzluajgrREgrNy8vK0QwNU9UcVd1TXpZMnhyZmZmb3ZjM0Z3VUZoWkNLQlRDek14TXNZeFFGWHA2ZWxpeFlnV2tVaWtFQWdHYU4yOE9Dd3VMQ3NjMGJkb1VhOWFzcVZZZnN0citQSHg4ZlBEaGh4L0MxOWRYY2N6RHd3TmJ0bXlCcmUxL08wMmJtNXZqNjYrL3h2cjE2OUc0Y1dNQXdKQWhROUMyYlZ0Y3VuUUpuVHQzVm9SaHc0WU5LL002YTlhc3FiUVdJcUxhamdFWkViMlNIdVhrWXZQMVNJVEUzb1ZVSm4vcHIyOW5ZZ3d2K3did2RtaUlUblkyTUJMVjdiOU9peVJTbkk2NGowTVhFM0FyTVEwQUlCQUFmaDBjTWI2dk95eE1EQUFBYm83MXNlbXZtemgyN1I0U0htVmhlZEJGL0JoeUhUM2JPc0MzUXhPMHNMZXNkaTAyOVl5UWtwR0xQeS9meGFTMzI1VnB3bi84MmozY2ZWeTg5S04xWTlVYit4TnBTa0Z5TWdydUpaWTZwbWR0VlRQRlVKVTBOak9GVEM3SC9ld2NOSzFuVnRQbGxDSVFDTkMrZmZ0cTNhTzhRS2drc05FVUh4OGYrUGo0QUFDOHZMd1VZVmw1akkyTnkvVFRVa2ZIamgzVkhxTkszN1NLMVBibklSQUlNSHIwNkRMSG53L0hTdWpyNitPVFR6NHBkY3pKeWFsTW9FbEVWRmZWN2Uvb2lLak95UldMc2VWR0ZMYmR1b01pNmN1Yk1hYjc3eXd4YjNzN2VEbllvV2s5czFlNmQ1Z3FaREk1YnQ1TlJWakVmWnk2bVl4bmVjVjlsUVFDd0t0MUk0enhkWVdUblhtcE1aYW1CdmowZlErODI3MEZmajF5Q3hlakh5SXJ0eERCNStJUWZDNE8xdVpHNk5MU0RsMWEycUdEczAyVmVvRDFhT09BbmY5RTQ4QzVPQnkrbUFBai9mLytLU3NVUzFFb0xwNVoxcnhoUGJnNWxoOUsxT1F1bGdCUUtKYW92SnRsb1pqOXgxNGxicHNDYTdvRXFxYkc1c1d6VCs5bVp0ZTZnSXlJaUlpMGd3RVpFYjBTWkhJNWd1OGtZRVA0TGFUbkY3eVUxeFFLQk9qYzBCYjltamRCanlhTllLeWw3ZGhybzRSSFdmaDAweitLWnZjQW9DL1NRYTkyamZGT2R4YzBzYW40RzBZbk8zTXMrZEFieWFuUHNPOU1ESTZHSjZGUUxFVnFWaDRPWFl4SHhOMVVmTmUwVjVVQ3NqRityU0VVQWlkdkpPTkpaaDZ5OC81cmlDNFFGSWQwSFoxdE1iNXZtd29ib3Rma0xwWWw5K0J1bGtTMWs3MnBNUVJBclczVVQwUkVSSnJIZ0l5SWFyMkxEeDVqN2NYcmlNdkllaW12MTlMS0F2MmFOMEVmcDhhb2IyVDRVbDZ6dG5HeU0wZlhWbllJdlpLSUpqWm02T3ZSRkgwNk9NTFVxUHhkSVpWeHNEYkZqQ0VkTWFGZkc1eTZrWXdqVnhPUm1KS05nQSs5WVd4UU5uQjBzaXZleVV5a1czN2ZHVDFkSFl4OTB4MWozM1JYNzAyOWdMdFlFbEY1OUhSMDBNREVHSW1aRE1pSWlJaGVGd3pJaUtqV3VwdVpqZTh1M2NDWjVJZGFmeTA3RTJQMGJkNEVmWnMxNFhLYWYwMGIxQUVEdXphSGkzM0ZUWTVWWWFRdlFqOFBKL1R6Y0VKK2tRU0dlc3IvK2ZsNWhsKzFYNnN5SC9pMkJnRG9WS1B4dG81UXFMaFBSWVo0TzhQRXNHd1FPTVRiR1hvVmhJQXZHdVRaREVXU210bUVndWgxMWRqY0ZJbVpuT1ZKUkVUMHVoREk1ZktYMzkyYWlLZ0NoVklwTmw2N2pkOXVSa09tNWIraXZPenRNTnpWR1YwYk5ZQ3dxdXZ0YXFGT20zZmlTcnVYTStPTzZwWk8xODF4WlZ6WkhjcUlYamRmbjd1S3czR0orR2ZNTzNXKzV5UVJFZEhyUWxCQkR4Yk9JQ09pV3VYcW95ZFlldVl5a3JOenRQWWFocnE2R09EU0ZNTmFPNlBKdjQyWWlZaUludWRnWm9JOHNRU1pCWVd3TU5DdjZYS0lpSWhJeXhpUUVWR3Q4S3hJak84dVhVZnduUVN0dlVaRFUyTU1hKzJNZ1M1T01OVjdmUnJ1RXhHUit1ek5UQUFBeWRrNURNaUlpSWhlQXd6SWlLakduVWk4ajYvUFhjVlRMZTFPMmFxK0JjYTFjNFZQNDRaMWFoa2xFUkZwajcxWjhRemorOWs1YUdOalZjUFZFQkVSa2JZeElDT2lHcE9XbDQrdno0WGpaTko5cmR5L1ZYMExUR3p2aG02Tkc3Si9EQkVScWNYZTFCZ0NBUGVmYVcvSlB4RVJFZFVlRE1pSXFFYWNTbnFBZ05PWGtGMVlwUEY3TXhnaklxTHEwdFBSZ2JXeEVlNW5jeWRMSWlLaTF3RURNaUo2cVFva1VueHo4UnIyUmNkci9ONHRyU3d3c1lNYnVqTVlJeUlpRFhBd004RjlMVzRhUTBSRVJMVUhBeklpZW1saW5tWml3YW56U016TTF1aDlHNW9ZWTJhWGR1anBhTTlnaklpSU5NYmUxQVJoOXg3VWRCbEVSRVQwRWpBZ0l5S3RrOG5sQ0xvZGd4OHUzNFJZSnRQWWZRMTBkVEMyWFd1TWRtc0JQUjBkamQyWGlJZ0lLSjVCbGxGUWlGeXhHTVlpN241TVJFUlVsekVnSXlLdGVwcGZBUCt3aXpoLy83Rkc3OXV2ZVJOTTdkd1dOa2FHR3IwdkVSRlJDWHN6RXdERk8xbTJzTEtvNFdxSWlJaElteGlRRVpIV1hIdWNpbmtuemlFOXYwQmo5MnhkM3hKelBEdWdqWTJWeHU1SlJFU2tUR016VXdCQVV0WXpCbVJFUkVSMUhBTXlJdEk0T1lBOVVYRllmU0VjVXBsY0kvYzAwOWZEVEk5MmVOdlpFVUlCTzQwUkVaSDJPZFl6ZzQ1UWdOajBUUFJ4YWx6VDVSQVJFWkVXTVNBaklvMHFrc3J3OWJtck9CQ1RvTEY3OW1qU0NQTzlPcUkrbDFNU0VkRkxwS2NqaEZNOWM5eDVtbG5UcFJBUkVaR1dNU0FqSW8xNWtwZVBUNCtkeGEzVXB4cTVuN20rSHVaNWRZU2ZVMlB1VGtsRVJEV2loVlU5WEhpUVV0TmxFQkVSa1pZeElDTWlqYmlSa29hNXg4OXFyTitZWDFNSHpQWHNBRXREQTQzYzczVmpxS3VMUEtrQVJqcWFXZUpLcjRjOHFRQkdJbjVwUVBTOEZsWVdPQlNiaVBUOEF2NmJSRVJFVklmeHEyQWlxclo5MGZGWWVUNGNFcG1zMnZleU5EVEFmSytPNk9Wb3I0SEtYbC8yWmlaSUtNeUVtNUcwcGt1aFYwaENvUkQycGlZMVhRWlJyZEx5MytiOFVXa1o4SGF3cStGcWlJaUlTRnVFTlYwQUViMjZaSEk1dnI5OEE4dk9YdEZJT09iVHVDRjJEWDJMNFpnR3ZOR2tFUTZtNjlWMEdmU0tPWml1QjU4bWpXcTZES0phcGJXMUpVUkNJY0lmcDlaMEtVUkVSS1JGbkVGR1JGVlNKSlZoOGVtTENJMi9WKzE3aVlSQ3pQQm9pMkd1THV3MXBpRWZ1TGZBOExpN3VKb2pSa2NUU1UyWFE2K0Fxem02dUZCb2dTRDNsalZkQ2xHdG9xK2pnemEyOVhIbEVmdVFFUkVSMVdXY1FVWkVhbnRXSk1hMDBIODBFbzQxTmpQRnJ3TjlNWnpobUVZWmkwUlkyTTBEQzVNTWNUV0hQd3VoaWwzTjBjWENKRU44MGEwemU1QVJLZEhaemdaUmFSbklGWXRydWhRaUlpTFNFZ1prUktTV2xOdzhqRHQwSEZjZlBhbjJ2Zm8xZDhRZmcvc28rcnVRWm5rMHRJVy9ieS80cDFoajJYMUQzTXJUUVo2VU1TUVZ5NU1LY0N0UEI4dnVHOEkveFJyK3ZyM2cwZEMycHNzaXFwVTZON1NGVEM3SDljZHBOVjBLRVJFUmFZbEFMcGR6aXpNaVVrbHNlaWFtaDRZaE5TKy9XdmN4MU5YRmZPK082Ti9jVVRPRlVZVnl4V0w4SG5FSFlVa1BjUDlaRHZMRVhISkpnSkZJRi9hbUp2QnAwZ2dmdUxlQXNVaFUweVVSMVZwaW1ReTlmdCtQSVMyYzhFblg5alZkRGhFUkVWV1JRQ0FvZDhZQUF6SWlVc21saHltWWMreE10Y09WeHVhbStNYTNHeHpybVdtb01pSWlJdTM3N01RNVhFdEp3NS9EQjBCWS90ZldSRVJFVkl0VkZKQnhpU1VSVmVyMHZZZVlFUnBXN1hETTA3NEJ0Z3p3WlRoR1JFU3ZuSDdOSFpHV2w0OHJHbWd4UUVSRVJMVVBBeklpcXRDSnhQdVllL3dzeERKWnRlNHp5cTBGdnZYemdabStub1lxSXlJaWVuazg3UnZBd2tBZmY4VWwxWFFwUkVSRXBBVU15SWlvWEVjUzdtSCtpWE9RVkNNY0V3bUYrTkxIQTdPNnRJT09rRXRTaUlqbzFhUXJGS0tQVTJNY1QweEdnVVJhMCtVUUVSR1JoakVnSXlLbERzVW00b3RURnlDclJwdENTME1EL055dkp3WTROOVZnWlVSRVJEWGpiZWVteUJOTEVCSjd0NlpMSVNJaUlnMWpRRVpFWmV5TGpvZC8yTVZxaFdNdVZ2WHcreUEvdExHdHI4SEtpSWlJYWs2citoYnd0RytBd091UktKUnlGaGtSRVZGZHdvQ01pRW9KdWgyRFpXZXZWT3NlblJ2YVltUC9YckExTnRKUVZVUkVSTFhENUk1dGtKcVhqNzFSY1RWZENoRVJFV2tRQXpJaVV0Z1ZHWXZWRjY1VjZ4NitUUjN3WFI4ZkdJdEVHcXFLaUlpbzltaFYzd0s5bXpyZzF4dFIxZDdkbVlpSWlHb1BCbVJFQktDNDU5aks4K0hWdXNmN3JaMnhyS2NuOUhUNFZ3c1JFZFZka3pxNElhdXdDT3V1M0t6cFVvaUlpRWhEK0Ywc0VlRkU0bjBFbkw1VXJYdE02dWlPdVo0ZElCUndwMG9pSXFyYkhPdVpZVUo3Vit5S2pNV2ZjVWsxWFE0UkVSRnBnRzVORjBCRU5ldjgvY2RZY1BKOGxSdnlDd1VDZk9iZENVTmFPR200TWlJaW90cHJYTHZXaUVwTHgxZG5Mc1BaMGh6T2x2VnF1aVFpSWlLcUJvRmNYbzF0Nm9qb2xYWTlKUTFUL2pwVjVaMjRkSVZDTE92cGlWNk85aHF1aklpSXFQYkxLUkpqeklHamtFR096Vy8zaHBXaFFVMlhSRVJFUkJVUUNNcGY4c1FsbGtTdnFlaW5HWmdSR2xhdGNHeGxiMitHWTBSRTlOb3kwUk5odGE4M01nc0tNVGJrT081bjU5Um9QUWtKQ2JoNjlXcTU1NU9UazVHUmtWSGhQYUtqb3hFVEU2UDBYRXBLQ2xhdFdvV1VsSlJLYTNuNjlDbHUzTGhSNlhYS2FzekpVZS96R0IwZGpiTm56NksyL2R4ZkU4OUQyVDEzN05oUnJicHUzNzZOZ29LQ1VzZXlzcktRbnA1ZXJmdVdxSzNQZzRpb01neklpRjVEZHpPek1mWHZmNUFyRmxkcHZFZ294S3JlM3ZCcDNGRERsUkVSRWIxYW5Dek1zZW50M2lpU1N2SEJnU1A0T3o0SjJvNEZaRElaUm93WWdjMmJOeXVPeWVWeUxGdTJETXVYTDFjYU1FbWxVb3dkT3haLy9QRkh1ZmN0TEN6RTh1WExFUmdZcVBSOFZsWVdqaHc1Z3F5c3JFcHJQSC8rUE9iTW1hUEN1eWx0N05peE9ITGtpRnBqdG16WmdxVkxsNktDU1FGYXBhM25vY3pldlhzUkdCaUlNMmZPVktuV1o4K2VZYzZjT1ZpeFlrV3A0N05temNLd1ljT3FkTThYMWZUeklDS3FLdllnSTNyTlBNMHZ3UFRRTUdRV0ZGWnB2RWdveENwZmIzUnpZRGhHUkVRRUFNMHR6TEZsb0M4Vy9YTVJYNXk2Z0Qvamt2Qy9qbTVvWGQ5U0s2OG5sOHVSbHBaV0tuZ1JDQVQ0K09PUHNXREJBdnoyMjIrWVBIbXkydmY5NFljZmtKR1JnWlVyVjhMUHo2L2M2NlpNbWFMMCtPSERoNkducDFmbXVFd213NTkvL3FsMGpKK2ZIL1QxOWRXdTlYbloyZGt3TXpPcjFqMnFRMXZQUTVseDQ4WWhMQ3dNR3pac1FPZk9uZFgrM1Azenp6K1FTQ1R3OWZYVlNEM0sxUFR6SUNLcUtnWmtSSytSZklrRXM0NmN4cU9jM0NxTkZ3bUZXTzNiRGQ0T2RocXVqSWlJNk5WbWEyeUVuL3Iyd0s3SVdHeThkaHRqRGh4Rkp6c2I5SEZxakRlYU5Ib3AvY2s2ZCs2TWpoMDdJaVFrQkFNR0RJQ0RnNFBLWTBOQ1FoQWFHb3BQUC8wVXRyYTJTbWVSSlNZbUlpQWdBSXNXTFlLam8yT1o4eUtSU09tOUpSSUp2dnZ1TzZYbnZMMjlxeDJRcGFXbHdjYkdwbHIzMElhcVBJLzQrUGhLbDVoMjZ0UUpRcUVRdDI3ZGdxNXUrZC9PdFczYnRzeXh3NGNQbzE2OWV1amF0V3ZsYndEQTQ4ZVA4YzAzMzJENjlPbXd0MWV0clVadGZSNUVSSlZoUUViMG1wREo1Zmo4NUFWRXBsV3R2NFNlVG5FNDVtWFBjSXlJaUVnWm9VQ0E0YTR1R09qaWhEM1JjVGdZY3hmTHpsN0Jzck5YVU4vSUVDNlc5VkRmeUFBbUloRnNqSTB3MHMwRlFnMHZReHMzYmh5bVRKbUNUWnMyWWZIaXhZcmpKZjJnbEMxN0N3c0x3dzgvL0lDK2Zmc3FabzQ1T0RoQStrS2YwdHpjNGgrd1dWdGJvMkhEMGpQSmRYUjBBQlQzMVFLZzZLMVY4bkZvYUNpRXd2KzZ1K3phdFF1Yk5tMkNucDRlOHZQelM5MUxMQllqUHo4ZmhvYUdsYjdmdkx3OFpHUmtvSFhyMXBWZVd4UFVmUjQvL3ZnamJ0NjhxZEs5dzhMQ0tqeC85T2pSVWg5ZnZYb1ZjWEZ4R0QxNmRJWEJXb21DZ2dMNCsvc2pQajRla1pHUktnVmt0ZjE1RUJGVmhBRVowV3RBRG1ETmhXc0l1L2VnU3VOTFpvNHhIQ01pSXFxY2tVZ1hZOXhiNGdQM2xrakl5TUxGQjQ4Ums1Nkp1UFFzeEdkazRWbFJFWVFDQVFhNE5JVzVmdGtsaWRYaDdPd01iMjl2NU9mblF5d1dLMloxbFlSZEx3WWovL3p6RDVZdFd3WjNkM2RNbno0ZE9UazVrRWdrZVBic0djYU9IYXYwTmFaTm0xYm1XR0JnSUJ3Y0hNcU1LZmw0ejU0OU1EYzNWeHhQUzB1RHRiVTFKaytlakljUEg1WWFzMm5USm16YXRLbE13S1BNM2J0M0FRQnhjWEdWWGxzVDFIMGVzMmZQVmdTR01wa01NMmJNZ0tlbkowYU9IRm51YTF5NmRBbUJnWUdZUEhreTJyUnBVKzUxSmMzOUJ3NGNXR25kVXFrVUFRRUJpSStQeDVBaFE5Q25UNTlLeHdDMS8za1FFVldFQVJuUmEyREg3Umpzakl5dDBsZ0JnS1U5dWpJY0l5SWlVcE1BUURNTGN6U3pNSy8wV2syYU4yOGVEQXhLTCtrczJiWHd4VmxaSXBFSXpzN09DQWdJZ0s2dUxuNzc3VGRFUkVSZ3dZSUZBSUN0VzdjQ0FENzg4RU9zV0xFQ2RuWjJlUFRvRWViUG4xL3FYSW1TVUNzZ0lBQ25UNTlXZlB6NDhXTThmdndZTFZxMEFBRGN1M2NQam82T21EcDFLaVFTaVdMODJMRmpNV0xFaUFwN29EMHZLaW9LUVBFT20wbEpTV2pTcElsSzQxNG1kWjdIaXpQeldyWnNpVWVQSHFGWnMyYmwzdi9Zc1dNQWdEZmVlQU9XbHNyNzNwMC9mMTZ4cTZpRmhVV0Y5VW9rRWl4ZnZoeVhMMS9HRzIrOGdVbVRKbFY0L2ZOZWhlZEJSRlFlQm1SRWRkekpwUHRZZStGYWxjZC81dDBKdlp1cTNzT0VpSWlJYXRhTFlRd0F4YzZUTHpaUDkvVDBSTHQyN1dCa1pJUUhEeDRnSkNRRTA2ZFBWNXgvUHJDeHNiRkJ3NFlORmJPZlhneHpTc2hrTWx5N1Z2cHJqNTkrK2dtSmlZbll0R2tUUkNJUjR1UGowYTlmUDlqWmxmMEJYTDE2OVZUdW54WWVIZzZoVUFpUlNJVFRwMC9YeWtCR25lZnhJZzhQRHdRR0JpSTFOUlhXMXRaS3I3bDA2UkthTld0V2JqZ21rVWp3ODg4L3ExUnJZV0VobGk1ZGlnc1hMcUJyMTY2WVAzKytXcnRSdmdyUGc0aW9QTUxLTHlHaVY5WHQxSFI4Y2ZKQ2xiZWJuOXpKSFVOYmx2OFRTeUlpSW5vMVBIbnlCQURLaEN3Q2dRQkdSa2FReStWWXUzWXRHalJvVUdvNVhYSnlzcUtQMktOSGo1Q2NuSXhIang2Vk9mZTg4UEJ3UmFQNW8wZVBJaWNuQnhNblRrUnFhaXFDZ29Kdzc5NDlaR1ptd3RYVkZmNysva2hMUzZ2U2U4ck56Y1cxYTlmZzZ1b0tEdzhQaElhR0tucDcxWGJsUFk4WDllclZDMEJ4RHpkbDR1TGljTy9lUGZUbzBhUGNlL3oyMjI5NDhPQUJqSXlNS3EzcmswOCt3WVVMRitEbjV3ZC9mMytWZXBXVmVKV2ZCeEVSd0lDTXFNNUt5OHZIN0dOblVQaENnMTFWalhScmdmOXJ5d2FyUkVSRWRVRmlZaUlBbE50b1BTUWtCRGR1M01DUUlVTVVEZmVCNGlXUEpYM0VQdi84YzR3ZE94YWZmLzU1bVhQUE8zYnNHT3JWcTZlNDcrelpzMkZxYW9wMzMzMFhRVUZCMkxkdkgvVDA5TkMyYlZzVUZCUW9sbXFxNitUSms1QklKT2pldlR0NjlPaUJ4NDhmNDlLbFMxVzYxOHRXMmZNb1lXTmpBeTh2THdRSEI1Zlp6QUFBOXU3ZEMxMWQzWEo3aEVWRlJXSG56cDFvMDZaTmhUdFhsc3dLakkyTnhaZ3hZekIzN3R4U2Z3NVU4U28vRHlJaWdBRVpVWjFVSkpYaDArTm5rWlpYOWdzcFZmUnY3b2laSG0yaDJYMjFpSWlJcUtaRVJFVEF5TWdJalJzM0xuTXVMaTRPR3pac0FQRGZja0FMQ3d0TW1qUUpSNDhlcmZUWHBFbVRGSDJ0MHRQVEVSWVdobTdkdWdFQWxpMWJCcWxVaXN1WEwyUGt5SkV3TlRYRjRjT0gwYVZMRitqcjYyUEFnQUU0Y3VRSUhqeFFieU1odVZ5TzRPQmdpRVFpOU83ZEcxNWVYckN3c01DMmJkdXE4Mmw2YVNwNkhpOGFNMllNc3JPenk3eTMyTmhZSEQ5K0hIMzc5aTEzZWVXNWMrZGdZR0NBMmJObksxMHFtWm1aaVMrLy9GS3hVY0xTcFV2eHdRY2ZxTFdzRW5qMW53Y1JFY0NBaktoT1duMGhIRGVmUEszUzJPNk5HMkpoOTg0YTMzYWVpSWlJdEM4M054ZUZoWVdsanVYbjV5TThQQnh0MnJTQlVGajZ5Ly9VMUZRc1dyUUk5ZXZYTDNVOEl5TURuVHQzVml5anJPaFg1ODZka1pHUmdaU1VGT3pkdXhjT0RnNktwdkltSmliNDhjY2YwYnQzYnhnWUdPRGRkOThGQUxScjF3NEEwTFZyVjVpWm1TRW9LRWl0OTNucTFDa2tKU1doWjgrZU1ETXpnNjZ1TGdZTUdJQ29xQ2lFaFlXcGRTOXRVdmQ1S09QazVJUUJBd1pnOSs3ZHVIbnpKb0RpWG1FclY2NkVxYWtweG93WlUrN1l0OTkrRzdObnp5N1RMMDR1bCtPdnYvN0MrUEhqY2Y3OGVjVlNTZzhQRDNYZklvQlg1M2tRRVZXRVRmcUo2cGg5MGZIWUZ4MWZwYkd1MXBaWTN0TUx1aXA4c1VaRVJFUzFTMWhZR05hdlg0OVZxMWFWbXBrVUdocUtnb0lDcFgycXRtM2JCcGxNaHFWTGwyTGN1SEdLNDhxV1RsYW1jZVBHZVBUb0VTWlBubHpxdUo2ZW51TDNwMCtmQmxDODlITEFnQUhRMGRIQnA1OStpdWJObTZ2OE9ubDVlZGk0Y1NOMGRIUXdldlJveGZHaFE0ZGkzNzU5V0w5K1BUcDA2QUFURXhPMTM0TW1WZVY1bEdmOCtQRzRkdTBhQWdJQ3NITGxTdnoyMjI5SVRFekV3b1VMRmN0WmxiRzF0WVd0clcycFk4K2VQY1BzMmJOeDkrNWROR3JVQ0Y5KytTWFdybDJydEorY0tsNlY1MEZFVkJrR1pFUjF5STJVTkt3OEgxNmxzUTFNalBDTlgzY1k2S3JYYjRLSWlJaHExdVBIai9IRER6L2cwcVZMaXRrN0piS3pzL0hISDM4QUFFNmNPSUUzM25pajFQbkJnd2ZqdmZmZUs5TXMvdkRod3hDSlJNalB6OGZUcDA5aFltS0M3Ny8vSGoxNjlNQWJiN3hSNnRyWTJGZzRPenZqMmJObm1ENTlPdDU4ODAybFRlV1BIRG1DeU1oSURCNDhHTUhCd1RoNjlDajY5T21EenAwN3EvVitmL2poQjZTbXB1Szk5OTRydFF1bXNiRXhQdnJvSTZ4YnR3NHJWcXpBa2lWTDFGNHFxQW5WZVI3bE1UUTBoTCsvUDJiTW1JRkpreVpCSnBOaDFLaFI4UEh4VWJzK1UxTlRPRHM3bzNmdjNoZzZkQ2hFSWxHRjE4Zkd4dUxZc1dONCsrMjNsZTR1V3R1ZkJ4R1JxamhOaEtpT2VKS1hqMCtQbjRWRUpsTjdySkZJRjJ2OXVzUEtzT3cyNUVSRVJGUzdsT3dNS0JhTHNXUEhEb3dmUHg2WExsMkNuNThmQWdNREZjdnBwRklwbGk5ZmpxeXNMSGg3ZStQU3BVdFl0bXpjbHAyUkFBQWdBRWxFUVZRWlpNOTlyZURvNkloR2pScVZlWTNkdTNkajNyeDV1SExsQ3NhT0hRc0RBd09ZbVpuaHE2Kyt3c21USndFQUJRVUZTRWhJd09USmt4RWFHZ3BUVTFPc1dMRkNhZUR5Nk5Fai9QVFRUM0J6YzhPVUtWUFFyVnMzL1BiYmI1QklKR3E5OXoxNzl1RFlzV093dDdmSGh4OStXT2I4d0lFRDRlcnFpb3NYTDJMOSt2VnEzYnVxTlBrOEtwS1Rrd01URXhQSVpESUlCQUtZbUpnb211dXJhKzdjdVJnMmJGaWw0UmhRSFBqdDI3Y1AxNjlmTDNPdU5qNFBJcUtxWWtCR1ZBY1VTV1g0OU5oWlBNMHZVSHVzVUNEQThwNWVjTFlzZjNvK0VSRVIxUjRsRGRXUEhEbUN3TUJBV0ZsWlllWEtsZmowMDA5aGJtNE9vTGhIMVpJbFMzRGx5aFgwNzk4Zi92NytHRGh3SUU2ZlBvM1ZxMWNyUWgxbDVISTVRa05ENGVucFdlcjQ5T25UMGE1ZE94dy9maHd5bVF4TGxpekJ1WFBuNE8zdGpSOSsrQUdKaVlsbGx2TUJ4WDI0RmkxYUJLbFVpcmx6NXdJQXhvMGJoN1MwTklTRWhLajh2ZzhkT29SZmZ2bEZNWnRLWDErL3pEVUNnUUNmZi80NTZ0V3Jod01IRG1ETm1qVmxRcmp3OEhETW5Ea1RxYW1wS3I5MlJiVDlQSktUazdGOCtYTE1uRGtUV1ZsWkdEOStQT3p0N2ZIenp6OWozTGh4Q0EwTmhWZ3Mxc2g3VWViUm8wY0FnQVlOR3BRNnJxbm5RVVJVV3pBZ0k2b0QxbDY4aGx1cFZXdksvMG1YZHZCMnNLdjhRaUlpSXFvVnRtelpBZ0FRQ29VWU5td1lmdm5sRjdSdjMxNXhQakV4RWRPblQ4ZlpzMmZSclZzM1RKczJEUUF3WmNvVWRPM2FGVWVQSHNYR2pSdkx2ZitKRXllUWw1ZUh2bjM3S3BiRXllVnk2T2pvWU9uU3BWaTZkQ21FUWlFZVAzNE1Bd01EakJ3NUVvV0ZoVXFESHFsVWlzOCsrd3hKU1VtWU4yK2VZamFWdmIwOVB2cm9vMUoxbDR4OWNSbWVWQ3JGeG8wYjhkMTMzMEVrRW1IeDRzVm8wcVJKdWZWYlcxdGo2ZEtsTURZMnh0OS8vNDNwMDZjak1URlJjVjRzRmlNK1BoNVRwMDVGYkd4c3VmZFJsVGFlaDB3bXc2VkxsN0J3NFVLTUd6Y09KMCtlaEkrUER6WnYzb3hodzRaaHc0WU4rT0NERDVDV2xvYlZxMWRqK1BEaFdMOStQVzdmdmwxaDJGYWVrczBDY25Oenk1eUxqbzRHQU1YblhOUFBnNGlvdG1BUE1xSlgzUEc3eWRnZEZWZWxzZSsxYW81aHJpNGFyb2lJaUlpMHljL1BEM0Z4Y2ZqaWl5L2c0dkxmditONWVYbllzV01IOXV6WkE0bEVnbmZlZVFjVEowNVVoQjlDb1JDZmZmWVpac3lZZ2QyN2Q4UEd4Z2FEQnc4dWMvL2c0R0NNR0RFQ0JnWUdzTEN3QUFBY08zWk1FZnJJNVhKRVIwY2pPVGtaN3U3dWNIRnh3Yng1ODlDcFU2Y3k0WmFPamc0YU5td0lYMTlmZUh0N2x6bzNmUGh3eE1iRzRzS0ZDekF3TU1DTkd6Y0FBR1ptWm9wckVoTVQ4YzAzM3lBcUtnb21KaWI0OHNzdkZUdGdWcVJGaXhaWXVYSWxGaTFhaE5qWVdFeWNPQkhUcDAvSDIyKy9qUzVkdW1ETm1qVllzR0FCNXN5Wmc0Q0FBTFJ0MjFhVlQ3MVNtbndlelpvMVExaFlHTUxDd3BDZW5nNkJRSUJ1M2JwaHhJZ1JjSFoyVnR4YlQwOFBZOGFNd1lBQkE3Qm56eDRjT25RSXdjSEJDQTRPaHFXbEpieTh2REIxNmxUbzZLaldXN1pwMDZaSVNrckN3b1VMMGFGREI4VnpmUGp3SWM2Y09RTUhCd2ZZMk5obzVYa1FFZFVXRE1pSVhtRVBudVVnNFBUbEtvMzF0RytBT1YwN2dLMVNpWWlJWGkyZW5wN28wS0ZEcVNWdCtmbjVHRDkrUEZKVFU5R3dZVU5NbXpZTm5UcDFLalBXeU1nSUFRRUJXTHg0TVRwMDZLRDAvc3VXTFlPaG9TRUF3TlhWRmI2K3Z2anBwNTlLTFkwek5EVEUwS0ZEMGFKRkN3Q0FyNjl2dWZYT25UdTMzS0FtT2pvYTMzLy92ZUpqSnllblVrczc4L0x5RUJjWEJ4Y1hGeXhZc0VCcHY3VHl1TGk0NE1jZmY4U2FOV3Z3NU1rVDlPelpzOVM1VmF0V1llN2N1ZGkyYlZ1MUFqSk5Qby96NTg4ak9EZ1k1dWJtZVAvOTl6Rmd3SUF5U3h1ZloyRmhnUWtUSm1EMDZORTRjZUlFL3Y3N2IwUkhSNk5WcTFZcWgyTUFNR0hDQkdSbVp1TFdyVnVJaUloUUhOZlYxVVhMbGkweGMrWk1BTnA3SGtSRXRZRkFYcFU1dUVSVTQ4UXlHY2FGSEVka1dycmFZKzNOVFBEN29ENHcxYXU4TVNzUkVSRzlHczZlUFl1TWpBeTg5ZFpibGU2TUtKZkxTODMya2txbCtQWFhYL0hHRzIrVW1xbFVWWWNPSGNKMzMzMkhvMGVQVm5oZFRrNE9rcEtTQUJTSGJrMmJOaTB6Q3kwMk5oYk5talZUekx5cWlyeThQQmdaR1pVNW5wU1VCR3RyYTZYbnFxc3F6ME11bCtQNjlldHdkM2RYYVhkTFpWSlRVOHZzU2dvVTcwd2FHUm1wNkFOWFZkcDhIa1JFMmlhb1lEdGRCbVJFcjZodkxsekQ5dHN4YW8vVDE5SEJyd045NGNLbS9FUkVSRVJFUlBRYXFTZ2dZNU4rb2xkUTJMMEhWUXJIQU9EemJwMFpqaEVSRVJFUkVSRTlod0VaMFN2bWNVNGUvTU11Vlducys2MmQwYTk1K2JzTUVSRVJFUkVSRWIyT0dKQVJ2VUtrTWprV25EcVA3TUlpdGNlNjIxaGhWcGZLZHhraUlpSWlJaUlpZXQwd0lDTjZoV3k1R1lXYktXbHFqN00wTk1EWHZid2dxa1l6VlNJaUlpSWlJcUs2aXQ4dEU3MGlvdEl5OE11MVcycVBFd29FV043VEV6YkczQ21JaUlpSWlJaUlTQmtHWkVTdmdFS3BGSXYrdVFDcFRQMU5aLy9Yd1EwZDdXeTBVQlVSRVJFUkVSRlIzY0NBak9nVnNQNUtCTzVtWnFzOXJxT2REVDVxMjBvTEZSRVJFUkVSRVJIVkhReklpR3E1SzQrZVlQdXRPMnFQTTlQWHc1SWVYU0VVQ0xSUUZSRVJFUkVSRVZIZHdZQ01xQmJMS1JMankzOHVWbW1zdjQ4SGJJd01OVndSRVJFUkVSRVJVZDNEZ0l5b0ZsdDFQaHdwdVhscWozdS90VE44R2pmU1FrVkVSRVJFUkVSRWRROERNcUphNnAra0J6Z2NsNmoydU9ZVzVwanAwVmJ6QlJFUkVSRVJFUkhWVVF6SWlHcWhaMFZpTEQ5M1ZlMXgram82V05iTEMzbzZPbHFvaW9pSWlJaUlpS2h1WWtCR1ZBdjljUGtHMHZMeTFSNDNxMHM3T05VejAwSkZSRVJFUkVSRVJIVVhBektpV2liOGNTcjJSY2VyUGM2am9TM2VhZFZjQ3hVUkVSRVJFUkVSMVcwTXlJaHFrVUtwRkV0UFgxWjduSkZJRjR1NmUwQ2doWnFJaUlpSWlJaUk2am9HWkVTMXlLWnJ0M0V2KzVuYTQyWjNiWThHSmtaYXFJaUlpSWlJaUlpbzdtTkFSbFJMeEtSbll1dk5hTFhIZWRuYllhQ0xreFlxSWlJaUlpSWlJbm85TUNBanFnV2tNam1Xbkw0RW1WeXUxamdUUFJHKzZONlpTeXVKaUlpSWlJaUlxb0VCR1ZFdEVCUVpnNmkwRExYSHpmWHNBQnNqUXkxVVJFUkVSRVJFUlBUNllFQkdWTU9lNU9YajUvQmJhby96YWR3US9abzdhcjRnSWlJaUlpSWlvdGNNQXpLaUd2YnR4ZXZJRTB2VUdtTWswc1Y4NzA1Y1drbEVSRVJFUkVTa0FReklpR3JRNVljcE9KSndUKzF4VXp1MTRkSktJaUlpSWlJaUlnMWhRRVpVUThReUdWYWVEMWQ3bkp1MUZkNXQxVndMRlJFUkVSRVJFUkc5bmhpUUVkV1FIYmRqY0Rjelc2MHhRb0VBbjNmckJLR0FpeXVKaUlpSWlJaUlOSVVCR1ZFTmVKS2JoNDNodDlVZU45cTlCWnd0NjJtaElpSWlJaUlpSXFMWEZ3TXlvaHJ3emNYcnlKZW8xNWkvb1lreEpyUjMxVkpGUkVSRVJFUkVSSzh2Qm1SRUw5bWxoeWs0ZGpkWjdYSHp2VHZDVUZkWEN4VVJFUkVSRVJFUnZkNFlrQkc5UkZLWkhLc3ZYRk43WEIrbnh2Q3l0OU5DUlVSRVJFUkVSRVRFZ0l6b0pUb1FrNENFakN5MXhoanE2bUptbDNaYXFvaUlpSWlJaUlpSUdKQVJ2U1M1WWpFMmhOOVNlOXk0ZHExaFkyU29oWXFJaUlpSWlJaUlDR0JBUnZUU2JMa1JoZlQ4QXJYR09KaVpZS1JiQ3kxVlJFUkVSRVJFUkVRQUF6S2lsK0pSVGk2MjNicWo5cmpaWGR0RFQ0Zi9teElSRVJFUkVSRnBFNy96Sm5vSjFsMjVpU0twVEsweDNnNTI2T2JRVUVzVkVSRVJFUkVSRVZFSkJtUkVXaGJ4NUNsQzQrK3BOVVpYS01Uc3J1MjFWQkVSRVJFUkVSRVJQWThCR1pFV3lRR3N2WGhON1hHajNGcWdzWm1wNWdzaUlpSWlJaUlpb2pJWWtCRnAwY25FKzdqNTVLbGFZK29iR1dKY3U5WmFxb2lJaUlpSWlJaUlYc1NBakVoTFpISTVObHlOVUh2YzVJN3VNQkxwYXFFaUlpSWlJaUlpSWxLR0FSbVJsaHhOU0VaQ1pyWmFZNXBabU9OdFowZnRGRVJFUkVSRVJFUkVTakVnSTlJQ3FVeU9uNi9kVW52Y0RJKzJFQW9FV3FpSWlJaUlpSWlJaU1yRGdJeElDLzVPU01LOXJHZHFqZkZvYUF0UGV6c3RWVVJFUkVSRVJFUkU1V0ZBUnFSaEVwa012NFRmVm52Y0RJKzI0Tnd4SWlJaUlpSWlvcGVQQVJtUmhoMktUY1NEWnpscWplblh2QWxhV0Zsb3FTSWlJaUlpSWlJaXFnZ0RNaUlOS3BMS3NPbTZlclBIOUhTRW1OVFJYVXNWRVJFUkVSRVJFVkZsR0pBUmFkREJtQVE4enNsVGE4eHdWeGZZbVJocnFTSWlJaUlpSWlJaXFnd0RNaUlOS1pKS0VYZzlVcTB4eGlJUlBtclRTa3NWRVJFUkVSRVJFWkVxR0pBUmFjamU2SGc4eWN0WGE4d0lOeGVZNmV0cHFTSWlJaUlpSWlJaVVnVURNaUlOS0pCSThldU5LTFhHR0l0RUdPbnFvcVdLaUlpSWlJaUlpRWhWRE1pSU5HQjNWQ3pTOHd2VUdzUFpZMFJFUkVSRVJFUzFBd015b21yS0UwdXc5V2EwV21PTVJMcWNQVVpFUkVSRVJFUlVTekFnSTZxbW9NZ1laQllVcWpWbWhDdG5qeEVSRVJFUkVSSFZGZ3pJaUtvaHAwaU1QeUx1cURYR1NLU0xVVzR0dEZRUkVSRVJFUkVSRWFtTEFSbFJOV3kvSFlQc3dpSzF4bkQyR0JFUkVSRVJFVkh0d29DTXFJcXlDNHV3amJQSGlJaUlpSWlJaUY1NURNaUlxbWhQZEJ4eXhXSzF4Z3puN0RFaUlpSWlJaUtpV29jQkdWRVZGRWxsQ0xvZHE5WVl6aDRqSWlJaUlpSWlxcDBZa0JGVndkL3hTVWpQTDFCcnpIQlhGNWh6OWhnUkVSRVJFUkZScmNPQWpFaE5jZ0IvUkVTck5ZYXp4NGlJaUlpSWlJaHFMd1prUkdvNmYvOFJFakt6MVJvenZEVm5qeEVSRVJFUkVSSFZWZ3pJaU5UMGUxVjJyblRuN0RFaUlpSWlJaUtpMm9vQkdaRWFvcDltNFBMREZMWEdjUFlZRVJFUkVSRVJVZTNHZ0l4SURYOXc5aGdSRVJFUkVSRlJuY09BakVoRmozUHljQ1RobmxwamhyWnN4dGxqUkVSRVJFUkVSTFVjQXpJaUZlMjRIUU9aWEs3eTlVS0JBTU5idTJpeElpSWlJaUlpSWlMU0JBWmtSQ3A0VmlURy9qdnhhbzNwNVdpUEJpWkdXcXFJaUlpSWlJaUlpRFNGQVJtUkN2YmZpVWVlV0tMV21KRnU3RDFHUkVSRVJFUkU5Q3BnUUVaVUNiRk1ocUJiTVdxTmNiTzJRaHNiS3kxVlJFUkVSRVJFUkVTYXhJQ01xQkpIRTVMeEpDOWZyVEVqM2RoN2pJaUlpSWlJaU9oVndZQ01xQUp5QUg5RVJLczF4dGJZQ0wwZEhiUlRFQkVSRWRGTGxKR1JnYkN3c0JxdElTc3JDOG5KeVpWZXQzMzdkdHkrZlZ2cHVTZFBubURIamgxNCtQQ2hwc3VyRTlMVDAvSE9PKzlVK3F3aklpTHd6anZ2SUNFaFFTT3ZHeFFVaE9obzliN1dKaUxTRnQyYUxvQ29OcnY4TUFVeDZabHFqUm5tNmd3ZG9VQkxGUkVSRVJHOVBOOS8vejNPbmoyTG1UTm5vbCsvZmdBQVB6OC90ZTdSbzBjUGZQNzU1MldPU3lRU3BLV2xJU1VsQlFVRkJlalNwWXZTOGZ2MjdjUDI3ZHR4OU9qUmNsOGpKaVlHdi83Nks5NTU1eDI0dXJxV09SOFdGb2JBd0VDMGJOa1NEUnMyTFBjK01wa011Ym01eU16TVJHWm1KdExTMHZEa3lSTllXVm5CMTlkWGhYZGIxclp0MjdCbHk1WXFqUVZRNGZ2V0ZLbFVpdXpzYklqRjRncXZFNHZGeU03T2hrU2lYbS9lOG16ZXZCa1RKMDVFeTVZdE5YSS9JcUxxWUVCR1ZJSGYxWnc5WnFpcml5RXRtbW1wR2lJaUlxS1hhOHFVS1lpS2lzSzMzMzRMZ1VDQXZuMzdZdjc4K1lyellyRVlhOWFzd1Z0dnZZVjI3ZG9wdllldHJTMEFZTStlUGJoOCtiSWlmTXJJeUlCY0xnY0E2T3ZyWS92MjdUQTFOVVZHUmdZc0xTM1Zxak0wTkJRQ2dRQ0RCZzFTZWo0c0xBeFdWbGJsMWdnQTRlSGhtRDkvdnFLbTU3bTd1Nk5yMTY0WU1tU0lTdlVvQzdXMmJ0MnF0Tzd0MjdjclBYZnc0RUhzM2J0WHBkZDdubGdzeHJ4NTg1Q1JrWUYxNjliQjJOaTQzR3RMWnVabFpHUUFBSjQrZlZyaGJMM1UxRlFBUUVwS0Nnd05EUUVBT2pvNml0Q3h2UERVMk5nWWUvZnV4Ylp0MitEaDRWRnVJQllWRllYdzhIQ01HaldxM0JyeTh2SXdkZXBVbUpxYVl0V3FWZERUMHl2M1dpSWlkVEFnSXlwSFhFWVd6dDkvck5hWUFTNU5ZYW9uMGxKRlJFUkVSQzlYL2ZyMUVSQVFnQmt6Wm1EdDJyVXdOemRINzk2OUZlY2ZQSGdBQVBEeThvS25wMmVGOTJyVXFCR1NrNVBScWxVcnhNZkg0OEtGQzFpM2JoMnNyYTFoWVdFQmdVQ0FBd2NPWU11V0xaZzFheFo4Zkh3cXJlK3Z2LzRDQUp3NGNRSjJkbmE0ZnYwNnJsKy9EZ0J3ZEhSRXExYXRrSnljaktpb0tMUm8wUUo3OXV3cGN3OWJXMXY0K1BqQXhjVUZreVpOZ3BtWkdlTGk0ckJueng3OC9QUFBjSEJ3Z0Vna1FrNU9EZ0NnYjkrKzZOU3BrOUo2enB3NWc1TW5UeW85WjJabVZ1YVlnWUZCdWVmMDlmVXJmZi9LYk5pd0FaR1JrWldHWXdBd2R1ellVaDl2M0xnUkd6ZHVyUFExQWdJQ0ZMKzN0YlhGSDMvOEFRQUlEQXdFQU55NGNRTmJ0bXpCMnJWckFRQkNvUkJTcVJTLy8vNDd6TTNOeXczSWJ0MjZoUzFidGxRWWtCa1pHZUdMTDc3QWxDbFRzSDc5ZXN5YU5hdlNlb21JVk1HQWpLZ2N1eUpqMWJwZUFHQzRxN04yaWlFaUlpS3FJUzR1THBnNGNTSWlJaUxRdm4xN1NDUVNGQlFVQUFBU0V4TUJBQ1ltSm9vQTZYbkd4c1lRQ0lwYlQzaDZlaXBDdE4yN2QrUENoUXRvMGFKRnFlc0hEaHlJMU5SVUxGbXlCRU9HRE1ISEgzOWNZVzNmZlBPTjR2YzVPVG1sUGg0eVpBaGF0V3FGdzRjUEF3RHUzTG1ETzNmdWxMbUhoNGNIZkh4OFlHSmlVbWFHbUpXVkZVU2kwai84Yk5hc1dibmhYVVd6cnlxYWZhYnF6TFRLM0w1OUd3Y1BIc1RRb1VQUnZIbnpTcTh2bWVtV21wcUtrU05IWXY3OCthVUMwQmVGaDRkajNyeDVXTDkrUFZ4Y3ltNUs1ZUJRM0ljM0pDUUVMVnUyVkh3TUFFVkZSZXErblhJNU9UbGg4T0RCMkxObkQzcjE2b1cyYmR0cTdONUU5UHBpUUVha1JKNVlnci9qazlRYTA3MXhRelEyTTlWU1JVUkVSRVNWRStmSjhPeEJFWEllRnFFb1J3cEp2aHlReWVFOHlCSTYrbFh2a1Rwa3lCQkZpSFBnd0FHc1c3ZXUxUGxQUHZsRTZiaU5HemZDMGRGUjVkY1JDQVFZUDM0ODdPM3Q4ZTIzMzZvVWZMejk5dHY0NktPUFNoMTc5OTEzQVJTSFpuLysrU2U2ZCsrdXRBL2FvRUdEeWdSZzJxSnMyZVcrZmZ2dzAwOC9LVDFYbGQ1bHYvNzZLMFFpRVVhTUdGR2xHbGVzV0lFVksxWlVhV3dKdVZ5T2MrZk9LWHJXYWN2dzRjTng4T0JCQkFZRzRydnZ2dFBxYXhIUjY0RUJHWkVTZjhjbklVK3NYdlBSa1c0dEtyK0lpSWlJU0FzS3M2VjRjajBYMmNuRnMzVDBUSFdnWDA4SHh0WkM2Sm5xUUtpbnVRMkVQRDA5RlQybi92enpUMXkvZmgwTEZpd29kVTFzYkN4Ky9mWFhVc2RtenB4WlpwZko1M3RXUFI4U3ZmWFdXM0J6YzRPOXZUMWlZbUlxckVja0VzSGMzRnpwdVYyN2RxR2dvQUFqUjQ2RWpvNU9tZk5TcVJTNnVzWGZFaVVrSkNBdUxnNEFFQmtaQ1FBNGRlcVVvdGVXbDVkWGhYVlVKaVVscGN5eFo4K2VsWHRPMll5OGlpUWxKZUhHalJ2bzJiTW42dFdyVjZVYUoweVlVT0ZTMmNqSVNLeGV2YnJDZTl5NGNRTXBLU25vMkxGamxXcFFsYm01T2JwMzc0N2p4NDhqTGk1T3BSbHpSRVFWWVVCR3BNVCtPL0ZxWGU5aVdROGQ3V3kwVkEwUkVSR1Jjbkk1OE9SR0xwNUc1a09nSzRDMXV4SE1tK2hEMzd4c0dLU3V6ejc3REZldVhGRjhYQkpnMmRqWXdNYW0rT3VlUC8vOEU0MGFOVUxuenAwcnZkL0lrU09SbVZtOE8vaisvZnNSRnhlSHVYUG5LczRmT1hJRVY2NWN3Wnc1YzZDbnB3ZDdlL3RxMVM4V2kzSHUzRG4wN05tejNQQkVLcFVxWnBDZFAzKyt6SXl0NTJmSzdkKy92MXIxakI0OXVrcm5WSFg2OUdrQTFRL3lxaXNrSkFTNnVycDQ4T0FCSGo1OHFLaXBaS2x0Y25JeXdzUERGZGMvZVBCQThYRkpUenRWZVhsNTRmang0emg3OWl3RE1pS3FOZ1prUkMrSVNzdEFWRnFHV21OR3VyV0E1bjR1UzBSRVJGUTVhWkVjOTg4OFE4NmpJbGc2RzhDNnJSRjA5WVVhdS8rUUlVUGc3ZTJOOCtmUDQ5S2xTMHF2ZWZEZ0FabzBhYUxTL1R3OFBBQVVCMWMvL3ZnakFLQjM3OTZLbVYxaFlXRTRmZm8wVWxKU0VCQVFVTzZzTUZXSlJDSnMzTGdSang0OXdxSkZpL0R4eHgralVhTkdpdk55dVJ4eXVWd1JrSTBhTlVyUkhINysvUG00ZXZVcTl1elpvNmhEM1JsZEpUcDM3Z3dURXhNTUdqUUlZckVZb2FHaENBb0tncFdWRllZTkd3WlBUMDlGZUpTU2tvS2pSNDlpK1BEaFNFaElRRlJVbE1xdmMrdldMUUNBcTZ0cmxlb0VWRy9TWDU3azVHU2NQbjBhY3JrY0d6WnNnRnd1UjJabUpyWnYzNjc0UEI0NGNBQUhEaHhRakRsOCtMQ2lUNXk2U3Q1cnlYc25JcW9PQm1SRUw5Z1hIYWZXOVphR0J1amoxRmhMMVJBUkVSR1ZKWlBJa1hRaUN3VVpVdGg3bThMY3NXbzdIbGFrSk5CS1RVMHRGWkE5dnl3U0FPN2V2WXRUcDA0cHZjZUVDUk1BRk8vV0dCSVNBZ0E0ZS9Zc2NuTnpBUUJ6NTg1RjU4NmRNV0xFQ1BqNCtNREl5QWorL3Y2WU5Xc1dWcTllRFV0THkwcnJ6TTdPVm13VzhDSkRRME9ZbUpqZzFxMWJXTFJvRVg3NDRRY1lHUmtCQUNTUzRuWWFML1lnZS9yMHFXSkdrMVFxcmZUMUsrUGk0Z0tCUUlEQXdFQWNQWG9VelpzM3g3UnAwK0RzN0l6Q3drTGN1M2NQQlFVRk9ISGlCRUpDUW1CdGJZME9IVHFnZGV2V1NodmhseWM1T1JrR0JnYXd0cmF1Y3EycU51a3Z6OWF0V3lHWHl3RVVMMi9OejgvSHdJRURBUlIvbnJkdTNWcnErZzgvL0JERGh3OUgzNzU5QVJUdlNob1VGS1J5dlZaV1ZqQTBORlI3NWhrUmtUSU15SWllVTl5Yy81NWFZOTV2MVJ4Nk9wcjdhUzBSRVJGUlJlUXlJRG5zR1FveXBYRDBOWU9SOWN0cE1sOWkvdno1YW85NXZ2L1gzcjE3SVJRS0laUEowTEZqUndRR0JxS29xQWdmZnZnaE9uWHFoQ1ZMbGlBd01CREd4c1lxM2Z2NDhlTTRmdng0dWVkdGJHenc2YWVmWXVIQ2hWaTFhaFcrL1BKTEFQOEZaSHA2ZXFXdUR3a0pVWVE4OCtiTmc0K1BEejc0NEFQRitYWHIxcFhacEtBeXUzYnRVb1NJVDU4K3hjMmJONkd2cjQ5bno1NUJJcEZBSUJDZ2MrZk84UGYzUjd0MjdjclVwSXJNekV4WVdGaW9mUDJMUVNlZ2VwUCtLVk9tbFByNDhPSERpSXlNeEQvLy9BTkhSMGVsZ2FWQUlGRDBybnVlbVptWjR2aTRjZU13YnR3NEZkL0JmK016TXRSYi9VRkVwQXdETXFMbi9CMmZoSHlKNnMzNTlYU0VlS2NWK3gwUUVSSFJ5L1BrUmk1eUhoWEJ3ZWZsaDJNQUtweGhWSm1yVjY4aU9qb2FYbDVlT0hmdUhFYU5Hb1gwOUhUczNyMGJiNzMxRm14dGJkRytmWHQ4OTkxM0VBcFYrd0drajQrUFlvZk5Fck5telNyMWNkZXVYVEZ3NEVBY1BIZ1F3Y0hCR0R4NE1NUmlNWURTTThqeTgvTng2TkFodUx1N0l5SWlBbSsrK1NaKytlVVhDQVFDREI0OEdFRHhVc3p5UGdjaElTRktlNVZObno0ZEV5ZE9oTEd4TWVSeU9jTEN3dkRYWDM5QktCVEMxOWNYL2Z2M2g1MmRIUklURXpGcTFDaU1HemNPYjczMWxrcnZ2NFJZTEZac09LQ0t3TURBVWg4ZlBYb1VPM2JzVUx5L29xSWlQSDc4R0xhMnR0RFgxMGR3Y0RCQ1FrTHd2Ly85cjB6UE9aRkloS0tpSWxoYlcyUGF0R21ZUFh0Mm1kYzdlZklrMXExYmg5OS8vMTB4aSs5RkR4OCt4TFJwMDdCdzRVSzBhOWRPcGZlaG82T2pDRHVKaUtxREFSblJ2K1FBOWthcjE1eS90Nk1ETEF3MHY2U0JpSWlJU0ptOEoyS2tSZWJEcG8wUnpCelVuMldrS1ltSmlZaVBWKzNycHBJd1NTYVQ0WmRmZm9HenN6UGMzTnh3N3R3NUFNV3prZno4L0dCcmF3c0F5TTNOUlhwNnV1SlhiR3dzQUdEVnFsVjQrdlFwbmo1OWloVXJWc0RLeWdwQThUSTdOemUzU3VzWVAzNDhMbDY4aU5EUVVBd2NPQkJGUmYvdStQbmNiSzI5ZS9kQ0lwR2daOCtlaUlpSWdKK2ZINHFLaXZENzc3K2pXN2R1MkxoeEk2eXNyR0JxYXFyME5VYU5Hb1YrL2ZxVk9TNFFDQkFaR1ltd3NEQ0VoNGVqVTZkTytPQ0REOUN4WTBjSWhVSVVGUlVoTXpNVElwRUlIaDRlV0xObURlN2N1WU1wVTZhb0hIb1pHaHFpb0tCQXBXc0J3TUhCUWZIN2d3Y1BJaWdvQ0w2K3Z2am9vNDhBQUZGUlVmRDM5OGZhdFd2UnZIbHpUSjQ4R2ZmdTNjUEdqUnRoWUdCUTVuMTZlSGhnMDZaTmVQcjBxZExYRTR2RnlNN09oa3dtSzdjbXFWU0s3T3hzUlhpcGl2ejgvSElETnlJaWRUQWdJL3BYVkdvNjdqeFZiM3IyNEJaT1dxcUdpSWlJcURTNVZJNEg1M05nWUtHTCtxNDFHd2hjdUhBQm16ZHZWdW5ha29CczU4NmRTRWhJZ0wrL3YySjNRd0FRQ29YWXNtVUw3dCsvajR5TURFVnc5YUtvcUNoWVdscWlhZE9tVmFyWjBOQVFYMzMxRlJvMGFBQ2hVSWpDd2tJQWdMNSs4UTg3VTFKU3NIUG5UZ3dlUExoVTRESnk1RWg0ZVhuQjBkRVJRSEZQdHJ0Mzc2Sk5temFLYXlRU0NhS2lvdUR1N2w1bWM0R2dvS0JTbjZ0R2pScmg3dDI3K1BiYmI1R1hsNGY4L1B3eXZjNUVJaEgrL1BOUEpDY253OS9mSHlZbUpwVytQMnRyYXlRbkowTWlrYWdjcWhVV0Z1S25uMzdDNGNPSDBiMTdkOHlaTTZmY2EzVjBkQkFRRUlEUFB2c01hOWV1eGFWTGx6QnAwaVJGc0FrQVJrWkc1UVprMmlBV2k1R1ptVm5sUHhORVJNOWpRRWIwcjMxMzFKczk1bUJtZ2c1Mk5scXFob2lJaUtpMDlKZ0NGT1ZLMGF4dlBRaHFzUDFwU1g4dW9IaFpYbm1lRDRia2NqbjI3OThQZDNkM2VIdDdZL2Z1M2FXdXRiR3hnWldWRmF5c3JHQnBhVm5xdndjUEhzVHUzYnZMTEFtc2l1ZDMzQ3laYlZVU2tKMDVjd2E2dXJvWU5td1lMbDY4V0dwY1NUZ21rVWp3MVZkZklTWW1CbHUzYmxVMHhOKzhlVFAyN2R1SHI3NzZDcDA2ZFNvMTF0dmJXOUVmek5EUUVJYUdoakF5TW9LQmdRRU1EQXd3YytaTURCdzRFS05HallLQmdRRU1EUTBoRUFodytmSmxMRnEwQ0pzM2I4YU1HVE1xZlc5T1RrNUlTa3BDWW1JaW1qZXZ2QVhJbFN0WHNHN2RPang0OEFEdnZ2c3U5dXpabzNSWjU0dkxWYTJ0clRGaXhBanMyYk1IbHk5ZlJ1L2V2VEZ4NGtTVlFqeE5pNCtQaDF3dVYrbjlFaEZWaGdFWkVZQmNzUmloYWpibkg5ekNDUUl0MVVORVJFVDBQS2xZanRSYmVhalgxQUFHRmpYekpieGNMc2VoUTRlUW5wNnVDSlZVSlJBSTBMOS9mL1RzMlZQcCtVOCsrYVRjc1MvdU1xa3BPVGs1QUlwMzJBU0FYcjE2d2RqWXVNS2daLzM2OWJoOSt6WSsrZVNUVXJ0RmZ2REJCN2g0OFNLV0xGbUM3Ny8vdmxRUTUrRGdnUC85NzMvSXlzckNqaDA3WUdkblY2WkJ2b21KQ1N3dExWRlFVSURseTVmRDE5Y1huVHQzUmtCQUFGeGRYVlY2UHgwN2RzVEpreWR4N2RxMVNnTWpzVmlNZ3djUElqOC9INHNYTDRhWGwxZVpKWlB4OGZINDZxdXY4TmxubjhIWjJWbHhYRmRYRjNaMmR1amZ2ejkyN2RxRnBLUWtwUnNxS05zRVFOT3VYYnNHQU9qUW9ZUFdYNHVJNmo0R1pFUUEvb3BUcnptL2psQ0F0NTA1bFp1SWlJaGVqdlRvZk1na2N0aTBNWHpwcjEyeTVISDI3Tm1JaUlqQTZOR2pxM1NmTVdQR1FDRFEvSThYOSsvZnI3UXhmbVZLZXB1Wm1aa0JBQ3dzTENwc2pMOXIxeTRjT25RSTc3NzdMdnIyN1Z2cW5KR1JFUll2WG93cFU2YkEzOThmNjlldlZ5elR6TWpJd1A3OSt4RWNISXo4L0h6NCtGVDliTFlBQUNBQVNVUkJWUGhnMEtCQkFQN2JTYlBrOHhJYkc0dkxseS9qNU1tVHNMR3h3YUJCZzFRT3lMcDE2NFoxNjliaDVNbVRlTys5OXlxOFZpUVN3ZC9mSC9uNStZcHc2L21lWk1CL0FhS05qVTJaY3dCZ2EydUxhZE9tbGZzYWdZR0JLQ2dvd09USmswc2RsOGxrcFphVVB2L3hpMHROSzNQcTFDa1lHUm5CMDlOVHJYRkVSTW93SUtQWG5oekFQaldiOC9zNE5JS1ZvWUYyQ2lJaUlpSjZqbHhXdkx5eVhsTURpSXgxWHVwcmk4Vml4WExEaElRRWZQcnBwL0R6ODBOUVVCQUE5V1lKYVNNY0F3QlhWMWQwN2RxMTFMRVgrNlB0M3IwYnFhbXBzTE96ZzZtcEtWSlRVN0Z6NTA3bzZ1cWlSWXNXbGI1R2FHZ29ObTNhaE83ZHUyUGl4SWxLcjNGd2NNQzBhZE93Y3VWS2ZQMzExNWc3ZHk1KytlVVhIRHQyREdLeEdGMjZkTUdJRVNQUW9FRURGQlVWUVVkSEJ5ZE9uQUFBUlpqbTd1Nk9vS0FnbkQ1OUdvY1BIOGJHalJ1eGZmdDJUSjQ4R1gzNjlLbXdSbU5qWS9UdjN4OTc5KzdGelpzM1MvVklVMFlvRkdMeDRzV0tXVmpsZVhHSjVZdktXMmJyNE9BQXNWaU12bjM3d3REd3YyRDNuWGZlS1hYZHBrMmJzR25UcGdwZlE1bHIxNjRoSVNFQjc3Ly9QcHYwRTVGR01DQ2oxMTVrYWpwaTBqUFZHc1BtL0VSRVJQU3laTjhyaEtSQUJzc1dMLytIY3pvNk9oQ0pSSEIyZHNhaVJZdlFvRUdEVXVmbno1OWY3dGdMRnk3ZzFLbFRXcTRRY0hGeHdmRGh3MHNkZXpFZ0t5d3NMRFBMVEY5ZkgxT25Ub1dGaFVXRjk1Zkw1VGh5NUFqYzNkMHhmLzc4Q29NK1B6OC9YTGx5QlVEeExLMlltQmo0K2ZsaDZOQ2hhTktrQ2ZMejh6Rm8wS0JTZmR6MDlQUkt6WURTMTllSHI2OHZmSDE5RVIwZGpkMjdkOFBTMHJMaVQ4Sy9SbzhlalJNblRtRGp4bzM0L3Z2dkt3MGw1ODZkcTliT2w2cXdzN05UOUlzVGlVU0s1Yk91cnE0VkxxVUZnUFQwZEd6WnNxWFMxNURKWk5pNGNTTXNMUzB4WXNTSWF0ZE1SQVF3SUNQQzN1ZzR0YTYzTVRhQ3AzMkR5aThrSWlJaTBvRDBtQUlZMWRldGtkNWpRcUVRL3Y3K3FGKy9mcWxlWVBYcjEwZkxsaTBWTzFRcUk1Zkw4Zmp4WTYzV3QyelpzaktoSFFCczNicTFWRitzb1VPSG9sdTNiaWdzTEZUczh1amc0RkR1ekNNN096djA2ZE1IZW5wNkVBZ0VXTHAwS2VSeU9mVDA5Q3F0YWU3Y3VZcGRKSC82NmFkU0laV2hvU0VtVHB5STNOeGN5T1Z5R0JvYXd0UFRVK2tTUmdCbzJiSWxGaTVjV09scmxqQXhNY0c4ZWZPd1lNRUM3TjY5RysrLy8zNkYxei9mUjAxVFNqNjNMMnJVcUJFYU5XcFU2ZmhSbzBaVmVzM09uVHNSRnhlSDVjdVgxOGptQUVSVU53bmt6Ly80Z3VnMWsxTWt4bHM3RHFCQW9ucS9nd250WGZGeEJ6Y3RWa1ZFUkVSVVRKSXZ3NTE5NldqWXhRUVd6ZG5lNGYvWnUrLzRxS3I4LytPdk8zM1Nld2dKRUhvVDZWSmxRV1FGUlJERXVud3RxTGhLVWR5ZmdxaXM2K0phc0FDQ0tBaUlpd0tyZ3FJaWlpRFNCRVZGcEFnRUNNUUFTVWh2MCsvdmp6RURJVzBtcEV6Zzgzdzg4a2ptM25QdlBSTkM3c3c3NTN5TzhNN216WnM1ZlBnd1k4ZU92ZVNtSHhZV0ZySjgrWExhdEdsVDRhSVBRZ2hSRWFXU29iVVNrSW5MMm9jSGszaHB4MDlldDFlQXRiY05KeTZvN0VvOVFnZ2hoQkExTGZ1SWhWTS9GTkQyNWdoMEprMTlkMGNJSVlSbzBDb0x5T1F1S3k1cmF3NzVWcHkvZDBJakNjZUVFRUlJVVdmeVVtd0VST2trSEJOQ0NDRnFtZHhweFdVcktUdVh3NWsrRnVkdkk4WDVoUkJDQ0ZFM25IYVZ3alFid1FuRyt1NktFRUlJY2NtVGdFeGN0cjVNT3VGVCszQ1RrUUhOcWk0c0tvUVFRZ2hSRXdwU2JhZ3VDRTZvdWpDOEVFSUlJUzZPQkdUaXN1UlNWYjQ4Nmx0QU5yeDFjL1FhK1M4amhCQkNpTHFSbDJMREVLekZHS3F0NzY0SUlZUVFseng1dHk4dVM3K2N5U0M5c01pblkwYTJhVjVMdlJGQ0NDR0VLRTFWb2VDMFRVYVBDU0dFRUhWRUFqSnhXZkoxOUZqWFJ0RWtob1hVVW0rRUVFSUlJVXF6NWpwdzJWVUNZL1gxM1JVaGhCRGlzaUFCbWJqczJKeE92am1lNHRNeE43V1Y0dnhDQ0NHRXFEdkZtUTRBekJHNmV1NkpFRUlJY1htUWdFeGNkcmFsbktiQVp2ZTZmYUJleitERUpyWFlJeUdFRUVLSTBvclBPdEFIYU5DWjVlVzZFRUlJVVJma2ppc3VPK3VTa24xcVA3aDVBaWFkRk1jVlFnZ2hSTjBwem5SZ2pwVFJZMElJSVVSZGtZQk1YRmJ5ckRhMnA1ejI2WmloTFp2VlVtK0VFRUlJSWNweU9WUXNPUTdNa1ZKL1RBZ2hoS2dyRXBDSnk4bzN4MU93dTF4ZXQ0OHdtK2dSRjFPTFBSSkNDQ0dFS00yUzVRQVZHVUVtaEJCQzFDRUp5TVJseGRmVksvL2FvaWthUmFtbDNnZ2hoQkJDbEZYMFo0Ritrd1JrUWdnaFJKMlJnRXhjTms0VkZQTExtUXlmamhuYXNta3Q5VVlJSVlRUW9ueldiQWVHWUMxYXZmeVJUZ2doaEtnckVwQ0p5OFo2SDBlUHhRY0gwVEU2c3BaNkk0UVFRZ2hSUG11K0UyT0lMQkFraEJCQzFDVUp5TVJsUVFXK1RQSXRJTHV1UlZQazc3WkNDQ0dFcUd1MlBDZUdZQW5JaEJCQ2lMb2tBWm00TEJ6T3pPWjRUcDVQeDhqMFNpR0VFRUxVTmFmVmhkT21ZcEFSWkVJSUlVU2Rrb0JNWEJiVytUaDZyRlY0S0MzQ1EydXBOMElJSVlRUTViUG1PUUV3eWdneUlZUVFvazVKUUNZdWVTNVY1YXRqSjMwNlptakxaclhVR3lHRUVFS0lpdG55M1FHWlRMRVVRZ2doNnBZRVpPS1N0L3QwT21lTGluMDY1cTh5dlZJSUlZUVE5Y0NhNTBUUktPZ0Q1R1c2RUVJSVVaZmt6aXN1ZWI2dVhubGxiQlNOZ3dKcnFUZENDQ0dFRUJXejVic3dCR3VRbFlLRUVFS0l1aVVCbWJpa09Wd3VOcDlJOWVtWW9TMWs5SmdRUWdnaDZvY3RYMWF3RkVJSUllcURCR1Rpa3Ziem1RenlyRGF2MjJzVWhXdWJONm5GSGdraGhCQkNWTXhlNUpMcGxVSUlJVVE5a0x1dnVLUjltL3lIVCsydmFoeExoTmxVUzcwUlFnZ2hoS2lZNmxKeFdsM29BMlFFbVJCQ0NGSFhKQ0FUbHl5WHF2S3RqOU1ycjVQaS9FSUlJWVNvSi9ZaUZ3QTZzN3hFRjBJSUllcWEzSDNGSld0ZlJwWlBxMWNhdEJvR05VdW94UjRKSVlRUVFsVE1VZXdPeUdTS3BSQkNDRkgzNU80ckxsbStUcS9zMzZReFFRWjlMZlZHQ0NHRUVLSnlNb0pNQ0NHRXFEOXk5eFdYSkJYWTVHTkFKc1g1aFJCQ0NGR2ZIRVV5Z2t3SUlZU29MM0wzRlpla0kxazVwT1lYZU4xZXI5SFFyMGxjTGZaSUNDR0VFS0p5OW1JWEdwMkNScS9VZDFlRUVFS0l5NDRFWk9LUzVPdjB5cDZOWXduVXkvUktJWVFRUXRRZlI1RUxuWXdlRTBJSUllcUYzSUhGSmNuWDZaVURtOFhYVWsrRUVFSUlJYnpqc0xyUUdlWGx1UkJDQ0ZFZjVBNHNMamtuYy9NNW1wM3JkWHNGK0lzRVpFSUlJWVNvWjA2cml0WW8weXVGRUVLSStpQUJtYmprZkh2Q3Q5RmpuV0lpaVRTYmFxazNRZ2doaEJEZWNjb0lNaUdFRUtMZXlCMVlYSEo4bjE2WlVFczlFVUlJSVlUd25rTkdrQWtoaEJEMVJnSXljVWxKS3l4aWYwYVdUOGRJL1RFaGhCQkMxRGVYUTBWMXFtaGxCSmtRUWdoUkwrUU9MQzRwbTArayt0UytlVmdJVFVPRGE2azNRZ2doaEJEZWNkcFVBQmxCSm9RUVF0UVRDY2pFSlVWV3J4UkNDQ0ZFUStTMHVnRFFHZVRsdVJCQ0NGRWY1QTRzTGhuWkZpdS9uTW53NlpoQlVuOU1DQ0dFRUg3QWFmWFBFV1RaMmRsczJiS2xYcTU5OU9oUlZxMWFCVUJTVWhMYnRtMnIxbm15c253cnYrR05XYk5tOGVPUFA5YjRlYjJWbnA3T3I3LytXbW1iNHVKaWpoMDdWdTFyWkdabXNtclZLbFJWcmZZNWhCQ2lJZEhWZHdlRXFDbGJUcWJpOHVFR0hoTmdwbDFVZUMzMlNBai80TEtybkQxWVRINktEVnVCRTVkRFh1aGVEalE2QlVPUWx1QW1CcUxhbTlIby9ldE50eENpTk1lZkk4ajhyUWJaM0xsejJiNTlPNDgrK2lqWFgzODlBRU9HRFBIcEhBTUhEdVNwcDU3eStkcEhqaHhoOGVMRjNIYmJiZXpidDQ4MzMzeVR1KzY2aTdGang1WnBPMlRJRUtaTm04Ymd3WVBMbkdQQ2hBazgrZVNUREJvMHlPYytWT1Rycjc4bU1UR1JuajE3MXRnNWZiRnAweVlXTDE3TWhnMGJLbXd6ZCs1Y3RtN2R5a3N2dlVUSGpoMTl2c2JXclZ0NTU1MTNpSWlJOFBuZlhBZ2hHaUlKeU1RbDQ5dGszK3FQL2FWWlBCcEYzakNLUzF2aEdUdXB1L0lJMGgyamNlZ0pqREY1YURTTyt1NldxQU11bHc2ck5ZVHNsR1lrSFc5QmZLOFFBaHZwNjd0YlFvZ0srT3NJc2drVEpuRHc0RUZtejU2Tm9pZ01HemFNYWRPbWVmYmI3WFplZmZWVmhnNGRTcGN1WGNvOVIyeHNiS25IQlFVRlpHZG5WM250dkx3OFZGVWxPVG1aN3QyN2M4Y2RkMkEwR2tsSlNTRW9LSWp3OEtyLzBMbCsvWG9DQXdQcDFhdFhsVzBuVFpyRTc3Ly9YbWI3aGcwYnVPT09Pemg3OW15cDdRc1hMbVRod29XbHRpMVpzb1FtVFpwVWVhM3oyZTEycGs2ZFNuWjJOdlBtelNNd01OQ240eXN5YWRJa2poNDl5c2NmZjF5dGdHejQ4T0dzV2JPR2Q5NTVoLzc5KzJNMm02dlZqNktpSWlaT25FaHdjREN6WnMzQ1lEQlU2enhDQ0ZIYkpDQVRsd1NyMDhtUHA5SjhPa2JxajRsTFhlRVpPNmxiemhBZnQ1dkFBTittSDR1R1Q2TnhZRFpuWVRablVWajBCNmxiZWhBL29KR0VaRUw0cVpJYVpGby9xMEVXRlJYRmM4ODl4eU9QUE1McnI3OU9hR2hvcVZGYXFhbnVQMUQyN2R1WFBuMzZlSFhPelpzM00yZk9ISy83OE1BREQ1UjZ2SERoUWthTUdNR2tTWk1xUFM0L1A1K3Z2LzZhNXMyYlZ6clNLaW9xaW43OStqRisvSGp5OHZJQUtDd3NaUGJzMmNUSHUxOHZ2dnJxcXppZFRzOHg0OGFONDdiYmJ1TzY2NjRENFBmZmYrZmxsMS8yK2ptZDc2MjMzdUxBZ1FNWEZZNTkrT0dIWmNLNkVzZVBIeTkzQkZobDN4TUFuVTdIL2ZmZnozUFBQY2VLRlNzWU4yNWN0Zm9XRUJEQTAwOC96WVFKRTVnL2Z6NVRwa3lwMW5tRUVLSzJTVUFtTGdrL25VN0hldDZMbHFvRUdmUjBpNHVweFI0SlViOWNkcFhVWFhuRU4vNlJRUFBacWc4UWw3VEFnQXppNDNhVHVtc0FyYTZQa09tV1F2Z2hwMVZGcTFkUS9Dc2ZBNkJObXphTUh6K2UzMzc3amE1ZHUrSndPTEJZTEFBa0p5Y0RFQlFVUkVGQlFabGpBd01EVVNvWXNWOVZRSFB3NEVFbVQ1N01zbVhMYU55NGNabjlXVmxaRkJZV2VoNW5abWFTa3BJQ1FKTW1UVmk5ZWpVV2k0V0RCdzl5OE9EQkNxL1R0V3RYK3ZYclI2ZE9uUUJRVlpWLy92T2Y2UFY2L3ZuUGZ3S1VlLzNRMEZEUGFMSHExam5idjM4L2E5ZXVaZlRvMGJScTFhclN0a2xKU1o2YVlrZU9IQUhjVXowQnVuZnZ6aU9QUE9McC8rTEZpMUVVaFhIanhsWDQvUy9QeXBVcitmSEhIM24xMVZjQjZOKy9QeTFhdEdEMTZ0WGNlT09OUkVkSCsvd2NBVnEwYU1GTk45M0VSeDk5eERYWFhFUG56cDJyZFI0aGhLaE5FcENKUzhLT1A4NzQxTDUvazhib05YNzRDbFNJR25MMllERkJ1bU1TamdtUHdJQU1ndktPY2ZhZ21aZ3JBK3E3TzBLSUN6aXNyb3V1UDZhNndGYmd4R2wxNGJTcE9LMHFUcHQ3WkZwRVd6TVhVMWxpMUtoUmpCbzFDb0JQUC8yVWVmUG1sZHIvMkdPUGxYdmNva1dMU0V4TUxIZWYwK25rMUtsVEZWNnpaQXBsWm1ZbWpSczNSbFZWRGh3NDRKa3V1SERoUWpadTNGanFXb3NXTFFMY1FjOUhIMzNFTGJmY3d2ang0eXU4eGdNUFBJQmVYM3BrN2YvKzl6KysvLzU3bm5ubUdSSVNFaXFzdjFYZUZNdVNVVllmZlBDQlYySFMwcVZMMGV2MTNISEhIVlcyM2JwMUt4OTg4RUdwYmJObXpRTGNZV09MRmkwQWQyaFdXRmpJNU1tVHVmSEdHejF0czdLeWlJaUlxUFFhS1NrcDdOMjcxL05ZVVJUdXZQTk9aczZjeWZMbHl6Mmp2MVJWSlM4dmo5RFEwQ3I3WGVMMjIyOW43ZHExTEZteXhLY1JoRUlJVVZja0lCT1hoQjBwcDMxcUw5TXJ4YVV1UDhWRzQ5QVQ5ZDBONFdmQ1EwOXc2by9XRXBBSjRZZWNWdFhuK21NdWgwcFJob09pRER0RjZYYUt6anBRbldVWFl0SG9GY0thbTJxc3ZsbWZQbjA4STZyV3JWdkhuajE3bUQ1OWVxazJSNDRjWWVuU3BlVWVYN0lxWWxaV1ZxWFQ5dGF2WDQ5T3ArUGt5Wk4wNnRTSlhidDI4Y3d6enpCMzdsemF0Mi9QdEduVG1EWnRHaWtwS1l3Yk42NVVrZjdubm5zT2c4SEFuWGZlQ2NBUFAveEFseTVkeXRTL2NqZ2NwUUt5dlh2M3NtVEpFbTYrK1dZR0RCZ0F1T3VLWGFpaUtaYlBQLzg4Y1hGeFZRWlJBQ2RPbk9EWFgzOWwwS0JCaElXRlZkbiszbnZ2NWQ1Nzd3WGc1WmRmWnNPR0RXVkc0UlVVRkxCNDhXTGF0bTNMOE9IRFBkdHpjbklZTjI0Y3c0WU40OEVISHl4MXpKWXRXeWdzTFBROGx3c05HRENBc1dQSGVzSTJWVldaUEhreUFHKzg4VWFWL1M0UkdocksxVmRmemNhTkcwbEtTcXB5eEp3UVF0UTFDY2hFZzVlU1Y4REp2SHl2Mnh1MEd2b214TlZpajRTb2Y3WUNKOGFZdlBydWh2QXpSbU1ldG56dnA2TUxJZXFPMCtwQ2EvSnVCSm5ENGlMcmtJV3N3OFU0YlNxS0JzeVJlaUxibWpCRjZOQ1pOR2dOQ2xxRGdzYWdRYXRUb0JyWjJKTlBQc251M2JzOWowdkNtSmlZR0dKaTNLVXExcTFiUjN4OHZFK3JPUllWRldFd0dJaU9qbWI5K3ZYbHR0RnF0UUEwYTlhTVE0Y09NV3pZTUpZdVhVcUhEaDFvMzc1OXFiYm45eEhnMUtsVDdONjltNGtUSnhJVUZNU1JJMGQ0NnFtbnVPKysrN2o5OXR0THRiWGI3WjdRTENzcmkrZWZmNTcyN2R1WHFudFdVZEg5OHFaWXhzWEZlVjJrZit2V3JZQzdmcHN2VkZYbGh4OStLSGZmRzIrOFFYNStQaSs5OUZLcHFaVnZ2ZlVXaFlXRjVTNms4TmxubjVHU2tzS3dZY1BLUGFlaUtOeDk5OTJsSGw5NTVaWDg3My8vWStmT25mVHUzZHZydnZmdDI1ZU5HemV5ZmZ0MkNjaUVFSDVIQWpMUjRPMzR3N2ZSWXowYnh4S2dseDk5Y1dsek9WUlpyVktVb2RFNGNEbktqaTRSUXRRL2gxWEZFRko1aXVXMHFhVHZLU1Q3cUJWVWxaQm1Sc0pibVFpSTBxRm9hNzYyNEtoUm8ralhyeC9mZi85OWhZRk1hbW9xelpvMTgrbThPVGs1bnFsNVE0Y09MYmROeVdxUVYxNTVKZHUyYldQbHlwV2NPSEdpek5ST2dHKy8vUlp3VDFjOGN1UUlEejc0SU8rKys2NW5GTmVLRlNzSURRMWx4SWdSWlk2MTIrMmVFV1M3ZCs4bUt5dUw0dUppYnIzMVZrK2Jqei8rMk90VkxIMnhiOTgrQUo5WG1OeTllemU1dWJrQUZCY1hlMWFYL09xcnI5aTBhUlAzM25zdmtaR1JwS1dsVVZCUXdONjllOW00Y1NQWFhYZGRtZFU4WFM0WGh3OGY1cXFycnZLcEQyUEdqT0hUVHovbHYvLzlyMDhCV2NsekxYbnVRZ2poVHlRbEVBM2VkaCtuVi9hVDBXTkNDQ0dFOEROT3F3dGRKU1BJaXM4NlNObVdoOU9pRXRuT1JFUmJNL3FBMnEybldoS2FaR1JrbEFySUxxekpkZno0Y1RadjNsenVPVXBHWXBsTUpqNzc3RFBBUGYweUlTSEIwK2JGRjE4a0x1N2M2N1B6Unl2MTY5ZVBOV3ZXOE82NzczTDMzWGZUcWxVclZxOWVqVmFyWmVUSWtTUW5KM1A4K0hFQU9uZnV6QmRmZkVGcWFpcFBQZlVVQU1lT0hXUGJ0bTFNbURDQmd3Y1BZckZZNk5ldm4rZjhOcHZORTVCMTdOaXhWQzIxSFR0MnNHZlBIcURxVlN4VFUxUDU5Tk5QTVpsTUZYOURMNUNTa29MSlpQSzU4UDI2ZGV2UTZYUTRIQTd1dWVjZTdybm5IbHExYXVVcHJMOTA2ZEl5MDF1Yk4yL094SWtUQWZmM3BLUmUyZUhEaHlrcUt2SXNVT0N0OFBCd3JyLytldGFzV2NNUFAvemdkY0FXR1JtSjJXejJySDRxaEJEK1JBSXkwYUJaSEU1Mm4wNzM2WmcrRXBBSklZUVF3bytvVGhXWG8rSWFaRm1IaWpuelV5R0dVQzNOQm9WaUROWFdjUTlMbXpadG1zL0hsRXlaTENnbzRQZmZmK2VXVzI3eDdJdUppU2wzbGNpUzR4UkZJU1FraE50dXV3MXdqeGpUNi9XTUhEbVNsU3RYMHFkUEg3Nzk5bHU2ZGV2RzlkZGZ6L1RwMC9ua2swKzQvZmJiV2Jod0lZbUppUXdmUHB4bHk1YXhidDA2T25mdVRGQlFFT0N1UVZZeXhUSTRPSmlFaEFSUFdMUi8vMzVQdjJKalk4djBMVGc0MkxPL2NlUEc5T3paRTQwUGkwRGw1T1I0RmlMd1ZuSnlNdHUzYjZkdjM3NXMzNzZkRzIrOGtkZGVlNDN4NDhjemVQQmdnb09EaVltSklTb3Fpck5uejdKNDhXSkNRa0w0OTcvL2pjbGs0dXV2djJiV3JGbE1uejZkUVlNRzhjc3Z2d0J3NVpWWCt0UVBnTkdqUi9QSko1K3dZc1VLbjBhZ2hZU0VrSjJkN2ZQMWhCQ2l0a2xBSmhxMG4wNm5ZM042WDA4bklTU0lKaUZCdGRnaklZUVFRZ2pmT0t6dXFjL2xqU0RMVHJKd2VuY2hZUzFOeFBVTVJGTUxVeWw5VlZJSXZ6cldybDJMMVdxbGYvLytubTBWRmVyLy9QUFBtVDkvUHVIaDRXUmxaZkgyMjI4ellzUUlEaDA2eEQzMzNNUFJvMGZadEdrVEw3MzBrbWVhWmNlT0hYbnp6VGRwM0xneE8zYnM0T2VmZithMTExNURxOVZ5KysyM3MyN2RPcFl0VzhhRUNST0EwalhJL3Z2Zi8vTEREeit3Yk5reUFJNGVQZW9aYVZYZVZOQjMzbm1IZDk1NXA5UzJYcjE2TVhQbVRLKytGM2E3SFozT3Q3ZGo3Nzc3THMyYk42ZGR1M1pzMzc2ZHNXUEhVbGhZU051MmJVdUZqai84OEFQdnZmY2V3Y0hCekpvMWk5allXSktTa25qampUZG8yYktsWnhUZHJsMjdpSXlNckhDbDBjbzBhdFNJWHIxNnNYUG5UdmJ2MysvMVZGR3RWb3ZESVdVZ2hCRCtSd0l5MGFCdDk3SCttQlRuRjBJSUlZUy9jVnBkQUdpTnBRT3lnbE0yVHY5UVFHaWlrZmhlUWRVcXRGOWJrcE9UT1hyMHFGZHRTd0sxMU5SVTNuLy9mVHAxNmtUTGxpMEI2TnExSzJQSGp2V01wSEk2bldpMVdqNzU1QlBXcmwxTGt5Wk5lUFhWVjFtMmJCbWZmUElKbjN6eUNZcWlNSERnUUpZdVhVcXJWcTNvMnJWcnFldkZ4OGVUblozTkcyKzh3ZlhYWDg4VlYxd0JnTUZnNEthYmJtTDU4dVdNSERtU3VMZzRuRTZuWjRybGdBRUQrT1NUVC9qOTk5K0pqNC9uK1BIam5wVWdTMEt6RW5mZmZUZTMzMzU3bWNMMnZreXhOSnZOV0N3V3I5dnYycldMN2R1M00zWHExRkwxME01ZmxkTGxjdkgrKysvejMvLytsN2k0T0Y1NDRRVWFOMjVNUmtZR00yYk1RS2ZUTVdQR0RBd0dBM2w1ZVJ3OGVMREMxU3U5Y2ROTk43Rno1MDVXcjE3dGRVQldYRnhNUUlDc3BpeUU4RDhTa0lrR1M4WDMrbU45NGh2VlRtZUVFRUlJSWFySllTa1pRWFl1QWJNWHVValpsazlBcko3NFB2NFZqZ0hzM0xtVHhZc1hlOVcySkNDTGpZMmxSWXNXM0hmZmZiaGNMalFhRGM4Kyt5ejUrZm5FeE1TUW5aM04vL3QvLzQrNzdycUw4ZVBIRXhnWXlDMjMzRUp3Y0RDUFBQSUljWEZ4ZlBmZGQxeDMzWFUwYnR5WXJsMjdlZ0tzQzgyYU5ZdXpaOCt5YWRNbXZ2bm1HMncyRzZwNmJwR1NkOTU1aHllZWVBSUFvOUVJUUtkT25XamF0Q2tmZmZRUjNidDN4K1Z5MGFkUEgwNmRPdVgxOThWaXNXQzFXajNuckV4MGREUXBLU2s0SEE2dlJwSWxKeWVUbUpqSTRNR0RXYlZxVmJuN1gzbmxGUTRkT2tTUEhqMTQ4c2tuQ1FrSklUTXprOGNmZjV5OHZEeGVmUEZGejdUUTdkdTM0M0s1eWhUdXI0cXFxc3lZTVlNUkkwYlFvMGNQeG8wYlYrRmlDeGV5MiszazVPVFF2SGx6bjY0cGhCQjFRUUl5MFdDbDVPYVRtbC9nZFh1OVJrUDN1SmhhN0pFUVFnZ2hoTy9LRzBGMjVxZENBQkw2QmFOby9Dc2RPejlvMnJCaFE0WHRWcTVjV1NwRTArbDB6Sm8xaTNYcjF2SHNzOC95MWx0djhkMTMzN0Znd1FMV3JsMUxTRWdJWVdGaHZQRENDenp6ekRPTUd6Y09WVlg1N2JmZjZOU3BFOTI2ZFVOUkZFYU9IQW00cHoxV1ZQTnI2TkNoaElTRTBMUnBVOExEdzRtSWlDQTBOSlNRa0JBMmJOakFkOTk5NTFrSjh2d3dhK3pZc2Z6blAvOWgvLzc5ZE92V2pZaUlpREtMRXB6Ly9GYXVYRmxtKzBzdnZVUzNidDBxK1E2NnRXalJnaE1uVHBDY25FeXJWcTJxYkQ5a3lCQTZkKzZNb3BUK2Vjak56ZlhVVjlOcXRUejQ0SVBjZlBQTktJcENTa29LVHo3NUpHbHBhZno3My8vMmpLWURhTnEwS2YzNjlTc3pBcThxbVptWjdOeTVrN0N3TUhyMjdNa2RkOXpoOWJGSGp4NUZWVld2bnE4UVF0UTFDY2hFZytYcjlNb3VqYUlKME11UHZCQkNDQ0g4aThQaURzaEthcEFWbkxhVGQ5SktveDZCbGE1c1dkZFVWZVh6eno4bkt5dkxxeEZTNVRFYWpYenl5U2ZFeDhjVEdSbFphcDlPcCtPZi8vd240OGVQWjlteVpWeDExVlhrNU9UdzJHT1A4Y2dqajZEVDZWaTBhQkZSVVZGY2M4MDFsUmJFSHpCZ0FBTUdEQ2gzMzVneFk3anp6anZKek16MDlLbkVvRUdEK095enovanR0OSs0ODg0N0FWaS9mbjJaY3d3ZE9wVDc3NytmTVdQR2xObm5iYUgrN3QyNzgrMjMzL0xMTDc5NEZSaEZSRVFRRVJGUlpydGVyeWM1T1pudTNidnowRU1QZVZZSTNibHpKeSs5OUJKV3F4V0FMNy84a2k1ZHVuaW1nWGJzMkxIQ2FaR3FxcFlKNGtxVWpLaHIxcXhaMVUveUFpV0xBbmdUSUFvaFJGM3puenV1RUQ3eWVYcGxna3l2RkVJSUlZVC9jVnBWRkFXMGVuY2drZkZiRWNaUUxSRnR6UFhjTXplYnpRYkFQLzd4RCtiT25YdFI1MXEvZmoyblQ1LzJqRG9xQ1dGY0xuZElHQm9heXF1dnZzcjgrZk14R0F3a0pTVUIwS3BWSzRZT0hVcS9mdjJZUFh1MlQ5TWVMeFFZR0loZXIvZlU4UW9KQ2ZIc1MwbEo0ZWpSbytqMWVoWXNXTUNTSlV2SXpjMUZxOVdXK2dCM0VIYmg5cEpWTjczUnYzOS9UQ2FUWjRHQjZnb0lDR0RXckZrOC8venpKQ1FrVUZ4Y3pQejU4NWt4WXdhQmdZRzg4Y1liVEp3NGtlKy8vNTVISG5tRWpJeU1DczlWc21EQkgzLzhVV0didlh2M0F0QzZkV3VmKzdwNTgyWUNBZ0xvMDZlUHo4Y0tJVVJ0aytFMG9rR3lPSno4ZkNiZHAyT2tRTDhRUWdnaC9KSEQ0bkpQcjFUQWt1V2dLTU5PM0ZWQmVKbXoxQ3E3M2M2dVhic0FPSGJzR0U4ODhRUkRoZ3p4VEMyc2FQcGhlUW9LQ25qbm5YZm8xS21UcCs1VlNYSCtWYXRXMGJ0M2IwKzRsSitmVDA1T0R1KysreTVSVVZHMGFkTUdnTW1USjNQZmZmZngyV2VmbFNwT1g1VWpSNDRRSEJ4TVNFZ0lack9abkp3Y1B2endRd0RQU3BYcDZlazg4OHd6bUV3bTNuNzdiYzhVeXBVclY5SzJiVnRhdFdwRmRIUTBack9aeVpNbm85Rm8rT0tMTDFCVkZhZlRpY1Bod0c2M1k3UFpHRHAwS0RFeGxaZjJDQXdNNUlZYmJ1RGpqejltNzk2OVhIbmxsVjQvbnd0cHRWcFVWV1hqeG8wc1diS0VqSXdNK3Zmdno1UXBVd2dKQ2FGbHk1YUVoSVR3OHNzdk0yblNKR2JPbkZudXFMVU9IVHJ3K2VlZjg5UlRUOUczYjk4eXRkSFMwOVBac21VTDBkSFJYaGZsTC9ITEw3OXc3Tmd4YnIzMVZpblNMNFR3U3hLUWlRWnA5K2swYkU2WDErMmpBOHkwREErdHhSNEpJWVFRUWxTUDArcEMrMmVCL3F6REZqUjZoYkRtMVp2Q1dOTzBXaTE2dlo3V3JWc3pZOFlNR2pVcVBTSi8yclJwRlI2N2MrZE9ObS9lN0hrY0ZCVEVJNDg4UXRPbVRUM2IrdlRwUStmT25WbXhZZ1VyVnF3b2M0N0l5RWdlZi94eHo3VEZpSWdJWG4vOWRaK245eTFldkppZmZ2cXB6UFlCQXdaNGl0WS8rK3l6NU9UazhQTExMOU9vVVNNZWZmUlJicm5sRmpadTNNamV2WHY1L3Z2dnljL1B4K0Z3ZU9xd25WK1ByVVJzYkN4ang0NzFxbDlqeDQ1bDA2Wk5MRnEwaUxsejUzbzkrdXhDVzdkdTVkMTMzK1hreVpORVJrWXlmZnAwQmcwYVZLck5vRUdETUp2TlBQZmNjOHlZTVlObHk1WjVWdkFzY2UyMTE1S1VsTVRYWDMvTnh4OS9YT1k2T3AyTzl1M2JNM0hpUks4V0ZpamhjcmxZdEdnUkVSRVJQdFVzRTBLSXVpUUJtV2lRcWpPOTBnLytDQ3VFRUVJSVVZYkRvcUl6YWxCZGtIZlNTbWd6L083R2NRQUFJQUJKUkVGVUl4cWRmN3h5S1ZscE1pb3FxbFNZRWhVVlJidDI3VHdyVkpaSFZWWE9uRGxUYXR1RmRjR01SaU92dlBJS1dWbFpXQ3lXVXZzTUJnT1JrWkZsUXFQRXhNUXkxOUxyOVpYVy9obzllalJ0MjdiRmJyZmpjcmt3bTgyMGFkT0czcjE3ZTlyY2ZmZmRSRVZGMGJKbFM4KzIrUGg0N3JycnJnclBlLzV6TGZtc0tJclhRVmRRVUJCVHAwNWwrdlRwZlBqaGg5eDY2NjFlSFhlaFJvMGFZYkZZdVBmZWV4azFhaFJtYy9uVGMzdjM3czNNbVRNeG04MWx3akZ3VDNsOTZLR0hlT2loaDZyVmo0cXNXcldLcEtRa1huamhCWUtDZ21yMDNFSUlVVk1VdGJ3L2V3amh4MVJnNUtyUE9WVlE2UFV4TDE3VGwydWJONm05VGduaFovYS9mNWFPN1ZiWGR6ZUVIOXIvKzJnNi9pMnF2cnNoaERoUDBtZlpHTU4xUkxReWtid3hsNllEUXdpT045UjN0MFFkMnJ4NU00Y1BIMmJzMkxIVm5uNVlXV0g5K2xSWVdNank1Y3RwMDZaTm1WRnRRZ2hSMTVSS2ZsSEtDRExSNEtUazV2c1VqbWtVaGFzYXg5WmlqNFFRUWx5V0RyOFB4Um5RK2RINjdvbG80QndXRjRGR2hmeFVHNHBXSVRDMjdNZ2VjV2tiT0hBZ0F3Y092S2h6K0dNNEJ1NWFhNzdVaXhOQ2lQb2lxMWlLQnVlSFUyayt0YjhpT29JUW8vd1ZWZ2doUkEwNytqRWNlcSsrZXlFYU9GVUZwMDFGWjlKUW1HWW5JRnJuTjlNcmhSQkNpTXVKQkdTaXdmbnh0RytyVi9hUjFTdUZFRUlJNGFlY0Z2ZWlReHE5Z2lYSFFVQ1VqQjRUUWdnaDZvTk1zUlFOaWt0VitjbkhnS3l2QkdSQ0NDR3FvK0FrR0NOQVgwRkI2ZEJXb0traXpMRG5nNklEWGZrRnM0V3dGYm9ETXRXbGdncm1TSGw1TG9RUVF0UUh1UU9MQnVWb2RpNDVGcXZYN1VPTkJ0cEhoZGRpajRRUVFseXlOb3lGNEdid2w3ZEFIMWgyZjkrWEt6Lys5RGJZK1NTWUc4SFFEMnVuajZMQnMrVTdBZmMwUzVDQVRBZ2hoS2d2TXNWU05DaStUcS9zbmRBSWpaOFdMQlZDQ09Ibld0OE9XZnZoKzJtK0gzdjBZOWoyS05nTG9lblFtdStidUdUWThwMG9DdGp5bk9nRE5Pak04dkpjQ0NHRXFBL3lKeXJSb096MnNVQi9yOGFOYXFrblFnZ2hMbmxYUEFTV0xNalljMjZidlJCU3ZvSXozMFBSR2ZlMmdEaUk2d3NKMTU2YmpubHlIYURBVmM5QjR2QTY3N3BvT0d6NVRnekJXb3JPT2dpSWx2cGpRZ2doUkgyUmdFdzBHRTZYeWsrbk0zdzZwa2RjVEMzMVJvakx3NGFmVDlDbmZSeEJadjlZQ2ZhMzR4bjhjYmFBWVQyYlYvc2NaN0lLYVJSUnpuUTVJY3BRb01mVGdIdnFHOG1md2ErendacGR1bG5XZnZqakc5ZzdEem8vNmc3RXJwNFBqa0l3UmRaNXIwWERZc3Qzb2pOcnNPYlpDWWlTbCtaQ0NDRkVmWkc3c0dnd2ZzL01wdEJ1OTdwOVhGQWdqWVBsVGJBUTFiWHF1ME84OCtWZXJraU00cVg3QjJEUWFRRklUc3ZqdWVVN0x1cmNUOXg2RmUyYVJQaDB6UGNIVGpIanZlMW9OQXF0R29mUk90NjMrb0pPbDhwenkzZXc1MmdHY3g2K2hzVFlFSitPRjVjekJmYStBYjh2QlkwT0VtK0VGcU1ncElWN2Q5NHhPTFlHVG40SlA4eUEvQlBRYVFMb1RQWGI3V3I0N2JmZktDd3NwRmV2WGloK1dLTGdvNDgrWXRPbVRiejU1cHYxM1pVYW9hcGd6WE1TR09NZU9SWVFJeVBJaEJCQ2lQb2lBWmxvTUg3MGNYcGw5N2pvV3VxSkVKZUhQdTNqV0xuNUlQdVN6L0xDeWwzTStGc2ZGRVhCWm5lU2twRi9VZWUyMnAwK0g5TzdmV002Tm90ay80bE01cXo1bVRjbURNYVg5KzlhalVKY1JCQTdEcHppbVdYYm1EZGhNS0dCUnMvK2d5Y3ptZnptSnAvN0JiRGh4VnZLYkJzeXJlYUxzcGQzSFZFSGpxMTJoMlBHQ0hkaC91aHVwZmRIZFhGL05COEJPNmJDd2NVUTNOUWRwRFV3OCtiTjQ5aXhZM3o1NVpmb2RKVy9UQ3d1TG1iRWlCRTFjdDBOR3paNDFTNDlQWjBqUjQ3VXlEWDlnVFhIZ2N1dWdnczBPZ1ZUdUx3MEYwSUlJZXFMM0lWRmcrRnJnZjRlY2JHMTFCTWg2cDdMcWFJNi92enNjcitaVWxWUVZSVlU5OWVvdVBlcE5YUE5wakVoL0hOc1g1NWNzcFZ0KzFKWjhQbXZQSHhqRjlva2hKY0phcVl0M3NKUFI5S1kvZEFnT2phTHFwa09YRUJSNE8vRHV6QnAva2FzZGlmcE9VWEVoZ2Y0ZEk3eDExL0owZE01N0RtYXpyK1dmOCtzQi82Q1Z1Tk8yWFJhRFNFQk5UK1ZOQ1lzb01JZ0x5MjdxTW8ycWdycE9VVTEzaS9oSlZzZS9QbzZLRnJvOTRvN0NLdElkSGQzZ0xaNVBQenlDc1FQT2xlVDdDSU1HVExrb3MvaGJRQ2xxdDcvQWpHWlRDeFpzcVRNOXErKytvcFZxMWFWMmxmZXR2TDgvUFBQVEowNnRjcHJWL1U5V2JKa0NVMmFOS255UFBXdEtOMEJDdGlLWEppamRDaFNuMThJSVlTb054S1FpUWJCNW5TeDU0eHY5Y2RrQkpud0I2b0tUb3NMaDhXRjA2N2lzcW80YmU2dm5iWS92N2FxdVA1ODdBN0MzSjlkRGxDZEtpNUhEU1ZlMWRDbFpRd1BEZS9NRzUvK3dwcnRSMmliRU1IZ3JrM0x0RHVkVlFoQW8zRGZwelZYWjZSVmNsb3VZMS82d3F1MnZkckZNZk9lL2dCb05BcFAzOW1iQitkczRMZmpHU3o0ZkE4VFIzUUZvSFY4T0IvUEdPbHpYNnF5OVA4TjlVeFB2VkRKYzYrc2pjM2g1SWFuVjlkNHY0U1hqcTUyRitadmZWdmw0VmlKNkc3UWZCUWMreGlPZndKdHh0WklONW8wYVVLUEhqMDhqL2ZzMmNQeDQ4Y1pOV3FVWjl1YU5XdG8zcnc1WGJxYzYrZnUzYnRKU1VueCtqb2xBWmszMHlzVlJTazNoQW9ORGZYMHViSnQ1ZW5Zc1dPbElkcUtGU3ZZc0dGRGxVRmJYRnhjcGZ2OVJWR0dIVk9ZRmt1Mmc5Qm12Z1grUWdnaGhLaFpFcENKQm1GZlJpWldwL2RUc2hvSEJ4SVhKUFhIUk8xUlZYQVV1YkFYT3JFWHUzQ1VmRmhLdmxiZG42MnUrdTdxUlJ2UnB4WDdrak01blZWQTcvWmwzM1M2WENycE9VWG9kUm9pZ3MwK245L1hVV0MrQ2c4cVhRY3FOTkRJazdmMzR2RkYzN0V2K1N3RnhYYUN6RkwzUndBN0hvZmNvKzZ2RTRkRCszRndacnY3Y2ZPYnZUOVBxMXZjQVZucWR6VVdrTFZwMDRhSEgzN1k4L2kxMTE3aitQSGpwYmF0V2JPR2poMDdsdHIyNG9zditoU1FPZis4MTJxMTVRZTJGeW9zTENRcks2dlV0dHpjWElCUzF5MXZXNG56UXpPajBVaVRKazE4NnZQNUZFVWhJU0doV3NmV05kVUZoV2wyaktGYXdFbFFZLzlZREVVSUlZUzRYRWxBSmhxRTNUN1dINVBWSzhYRlVsV3dGenF4NWY4WmdoVzZQOXYrL093b2N1SERUS1FHNzdHYnUrTjBxUVNhM0VIU2M4dS9Kem5OL1liWHBhbzRuQzQwR29YN1hsdGY2WG1XL0dOb21XM0xwOTVROHgydVF1Y1cwYnorOTRHMGJ4S0pSdU4vaGNoRlBjay9BZm5KN3E4TFQ3ay81eDBIalJIQ1ducC9uckRXb0RHNHp3ZXcrM2wzWUFZUTJocXVXM1hSWFhVNEhGWFdDS3NPbDh2bFUzSCs3ZHUzTTJ2V3JITDNqUnMzenF0dDVVMy9MSytkTi92MWVqM3IxcTJyOUZoL2tYdmNnc1BpUWxIQUhLbkRIQ2t2eTRVUVFvajZKSGRpMFNEczlybittQVJrd2pzT2l3dGJ2aE5ybmhOYjNwK2Y4OTBmYXNNZi9GVmpUSWJTdDRzejJZVmxDdlc3WE9wRkYrK3ZTN1ZWSzAwMFlOZjlyK3cyZXg2WVl3QmZnbFFGVEpGUS9PZTlLNkFSQkNlNnZ3NXVkcEdkZExOYXJaaE12cStTNlcwOXM2cmFkZXpZa2Rtelozc2VyMW16aHFBZ2Q3MjFEei84a0lVTEY1WUt2c3JidG5yMWFoWXNXRkR1K1N1cW1mYm1tMit5WnMwYXIydXErU3RWaFl6OXhlak1DdlppRjNHOUxyNVduUkJDQ0NFdWpnUmt3dTlaSEU3MnBtZjZkRXgzQ2NqRUJWd09GV3V1RTB1MkEwdU8rN00xeDRIVGRoa05BNnRCYjA2NjF2UDFsejhlNTdXUGR6T2lUeXNtamV4YWJ2dGJaMzVHZG9HbDBuUCtZK0ZtOWg3enJkWmdaYnhkOGRIbFVobjkzS2NYZmIzSk4zWGptaTVsNjdNOU9IdERsYXR0VnRibWNocXA2SmYwd1ZCOEZ2ZnFGMTZHWktvTExHZkJFT1orM09FKzkwY05LaWdvSUREUTkxSUNkOTU1WjZYN1Y2MWFoY3ZsNHZiYmI2OTBKRmxzYk8wc2hGTlRBVjU0ZURqLysxODVnYWNmY0JTN09MTzdFRnVCRTFTSWFHc21PRjZtVndvaGhCRDFUUUl5NGZkK1RjdkE0ZkorS0U5Q1NCQ3hnVkxvOW5MbXRLa1VaOW9wem5SZ3lYWml5WEZneS9PK2hwMkFaNVp0Si9WczZkRmc1VTJQaEhNRitpKzJsbGhNV0FCTm9vTXY2aHdWK2ZWWUJpK3UzRlZtKzRycHcxR0JRb3Y5b3EvaGNKYi9lK3FQczFXUHF2T21UVTNLT1dvaGRXZEJuVjZ6cnNUM0RpS3NwZThqcXlvVWtnZ1p2MERPWVFocjY5MHhPWWZBWlhjZlcwc3lNek1KQ3d2eitiaDc3NzIzd24xNWVYbDg4TUVIQVB6bEwzK2haVXZ2cDVXbXBxWVNFT0QrSGVCdERiS2NuSnd5NTdtdytINVdWaGJMbGkwaktTbUowYU5ITTJqUUlEU2FjMHM5NXVibXNtYk5HanAwNk1CVlYxM2wyZTV0RGJVTEphM053cHBmTjhPSEZRVWkyZ1VRMjFWZXN3Z2hoQkQrUUFJeTRmZCtsT21Wb2hJdXA0b2wyMG54V1hjZ1ZwenB3Sll2WWRqRk9wTlY0UFYweVRNbEFWbll4YjNKbTNyclZWVTNxaWFidzhuWnZPSnk5MmsxU3JtanphYTg5UzM3a3M4eXVHc3pwdDFXL2I1OU1YTjBsYXRZVnRhbU5sYXhESWpWRTNObHdDVTNPazFSM00rdFJzWDJkUWRrUnorQzdrOTVkOHpSajl5ZjQvclhiRi8rWkxWYVNVMU41ZXFycjY3Ujh4NDVjc1R6OWM4Ly8reFRRRFp4NHNReTI3eXRRWGEra29MOWh3NGRZdVBHald6YXRJbnJycnVPcDU5K0dwMU9SMkZoSVFVRkJSUVVGTEJ0MnphKyt1b3I0dVBqNmRPblQ1VXJaSG9qdksySmpMM0ZxR3J0MVNaVStIT1ZZaFV5Znk5Q0g2Z1EyYzczQlU2RUVFSUlVYk1rSUJOKzcwY3AwQy9PNDdDNktFcXpVNVR1b0RERGpqWGJjY205eWZjSGk2WmM1L242eGhscnNOZ2NGYlk5azEweWdzeC9WNDd0MmFhUkp3VHpKbkQ2T1NtTmZjbG4wV2sxM0RPa284L1hPLzluMGg5L1BnMUJXcUk3eWFnVnI3UzhHWDVmQ3NmV1FKUHJJS1pINWUzVGY0UmpuNEErQ0ZxT3JwVXViZG15QllmRFFZY09IY3JzczlsczFUN3ZybDN1VVphSmlZbDgvZlhYM0hKTDFkT1Vtelp0eW9nUkl4Zy9manhHb3hHQW5UdDNzbXpaTWg1OTlGSGF0cTE0MU4ydnYvN0tsaTFieXQwM2I5NDhmdi85ZDh4bU01OS8vamxmZmZVVkpwT0p0RFQzYXdLTlJrUHYzcjJaT1hNbWpSbzE0dlRwMDc0KzNYSkZ0ZzBnc20zdC85K3dGN3BJK2l3YmpVSERtWjhLMFFkb0NHbHFyUFhyQ2lHRUVLSmlFcEFKdjFaa2QzRHdiTFpQeDBqOXNVdUx2Y2hGVWJxZHduUTdSZWwyckxreU9xeStsWXg2dXRDaytSdDlPbmI1MU90TGhXcjFWWU9zUFAvOTVnQUFOL1p1U2FNSWR4OWRMcFhWMjQrdzQ4QXBYcjUvQURxdHBzTGpYZjZZaW9ucU1ZWkI1eW53MC9PdzQzSG9Od3VpS3dqSjBuK0U3WThES25SNXpGMi9ySWFscGFXeGFORWl6R1l6Z3dZTktyVXZKaWFHelpzM285Rm9NSnZOT0J3T3J3T3o0dUppdnZubUc5cTBhY1BJa1NPWk5Xc1d1M2Z2cGtlUGlnUEJsSlFVQWdNRHVlbW1tMGhQZDQvMmRqcWR2UEhHR3pnY0R2UjZmYWtwbFJlS2lJamdwcHR1SWlVbGhZaUlpRkkxMWFaUG4wNVJVUkdSa1pFVUZoYnk1WmRmc243OWVpSWlJaGc2ZENnMzNIQURNVEh1Ky8yQ0JRdjQ5Tk5QbVRoeElzT0hEL2ZxK2RZM2ZhQ0dpTFltTWc4V293L1VjdWJuUW9JVERDaXlxcTRRUWdoUmJ5UWdFMzd0dC9TelByM1JiQm9hVEhTQVRGTm95RngybGNJemRncE8yeWc0YlhjWE1SWitwYWJxaEdrdkNKaHFzd2FaTDM0NjRoNDlGbVRXODMrRHo0M1FjYWtxbS9hYzVFaHFOc3MyN09lK29aMHFQRWRKUFRKRm9jS3BrNklCYVRrYThrL0E0ZVd3K1NGb05neWFqNExRUDZjZzVoNkY0MnZneEplZ09xSHRQZEQ4cGhydnhyNTkrM2orK2VmSnpzN21ILy80QjZHaG9hWDJQL2JZWTh5Yk40K3Z2dm9LVlZXSmlJaWdhOWZ5Rjg2NDBPclZxOG5QeitmdmYvODdBd2NPWlBIaXhiejk5dHQwNmRJRm5hNzhsNHRWVFpkODhNRUh2WHRpZi9aOTJMQmhuc2RHbzVHOWUvZXljT0ZDOXU3ZHkxVlhYY1dVS1ZQbzNidTNwNzZZeldhanVMaVlrU05Ia3BhV3hwdzVjOGpJeUtpMHpwby9pZXBnSnV1d2hZQm9IYm5KVm5KUDJBaHJMcVBJaEJCQ2lQb2lBWm53YTcrbW5mV3B2VXl2YkhoVUZTeFpEZ3BPdVFPeDRyTjJ2NXlTSnM2cHFGai94YXJOR21UZWNycFUzdnA4RHdCM1hkdVI0SUJ6Szh2cHRCcW0zWFlWRDgzOWhsWGZIZUtxdG8zbzFEeTYzUE1VVzkxVFVrMTZYWlVyV0lxR1FIR1BDQXRKaEYvblF2TG43bzhMR1VLaDh5TzFFbzdsNStmenIzLzlpN3k4UEI1KytHR0dEaTM3LzdCNzkrNHNYYnEwMUxZWFgzeXh5bk1uSnlmei92dnYwNnhaTTY2NTVocDBPaDMvOTMvL3g1dzVjMWl3WUFHVEprMHE5N2dOR3phVWV2ejU1NTh6Wjg0Y25ucnFLUVlPSEZpbS9lKy8vODZVS1ZQbzJMRWpzMmJOcW5DVnpIMzc5akZseWhUUDQ2Wk5tNUtSa2NIaXhZdVpQMzgreGNYRkZCY1g0M1M2LzRDaTAra3dtODFFUjBmendRY2ZVRkJRd01TSkV5dGRoZE1mYUkwYUFtUDFPSXBkNkl3YTh2K1FnRXdJSVlTb1R4S1FDYisyUndLeVM1TExxVko0eWs1ZWlwWDhWQnRPbXlSaVZWRzBDaG90YUhRS2lrWkIwUUFLN2plQWludWtFc3E1YlVVWkY3OHE0K1hvczUxSFNVN0xJekUyaEJGOVdwWFozelFtaEx1R2RPU2RML2Z5NHFvZldQam9Yd2swbFMwS1gyQnhUMnV6T3B5TWUzVjlsZGQ5Y1BhR0NvTTBDWXo5U0l2UjBHUUluUGdLMHI2SG9qT0FBb0Z4RU5zSG12N1ZYWHVzRmdRSEIvUHZmLzhidTkxT3AwNFZqMTcwVlZaV0ZrOC8vVFF1bDRzcFU2WjRSb3ZkY01NTmJOcTBpYlZyMXhJUkVjSGYvdmEzU3M5ejdOZ3gzbnJyTFNJaUl0RHI5VmdzRmt5bWM2dUpIamx5aEtlZmZwcVFrQkNtVHAxYWFYaDF4UlZYTUdyVUtBd0dBeEVSRVpqTlpnSURBd2tJQ01Cc052UG9vNDh5WXNRSTdyNzdic3htTTFhcmxhQWc5L2Y5dmZmZUl5a3BxUWErTTNVak1GWlAycDVDUXBvWXlUOWxRM1hoL3YwdWhCQkNpRG9uQVpud1cwNlh5bS9wbVQ0ZEkvWEgvSmZMb1pLZmFpUHZwSTJDVXpaY2pzdm5YYi9XcUtBemFkQWFOV2dOeXA4ZkdqUjY1ZHhqdlFhTlFVR2pWOUJvRlhjUXBzUDl0ZFlkZ3ZsaS8vdStoY3ZWY2NkL1BxOXdaY2pLVkZZYnJLTDZadFhoYXcyeWpOeGlsbTNZajZMQTVKdTZveTJuRnBDcXdyQ2V6Vm4vNDNIK09KdlB3blY3bVRLNmU1bDJPUVZXd0YyM3pKdlZRUDg0NjkyS29jSVA2SU9oMVJqM1J4MXIxNjVkalo3djFLbFRQUDMwMDZTbHBmSHd3dy9Uc2VPNUJTa1VSZUdaWjU1aDRzU0p2UHZ1dTJSa1pQRFFRdzk1Q3ZGZktEdzhuUEhqeDdOMTYxYWVlKzQ1dEZvdFYxNTVKYjE2OWNMaGNMQnMyVElDQXdONTZhV1hpSTR1ZitUbCtSNSsrR0d5czdONTdiWFhhTnEwS1E4ODhFQ3AvV2F6bVpDUUVIYnQyc1hNbVRNWk8zWXNZOGFNNGE2NzdzSnF0ZnI5NkxFU2dZMzBxQzdRQjJodzJWV0tNdXdFMXZSS3JFSUlJWVR3aWdSa3dtOGR5YzZoMkZIeHlua1hhaFlhVEtUWlZIVkRVV2VjdHBKUXpFckJhVHVxODlJS3hYUm1EZnBBRGZvQUxmb0FEVHF6QnAxSmc4NmtlTDdXR2pXWC9HZ0FiK3VHcFdZVzRISjU5ek9RRUJWY3JhbUpxbHE5c0NtN3dNTFQ3MjZqb05oR1dKQ1JEVDhuczJiN0VRb3NOZ3FLN1JRVTJ5aXcyQ2tvdHFPZU42VHJ5eCtQY1UyWHBuUnVVZm9OZjFwMkVRRGRXOGZ5NG4wREtyeHVTU0Q0eGN6UkZkWXE4MmJWVFZHSHZyNGRjZzZYdnkrNE9RejlzRUVNQWRxeVpRdHo1c3doTHkrUGUrKzlsMUdqUnBWcEV4NGV6aXV2dk1JVFR6ekJGMTk4d1o0OWU3ai8vdnZwMzc5L3VXMUhqQmpCaUJFanlNbkpZY09HRFN4YnRveWZmdnJKMDZaLy8vN2s1K2ZqY3JuUWFDcitIcW1xeXRkZmY4M2JiNytOeFdJcHRWcG55Zisva2dDc1JZc1c5TzdkbTNmZWVZZU5HemZ5MkdPUDFYaVFXSnRNWVRxMEJnV1hBMUNnSU5VbUFaa1FRZ2hSVHlRZ0UzN0wxL3BqbldPamFxa253aGRPcTR1OFA5d2p4UXJQdUtlTE5GUTZrd1pEc0JaRGlCWkQwSjlCV0dCSktLYVIxY2IrNUcxTnNsdG5ma1oyZ2NXcnRtOC9PcVJheGUyckd5WnQyZnNIeDA3bkFPN1JYMS8rZUx6Y2RrYTlsaUN6Z1NDVEhxdkR5Wm1zUWw3N2VEY0xILzByUnYyNS9wNUl6d01nTGlLdzNQT0lCaXlvS1RncldCa3l1Q20xVlhSdTQ4YU5iTnhZOVVxeFZUbHg0Z1JMbGl4aHg0NGQ2UFY2SG4vOGNmNzYxNzlXMkQ0dUxvNzU4K2Z6OHNzdnMydlhMdjcxcjMrUm1KakkwS0ZER1RseXBHZEtwdDF1NThTSkV4dzhlSkJmZnZtRkgzLzhFYXZWU3J0MjdiajY2cXY1K2VlZjJieDVNeHMzYmlRb0tJaWVQWHZTdTNkdnJycnFLcy8wU0lEOSsvZXpjT0ZDRGh3NFFKY3VYWmc4ZVRKYXJaYWpSNDhTRUJEQW5qM3VHb0VsQ3hSRVIwZnoxRk5QTVd6WU1GNS8vWFVtVDU3TXFGR2p1TysrK3pBWURHV2ZrTDlSd0JpcXcxYmd4QnlwbytDTW5kajY3cE1RUWdoeG1aS0FUUGl0UFdjeWZHb3ZBVm45Y1ZoYzVLVzRSNG9WcFRXc0l2c2FuWUl4VklzeFJIc3VEQXZXWWd6V290RkxBRmFlelh0VGlBeHV1S3ZGMmgxbFU5c2JlclZneDRGVGhBWWFhUndaU0VTd2liQWdFNkdCUmtJRERRU2JEWVFFR05IcnpvMTZLU2kyTVg3MjExaHNEazZtNTlFNlB0eXpiMSt5Ky9kWGk3aXcybjlDb203MWZibGVMcHVZbUVpdlhyMThQbTdYcmwwa0p5Y0RrSm1aeVlRSkU3QmFyYlJ1M1pvbm5uaUN4TVRFS3M4UkVoTEN6Smt6MmJKbEMwdVdMQ0U1T1JtTHhZTEw1V0xhdEdtY09uV0s5UFIwVDlIOGhJUUVoZzhmempYWFhFUHIxcTBCdVBYV1c4bkx5MlA3OXUxODk5MTNiTm15aFcrLy9SYWowY2g3NzcxSFJFUUU0QjdaZHZic1dhWlBuODZnUVlNQStPaWpqM2o3N2JjOS9ZbUlpQ2l6Q0VDM2J0MVl0R2dSaXhZdDRzQ0JBNTZWTGhzQ1k0aVdnak0yd3BxYnlOaFhoTk9xb2pYSy9VY0lJWVNvYXhLUUNiK2s0dnNJc2s0eEVwRFZLUlVLenRqSlRyS1FuMkwxKzFCTVVjQVFvc1VZcHNNVXFzVVVwc01ZcHNVUXBQVzV2dGZscXRCaVo5N2FYL2ptNXhNOGZrdlArdTVPdFp6S0xPQmZ5M2Q0SGkvYnNKKzdydTJJVHF2aHBmc3JuZ3BabmlDemdSZnVHMEJNV0FCbXc3bmJhVzZobFlNbnN3QzRJbEYrTDEyU2ZwZ0JtZnRLYjR2dUNqMmVxWlhMOWVyVml5NWR1akJtak85MXo4TEN3anlqcmlJakk1a3laUW9XaTRYcnI3L2U1enBkQXdZTTRPcXJyK2Jnd1lPZWFZOEpDUW1ZVENZR0RoeElxMWF0Nk5DaEExRlI1Zi9jaDRTRU1HellNSVlORzBadWJpNWJ0MjdGYnJkN3dqR0ErKzY3cjh6b3I0RURCeElYRjRmTDVjSmtNdEd4WTBjQ0FnTEtuTjlrTWpGcDBpUWNEa2VEQ3NnTUlWcnNSMTBFeExoL2p4U20yUWhwS3F0WkNpR0VFSFZOQWpMaGw4NFVGSkplNUgzeDcyQ0Ruc1JRNytvZ2lZdmpLSGFSZmRSQ2RwSVZlNkd6dnJ0VFBnVk1vVHJNa1RwTWtYOStEdFdpYUNVSjg1WEY1c0JxZDljQ2ZPRDFyOGpJTFNZNk5JRG1qVUxydVdlKysvN0FLVjc2M3c4VVd1d003OVdDdzZuWkxOOTRnTzhQbm1KTS96YjBiTnVJMEVEZjNwUTJpd2twczIzRHp5ZHdPRjNFaGdmV3lQZkoyN3B0b2c3bHAwQitjdWx0NXRvTFEyZk9uRm50WThlTUdWTXFXQnM4ZVBCRjlVVlJsRkkxd1NaT25GaXQ4NFNHaGpKOCtQQXkyOHViRmhrVkZWVmg2RmFla21tZkRZVXgyQjNtYVEwYU5EcUZ3alM3QkdSQ0NDRkVQV2hZcnlERVphTTZvOGMwRFdURnFvWklWYUhnbEkzc0pBc0ZxVGEvR3kybU0yc0lqTkZqanZvekRBdlhvZEhKejBOTitPSFFHYysvZDBadU1VTzZOV1BDaUs0RW1zNFZrYTdKbFNkTFBEaDdRN1dMOUpmbjBCOVovUE8vMjFGVnVIdElSOFlPN2tCQnNZMlgvdmNqT3crNmd6T0FBS09lc0NBak9xMEduVlpCcTlHVStscXJVWEM2VkN3MkJ4YWJFNnZkZ2RYdXhHSnpjSFduQkNhTjdNYUhXdzRCY0YzM1JKLzdiN1U3MFNoS3FhbWMzLzZhQWxCcW02aG5nNWZXZHcvRUpjUVE0ZzdJYkFWT0FtUDE1S2ZhaVd1WWczU0ZFRUtJQmswQ011R1g5a2lCZnI5Z0wzU1BGc3M1YXNGZTVEL1Y5blZtRFlHeGVzK0hJYmpoVEtWcGFINDZrZ2FBMmFCanlzMDlHTlM1U1prMnRiR0taWFZXb3F4TW0vZ0lXalVPcDJmYlJvd2Q3Qjc5RW1RMjhPKzcrL0ZMVWpvYjk1eGdmM0ltR2JsRm5Nb3NxTlkxaG5STDVML2ZIQ0FyMzRKUnIyVkVuNVkrbitPYlgwNHdlL1ZQYURVS1JyMFdoMVBGNW5DUDFHemZOTEphL1JKQytEZDlnRHY4dGhlNUNFMDBrcjg5bjZJTU93SFJzcHFsRUVJSVVaY2tJQk4reWRjUlpGZkd5QnZIbXFLNjNNdk1aeVZaS0RoVndVcHRkVXhuT2hlSUJjVHFNWVpJSUZaWEhoaDJKZWs1UlR4OFk1Y0tnN0RhV01YeWk1bWphM1FWUzBXQmY5M1ZqK2pRc29zTGRHMFZROWRXTVo3SERxY0xwMHZGcGFxNFhIOStxTzRQQlFWRkFZMmlvQ2dLR28xN3lwbEdjUWRhTm9lVGo3WWU0czVCN2IyYXJsa3lLa3o1c3hCZTY4YnVRdjlPbDBxUjFlRnAxNnB4R0krTzZ1N2JOME1JMFNCbzlBb2FyWUt6MkVWRWF4TWF2VUwyVWFzRVpFSUlJVVFkazRCTStKMENtNTJrckJ5djIyc1VoWTdSRXBCZExKZGRKVHZKd3RtRHhUaUs2M2UwbU02b0llQzhFV0xHVUFuRTZrdVFXYzhMNDY0dWQ5L0VrVjJ4MkJ6bDdpdlBwSnU2WXJOWFhyZnV0ciswQTBDcnFkNTBRcDFHd3oxL3ZhTGNmZVdGWStXZVE2dWhHdGtjQUQzYk5HTEcyTDcwYWhmblZmdDFNMjh1OWJoTlFqaGZ6QnlOM2VIQzRYVGhVbFdNZWgwQlJybGRDM0VwMDVvVUhGWVhHcDFDZUVzVFdZZUtpYjdDN0Y1SVJnZ2hoQkIxUWw1eEM3L3pXM29tdnBTNGFoMFJSb0JlZnBTcnkybDFrWG5JUXRhaFlweTIraXN1RmhDdEo2U0pnYURHQmduRUdvaCtIZU45YW4vMUZRbFZ0cmwvV0tmcWRnY0FqVWJoYjllMHY2aHpYS3krSFJwZjFQRUduYlphbytlRUVBMlh6cVRCVWV5K0IwZDFOSk9kWkNGamJ4SHhmV1VCSWlHRUVLS3VTS29nL002ZXRBeWYyc3YweXVxeEY3cklQRmhNZHBJRmw3UHVnekZGQTRHTkRJUTBNUkNjWUVCbmtnTGtRZ2doTGs4Nms4WlQ2MU5uMGhEVndVejYzaUpDbWhrSmppKzdzcWNRUWdnaGFwNEVaTUx2K0Z4L1RBcjArOFNhNitUc2dXSnlqMXZxZkRWS2pVNGhxTEhCTTFKTWE1Q1ZKb1VRUWdpZFNVTngxcmtwNjFGWEJGQncyazdxam54YVhoK09QbEQraUNTRUVFTFVOZ25JaEY5eHVGenN5OGowNlpqT01SS1FlYU00MDhIWi9VWGtwZFJ0NFgydFFTRTR3VUJJRXlPQmpmUm9kQktLQ1NHRUVPZlRtaFNjbG5QMVB4VUZFdm9IYzNSZERzbmY1TkpzY0lqVUl4TkNDQ0ZxbWZ3NVN2aVZ3MWs1V0J5VkYvRStYNlRaUkZ4d1lDMzJxT0VyUEdNbmVXTXV4OWJuMUZrNHBqVW9STFEya1RnNGxMWTNSeExmSjVqZ0JJT0VZMElJSVVRNWRDWU5xa3FwV3FENkFBM05oNFNpdWxTT2Y1Vkw4Vm52RjBXcFNkbloyV3pac3FWZXJsM2Z2djc2YStiTW1VTkJRVUY5ZDZWY0RrZmxQeE81dWJrVUZ4ZGYxRFYyN2RyRnNtWExMdW9jUWdqUlVNZ0lNdUZYOXFYN09Ib3NOZ3FKWE1wWG5Pa2c3ZWRDQ3RQdGRYYk53RVo2d2x1YUNHbGlRTkhLdjR3UVFnamhqWkk2bkE2TEM2M2gzRWd4WTZpVzV0ZUZjV0pUTHNlK3lpRzhsWW5ZTGdGb2pYWDBJZmZmQUFBZ0FFbEVRVlQzTis2NWMrZXlmZnQySG4zMFVhNi8vbm9BaGd3WjR0TTVCZzRjeUZOUFBWVnBHNnZWU25wNnVsZm5pNHlNSkNBZ3dLYysrQ29ySzRzRkN4WVFGUldGd1dEZzRNR0RUSjQ4MmF0ak4yellVS3Q5QXpoOCtEQlBQdmtrVTZaTW9YLy8vdVcyR1RObURILzk2MTk1L1BISHEzMmRiZHUyc1g3OWVqcDI3RWlQSGoycWZSNGhoR2dJSkNBVGZtVi9ScFpQN2ErVTZaVmwyQXVkcE8wcElqZlpXaWZYMDVrMWhMVXdFdDdTaENGWXBuOElJWVFRdmpvL0lET0dsTDZYNmdNMHRMdytqTE1IaXNuWVYwemVTU3ZoclV5RU5qZGlDcXY5bC9JVEpremc0TUdEeko0OUcwVlJHRFpzR05PbVRmUHN0OXZ0dlBycXF3d2RPcFF1WGJxVWU0N1kyRmdBbm56eVNYYnYzbDF1bTlkZmY1MHBVNlo0MWFkcDA2WXhlUEJnQUQ3OTlGUG16WnZueTFNcUpUSXlrcFVyVjViYTVuSzVlUDc1NTdIWmJEejU1Sk1ZRE9jV1NuajIyV2RwMnJScHVlZmF2SGt6NzczM25zOTlzTnZ0VEowNmxlenNiT2JObTBkZ1lOV3pJMXEzYmsxQ1FnS3paOC9taWl1dUlDd3N6T2ZyZXVPQkJ4NWd4NDRkN04yN3Q5b0JXVkZSRVJNblRpUTRPSmhaczJhVituNEtJWVEva1lCTStKVURaMzBNeUtSQXY0ZlRwbkoyWHhHWmg0cFJYVlczdnlnS0JEYzJFTjdLUkZDOEFVVUdpd2toaEJEVnBqVzViNlRuMXlFN242SlJpTDRpZ05CRUl4bS9GWkYxMk1MWkE4V1l3blFFTnpGZ2p0QmhDdGZWU2pIL3FLZ29ubnZ1T1I1NTVCRmVmLzExUWtORFBlRVVRR3BxS2dCOSsvYWxUNTgrbFo3cnR0dHU0OXBycjZXNHVKZzVjK1p3d3cwMzBLbFRwMUp0NXM2ZFMvdjI3UUZZdlhvMUN4WXM4SXpJeXNySzRyYmJiaXZWdmxtelpnd2JOcXhhejIzcjFxM29kR1hmRHMyZE81ZTllL2N5ZGVwVVdyUm9VV3BmbzBhTmFOS2tTYm5uQ3c4UHIxWS8zbnJyTFE0Y09PQjFPQWFnS0FxVEowL20rKysvUjdtSUYyTGVqZ1pjc1dJRksxYXNxSEIvang0OWVPR0ZGOHJkRnhBUXdOTlBQODJFQ1JPWVAzKysxMEdvRUVMVU5RbkloTjhvc2p0SXpzbnp1cjFlbzZGZFpQVmVpRnhLVkpkSzFtRUxHYjhWbGFwZFVoc01RVnJDV2hvSmEyRkNIeUFsRElVUVFvaWE0QmxCVmx6NWZkd1FwQ1crVHpCeFBWVHlUbHJKT1dibDdQNGl6eC9HdEFZRlk0Z1dqVUdEVnErZytmTkRiOVlRMGM1YzdUOW90V25UaHZIangvUGJiNy9SdFd0WEhBNEhGb3NGZ09Ua1pBQ0Nnb0xLcmRVVkdCam9DWEJLUnBqbDV1WXlaODRjT25UbzRBbmI5dTNiVjYyK2RlblNwY0tSYTFYWnQyOGZMdGU1VUZKVlZSWXNXTUFYWDN6aENmTXU5UGUvLzcxYTE2ckkvdjM3V2J0MkxhTkhqNlpWcTFhVnRqMTE2aFIzMzMxM21lMGxOY0txTTdYem9ZY2VLbmQ3VWxJU0d6WnNvSEhqeG93Y09iTEs4NVNNRXF4SWl4WXR1T21tbS9qb280KzQ1cHByNk55NXM4OTlGVUtJMmlZQm1mQWJCODltNFV1ODB5NHFISVAyOGc1cGNrOVlTZDlUaEszQSs0VU5xaU9rcVpHSTFpWUNZL1ZJMFRjaGhCQ2lacFhVRkhOVU1JTHNRaHE5UWxoTEUyRXRUYWd1c09ZNktNNXlZTWx5WU10MzRyUzVzQmVxdU93cVRwdUtva0JZQ3hOYVkvVnY0cU5HaldMVXFGRkErZE1hSDN2c3NYS1BXN1JvRVltSmlWNWZKeTB0amFDZ0lBQnljbklBU0VsSkFkekJXa1ZjTGhmejU4K25WNjllOU96WjA2dFJWVTZuczlSMHY0VUxGN0ptelJxR0RoM0svZmZmejYrLy9zclJvMGU1OGNZYlBXMXFlb3JsMHFWTDBldjEzSEhISFZXMkRRa0pZZno0OGFXMldTd1dsaTlmVG5Cd3NFL1hMVEY2OU9neTI5TFMwbGkxYWhXaG9hSDg1ei8vSVQ0KzNyUHY1TW1UT0J5T01pUHJ2SEg3N2JlemR1MWFsaXhad3B3NWM2clZYeUdFcUUwU2tBbS80V3Y5c1E1UkViWFVFLzlYbEdIbnpNK0Z0YnFpbGFKUkNHdGhKS3FEV1dxTENTR0VFTFZJVWR3aG1iY0JXYWxqTldBS2QwK3hwR1V0ZEs0Y2ZmcjBvWEhqeGdDc1c3ZU9QWHYyTUgzNjlGSnRqaHc1d3RLbFMzMCs5L1BQUDE5bTI3aHg0Nm84N3ZqeDQyemJ0bzIxYTlmU3RHbFR4b3dadzdYWFhvdGVyNi93R0tmVFdXcUtaYmR1M2JCWUxFeWVQQm1uMDhtOGVmTW9LQ2pndXV1dTg3U3B5U21XSjA2YzROZGZmMlhRb0VGZTFSQUxDZ3JpbGx0dUtiWHQ5ZGRmeCtWeVZUaHRNU01qZzJuVHBqRisvSGl2UXEzYzNGeW1UNStPeFdMaGxWZGVLUldPQWJ6MjJtdWtwS1F3YTlZc24wT3kwTkJRcnI3NmFqWnUzRWhTVWxLVkkrYUVFS0t1U1VBbS9NWitIK3VQZFlpKy9BSXlSN0dMMDdzTHlUdFpld1g0TlhxRmlEWW1JdHVhMFprdjd4RjZRZ2doUkYzUm1SU2MxdG91SXVxYkM0dnFsMHpoaTRtSklTWW1CbkFIWlBIeDhmVHMyYk5HcnVsckRiSVNMVnUyWlBueTVYejExVmVzWExtUzExNTdqV1hMbGpGbXpCaHV2UEZHakVaam1XUHNkbnVwQUsxbno1NmU1N0ZtelJwT25EakJmLzd6bjFKMXdXcHlpdVhXclZzQmQvMjI2dGl3WVFQcjFxMWorUERoOU92WGo3UzBOQ3dXQzgyYU5mTzB5Yy9QSnpVMWxYLzg0eCs4OE1JTHRHdlhyc0x6NWVUazhQampqNU9lbnM0TEw3eEE2OWF0eTdSNTVwbG5tRFJwRWxPblR1WDExMThuSVNIQnB6NzM3ZHVYalJzM3NuMzdkZ25JaEJCK1J3SXk0VGNPeUFpeWlxbVFsV1FoN1pkQ1hQYmFxVE9tTTJ1SWJHY212TFdKLzgvZWZjWkhWYVp0QUwvTzlKSkpJYjJSRUNDRUFFR3FGSUVnZ21CZFdBUkVYbGZYVmQ5ZDF2NnEyQkhCc3V5aW91NnVvaUNyc3FBb1JWQVVLU0s5WStpRWtFQUNDZWx0ZW5rL3hBeVp6Q1NaTTVrVXlQWC9zc3c1enpubkdTUy9uVnh6UC9jamxYTWRKUkVSVVd1U0tpV3dtbHEybDZoWUV5ZE94UERodzdGcjF5N3MzYnZYNDVpOHZEeVhRS1l4V1ZsWk9IZnVIQXdHQXdEZytQSGprRXFsMEdxMXptV1Z6U0dYeTNIYmJiZGgvUGp4K1A3Nzc3RnMyVEo4K09HSFdMTm1EWllzV2VMV2tOOXF0WHFzTU12TnpjV1NKVXR3ODgwM08zZHVEQWdJd1BYWFg0L0preWNqTkRUVTQvTlBuRGlCYmR1MmVUM2YycjVydlhyMTh2cWFXa2VPSE1HQ0JRdlF2WHQzekp3NUUwYWpFUysvL0RLcXFxcnc2YWVmT3Q5WFVsSVNaczZjaWVlZWV3N1BQdnNzM256elRXY0FXVmRXVmhibXpwMkxvcUlpdlA3NjYramR1N2ZMZVp2TkJxdlZDcVZTaWFlZWVnb3Z2dmdpbm5ubUdiejMzbnNOL24xNFV2dGVmZTA1UjBUVWtoaVFVYnRRYWpUaFVsVzExK00xY2hrU2duenJ0WEMxTVZYWWNIRjNGZlNGbGhhNXZ5SlFpckNlYWdRbktTRklHSXdSRVJHMUJabEtBbE41eTdWTzhNWGd3WU1CMUN6VHF4dVExZC81OE55NWM5aTZkYXZIZXp6NDRJTUFBSlZLaFVtVEptSFpzbVhPYyt2WHI4ZjY5ZXNSSHgvdjdHSG1hdyt5dW1ReUdXNi8vWGFNR3pjT3ExZXZoa3FsOHJoYnBhZUF6R3cyWTk2OGVUQ2J6UzdMQytQajR6RjM3dHhHbnhzZkg0OXg0OFo1TlVlZzVuMnBWQ3FFaDRkN2ZRMEFaR1JrNE1VWFg0VFZhbldHWGErOTlocnk4L014ZCs1Y3QvZlV1M2R2eko0OUd5KysrQ0ptelpxRitmUG5Jems1MlhuKysrKy94OXR2dncySHd3R2xVb25YWG5zTlZxc1ZOcHNORm9zRlZxc1ZEb2Q3ZUZ0WVdJam5uMzhlNzc3N0xsUXFsVmR6RHcwTmhWcXRkdTUrU2tUVW5qQWdvM1pCYlBWWVNtZ0lKTTNZMHZwcTRMQURSY2YwS0R4NlpYY3FmMUtIeWhDV3FvWXVYdW56cmxiVWZrbGtBdXgyR1NTUzl2WExGclV0dTEwR2lZdy84RVR0a1ZRcHdHcHNYeFZrRFprMWE1Ym9hNlJTS2RMVDAzSC8vZmVqdkx3Y2t5ZFB4dE5QUCswTWxHb3Jpbnp0UWVhSlVxbDBMc2wwT0J3NGV2UW9ObS9lRElsRWdrY2VlUVFtazhrbFRISTRIRml3WUFIT25qM3JjcDk5Ky9hNTlWaHJ5dEtsUzUxOTJocFNWbFltdW0vWnpwMDc4ZnJycjBPajBjQm9OR0xUcGswNGYvNDhNak16OGRaYmJ6VzRoSExBZ0FHWU5Xc1c1czJiaDJlZmZSWUxGaXhBbHk1ZEFBQWpSb3pBaGcwYmtKQ1FnS0NnSUtqVmFpeGR1aFFEQmd6QTJMRmpvVktwb0ZBb01HdldMSXdhTlFvelpzeUFYQzdIamgwN3NHalJJaXhhdEFpUFBQS0kxKzhoTURBUXBhV2xvdDQzRVZGcllFQkc3WUxZL21NOXIvSGxsZm9pS3k3dXJvU3AzUCs3VXlxRHBJanNwNFV1VnRIMFlMcHFLUUtrTUprQ29WYUwrOW1pYTV2SkZNaE5ONGphS1psU0FwdlpEb2NEN2Y2THF6Rmp4dmo5bmxxdEZtbHBhWGowMFVlZFN6YnI5eUNyckt6RTdObXp2V3BvRDlRRVhpZFBuc1RQUC8rTWJkdTJvYkN3RUlJZ1lOcTBhWEE0SExEWmJDNjl5VDc1NUJOczJyUUpNMmJNd09lZmYrNDgzcWRQSHl4ZXZMalJaMzM3N2JkWXRXcVZjMXh0ajdiR1dDd1dqNVZ0RFRseTVBaG16NTZOa0pBUXpKOC9Idzg4OEFEc2Rqc09IejZNQVFNR05MaTdacTFSbzBhaG9LQUFpeFl0d3IvLy9XKzg5ZFpiQUdxV2o5YmRWVkt2MTJQSmtpVklUVTNGNk5HalhlNFJGQlRrM0pWMHlwUXBBSUFKRXlaNC9SNkFtckRVYXVVWGVFVFUvakFnbzNaQmJBVlpyMnUwUWIvZDRrREI0V3FVbkRiNi9kNHl0UVFSYVJvRWQxVzErdy9lMUh5NmVBVktMeVF3SUNNWHBlVUowTVV6SENkcWo2UXFBWEFBZHJNZFVtWDczeVFuT3p2YnJkS3FJZDRFYWwyNmRNRS8vdkdQUnNmb2RMb214OVJXaXYzeXl5L1l2bjI3TXhUcjA2Y1BwazJiaGhFalJpQWtKTVRaQjYxdVFHWXdHREJpeEFqY2UrKzlMZ0daMVdwdHN0SkxyVllEdUxLVHBkVnFiVEw4VXF2Vk1CcTkvOHdYRXhPRCtQaDR6SnMzRDFGUlVRQnFscnVHaDRkajhlTEZtRGx6Smw1KytXVm5aWmduVTZaTWdjVml3VzIzM2RiZ21IUG56Z0dBMnc2V0RkMVBMSVBCQUkxR0kvbzZJcUtXeG9DTTJwd0R3SEZXa0tFeXo0eExlNnRnMGZ0M1BhVkVKaUNzbHhxaEtXb3VyZXBBd25xcWtYa3VDZFg2WEdnMWhXMDlIV29IcXZYaHFMSW1vVnRQZFZ0UGhZZzhrUDBXaWxsTkRramROMXhzZDNidjNvMVBQdm5FcTdIZUJHUjVlWGs0ZWZLa3k3SFRwMDhEQURadDJ0VG9QYzFtTXc0ZE9vUWRPM1pnMTY1ZEtDc3JneUFJU0UxTnhaUXBVekJ5NUVoMDZ1VDYyZEZrcXRrUnZHN3ZyR25UcGlFNE9CaEN2VzhTSjA2YzJPVDg2NDhkT0hBZzNuampqVWJIaG9lSDQ4S0ZDMTZGYWJYalAvamdBN2QrWDlPbVRVTmlZaUplZi8xMUhEcDBxTkdBREFEdXVlZWVScy92MnJVTEFCcmQ4ZEpYRm9zRlpXVmxUYzZSaUtndE1DQ2pOcGRmVlkwU2cvZmZuZ1VvNUlnTGJQNU9SKzJGM2VyQXBYMVZLTXN5K2ZXK2dnQ0VkRmNodkk4R01sWDcveWFhL0VzaUZ4QjdmU0R5dGcxRWJQUitobVFkWExVK0hIbVhCaUoyWkNBazNLV1dxRjJxclJxekdlMUFZUHRlQ2wyM1lYdnQ4a2RQbGk5ZjdsV0lwdGZyY2VqUUlaZGxmblc5K2VhYmJzZHFBN0tQUC80WWE5YXNjVlppSlNjblk4cVVLVWhQVDIrMCtiMWVyd2R3cGZJTFFJUGpWNnhZQVp2TmhrOCsrUVREaGcxejIrRVJxRmtPdW1MRkNxeFlzUUlBb0ZBMFhhMmJsSlNFbkp3Y1pHZG5vMXUzYmsyT0I5QmdNL3doUTRiZ1gvLzZWNU45ejVwU1hsNk9kZXZXSVRrNUdkSFIwVjVkODg0Nzd5QWtKQVIvK01NZm1oeDc5dXhaT0J3T3I5OHZFVkZyWWtCR2JVN3M4c3JVc0U2NFZuNjlNNVphY1dGN0pjd1YvdTAxRnRoWmljaStHaWphK1Fkc2FsbmFLRGxpUjBZaGI4OUlCRlJrSVNRb0IwcGxCUnYzZHhCMnV3d21VeUJLeXhOUVpVMUM3TWhBYUtQa1RWOUlSRzFDcHFyNWRHTTF0ZDlHL1E2SEErdldyVU5KU1luTDBrU3h6R1l6Z0pyS3NEVnIxcUN3c0JCZmZ2bWwyN0svK2ozSVBOSHBkSWlNak1UbzBhTXhldlJvcndPaTJtV0VZV0ZoVFk3dDFLa1R6R1l6OHZQenNXREJBaXhZc0FCSlNVa3VZMnFEdHZxVmFvMFpNR0FBdG16WmdrT0hEdmtsTVBKbVNXUmpqRVlqNXN5WmcrcnFhcS9DcmxxWm1aa29MQ3owNnBwRGh3NEJBUHIzNysvelBJbUlXZ29ETW1wellodjBwMTRqL2NlS1R4cFFjS2phcnp0VWFzTGxpT3luZ1NhY3Z3UlREVzJVSE4xdTZZU2lFMnBjek8wT2M2VU5kbXY3L2VXTC9FY2lFNkRRU2FHTFY2QmJUelVyeDRqYU9XY0ZtYWtGdHE1dXB0cEE2Nm1ubmtKR1JnWm16SmpoMDMwV0wxNk1Bd2NPT0h1WG5UNTlHdGRkZDUzb0p1OTEzWFhYWGM2ZEtyMVZYbDZPWmN1V0FRRFMwdEs4dWthaFVPRFZWMS9GWC83eUYvejk3My9IQng5ODRMSVVzMjVWbmJkdXVPRUd2UC8rKzlpeVpRdnV1dXN1MGRmNzA1a3paL0Mzdi8wTjJkblptRHAxS2dZUEh1dzJSaEFFMk8zdS96NExDd3U5cmpiYnVuVXJOQm9OaGc0ZDJ1dzVFeEg1R3dNeWFuTytWSkJkeld3bU8vSjJWYUV5eit5M2Uwb1ZBcUlHYUJHYzVMbnNuam8yaVZ4QVJKb0dFV2xzaUV0RTFGNDVLOGlNN1NzZ3MxZ3MyTE5uRHdBZ0t5c0x6enp6RE1hT0hZdmx5NWNEcUdrUzc2M0xseTlERUFUY2ZmZmRHRHg0TUZKU1VpQUlBbjc4OFVmOCtPT1BidU5yZTVKNU90ZXpaMC9FeDhkREltbThqY1FMTDd5QWl4Y3ZRcTFXUTZGUXdHUXlJU2NuQnhhTEJhTkhqM2FyQkd0TVVGQVE1czJiaCtEZ1lKdzdkdzRXaXdWS3BSSVdpd1c3ZHUyQ1ZxdjErbDVBemM2ZHQ5NTZLNzcrK212OCt1dXZYb2QxL3VKd09IRGt5QkdzV2JNR08zYnNnRlFxeFlNUFB0aGc0LzN3OEhEczI3Y1B2L3p5QzFRcWxYTkRoSktTRXR4d3d3MU5QdS9Rb1VQSXlzckNsQ2xUMktTZmlOb2xCbVRVcHV3T0IwNFVsWXE2cG1kWTQ3c0l0V2ZWQlJiazdxaUUxZUMvRDc5QmlVcEVEZEN5enhnUkVkRlZUSkFJa01nRjJOclpFa3VwVkFxNVhJN3UzYnZqNVpkZmR1NmVXR3ZXckZrTlhydDc5MjVzM2JyVitmclpaNTkxYTRBUEFQUG56MjkwRHA3T1AvYllZNGlQajI5aTlqVkxLUGZ2Mysrc2ZCSUVBVkZSVVJnN2RpenV2dnZ1SnErdkx6RXhFVUJOWDdLVksxZTZuSnMyYlpybys4MllNUU9iTjIvR29rV0xzSERoUW85L1B5MmxxS2dJcjc3NktxcXJxekZreUJEODhZOS9kTDQvVHg1ODhFRXNYTGdRYytiTWNSNnIzU0YwK3ZUcGpUN0xicmRqMGFKRjZOU3BrMDkvNzBSRXJZRUJHYldwM01vcVZGc3NYbzhQVmlrUkZTRHUyN24yd09FQUNuL1ZvL0NvM20vM2xHc2xpQmtjZ0lDWXBwdkFFaEVSVWZzblUwcmEzUkpMaVVTQzJiTm5JeXdzREhMNWxSWU9ZV0ZoU0VsSmFYU0hTb2ZEZ2Z6OGZPZnJoc0tmeG5xTU5kY1RUenlCSjU1NEFuYTdIWGE3SFZLcDFLc1Fhc0tFQ1kxV2w5MTU1NTFJUzB1RHcrR0FJQWlJakl3VVZZMVdLeUFnQU04Kyt5eWVmLzU1ZlBYVlZ3MVdiN1dFOFBCd3pKMDdGMEZCUVlpTGkydHlmSHA2T2thTkdnV0R3ZUFNSEpWS3BjdS9pNGFzV0xFQ21abVplT09OTnhBUWNPMXN0a1ZFMXhiQjRjdUNlU0kvK2VuY0JjemF2TlByOGNQaW9ySHc1cEV0T0NQL3MxVGJrYnVqRXZwQzc0UEFSZ2xBYUE4MUl2cHFJSkd4cHhBUkVkRzFJdXVITWtqbEVpVGNHTmpXVTZGV3RuWHJWcHcrZlJvelpzeTQ1cFlmVmxkWDQvUFBQMGR5Y2pKR2p4N2QxdE1ob2c1T2FPUmJFbGFRVVpzNlhWd21hdnpWMXFDLzZwSVp1ZHNyWVRQN0o0ZFdoY2dRYzMwQTFLSDgwU1VpSXJyV3lKUVNXUHpZaG9HdUh1bnA2VWhQVDIvcmFiUUlyVmFMaHg5K3VLMm5RVVRVSlA2V1RXM3FWSW00L21PcFYxSC9zZUtUQnVRZnJBYjhrSTBKMHBvbTY2RXBhZ2hzTlVaRVJIUk5rcWtsTUJSYjIzb2FSRVJFSFJJRE1tcFRZaXZJVWtMYmYwRG1zQU9YOWxXaE5OUG9sL3VwdzJTSUc2YURRaWYxeS8ySWlJaW9mWkpySkxBYTdYRFl3Uy9FaUlpSVdoa0RNbW96SlFZakN2VUdyOGNIS2hVSTE3YnZuZ3cya3gzbnQxVkNmOWsvL2NiQ2Vxa1JrYWJsaDJRaUlxSU9RSzZ0K1Q5OGk5NEdSUUMvR0NNaUltcE5ETWlvelp3cEVWYzkxcjFUTU5welMzcFR1UTNudDFiQVhHVnI5cjFrYWduaWh1bWdqV3A2VnlBaUlpSzZOc2cxTmFHWVZXOW5RRVpFUk5US0dKQlJtemtsTWlCTDdoVGNRak5wdnNvOE0zSjNWTUp1YVg3RHNZQVlCV0tIQlVDbVpOa1lFUkZSUnlMWDFGYVFzVkUvRVJGUmEyTkFSbTFHYlAreDd1MDBJQ3M2YmtEQm9lcG0zMGVRQUpIOXRBanRvVWE3THBVaklpS2lGaUZqUUVaRVJOUm1HSkJSbXprdHRvSXN0SDBGWkE0N2NIRlBKY3F5VE0yK2wwSW5SZndOT3FnNjhVZVNpSWlvbzVMSUJFaVZBaXpWelcvWFFFUkVST0x3dDNGcUV5YWJEZGxsRlY2UGx3Z0Nrb0lEVzNCRzR0aXREbHo0cFJKVkY4M052bGR3a2hMUkF3TWdrYk5zaklpSXFLT1RhNlN3VkxPQ2pJaUlxTFV4SUtNMmNiYTBISGFIOS8yNkVvTjBVRWpiUjdOYW04V0I4MXNybXIxVHBTQUEwWU1DRU5KZDVhZVpFUkVSMGRWT0dTaUZvZFRhMXRNZ0lpTHFjQmlRVVpzUTNYK3NuU3l2dEpyc3lObGNBV05KOHo2NFNoVUM0a2NHUWh2SlhTcUppSWpvQ2tXZ0ZCWG5UWERZYS9xVEVoRVJVZXRnUUVadFFtei9zZTRoYlIrUVdmUjI1R3dxaDZtaWVYMUJsSUZTZEU0UGhFTFhQaXJpaUlpSXFQMVFCa25oY0FEbVNodVVRZnlzUUVSRTFGb1lrRkdiT0ZWY0ttcDhXemZvTjFmYWtMMnB2Tms5UVFKaUZJaTdRUWNwKzQwUkVSR1JCN1dobUxtQ0FSa1JFVkZyWWtCR3JjN3VjT0NNMkFxeVRtMFhrQm5Mck1qWlZBR3JzWG5oV0dpS0dwSDl0UkNZalJFUkVWRURsTDlWbUpzcWJOQzE4VnlJaUlnNkVnWmsxT3J5S3F1aHQzamZ3eXRZcFVTWVJ0MkNNMnFZb2NpS25DM2xzSm05MzFDZ1BrRUFvZ2NISUtRYm0vRVRFUkZSNHdTcEFFV0FGS1lLTnVvbklpSnFUUXpJcU5YNVVqM1dGa1ZYK3NzVzVHeXBnTjNxZXpnbVZmN1dqRCtDemZpSmlJaklPOG9nS1V6bHpldDVTa1JFUk9Kd2J4eHFkWm1sNWFMR3Q4WHlTa094RlRsYm14ZU95YlVTSkkwTFpqaEdSRVJFb2lpRGF3SXlSL082T3hBUkVaRUlETWlvMVowVEdaQWx0M0pBWml5ekltZHpPZXdXMzhNeFJhQVVYY1lGUXhISTVycEVSRVFramlaTURydlZBV01abDFrU0VSRzFGZ1prMU9yT2xsV0lHdCthQVptNXdvYWNUUlhONmptbUNwR2h5OWdneURYODhTSWlJaUx4MU9FMVhWQU1oUXpJaUlpSVdndC9nNmRXWmJYYmNiNjgwdXZ4RWtGQVluRHI3T0ZrcWJZamUxTjVzM2FyMUlUSmtIaFRFR1FxL21nUkVSR1JiMlJLQ1JRNktmUkZscmFlQ2hFUlVZZkJKdjNVcWk1VVZNRnE5ejZBaWdzTWdFTGE4c3NVclFZN3NuOHFoMFh2ZXppbWpaS2o4NmhBU0dSdHNhVUFFUkVSWFVzMDRUTG9MN09DaklpSXFMV3d6SVZhVlpiSS9tTkp3WUV0TkpNcmJLYWF5akZ6bGUrN1JlbmlGVWhJWnpoR1JFUkUvcUVKbDhOY1pZUFZ3RTc5UkVSRXJZRUJHYlVxc2YzSGtvS0RXbWdtTld3V0I3STNWelJySy9YZ0xrckVqd2lFSUdVNFJrUkVSUDZoQ2EvWkJWdGZ4Q295SWlLaTFzQ0FqRnFWMkIwc3U0UzBYQVdadys3QSthMFZNSmI0L3NFenBKc0tzVU4xRUppTkVSRVJrUjhwQTZXUUtnUlVYVEszOVZTSWlJZzZCQVprMUtyRVZwQjFhY0VsbGhmM1ZFRi8yZmZtdDBHSlNrUVBEZ0FZamhFUkVaRy9DVUJndkJLVjU4MXcrTDY1TmhFUkVYbUpBUm0xR3JFN1dBb0FFb05hSmlBck9tWkFXWmJKNSt0MWNRcFdqaEVSRVZHTENreFF3bXF5TitzTFBTSWlJdklPQXpKcU5XSjNzSXpXYWFHUytYOEh5NHJ6SmhRY3J2YjVlbTJVSFBFMzZDRHdwNGVJaUloYWtEWlNEcWxTUU1WNTM3L1VJeUlpSXUvd1YzeHFOZUozc1BSL2czNURzUlY1TzZ0OHZsNGRKa1BuVVd6SVQwUkVSQzFQa05Rc3M2eTRZQWE0ekpLSWlLaEZNU0NqVmlOK0Iwdi9McSswNk8wNC8zTUY3RGJmUG1HcWdtVklHQjBFaVl6aEdCRVJFYldPb0FRbHJBWTc5RVZjWmtsRVJOU1NHSkJScTJuTEhTenQxcG9kSzYwRzc1ZDQxcVVJbENKaFRDQ2tDb1pqUkVSRTFIbzBrWExJVkpKbTlVNGxJaUtpcGpFZ28xWWp2b0xNUDBzc0hRNGdkMGNsaktWV242NlhheVJJdkRFSU1oVi9YSWlJaUtoMUNRSVEzRldKc2l3VHJDYmZ2dWdqSWlLaXB2RTNmbW9WWW5ld0JJQXVmbHBpV2ZpckhwVzVacCt1bGNnRkpOd1lCTG1XUHlwRVJFVFVOa0o3cUFFNFVIcmEyTlpUSVNJaXVtYnh0MzVxRldKM3NJelVhcUNSeTVyOTNLcUxaaFFlMWZ0MnNRREUzNkNETXNqL08ya1NFUkVSZVV1bWxpQzRpd3JGSncyd21kbXRuNGlJcUNVd0lLTldJYlo2TE1rUC9jY3NlanR5ZDRwN2JsMVJBN1FJaUZFMGV4NUVSRVJFelJYZVJ3TzdGU2pNOFBHTFB5SWlJbW9VQXpKcUZUbWlsMWMyci8rWXd3N2ticStFemVUYnQ2eWR1cXQrVzg1QVJFUkUxUGJrV2duQ1V0VW9PV1dBcWR6VzF0TWhJaUs2NWpBZ28xWWhOaUJMRE5JMTYzbVhqMVJEWCtqYmR1amFLRG1pQmdZMDYvbEVSRVJFL2hhV3FvWk1MVUh1OWtvNDdGeHFTVVJFNUU4TXlLaFY1SlNMMjhFeXNSa04raXZ6ekNnNmJ2RHBXa1dnRlBFakFpSHdKNE9JaUlqYUdZbGNRTnh3SFl6bFZ1UWY1RkpMSWlJaWYySU1RSzNpZkVXVnFQSHhnYjVWY0ZtcTdjanpzZStZVkNFZ0lUMFFVb1hnMC9WRVJFUkVMVTBUSVVkRUh3MUtUaGw4L2tKUWpOTFNVbXpidHEzRm4xTnIwNlpOK1BqamovMTJ2NDgvL2hoNzkrNzEyLzJJaU9qYTFmeHRBb21hVUdtMm9NVGcvYmJrYXBrTVlScngvYjhjZHVEQzlncmZkbmNTZ1BpUmdWRG91R01sRVJFUnRXL2hmVFN3Nk8wb09GUU5DRUJZejVicm03cHc0VUxzMkxFRGp6LytPRzY1NVJZQXdOaXhZMFhkSXowOUhTKzg4SUpYWS9mdjM0K2Zmdm9KQXdjT3hIWFhYU2Q2dnZXdFdMRUNOcHNOZ3djUGJuS3N3ZEJ3NExoOCtYSXNXN2FzeVh0TW56NGQ5OTkvdjZnNUVoRlIrOENBakZxYzJCMHM0NE1DNEVzTjErVWoxVEFVV1gyNEVvanNxNFUyVXU3VHRVUkVSRVN0TFhwd0FCeDJCd29PVnNOWWJFWE05UUdReVAxZkJUOXo1a3ljT0hFQzc3enpEZ1JCd0lRSkV6QnIxaXpuZVl2RmduLzg0eDhZUDM1OGc0RldaR1NrMTgvNzR4Ly9pSjkvL2htLy9QS0xWd0habGkxYm1oeVRtNXZiNkRpMVdvMGhRNGJnamp2dWFIRE01TW1UQVFBUFBmUlFnMk0rK3Vpakp1ZENSRVR0RndNeWFuRmkrNDhsQklwdjBLOHZ0UGk4ekNBZ1JvR3dWTzVZU1VSRVJGY1BRUUJpaCtxZ0NwR2g0RkExcWk5YkVONWJnNUJ1U2dnUy93VmxZV0ZobURObkRoNTc3REc4L2ZiYkNBb0t3cGd4WTV6bjgvTHlBQUREaGczRDBLRkRtN3lmdDlWbmE5ZXV4ZHExYXhzZHMzSGpScnorK3V0TjNtdjM3dDNZdlh0M2crY2pJeU14Wk1nUWwrRHZ6VGZmeEpBaFE1Q2VuZzRBeU1uSkFRRGNkZGRkRGQ2SEFSa1IwZFdOQVJtMU9MRTdXTWFMM01IU2JuVWdiNWU0SG1lMTVCb0o0b2JwNEZQSkdoRVJFVkViQzAxUlF4TXVSOEhCYWx6YVY0WENERDBDWWhUUXhjcWhDSlJDcHBKQXBwUTA2N05PY25JeUhucm9JV1JrWktCZnYzNndXcTB3R212YVoyUm5ad01BQWdJQ1VGWGwvbmxNcTlWQ0VLNDh2TEVLTEY5czNMaXgwZk5qeDQ3RjVNbVQ4ZkRERHpkNXI3ckIzNXR2dm9tRWhBVG5zU1ZMbHJpTVhicDBLVmF1WElsdnYvM1doMWtURVZGN3hJQ01XcHpZZ0N4QlpFQldjRmdQYzZWTjFEVkF6VGV2Y1NNQ0lWVXlIU01pSXFLcmx6cFVoc1N4UWFndXNLRGtqQkdWdVNhVVpWM3AveXFSQzFNNmRQUUFBQ0FBU1VSQlZFaStzMU96UHZOTW5EZ1JFeWRPQkFDc1diTUc3Ny8vdnN2NUo1OTgwdU4xaXhZdFFtSmlvdk4xWXhWWXZpZ3ZMOGZSbzBjYkhYUHg0a1hzMkxHandmUERodzhYL1Z5THhlSU1DWW1JNk5yQWdJeGFuT2dlWkNLV1dGYm5XMUJ5eXJlbGxaSDl0ZENFOFVlQWlJaUlyZzNhU0RtMGtYSTRISUN4eEFwTHRRMVdnd01PaHdNU1ArN1NQWFRvVU1URXhBQUF2dnZ1T3h3K2ZCalBQLys4eTVnelo4NjRWVjNWcXFxcWNvWnR2dmo4ODgrZGZjMnlzN014ZS9ic1JzZnYzTGtUTzNmdWJQQjhVMVZvUkVUVU1UQWRvQlpsZHpoYXJJTE1ibkVnYjdlNGU5ZlN4U3NRbXNLK1kwUkVSSFR0RVlTYXFqSjFhUE0rNmovMzNIUFl2MysvODNWdGtCUVJFWUdJaUFnQU5RRlpiR3dzQmcwYTVQVjlWU3BWZ3hWbjNnZ01ESFQrT1MwdERldlhyMjl3N0syMzNvcEpreWJoZ1FjZWFQSytoWVdGTHE4TkJnTUtDd3VoVm52K3pGaDM2U2dSRVYzOUdKQlJpeXJVRzJDeWViLzhNVkNwUUpCUzRkWFkvSVBWc0ZUYlJjOUpFU0JGN0JEeEd3RVFFUkVSZFNRVEowN0U4T0hEc1d2WEx1emR1OWZqbUx5OFBDUWtKSWk2cjB3bXc0UUpFL3d4UlFpQ0FJV2k4YytPRW9ta3lURUFNSDM2ZEpmWHRSc0ZUSmd3QVNFaElTN25MQllMSkJLSitBa1RFVkc3eFlDTVdwVFk2ckhPWGk2dnJMcG9SbW1tRDMwZkJDQnV1QTVTUHk0eklDSWlJcm9XRFI0OEdFQk5aVlhkZ0t6K1RwVG56cDNEMXExYlBkN2p3UWNmQkZCVE5WYmIwTjVmU3l5OTNSRno1Y3FWV0xseVphTmoxcTlmajlkZWU4MzUrcVdYWHNMSWtTTXhkdXhZUkVSRTRPZWZmM1laWDFWVkJhVlNLWDd5UkVUVWJqRWdveFlsT2lEellubGx6ZEpLMzNhdERPK2xnWnA5eDRpSWlJaDhObXZXTE5IWFNLVlM1NTlWS2hXZWZ2cHBuNTlmdThTeXNYa2NQWG9VNjlhdGd5QUlpSXVMd3ozMzNOUG9QZVZ5T1lZTUdlSnlMRG82Mm5tc2ZrQldXRmdJblk0ckVvaUlyaVZNQ3FoRlhSQmRRUmJRNUpqTHYrcGhOWWhmV3FrS2xpRzhEL3VPRVJFUkVUWEhtREZqbW5XOVRDYkR1SEhqV213ZXg0OGZ4M3Z2dllmVTFGVGNmUFBOZU9lZGQ1Q1ltSWl1WGJzNng1aE1KbnoyMldjSURRMzFxWnJ0M0xsejBPbDBPSGp3SVByMDZRTzVYTzd6K3lBaW92YUJBUm0xcU56S2FsSGptNm9nTTVaYVVlekRycFdDQU1RT0M0QWc0ZEpLSWlJaW91Ykt6czdHMmJObnZScnJLY2c2Y2VJRXNyT3pSVDgzTVRFUlBYdjJiUEQ4dG0zYjhMZS8vUTBKQ1FtWU8zY3VBZ0lDc0diTkdpeGN1QkFMRml5QVZDckY5dTNiOGU5Ly94c0ZCUVZJUzB2RHJiZmU2bFdQc2xwWldWa29LeXVEeldiRHM4OCtpMlhMbGlFOFBCd0RCdzVFWEZ5YzZQZEVSRVR0QXdNeWFsRzVsZUtXUWpZYWtEbUFTL3VxQVlmNGVZVDMwVUFWd24vdVJFUkVSUDZ3ZS9kdWZQTEpKMTZOOVJTUWJkbXlCYXRXclJMOTNJa1RKM29NeUF3R0F4WXRXdVRzY3paLy9ueG9OQm9Bd0pOUFBvbkhIbnNNOCtmUFIzNStQbzRkTzRaKy9mcmg2YWVmUnQrK2ZSdDluc0Znd1BidDJ6RnAwaVRjZi8vOUFHcDI3Z1NBOVBSMDUvTUE0STAzM29EZExuNlZBeEVSdFE5TURLakZPQURrVllnTHlPSjBEUyt4TE1zeVFsOW9FVDBQZFNjWnducHBSRjlIUkVSRVJPNGNqaXZmVm03Y3VMSEJjY3VYTDI4eVJHdnMrdm84TmVWM09Cell0R2tURmk5ZWpLS2lJblR1M0Jubno1OTNobU1BMEtOSEQvemxMMy9CZSsrOUI0MUdnd1VMRnFCUG56NE5QcWVxcXViejY5YXRXN0Y2OVdxWVRDYTg5OTU3Q0FvS1FuWjJOdGF2WDQ4QkF3WWdKU1hGSlNBRGdHKysrUWI3OXUzRDg4OC9qNkNnSUsvZkd4RVJ0VDBHWk5SaVNneEdtR3cycjhjSEtoVUlVSGp1MzJBek81Qi9TQzk2RG9JRWlCMm1nOEJkdUltSWlJaWF4ZUZ3WU4yNmRTZ3BLV256SFJ5dFZpdCsvUEZIckZ5NUVoY3VYRUI0ZURqZWVPTU5aR1ZsNGFPUFBuSWJQMnJVS09qMWVuenl5U2Y0NktPUDhPaWpqNko3OSs3Tzg5WFYxVmk1Y2lVT0hqeUlreWRQQXFqcGxUWng0a1NNR0RFQ3ljbkpLQ3Nydyt6WnN5R1h5L0hJSTQvZzJMRmpicytwcXFyQ3dZTUhXVWxHUkhRVllrQkdMVVpzOVZpc1R0dmd1WUxEMWJDWnhIL1FpRWpUUWhra2JYb2dFUkVSRVhsa05wc0JBRTg5OVJReU1qSXdZOGFNTnA1UnphNllPVGs1S0Nnb3dOU3BVM0hQUGZkQXJWWWpLeXZMT1VhdjEyUEhqaDNZc0dFRHJGWXIzbjMzWGNUR3htTEJnZ1dZT1hNbUJnMGFoSnR1dWduOSsvZUhTcVhDaWhVckVCMGRqYnZ2dmhzalI0NUVVbEtTODE0WExsekFTeSs5aElLQ0FyejY2cXVJalkxMUJtUjFLK3FLaTRzaGw4c1JIQnpjZW44WlJFVGtGd3pJcU1XSWJkQWYyOER5U2tPeEZhVm5qS0tmcndxV0lUU1Z1MVlTRVJFUitjcGlzV0RQbmowQWFwclRQL1BNTXhnN2RpeVdMMThPd1BPeVJ6Rjh2VjRRQlB6NXozL0czWGZmN1JKRzFTNlBuRE5uRHZiczJRT3oyWXl3c0REblRwVWpSb3hBV2xvYVB2LzhjL3p3d3cvWXUzY3YxR28xbGk5ZmprOC8vUlFSRVJFdXo3SFpiRml6WmcwV0wxNE11VnlPZWZQbW9YLy8vZ0RnZk81WFgzMkZBUU1Hb0tLaUF0dTNiMGR5Y2pJRWdSdERFUkZkYlJpUVVZc1IyNkEveGxNRm1RTzR0RS9jZldwRkQ5YUNuMDJJaUlpSWZDZVZTaUdYeTlHOWUzZTgvUExMaUlxS2Nqay9hOWFzQnEvZHZYczN0bTdkMnVqOW4zenlTYS9uc21EQkFyZGo5U3Uxamh3NUFnRFl2MzgvMHRQVE1YYnNXUFR0MjljbHNBb0tDc0xNbVROeC8vMzNZK2ZPbmJCWUxOQm9OQzU5eTJwOStPR0hXTFZxRmZyMjdZdW5uMzRha1pHUnpuTURCZ3pBOE9IRHNXYk5HcXhldlJvQUVCc2JpLy85My8vMStqMFJFVkg3d1lDTVdvdy9HdlNYNTVoZ0tMYUtmblp3VnhVMDRaNzdtUkVSRVJHUmR5UVNDV2JQbm8yd3NEREk1VmMrVzRXRmhTRWxKY1hqRHBXMUhBNEg4dlB6UFo3VGFyVUlDUW5CaEFrVHZKN0xGMTk4Z2NEQXdFYkgvUG5QZjhicDA2Y3hkdXhZcUZTcVJzZHFOQnJjZE5OTmpZNlpQbjA2VWxOVGtaNmU3blpPS3BWaTl1elpNSnZOTUp2TmtNdmxiZDZiallpSWZDYzQ2aTZhSi9LalA2M2JoTU1GUlY2UC8yRDhLRndmZStWYlNZZmRnVE5yeTJDcDlyN1JQd0JJRlFLNjNSRUNtWktkK1ltSWlJaUlpSWlvaHRESUduZ21DTlJpOGtUMklJdXBWMEZXY3Rvb09od0RnTWgrV29aalJFUkVSRVJFUk9RMXBnalVJa3cyR3dyMUJxL0hTd1FCVVFGWCtqN1l6QTRVWnVoRlAxY2RLa05JMThiTDZZbUlpSWlJaUlpSTZtSkFSaTFDYlBWWWhGWU51ZVRLUDhlaTQzcll6Q0pYL3dwQXpPQUFnSTM1aVlpSWlJaUlpRWdFQm1UVUlzUTI2SSt0czd6U29yZWorS1JSOURNN2RWTkIxWW43VGhBUkVSRVJFUkdST0F6SXFFWGtWWW9OeUxUT1AxOCtvb2ZESnE1NlRDSVRFSjdtdmpVM0VSRVJFUkVSRVZGVEdKQlJpN2hZSmE1L1dHMEZtYW5jaHJJczhkVmpZYjNVa0tuNHo1bUlpSWlJaUlpSXhHT2lRQzJpb0Zwc1FGWlRRVlo0Vkh4amZwbGFndEFVdGVqcmlJaUlpSWlJaUlnQUJtVFVRZ3BFVnBCRkIyaGhxckNoUE1jaytsa1JhUnBJWk96TVQwUkVSRVJFUkVTK1lVQkdMZUt5eUFxeVNLMEdSY2YwZ01pTks1VkJVZ1IzVlltN2lJaUlpSWlJaUlpb0RnWms1SGMydXdORkJ1LzdpRWtFQVVGMk9jclBpYThlaSt5bmhjRGlNU0lpSWlJaUlpSnFCZ1prNUhlRmVnUHNEdTlMd1VMVktwUWVOMEhFSlFBQWJZUWN1bGlGeU5rUkVSRVJFUkVSRWJsaVFFWitKN1pCZjNkMXNFODdWMGIwMVlpK2hvaUlpSWlJaUlpb1BnWms1SGRpQTdKMGU0em82akZOaEJ5YUNMbTRpNGlJaUlpSWlJaUlQR0JBUm40bkppQUxGQlRvYmd3Uy9ZeUlQcXdlSXlJaUlpSWlJaUwvWUVCR2ZsZFFiZkI2N0kzU1dFZ2M0cnJzYThKazBFYXhlb3lJaUlpSWlJaUkvSU1CR2ZsZFFaVjNGV1J5UWNBWWFaem8rNGV6ZW95SWlJaUlpSWlJL0lnQkdmbWR0MHNzQnd0UkNCVEU3VUtwRHBVaElJWTdWeElSRVJFUkVSR1IvekFnSTcvekppQVRBTndzaXhkOTcvRGVyQjRqSWlJaUlpSWlJdjlpUUVaK1piSGJVV0l3TmptdWh5UVlDUktkcUhzcmc2VFF4YkY2aklpSWlJaUlpSWo4aXdFWitWVmh0UUVPTDhhTjg2RjZMRFJGTFg1Q1JFUkVSRVJFUkVSTllFQkdmcFh2eGZMS01FR0YvcElJVWZlVktpVUk2cUwwZFZwRVJFUkVSRVJFUkExaVFFWis1VTMvc1hSWkxBU1I5KzNVWFFXSlZPeFZSRVJFUkVSRVJFUk5FeHdPaHpjcjR0b3R2YzJNTmJuN3NMYzRFL25HTWhodGxyYWVFbEc3b1pMS0VhVUt4dURRYnJnemJoQTBVdlp3SXlJaUlpSWlvbzVKRUlRR0syK3U2b0RzU0ZrT1BqajlBd3BORlcwOUZhSjJMMXdaaUpuSk42TnZjRUpiVDRXSWlJaUlpSWlvMVYyVEFkbVJzaHpNenZpcXJhZEJkTlY1dGM4VXBBVjNidXRwRUJFUkVSRVJFYldxeGdLeXE3SUhtZDVteGdlbmYyanJhUkJkbGQ0L3ZRRjZtN210cDBGRVJFUkVSRVRVYmx5VkFkbWEzSDFjVmtua28wSlRCZGJrN212cmFSQVJFUkVSRVJHMUcxZGxRTGEzT0xPdHAwQjBWZVBQRUJFUkVSRVJFZEVWVjJWQWxtOHNhK3NwRUYzVitETkVSRVJFUkVSRWRNVlZHWkFaYlphMm5nTFJWWTAvUTBSRVJFUkVSRVJYWEpVQkdSRVJFUkVSRVJFUmtiOHdJQ01pSWlJaUlpSWlvZzZOQVJrUkVSRVJFUkVSRVhWb0RNaUlpSWlJaUlpSWlLaERZMEJHUkVSRVJFUkVSRVFkR2dNeUlpSWlJaUlpSWlMcTBCaVFFUkVSRVJFUkVSRlJoOGFBaklpSWlJaUlpSWlJT2pRR1pFUkVSRVJFUkVSRTFLRXhJQ01pSWlJaUlpSWlvZzZOQVJrUkVSRVJFUkVSRVhWb0RNaUlpSWlJaUlpSWlLaERZMEJHUkVSRVJFUkVSRVFkR2dNeUlpSWlJaUlpSWlMcTBCaVFFUkVSRVJFUkVSRlJoOGFBaklpSWlJaUlpSWlJT2pRR1pFUkVSRVJFUkVSRTFLRXhJQ01pSWlJaUlpSWlvZzZOQVJrUkVSRVJFUkVSRVhWb0RNaUlpSWlJaUlpSWlLaERZMEJHUkVSRVJFUkVSRVFkR2dNeUlpSWlJaUlpSWlMcTBCaVFFUkVSRVJFUkVSRlJoOGFBaklpSWlJaUlpSWlJT2pRR1pFUkVSRVJFUkVSRTFLSEoybm9DMXdJQmdFNnVRWVZGM3lMM1YwbmwwTW5VS0RSVnRNajlQUmtWa2VyOHM5bHV4YTZpMDM1L1JyZ3lFTlUyRS9SV1U0TmpvdFVoS0RkWFEyOHorLzM1QU5BbnVETWtFQUFBbFZZanNxb0tXdVE1UkVSRVJFUkVSTlIrTVNEN3pmOTJHNHViby9zNlgwLzg1ZStOanUrdWk4Yk4wV2xJMElRalRoTUtCeHg0ZU44aVZGb01mcDNYa05EdWVLRHJqVERhekhqNjhPY3cyaXgrdlg5REh1OXhpL1BQWldhOTN3SXlqVXlKWVdISlNJOUlSV3BRUEg2K2ZCenZudnJPNDFpVlZJNDVmYVlnU0s3R3ZwS3oySGI1QkE2VW5JUFZZZlBMWEFEZ2xkNlRJUlZxQ2lrenlzN2o1WXd2ZmJyUHdFNWRrYXlMeG45emRzQUJoL080VkpBZ1ZLbHI5andMalJVdTl5VWlJaUlpSWlJaS8yRkE1cU1TY3hWR1JhUkNKa2lkeCs2SUhZQXZzcmY3N1JsUDk3d2R3OEo2T0YvL3Bmdk5XSEJ5bmMvM2UzL2dIMzI2TGxDdTl2cmFjMVdYOFk5RzV2aTcyRUc0cS9NUTUrdjBpRlRzTER5RmZTVm4zY2JPU0J5QnNOL0NwV0ZoUGRBN3FETWVPYkRFcjVWNkVxSDVxNHg3QjhYam1aNjNReTZSSVVFYmpyZFByWE1HbVZIcVlMdy93TGUvOTdwbTdIb1AxWTFVMmhFUkVSRVJFUkdSN3hpUSthallWSWx0bDAvZ3hzamV6bU1Ub3Z2aG13dDdZZkRUY3NEVGxaZGNBcklSNFNuSUtNdkJ4dndNbis0WHErN2swM1VTUWZENjJ2b2hqbHFxZ0U2dWRyN2VjdmtvaG9mM1FJdzZ4SG5zNFc0M0lTK2pCRmFIM1hrc1hoT0tXMkw2dWR4clZlNWVxS1J5cUtSQkxzY3ZHOHU5Zmk5MUNSQitXMXhadys1RGhaWkdwc1N6cVhkQ0xxbjVVUm9jMmhYejBxYmh0V1Bmb014YzdkTzhpSWlJaUlpSWlLaDFNU0R6d3JzRDdrTm5UVmlUNDdReUpaWU5lN1RCODAwdDI2eHZiZTRCREExTlJvL0FHT2V4QjdyZWlPUGxlY2d6bElpNlYxc1pHZEVULzl0dGJLTmpRcFU2ZkREd2dTYnY5WWN1by9DSExxUGNqb3Y5ZTYwbGswaGRYdHZyQkhUZTBsdE5lT2ZVZDNpbTV4MVEvQmFTSlFWRTRzMiswL0hrb2YvNE5DOGlJaUlpSWlJaWFsME15Tm94Qnh4NDcvUUd2TjMvWG1lRmtsSWl4K01wdDJEVzRXV3dpUXgweEFSSnEwYjhuL1BQWldZOTd0L3pUMUhQYWt0L1RSNlBUb3FBSnNkSkJNSGxkZGVBU0x6Y2UzS1QxeFdaS3ZIUE16ODRYeDhveWNJckdWL2h4VjZUb0pVcEFRQWJMaDJHM21xQzJXYkZYdzhzYnZLZWNrR0tPK0lHSWoyaUY0UjY1N1lVSEd1MTNuTkVSRVJFUkVSRUhWR0hEc2plN3Y4SEpHckRQWjZyR3hDZDF4ZTF5bndFQU9FcTErV0QrY1l5ZkhsK0YrNUpIT0U4MWkwZ0NsTTZEOFYvYzNhSWZvWXZmY2k4N1VIMjdxbnZjYWJ5a3VqNysxdXZvRGhFcVlKRlh4Y28xNkJmU0dLVDR6eFY3NTJzeU1QTEdTdndTdSs3c0NwM0wxYm43Z01BV0IwMjVPa2JyL1liMENrSkR5U05SblNkWmFkQXpYLzdmNTM1RWIrV25mZitUUkFSRVJFUkVSR1JhQjA2SVBQV3Axay9PeXVEZ3VRYS9LbnJqUzduRDVhZXc1YUNZd0Jxd2lTWklFV0p1VXIwYzVSU09UNGM5S0RMc2I4ZVdJdzFlZnN4SnFxUFMranorL2pyc2JjNEUyZXJDa1E5dzVjK1pONzJJRk5LM1A4NS9YRHBDSDY0ZEtUUjYxUlNPZjQ3N0RIbmE0dmRpcWs3M3JucTltek1xcnFNbWZzL1FaWFY2Tlg0T0Uwby9wZzAyaTJVc3puc1dKTzdEeXZPNzRMWmJtMkJtUklSRVJFUkVSRlJYUXpJdkhDbzlKenp6My91UHM3bFhLWEZnUGRPZlkreTMzWlduTm45Wmd3UDc0RmxPZHZ4M2NWRHNEc2FqbmswTWlVTVZsT1RRWkRGYnNPU3JDMTRMblVpQU1BQllIUEJNUlQ0Mkp5K3ZhbGY3WlZuS0wzcXdyRVFoUmFsNW1xWGNLeHVGZUxTY3o5amRlNCtSS21Da1c4c0F3Qk03VHpVTFJ3N1ZuNEJIMmIraEF2NllnUXJ0Rmh4L2VQT2MrK2Qzb0ROQlVkYjlvMFFFUkVSRVJFUmRVQWRPaURMS0R2djNBSHh1cEJFWjVOMUFOaGJuT2sydm10QUpHNks3T055Yk5IWlRjNXdySnN1Q21PaWVrT0FnQWVTYnNTTmtiM3g0cThyb0srM3MyT3RtZDNIb1c5d0lrNVhYc1RKaW92WVVYU3F3Ym51TFQ2TFE2WFpDRkZvOFdIbVJweXN1T2cySmlVd0ZnTTZkY0VYMmRzYnZJKzNmY2o4MllPczdyMjhrYWdOOStxYSsvZjh5NnVkSWh0Nno3K0xHK1RTOVAvYnZBTlluTFhGNDlqRzV0TlpHNFkzMHU3R1R3Vkg4V25XVmpnOHhIc0NCRXlLRzR5N0U0ZmpzM08vWUczZWZyY3hDMDk5ankyWGoyRklhSGVNajc0T1gxL1kwOVJiSXlJaUlpSWlJaUkvNk5BQldXMFlFaVRYWU1tUVA3dWNlK1A0YXBmWE1rR0t2eWFQZDJuc3ZxUHdGSDRwUEFrQVVFaGtlQ3g1QW9RNkxkWUxqT1VOaG1NQTBFTVhBNjFNaVg0aFhkQXZwQXVPbGVjMk90OTNUcTFIdGRYazBweGZnSUR4TWRkaGZGUmZkTmJXN0xUNWE5bDVaTlRyVytWTDc3RmEzdllncTdXditDeVdudnZaNStlMWx2bzl2M3haRnR0SkVZQ1hldjBlR3BrU2Q4UU9RS3c2Qkg4LythMWJVLzF4MFduT1NybDd1NHpFaVlvOHQzdHR1WHdNM1hSUmVEemxGaWdsY2lRMDBCK1BpSWlJaUlpSWlQeXJRd2RrdFFhRmRuVUp0b0NhaHZsMTY0QWU2bmFUUzBOL3ZjMk03eTRkUW5kZE5KUVNHVzZNN0kwNFRlaVY4MVlUUHM3YzFPQXpReFVCQ0ZYcW5LK3REaHR5cWdzYm5XZUZ4ZUIyekFFSDBpTlNuZUVZVUZNWlZUOGc4NlgzV0MxdmU1RFZPcXR3N1l0VzNFVHdGRnB2eDhrU2M1VlhTeXdiVzc3cWpWNUJjUzZ2QzAwVm91K1JHaFRuOHQ5eFFLY2t6T2t6QlhPUGZlTXk3cWY4REF3UDc0RXUyZ2hJQlFtZTZIRUxjdXMxKzQ5UmgrQ2xYcE9nbE1nOXpvK0lpSWlJaUlpSVdnWURNZ0RwRWFsdXgyYWxUc1M3cDlaRGJ6UGpmeEpIWUd5VTY5SktqVlNCZVduVEdyem52ekkzTmhvTTlRaU1kWGw5dnJvSVZvZE41TXhyZkp0M0FFK2wzT1o4M1Mra0N6cHJ3bHB0OTgybS9HblB2eHM4TnpLaUo1N29jYXZ6OWFtS2k1aDFaRm1MejZsYlFKUmI2TmZVYnBPZWJDODhDWWtnNE5Ia0NaQUtFZ0JBZDEwMGZoOC94R1djeldISGU2YzJZSDYvR1pBS0VrU3JReEFrMTdpTW1kM25MZ1QrZHN3QjRQTnoyL0EvWFVhS25oTVJFUkVSdFF5SHd3RkJFSm9lU0VSRVY1ME9INUJGcVlLUkdoVHZkbnh3YUZlOGRkMDltSGRzRlhUMWdveW1iTXpQd1BiQ2swalVoaU5HSFlLZFJhZmR4dlN1VngxMHV2S1N1SW5Yc2F2b05JcE1sUWo3clpKSkFIQm4zRUM4ZDNxRGM0eW5QbHpkZEZHNElTd0Z3OE43T0srMU9tellYWFFHR3k0ZHdiSHlDMjdYcEFWM3hxVDQ2NUVXbklCbDJkdXg4c0p1ajNPU1MyVDRjdmpqSHM4MXBrZGdqT2llWlFBd1pjYzdzSWpZOFhGaS9HQzNZL2NscFdQQnlYVWVLL1VhcyszeUNSaHRGanpUOHc1SUJRbE9WdVRoOCt4ZmNFZnNBSmR4NTZvdlkyM2Vmb3lKN0kwUHp2eUlFZUVwdUNFOHhYbCthOEZ4M05WNUNCd0FQc3pjaUQzRm1ReklpSWlJaUpyaG80OCt3dXJWcS9IZGQ5OTVmWTNOWnNQWFgzK05PKys4RTBxbDBubDh3WUlGc0ZxdGVPYVpaOXl1eWN6TXhOcTFhekZ6NWt5WGExcks2dFdyRVJNVGc4R0RYVC9UNnZWNmZQbmxseGd6Wmd6aTQrTng4T0JCZE9yVUNZbUppUzArSnlLaXExMkhEOGp1aUIyQWhyNERpdE9FNG0vWDNZTjFGdzk2ZmI4VEZYbjRLUE1uYUtRS1BOUHpEa1NyUTNDb05CdUx6djZFUzRZeTU3ajZvWnlubmxUZXNqbnMrUDdpSVpjd1pVUjRUeXpKMnVxeXF5SlFVMTEyVTFRZjlBNktjMVlyQVVDUnFSTDdpak54b1BRYzdBNDdRaFJhM0J6ZEYxcVpDZ0V5SmJReUZaSjEwUzdMVE85SnZBSEJDZzArUHJ2WjU3bTNoZXRDRWpFc0xObnRlTi9nQlB5ajM3MTQ2L2dhWkZibGk3cm4zdUpNTERpNURuY25ETWZyeDFjM0dOYXR5Tm1GYlpkUElMdTZFQ1BxaEdNQXNDeG5PMHJNVmJEWXJkaFVjQlRCQ3Eyb09SQVJFUkdSSzZ2VkNvdkYwdlRBT2twS1NyQnMyVEprWkdSZ3pwdzV6b3F4OFBCdy9PYy8vOEdnUVlNd2V2Um81L2lxcWlxODl0cHJzRmdzc0Znc2JnSFpGMTk4Z1U4Ly9kU24rZDkzMzMyNDU1NTdYSTZWbDVmam80OCt3c2lSSTkwQ3NoOSsrQUZmZlBFRmV2WHFoYWlvS0x6enpqdVF5K1g0NXovLzJTckJIUkhSMWF4REIyU0JjZzF1ak9yZDZCaWxWSTVqNVJmd2JkNEJWRnROS0xmb1VXRXhJQzI0TTI2Tzd1c3k5cEtoRkc4ZVh3MmJ3NDdIZXR6dWJBTGZMeVFSTC9TYWhFY1BMSUhkNFVDZ1hPM1NNd3dBVHBUN0hwQUJ3SS81djJKcXdqRG5UcHh5aVJUcGthbFlsK2NhN21sbFNvL2hVSmhTaHdreC9UQWhwbCtUejNJQU9GV1JoMDBGUjdHanNPR2ROOXVqQ0ZVUW51aHhTNFBudzVRNnZONTNHdjUxWmlPMlhENG02dDQ3aTA1amIvSFpScGZLam94SXdRTmRiOFM4WTZ2Y3pna0FzcXNMY2JJWllTa1JFUkZSUnpKMjdGaS9qSnM2ZFNyKzlLYy9BYWdKd2g1NzdERzgvdnJyV0xKa0NmNzR4NXJOcXFaUG40NXQyN2JoZ3c4K3dOQ2hRNkZTcVdDMVdqRjc5bXhjdW5RSjgrZlBSMEJBUUlQUG1EVnJsdHV4blR0M1l0dTJiUjdQdmZubW14N3ZzMzc5ZWxpdFZreWI1dHJ1eFc2M1kvWHExVWhPVHNhZ1FZTUFBTTgrK3l5ZWVPSUpMRjI2RkE4OTlGQ2pmd2RFUkIxZGh3N0k3b29mNG15SVhsK0JzUnhoU2gzbW4vZ1d4OHB6WFhhWS9GM2NJSXlyRjQ1ZE5wYmo1WXd2VVdFeDRLR3VZekE0dEp2em5OVmh3enVudm5NMmxVOExUbkNwV3J0c0xFZWhxUUlxcWVlNWVLUEthc1R1b2pNWUdkSFRlV3hzWkpwYlFMYW5PQlBWVmhPME1zL2ZJQmx0bGdibmthY3Z3ZmFpa3doVDZ0QXZwQXNzZGhzTU5yUEhzVmE3RlEvdlcrUjJYQ05WNExFZXQ3aFVvZ0UxTzRydUtjNTB2aDRmM1JjVDQ2NThJMVp0TldIaDZlK1IzY0JHQmxZdmxsZEdxSUl3cDg4VWw4bzVBTmh3NlRDNjY2TFJOU0FTUU0zeTBFZDdURUJuYlJqK2MyNGJIRjV0R1FCSUJVbUQ0WmhNa09JdjNXOTI5ckw3djVUYmtHY29kUm56VUxlYk1ENzZPbngvOFJBV1oyMzE2cGxFUkVSRUhkblRUei9kNlBuTm16Zmp3SUVEVFk3cjBxV0x5K3ZSbzBmajExOS9SV3JxbFY3RlVxa1VUenp4Qkd3MkcxUXFGUURBWXJFZ05EUVU5OTU3TC9yMmRmMzlvTDR4WThhNEhjdlB6OGUyYmRzOG52TVVrSm5OWnF4YXRRcWpSbzF5V3phNWNlTkdYTHg0RWZQbXpYTWU2OVdyRis2NTV4NmtwS1NBaUlnYTE2RURzdlRJSy8rSGwyOHNRNVFxMlBuNmhWK1hvN3N1Q3Z0THpqcVBxYVVLL0RYNVpnd0w2K0Z5bjN4akdWN0orQXBGcGtyY2szaURXeFhXa3F5dHlLeThzbVN2YjNDQ3kvbkRaVGwrZVQrYkx4OTFDY2c2YThPUXJJdDI2Vzltc1Z2eHp6TS9JRUNtUXJsRmozS0xBVGFISFVrQkVlaWhpMEhma0FTWGdLelFWSUVkaGFmd1MrRkpaRmRmeHN1OUp6dm4vM2lQV3pBcUloWC9Pdk9qMnc2UUR0UUVmM1YxRFlqRTR6MXVjZG50RXdDMkZCekR0M2tIWEk1OWR1NFhKR2tqMFRlazVsbGFtUkpQOUxnVlM3SzI0S2VDRE5FN1dQWU9pc2ZUUFc5M0M4Y3lLL1B4OGRuTlVFcGtlTDdYUlBTcXMvVDFkM0dERUtmcGhIK2NYT2ZWTXhiMHV4ZW5LaS9oeC93akx2KzlBV0Jxd2xESUJLbkxNWTNVTmFRY0gzMGRBR0JDVEQ4a0JVVGkzNWtidlg1L1JFUkVSQjNSdUhIakdqMmZtWm1KQXdjT05EbXVWdjFLczNYcnZQc2NDQUJMbHk1MS9ubmp4cGI1SExkMjdWcFVWRlRnM252dmhjUGh3Rk5QUFlYMDlIU01IejhlbjMzMkdRRGdoUmRlYVBJK2l4WXRZbDh5SXFKNk9uUkFsbThzUTdlQUtGelFGK040ZVM2aW9xOEVaTVdtU2hTYktwMnZVd0pqOFdqeUJFU3JnMTN1Y2JhcUFLOGQvUnJsRmozdTdUTFNwZW9KcUduZy90M0ZReTdIcmd0SmRIbDl1RFRicC9rbkJVU2cwRlNKeXQrYXl2OWFldDZsV2IvTllVZlhnRWkzRFFDT2xPV2d1eTRheWJwbzlBNktSMnBRbkhNSFJxQ21lbTUzMFJuc0xEcUZNNVdYb0pUS29aT3BrYUFKeDZiOERDUnF3NTA3TVBZTFNjVENBZmZqcyt4dCtQN2lJWSsxVnAwVUFaZ1VQeGdUb3Z0QlVtL1huOTFGWi9EQm1SL2NybkhBZ2JkT3JNRXJ2U2VqUjJBTUFFQWxsZVBQM2NmaDFwaisrRHAzRC9ZV1o4Sm9hN3FueEtUNDZ6RWpjWVJicjdsTGhqTE1QZllOYkE0NzlEWXo1aHo5R3MrbTNvbitJVmUrUVJ6WXFTdW1kaDdXNUROMHZ5MmI3YXdOdzlpb1BsaGZyMjlkM1hBc3U3b1FyeDliaFh1N2pFUkNuYVcyaGFZS2hDc0RBZFJzVmpDbno1UW1uMHRFUkVSMGRYSGdmTmxSSExuMEl5NVhaNlBjV0FDTHpZUkhoMzBHdFR6UTU3dis1ei8vY1FaRW5qUzB4TkpUa0RWNDhHQU1IVHJVcDNuczJMRUQrL2Z2OTNqdXdnWDNEYkRLeThzYlBGZGZkWFUxbGk5Zmp2SGp4eU0rUGg2Yk4yOUdSa1lHcGsrZmp1WExsNk9nb0FBVEowN0U3YmZmN3J6bTIyKy94YXBWcTdCNDhXS1hlMFZIUjR0NVcwUkVIVUtIRHNoeXFvdlFMU0FLNi9JT0lPbTM1WFgxcWFSeVRPczhISGZFRFlCUUwyTFpXWFFLNzUzZUFLdmRqc2Q2M0lMMGlGU1g4d2RLc3JEdzlQY3V4N3BvSTV3QkZsQVRZaDN4c1lMczFwaitaQlAxbGdBQUlBQkpSRUZVR0JIZUUzdUt6MkJMd1RFY0tjdkIxc3ZITURxeU56WmUraFViODM5RmlibktPWDVVUkNvbXgxK1BXRTFvZ3hzVEZKa3FVV3F1eHNCT1NVaVBURVdBVE9VU25ubWlrc3J4WU5jeEdCYldBeCtjMllCTGhqSUlFTkE3T0I2aklsSXhLcUtuVy9VVVVGUE5WbVNxUk4vZ0JCd3NQZWQyZmx4MEduTDBSVWdPakhHWmIyZHRHSjdvY1N1TU5ndU9sT1hnYkZVK0RwYWN3OW1xQW8vejIxNTRFbU9qK3JoVUNKNnZMc0pyeDJxQ3pWcG11eFd2SDF1RlozcmU0VndpZTZnMEcxOWtiOGZ2NGdZMStuZlFyZDYvbjF4OWljdnJyWmVQWTBSNEN2WVZuOFc3cDcrRDBXWngrL2YwM0pIL1luYnZ5YzRLTzUxYzNlZ3ppWWlJaUs0bXA0cDJZdU9aajFDc3Z3Q1ZUSWRvWFRkMEN4Mk1NRzFucUdRTjkrNFNvMzRRMUpEVnExZGo3ZHExSHM5MTY5WU50OTEybTAvUHo4L1BiekFncSsxbEp2WmNyYVZMbDhKb05HTGl4SWtvS2lyQzBxVkxNWERnUUVSR1J1S1ZWMTRCQUFRRkJTRSsvc3FLaUtDZ0lBQndPVVpFUko1MTZJQXNWMStNUWxNRk5oY2M4eGlROVF0SnhNems4UWhWdVA0ZnRzMWh4K2ZadjJCMTdqNEVLN1I0dXRmdFNBMktjeGx6dkR3WGZ6dXhGamFIM2VWNC9YRVpaZWVodDVwOG1uK1lNaEJ5aVJRM2hLZmdodkFVN0N3NmhmZFAvNERsT1R2ZG5nc0FlcXZKYlhtait6MTFMZ0dlR0wyQzR2QjIvei9nM1ZQZlF5R1I0ZkVHbXVFN1VOT1FYaTZSNGJiWS90RGJUQjREc2hzamU2T3o1a3FGbGNWdWhWeHk1WitzU2lySDlhSGRjSDFvTitUcFN4b015QzRieS9IaXJ5dndSdCs3RWE0TXhON2lzM2ozMUhyb1BmUlBzem5zK051SnRYaW01NTNReXBSNDgvanFScHZ1MTBvSmpIVjVmYndpMStWMVRuVWhOdWIvQ2dFQzRqVmhrQW9Da2dPdmZIUG5RRTNWNG5OSC9vdVhlLzhlM1hYUitEYnZBRzZQSGREa3M0bUlpSWphTTdOTmp3Mm4vNGxERjc5SFRHQVBUT3oxSEZJalJrSW1VZmo5V2Q0R1FiWEJVVVBLeTh0UlVWSFI2Smo2QWdNYnI0RHpWSzFXdThPbHAzUDFxOTd5OC9OaE1wbnc0SU1QQWdBa0VnbGVldWtsdlBIR0c4NmROb21JeUhjZE9pREwwNWRnUmM2dUJnT1FTNFl5U09GYVBYVkJYNHgzVG4ySHJLb0M5QW51akNkNzNJWmdoY2J0MnY5a2I0UFpRK1A0OVJjUDRremxKYVJIOXNJTllUMnd1L2lNei9PdlhZNVg2NktodE1HbStVRE4wa3F6M2VyYzZSSUFLaTBHWnkreVNvc0JWVllqcXF4RzNCalp5NlZmMTV5aksyRzBXV0N5VzJyKzEyYUIwVzZCVkpEaXVkVGZJZVczWlpCSFNzL2pjR2syRERZenJnL3RocUYxZHN4MEFOaVVuNEZpYzZYTHNrV1RGdzMyQWVEaGZZc3dPWDRJeGthbFFTNjVVcEZXYks1eWFmRHZTYkdwRXE4ZVhZblV3Rmhzek05b2RLek5ZY2Y4RTJzaGswZzgvamYwcEhZWktGQ3pZY0tGNmlLM01jZkxjL0hXZGZjZ1dlZGUwbDVtcm5aZSszTEdseGdkMFF1N2lzOHdJQ01pSXFLcm1zbGFqZjhjZWhyNWxaa1kwL1ZQR0o0d0ZVSVRxeE9hdzV1bGlzQ1ZwWTMxTFZ5NEVHRmhZVmkrZkRsV3Jsd3A2dG1USjAvR3BFbVRNSHo0Y0ZIWGVXdjI3Tmt3R0F3d0dvMTQrT0dIblkzNmc0T0RNWFhxVk15ZE94ZWZmdm9wUHYzMFU3ZHI2NGR0R3pac2dGVHF2c0tEaUtnajY5QUIyWW1LUE9odERWZHY1UnZMTU8vWU41alhkeG9FQ0ZpZHV3OWZYZGdOQ1FROGtIUWpibzN0MytCU3hWZDZUOGFDayt0ZG12elhPbDE1Q2FjckwySHgyUzF1UGJucUM1WnJrSWNTdCtOS2lSd1JLdGVBN0V5OXh2RDFtZTFXdkhsOE5jeDJHd3BORmFpdzZERTZvaGNHZEVyQ0c4ZFh1MVNkOWUvVXhTVWdPMVNuVDlydzhCNDRWM1VaeGI4dDM1eWQ4UlZlNkRVUkp5cnlzRHhuaDdNUDJiOHpmMEt2b0hnRXl0VTRVSktGNWVkM0lyTXlIdzkxZGQybHA4amszYmR6cGVacUxEcTdDZDljMklQUmtiMHhMRHdaWGJRUjJKU2Y0YkZpcnI0OGZRbnk5TzUvbDU1WUhUWlliVTFYamdHQVJCQmNRcS9qNVhrTjdudVpWVlhnTVNEYld5ZmdNOW9zK1A3U1lRUXJ0RjQ5bjRpSWlLZzlNdHNNK09Mdzh5aXFQby83K2k5QWZIRHZGbittTjBzVkc5T3paMCtYMXdzWEx2VHF1a2NmZlJRQUVCNGVqdkR3Y0k5ampodzU0bllzUHorL3dYUDFTU1FTYUxWYXJGaXhBZ0J3MzMzM1FTYVQ0YlhYWG9OVUtzWGN1WE85N2tIR2NJeUl5RjJIRHNpcXJNWW14MlJXNWVQMTQ2dHcyVmlPUzRZeTlBdEp4SU5kYjNKcjFnL1VOSmF2N1N1bGxpcndmSy9mNGJOenYyQlY3bDZQOTdZNmJLaWJwRmp0N2lIUExUSDljYkxpb2tzQUpBQ1kzUGw2dDk1Z3B5c3VOdmwrRHBWbVF5cElrQjdSQzFNNkQwR0VxcWE4L002NFFmam13cDRtcnc5VjZ2QjRqMXNnRmFUSUtEdVBIeTRkeHA3aVRMeVM4YVZiS0ZSaDBlUHZKNzlGcGNXQTdPcENBRFhMS212N2U5VzZVRjNjNUhQcktqWlhZZVdGM1ZoNVlUZWlWTUVlbDByNmsxSWlkejFRNzQxMkM0aUNXbnBsaWNDSmVzc3I2N3BvS0FWUVU2Vm1zbGxRYmpIZ1lHa1dQanYzaTkvbVMwUkVSTlQySEZoOS9HKzRXSGtLTTY1N3ExWENNY0Q3M1NPYmF1cGZxMjVnWnJQWk1IMzZkTngrKysyWU1XT0c2TG45My8vOW4wL242cnB3NFFKV3JseUpSeDk5RkRwZFRWdVV1bUVYZTVBUkVmbXVRd2RrM2pwU21vTm9kVENlUy8yZFc3Z0RBT1VXUGY1NTVnY0lFUEJVeXUzTzVYOENCTnpiWlNSQ2xRSDQ1T3ptQnF1S2Fsa2RObFJhREM3TjJZZUZKU041MElQSXJyNE1pOTBHaFVTR3p0b3d0K1dWNS9WRktLdlRjTjRUdVVTSzlJaGUrSDM4OVloVXVmWmRtTlo1S0hZWG5YWUdPUFdYbHRiNmZkeGdaOFA5dE9ET1NBdnVqRkp6TlRaY09vd2ZMeDF4bTBORzJYbm5uNFBsR2p6YTR4YUUxdWx4Vm15dVFuYjE1VWJuM1poOFk1blAxM29TS05mQTdyRERhTFBBNXJCQkxwSGgxcGgrTG1QcUx3bnRIZHpaNWZYeGN2ZUFyTHN1Q21PaitzQm9zK0NmWjM1RS9aUnRaRVNLMnpWcXFkTEhkMEZFUkVUVXRnNWYrZ0VuTG0vRFhYMWVRV0pJMzFaN2JuT1hXRGFtdExRVUpTVWxVS2xVb3E3cjJyVXJ4bzBiaC92dXU4L2x1TkZveERmZmZJTkpreVo1dk9lbm4zNktybDI3T2w5YnJWYk1uejhmUFh2MnhNaVJJNUdabVltOHZEekV4OGNqS1NsSjlQc2hJaUpYRE1pYUVLclVZV3Jub2JneHNyZkgzUnozRkdmaW4yZCtSTVZ2d2RCcng3N0djNm0vYzZrb3VqV21QNExrR2l3NHVSNk9KbUt5dzJVNUdCSHVHcFo0MHpoL1IrR3BCczlwWlVyY0VUc1E0Nkw2ZXV5WFZtYldZM05CQnFxc0pzZ0VLU0pVZ1c3TE53RkFKa2lSRnBMZ2RqeEVvY1hkQ2NOeFYrY2gyRjU0Q3F0ejl5TG50eDVjQWdUMENvckREZUVwR0JXUkNwWFV0UnByNWZuZFRRYUhyZW51aEdFWUgzMWRvMk11L1JZaTFrcXJFNUFaYlJhUG13VU1DK3VCWVdFOS9ETkpJaUlpb25hczFIQUozNTk2SDMyanh5RTFZbVNyUHJ1NVN5d2JjL3o0Y1FBUUhVWWxKU1ZoeUpBaEFJQ3lzaktVbFpVaE1URVJXVmxaMkxoeEk0cUxpL0hxcTYrNk5kcWZPblVxT25lKzhqbHp6Wm8xT0hIaUJKUktKZTY4ODA3bjhSZGZmTkU1cC9MeWNwZVFzRFlJckI4Y3NxS01pTWdkQTdJbXBBVjN4dGlvTkxmakZSWURscDc3R1pzTGpyb2N6eWc3ajVjenZzU3JmYVpBVXlja3UyZ29iVEljQTRELzVteEh2NUJFQk1pOC8yWXFUMStDOVJjUE5uamViTGRpV0ZpeVd6aFdhVEZnVmU0K2ZIZnhFTjd1Znk4bXhWL3Y4ZnJ5MzhJL3E4T0dSL1l2Umxwd0FzWkU5Y0dRME80dXpmSmxnaFRwRWFuNDVmSUpaMEFtRVdxcTZMcDc2THUxN2ZJSmJMaDAyT3YzMlJwT1ZPUTFHWkJ0S3p6dS9MTktLa2RxNEpXZFNVOVZYdlNxSHhvUkVSSFJ0V3BqNW9kUXlRTXdJZm12cmY5c1B5K3hyR3ZMbGkyUXlXUjQ5ZFZYTVhueVpQelAvL3hQazlka1pXWGg0WWNmeGlPUC9EOTdkeDRXWmJuK0FmdzdDd3dNK3lhTGdBanVvcmlocGVXYVpwdm0wdEgwbEdhbnNGdzZWdjYwWE5KY2N6bVdhMmtwcG5iY0VwVXNqZU9TNWE2WWlTS0tpTExJdnNNd3d5eS9QNGpSa1FGbllJWUIvSDZ1NjF3WHZPL3pQTzhOWFhNYzdybWYrNW1DSVVPR0lDSWlBai84OEFPaW9xSVFHQmlJYWRPbVllblNwZGkrZmJ2T2VoY3VYTUNzV2JNd1k4WU1EQmhRM3IvWDM5OGZ2WHIxZ3IrL1AzeDlmZUh0N1Ewdkx5KzR1ejg0OVQwaUlnSVJFUkdWNG5nMGNjZ20vVVJFbFRGQjloakgwNi9CWCtxT1YzMURBUUFsS2dVT0pGOUFaTXFsS2srTWpDOU13OEtZSHpFM2VDUnNSRlk0bEJxTi85NDlaZER6N3N2eThQSGxiZmlILzlNSWNXNEdaMnU3U3BWckdtaFFvbFFnUlphRGM5bngrRGsxR3FXcXNpclhMRk9yc083V0VTd09HUU1CZ0dLbEhBZFNMdUNubEdqdHozQXRQeG5ldGk1NjUvLzVVSU4rRGNwUHc3eVNkeGYyWWh2MGFkSU9nNzFENEN0MUF3QmN5a2xBZE80ZDdYaVZSbzB2NDM3R3FpN2p0S2RubHFsVjJKTjBCbnZ2blRYb2QxS1hiaFhlci9LZUJocnN2SHNhNTdNZkhMemdaZU9NQXFVTWJ0YjJBUFJ2cnlRaUlpSjZVcVFVeENJMjQzZU1DSjRGaWJqdUR4d3kxeGJMcTFldjR0U3BVK2pYcngrT0hUc0d1VnovUVY4cWxRcnIxcTNEaXkrK2lCWXRXdURZc1dNUUNBVG8zcjI3M3ZFREJnekFoUXNYY09EQUFZd1lNUUpTcVJTclY2L0cwS0ZERVJJU2doVXJWc0RUMHhQQndjRUlEUTFGYUdob3RYR09IejhlWThlTzFYNi9ZOGNPaEllSEc1dzRKQ0o2a2pGQjlyZThzbUtreVBTZmNMZ3Q4U1I4YkYyUklzdkd2cVR6QmpYM2p5MUl3WkxyRWVqcDNocmYzVDVtVkN6cHBmbFljL093VVhNZTUwWkJLZzdmL3hPRlpUSWNTTG1JRXFXODB2M252RHJvWEN0UnloR2Rld2ViRTQ3clhiTklXWXBEcWRFNGxCcU45azUrR093ZGdwMTNUMWNhbHlyTHhjNjdwL0Y2czU3NExTTVdlNUxPSXFQVStMNFBocnBibklWaVpkV25rMWJudml3UEIxTXV3Vm9vZ2diUTlpTkxLODNEMWJ4N1NIOGs3c1RpVFB6cjNOY0lzUFBBMCs2dEVKM3pJRGs0N1BjVnRma3hJQlZMRUJiMG5QWjdVL2RiSXlJaUlqSXREZjRYdndsTjdKdWpmWk4rRm9uQVZGc3NSNDhlalJkZmZCRUFjUHYyYlN4WXNBQVNpUVRqeG8zRHNXT1YzOXR2M3J3WmpvNk9LQ29xUW1Sa0pLUlNLUUlDQWhBVkZZV1FrQkI0ZVhsVithekpreWVqcUtnSVVxa1VCUVVGaUl5TVJQdjI3VEZyMWl4TW5EZ1I4K2JOdy9yMTY5R2tTWk5LYzFOVFUzSGp4ZzMwNjJlWjN6Y1JVV1BDQk5uZmR0NDlyVGU1QXdCcWpRWkxybGN1Vlg2Y3YvTHU0YStIbXRSYjJzYjQvMVY1NzdlTTY3aVljeHRxYUtCVXExQ21WcFdmc21tZ2EvbEp1SlpmOVNkMkIxTXU0bi9wVjFGWUpqTjR6UTh1aFJzODltRkxyKyt2MGJ3S1c2cElDRlluc1RoVGUxS25xWlFvNVZnVmQ4aWtheElSRVJHWlMzSitMQkp6citBZkhlWlY2cWRWVjB5MXhkTEp5UWtDZ1FCYnRtekJuajE3SUJRS01YZnVYUGo0K0FBQU5CcmQxaWtWUGIxdTNMZ0JBR2phdENsT25EaUJuSndjVEowNlZUdE9LQ3pmR1NLWHl5R1JsQi9JWkc5dkQzdjc4dDBJY1hIbGZZWGJ0R2tEWjJkbnpKdzVFek5tek1ENTgrZlJxVk1ueE1YRjRmYnQyN2gxNnhiaTQrTlJWRlFFa1VpRS92MzdBeWl2WUZNb0h1eHlVYW5LMzg4L2ZBMEF4R0t4TmhZaUlpckhCQmtCS084dmx2K1lVekJyUTZWUkc1VWNJeUlpSXFLRzVWeFNCTnlrdm1qajhVeWRQQzhyS3d0WHJsd0JVTjdyQ3dDT0hqMXEwRng5NHdjTUdJRDgvSHhjdm53WnAwK2Z4cWxUcDZCUUtOQ21UUnQ4K09HSGFONjhPWUR5aE5hNWMrZlF2WHQzMk5vK09IMWVvVkJnMTY1ZEFJQVdMVm9nSlNVRlhicDBRYytlUGJWaktpckpWcTllalM1ZHV1akVKSmZMc1hmdlhnUUVCS0JwMDZZQWdFNmRPdUc3Nzc2RHI2OHYxcTlmajhqSVNQajcreU13TUJDaG9hRUlDZ3JTT2VseTI3WnRlaE4vTDczMGtzNzNIM3p3QVY1KytXV0RmbGRFUkU4S2dlYlJqejhhZ05wdVhTTWlJT0xaankwZEFoRVJFVFVTUmZKc3JEcjFPZ2EyZUJkUCtZK3NrMmVlUFhzV2MrYk1NZGw2MDZkUHgvTGx5d0dVVjNwMTZkSUZRNGNPMVo1QVdlSEFnUVA0K3V1dm9WUXFLNjBoRUFqdzBrc3Y0WU1QUHREN0RJVkNnY1dMRitQY3VYT1Y1b3ZGWWdRR0J1S2pqejdTZTFKbWFXa3ByS3lzcW15dVAzRGdRSXdjT1JLdnZ2cnFZMzlXQndjSFNLV1ZUN2NuSW1yc0JOV1VPRE5CUnZTRVlvS01pSWlJVE9XM085dndSK0lQK1BDWjNiQzFjckIwT0RXaVVDaXdZY01HdEd2WER0MjdkNGVUazFPVlkwdEtTcENUazZPejFWSWdFTURGeFFWMmRuVi9PQUVBN05tekI4SEJ3V2pidHExRm5rOUUxQkJVbHlEakZrc2lJaUlpSXFvRkRhNm0vUS90bXZScHNNa3hBTEMydHE2eTh1dFJVcW0wM2xWZ3ZmYmFhNVlPZ1lpb1FXTm5SaUlpSWlJaXFyRzB3dHZJTGtsR3NHZGZTNGRDUkVSVVkweVFFUkVSRVJGUmpjV2tINGRFTEVXZ2ExZExoMEpFUkZSalRKQVJFUkVSRVZFTmFYQTk0emUwZHU4SmtkREswc0VRRVJIVkdCTmtSRVJFUkVSVUk3bXlOT1RLN3FPTlJ5OUxoMEpFUkZRclRKQVJFUkVSRVZHTkpPYitDUUJvNWhKaTRVaUlpSWhxaHdreUlpSWlJaUtxa2NUY0svQ3dDNERVeXNuU29SQVJFZFVLRTJSRVJFUkVSRlFER2lUbS9ZbG1MaDB0SFFnUkVWR3RNVUZHUkVSRVJFUkd5NVdsb2FBMEV3SE8zRjVKUkVRTkh4TmtSRVJFUkVSa05HMy9NZWNPRm82RWlJaW85cGdnSXlJaUlpSWlveVhtWG9HcnRDbnNKVzZXRG9XSWlLaldtQ0FqSWlJaUlpSWovZDEvekpuOXg0aUlxSEZnZ295SWlJaUlpSXlTSjB0SFFXa21FMlJFUk5Sb01FRkdSRVJFUkVSR1NTdUtCd0Q0T3JXemNDUkVSRVNtd1FRWkVSRVJFUkVaSmFQb0RrUkNLN2phK2xnNkZDSWlJcE5nZ295SWlJaUlpSXlTWG5RSEhuYk5JQkR3endraUltb2MrQzhhRVJFUkVSRVpKYU80UEVGR1JFVFVXREJCUmtSRVJFUkVCbE9weTVCZGtvd21kczB0SFFvUkVaSEpNRUZHUkVSRVJFUUd5eXE1QjQxR2pTYjJBWllPaFlpSXlHUWFaSUxNUm1SbDZSQ0lHalMraG9pSWlLaW1Nb29TQVFBZWRnRVdqWU9JaU1pVUdtU0N6TXZHMmRJaEVEVm9mQTBSRVJGUlRhVVhKY0JLSklHempaZWxReUVpSWpLWkJwa2c2KzdXd3RJaEVEVm9mQTBSRVJGUlRXVVVKOExETGdBQ2djRFNvUkFSRVpsTWcweVFEZlVOaFlmRTBkSmhFRFZJSGhKSHZPb2JhdWt3aUlpSXFJSEtMRXJrQ1paRVJOVG9OTWdFbVZSa2pVbXRucmQwR0VRTjB1UldnMkVyc3JaMEdFUkVSTlFBcVRWSzVNdlQ0U2IxdFhRb1JFUkVKdFVnRTJRQUVPTGNEUE02dk1aS01pSURlVWdjTWIvRFA5RFIyZC9Tb1JBUkVWRURWU0RQZ2thamdaTk5FMHVIUWtSRVpGSmlTd2RRR3lIT3pmQmwxL0U0a0h3QjU3UGprVmFhaDFKVm1hWERJcW8zYkVSVzhMSnhSbmUzRmhqcUd3b3BLOGVJaUlpb0Z2Sms2UUFBSnh0UEMwZENSRVJrV2cwNlFRYVViN2Q4dlZrdnZONnNsNlZESVFBNVg0OUFXY3BWZzhjZjZOd0U5NTBrQm8xdDZkWURZem90cm1sb1JFUkVSRlJMK2FVVkNUSldrQkVSVWVQU1lMZFlVdjBrZERUdTAwU3BYR1h3MkZ2WjU1QlNFR3RzU0VSRVJFUmtJbm1sNlJBSUJIQ1V1RnM2RkNJaUlwTmlnb3hNU3VUb1pkUjRleU1TWkFEd3YvaE5BRFJHelNFaUlpSWkwOGd2VFllRHhCMUNRWVBmaUVKRVJLU0RDVEl5S2FNcnlCVEdKY2dTYzY4Z1B2dWlVWE9JaUlpSXlEVHlTdFBoSkdIL01TSWlhbnlZSUNPVEVobVpJUE1SdUJuOWpQL0ZiNEpHd3lveUlpSWlvcnFXSjB1RHN5MFRaRVJFMVBnd1FVWW1KVFJ5aTZXNzJ0N29aNlFYM1VaTStqR2o1eEVSRVJGUnpXazBHaFRJTTlpZ240aUlHaVVteU1pa2pPMUJKaTdPUnh1UFo0eCt6ckdFelZDcGxVYlBJeUlpSXFLYUtWTGtRS1ZXd3NtR0ZXUkVSTlQ0TUVGR0ptVnNEekoxWVRyNkI3NEZnVUJnMUx3OFdSb3VwaHcwYWc0UkVSRVIxVnlCUEFNQTRDVHhzSEFrUkVSRXBzY0VHWm1Vd05vV0Foc0hnOGRybEFxNENaMFI0dlc4MGM4NmtiQVZKWW84bytjUkVSRVJrZkdLRkxrQUFIdUpxNFVqSVNJaU1qMG15TWprakczVXJ5N01RTi9BY1JBSnJZeWFWNm9zd3RHRXpVYk5JU0lpSXFLYUtaYVhKOGpzckYwc0hBa1JFWkhwTVVGR0ptZHNvMzUxUVJxY2JKcWd1KzlRbzU4Vm5mSXpVZ3Zpako1SFJFUkVSTWFwcUNDenMyS0NqSWlJR2g4bXlNamtqSzBnVXhXa0F3Q2VDUmdEaVZocTVOTTArRGx1TlRRYWpaSHppSWlJaU1nWXhZcGMySWdkSUJLS0xSMEtFUkdSeVRGQlJpWm5kS1ArdnhOa1Vpc245UFFmWmZUelVncHU0RXJhRWFQbkVSRVJFWkhoaWhTNXNKYzBydXF4aElTRXg0NUpTa3JDZ2dVTEVCa1pXUWNSR1diLy92MDRmLzU4cGVzbEpTVUlEdzlIVWxJU0FDQTZPaHFKaVlsMUhCMFJVY1BFajMvSTVFUkdickdzcUNBRGdLZjhSK0JDeWtFVXliT05XaU1xZmhQYWVEd0RHN0c5VWZPSWlJaUl5RERGaWx6WTE3UCtZN0d4c1FhTnM3ZTNoNStmbjg2MWpSczNZdCsrZlZpN2RpMWF0R2loZDE1K2ZqNW16WnFGd3NKQ2pCczNya1l4N3RpeEErSGg0VFdhTzM3OGVJd2RPN1pTVEJzM2JrVHYzcjNSdlh0M25YdEhqaHpCamgwNzBMNTllM2g1ZWVITEw3K0VsWlVWMXE5ZkQ0bEVVcU1ZaUlpZUZFeVFrY2taWFVGV21LSDkybHBraTBFdHdyRHYybUtqMWloUjVPSFk3YzE0c2ZWVW8rWVJFUkVSa1dHS0ZMbndjZ2l5ZEJnNnBrNDE3TDFmang0OXNIRGhRZ0NBUnFQQk45OThneDkvL0JHdnZmWmFsY214ek14TXpKdzVFL2Z2M3djQXZQMzIyMVd1UDJ6WU1Mei8vdnZWeGpCejVzeEsxMDZmUG8yVEowL3F2YmQwNlZLOTZ4dzZkQWhLcFJLalI0L1d1YTVXcTdGLy8zNjBhdFVLb2FHaEFJQVpNMlpnMnJScDJMcDFLOTU5OTkxcTR5TWlldEl4UVVZbVY5TWVaQlU2ZVBYSHhaU0R1SmNYWTlRNkY1SVBvSDJUUG1qbUVtTFVQQ0lpSWlKNnZQSUtNbGRMaDZIajY2Ky94dTNidDdGOCtYSjg4TUVIYU51MkxRRGdwNTkrd2s4Ly9ZU3Z2LzRhQUdCblp3Y0FrTWxrV0xGaUJVNmVQSW0zM25vTFk4YU0wYnZ1alJzMzhQbm5uME1nRU9ETEw3K0VvNk9qM25IcjE2OUhURXdNK3ZYcjk5aFlCd3dZVU9sYVdsb2FUcDQ4cWZlZXZnU1pRcUZBUkVRRSt2VHBnNENBQUoxN1VWRlJTRTFOeGFKRmk3VFgycmR2ajdGang2Sk5temFQalkrSTZFbkhCQm1aWEUxN2tEMGd3QXV0cG1EamhZbEdOOTgvRUxzQzcvWDRGbFlpbHBBVEVSRVJtWXBLWFlaU1pSSHM2dGtXeTZDZ0lNaGtNZ0NBajQ4UGdvTEtLOXhjWEZ5MDl5dkV4Y1hoaXkrK1FGWldGajc5OUZPOVNTMlZTb1c5ZS9jaVBEd2N2cjYrbURObkRseGQ5U2NGZCsvZWplam9hSHo2NmFmdzgvTkRVVkVSQU1ER3hnWmlzWG4rekRwNDhDQUtDZ3J3NXB0dlFxUFI0S09QUGtMZnZuMHhlUEJnYk51MkRRQXdhOWFzeDY2emFkT21TZ2sySXFJbkhSTmtaSEpDcVFzRUlpdG9WR1VHalZjWFowT2pLb05BWktXOTV1WFFBdDJhRHNHRjVBTkdQVHRYbG9wanQ3L0Q4NjJxTDNFbklpSWlJc01WSy9JQXdBUTl5RFFva0djaHJUQWV4WW84bENxTElJQUFQZnlHUXlBdzMvbGh2Lzc2SzFhdVhJbUFnQUNzVzdldVVqOHlBRWhOVGNYOCtmTzFqZnNURXhPcjNWWlpvV0xyWm9XcWttOFZqZk1mbHArZlgrVzlSeFVYRjJQbnpwMFlQSGd3L1B6OGNPellNVnk5ZWhWanhvekJ6cDA3a1o2ZWptSERodUdWVjE3UnpvbU1qRVJFUkFRMmI5NnNzNWEzdC9kam4wZEU5S1JoZ294TVR5Q0UwS0VKVkhrcEJrOVJGMlpBNU54VTUxcS93TGNRazM0Y3NySUNveDUvTm1rZjJqYnBEWC9uWUtQbUVSRVJFWkYreFdYbENUSTdhMmVqNTZvMUtpVG0vb21yYVVkeEsvczhpaFc1T3ZldFJWS0VlQStDclpYK2JZeW0wS0ZEQjd6eHhoc1lQWHEwdHJwTHBWTGh5eSsveExCaHd4QVlHQWhuWjJjNE9qcGk5T2pSMkxsekozYnQybFZwSFpWS2hYLzk2MS9vMmJNbjNubm5uVXIzUjQycStrVDJDUk1tMU9oZWhhMWJ0NkswdEJURGhnMURWbFlXdG03ZGltN2R1c0hUMHhPZmZmWVpBTURKeVVrbitlZms1QVFBZWhPQ1JFU2tpd2t5TWd1aG82ZHhDYktDOUVvSk1sc3JCd3dJZWhzLzNWaGw1Tk0xT0JDN0RCTzdiK0pXU3lJaUlpSVRLQzByQkFEWWlCME1ucVBSYUJDVGZnekhFN1lnVjNZZk5tSjd0UGJvaWFhT2JlRHQwQktPRWc5SXhIYXdGdGxDSUJDWUszUUE1UlZULy96blAzVmlXN0ZpQlk0ZVBZb09IVG9nTURBUVVxa1V5NWN2eC9Ianh3RkE3OWJLRXlkT29LU2tCQU1IRHF4eTYyVlZvcUtpS2wyck9PRlMzNzJCQXdmcWZKK1dsZ2E1WEs1TnpBbUZRc3laTXdkTGxpd3grKytQaU9oSndBUVptWVhJeVF1R2JiQXNwOHEvRHlzOTE3djR2SWhMS1lkd3YvQ21VYy9QS1VuQjhZUXRHTlJ5b2xIemlJaUlpS2d5bWJLOHY1YXRsYjFCNDNOa0tkZ1hzd1FwQmJId2RtaUZmM1FJUXl2M3B5QVM2bnZIVnpQWHJsMkRYQzVIWW1JaUFDQStQbDU3citMa3llam9hTzIxTGwyNkFDZy83WEhac21VNGV2UW8zbi8vZlF3YU5FanYrbzhtcUI0Mlk4YU0yb1p2dEhuejVrRW1rNkcwdEJSaFlXSGFSdjNPenM0WU5Xb1VGaTVjaVBEd2NJU0hoMWVhKytqUGN2andZWWhFb2pxS25JaW9ZV0NDak16QzJFYjlxdHhrdmRjRkFpR0d0dnNZRzgrL0I3VkdaZFNhWis3dFJXdVBubWptM05Hb2VVUkVSRVNreTVnS3N0aU0zN0gvK2hjUUNhMHdNbmdPMm52MkFXRDZDcWNsUzVZZ1BmM0JZVStiTm0ycU5PYmhSRlpVVkJSS1NrcXdlUEZpWExod0FSOS8vREdlZi83NVNuTWNIQndRR0JpSTJiTm5hNitkUFhzVzRlSGhrRWdrV0xGaUJheXM5Q2Y2dnYvK2UzaDY2bjhmZk9YS2xVclgwdExTcXJ6M0tLRlFDRHM3TyszV3ovSGp4ME1zRm1QQmdnVVFpVVJZdUhDaHdUM0ltQndqSXFxTUNUSXlDNUdUajFIalZYbXBWZDd6dEEvQ3N3Rmo4TnVkYlVaR29jRyttTVdZMkdPaldYdGFFQkVSRVRWMmhsYVFYVTc5QlpFM1ZzTGZxUU5HQk0rQ2c4VGRiREd0WExrU0twVUsxNjVkdzdKbHl6QnIxaXkwYXRVS0FCQVJFWUg5Ky9kajY5YXQydkdKaVlsWXNHQUJjbkp5c0hEaFFvU0dodXBkdDF1M2J1aldyUnRLUzB0eCt2UnBIRHg0RU5ldVhjUFRUeitONk9obzdONjlHOU9uVDlkSk11WGs1R0Rmdm4yd3RiVkZ1M2J0OUs3NzhjY2ZWL216VkhmdllVbEpTZGk3ZHkrbVRwMEtCNGZ5Wk9YRGNiQUhHUkZSelRGQlJtYnhhRCt4eDNsY3Y3Sm5BLzZKMk13L2tGRjB4NmgxQytTWk9IQjlPVWFIZkE1emZISkpSRVJFOUNRb1ZSWkNKTFNDV0ZoMWY5ZTRyTk00R0xzQ3JkeWZ4bXNkNWtJc3REWnJUQldWV3ZmdTNRTUErUGo0d01lbi9FUGFpdVJSeGZmbno1L0gvUG56NGVmbmg3VnIxNkpwMHdmdlZXVXlHV3h0YlNHWHkzSHo1azFjdjM0ZFY2NWN3VjkvL1FXbFVvbGV2WHBoL2ZyMWtFZ2ttRDkvUG80ZVBRcHJhMnRNbXpZTk1URXhPSFRvRUg3NzdUZElwVkwwNzk4ZlNxVlNleEFBQUFRRkJXSFFvRUVZUDM2OFR2eWxwYVhZdDI4ZmhnOGZEaHNibTBvL1gzaDRPSUtDZ3JUZks1VktMRisrSEczYnRrWHYzcjBSSHgrUGxKUVUrUG41SVREeEg3Q25BQUFnQUVsRVFWUXcwQVMvVVNLaUp4c1RaR1FXSWhmalBxVlM1K25mWXFsZFR5akcwTGJUOGUzRnlkQm8xRWF0SFpkMUd1ZVNJdEREYjdoUjg0aUlpSWlvbkt5c0VMYlZiSy9NTDAzSC9tdkwwTXdsQktNNnpvTlFVSGQvWnVUbWxwK0tXVkV0cFUvcjFxMHhjdVJJdlBIR0d6ckpxNzE3OXlJeU1oS3JWcTJDV3EzR0o1OThBcFZLaGVEZ1lQenJYLzlDbno1OW9ORm9zR3ZYTGh3OGVCQWhJU0Y0NFlVWDhNMDMzK0RDaFF2SXlzcUNWQ3JGN05tejBhTkhENTIxS3dRR0J1S3BwNTRDQU9UbDVTRXZMdzhCQVFGSVNFaEFWRlFVc3JPek1YLysvRXFOOWtlTkdnVi9mMy90OXdjT0hFQnNiQ3drRWdtR0RoMnF2VDU3OW14dGdpdy9QeDlKU1VuYWUvbjUrUUNnY3cxZ1JSa1JrVDVNa0pGWmlGeU1yU0JMQlRRYW9Kb1RlSHdjVzZOWHMxSDRJL0cvUnNjVEZmOE4vSjA3d051aHBkRnppWWlJaUo1MHBjb2kyRlN4dlZLdFVXSnZ6RUlJQlVLTWFEK3JUcE5qQUhEMzdsMkl4V0s0dWJsVk9jYkp5UWx2dmZXV3pyWGp4NDlqNDhhTjZObXpKMXhjWENBUUNMQjI3VnA0ZW5yQ3hzWUdNVEV4MkxScEUwNmNPQUVIQndmOCs5Ly9SdCsrZmJGMjdWb0FnSXVMQ3hZdVhJakpreWZEM3Q1ZWIzSXNJU0VCWVdGaG1ESmxDb1lNR1lLSWlBajg4TU1QaUlxS1FtQmdJS1pObTRhbFM1ZGkrL2J0ZU9PTk43VHpMbHk0Z0ZtelptSEdqQmtZTUdBQUFNRGYzeCs5ZXZXQ3Y3OC9mSDE5NGUzdERTOHZMN2k3UDlqR0doRVJnWWlJaUVweFRKZ3dRZWQ3TnVrbklxcU1DVEl5QzRIRUhrSmJKNmhsK1FhTjE1U1ZRbDJTQTZGZDFXOXNBS0JQOHpkeEkvTVVzb3J2R1JXUFNxM0UzcGdGQ092K05heEZVcVBtRWhFUkVUM3BxcXNnTzNaN001THpyMk5zcDZWd2tGVC9YczRjcmx5NWdtYk5tdWxOVUZYbDhPSERXTFZxRmRxMWE0ZFBQdmtFQW9FQUtwVUthV2xwT0hqd0lNNmNPWU9zckN3MGJkb1VZV0ZoR0R4NE1HSmlZaEFXRm9iQ3drS0Vob1lpTVRFUlFVRkJHRHAwS0ZhdFdvWDE2OWRES3RWOW4zbnMyREVJQkFKMDc5NWRieHdEQmd6QWhRc1hjT0RBQVl3WU1RSlNxUlNyVjYvRzBLRkRFUklTZ2hVclZzRFQweFBCd2NFSURRMnRzbTlhaGZIangyUHMyTEhhNzNmczJJSHc4SEJFUlVVWi9Mc2hJbnBTQ1MwZEFEVmVJaGRmbzhhcmNxdnZRd1lBWXFFMWhyYWRYcWtFM1JBNUpTazRkT01yQUJxajV4SVJFUkU5eWNvcnlDb255TEtLNytIMHZkM28yV3dVV3JoVm43d3hoN3QzN3lJK1BoNWR1blF4YUx4R284SDI3ZHV4Y3VWS2RPellFVXVYTG9WRVV0NVhUU2dVWXRldVhUaDU4aVM2ZCsrT2xTdFhZc3VXTFFnSUNNRGN1WE14YytaTWVIaDRZTU9HRGVqUm80ZDJhMmRGYjdGUFAvMFVoWVdGMm1jcGxVcEVSVVVoSkNRRVhsNWVWY1kwZWZKa3JGMjdGbEtwRkFVRkJZaU1qRVI4ZkR4bXpab0ZKeWNuekpzM0R4a1pHWHJucHFhbTR0aXhZOUJvK1A2V2lLaTJXRUZHWmlOMGJncWtYak40dkNvdkdWYStIUjg3enRlcEhYbzFleDEvSlA1Z2RFeC9wZjBQelp3N29rdlRsNHllUzBSRVJQU2trcFVWd2wxYXVXL1Z5Y1R0c0JVN29tL3pOeTBRRmJCOSszWUEwRzVEckU1K2ZqNldMRm1DUzVjdW9YZnYzcGd4WXdhc3JSOGNKQ0FRQ0xCbzBTTFkydG9pT3pzYkowNmN3Sm8xYTVDWW1BZy9Qei9NbVRNSHZYdjMxcTVsWldVRkFMQ3hzY0hDaFF2eDRZY2ZZdUxFaVpnNGNTS2VlZVlabkRoeEFqazVPWmc2ZGFyMkdVSmhlWDJDWEM3WEp1YnM3ZTFoYjErK2ZUVXVMZzRBMEtaTkd6ZzdPMlBtekptWU1XTUd6cDgvajA2ZE9pRXVMZzYzYjkvR3JWdTNFQjhmajZLaUlvaEVJdlR2M3g4QW9GS3BvRkFvdE05VHFWUUFvSE1OQU1SaXNUWVdJaUlxeHdRWm1ZMDVLc2dxOUFzY2g4VGNQNUdjZjkzWXNIQW9ialhjN1pyQjN6blk2TGxFUkVSRVQ2SlNaV0dsQ3JMc2tpVEVwQjlELzhBSnNCSlZQb1hSM0tLaW9uRGl4QWwwNjlaTjU3VEhSMmswR2h3K2ZCamZmdnN0Q2dzTEsyMURySkNabVltZmYvNFpGeTllMUNhcXVuYnRpbEdqUnFGYnQyNnd0N2VIU3FYQzlldlhFUmtaaVhidDJtbm4rdnI2NHNzdnY4U0NCUXZ3K2VlZlk4aVFJZWpRb1FPNmRPbUNuajE3YXNkVlZKS3RYcjI2VXRXYlhDN0gzcjE3RVJBUW9EMWxzMU9uVHZqdXUrL2c2K3VMOWV2WEl6SXlFdjcrL2dnTURFUm9hQ2lDZ29KMGZ2WnQyN1poMjdadGxYNjJsMTdTL1hENGd3OCt3TXN2djF6bDc0eUk2RW5FQkJtWmpiRUpNblZlcXNGamhRSXhSZ2JQeHRmbjNrV3Bzc2k0NTJpVTJIMzFNN3dUdWdGT05rMk1ta3RFUkVUMHBORm9OQ2hWRnNGV3JOdWsvK1NkN1pDSTdCSHErNnBGNHZyaGh4OWdZMk9ES1ZPbVZEdnU5OTkveDMvKzh4KzR1N3RqNmRLbFZXN0hsRXFsK1Bubm45RzBhVk5NbkRnUnZYdjNocnU3Ty83ODgwKzg5dHByT21OZFhWM3g3cnZ2Nmx6ejhmSEIyclZyRVJVVmhkNjllME1xbGFKdjM3NDZZL3IxNjRjelo4N2cyTEZqK1BYWFgzWHVpY1ZpQkFZRzRxT1BQdEs1N3V0Yi9wNTZ3b1FKQ0FzTHE3YTUvc2lSSS9IcXE0Ly83K0hnVVBXSnBFUkVUeXFCaGh2V3lVemtjY2VSdHozTTRQR1NWbjNnL01ZbW81NFJtL0U3ZGwrZFoyUms1YndjV21CQzE2OHM4b2tuRVJFUlVVTWhWeFpqNlc5RDhIeXI5L0dVM3dnQVFKNHNEYXZQL0JOOW1vOURuK1p2UEdZRjg4ak96a1pTVWhJNmRlcFU2VjVNVEF4aVltSXdldlJvQU9YTjhrTkRReCtiR0ZLcFZKVVNVSEs1SEgvODhRZlVhalVBd05uWkdSMDdkdFJ1a2F3djl1elpnK0RnWUxSdDI5YlNvUkFSMVZ1Q2FocWFzNEtNek1ib0xaWjVobSt4ck5DMnliTUk5UjJLQzhrSGpKNmJWaGlQL2RlWDRiVU9jd0FZMy9TZmlJaUk2RWxRVWEzLzhDbVdWOU9QUVFBaFFuMkhXQ29zdUxtNXdjMU4vNm1ad2NIQkNBNSswRTZqb2tmWDQraXJ6cEpJSkFiMU9MTzBSNnZjaUlqSU9Pek1TR1lqY201cTFIaFZiZ3BRZzRMR1FTMG53dE0rME9oNUFIQTk0emVjdkxPalJuT0ppSWlJbmdTeXN2S1RHVzJzSG15eGpFay9oa0RYTHBCYU9Wa3FMQ0lpSXBOaWdvek1SbUF0aGRETzFlRHhtaklaMUNXNVJqOUhMTFRHeU9BNXNCTFZyTXo5ZU1JVzNNZzhWYU81UkVSRVJJMWRSUVdaemQ4OXlES0xFNUZSZEFmdFBmdGFNQ29pSWlMVFlvS016TXI0S3JMa0dqM0gzYzRmTDdYK2Q0M21Bc0MrYTR1UlZoaGY0L2xFUkVSRWpWVkZCVm5GRnN1WTlPTVFDc1JvNDlITGttRVJFUkdaRkJOa1pGWkc5eUhMdVZ2alo0VjREMEozdjJFMW1sdW1Lc1gyUDJjZ1IyWjhIelFpSWlLaXhreGJRZmIzRnN0cjZiK2hoVnMzMkloNUVpSVJFVFVlVEpDUldSbWZJTHRYcStjOTMvSTlCTHJxUDdyN2NZb1ZlZGgyK2Y5UUpNK3VWUXhFUkVSRWpZbE0rYUNDckZDZWhleVNKTFIwNjJIaHFJaUlpRXlMQ1RJeUs1RnJNNlBHSzdOclhrRUdBRUtCQ0NPRDU4TFYxcml0blJYeVpHblkvdWRNN1NlbFJFUkVSRSs2MHJKQ0NBVmlXSWtrU015OUFnQm81dExSd2xFUkVSR1pGaE5rWkZZaU4zK2p4dGUyZ2d3QWJLMGM4SHJJUWxpTHBEV2FuMTZVZ1A5ZW1RV2xXbDdyV0lpSWlJZ2FPcG15Q0xaVzlnQUVTTXk3QWxzckI3aExqZnNRbElpSXFMNWpnb3pNeXRnS01sTWt5SUR5cHYwamcyY0JFTlJvL3IyOEdPeTV1Z0JxamNvazhSQVJFUkUxVkxLeUF0aGFPUUlBN3VaZWdiOXpSd2dFTlh1UFJVUkVWRjh4UVVabUpYTDBoRUFzTVhpOHVpZ0xHa1dKU1o3ZDB2MHBQTmZpblJyUHY1bDFCcEd4S3dGb1RCSVBFUkVSVVVNa0t5dUVyZGdSUllvY1pKY2tvNWx6QjB1SFJFUkVaSEpNa0pGNUNZUVF1ZGI5TnNzS3ZacjlBeDI5bnF2eC9EL3ZIOEdSbXh2QUpCa1JFUkU5cWNvcnlCeVFXaEFIQVBCMWJHdmhpSWlJaUV5UENUSXlPNUdia2Rzc2E5bW9YNWNBcjdUOUNBRXVuV3E4d3Rta0gvRkwzRnBvTkV5U0VSRVIwWk5IVmxZSXFaVWowb3Z1QUFDYTJBZGFPQ0lpSWlMVFk0S016TTdZQ2pLbENTdklBRUFzdE1ib2pndmc3ZEN5eG11Y1Q5NlBuK0pXTVVsR1JFUkVUeHlac3J5Q0xMM29OcHh0dlNBUjErd2dKQ0lpb3ZxTUNUSXlPN0d4RldRNXBxd2dLeWNSU3pHMjAxSzRTcHZXZUkzb2xFTTRFTHNNR28zYWhKRVJFUkVSMVY5cWpSSnlaUWxzclJ5UlhwUUFUL3NnUzRkRVJFUmtGa3lRa2RtSjNBS01HbS9LSG1RUHM3TjJ4cHVkbDhOQjRsYmpOYTdjL3hYN3JpMkdXcU0wWVdSRVJFUkU5Wk9zckFnQUlCSFpJcnNrQ1o3Y1hrbEVSSTBVRTJSa2RrWTM2YzgyVDRJTUFKeHNQUEZHNTJXd0VUdlVlSTJZOU9QWUc3TVFLaldUWkVSRVJOUzR5Y29LQUFCbEtnVTBHZzJhMkFWWU5pQWlJaUl6WVlLTXpFN2s2QVdCeU1yZzhhcUMrOUFvRldhTHg4TXVBR003TFlhVlNGTGpOV0l6ZnNmdXE1OUJxVFpmbkVSRVJFU1dwazJRcWVVQVVLdDJGVVJFUlBVWkUyUmtma0lSUks1K2hvL1hhS0RLVFRaZlBBQjhuZHJoSHgzbVF5Z1ExWGlObTFsbjhjT1ZXWkFyaTAwWUdSRVJFVkg5SVZNV0FnQktWZVh2ZDF4c3ZTMFpEaEVSa2Rrd1FVWjFvcjcwSVh0WUM3ZFFERy8vS1FTQ21yOE03dVJFWS9PbEQxQlFtbW5DeUlpSWlJanFoNUsvSzhoa1pRV3dFZHZEUm14djRZaUlpSWpNZ3dreXFoTWlWeU5Qc3N4T05FOGdqMmp2MlJldkJjK0ZVQ0N1OFJvWlJYZXc2ZUlrM0MrOFpjTElpSWlJaUN4UFZsWmVRVllrejJiMUdCRVJOV3BNa0ZHZEVMa1oxNmhmbVhYSFRKRlUxcmJKc3hqZGNUNUVRc1A3cEQycVNKNk5MWmYralZ0WlowMFlHUkVSRVpGbHljb0tJQlNJa0YrYXdRUVpFUkUxYWt5UVVaMFFHN3ZGTWl2QlBJRlVvYVg3VTNnOVpDSEV3cG8zN2k5VGxlSy9mODNHeGVTREpveU1pSWlJeUhKa1pRV3d0WEpFWG1rYW5Ka2dJeUtpUm93Sk1xb1R4dllnVTJiV2JZSU1BSUpjdStHZm5aYkFTbVJUNHpVMEdnME94WDJGcUZ2ZlFLUFJtREE2SWlJaW9yb25VeFpDSXBKQ3BWYXlnb3lJaUJvMUpzaW9Ub2ljdkNFUUcxNmRwUzdLaEthMDBJd1I2ZGZNSlFSdmRGNEdpVmhhcTNWTzM5dU5QVEdmUS9uM2tlaEVSRVJFRFZGSldRSEVRbXNBUE1HU2lJZ2FOeWJJcUc0SWhCQzVOemRxU2wzMklYdVluMU43dk5sNUJXekVEclZhSnpiakpEWmYvQUM1c3ZzbWlveUlpSWlvYnNuS0NpQVVpZ0FBTGpaTWtCRVJVZVBGQkJuVkdiRkhrRkhqNjdvUDJjTjhIRnRqZk5lVnNMTjJydFU2OXd0djRadnpZWWpMUEdXaXlJaUlpSWpxanF5czhPKzJFUUk0MlhoYU9od2lJaUt6WVlLTTZveXhDVEtsQlJOa0FPQnBINFIvaGE2RHU1MXhKM0ErU3E0c3hzNi81aUlxZmlQVUdxV0pvaU1pSWlJeU53MUt5dktnMHBUQnljWURJcUhZMGdFUkVSR1pEUk5rVkdkRUhvRkdqYmRFby81SE9kdDQ0ZTF1YTlEY3BYT3QxenA5ZHhlMlJuK0VRbm0yQ1NJaklpSWlNaTlaV1JIS1ZIS1VxZVJ3ay9wYU9od2lJaUt6WW9LTTZvellvNFZSNHkyNXhmSmhObUo3ak8yMEZKMjhuNi8xV3ZmeVl2RE4rWGR4SnlmYUJKRVJFUkVSbVU5K2FUcUE4bTJXYmxJL0MwZERSRVJrWHF5VHBqb2pjbXNHQ0lTQVJtM1FlRlgyWFVDdEF2NXVER3RKSXFFWVE5dE5oNHV0RDQ0bmJLblZXc1dLUEd6NzgvL1F0L2w0UEJzd0ZnS0J3RVJSRWhHUnVhZzFhdHdwaWtaOHdYa2t5MjRnUjU2S1VsVVJBQTFzUlBad3NmWkdVMmtidEhEc2hpQ0hVQWhoK1grN2lHcXJRSjRKQUZDb1NsaEJSa1JFalI0VFpGUm5CR0lKUkM2K1VPWGNNMmk4UmxVR1ZWNHlSSzdOekJ5Wm9RVG8zZnlmY0xIMXhvSFlaVkNwYTk1UFRLUFI0SGpDRmlUbHgyQm8yK213bDdpWk1FNGlJaklWTlZTSXp2a1pKOU8ybzZBc1MrK1lZbVVlaXBWNVNDNkp4Ym1zQ05pSm5mR3M1K3NJZFIwQ2tkQzZqaU1tTXAzODBnenQxNndnSXlLaXhvNWJMS2xPR2Qyb3Z4NzBJWHRVQjY4QmVMUHpDdGhhT2RSNnJmanNDMWgzOW0xY1RUc0tRRlA3NElpSXlHUVNDcU94N3NaYitDbnB5eXFUWS9vVUsvTndPR1VEMXNTOWhiaUNNMmFNa01pODhrdlRJZjQ3eWV2T0JCa1JFVFZ5VEpCUm5USzJVYjhxNjQ2Wklxa2RmK2NPZUx2YldyaEttOVo2clZKbElmWmRXNHhkZjMyR1lrV3VDYUlqSXFMYTBFQ0RjMW43c1AzT0RHVExVMnE4VHA0aURmKzlNeHNuMDMrQWhoK0NVQU9VWDVvQkc3RWRSRUlyT05rMHNYUTRSRVJFWnNVRUdkVXA0eXZJYnBzcGt0cHprL3JpM2RBTmFOdWt0MG5XdTVGNUN1dk9Uc0MxOUJNbVdZK0lpR29tS3ZVYi9KS3lEbW9EZTJZK3pyRzA3L0JUMG4rWUpLTUdKNzgwQTBLaEZWeHRtMElnNEo4TlJFVFV1UEZmT3FwVFJpZkk2c2xKbGxXUmlPM3dqdzV6OFh5cjl5RVUxTDRoczZ5c0FIdGpGbURQMWZrb1VlU1pJRUlpSWpMR3BleERPSjI1eC9UcjV2eU1NMlpZbDhoOE5NZ29UZ1NnWVlOK0lpSjZJakJCUm5WSzVONDR0bGpxRXVBcHZ4RVkzM1VWSENVZUpsbnhlc1pKckR2M05tSXpUcHBrUFNJaWVyemtrbGo4bkxMYWJPdEhwVzVFUXVFbHM2MVBaRXA1c25USWxjVW9WZklFU3lJaWVqSXdRVVoxU21qckJLRzl1OEhqMWNVNVVKYzBqRW9xUDZmMkNPdnhEWUpjdTVsa3ZSSkZIblpmblkrOU1RdlltNHlJeU13MDBPQ1hsRFZRYVdwK1FyRkJ6N2kvM21SYk40bk1LYTBvSGdDZ1VCYkR4N0dWaGFNaElpSXlQeWJJcU00WnZjMHk0NWFaSWpFOXFaVVR4blphZ3I2QjR3RUlUTExtdGZRVFdIUG1UWnk5dHhkcU0vN2hSa1QwSkl2Ti94MHBKWEZtZjA2bUxCRlhjNlBNL2h5aTJycGZHQStKV0FvQWFPWWNZdUZvaUlpSXpJOEpNcXB6eG02elZLYmZORk1rNWlFUUNOR24rUnQ0by9NWGtGbzdtMlJOdWJJRVIyNXR3SVp6NytCMnprV1RyRWxFUkEvOG5yN0RwT3VKQmRaNG9lbGt1TnY0VjdwM01tTkhnMm5ZSHhNVGc4ek16RHAvN3Y3OSszSCsvUGxLMTB0S1NoQWVIbzZrcENRQVFIUjBOQklURXgrN25rS2gwSHY5K1BIaitPU1RUNHlhVTFOeXVSdzVPVGttWGRPYzBncmpZU04yZ0lkZE05aVo2UDJNT2Noa010eTVZNTZXSExObXpjTDI3ZHZOc25adG1mbzFRa1JFZ05qU0FkQ1R4K2dLc2dhV0lLc1E2Tm9WRTd0L2d4K3ZMY2JkM0NzbVdUT3IrQjYyWDU2QjFoNjk4SHpMOStCaTYyMlNkWW1Jbm1SWjhpVGNsOFdiYkQyeHdCcWpteTlBQzRkdWFPL2NCMXZpLzQxc2VZcjJmclk4QmZkbE4rRmoyL3F4YXlVa0pDQXZyL2F0QnJwMDZRS05Sb09NakF3VUZ4ZWp1TGdZaFlXRnlNL1BSMEZCQVdReUdjYVBIMTlwM3JScDB6QisvSGlNSFR1MnlyVjM3TmlCOFBEd0dzV2xiKzM4L0h4czNMZ1J2WHYzUnZmdTNYWHVIVGx5QkR0MjdFRDc5dTNoNWVXRkw3LzhFbFpXVmxpL2ZqMGtFb25lWjZoVUtzeVlNUU0yTmphWVBuMDZYRjFkdGZkU1UxTng4YUx1QjA4YWpRWTdkdXpBNGNPSHNXclZLbmg0bFBjWFZTcVZ1SC8vdmtFL2w2K3ZMd1FDM1VyeXc0Y1BZKzNhdFlpS3F2OFZoQnFOQmlrRk4xQ21La1VyOTZjc0hVNjFGaTVjaUxpNE9HellzQUVlSGg2SWpZM0YxS2xUalZwajVzeVpHREJnZ000MXVWeU9TNWN1b1UyYk50cHJpWW1KZU9lZGR4Njczc2lSSXhFV0ZxYjl2cjYvUm9pSXFCd1RaRlRueEUxYUdEVmVtZEV3RTJRQTRDQnh4N2pPSzNFK09RTC9pLzhXU3JYY0pPdkdaWjVDZlBaNTlQVC9CNTROR0FNcmtZMUoxaVVpZWhJbEZFYWJiQzJ4d0Jxdk4xK0FJSWZ5ZnBUMllsY005cG1NSFhkMHE1UnVGMTR5S0VHMmVmTm1uRHQzcnRaeFJVVkZRYTFXNCsyMzM0WmMvdURmSXFGUUNDY25Kemc3TzJQWXNHRndjbktxOFRObXpweFo2ZHJwMDZkeDh1Ukp2ZmVXTGwycWQ1MURodzVCcVZSaTlPalJPdGZWYWpYMjc5K1BWcTFhSVRRMEZBQXdZOFlNVEpzMkRWdTNic1c3Nzc2cmR6MlJTSVRSbzBkajJiSmxlUGZkZHpGejVreDA2NmEvWDJoSlNRbVdMMStPUC83NEE4T0hEOWRKcG1Wa1pHRENoQW42Zi9oSEhEeDRFRWVQSHNWWFgzM1ZJQkppajBvdGpOUDJQKzNvOVp5Rm82bmVoQWtUTUhueVpDeGF0QWdyVjY3VVhsKzBhQkc4dmIxeC8vNTl6Sm8xQzVzM2I5YU9yN2hYOGIwKzE2NWRnMHFsUXJ0MjdTcmRlM2orb3o3Ly9QTXFZNjJ2cnhFaUlpckhCQm5WT2JHbmNZMWVsZWszQVkwR0VKaW1wMWRkRXdnRTZPRTNIQzNkZTJEL3RXVkl5bzh4eWJvcWRSbCtUOXlCUCs4ZndhQ1dZUWoyN0FkVDlUMmp4a1d1TE1IcGU3c1JsM2tLT2JKVWxLbEtMUjBTMVFFcmtRMWNiWDNRMnFNWGV2ci9ROXRMaUNxN0x6UE5CekZpb1FSakFoWWcwS0dyOWxwQldRWitUcTE4TW1aS3lRMkQxZ3dMQzlOYnZiVjc5Mjc4OGNjZldMNTh1Y0ZWSVNLUkNBc1dMSUJZTEVaNmVqcSsrT0lMckZtekJxMWFtYVlCKzZNVk9BQ1FscGFHa3lkUDZyMm43NDkvaFVLQmlJZ0k5T25UQndFQkFUcjNvcUtpa0pxYWlrV0xGbW12dFcvZkhtUEhqdFdwOHRHblI0OGUrUHJyci9IWlo1OWg3dHk1MkxKbEN6dzlQWFhHYURRYVRKOCtIY25KeVpnOWV6YjY5T21qYzkvSHgwZWI3Qm80Y0NEZWYvOTlEQnMyREFCdzRNQ0JCbE1kWm9ocjZjZGhKYkpCRTdzQStEcFZUaERWSjBGQlFYajk5ZGV4YmRzMmJOdTJEVDE2OUFBQWVIdDd3OC9QVHp2dTRhOGZ2VmRCSnBNaEt5c0xBSERxMUNrQWdKMmRuWGE3WWxsWldiWHpBY0RLeXFyS1dPdnphNFNJaUpnZ0l3c1EycnREYU9jS2RiRmhmVGcwcFlWUUZhWkQ1T2hsNXNqTXk5VzJLZDdxdWdybmt2Ymg2TzN2b0ZTYnByZEpvVHdMUDhZc3dvWGtBeGpZSXF6ZXY1R2x1cFdRRTQzSTJPVUkwampnRmV0QWVOaDNocldBLzlmL0pGQm9sTWhVNStOeTZtbDhmZjhJWG1rN0hZR3VYU3dkVnIyVXEwaXI5cjVRSUlSWUlJRkNMYXR5VEhseWJDRUNIUjc4am91VTJRaVAveGk1aXNyYjhuTGxxUWJGVnRVZjRUS1pERTVPVHVqVXFaTkI2MVRvM0xrekFGVGEvZ2NBWjgrZXhadzVjeXBkRHc4UHI3UTk3TkNoUTdDMnRqYnEyWVk0ZVBBZ0Nnb0s4T2FiYjBLajBlQ2pqejVDMzc1OU1YandZR3pidGcxQWVWK294OW0wYVZPbDVJR0hod2RXclZxRjJOallTc2t4b1B4M01uWHFWRGc0T01ESHg2Zkt0VFdhaHRFL3JxWmtaUVc0a0h3UVNyVUNUL21Qc0hRNEJoazllalF1WDc2TXJsMjdQbjV3TmFLam96RnYzanlkYTFPbVRORitYZkg2cUc2cmJVVVN6VnpNK1JvaEluclM4YThrc2dpeFp5c29FczRhUEY2WmRyUEJKOGlBOGdiK1QvbVBMSzhtdTc0TXlmblhUYmIydmJ3WWZIZHhDbHE0aGFKdjRIZzBkZVFuaFUrNmhKeG83TDh5RjhPbFR5TkE3R0hwY0tpT1dRdkVhQ3B5UTFOYk55UXFNN0h2eWx3TUMva2N6WmtrcTBTdUtxcnlucFZRZ244RWZBWjNhMytFSjN5SWZFV0czakZqbWk5Q2Mvdk8ybXRGWlRrSXYvMFJjaFFwbGNZRFFLbTZ1Rll4Snljbnc5Zlh0MVpyVkdYS2xDbHdjSEFBQUN4ZXZCaDkrdlJCcjE2OUFBQi8vZlVYZnZycEo3M3pLcXBzSHBhZm4xL2x2VWNWRnhkajU4NmRHRHg0TVB6OC9IRHMyREZjdlhvVlk4YU13YzZkTzVHZW5vNWh3NGJobFZkZTBjNkpqSXhFUkVTRWR2dGNoWXJ0Yjg4Ly96elVhdlZqbnoxdzRNQXE3d21GUWh3NWNxVFNkWkZJOU5oMUc1cGlSUzYrdi94L1VHa1VDSERwaFBaTitsazZKSU5ZVzF0ajFhcFZBSURZMkZnQTVkdGxpNHFLVUZKU0FnQW9LbnJ3T3ErNDk2aGV2WG9oS2lvS1Y2OWV4WWNmZm9nNWMrYWdkKy9lMnZzVnplNGZsNENxYWd0dmZYeU5FQkhSQTB5UWtVV0l2ZG9ZbHlETHVBbEpxOTZQSDloQXVFbjlNS0hyVnpoemJ3K09KV3lCU20yNlR4dmpzeThnUHZzQ1dycjFRTi9BY2ZCeGZIeVBHMnA4NU1vU1JNWXV4d2pwVTJqRzVOZ1RMMERzZ2VIU3AzRWdkamttOXZpdVFXKzN6QzlOUjJMdUZkekx1NHJjMGpUa2w2WkRWbGFBTXBVQ0tvMENROXArakU3ZWcwMzJ2TEhObHlMQXZpTUFZRnpRQ215NU5RMkZ5bXp0ZlN1aEJHTUNGNk81M1lOS3JtSmxIclltZkl3cytlUC80SzJKc3JJeVpHUmtJQ1FreEtoNXFhbXB1SEtsL05DWWxKVHl4TjNwMDZkeCsvWnRBSUNMaXdzQTRPbW5uOVkycGwrOGVER2FOMitPZnYzNmFaOWRWWUtzdXY1Y2h2VHUycnAxSzBwTFN6RnMyREJrWldWaDY5YXQ2TmF0R3p3OVBmSFpaNThCQUp5Y25IU3E2aXA2cGxWVmFmZnR0OS9xdmY3TEw3OWc3OTY5OFBYMVJWSlNFbWJObWdWZlg5OXF0NnMrbWtSYnMyWU4xcXhabzNkTTM3NTlqZjd2OHpqLytXTWtDdVc1Smwyek9vbTVmK0x6WTNYVGY4eGFKTVcvZSsyQXJaV2p5ZGFjUEhteXp2Y1YyMkgxM1h2VUw3LzhBbWRuWi9qNittTGd3SUhhcmJQTm1qVkRSRVFFN096czlGWmhBdVhWblZVbFQrdmphNFNJaUI1Z2dvd3Nva1o5eUJvWmdVQ0luczFHb1pYNzA0aTR2aFNwQlhFbVhmOVc5am5jeWo2SFZ1NVBvVy9nT0hnN21LYkhERFVNcCsvdFJwREdBYzNFVFN3ZEN0VVRBV0lQQkpVNTRQUzkzZWdYT043UzRSamxYbDRNL3J4L0dIZHlMeU5QVnI0ZFVtcnRER2NiVDdqWWVNUEhvUlZzckJ4Z0szWkFNK2VPUnE4dkVkbFhlYTlFbWEvOTJ0VzZLY2EzK0EvQzR6OUVvVEliVmtJSnhnWXVSc0JEeWJFU1pRRytUL2dZbWFWM3EzMm1qZERPNFBqS3lzcDB0dlVsSlNWQm85SEEyOXNiQ2tYMTIvVWYzZ1laR3h1TC8vem5QenIzZCt6WW9mMTZ3WUlGQnNla2o3NytXeFduOSttNzkyakNLUzB0RFhLNVhIdEtvRkFveEp3NWM3Qmt5Wklxa3hHUDgyaFNJRGMzRnhzMmJNQ0pFeWN3WmNvVUZCUVVJRHc4SE45ODh3MFVDZ1ZlZXVrbHZQcnFxenJOK1N0VVZPQlVOSDMvOE1NUEVSd2NEQUE0ZXZRb2R1ellvUjBqbFVweDVzeVpHc1ZjbGM3ZUwrSjAwaDZ6YnZFVVFLQnRBZEhhb3llODdJMDdXS21tSkdJNzJJaXJmaDFXNWRkZmY5VldZQUhBYTYrOUJtOXZiM3p3d1FmbzBxVUxiR3hzY08zYU5meisrKzk0NTUxMzlDYXVUcDgrcmRPZnE2aW9DQ2RQbnNTd1ljTXE5Uk1iTkdpUXdiRjE3TmhSNTlBQW9INitSb2lJNkFFbXlNZ2l4SjdHVlRVMXhnUlpCWGM3Zjd6ZGJRMHVKQi9BOFlSd3lKVzEyM2J6cUp0WlozRXo2eXhhdVQvOWQ2S3NwVW5YcC9vcEx2TVVYckVPdEhRWVZNOTB0bTZPeU16VERTUkJwc0h0N0lzNG1iZ0Q5L0t1d3M3YUJVR3VYZkZzc3pGbzVoSUNOMmxUbU9wZ0VoZHJMeVJXY1cvZnZjV1FpcGNpd0w2OEdzaE40b3R4TFZiZ3g3dUw4SHpUOXhGZzk2QktTS1lxeFBjSkh5TmRkdWZ4ejVSVTNlUHFVYU5IajBaQlFVR2w2MXUzYnNYV3JWdXJuZnZ3SDkwREJnelFOZ0wvNnF1djhOTlBQMkhkdW5YYUp2MW56eHBlMlcwTzgrYk5nMHdtUTJscEtjTEN3clJOeUoyZG5URnExQ2dzWExoUWJ6ODBvSElpNGZEaHd6ckprT0xpWWtSR1J1Sy8vLzB2UkNJUkZpNWNpTzdkdTJzVGhKczJiZEp1UmR1elp3OEdEQmlBa1NOSDZ2Um9xa2kyWGI1OEdRQVFHaG9LZDNkM0FBK3E3eDVPeUxtNnVxSjkrL2ExLzhYOHJWL1FCUFFMTXV3VXpkcTRsbjRDZTJNVzRGYldlUXhzRVFZM3FYbTI4cHJDbmoxN3ROc2VnZklFbWJPek0xNSsrV1VBNWNtdWI3NzVCb0dCZ2RxcXlFZFZqSzF3NU1nUmJiTDAwWDVpbXpkdnhvUUpFOGhPb3dRQUFDQUFTVVJCVkJBV0ZxWTlET0JSRXlaTXdJUUpFL1EyM2E4dGM3NUdpSWlJQ1RLeUVIR1RGdVduVWhyNEthZ3FNeDVRcXdCaDQveUhYQ2dRb1lmZmNIVHc3SStqdDc5RGRPb3ZBRXo3Q2ZITnJETzRtWFVHclQxNm9XL3pOK0hsVURlZkNwTmw1TWhTNGZGUVB5UWlBUEFRT2lHM3lMRG04SlpVVUpxSkg2OHR4TDI4R0xoSi9UQ2s3Y2ZvNlBVY1JNS3FUNGVyRFcvYmxyaU13M3J2S1RVSzdFeWNpL0ZCSytGbFcvNy9tKzRTZjRTMStrWm5YS202R050dVQwZWE3TFpCei9TUkd2NUIwYmh4NHlDWHk3WGZYN3g0RWRIUjBSZzFhcFIyKzlTampoOC9qbHUzYnVtOXAxQW9jT0xFQ1FDQVdxMkdVcW1FV0Z6N3Q0UVYyemNmbHBhV1Z1VzlSd21GUXRqWjJXSFhybDBBZ1BIangwTXNGbVBCZ2dYYXBKYWgvWlVxL3ZDUGk0dkQwYU5IY2VUSUVaU1VsS0I3OSs2WU5tMmFOckZWd2Q3ZUhxKy8vanFHRHgrT1E0Y09ZZGV1WGZqMTExL1JvMGNQakJrekJtM2J0Z1ZRM3J0cTU4NmRhTk9tVGFVMUh0V3paMC8wN05sVCsvM2pxdjNxaS9hZWZYRG0zbDZrRnlYZzlOMWRlS1h0UjVZT3FVcWJObTBDQUh6Ly9mZmFCdlVWRkFvRjVzNmRpL1QwZEtTbnAxZlpaMjdRb0VHWVBuMDZnUElER0E0ZVBJalEwRkI0ZVhsVjZndFdrUUIxYzNPcmRzdWltNXNibWpTcFhNRmRIMThqUkVUMEFCTmtaQkVDSzF1SVhQeWh5cWwrQzBvRmpWSUJaYzQ5aU4yYm16a3l5NUphTytPVnRoK2hhOU9YOGN2TnRTWnQ0bDhoTHZNVTRqSlBJZEMxSzNyNERVTkx0eDRRQ0lRbWZ3NVpWcG1xbEtkVlVpWFdBakVVcXFwUFlxd1BFbkl1NGNlWVJkQkFnNUhCYzlDdVNSK3pieDE2K09SSmZVcFZSZGlXTUJOdnQvd0tydFpOSzkyWHEwdXdQZUgva0NyVG41RFNwNFdEL2liZStnd1pNa1RuKzhURVJBZ0VBcno1NXB0Vm5pUjUrL2J0S2hOa1VWRlIyZ2JseTVZdFEvUG16VEY3OW15RDQ2bkt4eDkvWEtON0QwdEtTc0xldlh1MXAwa0N1bi9JRzlOZjZkS2xTNWc1Y3lZQUlEQXdFT1BIajhmVFR6K3RNMmJ3NE1FNjF5UVNDWVlQSDQ2WFhub0orL2Z2eDg2ZE96RjE2bFFzV2JJRW5UcDF3cUpGaTVDWm1ZbEpreVlaOVBOOC8vMzNrRWdrRUFnRU9IandJQndkVGRkankzd0U2T0UzRFB1dUw4R1Z0Q2owRDNvYmR0Yk9sZzdLS0tXbHBaZzNieDd1M0xtRFpjdVc2VTFtcmxxMUNsZXZYa1hyMWcrUzFYbDVlVWhOVFVWcWFxcE9RcTNpNjRxS3pBMGJOdWl0MG5xYyt2WWFJU0lpWGZ6cmlTeEc3TlhLNEFRWkFLalNiemI2QkZrRkg4ZldtTkIxTmY1S2k4TC80amVoU0pGajhtY2s1RnhDUXM0bHVOaDZvN3Z2cStqa003aEcvVCtJaUV6bFF2SUIvQnkzQnI1T2JmRmE4Rnc0MnRUTkFSUHVFbjk0MjdiQWZWbDhsV09LbGJuWWx2Qi9lQ3RvRlJ5dEhsU0d5RlVsMkpid2YwZ3V1V0h3ODl3a1RlRnRXL08ra0VsSlNXalNwRW1WeWJIcUtKVks3TjY5RzY2dXJzakp5Y0dBQVFPd2ZmdDJiTml3QVYyNmxDY0t6NXc1by8zREd3RHUzTG1ENDhlUEEzaHdRdUREZ29LQ01HalFJSXdmUDE3bmVtbHBLZmJ0MjRmaHc0ZkR4c2FtMHJ6dzhIQUVCUVhweExaOCtYSzBiZHNXdlh2M1JueDhQRkpTVXVEbjU0ZkFRT08zakhmdDJoVVRKa3hBcTFhdDBMVnJWNzFqTm0vZWpMTm56K0xISDMvVXVTNlJTREJxMUNpODhNSUwyTHQzTHpwMTZvVFkyRmhFUjBlamYvLysybE05SzdpN3U2Tmp4OHI5NzQ0ZVBZclUxUEtxVFVkSFIyM3ZxUHF1cFh0M0NDR0VXcVBHNWRTZjhVekFHRXVIWkxETXpFek1temNQOSs3ZHd4ZGZmSUcwdERTMGFkTUd0cmEyMmpHN2R1M0MxYXRYMGJWclY1MXFLeWNuSjUxS3E0cCtjNDlXWDczKyt1dFZickVjTjI1Y3BXdjE5VFZDUkVTNm1DQWppeEY3dG9IOGV1V0dwRlVwUzc4SlNmdm56UmhSL1NJUUNCRGlQUWh0UEo3QnljVHRPSHZ2UjZnMVNwTS9KMWQySDBkdWJjQ3hoQzBJOFI2RUhyN0Q0RzduYi9MbkVCRlY1MGJtS2Z3Y3R3WWR2UHBqYU52L2cwaFl0MjlSbnZVY2k5Mko4NnNka3l0UFEzajh4NWpRY2hYc3hXNlFxMlhZY2VkVEpKZFVUaHBWcDNlVHNSRFVvbjlhY25LeXRtK1lzUTRlUElqVTFGUzgrZWFiK1A3Nzd4RWFHZ29QRHcrc1c3Y09ucDZlQUZEcFpNYmZmdnNOdi8zMlc1VnJCZ1lHNHFtbm5nSlFYb0dUbDVlSGdJQUFKQ1FrSUNvcUN0bloyWmcvZjM2bFNzQlJvMGJCMy8vQnZ6Y0hEaHhBYkd3c0pCSUpoZzRkcXIwK2UvWnM3Ui8vK2ZuNU90dmVLaHEwNjlzS1YxSlNBamMzTjJSblorUFhYMy9WRzN0c2JDeHNiVzJydkE4QXZyNitVQ2dVNk5DaEE1WXRXNmJUMEwxQ3IxNjkwS3RYTDR3Yk53NURoZ3pCaUJFakFKUW5PRlFxRlVRaVVZTnFvbTRqZG9DUFkyc1VsbWJoZHM3RkJwTWdTMHRMdzZSSmt5QVFDUERGRjEvQXlja0puM3p5Q2JadjM0NjVjK2NpSUNBQXUzZnZ4cmZmZm91QWdBRE1uajFiNTcrTFVDalVXMm4xNkRWbloyZjQrQmplUjdDK3ZrYUlpRWdYRTJSa01WYkdubVNaMFhnYjlWZEhJcFppWUl0MzBjWG5CUnkrdVE3eDJSZk04cHd5VlNrdUpoL0V4ZVNEM0g1SlJIWHFmdUZON0x1MkNBRXVJUlpKamdGQVc2ZG40V3ZYQnNuRjFWZUM1U2hTRUg3N1k3em1QeGUvcEs3RnZlS3JSajNIdzZZWk9yam83NFZraUlLQ0FoUVdGc0xYMS9qRzZhbXBxZGl5WlF2YXRXdUh6cDA3NC92dnZ3ZFEzb1BwbVdlZVFWRlJFU1FTQ1o1NzdqbHROY3ZBZ1FNeGZ2eDRqQjA3RmtENUg5bFhybHpSOWl4TFNFaEFXRmdZcGt5WmdpRkRoaUFpSWdJLy9QQURvcUtpRUJnWWlHblRwbUhwMHFYWXZuMDczbmpqRFcwc0Z5NWN3S3hac3pCanhneHRNM04vZjMvMDZ0VUwvdjcrOFBYMWhiZTNON3k4dkhTMngwVkVSQ0FpSXFMU3p6WmhnbTd6K3NPSER5TXZMdy9MbHk4MzZIZnp1SEhCd2NHUVNxWG8wS0dEdHBwT245VFVWRnk5ZWxYdktaZ0E0T25waVhidDJoa1VrNlY1T2JSQW51dytrdkt2UWFtV1F5eVVXRHFreC9MeThzS2dRWVB3NnF1dmFoTytHelpzd1B6NTh6RjE2bFNFaElUZzdObXphTjI2TlJZdFdnUjdlOE1xNTVPVGs1R1Nrb0xtemN0M01peGV2QmlMRnk4MmFHNTlmbzJ3RHhrUmtTNG15TWhpakQvSk1zNU1rVFFNYmxJL2pPMjBCRGV6enVIWTdlK1FYcFJndG1keCt5VVIxUldWdWd4N1l4YkNVZUtCVVIzbldTUTVCZ0FDQ0REWVp6SzIzUDQzVk9ycXEzV3pTdTlodzgxLzFlZ1pML2hNZ3JBV0h6d2tKeWNEcUZuMVIxcGFHdVJ5T2Q1Ly8vMUtwL05KcFZKSXBkSktKL285eXMvUFQrZlp4NDRkZzBBZ1FQZnUzZldPSHpCZ0FDNWN1SUFEQnc1Z3hJZ1JrRXFsV0wxNk5ZWU9IWXFRa0JDc1dMRUNucDZlQ0E0T1JtaG9LRUpEUTZ0OS9zUEpPZ0RZc1dNSHdzUERkVTdyck9EajQ2UDNlb1h0MjdkajY5YXQ4UEh4Z1Vna3dycDE2M1MyNFZYbGNZbVJVNmRPNGRTcFUzcnY5ZTNidDhFa3lMenRXK0JpY2lRQURaTHlycUc1YS9XOSt1cUxzTEF3bmU5OWZId3dkdXhZTEY2OEdPZk9uY01ycjd5Qzk5NTdEMVpXbFEvOXVIejVNdjc0NHcvazVPUWdLeXNMbVptWkFJQzMzbm9MQUxCeTVVb0F3S1JKa3lyMXM2dnd6My8rVStmNyt2d2FJU0lpWFV5UWtjV0lYUDBnc0xLQnBxelVvUEdxN0h2UWxKVkNZRlc1UjhPVFE0Qlc3aytocFZzUDNNajhIY2NUdGlLek9ORnNUNnZZZm5uMDltYTA4ZWlKamw3UEljaXRHNFJzL2s1RUpuSTJhUjl5U2xMd1Z0Y3ZZU04yZVB3RU0vS1Z0c1VMUGxQd1UvSXFzNncvME9kZEJEcm83NFZscUlvRVdVMHF5RHAzN294Smt5YWhkZXZXaUltSnFWVWNRSGsvcEtpb0tJU0VoTURMeTZ2S2NaTW5UMFpSVVJHa1Vpa0tDZ29RR1JtSjl1M2JZOWFzV1pnNGNTTG16WnVIOWV2WDZ6MzFMelUxRlRkdTNFQy9mdjFxSGUvRFltSmlzR1BIRGp6enpETjQ2NjIzTUduU0pNeWVQUnNMRml5QVZDcXRkbTUxaVlhQkF3ZGl6Smd4Mm9SS1ExWisyclVHWXBFVmt2THJiNEpNb1ZCb1Q0QXNLaXJTVm9YZHZYc1hwMCtmeHErLy9vcms1R1MwYk5rUzc3MzNIanAwNkZEbFdvV0ZoVWhKU1lHZG5SMmFOV3VHcGsyYjR1alJvMWl5WkFuOC9mM2g1dVlHb0h3clpsbFpHV1F5R1dReUdVcEtTclJmQStYYkdoTVRFK0hyNjl0Z1h5TkVSRThpL3BWTGxpTVVRZXpSQW1XcEJyNUoxNmloekl5SGxVK3dlZU5xQUFRQ0FkbzI2WTAySHMvaWVzWnZPSEZuSzdLSzc1bnRlVXExSERIcHh4R1RmaHhTS3ljRWUvWkRCNjhCOEhWcUM5U2lqdzRSUGRtSzVOazRlV2NiZ2ozN3c5KzU2ajlhNjFJM3Q1ZVJJMC9HNmN3OUpsMjNpK3VMZU5yanRWcXZVNXNFbVVBZzBPbGJWRnNuVHB4QVRrNE9wazZkcXIwbUZKWlh4OG5sY2tnazVWdnk3TzN0dFVtTHVManlhdkEyYmRyQTJka1pNMmZPeEl3Wk0zRCsvSGwwNnRRSmNYRngyaE00NCtQalVWUlVCSkZJaFA3OSt3TUFWQ29WRkFxRjlua3FsUW9BZEs0QmdGZ3Mxc2J5cUNOSGptRE5talh3OXZiR3RHblQ0T2pvaURsejVtRCsvUG1ZTkdrU1B2cm9Jd1FIODcxR0Uvdm1FQWlFa0lxZGtWV1M5UGdKRmlDWHl6RjM3bHpFeE1UQTN0NGU4K2ZQeDl5NWM3RjA2VktjUDM4ZUFvRUFvYUdoZU8rOTk2cXM0SHBZNzk2OTBidDNiKzMzU1VsSk9IcjBLTHAxNjZhdHhBSjArL1NKUkNMWTJ0cHEvd2NBR3pkdXhBOC8vSUJKa3lZMXlOY0lFZEdUaWdreXNpaXhaeXZERTJRQWxQZGptU0I3aUVBZ1FIdlB2bWpYcERkaTBvL2p4SjJ0eUNsSk1lc3pTOHJ5Y1Q1NVA4NG43NGVMclE4NmVqMkhqbDdQd1ZYYTFLelBKYUxHNTF4eUJKVHFNZ3hzK2E2bFE5RXgwQ2NNamxaTjhPdjlEVkJyMUxWZWI0RDMyM2lteWV0R04rWS9kZW9VNXMyYnAvZmVvOXU0cWpKdzRJTitaNmJlWWlVV2k5R2xTeGYwN05sVGU2MmlTbWIxNnRYYVV6RXJ5T1Z5N04yN0Z3RUJBV2o2Lyt6ZGVYaFU1ZmsrOFB2TVBwT1o3UHRHU0ZnU0VpQWdBUVNMSUlJZ215aUtsVXB4eGQzeUV3c3RXckZTcTdVdXRSYUtsZ29pQ2wrUmdJZ0xFVVN3Z0lDeUw0RVFBZ2xKSVBzKysvbjlNV1JneUNTWmhBeVRtZHlmNjhwbDVwejNuSGttQXNuY2VkL25qYkY5ejBoUFQ4ZXlaY3NRR3h1THhZc1hZK1BHallpUGowZGlZaUl5TWpLUWxKVGtzSXZmeXBVcnNYTGx5aWExVEpnd3dlSHhzODgrNjdCY3RLR2hBVHQzN3NTNmRldHc4dVJKcEtlbjQ0OS8vQ1A4L2YwQkFJTUhEOFliYjd5QlYxOTlGWFBtek1HZ1FZTncrKzIzSXlNanc5NlByYVhlWTFjNmUvWnNxMk9IRFJ0bUQwYzZLNWxFZ1RDL2JqQ1k2MUZhMXprRHNvVUxGMkwvL3YxNC92bm5FUklTZ2ovOTZVK1lPWE1td3NQRGtaQ1FnSkVqUnlJc0xBeTF0YlhZdm4wN3BGSXBMQllMVENZVFRDWVR6R2F6L2ZQQmd3Y2pJU0doMmVjYU5Xb1VrcE9UNGVmbjUvQng5Zi9ITVdQR1lPN2N1Ymp0dHR1d2JkczJyL2s3UWtSRURNakl3OXJjaDZ6b21Kc3E4VzZDSUVIZnlORklqUmlKdzhWYjhNT1pqMURSVU9UMjU2MW9LTVFQWno3Q0QyYytRb3gvTXZwR2prWmF4QzN3VXdTNi9ibUp5THRackNiOGN2NHI5QW4vRmZ5VllaNHV4NEVBQVVQRDdrUzRLZ0dienIrRE1rUDdmdkVRcUlqQStKaW4wZHZmZWEraTFpUWtKT0NoaHg1cTE3WFh3OGlSSXpGeTVFaUhZNk5HamNLdVhidXdkZXZXSmp0RHltUXlKQ1ltNHJubm5uTTQzamdiN3NFSEg4VHMyYk5iYkJ3K2JkbzAzSEhISGEzV3B0UHBrSjJkamUrLy94N1oyZGs0Y2VJRXpHWXo0dUxpN0UzUHI5NHhzRStmUHZqUGYvNkR6ejc3RE92WHI4ZStmZnNnbFVyUnZYdDNUSnc0RWUrODgwNnJ6d3UwM0lPczBTZWZmSUt3c003MTU5NlpRRlVraW1weVVGYWZEMEJFWjVzMUhob2FpcGt6WjlxRDRDVkxsbURObWpVNGNPQUF5c3ZMN1RPK1dpTUlRcXRMRktPam8xM2V1Ykx4ejFabi96dENSRVNPR0pDUlI4a2kyeGFRbVlxT3U2a1MzeUFScE9nZk5SWjlJMi9Cd2FJcy9IQm1KYXIwRjY3TGM1K3ZQb0h6MVNmdzdha2xTQW9laE5TSWtlZ1pNaGgraXFEcjh2eEU1RjJPWGR5T2VsTVZCc1ZNOG5RcHpVclVEY1NUeVIvaWw3S3ZzUDNDeDZnMmxicDBuWjhzRURkRjNJdkJ3Vk1nbFNqYS9md3hNVEc0OTk1NzIzMTlTd1JCZ0Z3dWJ4SVNYU3VGUXRIc3JMZldOTTdVYXM2amp6Nkt0TFEwKys2RXJRa05EY1czMzM2THFLZ28zSEhISFJnK2ZIaXJTeWRWS2hYdXYvOStUSjgrSGJ0Mzc4YnUzYnR4NnRRcERCMDZ0RXMyT1E5VVJlQnM1U0VZTFEyb01aUkJwd3h0L2FMcmFQYnMyUTQ3VWNiRnhXSHUzTG4yeDZJbzJtZUltVXdtaUtJSVFSRHNmKzRiUDVkSUpQRHo4MnR5LythT3Q4VFB6OCsreTZzem5lbnZDQkVST1JKRVVSUTlYUVIxWGRiYVVwUzhQcXoxZ1pjSUNqWENGL3dDU0xndHRTc3NWak1PWDlpQ24vTFhvYmdteHlNMVJQdjN0bThzRUtYcjFlRnZ4c2k1bDdlTXhrdUIwejFkQm5WQ0wxZXV3VXVqdDNpNkRIeHljQUhLNnZMeDlMQVY2R3l6VXB5eGlsYWNxZjBGT1RWN1VGQi9IT1dHUXVndHRZQUFLQ1YrQ0ZaRUlWcVRqSjcrR1VqU1pVQUNmcC9xREJvREVXcWZuV2ZYSUN2bmZRREF6QUZ2ZE5wRy9VUkVSSzRTV3ZqQmdEUEl5S01rMmxCSWRPR3cxbHgwYWJ4b2JJQzU3Q3hrWVlsdXJzdzNTQ1V5cEVmZGh2U29zVGhiZVJnLzVhL0RpWklmY1QxejhjTHFiQlJXWjJOYjdncjRLWUxRTTJRSWVvVU9RV0x3SUNobExlOFVSa1MreVdReDRFejVMOGlJblFKdkNNY0FRQ0pJa0tRYmhDVGRJRStYUW0zQWNPemFCS2d1ejBRcXJjOW5RRVpFUkQ2TkFSbDVuRHc2RllaczF3SXl3TmFIakFGWld3bm9GdGdQM1FMN29WSmZqTDM1Ry9CTDRWZlFtMnV2YXhWMXhnb2NLUG9HQjRxK2dVU1FvVnRnWC9RTUhZcGVvVU1Rb29tRnQ3eFJKcUpyazF2eE04eFdJM3FGdHE4M0Z4RmRId0dxY0FDQVFxcEdXWDJCaDZzaElpSnlMd1prNUhHeTZEUVlzbDNiR1FxNDFLaS9IM2ZkYWE5QVZTVEc5SnlObXhObjRsQlJGbjRxeUVScDNibnJYb2RWTk9OTXhYNmNxZGlQemFlV0lFZ2RqWjZoUTVBUTJCL3hnV25zWFVia3c4NlU3NGRDcWtaOFlLcW5TeUdpRmpUT0lOUEkvVDN5c3dJUkVkSDF4SUNNUEU0ZTNiWTNTQ2J1Wk5raEZGSTFCc1ZPeGcweGszQzZmQjkreXY4Y09XVjdQVlpQUlVNaDl1Um5ZazkrSmdBZ1dCMkR1TUJVeEFmMlJYeEFHa0w5NHNBWlprUytvYURxR0tMOWUwTWk4TWNRb3M1TXF3aUdSSkJCTGxXaHREN2YwK1VRRVJHNUZYOHlKWTlyYTBCbUxqd0tpQ0xBdmlJZFFoQUU5QWpKUUkrUURKVFduY1BlZ2cwNGZHRUxHa3cxSHEycnZPRTh5aHZPNDJDUmJRdDB0ZHdmOFFGcGlBdE1RM3hnR3FKMXZTQ1Z5RDFhSXhHMW5kbHFSRkZORG02TW4rYnBVb2lvRllJZ3dFOFJBS2xVZ2FxNmM3Qll6WkJLK1BhQmlJaDhFNy9Ea2NkSmRPR1FhRU5oclMxMWFieTFvUXFXNmlKSUE2TGRYRm5YRStvWGovRzluOGJZbm8valZObFBPRlNjaGV5U1hiQ0taaytYaGdaVE5iSkxkeUs3ZENjQVFDcVJJOGEvTitJQzBoQWYyQmV4L3NuUUtBSTlYQ1VSdGFhNEpnZFcwWXpZZ0JSUGwwSkVMbERML1NHQkFFQkVwYjc0VXM5UUlpSWkzOE9BakR4UEVDQ1A3Z1BEeWUwdVgySXVQTWFBekkya0VobVN3NFlqT1d3NEdrdzFPSHB4R3c0V2JVWkJWZWRaM21xeG1uQ3U4Z2pPVlI3Qi84NnVCZ0Q0S1lJUXJ1Mk9DTC91Q05kZSt2QkxnRnlxOG5DMVJOU29vUG80QUNER1A5bkRsUkNSSzlSeWZ4Z3ViZXBUMFZERWdJeUlpSHdXQXpMcUZHVFJhVzBLeUV4Rng2Rk11ZFdORlZFanRWeUhRVEdUTUNobUVzcnJ6K05RY1JZT0ZtZWhzcUhZMDZVMVVXZXN3Sm55Q3B3cC84WGhlSkE2Q3VIYVJJVDdKU0JDbTRod2JRSkNOTEhzZjBUa0FRVlZ4NkJUaGtDbkRQVjBLVVRrQW8zY0gzWEdjZ0MyZnFGRVJFUytpdThPcVZPUVI2ZTFhYnlaamZvOUlsZ1RnNUdKc3pBeThiYzRWM2tVaDRxemNQVENOdWd2L1dhNXM2cG9LRUpGUXhHeVMvNW5QeVlSWkFqMWk3TUZabjYyd0N4SUhZMGdkUlNVTWo4UFZ0dTFWZFRxOGY1WGh6Q3FmendHOTQ1ME91YjdnK2RRWEY2UFc5TGpFUkdrUVlQUmpIVS9uc0swWC9XQ1VpNTErYm4rdm5ZdlNxc2E4TnN4cVVpSkQybDIzQnVmN1lYUlpNRzg2WU1oazByYS9KcXVaclpZOGNxcVhRQ0EzOTE1QTRLMFhXdUdZMzdWVWNUNGMza2xrYmRReTNRd21Pc2hreWdZa0JFUmtVOWpRRWFkZ2l5NlQ1dkdtd3VQdXFrU2NvMkErRXZOOHNmMWVoSW5TM2ZqK01VZHlDbmIwK25Ec2taVzBZeUx0V2R3c2ZaTWszTnF1VCtDMUZFSXZoU1lCYW1qRWFDS2dMOHlGUDZxVUNpa0dnOVU3RGxQdmJjRjlRWlRoOXhMbzVUanZhZEdOM3QrMDArNStPNlhzeWdxcTNNYWtJbWlpQSsvUFlLaThqckVoZWtRRWFUQnY3N1lqMi8zNWFHd3JCYlAzNTNoVWgwSGMwdnc3YjQ4YU5WeWhBYW9XeHk3L1hBQjlFWXpucituNmIwdFZoSGY3RHVEb2NsUkNQRnYrVDZOVEJZcmRoNnp2Y2w4YXNvQWw2N3hGZFg2RWxUclMzQmpIQnYwRTNrTHRkd2ZEYVlhQktvalVkNVE1T2x5aUlpSTNJWUJHWFVLVXY4b1NEUkJzTlpYdURUZVVsME1hMzBGSkpvZ04xZEdyWkZKRk9nVFBnSjl3a2ZBS3BweHJ2SW9UcGJ1d3NuU1hTaXJML0IwZWUzU1lLcEdnNmthaGRYWlRzOHJwQnI0cTBKdGdaa3lERHFsN1hPTkloQis4Z0Q3ZjlWeWZ3akN0Yzg0OHJTQzBoclU2VHNtSVBOVE5iL3pxTVVxNHN1ZmNnRUE5NDUwM3A5cTkvRWllemcyUE5YV2gvQ0JzV25ZZWF3UW0zL093NURrS0l6bzIzSi9ITDNSakxjKzN3Y0FlR3J5UUlRRjJBTFBBNmN2b2srM0VDaGtyYzlDRTBYYlRMWVZXVWRSV0ZhTEcvdEU0ODh6aDdkNkhRQllMS0w5YzZuRSsvOTh0TVc1cWlNQWdQakF2aDZ1aEloY3BaSDd3MncxSWxBVnlSbGtSRVRrMHhpUVVlY2dDSkJGcDhLWTg2UExsNWlMamtHUjVOb2JVcm8rSklJTUNVSDlrUkRVSDJON1BvYXkrZ0tjTE4yTms2VTdjYmJ5TUVUUjZ1a1NPNFRSVW8vU3VuTW9yVHZYNGpoQkVLQ1dCOWhETTdWTUI1Vk1DNVhNRDBxWm44Ti9WVEl0bERJL0tLUnF5S1FLeUNWS3lDUkt5Q1FLU0NWU0FNTDFlWEV0eUhydDdtYlBqWm4vR2Z4VWNxeGZlRWVMWTFyeTQ1RUNsRlUzSURFcUFFT1NvNXlPK1hUYkNRQzJBRTBRYkYrVEVIODFucHlVanRmVzdNRy92enlJWVgyaVcxd0t1ZVRMZ3lnc3E4V28vbkVZUFNBZUFQRGxUN240UitiUEdIdERRb3V6MEV4bUs3WWNPSXZQZDV4RTNvVnFBRUJVc0IrR0pFZEJGRVY3VFMyeFdDLy9QZWlJSlp2ZUpML3lDQlJTTlNKMVBUeGRDaEc1U0MzM0J3RG9sQ0U0VzNrSWdJak84RDJKaUlpb296RWdvMDVEM3NhQXpGVElnS3l6QzlIRTRzYjRhYmd4ZmhyMDVscmtsTzNGeWRKZE9GVzZCM3B6amFmTGN6dFJGRkZ2ckVTOXNSS29POXZ1K3dpQ1lBL0w1QklscEJJNUpJSUVnaUNCUkpCQ2dNVCt1UEZ6YjdSaFZ3NEFZTVl0ZmVBc1ovcnBSQkdPbnl0RGRJZ1d0dzdvNW5CdTlJQnV5QzZvd1BpTTdpMkdUbG0vbk1WWGUzSVJGNmJENys0Y1pEOStVMm9NUHZ6Mk1EYi9uSWNlMFlHWU9yeG5rMnMvM25JTVgrODlnOHBhQXdBZ0xreUhYNDlLd1MzcDhaQktYSCt6YUxGZW5rSFcxUUt5YzFWSEVCdlFCeExCOVY1eFJPUlpqUUdaUnU0UGswV1BXbU1GdElwZ0QxZEZSRVRVOFJpUVVhZlI5a2I5N0VQbVRWUXlMZElpUmlFdFloU3NvZ1g1VlVkeHNuUTNUcGZ0eFlYYU03RDlScHFjRVVVUkpvc2VKb3NlRFo0dXhrME81cGJnOEpsU0pFWUY0RmRwdGlXUzczMnhIMHFaRlBmYzNCditHZ1dXYjdZdHp5c3NxOFZ0ZjF6cjlENlovenZWNU5qMG01UHg4UGkrMkhZb0gyK3UzUXUxUW9hRjl3K0RSbm41VzJDZ1Zva25MczFDVzdycElIckdCQ0V0d1hHWHhVKy90ODFlUzA4S3g5VGhQWEZqU2hRRVFVQitTUTBxYS9WSVN3aHpHdXhkeld5NVBJTk0zb1VDc2hwREdTN1Vuc2JJN3JNOFhRb1J0WUZhcmdOZyt6NE8yRGErWVVCR1JFUytpQUVaZFJxeTZOUTJqVGVkWjBEbXJTU0NGTjBDKzZGYllEK002ZkVvOU9ZYTVGY2V4ZG5Ld3poWGVSam5xN05oRmMyZUxwT3VvLzk4ZlFpQXJaK1lJQUFYSyt1eDZhZGNTQ1VDN2hqZUU1djI1Q0tuc0JLQ0lDQTJWTnZrK3Z5U21tYlBCV3FWT0poYmdyOThzaHNBMEMzQ0grdCtQSVdhQmlPcTY0Mm9yamVnc3RhQTZub2pBTnNNcjcrdS9nbExueDBMcmZweXo3VGJCeWRpNnZDZVNJandkN2ovOFhObGVPT3p2Wmd3T0JHL3UvTUdMTjEwRUd0M25IVHBkZC8rd3VldWZZRUFQREVwM2VuTU5tOXhzR2d6UkZGRVN2aXZQRjBLRWJXQjV0SU1Ncm5VdGhGSmFkMDV4QVcwN1djMklpSWliOENBakRvTmFXQU1KT29BV0J1cVhCcHZLVDhMYTBNVkpPb0FOMWRHN3FhUzZkQXpkQ2g2aGc0RkFKaXRCaFJVbmNDNXlrTTRXM2tZK1ZWSFliTG9QVndsdGRaRHJFNXZhbldNTTlzUEYrQkVmamxTdTRWaWFJcXQ4ZjcvYmMrRzJXTEZqRnRTb1pSTDhkOXZiYlBITkVvWi92dmNPS2UxTlhjT0FBd21DelJLR2VvTlpweklMOGVKL0hMN09ZMVNqa0N0RWhGQmZnandVMkIvemtWY3JLekgyK3YyNGNVWk45ckhQVGs1M1drRC80cExTeTViMm9DZ0k4aGQyRHlnc3pLWTY3R25ZRDI2QncxQW1GKzMxaThnb2s2amNZbWxWSkJCSmxIaVFtMnVoeXNpSWlKeUR3WmsxSGswTnVvL3ZkUGxTOHdGQjZIb09jS05SWkVueUNSS2U3Ti9BTENLRmhUWDVPQmM1V0g3TExONmsydEJLbldjdURCZHMrZGFtc0YxNVppcldhd2kvdnZ0WVFnQzhOaEUyLy92c3VvR2ZMM25ETUlDTkxoN1JHKzg4ZGxlMUZ5YTNkVmVTcmtVejk4OUdMVjZJNEoxYWdScGxRalNxUkRvcDJ6U0Iyek5EOW40ejllSFlCVkYxQnZNOWxiVUpyUFZhVUJXWEY0TEFJZ0s4UU1BekJxYjF1d3VuQUJ3L0Z3NVhsenhJL3hVY3F4NGZueXJ0Zi94d3gwNFdWQUJoY3c3bDJPS29vaHZUeTFHamFFTWQ2VXQ4SFE1Uk5SR2Fwa3RJTk9iYXhDaDdZN2kydE1lcm9pSWlNZzlHSkJScHlKdlkwQm1Za0RXSlVnRUthTDlleVBhdnplR3hrOERJS0swTGgvNVZVZFJWSE1LUlRXblVGeHpHbWFyd2RPbCtyVG1abWNCcmMvZ2FoeHp0ZXA2QXk1VTFFTVVnV2VYYklYMWlnYjJqMDNzangySEMvRERvZnhySy95U205SmlYQnAzMTAwOWtaNFVodDZ4dGg0N3dmNHFuQyt0eFpjL25jYjRqRVJJTGpVYUUwVVJwNHNxc2Yxd0FRQ2dXN2h0TnF0U0xvVlMzdnhzcjhaZExQMDFDZ1Q0S1Z1dHAvRnIwdEk5T3lPRHVRNUZOVG40TWU4VG5DN2ZoNXNTN2tPM3dINmVMb3VJMmtncWtVRWhWYVBlVkkwSVhSS09YZGdPN21SSlJFUytpQUVaZFNwdDdrTldjTkJObFZEbkppRFVMeDZoZnZFWUFOc01IRkcwb3JRK0g4VTFPU2lxT1ltaW1od1UxNXp1RXJ0bGVyTWdyUXB2UHpZS0ovTExVZHRnUkZGNUhUYi9uSWVCUFNJd29tOHMzdnRpUHdEYkxwVmI5cDlGdmNHTUI5Lzh4dW05bWp2MzVPUUJ1S0ZuQklEV2w0azJ5bnJ0YnZ2bkkvckc0dFB2VCtBL1h4L0dmNzQrN0hSOFhKZ09xZDFDWExwM1k2OHpmMDNyNFJoZ203a0dkR3hBOXNXSk43RC92UE92WTBlVFMxVVkzL3RwWk1STVdMS2Ntd0FBSUFCSlJFRlV1UzdQUjBRZFR5MzNSNE9wQnRIK3ZmREwrVTJvMXBmQ1h4WG02YktJaUlnNkZBTXk2bFRrc2YzYk5ONVVjQWdRUmJpMGRSejVORUdRSU15dkc4TDh1cUZ2NU9oTFIwWFVHc3B4c2U0c1N1cnlVRkozRmhkcjgxQlNsd2U5dWRhajlkSmx5WEhCU0k2enpkYWF2Mnc3WkZJSm5wb3lBQUR3Nk8zOVVLYzNZYzZkTjJETC9yTVFSZEhwVWswQXpaNnIwNXVhSEV2dEZ0cmtHQUFjUFZ2YTVOak1XMU9oVnNpeDkyUVJLbXNkWnlucTFBcjBqZ3ZHOUp0N1F5Sng3ZCtob2t0TE1rTUQxQzZOTjEzYTlWTFJnUUZadjRneHFLZ3ZoaWk2Yi9kWXM5V0E4OVhadURGdUdnYkgzdUcyNXlFaTkxUExkV2d3VlNOU213UUFLS281eVlDTWlJaDhEZ015NmxTa0FkR1FhTU5nclMxeGFieTF2aEtXaW54SWcrUGRYQmw1SndGYVpRaTB5aEFrQmcrODR2amw0S3k4NFR6SzY4K2pvcUVRNVEyRktLOHY1RkxOWmpRM2M2dFJTN083WFBIOXdYejhmT29DZmpPNmo3M2ZtVUlteGJ4N0J0dkgrS25rV0wrd2FkZ3ladjVuelo2N21rUWk0SjNIUnprOWQ5c2Yxem9zOHdTQUUvbmw2SmNZaGwrUGFyNnZXRnVjS2E0R0FNU0hOOS9UN1VvR2t3VkF4ODRnU3doS1IwSlFlb2ZkcnpsWnA1YmlmK2ZXWUVqY1ZHZ1VnVzUvUGlKeUQ0M2NIdzNtYWtUNTk0SlVJc2ZaeWtQb0hUYmMwMlVSRVJGMUtBWmsxTGtJQXVSeC9XRTQvcDNMbDVnS0RqSWdvemE2SWpqRHdLdk9pYWd4bEtPOHdSYWFWVFFVb1ZwZmdpcERDYXIxRjFHbEwrbXlBVnB6TTdjYXRUUzdxelVWdFhyODY0djlpQXZUNGI1UktlMjZoN3ZNK2ZmM2tNc2srR3JSWFU3UFg2eXN4OEhjRW93WjJQcnVqS0lJbkRwZkFlQnl6N0xXWEE3SXZPOWI5azBKdjhaUEJldXc3L3hHak9oK3Y2ZkxJYUoyVXN2OWNhRTJGektKQW5FQnFjaXJPT1Rwa29pSWlEcWM5LzIwVFQ1UEhwZmV4b0RzRUZUOUpybXhJdXBhQk9pVUlkQXBRNXBwS0M2aXdWU0xhc05GZTNCV2F5aERuYWtLZGNaSzFCa3JVRytxUXAyeEFnMG0zK3AvZG1WZnJpdFYxT3B4dXJBU2czcEZ0bmg5Yy8yL3JGWVJyMzc2RTZycmpYamx0OE1obDBsZ01sdHhzYkllcGRVTjZKL1lzY3Q0ckZiUjVWNWtMU21wYXNBblc0L2ptMzFuWUxGYUVSYWdSbnBTZUl2WG5EcGZnYkxxQmdCQVB4ZGZsL0ZTUUtaU2VGZVRmc0QycHJwbnlGQWNLdjZPQVJtUkYydnNRUVlBM1lQU3NlM01DaGpNZFZESy9EeGNHUkVSVWNkaFFFYWRqanl1YmN0KzJLaWZyaThCYXJrT2Fya09FWmQ2c1RUSEtwcFJiNnBHbmJFU0RhWWE2TTIxTUpqcm9EZlhRbSt1ZytIU2YvV1hqaG5NZFRCYmpUQlo5REJaRERCWkRUQlpETENLNXV2MDJwejc3SVhKRU9HOFY1WGVhTWJ2bG55UHN1b0d2UHZFYUNSR05UOHJhdE9pT3lFNDJmWHNueHYyNDhEcGk5Q3FGZmozbHdkeG9iSWU1VFVORUVVZ0xFQ0RULzR3b2NOZUMyQnJXZmpyWm1hcGZmcjljYlRXbHV0TWNSVTI3TXpCNWwveVlESmJJUWdDYnU0YmgyQ2RxdFhuL203L1dRQkFRb1Evd2x6b1FXYXhpakNhR3dNeTcveVczU01rQXlkS2ZrUkZReEdDMUZHZUxvZUkya0V0MDE3YTlFWkVRdEFBaUxuTGNhN3lNSHFHRHZWMGFVUkVSQjNHTzMvYUpwOG1qKzRMU0tTQTFlTFNlSFBSTVlnV0V3U3AzTTJWRWJXTlJKQkJxd2lHVmhGOFRmZXhpaGFZTDRWbEpvc0JGdEVNVWJSQ2hCVlcwUXBSdE1JcVdxNTRMT0xEbjUvdGtOZHdwcmdLb2Y1cTZEUUsrN0dEdVNVUVlKc0JwVkxJY0VQUENHemNmUnAvK3VoLytQY3p0MEtyVmppOTE4OG5MeUNqZDlOWlpsVjF0aVdydFExR0hEdFhCZ0RRcXVXSURQSnJNaVByV25leEJBQkJFUERBMkRTbjkxaTk3WVRUeHZXaWFPdVJ0bkYzRGc2ZnNUWHlsMG9FakwwaEFiOGVsWXpZME5iN2laWFg2UEhWbmx3QXdLMERFMW9kRDlnQ3lFWnFMdzNJdWdmYk5sdzRYYjRQZzJJNDI1ZklHNm5rT2xpc1pwZ3NCc1Q0SjBNdVZTSzNZajhETWlJaThpbmUrZE0yK1RSQm9ZWXNvamZNUmNkY0dpK2FqVEFYbjRBOHBxK2JLeVB5RElrZ2hVS3FnVUtxdWU3UC9kcWFQVGgzc1Jvdnp4eU93WmZDcmJudmI0TkVJdURiVjZjQkFCNmZtSTRUK2VVNGRiNENmMSs3RHd2dkg5YmtQbXQzbk1UU1RRY3hxbjhjL25EdlVJZU5aMi91RjR1b1lEOTBpL0JIWEpnTzBTRmFCUGdwbmRiVFVidFl0cFhaWXNXcm4rNEdBQVJxbFJnM3FEc21Ea2xDUkpEci8wL2VYcmNQQnBNRkdxVWNFNGNrdW5STnZlRnk3ZDRha0FXcm82R1M2VkJjaytQcFVvaW9uZFF5Mnk4QkdzdzE4RmVHb1dmSUVCeTc4QVBHOW5nTUFuY1NKeUlpSCtHZFAyMlR6NVBIcGJzY2tBRzJQbVFNeUlnNjFybUwxY2d0cW9SU0xrVnF0NUJteDhsbEVzeWZQaGlQdlp1Ri94MDlqMDE3Y2pGaHNDMEFPbnltRkwxaWd6QThOUWFydGg3SDl3ZnpFUm1zeFlPM1haN0JkWE8vT056Y0w4NmxtanBpRjh2MjlpRHIyejBNazRZbTRWZHBNWkJKSmZiajJRWGwySG1zRUxjTzZHYmZmZk5xcTdZZXgrN2pSUUNBUjI3dkJ6K1Zhek5lRzhNOXBWd0tpY1JiMzRRS0NQT0xSMm5kT1U4WFFrVHRwSkpwQVFCNlV5MzhsV0hvR3prYXh5NXVSMzdWRWNRSDh1Y3ZJaUx5RFpMV2h4QmRmd3IySVNQeXVDMEhiSUhHOE5TWVZnT2QrSEIvekx3MUZlbEo0Ymd4SmRwKy9KOGJmc0hkcjN3QnZkR01CYjhlQWtFUThPbjN4L0g5UWMrRkpZSUEzSGRMaXRPUDVpWkN5R1VTdkRWN0pFYjFqM01JeHdDZ3VMd09uMnc5amcrL1BlTDAybysrTzRybG0yM25idXdUN2ZMc01RQW9xOVlEUUxQTFZyMUZxRjg4U3VzWmtCRjVLN1hjSDRCdEJoa0E5QWdaREtYTUQ0Y3ZiUFZrV1VSRVJCMktNOGlvVTVMSHRqVWdPK0NtU29pNkpyUEZpcS8zbkFFQWpNL283dEkxOTR6b2plazM5N1l2dHhGRlczalVZRFFqeEYrTjdwRUIrTzJZVkN6ZmZBUnZydDJIMkZBZGVzWUVOYmxQZzlHTVV3VVZPSjVmanV6OGNtalZjdnkvdXdaMTJHdHJUdyt5bGpUMlVBdTlxdWwrbmQ2RXQ5ZjlqQjhPNVFNQTBwUENzZURYYmV2WHMrOWtNUUFnUFBENkw2L3RTS0YrOGRoZitEVWFURFZReTF2djEwWkVuWXRhM2ppRHpCYVF5U1FLOUFrZmdXTVhmc0Q0WGs5Q0l2QXRCUkVSZVQ5K042Tk9TUnJTRFJKMUFLd05WUzZOdDVUbXdkcFFCWW02K1IzMGlNaDFXdytjUTBXdEhvbFJBVTBhNVF1Q0FGRVVZVEpiSVpkZG5rMTE5UkxBc3hlcjBXQTBJenBFQy85TFRmN3ZHNVdNZzdrWHNUL25JbllmTDBLUDZFQWNPRjJDbk1JSzVCUldJcWV3RXZrbE5RNGgxWWkrc1c1OHBZNmNaV09DSU1Cc0VXRzFpazZYT1JhVjF3RUFvb0w5N01jT25MNklOei9maCtKTDV3YjNqc1NmZmpNTVNybTB5ZlhIenBVaFFLT0VWaTJIUmltSFhDWkJiWU1SMnc4WFlQMU9XOSt1L29saEhmSHlQQ1pNRXc4QUtLMDdpN2hBNStFa0VYVmVLbnNQc2xyN3NiNlJvN0cvOEd1Y0tQa2Yrb1RmN0tuU2lJaUlPZ3dETXVxY0JBSHl1UDR3bk56dThpWG04NGVoNkhHVEc0c2k2am9hZDJxODY2WmVUYzZGQmFoeHNiSWVYK3pPd1pRYmV6UlpjZ2dBRmJWNmZQRFZJUURBMEpRbyszRkJFREIvK2hEc3o3bUEwUU82UVJTQnYzeTYyejRMQ3dBVU1pbDZ4Z1FodFZzSStuUUxRVnBDcVAxY25kN1ViUCt3NXM0bFJQampnem0zTlh1TlJDSkFLWlBpUU81RmlLTFlaRGxwZUtBYUZ5cnE4WC9ic3pHc1Q3UkRRK3FMbGZYWXN0KzJkTEJYYkJCS3FocXdkTk5CKzZ3eFFRQm0zTklITTIvdDAyd2o2Nzk4c2hzWEsrdWRuZ01BZjQwQ1U0ZjNiUGE4TndqMTZ3WUFLSzNQWjBCRzVJVWFaNUExbUM1dmhOSTlLQjJSdWg3NDRjeEtwSVNOWUxOK0lpTHllZ3pJcU5PU3g2YTNLU0F6RlJ4a1FFYlVRWjZiTmdnVGhpU2lSM1JnazNPaitzZGh6US9aK1BlWEIvSHZMMXZ1LzZkVnkzSEhNTWR3SjFpbnd1Z0J0c0JFRUlDUi9lTlFVMjlFU253SVV1S0RrUlFWNkRSMHM0MFhFQnVxYmROcmlReHVmdnlHblRuNGNMTmo3N0NyWjJ0TkhKS0VaZDhjdG44NGs5b3RCSDNpUTNEZ2RBbDJIQ2tBWUp0UjlyczdiOERBSGhFdDFoY2Y3dTgwSUJNRUlMVmJLSjY1WXlDQ2Rhb1c3OUhaQmFvaUlKTW9VRkozMXRPbEVGRTdLS1JxQ0lJRWV2T1ZPd1VMR0pYNEFENDl1QURIUzdaekZoa1JFWGs5Qm1UVWFjblpxSi9JbzVMamdwMGVuelUyRFNxRkREK2Z1dUF3OCt0S1Nya1UzU0lDY08vSVpJZWxoODQ4TlhtQXl6VnBsREw4OTdseExvOXZUZC91b2VnWkV3U0pJRUFtbGRqN3BGM3AzcEhKU0lqd3g1RzhVdnV1a28xVUNobTZSd2JnNW41eEVBUUJBM3FFWS9idC9WRlczWUNaWTFLZExxbTgyaC91SFlMYUJpT01aaXVzVmlzc1ZoRlNpWUN3QUExMEd1OXV6dDlJRUNRSVVJV2oybERpNlZLSXFGMEVxR1U2aHhsa0FOQXJkQWhpL0ZPd0xmY2p6aUlqSWlLdng0Q01PaTE1YkgvYkZBb1hHMmFiOGcvWXh2S0hNeUsza2trbCtNM29QdmpONkQ3WDlYbW5EdS9wVXVEVWtxelg3blo0M0xkN0dCWS9mV3VyMXcxTmljYlFLM2JuYk1tZE43VnRPYVMvUm1IdjBlYkx0SXBnMUJvclBGMEdFYldUU3E2Ri9vb2VaRFlDYmtsNkFDdjMveDRIaXI3QmdPanhIcW1OaUlpb0l6aGZ3MExVQ1FncUhXUmhTUzZQdDlaWHdseWE2OGFLaU1pVG5waVVqb2ZHOWZWMEdkUk9XbVV3YWczbG5pNkRpTnBKTGZOdk1vTU1BQktEQjZKWDZJMzQrdVEvVVZLWGQvMExJeUlpNmlBTXlLaFRrOGUyY1pubDJYMXVxb1NJaUs2RmJRWVpBeklpYjZXV2E1MEdaSUNBcWFuejRDY1B3djhkZmhsR1M4TjFyNDJJaUtnak1DQ2pUcTJ0ZmNpTWVYdmRWQWtSRVYwTFAwVVFET1k2bUszTys5WVJVZWVta3VtdWF0THZlTzZlZmd0UjBWQ0VqY2ZmQXVCYWV3d2lJcUxPaEFFWmRXcHRidFNmeHhsa1JFU2RrVllSQkFDb05iQVBHWkUzVXN0MWFHalNnK3l5S0YxUDNON3JhUnk1c0JXYlR2d0RvbWk5YnJVVkZCUmc3ZHExRHNmcTYrdXhlL2Z1Sm1ORlVjVDY5ZXZ4ODg4L083MlhLSW9RWGV4LzYwbnIxNi9IbmoxN21oeXZyNi9IOHVYTGtaK2ZEd0Q0NVpkZmtKZVhkNTJySXlMeVRtelNUNTJhTEN3SmdsSUwwZEQ4RDJSWHNsUVZ3bEpWQ0dtQWE4MjBpWWpvK3RBcWJidWkxaHJMRWFpTzlIQTFSTlJXS3BrV2VsTU5iTFBEbkcrSU5ERG1kdFFhSy9COTdvZW9OVlpnU3Avbm9aSnAzVjdicVZPbnNIVHBVc1RHeG1MbzBLRUFnTldyVjJQMTZ0VjQ2NjIza0phV1poOHJDQUoyNzk2TnpNeE1MRnUyRERMWjViZERack1aaXhZdGdrcWx3cng1OCt5N2NxNWJ0NjdOTlUyZVBObCs3MVdyVm1INTh1WHRlbTJ6WnMzQ2pCa3pISTVWVlZYaC9mZmZ4NGdSSXpCNDhHQ0hjOTkrK3kxV3JWcUYxTlJVUkVaRzRwMTMzb0ZjTHNmaXhZdWhWQ3JiVlFNUlVWZkJnSXc2TjRrVWltNDN3SER5QjVjdk1lWHRnN1QvWkRjV1JVUkViYVZWWEE3SWlNajdxT1U2V0VVTGpCWTlGRkoxTTZNRWpPaitHL2dwQXZGVjlqL3g3NThld2FUay80ZWtrRUZvTGxUckNLTkdqY0xubjMrTzdkdTMyd095bVRObllzK2VQWGo3N2JleGRPbFNoeURzb1ljZXd2UFBQNCtjbkJ3a0p5ZmJqOHRrTW9TRmhXSDkrdldRU3FXWU8zY3VCRUhBa2lWTDJselQrUEhqSFo0VEFPYlBuOTlrM002ZE83RjkrM2FuNTE1NzdUV245OTYwYVJQTVpqUHV2ZmRlaCtOV3F4WHIxNjlIcjE2OWtKR1JBUUNZTjI4ZTVzeVpneFVyVnVEUlJ4OXQ4K3NnSXVwS0dKQlJweWRQeUdoVFFHWTh1dzhxQm1SRVJKMUtZMEJXWXlqemNDVkUxQjVxdVE0QW9EZlZ0aENRMmR3UU14RXgvc2xZZC9SVmZIeGdQdUlEKytLbWJ2Y2lLV1FRSkVMSHZmMTQ0WVVYY1B6NGNRQ0F3V0JBVVZFUjdycnJMZ0RBTysrOGcvbno1K1BKSjUvRW9VT0hzSFRwVXVUbU91NTIvdlRUVHdNQUVoTVRzWFRwVWdEQUUwODhBYjFlajIrKytRWXFsUXBQUC8wMHNyS3luRDcvNHNXTGtabVoyZXo1cTQwZVBickpzZUxpWW16ZnZ0M3BPV2NCbWRGb1JHWm1KbTYrK1dZa0pDUTRuTXZLeWtKaFlTSCs4cGUvMkkrbHBxWml4b3daRGtFZ0VSRTV4NENNT2oxRlFrYWJ4bk1uU3lLaXprY2o5d2NBNkZ2b1lVUkVuWmRLWmd2SUdzelY4RWRZcStNamRUMHdlL0Q3T0ZEMERiYWYrUmlmSEZ3QWpUd0F2Y09HSWRxL055SzFTZEFwUTZHUytVRWgxZGlYTTdiRlF3ODloTnJhV29kcnpXWXpaRElad3NQRG9WUXE4ZEZISHlFa0pBUi8vdk9mWVRBWVlMVmFJWlZLQWRobVhCbU5Sdmo3Kzl1dkZ3UUJjK2JNUVVWRkJlcnE2bUN4V096ak80TXZ2dmdDMWRYVm1EbHpKa1JSeEhQUFBZZVJJMGRpM0xoeFdMbHlKUUJnd1lJRnJkN25ndzgrYUJLd0VSRjFkUXpJcU5PVFJhZEJrS3NobWx6Yk50eDhNUWZXK2twSU5JRnVyb3lJaUZ3bGxjZ2hsY2hnTU5kNXVoUWlhZ2YxcFY1aURTYlhRMjZwUklZYllpWWlQV29jY3N2MzRjaUY3NUZkc2hQN0M3OTJHS2VRYXZDNzRhdWdsdnMzYzZmbXZmMzIyM2o3N2JjUkVCQUFBSGo4OGNlUmtaRmg3enNXRWhJQ0FGQ3BWSGp4eFJjeGNlSkVUSjVzVzJudzg4OC80ODAzMzhUYmI3L3RjRStKUklLWFhub0pjcm04emZXMHBMRngvcFdxcXFxYVBYZTF1cm82ckY2OUd1UEdqVU5jWEJ5MmJ0Mkt3NGNQNDc3NzdzUHExYXR4NGNJRlRKMDZGWk1tVGJKZnMzSGpSbVJtWnVLLy8vMnZ3NzJpb3FLdThkVVFFZmtlQm1UVTZRbFNPZVJ4NlREbTduTDVHdFBaZlZDbTNPckdxb2lJcUsyVVVqOFl6UFdlTG9PSTJxRXh2R293VmJmNVdxbEVocDZoUTlFemRDZ0FFZFg2VWhUWDVxRE9XQW05dVE2Q0lMU3JtWDlVVkJRcUt5dXhkdTFhUFBUUVE4ak96a1pPVGc1R2p4Nk43Ny8vM2o1dTFLaFJDQWdJUUZoWUdGYXRXb1h4NDhkRExwZGo4K2JOOXI1akFGQmVYZzZMeFdLL3J2RjRveWVlZUFJVEprekFoQWtUMmx3ckFEejQ0SVB0T3Rkb3hZb1YwT3YxbURwMUtrcExTN0ZpeFFvTUdqUUlFUkVSZU9tbGx3QUFBUUVCaUl1THMxL1RHQnhlZVl5SWlKeGpRRVplUWRGOWNKc0NNaU1ETWlLaVRrY3A4NFBCd29DTXlCdjVLV3d6OCt1TUZkZDRKd0grcWpENHExcGZwdGthbFVxRmlSTW5ZdVBHalpnNWN5WTJiZHFFME5CUWpCczNEbE9uVHJXUEd6VnFGQURnNFljZnh1elpzN0ZseXhiY2VPT04yTEZqQjU1ODhrbElKQklBd0RQUFBJTUxGeTdZcjd1NnQ5aXBVNmRRVnRiK1Bvck9lcFUxN25EcDdOeVlNV01jSGhjWEY4TmdNT0NSUng0QllKdnA5dUtMTCtLdmYvMXJ1NWFvRWhHUkl3Wms1QlhrN0VOR1JPVDFsRElObDFnU2VTbU5QQUNDSUtEMm1nT3lqblA2OUduMDZkTUhvYUdoT0hYcUZMWnUzWXBKa3liaHdvVUx5TXpNeEpZdFcvRGVlKzhCc0MxaGxNbGtlT0NCQjlDalJ3OTgvdm5uVUNxVlNFbEpRWDUrUGlJaUlqQjM3bHpvOVhwczJiSUYyN1p0YzdtTzNidDNPenlPaVlseHk0eXRoUXNYb3FHaEFYcTlIck5uejdZMzZnOE1ETVQwNmRPeGFORWlMRisrSE11WEwyOXk3ZFZoMnpmZmZOT3BlcXNSRVhVR0RNaklLOGhqKzBPUXlpRmFUQzZOTnhVZWhXaXNoNkRRdUxreUlpSnlsVkxHSlpaRTNrb1FKTkRJQTFGckxQZDBLWGEvKzkzdjdKL3I5WHJJWkRKOCtlV1grUExMTC9INzMvL2VZZXlWU3hpdjdNYzFlL1pzQU1DNzc3Nkw5UFIwQUxEdmpPbXFGMTk4MGVIeDlPblQ4ZkRERHpjWmQvRGd3U2JIaW91TG16MTNOWWxFQWo4L1A2eFpzd1lBTUd2V0xNaGtNcnp5eWl1UVNxVll0R2lSeXozSUdJNFJFVFhGZ0l5OGdpQlRRaGJiMy9XWllWWUxUUGtIb0VnYTV0N0NpSWpJWlVxcEJ0V0dFaytYUVVUdHBGVUVkY0FTeTQ2emNlTkdBSUFvaWhnN2Rpd2VmZlJSaDZXVkd6WnNzSDkrNVJMR0RSczI0TDMzM25PNnJMRTlyZzZmcnR3VjgwcHo1ODV0OWg0dG5idFNmbjQrMXE1ZGkyZWVlUVk2blcxbjBTdkRMdllnSXlKcVB3Wms1RFVVQ1JsdFdqcHBQTHVQQVJrUlVTZWlsR2xncU9NU1N5SnY1YWNJNmxSTExLOG1pcUpIbnJlMThDa3BLUWxqeDQ3RnJGbXpISTdyOVhxc1c3Y09kOTU1SjFRcVZaUHJsaTlmanFTa0pQdGpzOW1NTjk1NEF5a3BLUmd4WWdSeWNuSncvdng1eE1YRklURXhzVU5lQ3hGUlY4YUFqTHlHb3Z0ZzFQMnd4T1h4cGp6MklhT3VTeTVWd1NpYW9SRDR6enhkWmhUTlVFalZIbnQrTHJFazhtNWFSVERPVlIzMmRCbDJsWldWc0ZxdE1KbHNMVGlNUmlQS3kyMUxRSU9EZzV1TU5SZ01BSUNhbWhvQWNHaklIeEVSNGZRNWpoNDlpc0RBUU1URXhMUzd6c1RFUkF3ZE90UmVSMlZsSlJJU0VwQ2JtNHVzckN5VWxaWGg1WmRmYnRKb2YvcjA2WWlQajdjLzNyQmhBNDRmUHc2bFVva3BVNmJZajcvd3dndjJnS3lxcWdyNStmbjJjMVZWVlFEZ2NBemdqRElpSW1mNHpvbThoanh1QUNDUkFsWkw2NE1CbUFvT1FMU1lJRWpsYnE2TXFQTUpWa2VqeEZxRkdHbUlwMHVoVHFURVdvVWdkYlRIbmw4cDFjQmc0UXd5SW0rbFZRU2gxbEFCUUFUZytWMFQ3Ny8vZnVqMWV2dmpaY3VXWWRteVpRQ2E3aGo1OXR0dlkrZk9uUTdIZnZPYjM5Zy9kN2JjTWk4dkR5Kzg4QUllZU9DQmRnZGt1Ym01bUQxN05wNSsrbWxNbmp3Wm1abVorT1NUVDVDVmxZWEV4RVRNbVRNSHI3MzJHajcrK0dQY2YvLzk5dXYyN3QyTEJRc1dZTjY4ZVJnOWVqUUFJRDQrSHNPSEQwZDhmRHhpWTJNUkZSV0Z5TWhJaElhRzJxL0x6TXhFWm1abWt6cXU3TUVHc0VrL0VaRXpETWpJYXdnS0RlVFJhVEFWdE43RUZBQkVreDdtd3FPUXg2Vzd1VEtpenFkMzJIRHNMOXlKR0RVRE1ycHN2L0VNZWtkN2J1bTVVdVlIaTlVTWk5VUVxWVMvdkNEeU5uN0tJSml0QmhndERWQklQYjhSMHFwVnF5Q0tJbjc0NFFmODg1Ly94SklsU3hBV0Z1WjA3Tnk1YzFGZlg0K2dvQ0I4K2VXWFdMSmtDVFp0MnVSMHJNVmkrMlhzNzMvL2U0U0hoMlBreUpIdHJuSHIxcTBRQkFHREJ3OTJlbjcwNk5IWXUzY3ZObXpZZ0x2dXVnc2FqUWJ2dnZzdXBreVpndjc5KytQdmYvODdJaUlpa0phV2hveU1ER1JrdEx5eis2eFpzekJqeGd6NzQxV3JWbUg1OHVVZDFtK05pTWlYU1R4ZEFGRmJLQkphL3FIZ2FzYTh2VzZxaEtoekd4Wi9EMDRMTmNnenN5RTYyZVNaUzNCYXFNWHdidmQ0ckFhbHpQYUcybURtTERJaWI2UlZCQUhBcFZsa251ZnY3NCtBZ0FBY09YSUV3Y0hCNk5HakJ3SUNBdXlONlJ0N2t1M2F0UXVQUGZZWWpoOC9Eb1ZDWVo4NXBWQW83QjlYeXNuSkFXQnJjUCszdi8ydDJhYjdyVEdiemNqS3lrTC8vdjBSR1JuWjdMaW5ubm9LNzczM0hqUWFEYXFycTdGeDQwYms1T1Jnd1lJRkNBZ0l3TUtGQzNIeDRrV24xeFlXRm1McjFxMGU2NzlHUk9STEdKQ1JWNUVuT1AvdFczT011YnZkVkFsUjU2YVVhVEFwNVhtc3E5L0ZrSXlRWnk3QnV2cGRtSnd5MTZPelBwU1hudHRnWVI4eUltK2tWZGo2ZW5XbVJ2MmxwYVhZc1dNSGJybmxsaWJuenA0OUN3RDQwNS8raElTRUJLU21wclo2UDZ2VmlyS3lNa1JIUitQMTExKzNoMjN0c1czYk5wU1hsK09PTys2d0g1TkliRysvR3Z1aEFZQldxN1VIYU5uWjJRQ0E1T1JrQkFZR1l2NzgrYWlwcWNHZVBYdFFVRkNBTFZ1MjRQMzMzOGZ6enorUHFWT240cmUvL1MzKzlyZS8yZnVYV1N3V0dJMUcrMGZqYkxncmp4bU5SbGl0MW5hL0xpSWlYOFVsbHVSVkZOMEdBb0lBdVBoYk10UFp2UkROUmdneVJldURpWHhNWXZCQTNOSC96OWh3L0Ewa21YUVlvT2lPTUVrQUcvZDNFVWJSakJKckZmWWJ6K0MwVUlPcC9mK003c0VEUFZxVFV1WUhBR3pVVCtTbEdnT3lHa09waHl1NWJQSGl4UkFFQVpNblQzWTRiakFZc0hQblRtaTFXano5OU5OT0F6Um5KQklKWG4zMVZaak5aZ1FIQjJQTW1ERU81MWV1WEltVksxYzZITHQ2REFBOC92ampDQTRPeHNDQkF6RnMyT1dsN1kxQjJMdnZ2b3VCQXgzL1RUWVlERmk3ZGkwU0VoTHNQYy9TMDlPeGJOa3l4TWJHWXZIaXhkaTRjU1BpNCtPUm1KaUlqSXdNSkNVbE9leDA2YXcrQUpnd1lZTEQ0MmVmZlJZVEowNTA1VXRDUk5SbDhGMFNlUlZCNVE5WlpBck1SY2RjR2krYTlERGw3NGVpK3hBM1YwYlVPU1VHRDhSalE1Wmg1N24vdzhhU25haW9MWVRSMHVEcHN1ZzZVRWpWQ0ZKSG8zZjBNRHdXZjQ5OWVhTW5jWWtsa1hjTFVObDJlcXpTWDJobDVQV3haODhlN05peEF6Tm56a1JVVkpURE9hVlNpWmRmZmhsQlFVSE43bERabkN2N21EMysrT1B0cXExZnYzN28wYU5Iay81bG8wYU53cTVkdTdCMTYxWnMzcnpaNFp4TUprTmlZaUtlZSs0NWgrT3hzYkVBYkkzMlo4K2UzV0p6L1duVHBqbk1XR3VPVHFkejhaVVFFWFVkRE1qSTZ5Z1NNbHdPeUFEQWVIb25BekxxMHBReURVWWx6c0tveEZtZUxvVzZPQzZ4SlBKdVNwa0dLcGtPbFowa0lCczhlRENlZmZiWkpyT2pHaVVuSnpzOUhoc2JhOThac2pWMzNubG51K3R6UnFGUVlPSENoZTI2VnFWU3RYaiswVWNmUlZwYVdwc0RRU0lpc21FUE12STZiVzdVZjNwbjY0T0lpTWp0dU1TU3lQc0ZxaU02elF3eUFKZzRjYUs5LzVhcmJyamhCc3lmUDk5TkZYbk8zWGZmalpTVUZFK1hRVVRrdFJpUWtkZVJKMlRZK3BDNXlIVCtNRVI5dFJzcklpSWlWM0NKSlpIM0MxUkZkcG9aWkVSRVJCMkpBUmw1SFlrbUNQS28xbmNoc2hPdE1KN1o0NzZDaUlqSUpVcnBwUmxrWEdKSjVMVUNWWjFyQmhrUkVWRkhZVUJHWGtuUlkzaWJ4aHRQLzg5TmxSQVJrYXZrVWdVRVFjSVpaRVJlTEZBZENZTzVubitQaVlqSTV6QWdJNi9VOW9DTWZjaUlpRHhQZ0ZMcXh4NWtSRjZzY1NkTExyTWtJaUpmdzRDTXZKSThiaUFFdWRybDhlYlNNN0JVRmJteElpSWljb1ZTcHVFU1N5SXZGbmdwSU9NeVN5SWk4alVNeU1nckNUSUZGTjNidUp0bDdpNDNWVU5FUks1U3lqVFFjMmtXa2RjS1ZITUdHUkVSK1NZR1pPUzFGRWszdFdrOGwxa1NFWG1lVXFxQmtVc3NpYnlXU3FhRlVxWkJaUU5uNWhNUmtXOWhRRVplcTExOXlFVFJUZFVRRVpFckZESU5qSllHVDVkQlJPMG1JRVFUaDVLNmM1NHVoSWlJcUVNeElDT3ZKUXZyQVlrdTNPWHgxdHBTbUMrZWNtTkZSRVRVR29WVXpSNWtSRjR1UXB1SWkzVm5QRjBHRVJGUmgySkFSdDVMRUtEa2JwWkVSRjVGS1ZYRGFPWU1NaUp2RnFGTlJMVytCQWIyRXlRaUloL0NnSXk4bXFKSEcvdVE1VElnSXlMeUpBVjNzU1R5ZXVIYTdnQ0FpM1Y1bmkyRWlJaW9BekVnSTYrbVNCcldwdkhHTXo4QkZyT2JxaUVpb3RZb3BlcExQY2pZRTVMSVcwWDRYUXJJYXJuTWtvaUlmQWNETXZKcUVyOFF5S0pTWEI0dkdodGdLampveG9xSWlLZ2xDcWthb21pRjJXcjBkQ2xFMUU0YVJTRDhGRUdjUVVaRVJENkZBUmw1UFdWUzIvcVFHZGlIaklqSVl4UXlEUURBd0Q1a1JGNHRRdHVkTThpSWlNaW5NQ0FqcjlmbVBtU250cnVwRWlJaWFvMVNhZ3ZJYk1zc2ljaGJoV3NUT1lPTWlJaDhDZ015OG5yeWJqZEFrQ2xkSG04NmZ3ald1bkkzVmtSRVJNMVJTRlVBQUNNYjlSTjV0UWh0ZDlRYksxRm5yUFIwS1VSRVJCMkNBUmw1UFVHbWhEd2h3L1VMUkpHenlJaUlQSVJMTElsOFE0UTJFUUJRVkhQU3c1VVFFUkYxREFaazVCUGEzSWNzKzNzM1ZVSkVSQzNoRWtzaTN4Q2hUWVJjcWtKZUJUYy9JaUlpMzhDQWpIeENXL3Q5Y2xDTUFBQWdBRWxFUVZTUUdVN3RnR2d4dWFrYUlpSnFqa0txQnNBbGxrVGVUaUxJMEMyd0w4NVdIdkowS1VSRVJCMkNBUm41QkZsRUwwaTBvUzZQRncyMU1KMzkyWTBWRVJHUk13cVpMU0F6bUJtUUVYbTdoS0FCS0t6T2hzbWk5M1FwUkVSRTE0d0JHZmtHUVdqN0xESXVzeVFpdXU2NHhKTElkeVFFOVlkVnRDQy82cWluU3lFaUlycG1ETWpJWnlpVGIyblRlTU5KQm1SRVJOZmI1U1dXRE1pSXZGMlVyaWNVVWczeUtnNTR1aFFpSXFKcnhvQ01mSWF5eDY4Z1NPVXVqN2VVNXNGU211ZStnb2lJcUFtcFJBNkpJT01TU3lJZklCR2s2QmJVRDNrVjdFTkdSRVRlandFWitReEI2UWQ1OTZGdHVvYXp5SWlJcmorbFRNMFpaRVErb250UU9zNVhuNERKWXZCMEtVUkVSTmVFQVJuNWxEWXZzMlFmTWlLaTYwNGhaVUJHNUNzU2d0SmhGYzBvWUI4eUlpTHljZ3pJeUtjb2swZTFhYnd4Ynk5RVE2MmJxaUVpSW1jVVVnMlhXQkw1aUVodEV0UnlIYkpMZDNtNkZDSWlvbXZDZ0l4OGlqUWdHcktvRk5jdnNGcGd5UG5SZlFVUkVWRVRTcGtHUmdzRE1pSmZJQWdTcElUOUNzY3Vib2NvaXA0dWg0aUlxTjBZa0pIUFVTYVBidE40STVkWkVoRmRWd3FwQ2thTDN0TmxFRkVIU1lzWWhScERLUXFxajNtNkZDSWlvblpqUUVZK1I5bTdqWDNJVHY0QWlGWTNWVU5FUkZmakVrc2kzNUlRbEE0L1JSQ09YdGptNlZLSWlJamFqUUVaK1J4NWRCOUlkT0V1ajdmV2xjTjAvckFiS3lJaW9pdHhpU1dSYnhFRUNkSWlSdUZnVVJiTVZ1NW1TVVJFM29rQkdma2VRY0xkTEltSU9qSHVZa25rZXpKaUowTnZyc0VSemlJaklpSXZ4WUNNZkZKYis1QXhJQ01pdW40VVVqVU1aZ1prUkw0a1JCT0hIaUVaMkZ1d3dkT2xFQkVSdFFzRE12Skppc1NoRU9ScWw4ZWJpNDdEVWwzc3hvcUlpS2lSU3VZSHEyam1VaXdpSHpNazdrNFVWbWNqcitLQXAwc2hJaUpxTXdaazVKTUVtUktLSHNQYmRBMTNzeVFpdWo3VWNuOEFRSU9weHNPVkVGRkhTZ3JPUUtTdUI3YWNYZ1pBOUhRNVJFUkViY0tBakh4V1c1ZFo2bzl1ZGxNbFJFUjBKYlZjQjRBQkdaR3ZFUVFCdC9aNEJBVlZ4M0NxOUNkUGwwTkVSTlFtRE1qSVp5bDdqd1FFd2VYeHhqTzdZYTJ2Y0Y5QlJFUUVBRkRKTGdWa1pnWmtSTDRtS1hnUUVvTUg0dHRUUzJDeWNCazFFUkY1RHdaazVMTWtmaUdReDZhN2ZvSFZBc1B4Nzl4WEVCRVJBYmc4ZzB6UEdXUkVQdW0ybmsrZ1VuOEIzK1c4NytsU2lJaUlYTWFBakh5YU12bVdObzNYSC9uYVRaVVFFVkVqK3hKTHppQWo4a25oMnU0WTArTlI3Q2xZajV5eVBkZjF1YTFXSzZxcXFxRFg2OXQxdlNpS3lNdkxjM3F1dkx3Y29uaTV0OXB6enoySFRaczJ0ZXQ1cnRYNjlldXhaMC9UcjIxOWZUMldMMStPL1B4OEFNQXZ2L3pTN09zaElpSkhNazhYUU9ST3l1VFJxTTE2MCtYeHh0eGRzTlpYUXFJSmRHTlZSRVJkbTFyVzJLUy8xc09WRUpHN0RJNmRpcHl5UGZpL3d5OWo1b0EzRUJ2UTU3bzg3L0xseS9IcHA1L2k5dHR2eDV3NWMxb2RQMm5TSkV5Wk1nVVBQL3d3QU9EOTk5L0h4bzBic1hqeFlzVEh4OXZIV1N3V1BQTElJOGpJeU1EOCtmTUJBSWNPSFVKS1NrcXJ6N0ZxMVNvc1g3NjhYYTluMXF4Wm1ERmpoc094cXFvcXZQLysreGd4WWdRR0R4N3NjTzdiYjcvRnFsV3JrSnFhaXNqSVNMenp6anVReStWWXZIZ3hsRXBsdTJvZ0l1b3FHSkNSVDVPRkpVRWFIQTlMK1RuWExyQmFZRGp4SGRRRHA3bTNNQ0tpTGt3cFUwTVFKR2d3Vlh1NkZDSnlFMEVRY0ZmYUMxaTUvL2Y0K01COHpCendCcUw5ZTd2MU9Rc0tDdkRaWjUvQno4OFBYMzMxRmRScU5XYlBuZzNoaXA2MFJxTVJVcWtVVXFrVUFLRFg2MkUwR3UzbnAwMmJoczJiTitNdmYva0wvdld2ZjBFbXM3MWQycjE3TjZxcnF6Rmt5SkIyMTljWXJGMXA1ODZkMkw1OXU5TnpyNzMybXRQN2JOcTBDV2F6R2ZmZWU2L0RjYXZWaXZYcjE2TlhyMTdJeU1nQUFNeWJOdzl6NXN6QmloVXI4T2lqajdhN2RpS2lyb0JMTE1tM0NRS1VLVzNjemZMSU4yNHFob2lJYkFTb1pUcm96WnhCUnVUTFZESXQ3aC93T29MVVVWaTI3eG5zT3ZlWnd4TEZqbVEybS9IYWE2OUJMcGRqeVpJbEdEOStQRDcvL0hPOCtlYWJEczg1WWNJRXJGcTFxdG43aElTRVlNNmNPY2pOelhXWTliVjI3Vm9Bd0t1dnZvb3hZOFpnekpneEFJQTFhOWJZSHpkKzdOMjcxK205UjQ4ZTNlUWpNVEd4MlhQT0dJMUdaR1ptNHVhYmIwWkNRb0xEdWF5c0xCUVdGdUszdi8ydC9WaHFhaXBtekppQi92MzdOLy9GSXlJaUFKeEJSbDJBS3UxMjFQL3ZRNWZIRzAvL0Q5YUdLa2pVQVc2c2lvaW9hMVBMZFp4QlJ0UUZxR1E2ekJyNEZyNCsrUjQybi9vM2psM2Nqc0d4ZHlBbC9GZVFTUlFkOWp6dnYvOCtzck96OGZ6enp5TXFLZ3B6NXN5QlFxSEFoZzBiWURhYjhmdmYveDRTaVd0ekEyNjY2U2FNSGozYXZpUngxNjVkT0hMa0NPNjY2eTVNbUREQlB1N0JCeC9FN2JmZmptblRIRmNlaElXRmRkanJ1dG9YWDN5QjZ1cHF6Snc1RTZJbzRybm5uc1BJa1NNeGJ0dzRyRnk1RWdDd1lNR0NWdS96d1FjZk5BbllpSWk2T2daazVQUGtNZjBnRFl5QnBmSzhheGRjMnMxU1BmQXU5eFpHUk5TRnFXUTZOSEFHR1ZHWG9KVDU0WTQrODVBY2RoT3ljcFppM2RGWG9jcldJVktYaEVCVkpNSzAzWEJqM0RRSVF2c1d0M3orK2VmSXpNekUrUEhqTVhic1dBQzJKWjVQUGZVVVJGSEVGMTk4QWF2VjZuUVpZM09lZi81NVNLVlNtRXdtL090Zi80SkNvY0E5OTl5RDRPQmdoM0U2blE1eGNYRXUzYk94Y2Y2VnFxcXFtajEzdGJxNk9xeGV2UnJqeG8xRFhGd2N0bTdkaXNPSEQrTysrKzdENnRXcmNlSENCVXlkT2hXVEprMnlYN054NDBaa1ptYml2Ly85cjhPOW9xS2lYS3FaaUtncllVQkd2azhRb09wN08rcDJmT0R5Sllhalh6TWdJeUp5STdWY2gzcFRsYWZMSUtMcktEbHNPSkxEaHVGYzVSRWNMTTVDU1cwZVRwZnZ3NG1TSHpFZ2FoelVjdjgyMzNQZHVuVll1blFwMHRQVDhjd3p6elE1LzlSVFQ4Rm9OS0txcWdwV3E5WGwremIyS0pQTDVYanp6VGR4NHNTSkp1RllXejM0NElQdE90ZG94WW9WME92MW1EcDFLa3BMUzdGaXhRb01HalFJRVJFUmVPbWxsd0FBQVFFQkRvRmRRSUJ0UllTcklSNFJVVmZHZ0l5NkJHVmFHd095MHp1NXpKS0l5STNVY2gzSzYxMmMyVXRFUGtSQWZHQmZ4QWYydmVZN2JkcTBDVXVXTElGR284R0lFU1B3d3c4L09CMTMyMjIzSVRrNTJkNXd2em1iTjIrMnorZ0NnTHZ2dmh0Ly92T2ZzV1BIRGdEQW9rV0xtbHl6WnMwYXJGbXpwc254ckt3c2w0NDE3bkRwN0Z4am43Tkd4Y1hGTUJnTWVPU1JSd0FBRW9rRUw3NzRJdjc2MTc4NmJFUkFSRVR0dzRDTXVnUjVWQjlJZzd2QlVuN1d0UXNzWmhoT2JJRjZ3SjN1TFl5SXFJdlN5QU5RWjZyMGRCbEU1TVdHRFJ1R2d3Y1BJakF3RU8rKysyNno0eVpNbUlDMHRMUlc3L2ZaWjU4aEx5L1Avdmp1dSsvR2swOCtpUWNlZUtBanlyMW1DeGN1UkVOREEvUjZQV2JQbm0xdjFCOFlHSWpwMDZkajBhSkZXTDU4dWNQbUFvMnVEdHUrK2VZYit5dzVJaUt5WVVCR1hZTWdRTlYzUE9wKytMZkxseGlPZnNPQWpJaklUYlNLSUJqTWRUQmJqUjNhcUp1SXVvNmdvQ0Q4OFk5L3hJY2YyalpqY2pZTGE5cTBhVkNyMVM3ZDc0TVBiS3NOUHZyb0kzdkQrNUNRRUlTRWhIUkl2UWNQSG14eXJMaTR1Tmx6VjVOSUpQRHo4N1BQV0pzMWF4WmtNaGxlZWVVVlNLVlNMRnEweU9VZVpBekhpSWlhWWtCR1hZWXFiVUxiQXJLY0h5SHFxeUdvMnQ0UGc0aUlXcVpWMnQ1dzFockxFYWlLOUhBMVJPU3I2dXJxb05Gb3J2aytWNFptTGJuLy92c3hjK1pNcCtmbXpwM2I3SFV0bmJ0U2ZuNCsxcTVkaTJlZWVRWTZuUTZBWTlqRkhtUkVSTzNIZ0l5NkRGbEVMOGpDRW1FdXlYWHRBb3NaaGhOYm9VcS93NzJGRVJGMVFWcUZyZGwxcllFQkdSRzVSMGxKQ2N4bXN6MUk2Z2hYejhTNlVuT045cE9Ta2pCMjdGak1talhMNGJoZXI4ZTZkZXR3NTUxM1FxVlNOYmx1K2ZMbFNFcEtzajgybTgxNDQ0MDNrSktTZ2hFalJpQW5Kd2ZuejU5SFhGd2NFaE1UMi9lQ2lJaklqZ0VaZFIyQ0FHWGFCSmkvLzZmTGwraVBmTTJBaklqSURYVEtTd0dac2NMRGxSQ1JMMW03ZGkwMEdnM2tjam0rKys0N0FFRHYzcjA3N1A3dG1ZbVZtSmlJb1VPSEFnQXFLeXRSV1ZtSmhJUUU1T2JtSWlzckMyVmxaWGo1NVplYk5OcWZQbjA2NHVQajdZODNiTmlBNDhlUFE2bFVZc3FVS2Ziakw3endnajBncTZxcVFuNSt2djFjNDZZRFZ4NXI3K3NnSXZKMURNaW9TMUgxdlIxMWJRaklqRGsvUXRUWFFGQjEzRzhlaVlnSTBDb3VMYkUwbEhtNEVpTHlKVHQzN3NUaHc0Y0JBRXFsRXZmZGR4OVNVbEk4Vms5dWJpNW16NTZOcDU5K0dwTW5UMFptWmlZKytlUVRaR1ZsSVRFeEVYUG16TUZycjcyR2p6LytHUGZmZjcvOXVyMTc5MkxCZ2dXWU4yOGVSbzhlRFFDSWo0L0g4T0hERVI4Zmo5allXRVJGUlNFeU1oS2hvYUgyNnpJek01R1ptZG1ranF0bnQ3RkpQeEZSVXd6SXFFdVJoU1ZCRnRFTDVnc25YUm92V2t3d25OakNXV1JFUkIxTUl3K0FJRWhRYXl6M2RDbEU1RVBlZXVzdG1NMW1XQ3dXS0JRS0NJS0FvMGVQSWlrcHlla3lSbWRFVVd6MjNOVzdRYlptNjlhdEVBUUJnd2NQZG5wKzlPalIyTHQzTHpaczJJQzc3cm9MR28wRzc3NzdMcVpNbVlMKy9mdmo3My8vT3lJaUlwQ1dsb2FNakF4a1pHUzArSHl6WnMzQ2pCa3o3STlYclZxRjVjdVhPOTNBZ0lpSUhERWdveTVIMVhjQ2FsME15QUJBZi9RYkJtUkVSQjFNRUFSb0ZVR29ZVUJHUkIxTUpwTkJKcnY4TnVlamp6N0MyYk5uc1hyMTZsYURvcUtpSW16YXRBa0FrSk9UZ3g0OWVqaWNiMHNQTXJQWmpLeXNMUFR2M3grUmtjMzNXbnpxcWFkUVcxc0xqVWFENnVwcWJOeTRFYW1wcVZpd1lBRWVlK3d4TEZ5NEVJc1hMMFo0ZUhpVGF3c0xDM0hpeEFtTUdqV3F4ZGRGUkVTdFkwQkdYWTZxNysyby9lNXRsOGNiVG0ySHRhRUtFbldBRzZzaUl1cDZ0SW9RMUJvWWtCSFJ0V25zM1dXMVdpR1JTQnpPaWFLSTA2ZFBJelkydHNsMVY4OFVxNnFxd2gvKzhBZVlUQ2JFeE1UZ2xWZGV3ZXV2djQ3SXlFamNmZmZkbURoeElvS0RnNXV0WTgyYU5WQ3IxZmJIMjdadFEzbDVPWjU1NWhuN3NjYjZEQVlEbEVvbEFFQ3IxVUtyMVFJQXNyT3pBUURKeWNrSURBekUvUG56TVcvZVBPelpzd2ZwNmVuSXpzN0c2ZE9uY2VyVUtlVGs1S0MydGhaU3FSUzMzSElMQU1CaXNjQm9OTnFmejJLeEFJRERNY0FXSWw3OXRTSWk2dW9Za0ZHWEl3M3VCbmwwS2t5RlIxMjd3R0tHL3ZDWDBBeWUwZnBZSWlKeW1VNFp6Q1dXUkhUTkdudHcvZU1mLzBCeWNyTDl1TVZpd2I1OSsxQlZWWVZwMDZiQlpETGg1NTkvUnZmdTNSRVNFb0w5Ky9jREFCUUtCUURnNVpkZlJuRnhNVjUvL1hYb2REck1uVHNYRHovOE1FYU9ISWtlUFhwQXJWWkRLcFU2ZkZnc0Zwak5acGpOWmhpTlJ2dm5reVpOZ2t3bXc4Q0JBekZzMkRCN1RZMHp5ZDU5OTEwTUhEalE0WFVZREFhc1hic1dDUWtKaUltSkFRQ2twNmRqMmJKbGlJMk54ZUxGaTdGeDQwYkV4OGNqTVRFUkdSa1pTRXBLY3RqcGN1WEtsVmk1Y21XVHI5R0VDUk1jSGovNzdMT1lPSEZpdTcvbVJFUytTQkJiV21SUDVLUHFkbnlBMnMxdnVEeGVIdHNmd2JNL2MyTkZSRVJkejhiamJ5S25iQy9tM0xUYTA2VVFrUmZUNi9WNDlkVlhzWGZ2WHBqTlpvZHpmbjUrR0RGaUJKNTg4a2tvbFVwTW5Ub1Z0YlcxRG1NV0xWcUVJVU9HNEsyMzNrTDM3dDB4ZGVwVUFFQkpTUWsrK2YvczNYZFkwMWZiQi9CdlNBZ1o3Q0VDYm5GcnErSzJkbG0xMWxHdCtsaGJhK3RvSGRVNldtdmRWbEZSRkt2VmdyYTJhdXZnY2RaWmQ5MEZGKzRGQXNXRktNaElRc2g2LytBbGowQ0FCQk5aMzg5MWVWMzYrNTF6Y25NTWdkdzU1ejRiTnVEczJiTklTa3FDWHE4M0t4NXZiMi84OGNjZkp1OWxaV1ZoM3J4NWlJaUl5QmVyU0NSQ3JWcTE4UFhYWHh0UHBjejdkZHJiMnhkWVhMOVRwMDdvMjdjdmV2VXF1alNJazVNVFpES1pHVjhORVZINUlzaDdaUER6OTVnZ280cEk5K3crbml5MnJGYUR4OWo5RUhuV3RGRkVSRVFWejlHN2EzQXliaU9tdmZVWEN2bGRoWWpJYkRsYkNvSHNyWmQ1dHhHdVc3Y09qeDgvaHNGZ2dMMjlQWm8zYjQ3WFgzOGRBSkNSa1dIYzZtaUtWcXVGUnFNeC90RnF0UkFJQk1iSHlmbTdnNE5EaVNTZk5tL2VqTWFORzVmb3FaMUVSS1ZkWVFreWJyR2tDa25vNmdmN0txOUNjKytTMlgweUwyNkRZNmV2YlJnVkVWSEY0aVIyaDk2Z2hVcWJCcGs5Nnp3UzBZc3JhSFZWamtHREJoVjRyN0RrR1BDLzR2L1AxeGtyVGZyMTYxZlNJUkFSbFdtc3pFZ1ZscVRKZXhhMXo0ejZFOURyaW01SVJFUm1jWkprMXcxS3kwd3E0VWlJaUlpSXFLSmpnb3dxTElmR1hTMXFyMHQ3aEt5NFNCdEZRMFJVOGJoSmZBQUFLYW9ISlJ3SkVSRVJFVlYwVEpCUmhTVjByZ3h4alpZVzlWRmQzRzZqYUlpSUtoNDNxUzhBSUVYMXNJUWpJU0lpSXFLS2pna3lxdEFremZ0WTFGNTliVDhNYW9XTm9pRWlxbGpzaFE1d2N2Qmdnb3lJaUlpSVNod1RaRlNoU1JxOUM0SFkvRUtyQm8wS21kZjMyekFpSXFLS3hVM3FpMlJ1c1NRaUlpS2lFc1lFR1ZWb0FyRU1rc1lXRnV2bk5rc2lJcXR4bC9weUJSa1JFUkVSbFRnbXlLakNremJ2YTFIN3JOZ0k2SjdkdDFFMFJFUVZpNXZVRjZtWmlkQWJlRW93RVJFUkVaVWNKc2lvd3JPdjFoeENqeG9XOWNtTSt0TTJ3UkFSVlREdU1qL29EVHFrcVpOS09oUWlJaUlpcXNDWUlDTVNDQ0J0OW9GRlhWUlJPd0NEd1VZQkVSRlZITzQ1SjFrcVdZZU1pSWlJaUVvT0UyUkVBQ1ROZWdFQzg3OGRkRS9qb0VtNGFNT0lpSWdxQnJlY0JCbnJrQkVSRVJGUkNXS0NqQWlBMExreXhQNnZXZFJIRmJYRFJ0RVFFVlVjVW5zblNFU09TTWxrZ295SWlJaUlTZzRUWkVUL1Q5cmNzbTJXbVZmMndxQlYyeWdhSXFLS3cwM3FpMlJ1c1NRaUlpS2lFc1FFR2RIL2M2amZFWFpTRjdQYkd6TFRvTDU1MklZUkVSRlZEQjZ5S2toU3hKZDBHRVJFUkVSVWdURkJSdlQvQkNJSFNGN3BZVkdmekl2YmJSUU5FVkhGNGVOY0IwK1U4ZERvdUNxWGlJaUlpRW9HRTJSRXo1RTA3Mk5SZS9XZEU5Q2xQYkpSTkVSRUZZT3ZVejBZREFZa1pzU1VkQ2hFUkVSRVZFRXhRVWIwSEh1ZmhoQlZybWQrQjRNZXFyT2JiQmNRRVZFRjRPUGtEd0I0bUg2bmhDTWhJaUlpb29xS0NUS2k1d2tFa0RidmExRVgxYm4vd3FEVDJDZ2dJcUx5ejBFa2g0ZXNDaE5rUkVSRVJGUmltQ0FqeWtQeWFrOUFLREs3dlQ3akNkVFg5dHN3SWlLaThzL1h1UjRUWkVSRVJFUlVZcGdnSThyRFR1WUdoM3B2VzlSSEdmR0hqYUloSXFvWWZKenE0bkZHSEhSNnJzZ2xJaUlpb3BlUENUSWlFNlFXRnV2WC9Ic0Iya2MzYlJRTkVWSDU1K3RjRjNxREZvOFZjU1VkQ2hFUkVSRlZRRXlRRVpuZ1VPZDEyRGw2V2RTSHE4aUlpSW92dTFDL2dOc3NpWWlJaUtoRU1FRkdaSXFkRU5KbXZTenFrbmxwRnd5WmFUWUtpSWlvZkJNTFpmQ1VWMldDaklpSWlJaEtCQk5rUkFXUXR1Z1BDQVJtdHpkb1ZGQmQyR2JEaUlpSXlqZGZwN3A0a0hhcnBNTWdJaUlpb2dxSUNUS2lBZ2pkcThHaDdwc1c5VkZHckFjTWV0c0VSRVJVenZtNU5NREQ5RHRRYXhVbEhRb1JFUkVSVlRCTWtCRVZRdGJtRTR2YTY1TGprUlZ6eWtiUkVCR1ZiN1hkQTJBdzZCSDM3RkpKaDBKRVJFUkVGUXdUWkVTRkVOZHVENUZYTFl2NktDUFcyeWdhSXFMeXpVTldCUzZTU29oTnZsalNvUkFSRVJGUkJjTUVHVkZoQkFKSUxWeEZwcjUxRkxwbjkyMFVFQkZSZVNaQWJmY1d1SnQ4dnFRRElTSWlJcUlLaGdreW9pSkltL2FHd01IUi9BNEdBMVNSRzIwWEVCRlJPVmJib3dXU0ZQRkl5MHdxNlZDSWlJaUlxQUpoZ295b0NBS3hETktBdmhiMVVaMy9Md3hhdFkwaUlpSXF2MnE1TjRlZFFJUWJTU2RLT2hRaUlpSWlxa0NZSUNNeWc2ejF4NEJBWUhaN3ZmSVoxRmYzMlRBaUlxTHlTU0p5Z3I5SFMxeC9mS3lrUXlFaUlpS2lDb1FKTWlJekNOMnJ3Nkh1R3hiMVVVYjhZYU5vaUlqS3R5YVYzOGEvejY0aFEvMjBwRU1wMUlPTkd4QzM5SWVTRG9PSWlJaUlySUFKTWlJenlkb01zcWk5NXQ1bGFPNWZ0VkUwUkVUbFYxM1B0aERaaVhIOThmR1NEcVZRaVZ1MzR1SDYzMHM2RENJaUlpS3lBaWJJaU13a3J0ME9JcythRnZWUlJmQ05FeEdScGNSQ0tlcDd0Y2U1KzdzQUdFbzZIQ0lpSWlLcUFKZ2dJektYd0E1U0MxZVJxUzd2Z2o0dDBVWUJFUkdWWDYycXZJOGtSVHppVWk2WFdBeXFmLytGVnBGUjRIMVpIWC9JL09zVU9vWXVQUjA2bGNyYW9SRVJFUkdSbFRGQlJtUUJhZE5lRURqSXplK2cwMEp4K2xmYkJVUkVWRTVWZFcwRVgrZDZpTHkzbzhSaXVQTHBRRnovY2lSMFNvWEorL1htTDhDckd6WVYyRC9sMUVtYzc5RU5Wei83MUZZaEVoRVJFWkdWTUVGR1pBR0JneHpTNW4wdDZxTTZ1d2w2NVRNYlJVUkVWRjRKMEtacUg5eE1Pb2xrMWYwU2ljRG5QeDlDY2YwNmJrK1piSEhmUjl1MzRlYlg0NkZUS3VEWnBZc05vaU1pSWlJaWF4S1ZkQUJFWlkyc3pVQW8vMWtIR015cmkyUElVa0VWOFR2a2I0MnhjV1JFUk9WTHcwcHY0SERNTHpnY3ZScjltc3g0Nlk5ZmRjUklaS1VrSXozcWt2R2FUcUhBazRNSGtIcm1ORElUSHdFQUpKVjk0Tkt1SFR3NnZnT1IzQkVBOEdUZlhrQWdnUC9NNytIVnJmdExqNTJJaUlpSUxDTXdHTXg4bDA5RVJzOSsveHpxMjhmTWJtOG5kWUhuTjhjZ0VNdHNHQlVSVWZsekxmRnZiTGs2QjhOYUxvZWZjNE9TQ2NKZ0FBUUNKTzNlaGJobFAwRDd6UFNxWUpHYkcycDhOUTVlM2JwRGw1a0puVklCc2J2SFN3NldpSWlJaUFvaUVBZ0VCZDVqZ296SWNsblJKNUN5ZHFoRmZaeTZUb0dzM1dlMkNZaUlxTnd5NExmejQ2QTM2REU0NEFmWUNZUWxFc1cveTMvRS9YVnJJQkNKNFBsdVYzaS8zd3ZTbXJVQUFLcll1MGo4Y3dlZS9MVVBCcTBXZm9PSG90cklVU1VTSnhFUkVSRVZyTEFFR1d1UUVSV0R1SFo3Q0QxcldOUkhlZXBYR0hRYTJ3UkVSRlJ1Q2ZCdTNkRzRuM1lEZjk5ZFd5SVJKTzdZanZ2cjFrRGs1b2FHSzBMaFAyTVduRjV0Q3BHek0wVE96bkI2dFNuOFo4eENnK1doRUxtNTRmNXZxNUcwZTVmVjQzajY5Q2xTVTFNTHZKK1JrWUhFeEVUb2RMcEN4OUZxdGRZT3JVQ1JrWkU0ZXZTb1JYMEsreHFmOTl0dnZ5RXlNckk0WVpHRm9xS2lNSERnUU1USHh4ZmFMaXNyQzE5ODhRVk9uRGhSNUhpLy9QSkxvVzBpSWlJUUVoSmlkb3lYTGwxQ1ltTGhKNGNuSmliaTZ0V3JabzlaV2lVa0pGaDl6Tkk2ZnpxZERtbHBhVFliLy96NTg5aTZkYXZaN1UrZE9tWHkrNkEwejUrNS92bm5IOHlkTzllaThmVjZQVkpUVTVHWm1XbHBhTG1VMXZuTGNmTGtTUVFIQitlNnRudjNidHk4ZWJQSWEwWDUrZWVmc1czYk5yUGE3dCsvSDVNbjU2K0xXdHJucnl4aGdveW9PQVIya0xVWlpGRVhYZG9qWkY3NjAwWUJFUkdWWHo1T2RmQ08veGM0RWJjZTBVL1B2dFRIMXFhbElmNkhKUkFJaGFpL2NCR2NtelV2c0sxTDgrYW9GN1FRc0xORGJNZ2k2REl5ckJiSHJWdTM4T0dISDJMWHJvSVRiOU9tVGNPNGNlTUtIU2N1TGc2REJ3L0d5Wk1uYzEwL2VQQWd0bTNiWnRhZmE5ZXVtUld6WHEvSDZ0V3I4Y01QUCtCWkFkdFM4enArL0RnR0RoeUl3NGNQRjlsMnc0WU5PSGZ1bkZuajBvczVjdVFJOUhvOXFsV3JWbWk3Mjdkdkl6WTJGakpaNFNVbHJsMjdodkR3OEVMYlJFZEhZOSsrZldiSCtNMDMzMkQvL3YyNXJ1bjErbHovM3JWckY4YVBIMi8ybU5haTFXcVJrSkJRckQ5NXYzZDI3ZHFGWWNPR1llM2F0Y2F2VDZQUklEVTFGVWxKU2JoMzd4N3UzTG1EUzVjdTRjeVpNOGJ2N1RWcjFtRHAwcVdZT1hNbXhvd1pnL3YzY3g5K1Vscm5MeXdzREo5Ly9qbk9udjNmYS8vZHUzZHgvUGh4aS80VUpESXlFaXRYcnNTZE8zZk1pbWZXckZrNGVQQmd2dXVsY2Y2U2s1TXhaTWdRSERseXhIanR4SWtUQ0FrSmdWcXR6dGMrSVNFQmYvLzl0MFdQc1diTkd2VHQyeGVob2FGbXRlL1JvNGZKNUhocG5ML24zYmx6QndjT0hNaDFiZW5TcGZsK2xwcTZWcFRUcDAvanlwVXJ1YTRWdE1rdklTSEI1TSs5MGo1L1pRbUw5Qk1WazdUWkIxQWNYZ3E5eXJ4UHVnRkFjV0lWcEUxN0EzWWxzMFdJaUtpc2FsZXRIKzZuM3NUbUs3UFIvNVh2VWN1OTRFU1ZOU1h1MkE2ZFVvSEsvZnJENmRXbVJiWjNidFljbFhyMXh1TnRXNUc0Y3dkOFB4cG9sVGgrK2VVWENJVkN2UHJxcS9sV2p6ZzZPaUkrUGg3WHJsMUR6NTQ5OGVEQmczejlIUjBkNGVibUJtZG5ad2lGUXN5ZE94Y3pac3hBMjdadEFRQWJOMjQwZTFWSy8vNzkwYWhSb3lMYjJkblpZZWpRb1pnNmRTcldybDJMc1dQSEZ0bW5SWXNXYU5pd0lZS0NnaEFiRzR1aFE0ZWlrSjBROUJJa0p5ZmowS0ZEMEdnMDZOeTVzOGsyclZ1M1JtQmdJSzVkdXdZN096czBhR0JadmNCT25UcFpkRy8wNk5GNC8vMzNpeHozNE1HRCtPV1hYekI5K25TODhzb3JGc1ZrVGZmdTNjUG5uMzllckw2OWUvZkdxRkgvMjdMOTVwdHY0c3laTS9qamp6OXcrZkpsVEpzMkRYLzk5UmQrL2ZYWFFzY1JDQVNReStWd2RuYUdpNHNMbmoxN0JqOC92MEw3bEliNTY5NjlPODZmUDQrcFU2ZWlUNTgrR0RwMEtQNzY2eTlzMzc3ZG9uRnlrbHA1VjFSOThza25PSEhpQlA3NTV4L1VxbFVyMXoyaFVJaUVoQVRFeHNiaTlkZGZ0emoya3A0L2QzZDN0R3JWQ2dzWExrU2xTcFhnNnVxS3hZc1g0NVZYWG9GWUxIN2g4ZS9kdTRmTm16ZERMcGRqNzk2OWtFcWxHRDU4ZUs3WDdLeXNMQWlGUWdpRjJlOTlNak16a1pXVlpkYjRKVDEvdHBDUWtJQ2dvQ0I4K2VXWGFOaXdJWURzWk5qemMzYjI3Rm5zMzc4ZlU2Wk1nWjFkOGRjemxjZjVleG1ZSUNNcUpvRllCbW5yZ1ZEOHZjTHNQcm9uY1ZEZk9BU0hSbDFzR0JrUlVYa2t3UHNOSitLUGk5OWhmZFIzNk5IZ2F6VDFzZTVyNmEzdnZvVXlPZ1lBVUtsYk4vZ05Ib0pucDdNL0NmYnUvWUhaNDFUdTB4ZVB0MjFGOHZIalZrbVE3ZDI3RjFGUlVRQ0FDUk1tNUx2LzNudnY0Y2FOR3dDQW5UdDNZdWZPbmZuYTlPelpFMlBHaklHN3V6dUNnNE14ZHV4WXpKNDlHN05uejBiTGxpMkxmSE9kSTIreTR0S2xTd1cwek9iZzRJQWFOV3JBMDlPejBMWVNpUVQxNnRXRFRDYkQzTGx6c1dEQkFvU0hoOFBWMVJWOSt2U0JRcUV3MlUrajBTRER4RW85dVZ6T3hKcVZyRjY5R2pLWkRJc1dMVEsreWMxTElwRUF5TjZpVmJ0MmJlajErbnovTDFLcHRNRCtwcDUvdTNidHd2YnQyMDNlYzNOekt6QmV0Vm9OQndjSEFObGJPVE15TXZJbFBsNjJHalZxbUZ4MVZCUlR5VUVuSnlmTW5Uc1hxMWF0d3BZdFc3QnQyelowNmRJRlRrNU9rRWdreGo5U3FSVGp4bzFENTg2ZE1XTEVDRGc2T3ByMVBWSGE1cTk2OWVwWXZudzVGaXhZZ0MxYnR1RHAwNmR3ZFhVRllQcDVrOWZHalJ1TmMvL2d3UU44K3Vtbkp0dXRXN2NPNjlhdHkzVXRMQ3dNWjgrZXhlclZxODMrL3l0dDh6ZHk1RWhFUjBkajNyeDVjSEJ3Z0x1N083Nzk5dHNYZm4zVWFyVUlDZ3FDdmIwOVFvN21KbzRBQUNBQVNVUkJWRU5Ec1hIalJtemR1aFVaR1JuNCt1dXZqZU4zNjlZTm4zenlDUVlOTW0vblRXbWJQMnRJVFUyRmk0dUw4ZDhQSGp4QVlHQWdWcTVjQ1NjbkorajFlbU1pTEQwOUhTRWhJZkR4OFlGQUlNQzZkZXZ3KysrL2w5bm5YMW5FQkJuUkM1QzFIUVRscWRVd2FNemZkNjg0dmhJT0RUc0QvTVdkaU1naVlxRVVuelpmaEYwM1EvRG45WVc0OVBBQTNxdzVDTlhkWHJYSytLcjRlR1QrR3djQXlIeVl2UXBMR1JzTGdZTURaTFZybXoyTzNMOE9CR0l4TXVPeXg0b0ptb2ZIMjdKcjNNajg2K0RWRFp2TUh1dm16WnRZc1dJRm1qZHZqdm56NStQbzBhTzRjdVVLeG93WlkwdzJoSVdGSVRZMkZuUG16RUdMRmkwd2MrWk1CQVFFNElNUFRDZjF2THk4RUJnWWlEbHo1aFM1RmE0bzMzenpqVm50MXF4WlUrajlHalZxNE9lZmZ3WUFpRVFpVEpreUJZMGJOMGEzYnQyUWxwYUd2bjM3bXV5M2UvZHU3TjY5TzkvMUxWdTI1SHBEUXNWejh1UkpIRGh3QUNOR2pFQ05HalVLYmZ2czJUTmN2MzRkZXIwZXZYdjN6bmQvMGFKRm1EWnRXcTVhUlRrSklGTnYvbkwrLzZwV3JWcm80ejcvaG5EcjFxMjRlL2N1WnMyYUJaMU9oNGlJQ05TdVhkdTRPdkxwMDZjQVlFd29QNjkrL2ZwbEpxa3FFQWd3ZlBod05HblNCSzFhdFlKSUpFS1ZLbFZNdHBWSUpIQnljaXB3ckxJd2Z6S1pETE5temNMNjlldnh4aHR2WU8vZXZiQ3pzek0rTnc0ZlBvd0dEUnJBMTljWFFIWnl0VU9IRG5CMWRZV1hseGVjblowQkFLNnVyc1lQR2ZSNlBWYXVYQWxYVjFjTUdEREE1T05XcWxTcHlOaEsrL3paMmRsaCtQRGhHRE5tREp5Y25MQml4UW80T2pvaUppWUdJMGFNTU5rbmIySjJ3WUlGYU40ODk2cnRWYXRXNGRhdFc1ZzRjU0o4Zkh3d2Z2eDRpTVZpL1Bubm45QnF0ZmoyMjIvTld2MVVtdWN2TGk0dTM4clB3bDZ6VEltTWpFUmdZQ0JtekppQkZpMWFvR3JWcXZqdXUrOHdmZnAwTEZ1MkRGT25UalVteUF3R0E0S0NncUJTcVRCcDBpU0xFOXFsYmY3S0tpYklpRjZBbmN3TjBoYi9nZkxNdXFJYi96L05nNnZJdW5zYTR0cnRiUmdaRVZINUpMU3pSNitHMzZLcVN5TWNqL3NEYXk1TWdKdlVCMTd5NnZDVVZVT0xLajNnSnZVdDF0aE5OK2F2aWFSTFQ0ZllzNUpsSDJvSUJCQzdlVUQ5NURFQXdNRzdNaVRWYWdBQUpOV3JtejFNZEhRMEprK2VERzl2YjB5ZE90WDRobkRac21WSVQwL0h0R25URUJVVmhhMWJ0NkpuejU1bzA2WU5nT3hmNE9mUG53KzVYSTR1WFV5dnNxdFZxeForL2ZYWEYvNkZlTW1TSmZtdWJkcTBDUkVSRVpnL2Y3NXhaVkZSY3RvOWVmSUVucDZlRUFnRXhpMTBjcmtjVTZaTXlkZG4zcng1YU5XcUZkNTU1NTE4OStSeXVTVmZobEdLNmdFdVB6cFVZUDJYc3NwQkpFZWJxaDlBSUxCc3U4N1NwVXZoNit1THNMQXdoSVdGbVd6VHNtVkx6SnMzRHdjT0hJQmVyMGRZV0poeGhWZE9vZjBWSzFhZ1ZxMWFDQTBOaGNGZ3lMYzZ6TlFiMFJ4NTM2eVBIRGt5Vi9MM280OCt3dWpSb3dFQXI3enlDazZmUG8xYnQyNGhOVFVWNmVucHVIWHJGcjc2NnF0Y1krVDlONUM5K2xJcWxabzVNNVlMRGc3T1Y4T29PRkpTVW96ejI2NWR1eGNlcnpUUFgxWldGczZlUFl2MjdkdERJQkJnNE1Ec0ZibkRody9IOE9IRGtaR1JnZVhMbCtQdzRjUG8xcTBieG8wYmh5ZFBubURqeG8xWXMyWU5SbzBhaGNHREIyUHc0TUVBc2hOdFhidDJCUUFjUFhyVW1JaG8zejc3ZC9LRWhBUjRlM3RidFAyd05NOGZrSjI0em5tZDF1bDArVlpmRGh3NDBKaGNqWWlJd05HalIvSGRkOThCeUU2bzVIeHc4Ynl0VzdkaSsvYnQ2TnExcTNIYnRVQWd3T2pSbzJFd0dMQno1MDdvOVhyak9JVXB6ZlBuNmVscExBMXc1c3daUkVaR21sVXFJRWRNVEF3Q0F3UGg1dWFXYXhWWDY5YXQwYTlmUDhUR3hrS3RWa09yMVVJb0ZPTGV2WHVJam83R3hJa1Q0ZTN0YmRaamxPYjVLNnVZSUNONlFiTDJRNkNNV0Evb3pUOGxSbkZzSlJOa1JFVEZKa0NBWDNjMDgzMFhWeDRkd2JYSHgvQWcvUTZpbjU2RGwyUDFZaWZJVEJFNk9pSXIrUWxnTUppZEpEUG85Y2hLZmdKNzUrd1ZNRlVHRDBHVndVTXNmbXdmSHgrOCtlYWJHRFJva0hFRlJOMjZkVEZ6NWt4b05Cb0lCQUkwYk5nUW8wZVBSck5telhEbnpoMG9GQXFJUkNKMDdkb1ZLU2twT0g3OGVJRzFjNnp4YVhIanhvM3pYUk9Kc24rOWJONjh1VVgxVXhJVEV6Rml4QWkwYmRzV1k4ZU9OWDRxTGhLSjhOWmJiK1ZyUDIvZVBQajUrWm04VjF6eHp5NlgyR21wdGlRV3l0RFVwek9rOXM0VzlmdnV1KytnMVdveGJkbzBUSm8wQ1I0ZUhyaDA2Ukk2ZHV3SUFKZzllemJFWWpFTUJnUDI3dDBMSUx0dWs3dTdPNERzMVEwQ2dRQzFhdFhLdGNvcDcrb3dyVmFiYjd1Y3FTMldRNGJrL2o1S1NrcENXbG9hdkx5OEFBQjE2dFNCVkNyRnpwMDdrWmFXQmw5Zlh3UUdCaHJiYjlteUJYdjM3alc1TmMvY1pHNXhEUjA2RkI5KytLRkZmZkordlpjdlg4YWtTWlBRcTFjdmZQcnBwNUJJSkZBcWxZWFc0N3A5K3piV3IxOXY4bDduenAxTDlmd2RQbndZSVNFaGFOS2tDY2FQSDU5ck5lSFJvMGNSRmhhR2xKUVVmUGJaWi9qb280OEFaQ2Mxd3NMQ3NHREJBZ1FGQmVIMDZkTVlQMzQ4SEIwZGpYMDFHZzNXckZtRFpzMmFHWk5qZXIwZTA2Wk5nNStmSCtiTm0yZFdmS1g5K1JjYkc0dnAwNmNqSXlNRG8wZVB4dkxseXhFWkdabnJaMEpBUUlEeGRUdzVPUmxIang0MWZuOG5KQ1RrUzVCdDI3WU5LMWV1Uk5PbVRVMG1Xa2FQSG8yc3JDeWtwcWJtS3hLZlYybWZQMGRIUjNUdjN0MFlhMlJrcFBIZk9hS2pvL0hubjltSHNIbDZlaHF2eDhiR1l0S2tTWEJ4Y1VGd2NMRHhOVEhIc0dIRGpEK0ROUm9OaEVJaHFsYXRpdDkvLzkzc0JHMXBuNyt5aWdreW9oY2tkUEdGOU5XZVVGMDB2MWhvVnV3LzBOeTdCUHNxMXRrV1JFUlVFZGtKUkhqVnB6TmU5VEZkT053YXBEVnFJajNxSWhSM2JrTmV0NTVaZlJTM2I4R2cwVUJhczhZTFBiWmNMc2ZZc1dNeGE5WXNQSDc4R0ZsWldWQ3IxVkNyMWNqTXpFUm1acWJKbFU0aWtRaHl1UnlPam81bzBxU0o4YzNReXBVcnNXWExGbU83ano3NnlMaXlBb0RaUmZxTDh1alJJMGlsVW91TEMzdDVlYUZqeDQ3NDg4OC9jZmZ1WGN5ZVBkdXNMVTdXMU5UblhUVDFlZmVsUG1acEZoQVFnTWpJU0FDQXY3OC9ybDY5aWsyYk51R3R0OTVDOWVyVllXZG5Cd2NIQnh3NWNzUjRLdUw5Ky9lTjJ6RVRFeFBoNnVwcVRKb1dSQ1FTNWR0S2FjNFd5K2pvYUFnRUF0U3NXZE40YmZEZ3dVaE9Uc2I0OGVNeGV2VG9YUDF6dGhvV3RXM1RGdHpkM2ZPOVNiYVVuNThmV3JSb2dTMWJ0dURNbVRPWVBIa3kzTjNkQzkzQ2ZQUG1UZHk4ZWRQa3ZWcTFhcFhxK2V2YXRTdkVZakdXTEZtQ0VTTkdZUERnd2VqVHB3K1dMVnVHM2J0M3c4UERBd3NYTGtUVHB0a0hxSFRxMUFsOSsvYkY4T0hERVJnWWlKOS8vaG1iTjIvR28wZVBzR0xGLzJvR2g0ZUg0L0hqeDVnelo0N3gycUZEaC9EZ3dRT01HVFBHN1BoSysvTlBwOVBCM3Q0ZWl4Y3ZSdTNhdGJGaHd3WmN1blNwV0FjT0FNQ2VQWHNRR2hvS21VeUcxMTkvSGNlT0hUUFpya3VYTHFoZnYzNlIzL2VsZmY3TWNmNzhlWncvZng0QWpJWHc0K0xpTUhIaVJNaGtNZ1FIQitmNk9YYjc5bTE4K2VXWCtjYlp2MzkvdmxNb2k5ckdXUjdtcnpSaWdveklDbVN2Zlc1Umdneklya1htK3RGUE5vcUlpSWlzd2JWdE82UkhYVVRpdHEybzlWMytiWDZtSkc3TlRrSzV0bi9OS2pFMGJkb1VEeDgraEZRcXpmWG40c1dMT0hqd0lKWXZYdzY1WEE2WlRBYTVYRzVjZVpWWHUzYnRqSjgwaDRhRzVydWZkN1ZLY1dSbVppSStQaDVhcmJiUWt3bHpQRjhyek03T0RxTkhqMGJseXBXeGF0VXFCQVlHWXRteVpTOGNFNzJZMU5UczA3cGRYVjNSclZzMzdOaXhBNy85OWh0bXpab0ZyVllMQndjSFJFUkVvRjY5ZWxDcjFiaDE2NVp4VlU1TVRFeWhCYUoxT2gxdTNMaUI4ZVBIRjlnbTcvTW9ORFFVb2FHaENBOFB4NDBiTitEbjU1ZHJTNjJQancvV3JsMExEdzhQdlB0dTZVaDJKaVltNHZyMTZ5ODhqb2VIQitiTW1XTk1WQ3hmdmh6TGxpMHI4STEwcDA2ZGpBZDBtUExycjcrVyt2bnIyTEVqcWxhdGl1blRwK1A2OWV2bzI3Y3ZQdmpnQTZoVUtvd2FOY3E0dWpZdmdVQ0FMNzc0QXI2K3Z2a1NGQnMzYmtTblRwMGdFb2tRR3hzTHBWS0oxYXRYbzAyYk5talJvb1hac1pYMjU1Ky92ejlXcjE1dC9MQ2lkdTNhaUltSktmWjQ3ZHExdzZWTGwrRHE2bHJvYTNPM2J0MU1yaTdPcTdUUG56bjY5ZXVIeno3N0RFRDJ6N0N1WGJzaUlpSUMxYXBWdzhLRkMrSGg0WkdyZmVYS2xURng0c1JjMTRLRGd4RVFFSUMzMzM3Ym9zY3VEL05YR2pGQlJtUUZva3IrY0dqd0R0UTNEcG5kUjMzakVMU1BveUdxNUcvRHlJaUk2RVY0OS80QTk5Zitoc1FkMitIUnFRdGNBZ0lLYlo5Njdpd2U3L3dUUXJrY2xYdVpmL0psWVhyMTZtWHkrck5uendBQTllcjliMldid1dCQVptWW1sRW9sbEVvbFpES1pjZFZLa3laTjBLUkpFd0NtRTJRQThPYWJieHEzMTVneWZmcjBRbU9OaVltQlZxdUZsNWVYeVVMdE9mNzg4MDhrSmlhYXJCWFd0MjlmZUhsNW9WYXRXdERyOWNhdGU2YkV4c2FhTE5JUElOOVdHTEtjU3FYQ2t5ZFBJQkFJWUc5dmo4ek1USXdZTVFMdTd1NVFxVlRJeXNxQ25aMGRCZzhlak1URVJPemZ2eC9YcmwwRGtMMWw3YzZkTytqUm8wZStjWE1LOVE4WU1BQVNpY1RzVXl5SERCbUNBUU1Hb0ZPblRuQjFkVVZNVEF3YU5HaVFyMitQSGozUXVuVnJpMnBKMmRMVnExY1JGQlJrdGZHNmRldUdSbzBhbVgweVpVSEt5dnpWclZzWHk1Y3ZoMWdzTnRackdqUm9FREl5TXZLZGxxcFFLUERnd1FQanYzT0t5MmRtWmtJaWtTQXFLZ3BaV1ZuWXQyOGY5dTNiQjN0N2UyZzBHamc2T3VLcnI3NkNYcS9Ib2tXTDBLbFRKelJyMXF6UXVNckMvT1VreDJKaVluRHAwcVZpMTJjRXNrK1BuVEpsQ243NzdUY0FwbGM0OWUzYjEreGFWbVZoL3ZJS0R3L0g1Y3VYTVhmdVhBRFo4NXMzempwMTZtREJnZ1VtRDhkd2RuWTIxbTBEc3JlaEJ3Y0h3OS9mUDlkMWM1VEYrU3NMbUNBanNoSjVoeThzU3BBQmdPTEVLcmowV1dpamlJaUk2RVhadTdxaXhsZmpjRGRvSG01UCtnYjFGZ1RET2NEMENvUFVjMmR4YTlKRXdHQkE5ZkVUSUN6azVEaHpHUXdHWEw5K0hVcWxFaXFWQ2dxRkFpcVZDa3FsRXBjdVhRS1FYZHZvK1h2UGI3dnMzYnMzUm8wYVpmYmorZnI2R292OW16SjI3Rmo0K3hmOHdjNmpSNDhBWkwraDdkZXZYNEh0RGgwNkJBY0hod0szNEx6eHhoc0Fzb3QwTDEyNnRNQnhvcUtpRUJVVlpmSWVFMlF2cm1mUG5zYS9GNVNvM2JObkQvYnMyWU9kTzNmaTRjT0hXTHAwS1RJeU1oQWJHNHVNakF6anRxT3NyQ3lFaDRmanhJa1RpSTJOQlpEOWZPdlhyNS9KTFQ4RmJiRjBkWFUxWHBzN2R5NlVTbVcrdm8wYU5ZS25weWNTRXhOelhWY29GQUNRNzdxcnEydUJLeSt0b1dQSGpnVW1ubS9mdm8zVTFGUzBiTmt5MzcyVksxY2E1eSt2b2s0Vk5VZFptVDhBeHRXdkNRa0poYTUyelVsODVUVnIxaXkwYjk4ZTNidDNSNnRXcmVEczdBd25KeWY4L3Z2djJMUnBFNzc5OWx0NGVYbGgvLzc5T0hqd1lLR3Znem5LeXZ3bEppWmkyclJwME9sMGVQYnNXYTdhWUpHUmtjYUU0dTNidHdIQWVKaEV6cW1IbGxBb0ZHYWZqbHphNXk5bmhldTVjK2R3NU1nUkFNRHExYXNML1JBSnlFN0tGblp5N1BOeVZ1aWEyLzU1cFgzK3lpb215SWlzeEw1cVU0aHJ0a0ZXN0Q5bTk4bTh2QXVPSGNkQzZPcG53OGlJaU9oRmVQZitBS3AvNC9Gd3czcGNIejBLbnU5MlJhWDNlMEZXcXpZQVFIazNCby8vM0lFbmYrMkRRYWVEN3llZndydW42V1NDcFFRQ0FTWk5tZ1MxV20zOHQwd21nMHdtUTFaV0ZnQ2diZHUya0VxbHh1dlAvOGw1VTJrdFJTV2RjcmFSMWE1ZHU5QjJDb1dpMERjRS8venpEenc5UGVIdjc1OXZsY0tGQ3hjd2FkSWt2UDMyMjVnOGViS1prVk54Yk5pd0FhR2hvWWlMaThPQ0JRdVFrSkFBalVaajNEWTViTmd3ZE9uU0JmMzY5WU5FSWtITGxpMmgxK3R4NHNRSlJFZEhReTZYRyt0RDJkblpZZjM2OWZEMzkwZkRoZzF4L2ZwMS9QREREd0FzTzhVeXI0TGVqT2VjZUdqT3ZlblRweGU3THBNNWtwT1RzWEhqUm56KytlZjVWbldFaElSQW85R1lUSkI1ZUhqQXg4Zkg1Smc3ZCs1RTllclY4ZXFyMmZWc0M1cW5uVHQzWXVmT25ibXVQVjkvc0N6TW4wcWxRbGhZR0hyMTZnVWZIeCtUUmZSLytlVVgzTDE3RjNaMmR2anFxNi95MVMrc1U2Y09nT3l2TnllNUdCNGVqbzBiTjJMWXNHRm8yN1l0MHRMUzhQUFBQNk5SbzBibzBLR0RXYkdWOXZsTFNFakE1TW1Ub2Rmck1YandZUHp5eXk5SVQwODMzdCs0Y1dPK1BzSEJ3Y1Y2cktTa0pHaTFXb3VTUGFWNS9vNGNPWUtGQzdNWE11VEV1WDc5K2hmNnVacjNKTnVIRHg4Q3lLN2QrUHc5a1VoazFwYkwwangvWlJVVFpFUldKSDk3TkxKV201OGdnMTRIeGQ4L3diblhYTnNGUlVSRUwwWWdRSTF4RXlDdFVSUHhQeTVGMHA3ZFNOcVRmMXVmeU5rWjFiNGFhN1hrV0k2ZmYvNFpZckVZTXBrczE5YVZ6WnMzWTlXcVZSZzJiSmhWSDYrNERBWUR6cHc1QXdCRmJrM0t5TWdvdEFEL0w3LzhBcVZTaVEwYk51UzZydGZyRVJvYUNrZEhSNHdZTWVMRmc2WkNlWGw1UWExV3c4UERBMTVlWGxpMmJCa2VQbnlJc0xBd2lFUWlaR1Zsd2QzZDNmaUcwZFBURTQwYk44YjI3ZHVSbUppSURoMDZHRmNKaWtRaWhJZUh3OFhGQmV2WHI4OVZrNnRLbFNxWU9IRWkvUHo4akRXbFRHMngzTHQzcnpIUlVaUkZpeGJsdTdabnp4NGNQWG8wM3oxcnJNWXFUTTVXNEh2MzdtSE9uRG5HT1VsUFQ4ZmR1M2ZoN2UwTmpVWURlM3Q3WTUrZE8zZGk1Y3FWaUkyTnpWZXpDTWhPN2lpVlNtemV2Tms0WHF0V3JkQzJiZHRDWXlsc1JlYnpTdFA4WGJod0FYdjM3b1dQanc4Ky9QRERmTW5FWDMvOTFaaDQ5UFB6dzg2ZE83Rmt5WklDa3djR2d3R3JWNjlHZUhnNC92T2YvNkIvLy80QWdDVkxsa0NwVkdMczJMRXZmTXB2YVppLzgrZlBJekF3RUdLeEdNSEJ3Y1lWdm1xMUdtNXVidmprazAvdzdydnZHbCtMYzM2bUZGVWMvbmxidG15QlRDYUR2YjA5RGgzSzNrbnovTGIvNGlvTjgxZS9mbjJNSERrUzdkdTN4OTY5ZTdGaHc0WVgvdENwb09SajNwV1Bjcm5jNHBwa3p5c044MWRXTVVGR1pFWGlHcTBzWGtXbXVyZ044ZzZmUStoUnczYUJFUkhSQy9QdTFSdWVIZC9Ca3dQNzhTemlINmdmUFFJRUFrZ3FWNFpMbTdidzdOUVpRa2RIcXovdTh5dElNak16b1ZBb29GUXFrWlNVQkFCNDhPQUJsRW9sRkFxRjhWN2V2emR1M0xqSWJTSG1XcmR1SFNwWHJweXZYa3BFUkFTU2twTGc3ZTJOUm8wYUZkaGZwOU5Cb1ZBVVdGejczcjE3aUkrUE4xbkRiTnUyYllpTGk4T0VDUlBnNXVZR0FEaDI3QmcyYmRxRTRPQmdPTnBnL2l1NmxKUVUrUGxscjNULzhzc3ZNV1RJRU96WXNRTWZmUEFCdEZvdEpCSkpydlk5ZXZRd3J2RHAyN2R2cm5zNTJ5Ynpzck96UTBoSUNMNzY2aXU4OTk1N3Vkbyt2OFZ5K1BEaFpzZWRzN0xxZVdmUG5pM3duaTBGQkFSZzRzU0pDQW9LUW1CZ0lHYk1tQUU3T3pzY1BYb1VCb01Cang0OXdycDE2ekIwNkZBQXdPN2R1N0Y4K1hJMGE5WU00OGFOeXpmZXYvLytpOGVQSDZOang0NjV0aW43Ky9zWHVjclQzQVJaYVpxL2lJZ0lBTmxGNHArWGt6QS9mdnc0VnF4WWdRRURCcUIxNjlaSVRrN0dwRW1UTUgvKy9IeXZDUmtaR1FnS0NrSkVSQVErL3Zoalk0SDE4UEJ3bkR4NUVxTkdqY3AxS21CeGxZYjVxMVNwRW1yVnFvVnZ2LzBXM3Q3ZXhwOFpPcDBPbFNwVndxQkJnd3JzcTlGbzhNTVBQK0R0dDk5R1FDRzFOMCtmUG8wclY2NEFBQndjSFBEUlJ4K1pySXRscWRJd2YxV3JWclhLaVk5Ly9mVVh2THk4RUJBUWtDLzUrUFhYWHlNMk5oWmJ0MjU5NGFUczgwckQvSlZWVEpBUldWbHhWcEZsSEZrR2wzNGh0Z3VLaUlpc1F1amtCTzgrZmVIZHAyL1JqVi9RdzRjUE1YUG1UR09TUzZsVTVxb2RrK1BUVHovTmQwMGlrUmhQdFpUTDVRVnUweXFPNDhlUEEwQ3VCSmxPcHpNV2J1N2J0MitoditpbnBhVUJLRGhaY3VMRUNRREl0K1hqd1lNSFdMTm1EUUlDQXRDMWExZmpkVWRIUjBSSFJ5TWtKQVF6WnN3b3hsZEVoVWxOVFVXREJnMmcwK25nNWVXRmNlUEdvV0hEaHNaNk5nNE9EdERyOWJsT3lnT3kvMy9OZmQ3OSsrKy8wT2wwSnJmbW10bzYrTWNmZjhEYjI3dTRYMUtKZVB2dHQvSHc0VU9zVzdjT1Y2OWVSWjA2ZGJCcDB5YjQrdnFpWmN1V0NBOFBSNTA2ZGRDZ1FRT0VoWVdoU1pNbW1ETm5UcTVWWlRseVZtcm1UUmlWUndhREFSRVJFYWhhdFNxcVZhdG12SjZTa29LZ29DREV4TVJnMGFKRjhQVDBOTjRiUDM0OEpreVlnSysrK2dvelpzd3dycEM1Y09FQ2dvT0RrWktTZ3ZIanh4dVRzUWNQSHNUcTFhc2hsOHVOOVEvTGc2cFZxMkx4NHNYNXJwdVRpTEczdDBkY1hKenhOYmNnSVNFaDBHcTEwT2wwRUl2RkVBZ0V1SGJ0R21yWHJwMHZlVjdlNVJ3K2t0ZUpFeWVRbkp5Y2J4NGZQSGlBSzFldW9GT25UZ1grbjlqYjIxZTRlU3hwVEpBUldWbHhWcEZsWHRrRCtlc2pJUEt1YThQSWlJam9SVjM2ZUFDVWQyNmJ2Q2V0WGhPdmh2OFhndjlQRkx3b1YxZFhCQVFFUUM2WDU2b3JscFAwT25ic0dMWnMyWUtRa0JEanRaeTJPY21LTFZ1MjRQYnQyL2pQZi81ajhqR1NrNU94YU5FaXMydDVHUXdHUEh6NE1GOEI2OTkvL3gxMzc5NUYxYXBWMGExYnQwTEh5Q244bkhPNlpsN0hqaDJEdTd0N3JsVm9XcTBXOCtmUGgxZ3N6cmZkTENBZ0FOMjdkOGZ1M2J1eGI5KytYTWt6ZW5HcHFha202MWpsQ0FrSndiWnQyL0R6eno5RHJWWmovdno1a0Vna1NFMU54ZkxseS9IMTExOFgrUmluVHAwQ0FKUEpJRk1uWEhwNGVGajRWWmp2d29VTFdMZHVIYVpPbldyMUduNGZmL3d4V3JWcWhabzFheUl3TUJCSlNVbVlQbjA2V3JkdWpldlhyMlBldkhrWVAzNDhsaXhaZ21yVnFoVllPUHZVcVZNUWk4VW02NWFWTkd2UDM5V3JWNUdjbkp3cklYL2t5Qkg4OU5OUGtFZ2tXTFJvVWI0dFloS0pCSFBuenNXa1NaTXdldlJvZlBiWloralZxeGVFUWlHRVFpR0NnNE9OSi9ydTNMa1R5NWN2UjlPbVRmSHZ2LzlpM0xoeFdMQmdnVEc1Mjc5Ly8wSVBITEUyV3o3L2NrNCtOdmNreS9mZmZ4L0J3Y0U0ZCs0Y1dyUXdmVGdOa0wxOSt2bVZqT3ZXclVOOGZEdzJiZHBrMFhaTmE3RGwvQlZFcjlkang0NGR4dGV4dkpLU2treCtXTEIyN1ZvWURBWmpvdGFVQVFNR1lNQ0FBVmFMbFlyR0JCbVJEVmk4aXN4Z1FNYmhIK0Q2MFUrMkM0cUlpRjZZcEZvMTZOVlpwdTlWcjJiVkxSSlNxYlRRTFdVNU5aenExcTFiNEJ2cEd6ZHVHSXNBNTlCcXRRQ0F5NWN2WS9mdTNjWnJBb0hBZUtKV1FXN2V2SW1zckt4Y2RhQU9IVHFFRFJzMlFDd1dZL0xreVNhVEhNL0xXZjFTcFVxVmZQY1NFaElRRXhPRDd0MjdHK2RTcVZSaS92ejV1SFhyRm1iUG5tMU1qbWcwR3FTbXBpSTFOUlVCQVFIWXYzOC9Ra05EMGF4Wk0xU3VYTG5RR01oOHExYXRNbm45NXMyYm1EOS9QaVpPbklobXpab2hNek1UTTJiTVFFeE1ER2JObW9Xb3FDaHMzNzRkcnE2dXhxMkRwaWdVQ3V6WXNRTWlrUWdUSjA3RTJMRmpjeFZJdDhZV0owdG9OQnJFeE1SZzlPalJDQXdNTkx2bW1ia2NIQnd3WWNJRTNMaHhBMzM3OWpXdWxKdzNieDRtVFpxRVJZc1c0ZlhYWDhjWFgzeGhjcFZjWW1JaWJ0eTRnVFp0MnVTcVNWaGFXSHYrY3VwYWRlalFBV3ExR3RPbVRVTlVWQlJlZmZWVlRKczJEYTZ1cmliN3VibTVJU1FrQkhQbXpNSEtsU3VoMFdnd1lNQUFyRm16eGxnL0x6UTBGTHQzNzBiYnRtMHhmZnAwUEhyMENCTW1UTUM0Y2VPd2NPRkNWSzllSFFLQkFFS2hFTUQvWGp1dCtUcWZseTJmZjVHUmtYQnpjNE9Ua3hNTUJnTVVDZ1hTMHRLTXI2TjM3dHdCQVB6NDQ0OTQrdlNwOGJURERSczI1RXFRNVh6OXo2OGN6V0V3R0JBVEUyUHk5ZjM1RTVadHhkYmZ2emx5dnBiWTJGaU1HalVLTVRFeDZOYXRHeTVmdmd5ZFRtZHNwOVZxY2YvKy9YeXJ4eUlqSTNIMDZGRUVCQVFVV3BJZ3IrZkhKdHRnZ296SUJvcXppa3g5NHhBMDl5N0R2b3JwNDd5SmlLamsxWnUvb0tSRE1LcGV2VG9BWU1XS0ZXamZ2bjIrTnlxUEhqMUNSRVFFZXZUb2tldDZWRlFVZ095VkdXM2F0REhXOC9Mejg4T0JBd2NnRm90TmJuOU1TMHZEa1NOSElCQUkwTHAxYXdEQWpoMDc4Tk5QUDhIT3pnNVRwa3pKOTJaazl1elpVS3ZWY0hkM2gxd3VSMHBLQ3Y3KysyODRPRGlnZmZ2MitSN2o2TkdqQUlEWFhudk5lRzNEaGczNDU1OS9ZRzl2ajFXclZtSEpraVZRS0JUR2t6MmZwOUZvc0hEaFFpeGV2TmltYjJJckVsOWZYd0RacXlET25Uc0h1VndPblU2SDdkdTNReVFTb1hYcjFraExTOFBVcVZNUkd4dUxNV1BHb0YyN2RtamR1alVTRWhLd2FkTW1KQ1VsWWNTSUVVaE9Ub1pFSWtGY1hCd2NIQnhnTUJpd2VQRmlhTFZhckZpeEFvc1dMY0tjT1hOUXBVb1ZZL0xuNE1HRHNMT3pnOEZnZ0Y2dmgwNm5nMGFqUWVmT25RdmNlblQ0OEdHVDErUGo0d3U4Nyt2cml3WU5HcUIxNjlaWXZIZ3hwa3laZ20rKytRYXpaODkrNFpvOWFyVWFGeTlleE1HREIzSHk1RW5ZMmRsaCtQRGh1V3EwdWJxNll1blNwUWdORGNXK2ZmdHc2dFFwdEdyVkN1M2F0VU9qUm8zZzQrTURrVWhrWEpGamFudmxoZzBiOGgxc1VSeWxaZjQwR2cyT0h6OE9iMjl2MUsyYnZjdml2ZmZlUSt2V3JkR25UNThpdjhjZEhSMFJGQlNFZ3djUEdndWVpMFFpWEwxNkZTRWhJVWhJU0VDZlBuMHdmUGh3Q0FRQ1ZLMWFGUXNXTE1DRUNSUHc5ZGRmWStIQ2hiQ3pzME5hV2hxa1Vpa2lJeU9ONHhhbXRNeGZmSHc4dG03ZENnOFBEeng2OUFoSGpoeEJuejU5RUJrWmlSa3pacGhNdGpnNk91THk1Y3VvVktrUzZ0U3BBMWRYVjV3N2R3NDNiOTVFL2ZyMUFjQzRuWFhwMHFYR2EwQjI4dWJjdVhOSVRVMUYzNzU5b2RGb2NQNzhlZFNzV1JNZUhoNjRlUEVpQU9RN3lUV3YwakovUVBicGtnNE9Ea2hJU01qMVFWUk9NakV5TWhJK1BqNElDZ3BDUUVBQXpwdzVnK1BIajZOcTFhb1FDb1U0Zi80OHNyS3ljczFUWEZ5Y2NVWDBtREZqQ24xOGxVcUZyS3dzT0RvNklqMDlIZWZQbnk4eU1mNGk4MGRNa0JIWmpNV3J5QUJrSEZvQ3Q4OStzMUZFUkVSa0RkSGZ6MFQ2bGF1NXJqazNhNHJhVTZlLzFEaWFOMitPWHIxNkdiY1dtdEtrU1JOOCtPR0h1YTZscHFiQzN0NGVJMGFNUU0rZVBZM1h4NHdaZ3lWTGxtREhqaDBtUCtrWENvWHc4L016RnJHK2UvY3V3c0xDSUpWS01YWHFWTFJxMVNwZkh3Y0hCNXc2ZFNwWDdUUWZIeDk4K2VXWHVXb0c1VGg4K0RBY0hSMXp2YUY1NzczM2NQYnNXYmk3dThQZDNSMXVibTV3ZFhXRm01c2JYRnhjNE9MaUFsZFhWN2k2dW1MUm9rVTRjdVFJOXV6WlUyU3hjcktNVHFkRFNNai82cVdLeFdLTUhEa1M5Ky9mTjI2ai9QYmJiNDAxdzRSQ0liNy8vbnZNbVRNSFI0OGV4ZnZ2djQreFk4Y2FuMXZ0MjdmSEgzLzhnWk1uVDJMR2pCbW9WYXNXZnZ6eFJ4dzhlQkIvLy8wM29xT2pJUlFLc1hEaHdueXgrUG41NVhydTVoVVVGRlRvTEw4dTNBQUFJQUJKUkVGVTEyTHFmdGV1WFkxdkVPdldyWXZnNEdCTW5EZ1I2OWV2TC9ZYjdLdFhyeUlzTEF3eE1USFFhclVRaVVUbzJMRWpCZzRjYUV3OFBrOGlrV0Q4K1BIbzNyMDd3c1BEY2VyVUtlT0t5eUZEaG1EQWdBRlFLQlJ3Y0hBd21TQ3oxaW1XcFdYKzB0UFQwYng1ODF5cmtkNTY2eTJMeGhBSUJMbTJaMjdac2dVclY2NkVpNHNMdnYvKyszenpXS3RXTFh6Ly9mZjQ3YmZmNE9IaGdYLysrU2ZYcVg4dUxpNTQ4ODAzQzMzTTBqSi9UazVPT0hEZ0FIUTZIVVFpRWQ1NDR3MTg5dGxuU0U5UFI1Y3VYZURsNVlWS2xTckIwOVBUK1BlOHE1R1RrcEl3Y09CQUhEdDJ6SmprZWVlZGR4QVpHWWtEQnc1Zzc5Njl1ZHJMNVhKMDdkb1Z2WHYzaHIyOVBSWXNXSUNNakl4Y2JYSzJ0eGFrdE13ZkFFeWNPTkY0dU1Iekg5ekV4TVFBQUhyMzdvMmhRNGNhNTIzSWtDSDQ4Y2Nmc1dUSkVtUGJsaTFiR2o4UVNrbEp3WVFKRTZCUUtEQnQyalRqQVNnRmlZNk94b1FKRTNKZEsrckFuUmVkdjRwT1lIZ1pheDJKS3FpVVh3ZFp0SW9NQU55Ry9nRnhqZnh2TW9pSXFIUzRPbXdJMGk5ZnluWE5PU0FBalVKTmIwV3pOYTFXQzZWU21TK3BKWlZLQy95ay90R2pSMWJaaG5qaXhBblVxVk9ueUxIVWFqVTBHZzNzN093Z2s4a0tiQmNURTRONzkrNFZ1MUIyU2tvS2R1L2VqWDc5K3JHd3NaVVpEQVk4ZWZJRU9wME9Cb01CN3U3dXhqZUY0ZUhoYU5teUpXclZxbVd5MzRVTEZ4QVFFSUFqUjQ1QXE5WEN4Y1VGQVFFQlNFdExRMVJVbEhGMVQwR1BtL09ZT1grRVFtR3Vta2RBZGpIL1R6NzVwTkNUK1N3Vkh4OFBMeSt2UXAremhURVlESmd4WXdhY25KelFyRmt6dEczYjFxS1RWak15TW5EMjdGbkV4OGRqMEtCQnhsV2lTcVV5WDB6Nzl1MkR2Nzkva1Z2S0NtcFhHdWZQVW9tSmlaREw1WVhPc1ZLcHhLWk5tOUN2WHo4NE9Ua1ZPV1pHUmdhaW82T2gxK3RoYjI4UGYzOS9reXQ0U3ZQOGFiVmFDSVhDWXErcXZYUG5Ub0hQcStkWG9Ra0VnbndybWRldFc0ZkhqeC9EWUREQTN0NGV6WnMzejNjQUMxQjY1Ky9FaVJOSVRVMkZtNXNiV3JkdW5ldDE1L2xWZGMvTDJmNXZNQmhNcnNnT0R3K0htNXRidnBPZ1Rjbkl5TURtelp1TnI0RStQajdvM0xsenZwL3R0cGkvOGt4UXlEY0RFMlJFTnBRVmR4WXBxeisycUk5OXRlWndIN1lSNE5ZUUlpSWlJaUlpSXFzcExFRm1uV09XaU1na2NZMldFTmZKL3lsSllUVC9Yb0Q2eHNzOThZV0lpSWlJaUlpb0ltT0NqTWpHbkRvVmZieDVYdW43ZzJIUWFXd1FEUkVSRVJFUkVSSGx4UVFaa1kySmZCcEE4b3BsaFlKMXlmRlFSVzYwVVVSRVJFUkVSRVJFOUR3bXlJaGVBc2VPWXdFN29VVjlGSDh2aHlFenpVWVJFUkVSRVJFUkVWRU9Kc2lJWGdLaGUzWElXbnhvVVIrOThoa1V4MWZhS0NJaUlpSWlJaUlpeXNFRUdkRkxJbjlyRkFUMitZK0ZMb3p5ekZyb250MjNVVVJFUkVSRVJFUkVCREJCUnZUUzJEbDZRZGJ1TTR2NkdMUlp5RGdZWXB1QWlJaUlpSWlJaUFnQUUyUkVMNVg4dFdHd2s3cFkxQ2Z6OGk1bzdsK3hVVVJFUkVSRVJFUkV4QVFaMFVza2tEaEIvc1lvaS91bDd3a0VESG9iUkVSRVJFUkVSRVJFVEpBUnZXVFMxaDlENkY3Tm9qNmFoSXZJdkxUVFJoRVJFUkVSRVJFUlZXeE1rQkc5WkFLUkdFNWRKbG5jTDMzL1FoZ3kwMjBRRVJFUkVSRVJFVkhGeGdRWlVRbHdhUEFPeERWYVdkUkhuL0VFR1VlWDJ5Z2lJaUlpSWlJaW9vcUxDVEtpa2lBUXdPbTlLWUJBWUZFMzVUL3JvRTI4YmFPZ2lJaUlpSWlJaUNvbUpzaUlTb2pJcHlHa3pmcFkxa212US9xZU9ZREJZSnVnaUlpSWlJaUlpQ29nSnNpSVNwRGpPK01oRU1zczZwTVZHNEhNcS90c0ZCRVJFUkVSRVJGUnhjTUVHVkVKc25QeWd2ejFFUmIzUy85clBneFpTaHRFUkVSRVJFUkVSRlR4TUVGR1ZNSms3VDZEME1YWG9qNzZ0RVJrSFAzUlJoRVJFUkVSRVJFUlZTeE1rQkdWTUlHOUJJN3ZUcks0bi9MMEdtZ2ZYcmRCUkVSRVJFUkVSRVFWQ3hOa1JLV0FwTkc3RVB1L1psa252UTVwTzZZQ2VwMXRnaUlpSWlJaUlpS3FJSmdnSXlvTkJBSTQ5NWdKZ1Voc1VUZk5nMnRRbmxscm82Q0lpSWlJaUlpSUtnWW15SWhLQ2FGN2RjZzZETGU0WDhiaHBkQ2wzTE5CUkVSRVJFUkVSRVFWQXhOa1JLV0kvUFV2SUhTdlpsRWZnMGFGdEowekFJUEJSbEVSRVJFUkVSRVJsVzlNa0JHVklnS1JBNXg3ekxTNFgxYjBTV1JlM21tRGlJaUlpSWlJaUlqS1B5YklpRW9ac1g4SFNCcDN0YmhmK3Q2NTBDdVNiUkFSRVJFUkVSRVJVZm5HQkJsUktlVFVkUW9FWXBsRmZmVEtaMGpmRzJpamlJaUlpSWlJaUlqS0x5YklpRW9oTzJkdk9MNDkxdUorbVpkM0kvUHFQaHRFUkVSRVJFUkVSRlIrTVVGR1ZFckoyZzZDdlY5amkvdWw3NW9KZlhxU0RTSWlJaUlpSWlJaUtwK1lJQ01xcmV5RWNPNGRCQWhGRm5YVEs1OGg3YytwUE5XU2lJaUlpSWlJeUV4TWtCR1ZZaUx2dW5COFk2VEYvZFMzL29icXdoWWJSRVJFUkVSRVJFUlUvakJCUmxUS3lWNGZBWkYzWFl2N3BlK2RDMTNLUFJ0RVJFUkVSRVJFUkZTK01FRkdWTW9KaFBiWld5MEZsbjI3R3JLVVNOczJDVERvYlJRWkVSRVJFUkVSVWZuQUJCbFJHV0R2MXhqeTE0WlozQzhyN2l5VXA5ZmFJQ0lpSWlJaUlpS2k4b01KTXFJeVF2N1dhQWc5YTFqY0wrUGdJbWdmM3JCK1FFUkVSRVJFUkVUbEJCTmtSR1dFd0Y0Q2wxN3pBWUhBb240R25RYlAvanNXaGl5bGpTSWpJaUlpSWlJaUt0dVlJQ01xUSt5ckIwRFc3ak9MKyttZXhDRnQxeXlyeDBORVJFUkVSRVJVSGpCQlJsVEdPTDd6ZGJGT3RjeU0yZ0hWeGUwMmlJaUlpSWlJaUlpb2JHT0NqS2lNRVlqRWNPa1hBb0ZJYkhIZjlGMnpvRTI2YTRPb2lJaUlpSWlJaU1vdUpzaUl5aUNSZDEwNGR2ckc0bjRHalFxcDRWL0JvTW0wUVZSRVJFUkVSRVJFWlJNVFpFUmxsS3p0SUlocnQ3ZTRuemJ4TnRMM3piZEJSRVJFUkVSRVJFUmxFeE5rUkdXVndBNHVmUmJBVHVwaWNWZlYyWTNJdkxyWEJrRVJFUkVSRVJFUmxUMU1rQkdWWVhaT2xlRGNhMjZ4K3FadG53eHQ0bTByUjBSRVJFUkVSRVJVOWpCQlJsVEdPVFRzREduelBoYjNNMlNwOEd6OVNPaFZxVGFJaW9pSWlJaUlpS2pzWUlLTXFCeHc2allkSXE5YUZ2ZlRwU1FnOWIvakFiM09CbEVSRVJFUkVSRVJsUTFNa0JHVkF3S3hEQzc5bDBGZ0w3RzRiMWIwU1dRY1dtS0RxSWlJaUlpSWlJaktCaWJJaU1vSmtYZGRPUFg0dmxoOUZTZFdzV2cvRVJFUkVSRVJWVmhNa0JHVkk5Sm12U0VONkZlc3ZtbmJKa1A3NkthVkl5SWlJaUlpSWlJcS9aZ2dJeXBubkxwTmg2aHlQWXY3R1RRcVBOc3dDbnJsTXh0RVJVUkVSRVJFUkZSNk1VRkdWTTRJN0NWdy9mQkhDQnprRnZmVnBkekRzdzBqWWRDcWJSQVpFUkVSRVJFUlVlbkVCQmxST1NUMHFBSG4zdk9MMVZjVGZ4NXAyeVlCQnIyVm95SWlJaUlpSWlJcW5aZ2dJeXFuSkkzZWhhenRvR0wxemJ5eUZ4a0hRNndjRVJFUkVSRVJFVkhweEFRWlVUbm0xT1U3aUd1MktWWmZ4WWxWVUozZFpPV0lpSWlJaUlpSWlFb2ZKc2lJeWpPaENDNGZMb1BRclVxeHVxZnRtZ1gxN1dOV0RvcUlpSWlJaUlpb2RHR0NqS2ljczVPNXd2WGpNQWpFTXNzN0cvUklEZjhLMm9mWHJSOFlFUkVSRVJFUlVTbkJCQmxSQlNEeXJndVhmb3NCZ2NEaXZvWXNGVkorL3h5NlovZHRFQmtSRVJFUkVSRlJ5V09DaktpQ2NLamZFWTd2VENoV1gzMTZFbEorK3hUNjlNZFdqb3FJaUlpSWlJaW81REZCUmxTQnlEdDhBY2tyM1l2VlY1ZjhMMUxXZkFhOUl0bktVUkVSRVJFUkVSR1ZMQ2JJaUNvU2dRRE92ZWJCM3JkeHNicHJIMGNqWmUwUUdETFRyQndZRVJFUkVSRVJVY2xoZ295b2doSFlTK0E2TUF4Q0Y5OWk5ZGMrdkk2VWRjTmd5RkphT1RJaUlpSWlJaUtpa3NFRUdWRUZaT2RVQ2E2ZnJvYWQxS1ZZL1RVSlVYajJ4d2dZTkpsV2pveUlpSWlJaUlqbzVXT0NqS2lDRW5uVmh1dkFsUkNJSElyVlB5djJINlJ1R2dPRFRtUGx5SWlJaUlpSWlJaGVMaWJJaUNvdysyck40ZktmSllDZ2VDOEY2dHZIc3BOa1dyV1ZJeU1pSWlJaUlpSjZlWmdnSTZyZ0hCcThBK2NlTTR2ZFgzM3pDSjZ0SHdtRFJtWEZxSWlJaUlpSWlJaGVIaWJJaUFqU2xnTWdmM05Vc2Z0blJaL0VzM1hEWUZBcnJCZ1ZFUkVSRVJFUjBjc2hNQmdNaHBJT2dvaEtBWU1CYVR1bVFIVmhhN0dIc0sveUt0dytYUTJCeE5tS2dSRVJsVHk5UVkvWWpBdUlUb3ZFUGRWTkpLc2ZJRk9YQWNBQWlkQVJibUlmK01ucXc5KzVCV283dFlRZGhDVWRNaEVSRVJIbElSQUlCQVhlWTRLTWlJeDBXano3NzFpb3J4OHM5aEFpbjRadysrdzMyTW5jckJnWUVWSEowRU9IQzhsN2NmelJIMGpUUERHcmoxemtpZzdlQTlEU3ZTZUVkbUliUjBoRVJFUkU1bUtDaklqTVp0QnBrTHBwRE5RM2p4UjdERkVsZjdoOXRoWjJUbDVXakl5STZPVzZtMzRCZSs3L2dLZnErOFhxN3lxdWpLNStvMUhQdWEyVkl5TWlJaUtpNG1DQ2pJZ3NZdEJtNGRtR1VjaTZjN3pZWXdqZHE4UHQwMThnZEs5dXhjaUlpR3pQQUFNaW4yekgvZ2VoMEJ2MEx6emUyNVdIb29QM0FBaFE0TzlqUkVSRVJQUVNNRUZHUkJZemFETHhiUDBJWk1XY0x2WVlkakpYdUg0Y0J2dHF6YTBZR1JHUmJSMTRFSWJUU1p1dE9tYUErM3ZvWG5VQ2syUkVSRVJFSmFpd0JCbFBzU1Fpa3dUMkVyaCtIQXB4elRiRkhrT3ZmSWFVM3dZaDgrcGVLMFpHUkdRNzU1L3VzWHB5REFET0orL0ZHUnVNUzBSRVJFVFd3UVFaRVJWSVlDK0Y2OENWc0svZW90aGpHTFJaU0EwZkI4V0pud0V1V0NXaVV1eWU4Z2IyM2w5bXMvRVBQbGlGdStubmJUWStFUkVSRVJVZkUyUkVWQ2lCV0FxM1QzNkdmZFZtTHpST3hvRmdwTzJhQ2VoMVZvcU1pTWg2RERCZzMvMGZvVE5vYmZzWUQzK3lTbDB6SXFLS2lOV0JpTWlXbUNBam9pSUpIT1J3Ky9SWGlHc1ZmN3NsQUtqT2JrTEtIOE5oVUN1c0ZCa1JrWFhjU0QyQis4cGJObitjSkZVY3JxUWN0TW5ZTVRFeENBOFBCd0JFUjBmajVNbVRObm1jc2tpajBTQXJLNnVrdzNnaHAwNmRRbXhzckZsdG82T2pNWFBtVER4OStqVFg5VDU5K21ETGxpMjVydDI2ZFF2VHBrMURjbkt5MVdJdFRONllyT1d2di83QzFhdFhUZDZMam81R2NIQXdybHk1WXBQSEp2UGN1SEVEczJmUGhrcWxLdllZUC83NEk1WXRXd2FOUm1QeXZrS2h3Snc1YzR5dmhZV0ppNHV6MmZQUmxMLysrZ3NiTjI1a2tvK29GQk9WZEFCRVZEWUlIT1J3L2VSbnBQNTNQTlEzRGhWN25Ldzd4NUc4cWg5Y0JxeUF5TE9tRlNNa0lpcStFNG5yclRxZVNDQkdKOTh2Y1BicFRqekovRGZYdmVPUDErTVY5ODVXTDloLzU4NGRyRjY5R3YzNzk4ZlZxMWZ4MDA4L1lkQ2dRUmc0Y0tDeGpVYWpRVnBhR25RNkhYUTZIYlJhTGJSYUxUUWFqVEdKcEZhcmtabVpDYlZhRGFWU0NaVktCYVZTaWZUMGRMaTR1R0RJa0NGV2pkc2NhclVhang4L05xdXRoNGNIWkRKWnJtdmg0ZUU0ZWZJa2xpNWRDZ2NIaDF6M0VoTVRDMDJlT1RzN3c4WEZ4ZktnelpTVmxRV1ZTb1cwdERTa3BhWGh5Wk1uU0VwS3d2Mzc5OUd2WHovNCt2cENxVlJpenB3NTZOS2xDOGFQSDEva21GcXRGdGV2WDhlb1VhTVFHQmlJT25YcUFBRFMwdEtnVnFzQkFEcWREaHMzYnNUNjlldmg3KzlmWU1MQm1rNmVQSW01YytkaTRzU0plUHZ0dHdFQUtwVUtwMDliZGlCUXg0NGRjLzFiclZianh4OS9STE5telJBWUdKaXYvVTgvL1lRclY2NGdNek1UVFpvMEtmNFhRQy9rMGFOSE9ISGlCQ1FTQ2I3OTl0dGlqZEdtVFJzRUJnYml6cDA3bURWckZqdzhQSXozb3FLaXNHalJJangrL0JpVktsV0NUcWVEVUNnME9ZN0JZTUQ4K2ZPaFVDaXdkdTFhQ0lWQzdONjl1OGpIYjl5NE1XclVxQUVnT3hsbktyRnM2alVqTGk0T0lTRWg4UFQwUkw5Ky9TQVM4VzA0VVduRTcwd2lNcHRBNUFEWEQzOUU2dmJKeUl6YVVleHh0SStqa1J6MkFWdytXQUNIaHAydEdDRVJrZVdlcUJQd1VCVnR0ZkZFQWpFK3JEa0gvazR0ME1qMURmd1dQUTVQMWZlTjk1K3E3K09oNmpaOHBmWE1HaThqSXdNcEtTbEZ0a3RMUzRQQllFQmNYQndDQWdJd1lNQUFPRGc0SUNFaEFZNk9qbkJ6YzBOOGZEeEdqaHhwMXVNNk9EaEFJcEZBSXBGQUtwVkNJcEhBeTh2THJMN0ZNWG55Wkp3N2Q4N2t2U1ZMbHBpVkdBS0E3Nzc3TGxjQ0pUazVHWnMzYjRaU3FVVDM3dDJOMXpkczJBQXZMeS9NbURFRGQrL2VMWEM4d1lNSDQ2T1BQakx6cTdETTdkdTM4ZVdYWCthNkpwUEo0T3JxQ2pjM04wUkhSOFBYMXhlWExsMkNUcWREMDZaTnpScTNmdjM2V0xwMEtTWlBub3hidDI0WkUyVFBVNmxVT0hYcUZENzg4RU44L1BISEwrVU4reXV2dkFJL1B6OHNXTEFBOXZiMjZOQ2hBMUpTVWhBVUZHVFJPSGtUWk9mUG4wZFdWaGJlZXV1dGZHMTM3OTZOSzFldW9ILy8vZ2dQRDhleFk4Znd4aHR2dk5EWFFRWGJ0Mjlmb2ZjOVBUMlJsSlJVWkx1dVhidWF2TjZxVlNzc1hyd1l5NWN2ei9XYzFlbDArUFhYWCtIczdJenAwNmVqWHIzQ1gxOVBuanlKdTNmdjRydnZ2ak1tMFpZdVhWcG9Id0FZUFhxME1VRjIvUGh4aElTRTVHc3paTWdRREJnd0lOZTFOV3ZXUUNhVElUVTFGZXZYcjhlbm4zNWE1R01SMGNzbk1IQ05KeEZaeXFCSCtyNTVVSjVaOThKRHlWOGJCc2RPWHdOMnBqL2hveGRuVUdkQWNYSTExRGNQUVpmOEx3eFp4ZC9hUUdXSFFDeUYwTDBhSE9xL0EvbHJReUZ3Y0N6cGtFcXR5Q2QvV3EwNHYwZ2d4b0NhYzFEYjZYK0htOXhKaThUNjJNbTUyblgwR1lvT2xjeEx1dXpldmR1c04yNkY2ZG16SjhhTUdRT3RWb3VMRnk5Q3JWYmovdjM3YU42OE9lenQ3U0VXaTZGUUtMQjM3MTU4OU5GSDhQVDB4UE9ub0s5YnR3NzE2OWRIcTFhdFhpaU93a1JGUmVIcDA2ZFFxVlJZdW5RcHVuWHJabHp0NCszdGpmSGp4MlBac21WbzBLQUJBR0RidG0wSURRM0Z3WVBaVzFhVGs1UFJ2My8vZkFteTJiTm53OW5aR1gzNjlBRUFCQVVGSVRrNUdlditqNzM3anEvcC9oODQvcm96TzVGRW9oS0ppRDFqajVxdG9tWkxxVkkxKzZYVHBxcVVva1pMcVpyOXFsVytxQnBWcTBHVm9pamEyaXRCWW9mc2VlZnZqL3h5NjdvWk41R2xmVDhmanp6a252TTVuL001eDczaHZQUCt2RCtyVjZQUmFBQXdtVXkwYjkrZXQ5OSttNWRmZmhsSWYrQis4Y1VYZWVlZGQramF0V3VCWEhOR2dHek1tREUwYXRRSVYxZlhURE5lWnMyYXhkNjllM25ublhkd2QzZTMyVit4WWtVQ0F3TnAwNmJORTQ5cDJMQmhWb0hFL1BidzRVUGVmLzk5WW1KaW1EWnRHblhxMU1sMG1sdnYzcjFwMjdZdC9mdjN0OW4zZUtCMnhvd1pIRDE2bEEwYk51RG82R2paZnVYS0ZVYU1HRUhMbGkwWk0yWU1YM3p4QlFjT0hHRGV2SG1VS3lkWjdBVWhQOTZEZ09Wem5WLzlUWjQ4bWFaTm13THBHWmFEQmczQzI5czcwd0RYNHd3R0ErUEhqK2ZHalJzc1dMQWd5MThVbUV3bVhuenhSWVlPSFdyMUdkcS9mei9UcDA5bjlPalJKQ1Frc0d6Wk1qNy8vSFBKWmhTaWlDZ2UvUS9PWXlTRFRBaVJld29sYnUwL1F1bmtRZUxQWHoxUlYwbUhscUcvZFFhUFYrZWlkQzJaVHdNVUdYUmhSNGpmK2hIYUV0NjRWNjZQMnUxRkZHcE5VUTlMRkFLelFZOGg0UUVwMTMvbDRaOWJjWC81VTdUbG55M3FZUlZMZDFJdTUwcy9hcVVEdllPbUV1eFd6N0l0WG4rZm5iZHRnMisza2kvbXV2K01COGFzWExod2dhRkRoN0pxMVNyOC9Qd3lINk5hVFlNR0RaZzhlVExIangrbmR1M2FsbXlJcUtnbzl1M2JSMHBLQ3VQR2piTWNjL0hpUmRhc1dVUEhqaDBMTkVDV2tSMFZGeGZIbDE5K1NiVnExU3lCcnF4cVMrVmsyN1p0SER0MmpOV3JWK1B0N2MyRkN4ZTRmUGt5SDN6d2dTVTRCaEFlSG83SlpMSzZiL0h4OFFDNHVibmw5WkxzNXVucG1lVTB6cVNrSkVzOXVVV0xGbVhhWnNpUUlRUUdCZ0xRdDI5ZldyVnFsYWR4Rk1iMFdXOXZiejc1NUJNV0xseElZR0FnU3FXUzA2ZFBVNzkrZlp0NzhIalc0dkhqeDNubW1XZXMyaVFsSlhINDhHRmVlT0VGcStEWXJWdTNtREJoQXY3Ky9yejMzbnNBdlAzMjIxeTVjb1Z4NDhZeGE5WXN5M3RmNUs5ZXZYcGxtU0ZsTkJwUktwVms5WHk2WXNVS3EvcGh5NWN2ei9aY0sxZXU1T0RCZ3ptMksxbnk3LzlqYnR5NGtmdjM3L1BKSjU4QWNQcjBhV3JVcUlGU2FWdWVXNmZUTVdYS0ZDNWV2TWhubjMxbUV4eTdjdVVLaHc0ZFlzQ0FBU1FrSkdBMm02M2V4M2Z1M0dIKy9QazBhZEtFZHUzYVlUYWJPWFhxRko5ODhnbHo1ODRsSUNBZzIzRUxJUXFYRk9rWFF1U05Rb0hMYysvajF1R2pKKzVLZCswWUR4ZDNSUi81Uno0TVRHVFFoUjBoYnNON3VOZG9obnZ0dG1nOFMwdHc3RjlFb2RhZzhTeU5lKzIydU5kb1J0eUc5OUNGLzFiVXd5cVdZblIzczkydlZDalJLcDJ5YlpNZUhKdG1GUnhMTkR4azVkWFJ4S1Rkc1QxbjJ1MWNqOU5vTkJJWkdabmxsNmVuSi9CM0VYU3oyY3k1YytjeTdXdjQ4T0c0dXJveWZmcDBTOEZzSHg4ZmV2WHF4YjU5Ky9qcnI3OHM1NXczYng1K2ZuNE1HVElrMTJQT2IvZnUzYk5jYjJ4c0xJRGw5ZTNiMXZmMDk5OS9aOUdpUlRSdjNwems1R1FpSXlOWnRXb1ZwVXVYcGxLbFNrUkdSbHFLWmE5YnR3NW5aMmNxVjY1TWRIUTBjWEZ4SER4NEVMRE5WaXBzUC8zMEU2bXBxVXlhTklrOWUvWllmWDM4OGNjb0ZBcnExLzg3WTlIVDA1T0FnQUJjWEZ6cy92TDE5UzNVQi9XS0ZTc3liOTQ4Zkh4OFNFeE1aTUdDQlh6MVZmYS9jSXVMaTJQbXpKbDg5TkZIR0kxL3I0ajk4ODgvazVhV1JyVnExU3pid3NMQ0dEbHlKQXFGZ3FsVHArTGtsUDc1ZFhKeVl0cTBhV2cwR2thTUdNSFJvMGNMNWdMLzVSUUtCU3FWS3RPdmpoMDdzbkxseWl6M1B5NGdJQ0RiTHhjWEY3dmFaYndISWlNaitmYmJiK25kdXpkQlFVR2NPM2VPMGFOSFp6cmw4OEdEQjR3YU5ZcXpaODh5YytaTXFsU3BZdFBtcjcvK1lzZU9IY0RmUWZXTUxNK1ltQmpHalJ1SGw1ZVg1WmNPQ29XQ0NSTW00T25weWVqUm83T2QzaTJFS0h5U1FTYUVlQ0xPVGZxaGRQRW1mc3M0eklhOHJ4Qm1pcjlIOURldjQ5Wm1ETTdQOWdPRnhPK2ZoRGt0a2ZpdEgrRlJ2eU5hYi9udDVMK2R0bVFBSHZVNkVyOWxQTjd2L2ZoVVQ3YzB4dDVDZCswNCtoc25NTWJjeEJoM0IzTnlER1pER21hRER2ZVhQOFdwN2l1NTZqUE5tSmpsUG8zU2dWZURKbEZTRzhqSzhKSEU2V3dMeFd1VUR2UXU5eW5sWE90WXRpWHFvMWtaTm9wbzNTMmI5Z0NwSnZ0WDg4MEk0a1JIUjJlYjRiTjc5MjdVYWpVUkVSSFVyRm1UWThlT01YSGlSS3RwaWZmdTNiTzA3OWV2SC9mdTNTTW1Kc2J5WU5la1NSTU1CZ05lWGw3Y3UzZVBIVHQyRUI0ZXpvUUpFNGlMaXlNdUxnNUluL0pZRkQ3OTlGT2JiVm5kazR4QTBiNTkrOWkzYjUvVnZrR0RCZ0hwZGNoV3JWckZ3WU1IZWYvOTl6RWFqZlRzMmRQU0xqZzRtT3JWcStmakZlU09UcWZqdSsrK28weVpNalJ0MnBUbzZHanUzYnRuZVZCZnUzWXRqUnMzempRVHFtZlBuaWdVaWl3emRUS1lUS1lDbjFhWkhWZFhWL3IzNzgrQ0JRdG8yYklselpzM3o3VGQxMTkvVFVKQ0FoOTg4SUVsa0dJeW1XeFc1ZHl6WncvejU4L0h3OE9EenovL0hGOWZYNnY5M3Q3ZXpKOC9udzgvL0pDSkV5ZlN1blZyQmc0Y2FOUE9IZy9tUEljeE52UFArTk5NNGVCQ3laSDdVVHFYeVBXeHMyYk53dG5aT2R2ZzQ1MDdkN0xjMzdwMWErcldyV3UxeldReWNldFc1dmM1S1NuOVoybGtaR1MyNHdvSUNFQ24wekZ0MmpTQ2dvTG8xYXNYT3AyT3VYUG5VcjU4ZVp1YVozdjM3bVhod29Va0ppWlNva1FKenA4L1QzQndzRldXSXFRSHdVcVVTTDlQR1Q5SFBUdzh1SHYzTGhNbVRNQnNOak56NWt5cmhVT2NuWjJaTldzV0gzendBY09HRGVQZGQ5L2x4UmRmekhiOFFvakNJUUV5SWNRVGM2elZDVlVKUDJMLzl3Nm1wQ2RZSnQ1b0lHSDNETkl1N2NmOWxabW9QREtmSWlSeWxuVG9HN1FsdkNVNEppeTBKUVBRbHZBbTZkQTN1TFllVnRURHlSWDlqWk9rbk5xRTd0cFJqREUzQVZDNmVLRXE0WWZLc3d4S3Yrb29uRHhRT25tZ0RXcVFyK2QrdmR4TWdseHJBZEN2L0d4V1hCbEJndUh2ZWtrYXBRTzlnNmRUenVYdjR1bEpobGhXaFkvbVFWcjJEMnoyU2s1T1JxdlY0dVBqdys3ZHV6TnRreEV3S0Z1MkxKY3VYYUo5Ky9hc1dMR0NhdFdxV1lKamdOV0tsaG5XclZ0bnMyMzFhdXNhazFPblRyVjZuZE4wejRKaVR3MnlEQlVxVkdEQ2hBbTgrZWFiL085Ly93UFM2MXB0MjdhTmxKUVVldmJzeWY3OSt3a05EV1hnd0lGMDZkSUZTTC9XbEpRVW5KeWNxRk9uVHFFVXJ3OExDOHMwZStiQmd3ZFVxVktGbGkxYm9sQW9PSERnQUlzV0xXTDc5dTNjdTNjUGpVWmpWUXg4MjdadGFMVmF5K3ZIYXlGbDV0RWFUMXUyYkxFSkFPU1hqTCt2REwxNzkyYkFnQUVBZE83Y21XM2J0ckZvMFNMcTFhdG5zd3JwNGNPSENRME41WVVYWHFCUm8wYVc3UWNQSHJUS0hOeXlaUXVMRmkyaWF0V3FmUHp4eDFiVDZoN2w1ZVhGdkhueldMeDRNYnQyN2FKQmd3WTJoZi90NGZMY3V4aGpiVE5FbjNaS0IxZVVqbm1iV2x5M2JsMU9uVHJGeElrVHMyeHo4T0JCUzRibTQ5YXNXV05USHk0Mk5qYkg2Yjg1N2Qrelp3ODNiOTRrUER3Y3BWSkpodzRkTUp2TnFGUXF2dnJxSzh2MHloTW5UckI2OVdvdVhMaEFpeFl0R0RKa0NKczNiK2FiYjc1aC9mcjE5T2pSZzVkZmZ0bXlHdTdEaHc4dFV5b1RFaEtBOU1EMjZOR2o4ZkR3b0d2WHJseStmSm5MbDIybjhuZnIxbzNkdTNjelo4NGNQRHc4YU5La1NiYlhJSVFvZUJJZ0UwTGtDMDFnWGJ5R2ZFL3Ntc0VZN2ovWmFuQzZhMGQ1dUtBejdwMCt4ckZXRjhqaHQ5L0NWdHJGdmJoWHJwOXpRL0d2NGxTMkp2RVg5ejBkQVRLekdWM1lJUkovV1l6K3hnbVVyaVhSbG0rS1M0dTMwQVkxUk9WZE50OStOamlvc3M2b1N6YkVXYjczMHZyVHY4SVhyTHc2a2dURFF6UktCMTRQbms3UUk4R3haRU04cThOSEU1VjZJOXR6T2lwZDdCNWZiR3lzNVFFc3F5eUQ1Y3VYRXhBUVFLMWF0VGgwNkJEcjE2KzNGSlIrWExObXpTd0Y2M05yMDZaTmxucFkrUzA4UEp4cjE2NVpwbnllUDM4ZWxVcUZpNHNMcnE1NXkzck1yS2JRb3pwMDZFRExsaTA1ZXZRb3ExYXRvbCsvZmtSR1J2TDExMThYYWhEd20yKyt5WExmbytNd21VeEFlaTI1d01CQW0ybUpHZFBJTXNURXhPU1lXZk9vdk41bmU5U3BVNGRodzlKLzlqeSs2SVJTcWVUTk45OWt4b3daaEllSFU2TkdEYXY5MjdadG8xU3BVcnovL3Z1V2JRYURnVldyVmxHcVZDbExabVRIamgzUjZYUzg4c29ycU5WcTJyUnBROCtlUFhuenpUY3R4eTFidG93Tkd6YXdaODhlUm80Y1NiZHUzZkpjaTh5cGJ2YzhIZmR2OGNVWFg5Z0V1N3AyN1VxM2J0MTQ0NDAzckxZZk8zWXN5OVZNdmJ5OHN2dzhmdkhGRit6YXRjdXV6MnR3Y0RBelo4N0V6YzJOeTVjdjgrV1hYL0xxcTYvaTUrZkgrdlhyQ1EwTkpUSXlFajgvUHo3NTVCT2VmVGE5YnVkYmI3MUZ4NDRkV2Jod0ljdVdMV1BUcGszMDZkT0hMbDI2WkpwQlZxNWNPZHEyYmN2cnI3OXVXZlFqSzF1MmJPSFlzV01TSEJPaW1KQUFtUkFpMzZnOHkrRDFudzNFYmhpTzd1cXZUOVNYT1RXQnVPOXo5c1hBQUFBZ0FFbEVRVlRIa0hieFo5dzZmNUtuTlA5L00yTjBCR28zU2RjWDF0UnVKVEZHUnhUMU1ISmtqTHREM01hUjZHK2NSRjJ5SE81ZHArTllxd3NLdFRibmcvUEFVL3NNMTdQWXR6bGlPczdxbVFTNWhnRGc3VkNHZmhWbXMrbkdwN1R6ZjRjZ2x4QkwyeFJqQXF2RFIzTXY1VnJPNTNTd1AwUDJ5cFVybENsVHh2SjY1c3labEM1ZDJ2TDYwV0xZVFpzMlpjdVdMYXhjdVpKKy9mcFJvVUlGTm0vZWpFcWw0cVdYWGdMU0h6WWZEMERZYS8vKy9YazZ6aDRIRGh5d1pIb0I3Tml4Z3gwN2RoQVFFTURJa1NPQjlDbWlHVUdjUjJ1UUFaYnBuNW5wM2Z2dkZVTXpNc1V5bENwVmlqMTc5bENyVnEzOHVaQThHRDkrUENFaDZlK2xuajE3MHJOblQ3cDE2MmJUTGlVbEJiVmFuV20yV1daV3IxNXRrdzFZVk1xVksyY0psbVMyS211VEprMVl2bng1cGxsZjA2Wk40OTY5ZTFhWlpWdTNidVhtelp1TUd6Zk9FbGpSYXJWV1dZVDJrRUw5QmNmWjJUblRvS3RHbzdIWm5sbm1vdEZvdEtrdCtEaDdwMWhDK2pUTGV2WHFrWnljekpRcFV5aGZ2ang5Ky9ZRi9wNmlQbkxrU05xMmJXdnpHUXNJQ0dEbXpKbnMyYk9ISlV1V0VCVVZCYVJucnJxN3V4TVpHY25ObXpkeGNIRGc3dDI3REJ3NEVMVmF6Ylp0MjdJZGs1T1RVNTZ5RjRVUUJVTUNaRUtJZktWd2RNUHpqYTlKMkRtTjVHTnJuN2kvMUxPNzBOMDRnVWUzbVdnclpGNlhSTmd5NjFLa0lMK3dvVkJyTU91U2kzb1kyZEtGSFNidXU1R0FHWStlODNDcy9tS0IxeVFzN1ZTUlA4aDg2cUxCckdQOTlZL3BYMzRPenpoVkFLQ2tReUJES2kyMWFwZHFTdUxic0RIY1RRbXo2NXgrenBYdGFwZVltTWpGaXhmcDBhT0haWnV2cjIrV3ExU3FWQ29VQ2dYdTd1NldRTUgrL2Z2UmFEUzg5TkpMbENwVkNuZDNkKzdmdjU5bEFmK3NQUGZjYzdpN3V4ZFkvYkVCQXdZd1lNQUE0dUxpNk42OU8yUEdqS0Z0MjdiQTM2dFk1cVlHMmFQbXpKa0R3S2hSbzFpMGFCRnBhV21NR0RFQ1NBK3NYYjU4bVV1WExyRng0MGJMTVk5T1BYeDBhbWQreXNnSTgvRHd3TXZMeTdMZHljbko2bldHZS9mdVlUUWFpWXVMeTNMVnl3eFRwMDRsT0RnNHg5cGFSNDhlSlRnNE9BK2pmM0xSMGRHV0JTRXljK3ZXTGF1ZzdKVXJWeXpmUjBaRzByUnBVK3JVcVpQWm9SWTUxV0FUQmVmdTNidFdVMzR6SkNRazJBUzBNaFlYZVZST2RSY2ZaVSs3akN5enVYUG5FaHNieTZlZmZtcVpRajF2M2p4TEpsaDIyclJwUThPR0RTMnIyMFpIUjNQOStuVisrZVVYcTdGOCsrMjNscCtWVGs1TzdOMjdsLzM3OTF2OUROdS9meitKaVlsMDd0elpybXNVUWhROENaQUpJZktmVW9WYnAwbW9TZ2FUc1BOVE1KdWVxRHRUUWhReHF3YmhWTDhucm0xSG8zVEsvcUZBQ1BGMFNqNjJsb1FkVTlDVUNjR2o1NWVvUEVybmZGQStDSGFybSszK1ZHTWkzNGFQWTFERkwvSFMrdHZzVHpNbHN5WjhMTGRUcm1SeWRPWXF1TmszQlhyYnRtMmtwYVhSckZrenk3YXNIZ1MzYjkvT3dvVUw4ZlQwSkRvNm1xVkxsOUtsU3hjdVhicEUvLzc5Z2ZUNlBwRCtZRFo5K25TN3h3dnBBYkorL2ZwWlphd1ZGaGNYRjJyVnFzWFFvVU1wVzdZc1lGdURMQ0VoZ2NtVEoyZjZrUHRveGwyWk1tVXMwemdoL1Y0RUJnWXlhZElrSUgzVnlBMGJOckI4K1hKTG00SUtDdXIxZWlBOW84WWVZV0ZobU0xbWpoNDlTcnQyN1RKdHMyL2Z2aXlucXVWazkrN2RkbWVuNVlld3NMQnMzNGNuVDU3azVNbVRtZTVic21SSnRnRU5nOEVBMkg5dlJmNmJQSGx5cHR0Mzd0ekp6cDA3Y3p6ZXg4Y254Nm1UeDQ4ZjU3ZmZmbVBnd0lHV29GVjJ2dnZ1TzM3NTVSZjY5T25EdzRjUCtldXZ2NGlNak9TMTExN2psVmRlc1V5VHpNNmpZOXEwYVpQVnZxTkhqekp4NGtTMFdpMXZ2ZlVXMWFwVlk5aXdZYWhVS280ZlA4N3QyN2N0ditEWXNHRURqbzZPRWlBVG9oaVJBSmtRb3NBNE4zNER0VzhGNHI0YmlTbko5amVEdVpWeVlnTnBGL2JnOXVJNEhFTmVrdHBrUXZ5RHBGM1lTOEtPS1RqVzZveDcxeGtvVklYM1VGdlNJWkRTVGhXNGs1SjEvY1FrUXd6ZmhvOWxRUG01dUd2K3pzaEpNeWJ6YmZoWWJpWmZ0UHQ4M2c3K2xIYXFsR083VzdkdXNYYnRXbXJXckVuNTh1V0I5RHBPZmZyMHdkUFRFMGlmZ3FSU3FkaTZkU3ZidG0waklDQ0FPWFBtc0dyVktyWnUzY3JXclZ0UktCUzBhdFhLcXUvbm5udU81NTU3anNtVEozUDU4bVdXTGwyYTZjUGwyYk5uR1R0MnJGV0FyaWlVSzFmT2tnV1dGVGMzdHl6YlBIand3UEw5L2Z2M1NVMU50YnorK2VlZmFkNjhPUUVCNll1YVpHUm1aYnd1U01uSjZSbWRMaTQ1MTZTTGlZbmg2dFdybG15VXJBSmtHZWJPbld1VFpaWVJETXg0UDJYWXQyOGZhOWMrZWRaM2J0V3FWWXRWcTFabHVxOWZ2MzYwYnQzYU1nWHVjUmxCaHVqb3pCY0h5cGh5YTAvUVJCU01KVXVXMkx6WE1xc0xCK2tMTVR3ZVVET1pUSmFwMUZuNTZhZWZPSEhpQkgzNjlNbnl2UURwMHozVmFqVXJWcXdBL3Y1bGdiT3pNLzcrL2pnNU9URmt5QkIwdXI5WFpQLzExMTg1ZGVxVXBYWmVUb3hHbytWNFIwZEhxbFdyeHFGRGh4ZzZkQ2gxNjlaRm9WQnc2dFFwL1B6OHVIZnZIbUZoWWJ6enpqdDI5UzJFS0J3U0lCTkNGQ2h0Y0JPODMvMkJ1TzlHb0x2Kyt4UDNaMHFLSm03VFdGSk9mbzliNThtb2ZTdmt3eWlGRUVWSmYvc3NjUnRIb1ExcVZPakJzUXpOUzczT2Q5Yy95YlpOVE5wZFZsNGR6Y0NLYzNGVmU1Tm1TbUh0dGZIY1RMNlFxM08xOEgwZEJUa0grRXVWS2tWd2NEQ0RCZzNDWkRLaFZDcVpQSGt5Q1FrSitQcjZFaE1UdytqUm8rbmJ0eStEQncvR3hjV0ZIajE2NE9ibXhyQmh3eWhkdWpRSERoeWdYYnQyV1U3SkhEcDBLRU9HREdIS2xDbE1uejdkS3R2bTRzV0xUSnc0a2FDZ0lNdDB4S0p5NjlZdExsNjBEa0ptckFxM2I5OCttL1laTlgzUzB0S0E5T3ZNOFBpRCtiaHg0d3BscGNyTXhNVEVBTmcxdFd2Mzd0Mll6V2IrODUvL01ILytmRzdjdUdISnBzdU1uNStmMVRSTnZWN1BtalZyR0RSb2tFM0FOQ1BnV3RnY0hCeXlmRzlDZXVBd3UvM1p1WDc5T21DZFBTZ0tsOGxrd21nMFpycnY4ZTFtczltbXphMWJ0K3llWXZuYWE2OWx1My9Rb0VHODl0cHI5Ty9mSDBkSFJ3SURBd2tNRE1UYjI5dlNKbU5LOTZQblAzWHFWSllyd2NiRnhYSHAwaVV1WExqQXVYUG51SERoZ2lXZzYrRGdRTE5temRpK2ZUdG56NTZsWnMyYWxDdFhqai8rK0lOT25UcHg1TWdSRkFvRkxWcTBzT3Y2aEJDRlF3SmtRb2dDcDNUenhYUEFhaEwzelNQcDROS2NEN0NEN3ZweEhpN3NqRXV6TjNGcDlRNEtqVlBPQndraGloMnpRVWZjZHlOUmVwVENvOWRYUlJJY0E2anEwWnd5TGxXNG1aUjlKbGkwN2hZcncwYlRJL0JqZHQxZVFFVFNtVnlkeDhleExEVTkyK1Rja1BTVkNqLy8vSE4yN3R6SjVNbVRXYkprQ1FjT0hHRHg0c1ZzMjdZTmQzZDNTcFFvd1l3Wk01ZzRjU0lEQnc3RWJEWno1c3daYXRhc2FjbFl5Q2pPbnhrdkx5OCsvdmhqeG8wYng0UUpFNWcwYVJMT3pzN3MzNytmT1hQbVVLWk1HV2JNbUdHek9tSmhTazVPNW84Ly9zaTBzRHVRNlhUQ2pBQlpZbUlpa0Y3UVBURXhrVDU5K3JCMTYxWlNVbExvMWFzWFJxTXh5eW1qajlZZ0F3cGtWY3M3ZCs3ZzRPQ1FZNEFxTVRHUlRaczJVYnQyYlRwMjdNamF0V3RaczJZTkgzMzBrZDNuT24zNk5HYXoyV1pWd2FKMjd0dzVQRDA5OHh3SXk4b2ZmL3dCUUtWS09XZHJpb0tSVlhiVWhnMGIyTEJoUTQ3SGx5bFRoaTFidG1TNWYrM2F0V3pldkpueTVjc1RIeC9QN05tenMxeUoxY0hCQVNETFJSelMwdElzYmV3MVljSUVMbDY4aUllSEI5V3JWK2VOTjk1QXJWWmJGdElJQ1FuQndjR0JJMGVPVUxObVRhcFhyODdCZ3dlQjlFVkphdGFzYVJXZ0UwSVVQUW1RQ1NFS2gxS0ZhNXRSYU1yV0ovNzcwWmhTc2w1dHpHNG1JMGtIbDVKNmVqdHVIU2ZnVVBsNW1YWXB4Rk1tK2JkVkdCOWV4L1BOL3hWcGZVRUZDbDcwZTQ4VlljTXhtZ3padG4yUUdzSGl5MjltMnlhcmM3VDNleGRsTGhZZGNIQndZT3ZXcmZqNys5czhTS25WYWlaTm1zVGd3WU5adFdvVkRSczJKRFkybHBFalJ6SnMyRERVYWpYLy9lOS9LVm15Sk04Ly8zeVc1Nmhac3lhVEprMWl5cFFwdlAzMjIxU29VSUdEQncvU3NHRkRQdnJvSTZ1VkF4OTM2dFFwVnE5ZXpVY2ZmWVNQajQvZDE1V2RqQ2xLKy9idDQ0Y2ZmaUFxS29ydnZ2dk9Kb3ZqOFJwa21ibHg0d1pPVGs2NHVMaFlwak1xbFVxVXl2Uy9BNVZLWlZWckRES3ZRWllodjY4M0xDeU13TURBSEF2SkwxNjhtTGk0T1ByMjdZdFNxYVJIang0c1hicVVUcDA2V1ZhL3pFNTBkRFFMRnk2a1pNbVN1TGk0OFAzMzMvUHNzOC9tR0pRcWlML2ZER2F6bVhYcjFyRnExU3FtVHAyYXJ3RXlnOEhBenovL1RNV0tGVE5kN0VBVWpqZmZmTk5ta1lqcDA2ZlRwRWtUbm52dU9hdnRseTlmNXZ2dnY3ZmFwbEFvc2d4NGhZYUdzbW5USnJwMzcwN1hybDBaT25Rb0gzLzhNWk1uVDg3eHZaU2NuR3habU9QOCtmT2NPM2VPUVlNRzBiNTkrMXhkMzhDQkEzRjFkYVZDaFFxV3ovRG16WnN0SzNLcTFXcENRa0k0Y2VJRVE0WU00Zm5ubjZkU3BVcEVSRVJ3N3R3NXkrcThRb2ppUXdKa1FvaEM1VkNwSlY3di9rRGNodUhvSS8vTWx6Nk5zYmVJWGZzMjJxQ0d1TFlkaFNZZyt4V3RoQkRGZ3lraGlxUmZGdUpZcXhQYXN2WVZyUzlJWlp5cjB0N3ZmYmJmbkZzZy9iZnhHMHl3VzcxY0hiTjc5Mjd1M0xuRHUrKytDL3k5SXQranF4L09tVE1IWDE5ZnRGb3RWNittMTFHclVLRUNWYXBVNGVqUm84eWJONDhxVmFways5RG81ZVZGalJvMU9IbnlKTGR2MzhiTHk0dlhYMzg5MitBWXBFL2JDd3NMNDczMzNtUGF0R2xVckZneFY5ZjNxT1hMbDNQeTVFbkN3dEpYQXIxOCtUSzFhOWZPOVVQcm8vNzY2NjhjTTZZZXJ6V1dYUTJ5L0x4ZWc4SEFtVE5uYktaMVBlN0hIMzhrTkRTVU5tM2FVTE5tVFFBNmQrN001czJiK2V5enoxaTBhSkZWcmJFNmRlb3dhOVlzM04zZGlZdUxZOCtlUGF4ZnY1NmtwQ1NtVFp2RzJiTm4rZmJiYjFtNmRDbEJRVUUwYmRxVUtsV3FNR3ZXTEV2Z3NDQ3VOME5HVnQvbXpadlI2WFQwN05reng1VW9jeXNqc1ByNjY2L25hNy9DUGhVclZtVFdyRmxVclZyVkp2dDArdlRwQkFZRzJnVEk2dGF0UzRNR0RYTE1wcnh6NXc0clY2N2s1NTkvcGxtelpnd2FOQWlWU3NYczJiT1pNR0VDZ3djUHBtdlhycnowMGt1VUxGblM2dGpJeUVnbVRackV6WnMzTVp2TmxDeFprdXJWcTlPN2QyL3ExOC85djBHWnZXOWpZMk90YWdxKzlkWmJsbXVxVWFNR05XclVZT1hLbFdpMVdwbGVLVVF4SkFFeUlVU2hVM240NFRsb0xZbDc1cEI4WkFWa1VuY2lMM1RYanhQOWRVOGNxcjZBNndzalVQcysrWC9raFJBRkovbm9hc3hHSGE3dHhoYjFVQ3pxZTNjaU91MG1SNkkyNW11L2RiMDYwTVNuUjY2T1NVeE1aTm15WmRTc1daTkdqUm9CZjllSzJyQmhBNDBiTjdZRXpCSVNFb2lOaldYbHlwV1VMRm5TTXExczZOQ2hEQm8waUI5Ly9KRWhRNFpZOVgzMjdGbE9uVHJGc1dQSHVIMzdOZzRPRHJSdjM1NFNKVXF3ZGV0V2hnMGJScWxTcGFoWHJ4N1ZxMWVuUW9VSytQdjdXMDFEYXRTb0VYUG16R0g4K1BHTUhqMmFLVk9tMkpYUmxKbjc5KytqVUNqbzFhc1hEUnMycEVxVktpZ1VDa0pEUXdrTkRiVnBuMUdUTExOOVZhdFd4Y1hGaFdQSGp2SEtLNjhBNmRsaXBVcVZRcUZRRUJrWmlVS2h5UFdVcXZ5ODN0OSsrNDNrNUdRYU5teVlaWnZRMEZDKyt1b3JBZ01EZWUrOTl5emJ0Vm90WThlT1pjeVlNVXlZTUlFWk0yYWdVQ2dJRHcvbjl1M2JYTDkrblZXclZuSHg0a1ZNSmhPMWF0WGlyYmZlb21MRml0U3JWNCtYWG5xSm8wZVA4c3N2djdCaHd3WU1CZ04rZm42MGF0V0tqaDA3V3JKKzh2TjZNL3owMDA4QXVMcTY4dUdISHo1eGY0KzdjdVVLSzFhc3dOL2ZQOGVGREVUQmNITnpvMjdkN0ZjSGZweUhoMGVteDVqTlppSWlJamh6NWd5SER4L201TW1UYURRYUJnNGN5R3V2dldiNUdlanY3OC9peFl0WnRXb1Ztelp0WXNPR0RWU3JWbzNhdFdzVEhCeE02ZEtsS1Z1MkxEVnExT0RWVjE4bEpDVEVxajdkNDFPcUg1WFp2aTVkdXZEKysrOFRFeFBEZ3djUFVLdlZ4TVRFc0dmUEhzcVdMY3YrL2Z1ejdHL1BuajM0Ky90ei9QaHh5N1pXclZybG1Fa3FoQ2g0RWlBVFFoUUpoVXFEMjR2amNLalNtdmpOSDJDTXVabHZmYWRkMkV2YXhaOXhxdjB5THMrL2o2cUVmNzcxTFlUSUgyYURqcFFUMytGWXJSMHE5MmVLZWpoVzJ2Z053VjNqUytpZHhaak1waWZ1cjNYcFFUVHo3V1ZYWWY1SHVicTZNbXpZTUFJREF5M2JtalJwUWtoSUNPdldyV1BkdW5VMngzaDdlek5tekJoTEpwQ1hseGR6NTg2bGJObXluRHg1a3REUVVLNWN1V0xKb0ZDcjFkU3NXWk1lUFhyUXFsVXJ5M1NtVjE5OWxYMzc5ckYvLzM1MjdkckZ6cDA3Z2ZRTU5rOVBUL3IyN1V2SGpoMkI5QnBQbjMvK09XUEdqR0h0MnJWNURuaDg4TUVIbVQ0Z2Z2NzU1OWtlbDluK1ljT0dvVlFxMGV2MXZQRENDNVo3VWFOR0RUcDM3Z3pBODg4L2I3VW9nYjN5NjNydjNyMkxsNWRYbG9HRTgrZlBNM3YyYkx5OXZmbjAwMDl0c3ZsQ1FrSVlOR2dReTVZdFk4bVNKZlR0MjVkUm8wWmhOcHR4ZEhTa2N1WEt2UEhHR3pSdjN0eW1tTCtqb3lPdFdyV2lWYXRXeE1mSHMzZnZYbmJ0MnNYNjllc3Q5eXUvcnpkRHMyYk5PSFBtRENOR2pMQlpaZk5KR1kxR1B2dnNNNHhHSTJQSGppMnl4UmRFL2toTVRLUi8vLzZXRlVrOVBUM3AwYU1IWGJ0MnRja09nL1QzOVpBaFEralJvd2M3ZCs3a2wxOStzYXpPV3FkT0hUNzc3TE1zcHpYYXUxSmxocUNnSUFDdVhyM0srUEhqTGR1ZG5aM3AwNmVQWFF1YlRKOCszZko5MDZaTjBXcTF1UnFERUNML0tjeVpMUmtpaEJDRnlLeExKbUgzTEZKK3QzM1llMUlLbFFhblJxL2owbUlJU3BkL1R5SFVleE1yVWVybDBVVTlERkVNM2RzNm0xSlRMeGYxTUVnOS9TTnhHMGZoT1dnTjJxQ3NNMmlLVW5qQ0tYYmNtc2ZEdEZ0NU9yNkV0aFR0L2QrbnNudVRmQjVaZWsycDFOUlVxMjFhclJadmIrOHNzeENpb3FKNCsrMjM4ZmYzcDFxMWF0U3FWWXVRa0pBY3AxRW1KQ1J3K3ZScExsNjhTRmhZR0FrSkNjeWVQZHNtKytyR2pSdjQrUGprMkY5aE9uandvTlUwcHZqNGVHSmlZbkJ5Y3JLcGpaVGg2TkdqaElhRzh2SEhIMmZiOTVOZXI5bHM1dno1ODFTdlh0MXErOGFORzZsUm93WlZxMVpsKy9idDFLOWZuMmVleVRxSXZIdjNibHEwYUlHenN6Tm56cHpCeThzTFB6Ky9QR1dqM0w1OU84dXB1SVg5OTd0MjdWb3FWNjZjNDlTM2xKUVUxcTlmVC9QbXphbFFvUUlQSGp3Z0xDek1rblg1dUhQbnpuSHAwaVc2ZGV0V0VNTVdPV2pUcGcwOWUvYTBXVTAyS3ovLy9ETVBIejZrWnMyYVZLNWNPZGZ2Ni92MzczUDI3Rm1xVmF1VzdlY29yOUxTMGdnTEM4Tm9OS0pVS2lsWHJseXgraGtvaExDbHlPWUhpUVRJaEJERmh1N3FJZUszak1jWWZ6ZmYrMWFvSFhDcyt3b3V6L1pINVIyVTcvMFhOeElnRTFrcExnR3kyRFdETVVSZG8rVHcwR0s5dUlZSkk2Y2U3dVRndlRYRTZ4L1lkWXlMdWdUTlNyMUdRNitYVUNrbEkwQUlJWVFRb3JqSUxrQW1lY2RDaUdKRFc2RVozdTl2SjJIbnA2VDhrZld5M25saE5xU1JjdngvcFB5K0RvZXFMK0RTZEJDYXdOelZ4eEJDNUErelBnVmQyRzg0TlhxOVdBZkhBSlNvcU8vZG1icGVIYm1XZUlxckNjZTVtWHlCNkxUYnBCb1RRUUVPU2hlOHRLWHhjNjVDUmZjR2xIZHJnQkpWVVE5ZENDR0VFRUxrZ2dUSWhCREZpc0xSSGZkdXMzQ28xcGI0YlI5alNvakszeE9ZemFTZDMwUGErVDFvQXVyZzBtd1FEbFZhZzFJZVpvVW9MTHF3STVnTmFUaFVmaTdueHNXRVVxR2t2RnQ5eXJzVi9XcWJRZ2doaEJBaS95bHpiaUtFRUlYUG9VcHJTZzRMeGFYWm13VVd2TkpIL2tIc3V2ZDQ4R1U3a28rc3dKUVVYU0RuRVVKWTA0WC9oa0xyakRhd1hsRVBSUWdoaEJCQ0NFQUNaRUtJWWt6aDRJSnJ1N0Y0djdjRGJmbG5DK3c4eHVnSUVuYk5JT3F6cHNTdWU1ZTBpeitEeVZoZzV4UGkzMDRmK1NjYS8xcWdra1IySVlRUVFnaFJQRWlBVEFoUjdLbDlndkhzdDRJU3ZSYWc4c2g4ZGExOFlUS1NkbjRQc1d2Zkl1cno1aVQ4TkF2RC9hc0ZkejRoL29YTWhqVDBkODZqS1ZPcnFJY2loQkJDQ0NHRWhRVEloQkJQQjRVQ2gycHQ4UjYyQzVkVzc2QlFhUXIwZEtiRUJ5UWYrb2FIWDNVZ2VtbDNrbyt0d1JoM3UwRFBLY1MvZ2VIT2VUQWEwSlFKS2VxaENDR0VFRUlJWVNGekc0UVFUeFdGeGduWDFzTnhxdE9OeEwxelNUMnpvOERQcWI5NUd2M04weVJzbjRLNmRGVWNxclRHb2NyemFFcFhML1lyOEFsUjNPZ2ovd0tRRERJaGhCQkNDRkdzU0lCTUNQRlVVbmtGNHZIcVhGeGF2RVhpejErU2RtRnZvWnpYY09jQ2hqc1hTTnEvQUtXYjcvOEh5MXFqRFc2RVF1MVFLR01RNG1tbXYva25TamRmbE82bGlub29RZ2doaEJCQ1dFaUFUQWp4VkZNL1U1a1N2UmVodjNXR3hMMXowVjA5Vkdqbk5pWGNKK1gzZGFUOHZnNkZ4Z2xOUUFpYXN2WFJscTJIcGt4dEZBNHVoVGFXb21ZMm0xRklOcDJ3Z3o3aUR6UUJNcjFTQ0NHRUVFSVVMeElnRTBMOEkyajhhK0xaYnptNjY3K1R1SGN1K2hzbkN2WDhabjBLdXZDajZNS1BrZ1NnVUtKK3BrcDZzS3hzUGJTQjlmNlJHVE5tTSt3NWRaMVZlODR4OGZVbVZBbnd5cGQrZjc5OGw2MkhyekNxZXdPODNCeXpiV3MwbVZtMjZ6VGxTNWZnaGJwbGMzMnUwSlBYdVhRekJ0OFNUdlJzV2NYdTQwd21NenQvRHdlZ1U2UHlOdnYxQmhNYWRlNUtmWDZ4NlFSR2s1a3hQUnJrNnJpbmhUSHVEc2E0T3pnLzI3K29oeUtFRUVJSUlZUVZDWkFKSWY1UnRFRU44QnEwRmwzWUlaSU9mbzN1MnJHaUdZalpoT0hPK2ZTQzVFZS9CVURsL2d3cTM0cW9mU3VrZi9tVVIrMWJBWVdqZTlHTU1SOG9GUERiaGR2Y2owM20wM1ZIK1hwNFc1eTBULzVQeTZHenR6aCs2UzZENTRYeVFjK0dOS2owVEtidG9oTlNtYjd1S0grRlI2RlNLZ2d1N1VGdzZSSjJueWZpZmp4ek41L0VZRFRoN0tDaFNvQTNJY0UrZGgxck1KbjRjc3Nwd0RaQWRqRXltcysrTzA3bnh1WHAyclNpemJISmFYcEdmMzJBcW9IZXZOZWxqcVdVM2Q0L2JxQTNtUDZ4QVRKOVJQcjkwcFQ5WjE2ZkVFSUlJWVI0ZWttQVRBanh6Nk5Rb0szUUhHMkY1dWh2bnlQNXQxV2tudjRSVE1ZaUhaWXgvaTdHK0x2b3J2NXF0VjNwNXZ2L1FiT0txTHpMb25MMVFlbnVtMTZueWRVSGhWcGJSQ08yejZoWDZuTWhJcHFZaEZRdVJrUlRwNEx2RS9jNW9sczkvTHhkK0diM1dUNWE4U3RqZWpTa3pXUFpZVWZPMzJiTzk3OFRuNnpEejl1VkQzbzJ6RlZ3RE9ETHJhY3dHRTI0TzJ1SlQ5WXhmdm12Zk5TN01jOVc4M3VpOGNjbXBoSVpsY0RYTzA5VHM1d1BGZnlzeDNYODBsMnUzSXJCeFZIenIxcm5RWC9qSkFxdE01clNWWXQ2S0VJSUlZUVFRbGlSQUprUTRoOU40MWNkajFjK3c2M3RhSktQclNIbCtEcE1LWEZGUFN3cnBvVDc2Qkx1b3dzN2t1bCtwWk5IZXJETXpTZjlUeGN2RkJwSEZHcUg5SVVCMUE0bzFGcXIxL25oUDNOL3dtZ3kyOVUyVFcvRVFhUGlxeDlPMmRWKythZ1hjMnpUczJVVi9MM2QrUDdYUzVrR3JGSjFCcEpTOVhSdlhvbitiV3Znb0ZIWmRlNE0zLzk2bWRQaFViZzZhVmt5ckMzZi8zcUp6WWV1OE1tYUk0enNWcDkyOVlPczJyY1p0eEZIclpvZnAzVE5zZS9HVmYzbzBEQ1luY2ZEbWJIK0dJdmVmOEZxZkVmTzNRYmd1WkNBWEkzNWFhZUxPSVVtb0E0b2MvZDNKWVFRUWdnaFJFR1RBSmtRNGw5QjZlYUw2d3NqY1duNU5xbC9iaVhweUFxTUQ2NFg5YkRzWWtxSlN3L3EzYjlTcU9lTmlFckFaR2VBTEVOOHNpN1g1eG55NVI3Qzc4Um0yK2JseVZ1ejNQZjlyNWY1L3RmTFdlN2ZNN09IemJaek54NnliTmRwSUQxYnpjZkRpYmM3MWNiWlFjT2FmZWVacytsMzB2UUd1alNwWU9kVjJCclNNWVFUbCs4U2NUK2VaYnRPODI2WE9rQjZiYkxmTDk4QllPN21rOHpkZk5MbTJEYmpObWJhNStBT3RlalJvbktleDFTVVRBbjNNZHk5aU92elE0dDZLRUlJSVlRUVF0aVFBSmtRNGw5Rm9YSENxVUV2bk9yM1JCZitHeWwvYkNYdGZDaG1mVXBSRDYzWXlpekFsRmNkSm14Q2J6QlpiU3Z0NVlMZVlOLzAxOGlvQkFEOHZGMVJLZk0yTi9GZVRETFQxdjZHMFdTbWE5T0t0S2haeHJLdlg1dnFPRHVvK1hybmFiNzY0UThNUmpQZG10bldFTE9IczRPYUVkM3E4ZUh5WC9uaHQ2dTByUmRFUlg5UGR2MStqY1FVUGU3T1dqeGNyTFA5Ymo1SXdHeUdBQiszVFB0MGQ4NmY3TUNpa1BMSEZqQ2JjS2pXdHFpSElvUVFRZ2doaEEwSmtBa2gvcDBVU3JUbG02SXQzeFJ6Mm1SU3ovOUU2aDliMFYwN1d0UWpleXExR2JjUmpWckp6bW12NVByWXlXODhtNnZ6QU14LzUzbWI0Skk5b2hOU0didnNBQS9pVTZoZDNwZkJIV3JadE9uUm9qSW1NeXpiZFpyRjIvL0VhRExsT1d1cmZxVm42TlFvbUhMUGxLQ2l2eWNHbzRudkRsNEU0Sk8rVGFrUlZOS3FmVVlBMFo0cHFFOFRjMW9peWNmV29BMXVqTm8zNzFsNVFnZ2hoQkJDRkJRSmtBa2gvdlVVRGk0NDFlbUdVNTF1R0dOdmtmclhqNlQ4dWZtcG1ZSlpVRHljSFRDYVREazN6R1dmT2p1enhmTGIvZGhrUGxyeEs3Y2ZKaEpVeXAxSmZaNUZyVkptMnJabnk4b1lqU1pXaEo0bExpbnRpYzQ3ckdzOXkvZUh6OTNpWGt3eXRjdjcyZ1RIL3JITUpoSjJUc2VVY0IrWEhsOFU5V2lFRUVJSUlZVElsQVRJaEJEaUVhb1MvcmkwZkF1WEZrUFEzenBOMnZrOXBGM2FqNkdRNjM4VkI5OU42QXpBbVA4ZTRHRjh6bE5RRFVZVEErZnN6cmJOdXZHZHN0ejN5cFFmN0s1aDFuM3FOcnZhWlV3UHZSZ1p6Y2VyRGhPVG1FcUFqeHV6M215SnE1TW0yMk43UDErVjROSWxhRnkxdEYzbnNrZUxtZ0dNNzJXbXJLOTd2dlZaWEpsVEU5RGZPVS9Td2FYb3JoN0NwY1VRdEVFTmlucFlRZ2doaEJCQ1pFb0NaRUlJa1JtRkFrMlpFRFJsUW5CdE94cGp6RTNTTHY5QzJzWDk2SzhkeFd6VUYvVUlDODJkNkVUdXhTVG4yTTVzL3J0R1dGNzRsM1RESXlYN0FGbGVhNUNkdmY2QW1NUlUvTHhkU1Vrek1QcnJYK3c2YnVIN0w5aDlEa2d2d0Q5Z3ppNnJiWTRhTmN0R3RnTmcwQmZaQnhBTnh2U012ZXdDalJYOVBmbnd0VWE1R3RmajRyYU1KL1hVOTAvVWg5MlVLbHhlR0k1cmk3Y0s1M3hDQ0NHRUVFTGtnUVRJaEJEQ0RpclBNamczNm9Oem96NllkY25vd282UWRtay9hWmQrd1pRWVZkVERLeFRaRmV2UHFRWlpyK25iZVpCREZ0cjhkNTdQY1F4NXJVSFdyV2xGd3UvRThtYjdXdlNhc1IxVHZIMnJjenFvVlhhZkE4Q00yU2FZNktqOSs1OWFld09JMmJYTGowTDlUaUZkTU1WRVlEYm5iYUVEdTVoMG1OS1NNVDBJSi9uQVVqUytsWENvbXJ1QW94QkNDQ0dFRUlWRkFtUkNDSkZMQ3EwekRsVmZTSC9ZTjVzeFJ0OUFGL0VIK29oVDZDTk8vU3VuWXhaM1NxV0NzYTgydE5xV1hjQ3YwOFRObU0zcHgrV0dWcTJ5Nmpjam9HZlBPUXVUTnJneDJ1REdoWEl1dzROcnhIMDNuTGlOby9ENnozclVwYXNXeW5tRkVFSUlJWVRJRFFtUUNTSEVrMUFvVUhrSDRlUWRoRk9kcmdDWVV1TFFSLzZGUHR4T2k3RUFBQ0FBU1VSQlZQSVUraHVuME4vOEM3TSs1eHBlLzFZNTFTM0x6TkJGUDlzOXhkSy9wQnRUK3pXMXUyK1R5VXlhM2tnSjF5ZlAxQktnTGxtT0VyMFhFYjNvWlJKMlRjZHo0TGRGUFNRaGhCQkNDQ0ZzU0lCTUNDSHltZExKQTRkS0xYQ28xQ0o5ZzhtSU1mWW1odnRoR0tMQ01FYWwvMm1JQ3NPY2xsaTBnODJGbkFKWjJSWHBqMGxNemZLNHZOUXR1LzNRL3Z1V20xcGxBTWxwQmdCY0hMTXY0djhrT24rOGhWU2RJVmZIRkpmc3M3eFFsZkRIdWRtYkpPNlpnejdpRkpyQXVrVTlKQ0dFRUVJSUlheElnRXdJSVFxYVVvWEtxeXdxcjdJNFZIbWt6cGJaakNueGdTVllab3lPd0pRWWhTbmhBYWJFK3hnVEhtQk9qUys2Y1Q4bXAwQldYb3YwNXlid3MrWHdGUjdHcDlLcFVURFBlTG5rK2x6MnVCT2RIbnp6Y25NcWtQNGZGZURqbG1PYm13OFNNTnRYTXExWWMycndHa243RjVCNmRwY0V5SVFRUWdnaFJMRWpBVEloaENncUNnVktOeCswYmo1WjFvTXlHOUl3SlQ3QWxCRDEvMy9leDZSTEJrTWE1di8vUXEremZHODJwSUVoamJUTEIvSjl1QVZkcEQ4bmVvT0piM2Fmd1dBMDhWcXJLay9VVjRiRUZEMk9XaFZxbFJKSXo0TGJjT0FTQUdWOTNmUGxITmxaUHVyRkhOdmtKZHVzT0ZJNmVhQXBXeC9kMVYrTGVpaENDQ0dFRUVMWWtBQ1pFRUlVWXdxMUE2b1MvcWhLK09mcXVIc1RLeFhRaVBLWHlXVG16YmsvMmRWV2J6U1JwamVpVmlrWnVtaWYzZWY0dU0rekJKWEtQTmkxNTlSMUZtLy9DM2RuTGM0T2F1S1NkQ1NuNlZFb0ZIUnFGR3ozT1lSOXRCV2FrdmpUWnhqamJxUHk4Q3ZxNFFnaGhCQkNDR0VoQVRJaGhCQkZ4a3p1cDJVYWpLWmNIYVBURzdQY1YrNFpEd0Rpa3RLSVMwcERwVlFRVk1xZEFlMXFVdDZ2Uks3R0pYTG1VUDVaRWdIZDFjTTQxWHQ2YTZvSklZUVFRb2gvSGdtUUNTR0VzRXViY1J1ejNhODNtSEpzOHppVlVtRlhEYkpyZCtONGUvNGVITFZxWEowMHhDU2tNV2RJSzZvRWVPWHFmSStyWGQ2WDBCbmRNUmhOR0UxbTFDcWxwYWgvK0oxWUx0Mk1vV1d0QUp3ZDFMU3VFNGhXclhxaTh6M09uaFU4MC9SUC8vVEtET3BucXFCMDlrUjM5WkFFeUlRUVFnZ2hSTEVpQVRJaGhCQjJ5YTZnZkdSVUFnb0ZsQ21aZVp2YkR4TXhtdkpXYVQ0dUtZMHBhMzdEYURMenhndlZLRis2QkI5OGM1RHhLMzVsYXI5bVZDL3JuYWQrSDZWV0tYazg5blg1Vmd4ZmJEckJrZk8zbWRxdktlTjZOc3IxdUhPU2wwVU5ubW9LSmRyZ3h1aXVIVTlmMVVHUnV4VkdoUkJDQ0NHRUtDZ1NJQk5DQ0pHdHhsWDlpRXRNNDZQZW1TOGtBT25aWldxVk1zdWk4MS85Y0lyNEpGMnV6MzNsVmd4VDEvN0duZWdrbWxUem8xdlRTaWdVTUx4clBlWnVQc0hvcjMvaDllZXI4bXJMeXZtZTNYWDdZZnBxbG1WOWMxNXA4bkhKYVhyR2ZYTVFnRlNkZ1JPWDcxSy8wak0yN2V6Sm52dW5GT25Qb0MzWGlOU3p1ekE4Q0VmdFU3Nm9oeU9FRUVJSUlRUWdBVEloaEJBNWVLOUxuU2Z1NC8yWDZ1YXEvYzBIQ1d3OGVKbGR2MS9EYkRiVHRMby9IL1ZxYkVrNGF0K2dIRzVPV2o3ZmVKeFZlODd4NDlFd1huNjJBbTNxQlZIUzNTbmJ2cFVLQlNiTUdFMW15M1RLekZ5S2pBR2dTa0RtR1dwNmd5bkw3Uit2T3N6VjI3RjR1RGdRbjV6R1o5Lzl6cWNEbWxIUjN4T0FhZjJiWVRSbGZ2empjdFAyYWFBcGx4NW8xVjgvTGdFeUlZUVFRZ2hSYkVpQVRBZ2hSSkV6bTgyRTM0bmp6L0Q3SERwN2kzTTNIbUEyZzROR3hZQjJOU3laWTQ5cVZzT2ZTbVhhc2VqSFB6bDg3aGJMZnpyTGl0Q3pCSmN1UVVpd0QrVkxseURRMXgwZkR5ZThId21hK1hnNGNTYzZpZENUMTJsVHR5eHFsZEtxMytRMFBRZE8zK1RQOFB0bzFFcHFCZnRnTmtPcTNvQktxVUNwVUdBMG1kbCtMQXdBZDJldDFYVk1YMytVdjhLamNIZldNdmV0NTlqMSt6VTJIcnpFc01VLzA3RmhNTS9YRGlTb2xEc2VMZzUyM1p1UVlCL01aak02Z3hHRDBZVEJhTFk2NTlOR1hiSWNTbGNmZE5lTzQ5U2dWMUVQUndnaGhCQkNDRUFDWkVJSUlZcFFtdDdJQjhzT0VuWW4xbW9hb2F1VGhqWjFnM2l0VlJXODNCeXpQTjYzaERPVDMzaVdTemVqMlhMNENyK2V1VVhZN1ZqQ2JzZGEyblJzR016d2J2VXNyNSt2SGNqYW55L3d4YVlUZkxIcFJMYmo2OUc4RXU3T1d2UUdFNjlNK1NIVHJMR2E1WHdzMzhjbDZUaCs4UzVxbFpKUCtqWWx3TWVOLzdTdmliT0RtbS8zbldmcmthdHNQWElWU0MrL3BWS21Md3FnVWlwUnE5TC9WQ29WR0UwbURFWVRlb01KdmRHRTZaSDZiYldDZlpnenVGVzI0eTdXRkFxMDVScWl1eTUxeUlRUVFnZ2hSUEVoQVRJaGhCQkZ4a0dqb3R3ejdweTc4UUF2TjBmcVZQQ2xjVlUvbWxUMXcwRmpmMDJ4eW1XOEdOZXpFZSsvcE9mNHBidjhmdWtPNTI0OHhOVkp3M3N2V1U4UmZlT0Y2cmc2YVRsMjhRNFA0MU5zK2xJcGxmaDRPTkd5VmdCdDZ3VUJvRkVyS2V2cnp0VkhBbTlLcFlMcVpVdnlkcWZhbG0wbFhCMTRzVUU1S3ZsN1VpT29KQUFLaFlJK3JhdlJybjQ1OXY4VndhWElhQjdHcDVDVXFrZHYvRHNRWmpDYVNOTWJNWnZOS0JUcHgyblVTalJxRmNyL2Y2MVFRUHY2NVhKemk0c2xiY1VXcEo3WmdmN1dhVFJsUW9wNk9IbDJlOTMvME4yL1Q5Q3c0VVU5RkNHRUVFSUk4WVFVWnJNNWI4dUtDU0dFS0xidVRheEVxWmRIRjlyNWx1MDZnMXFsb0gvYkdyaytOaUZaUjZyZWdJK0hjNzZQS3ozWWxEOFpTaWs2QXdhRENmUC85K3ZpcUxHWm5nbnBXWEc1Q2U0VnRudGJaMU5xNnVVaUhZTTVOWUdvV1Uxd2F2ZzZidTAvTE5LeFBJay91cjlDYXNSMW1ody9XZFJERVVJSUlZUVFkbEJrODNBZ0dXUkNDQ0dlMkp2dGErYjVXRGRuTFc0VVRFMnQvQXFPQVRocDFkZ3p6T0ljSENzdUZJNXVhQ3UxSlBYTWRsemJqRUtoZm5wcnFna2hoQkJDaUg4RzIxOTlDeUdFRUVJVU1PZkdiMkJLaUNMMXJ4K0tlaWhaU29tSXdKQ1VtT1YrNTRvVmNLNVFNZHMrakFrSkdGTnNwL0lLSVlRUVFvamlSUUprUWdnaGhDaDAycUJHYUFMcmt2VHJmOEZrTE9yaFpPcE12ejZjZi9kdGpNbEptZTZ2UEdNV0lmOWJuK1h4TVljUGNiSnpSODcyNzFkUVF4UkNDQ0dFRVBsRUFtUkNDQ0dFS0h3S0JhN1BEOFg0OERwSlIxWVU5V2d5VmZyVjEwZzZmNTdMNDNOZkorM3VsczFjSERVQ1kzSVNKZHUxSzREUkNTR0VFRUtJL0NRMXlJUVFRZ2hSSkxUbG44V3BUamVTOXM3Rm9WSkwxTDdaVDFjc2JBRnZ2WTB1SnBxRVAvK3liRE1tSmZGZ1R5aHh2eDBoOWQ1ZEFCeWZLWTNIczgvaTNmb0YxQzZ1QUR6WXRSTVVDaXBNK2dTZmpwMktaUHhDQ0NHRUVNSitzb3FsRUVMOEF4WDJLcGJpNlZFY1ZyRjhsRGsxZ1lkZmRVVGg2SXJud0RVb1hieUtla2kyekdaUUtJamEvaVBYNTgvREVCdWJhVE8xcHlkQlE0ZmowN0VUeHRSVWpNbEphTDI4QzNtd1JTcy9WNDc5TjVMN0owVFc1UFB4Wk9UK0NaRXV1MVVzWllxbEVFSUlJWXFNd3RFTmo5Y1hZWXkvVDh5S3ZwaVNZNHA2U0xZVUNpSVdmTVhWS1pNeEppYmkwNmt6TmY3N0RRMzI3cWZCM3YzVStPODMrSFRxakRFaGdhdWZUQ0ppOFNKVWpvNkZIaHdMQ3d0anc0WU5BRnk5ZXBWRGh3NFY2dmtCdnZycUsrYlBuNDllcjg5MGYxSlNFbE9uVHJXTXM2Z2NQWHFVcFV1WEVoMGRiZGxtTUJpNGR1MWFFWTZxK04wL3M5bk1xVk9uQ3VWY2VSRVRFOFBCZ3djTDdYejc5dTFqMmJKbCtkSlhlSGc0NjlhdHk1ZStNa1JFUkhEbHlwVjg2Mi9ac21VY1AzNDgzL3A3VXNYdDgvRTRrOGxFWEZ3Y3FhbXBlVHJlYkRaei9mcjFUUGRGUjBmemFGN0xxRkdqMkxGalI2NzZMKzczVDRqaVFLWllDaUdFRUtKSWFmeHE0TmwvSlRFcit4R3pyRGZ1M1dlajhhdGUxTU95dUxkMUM3ZFdyMFR0NlVubG1aL2hYcWV1MVg2M2tOcTRoZFRHcDFNWExuODRsbHNydnNFcElBQ2ZUcDBMZFp4WHJsemhtMisrb1dmUG5wdzllNVpGaXhiUnQyOWYrdlRwWTJtajErdUpqNC9IYURSaU5Cb3hHQXdZREFiMGVqMTZ2UjZkVGtkYVdocXBxYW1rcGFXUm5KeE1Ta29LeWNuSkpDUWs0T0hod2NDQkE3TWNRK1BHalprMmJScFhybHhoOHVUSmVIdi9IU1Q4ODg4L21UMTdOdmZ2MzhmWDF4ZWowWWhLcFNyUWV3SXdmZnAwRkFvRkgzNzRkeTI1WThlT3NYMzdkbnIyN0duWnRtSERCdGFzV2NOcnI3M0c2NisvamxwdC9kL2tsR3hXSTEyL2ZqMy8rOS8vY2h4TDc5NjlHVEJnUUpiN2k5djlDdzBOWmZiczJZd2JONDdXclZ0YnR2L3d3dy9vZERxNyt1alJvNGZWNnovLy9KUHc4UEE4ajZsQ2hRclVxbFVMZ1BuejUzUDQ4R0dHRHg5T2h3NGRBR2pUcGsydSttdlZxaFVmZmZTUlhXMVBuRGpCM3IxN3FWKy9QclZyMTg3ZHdCK3phZE1tUWtORENRZ0lvRm16WmsvVUYwQnFhaXBqeG96QmJEYnoxVmRmVWFwVXFTZnVjOE9HRFJpTlJobzJiSmhqMjMvajUrTnhLMWV1Wk4yNmRYVG8wSUVSSTBiazJMNXo1ODY4OU5KTHZQbm1td0I4L2ZYWC9QampqeXhhdElqQXdFQkxPNlBSeUgvKzh4OGFOR2pBdUhIakFEaDkralJWcTFiTjFmaUsrLzBUb2ppUUFKa1FRZ2doaXB6R3Z3WmVBOWNRdDNFRTBVdTc0OUw4UDdpMGVnK0ZXbHVrNHpMRXgzTmozbHdVS2hWVlBwdU5XMGpXRDhVZWRldFNlZVpubkh0N0NOZSttSTFYcStkUXVibys4UmdTRXhPSmljazVzeTQrUHQ2U2dWQ3ZYajE2OWVxRmc0TURrWkdSdUxxNjR1bnB5WTBiTjNqNzdiZnRPcStEZ3dPT2pvNDRPanJpNU9TRW82TWpQajQrMlI3VHNHRkQ1c3ladzRJRkM2d0NURWFqa2VYTGwrUHU3czdFaVJPcFhMbXlYV040VWpFeE1SdzRjSUFYWG5qQmFudEVSQVFlSGg2VUtGSENzcTFIang0OGZQaVFOV3ZXY1B6NGNjYVBINCsvdjc5bGY1Y3VYYkk4VC9mdTNRRVlQSGh3bG0yKy92cnJITWRiM081Zm16WnQrT21ubjVnN2R5N2x5cFVqT0RnWWdCVXJWcENVbFBucXJvOTdQRUIyNE1BQnRtL2ZudWN4ZGUzYTFSSWdlL2ZkZDdsdzRRTHo1czFEb1ZEUXZuMTdTd0FCMGdQQ2MrYk00Y1VYWDh3eW9KV2JRTkxBZ1FNNWNPQUF2Lzc2NnhNSHlBWU5Hc1RCZ3dkWnNtUUpEUm8wd01IQjRZbjZjM1IwWk96WXNYejQ0WWRNbXphTmVmUG01UmpnMkw5L2Y0Nzkzcng1TTl0MlRrNU9ORzdjK0YvNStYalV6WnMzMmJoeEl5NHVMdXpjdVJNbkp5ZUdEQmxpTmFWUnA5T2hVcWtzZnkrcHFhbFdnZWJ1M2JzVEdocktwNTkreXNLRkN5M1hlUFRvVWVMajQyblVxTkVUamJFNDN6OGhpZ3VwUVNhRUVQOUFVb05NWktXNDFTQjduTm1RUnRLK0wwazZ2QnlscXpkTzlYcmdWSzhIcWhMK09SOWNBRzZ0WGtYRWd2azgwNk1uNWNhTXRldVlzSm5UdWI5NUUyV0hqOEN2ZDUrY0Q4akI5dTNiK2ZMTEw1K29qeTVkdXZEKysrOWpNQmo0NDQ4L1NFdEw0OWF0VzlTdFd4ZU5Sb05XcXlVcEtZbWRPM2ZTdTNkdlNwWXNhZlZndDNyMWFxcFVxV0tUU1pMYmJKMnNUSjQ4bWFaTm0rWkxYNDlhdDI0ZHk1Y3ZaOEdDQlphSFByUFp6TXN2djB5MWF0V1lNV09HelRGNzl1eGg3dHk1REJnd3dDcTRzMi9mUHN2M00yZk9wSEhqeHJScTFRcUFHemR1c0c3ZE92YnMyWlBsV05xMGFXT1RJVlBjN3gvQXc0Y1BHVHg0TU83dTdpeGN1QkJuWjJmMGVqMzJQa0pvdGRaQjdpKy8vSktmZnZxSm5UdDMyclJkdEdnUlc3WnN5ZkkrdG1uVGhxNWR1L0xPTys5WXRsMitmSmxodzRaaE5CcVpQSGt5eno3N3JHWGZyVnUzNk4rL1AxT21US0ZKa3lZNWpqVy8vajRBbGl4WlFtSmlZclp0dG03ZGlsS3BwRU9IRGpZWmk0OEtDUWtCNE96WnM0U0ZoV1hiNTA4Ly9RUkF1MnhXencwS0NpSWtKQ1JmcnJkVXFWS3NXYlBtWC92NWdQVHAyY09IRHljaUlvS2xTNWV5YnQwNmR1M2FSYnQyN1JnMWFwVGxaMm1iTm0xNDQ0MDM2TnUzcitYMTQrL25RNGNPOGNrbm45Q3paMDlMWnRtSUVTTTRlL2FzWFdPWlBuMDZEUm8wc1BTZkh3cjYvZ2xSMkxLclFTWVpaRUlJSVlRb05oUnFCMXpiamNXeFZpZVNqcXdrK2RBeWtnNHNSaHY4TE5weURkR1VxWVhhcndaS0o0OThQL2VsY1dOSnZwcis4T25ic1NQK0F3WVNleVM5amxlcHJ0M3M3dWVaVjdwemYvTW1vZzhlekpjQVdZYnNIaTRCTGx5NHdOQ2hRMW0xYWhWK2ZuNlp0bEdyMVRSbzBJREpreWR6L1BoeGF0ZXVUVkJRRUFCUlVWSHMyN2VQbEpRVXF5eWNpeGN2c21iTkdqcDI3R2dUSUZ1K2ZIbTJZMXE1Y2lVSER4N01zVjNKa2lXejNaOVhPM2Jzd00vUEQ1UEp4SVVMRndCNDhPQUJ5Y25KbENoUndyTHRVV1hLbEdIVXFGSDQrZmxaOXBjdFc5WnFpdUhNbVRPdHRxMVlzY0txajFXclZ2SDk5OS96NDQ4L1pqdSs0bjcvQUx5OXZSaytmRGlMRnkvbTd0MjdCQWNIbzlGb0N1eDh1VldwVWlVR0R4N01tVE5ucUZPbkRnYUR3VklES3FPZWs2dXJhNmJCS2hjWEY2dEFjSFlaVHJtMWFORWlUcDgrYlZmYm5PcW9aWHoyRHg0OHlKWXRXK3pxTTd0YVpKMDZkU0lrSkNUSG55bHQyclNoZS9mdURCa3lKTWZ6L1ZzL0g1Q2UvWGJwMGlYR2pCbEQ2ZEtsR1RGaUJGcXRsaDkrK0FHRHdjRFlzV05SS3Uwci9kMnNXVE5hdDI1dHlTajg3YmZmT0h2MkxLKzg4Z29kTzNhMHRCczRjQ0FkT25Td1pPZGxlRFRMOTJtNWYwSVVKeElnRTBJSUlVU3hveTVkRFk5WFBzUFUva05TVG41UDJ0bGRKUDQ4SDB4R0FGUmVaVkc1KzZKd2RFUGg0SWJTMFJXRm96dE9kVjlCNVJXWVErK1pTN2x4ZzlTSTZ3Q2szcmtOUVBLMWF5Z2NISEF1WDk3dWZsd3FWRVNoMVpMNi93L25HUmxsQU00VktoTHl2L1Y1R3AvUmFPVDI3ZHRaN3ZmMDlBVFNNMzc4L1B3d204MmNQMytlNnRWdDY3a05IejZjd1lNSE0zMzZkSllzV1lLVGt4TStQajcwNnRXTDVjdVgwNzU5ZTBKQ1FqQWFqY3liTnc4L1A3OU1INUlEQWdLeUhiT0xpNHRkN1FyS3ZYdjNBQmc2ZEtqTnZyMTc5N0ozNzE2NytwazdkeTQxYXRTdys3eDZ2ZDZ1UXQzRi9mNWxhTjY4T1EwYk5uemlhWUFGcFd2WHJuVHQyaFZJcjQrMllNRUNxLzBqUjQ3TTlMai8vdmUvbGdBeDJFNEhmUkpObXphMTFPVXltVXdNR3phTUprMmEwTHQzN3l5UE9YNzhPTXVYTCtlZGQ5NnhUQ1BOVEU2QnJldzhtbFVVRnhlWFkyYlM3ZHUzT1h6NGNKYjc4NUpaOUUvNmZHemF0SWt0VzdiUXZuMTcyclp0QzRCQ29lQzk5OTdEYkRhemJkczJUQ2FUMVM4ZGNqSm16QmhVS2hWNnZaNkZDeGVpMVdwNTlkVlg4Zkt5WHVYWnpjMHQyMnQvR3U2ZkVNV05CTWlFRUVJSVVXd3BuVDNUNjVFMS93OW1mU3FHTytmUlIvNkovdlk1VE1reG1CS2lNRVdGWTA2Snc1UWFqOG9yRUtjOEJzaHFyN05kdWN1WWtJQzJwQzlrblkxdlM2RkE2K2xOMm9QN0FEaVVlZ2JId0NBQUhNdVd6Zlc0TXFheVJVZEhaMXNnZi9mdTNhalZhaUlpSXFoWnN5YkhqaDFqNHNTSnpKOC8zMUxNT1NOZ0JOQ3ZYei91M2J0SFRFd004Zkh4QURScDBnU0R3WUNYbHhmMzd0MWp4NDRkaEllSE0ySENCT0xpNG9pTGl3T3M2emFaVENadTNicVY2Wmd5NmxSRlJrWm1lNDBGOVlBMmQrNWNtMjNMbGkzajZ0V3J6Smd4ZzJ4bVdWakpxTDFWRUlyei9YdFVSbkRzaHg5K3lQV3hkZXZXdFJxanlXUWlORFRVcGwxRVJBUkFwdnZzMWFSSkUwc0c1YzZkTy9uenp6OFpQMzY4VlpzclY2N1laRFZsU0V4TXRBVGI4bUxObWpXVUtsWEtKb3V6U3BVcTNMbHpoL0xaQk5zekFyWXRXN2EwQ1lZODd2YnQyM1l2bEFCWUJRSXpYTDkrbmNtVEoyZDczSkVqUnpoeTVFaVcrNThrV0dlUDR2ejUyTHg1TTB1WExxVjI3ZHFaQnVIZmUrODlkRG9kY1hGeG1Fd211L3ZOcUZHbTBXaVlNMmNPRnk5ZXpQSDlrSlhpZlArRUtJNGtRQ2FFRUVLSXA0SkM0NGdtc0M2YXdMbzVOODRuS2xkWGRORVB3R3kyTzBobU5wblFSVDlBNDU0K0RiVE1nSUdVR1pCMVlDc255Y25KYUxWYWZIeDgyTDE3ZCtiai9QOEhxckpseTNMcDBpWGF0Mi9QaWhVcnFGYXRtdFZLWjQrdWFKbGgzYnAxTnR0V3IxNXQ5WHJxMUtsV3J4OTlLSTZOamMwMmNBZmt1TCtnSHJJZnovclM2L1ZjdTNhTnVuWHJVck5telZ6MUZSVVZaZlU2SlNXRnFLZ29uSnljTW0xdmIvQ3R1TjYvMWF0WDgrMjMzMXBlWjlSS2Vqdzd5eDVqeG95eGVzZzJHbzE4L3ZubldiYlBibCtHRHovOGtCTW5UbGhlWjl3RFgxOWZmSDE5Z2ZRQW1iKy92NlVta3owY0hSMnp6RGl6aDd1N2U2YmJHelpzeVBMbHk0bUtpc3B5c1l2ang0OVR2bno1TElNaGRlclVzWHpXSjAyYVpKbENhbytNKzlPOWUzZXFWYXNHUUsxYXRkaXhZMGVXeDNUczJKRnUzYm94YU5DZ0hQdi90MzArZHV6WXdlTEZpM0YyZHFaRml4WWMrTC8yN2p5ODVqT1ArL2puWkJWTFF0WVN0WSttU0FUVDJrSkRxK295aHBST2F4UWR0QjEwS0VOckVFdHFpQzNUMXFPSzFoTktKd2dTWXNzMHBacTJzYVU2UWUzcldFT2FTSVFzSitmNUkwL09PSEt5dFRvUzUvMjZybHhYY243Mzc1ejczTTR2cnQ4bjkvMjl2L3JLYXJ1ZVBYdkt6OCt2MUJwelVtRW9YUFFIQ0tsd05tTllXSmkrL3ZwclNkS3NXYk9LbmJOMjdWcXRYVnY4RHp0VjVmY3pVQmtSa0FIQUk4amc1Q0pUZnA0TURwV25UZ3dlUGxOK25neE8xUjkyTjZvVWwwYU5sWG5vZTkwK2VVSTFtcGR2WjYvYko0N0xsSmNubDhhTkhrZ2YwdFBUNWVaV0dMYTk4TUlMVnR1c1dMRkNqei8rdUFJQ0FwU1ltS2lvcUNpZFAzL2VhcGdSRkJTay92MzcvNnkrYk5pd1FZbUppUmFQdWJ1N2wzZ0RGUkVSb2UzYnQxZWFHNng5Ky9ZcE96dGJucDZlU2twS0tyV3RuWjJkUmMyMSs1ZkdiZDY4V1pzM2IxYXZYcjNNeTF1TDVPWGxsYnZtVUdVZHY2ZWVla28xLy84dXJFdVdMREUvZm04TnJMMTc5eW84UEZ3REJ3N1VILzd3aHhLZnExcTFhaFkvT3pvNktpWW1wbGk3WmN1V0tUWTJ0c1RRNXQ0YVRDRWhJZXJjdWJPKysrNDc3ZHUzejJyN1M1Y3VxV0VGWjIwNk9EaW9WNjllRlRxblBMcDM3NjRWSzFabzU4NmRWb1BxVTZkTzZjS0ZDNldHVVIwN2RqUnZOakIrL0hqekVrNXI3dHk1bzhqSVNKMDdkODVpdWVhOVM2VU5Ca094VFJUdVoyZG5WMllieWZhdWowNmRPdW1ISDM1UTdkcTE5ZUdISDViWXJuZnYzdVZhbnIxKy9YcUx3UE9sbDE3UzZOR2pMVFl0K0RrcTYvZ0JsUlVCR1FBOGd1emRHeWcvODRZYzY5UjkyRjFCSlpLZmVlTm4xK2V5VmJVN2RsTG1vZTkxYmVNR05aazB1ZXdUSkYzYkVGMTRidWVnQjlLSGt5ZFBxbjc5K3VhZnc4UERWYmZ1ZjYvdG9VT0htci92M0xtek5tM2FwTWpJU0EwZE9sVE5talhUeG8wYlpXOXZyNzU5KzBvcXZHR3FTRDJ0ZSszYXRjdjhmVmsxMGFUeUwrR1IvamZMZUlwMitOdXlaVXVaQmNMdDdPek03U1hMV1hTaG9hSHEycldyZXZUb0lXOXY3Mkt6UjdLeXNzcXMxMVhaeCsvSko1ODB6ejY4TnlBckNzMU1KcE9pbzZQbDdlMnRRWU1HeWRuWldTa3BLWXFQajllNGNlTktERUNNUnFOTUpwUFYwS1hvblBJRU1rWGhaV3BxcWtWQWR2L09mV2ZQbnRYdTNidXRQc2Zycjc4dXFUREFLL284UEtnbGx2Zno5dlpXcDA2ZEZCTVRvLzc5K3hlYldiVmh3d1k1T0RpWTYxaVY1ZDZab2ZmYnQyK2ZQdnJvSTJWa1pHalVxRkhxMTY5ZnNUYmwzZUV3T2pwYTBkSFJwYmJadW5XcnpWMGZkZXJVMGVUSms4MUxkYTJGVEFNR0RDaHhCdDM5bGk5ZkxzbHk1cWFIaDRjOFBEeCtWdjhxKy9nQmxSVUJHUUE4Z3B6OW50T2RjMThUa01IQ25mTXBjdlo3dHV5R01QTUplVkdYVnY1ZlhZdlpKSThlUGVYV3JsMnA3VE1PN05mMXpiR3lyMUZEai9Vci84NlhKY25LeXRLeFk4Y3Npb2Q3ZTN1WHVFdWx2YjI5REFhRFhGMWQ5ZkxMTDBzcURMVWNIUjNWdDI5ZitmajR5TlhWVmRldlg5ZVJJMGNxMUpkdTNickoxZFhWZlBOZlZrMjBlNVduM2E4OWkrSHk1Y3RLU2tyU004ODhvNlNrSkwzMjJtdFdaK1RsNU9UbzlkZGZMM1pEMktGREI0dWY2OWF0YTM3cy9nQWdOVFZWdFdyVktyVS9WVzM4N3BlUWtLQlRwMDVwNXN5WjVyRGpwNTkrMG80ZE8rVG01cVlSSTBaWVBjOW9OUDZxeGY0clVneTlTTkd5UmFrd0xKczRjZUxQZnYyU2xsaEswcEFoUS9UblAvOVphOWFzc1JpZmt5ZFBLaUVoUWIvNzNlOStkcTJwSXVIaDRVcElTRkRMbGkwMWYvNzhFbjlYbERaT2h3OGZWbHhjbkF3R2crclhyNjlCZ3dhVitwcU9qbzVjSDFiY3ZuMWIxYXYvOGxuYjl5OTNMc25nd1lNMVpNZ1FTWS9HK0FFUEF3RVpBRHlDYWdRTjE4MURNY3E5Y1ZGT252elZEMUx1all2S3piZ3BqeURyTjYyd3pyRjJiVFVhODdiT2hNL1dpWGNuNkltNTgrWGE3cmRXMjJZYzJLL2o3MDZVVENZMUhEZGU5bVhjQUpiSDVzMmJsWk9UbzZDZy84NUdLK2xtSmk0dVRvc1hMMWFkT25XVWxwYW1wVXVYNnZlLy83Mk9Ieit1MTE1N1RWTGg3QmFwTURTYlBYdDJoZnJTclZzM0RSMDYxRHhqemN2THE4eWJwbjM3OXVtNzc3N1RzR0hEeXJ3aC9yV3RYNzlla3ZTblAvMUoxYXBWMC9idDI5V3ZYNzlpdFlGaVkyT1ZtWmxaWmloUW1yTm56NnBXclZwS1RrNld2NysvSEIyTEwzZXZhdU4zcit6c2JDMWZ2bHhCUVVIcTFLbVQrZkd1WGJ2cStlZWYxN3AxNjlTcVZhdGlvWWxVdVBUUHpzNU9lL2JzS1hhc2FNYUx0V1BsOWV5enYreVBBQldaeFZWUlRabzBVWjgrZmJSKy9YbzkvZlRUQ2dnSVVFNU9qdWJObTZkYXRXcVp3dzFyOHZMeWxKbVpXZVpySkNRa0tEQXdVSk1tVFpMQllGQmFXcHJWZGlXTjA5R2pSN1ZvMFNLMWFORkNQWHYyMVB2dnY2OUdqUnBaYkM2UWs1T2p6ejc3VEI0ZUhqOXJ0dDJqZm4xSWhTRmdmbjcrQSszWGloVXJTangyLy84TFZYMzhnSWVGZ0F3QUhrRUc1NXB5N2ZkM1pheDlTMjd0ZWhPUzJiamNHeGVWY1hDcjNGNVpMSU56allmZG5TckhKK1JGM2Jsd1hsYytYNk9qYjQyUzV3dTk1TjIzbjZvM0tieGh6RDV6V3RkalkzUmp4M2FaakViVkd6eFVQcjh2dnFTcG9pNWR1cVExYTliSTM5L2ZmSFBhcGswYnZmcnFxK2FhUGthalVmYjI5b3FKaWRIbXpadjErT09QYStIQ2hWcTVjcVZpWW1JVUV4TWpnOEdnNE9CZ2krZnUxcTJidW5YcnBoa3padWpFaVJOYXVuU3AxUnVrdzRjUDY1MTMzckVJNklvVUZCUW9QVDI5MVBld2MrZE9IVGh3UUsrKyttcUpOK3FTVkwxNjlXSjFxaDZreTVjdmEvdjI3UW9LQ3BLdnI2OEdEeDZzWWNPR0tTb3F5cUllMU1tVEo3VjY5V29GQlFWWjFCK3JpRE5uemlnOVBWMUdvMUh2dnZ1dVB2LzhjM2w1ZWVtM3YvMnR4VkxacWpSKzkxdThlTEdNUnFQRnpuMUZBVTd2M3IzMTlkZGZhOEdDQlZxMmJGbXhHVkdabVpuS3pNd3N0dkhEdlVvN1ZoN256cDNUNmRPbnk5WFdXbEQwNDQ4L1ZxZ0FmcEZHalJxVnV2UlJra2FNR0tIdnYvOWVZV0ZobWpkdm5sYXRXcVZ6NTg0cE5EUlV0V3ZYTHZHOGd3Y1BLalEwdEZ6OU9IVG9rRjU1NVpWUzIxZ0xUL2JzMmFONTgrYXBZY09HbWpWcmxtcldyS25ZMkZoOStPR0hpb2lJa0wyOXZSSVRFL1h4eHgvcjJyVnJDZ2dJVU8vZXZjdTFKTGJJbzN4OVJFZEhxM3IxNm5KMGREVHZTUHJFRStXclhWa2VGVm5tV0JYSEQ2Z01DTWdBNEJIbDFMU1QzRjcrUDdvVk0wVk90VDNrMHRCZkRyVThLZHh2STB6NWVjclB2S0U3NTFPVW0zNVRicThzbGxPVGpnKzd6bUQvcndBQUVacEpSRUZVVzFXVHdhQkdiNCtYUzZQR09yL29BNlZ1alZQcTFyaGl6UnhjWGRWZ3pOZ0hFbzVKa28rUGo1bzBhYUxodzRlcm9LQkFkbloybWpGamhqSXpNK1h0N2EyZmZ2cEpFeVpNMEpBaFEvVEdHMitvUm8wYWV1bWxsMVNyVmkyTkhUdFdkZXZXMVZkZmZhV2VQWHVXdU14cXpKZ3hldlBOTnhVV0ZxYlpzMmRiek9RNGR1eVlRa05EMWFoUkk0MGJONjdZdVpjdVhTcjNFcDZ5YnRhSER4OWVacHRmNHNNUFA1U2RuWjE1V1p1UGo0K0dEUnVtcFV1WHl0ZlhWOTI2ZGRQVnExYzFkZXBVZVhoNDZPMjMzeTdYODk2NWMwZUppWWw2OGNVWHpjVzB0MjNiSmtrS0RnNjJxSE0yWjg0Y0ZSUVVtSCt1U3VOM3I4aklTTVhIeDh2TnpVMFRKa3hRVmxhV2J0KytyWnljSEl0MmQrN2MwYng1OHhRZUhtN3grTTJiTnhVWUdLaXBVNmRhZmU2NHVMZ1NhMTROR0RDZ1hIMU1Ta3JTcDU5K1dxNjIxZ0t5WGJ0MldXeEdVRjRoSVNGbEJtUXVMaTZhTVdPR3hvNGRxNUVqUjZxZ29FQ0RCZzFTMTY1ZFN6MnZXYk5tNVZvK0doNGVydGF0VzFkb280RTdkKzVvK2ZMbDVzL3IvUG56elVzRHg0OGZyN0ZqeDJyKy9QbTZldldxamh3NW9qWnQybWppeElscTNicDFtYzlyUzlmSHQ5OStxNVNVRkVtU3M3T3ovdmpIUDViNWVmaTFWTVh4QXlvREFqSUFlSVE1TmUwa2o3ZTI2SGJpcDdwMUxFSEd0QXN5NVdZLzdHN2hmOERnVkYzMjdnM2s3UGVzUElLR3krQmM4MkYzcWNyejZSY2l6MmVmMDQzNG5VcmZtNlNjcTFjbGcwSFZIbnRNYmgwNnlyUEg4N0t2K2VERzJjSEJRZlBuejllMmJkczBZOFlNZmZ6eHgvcnFxNiswWk1rU2JkNjhXYTZ1cnFwZHU3Ym16Sm1qME5CUURSczJUQ2FUU1NrcEtmTDM5MWZidG0xbE1Cak14Zm10Y1hkMzE3UnAwelJwMGlSTm5UcFYwNmRQVi9YcTFiVnIxeTR0WExoUTlldlgxNXc1YzZ3V21xNWZ2MzZwSWNLYU5XdTBjZU5HTlczYVZMZHUzZEtDQlF2TUJkN3Y5MnZXcE5xMmJac09IanlvZ1FNSFdnU0YvZnYzMTZsVHB6Um56aHlkUFh0VzhmSHhNaHFObWp0M3JublhVR3V5c3JJa1NidDM3MVpNVEl4eWNuSzBhTkVpdWJtNTZkeTVjOXE2ZGF2YXRXc25QeisvWWhzQmJOeTRVZnYzNzlma3laT3J6UGpkejgzTlRSNGVIbnJ5eVNkVnQyNWRlWGw1eWQzZFhiVnIxNWFibTV0Y1hWM2w2dXFxQlFzV0tDRWh3Zng1bEtUOC9IeGR1WEpGZ1lHQlZzZTRLS0F0YmZ6TFlqS1p6TitYdHNRc0tpcXF6QkN0SW5XWHlsdjBYaXI4RE5Xc1dWTlpXVmt5R0F5cVdiT21lVFpvU1R3OVBjdTFmRFE4UEZ6MTZ0VXJWMXVUeWFTRWhBU3RXTEZDTjI3Y1VJTUdEWFRod2dXTHVsbFBQUEdFUm8wYXBVV0xGcWw2OWVxS2lJZ3cvM3VXOU40azI3dytJaUlpbEorZkw2UFJLQ2NuSnhrTUJoMDVja1JObXpZdDl3eXNleisvOTZ2SVo2d3FqaDlRR1JDUUFjQWp6dUJjVXpXZkhhdWF6NDU5MkYwQnFqejdXclhrMDMrQWZQcVhieWJMTCtYczdLeVltQmo1K3ZvVzI4M013Y0ZCMDZkUDF4dHZ2S0dWSzFmcTZhZWZWbnA2dW5uR2g0T0RnNVl2WHk1UFQwOTE3OTY5eE5mdzkvZlg5T25URlJZV3BwRWpSNnBaczJiYXMyZVBubjc2YVUyWk1xWEVJdE5GTi9iV3hNZkhhOE9HRFJvd1lJQkNRa0kwWnN3WVRaczJUVE5tekNoeE5wc2tKU2NuYTlXcVZab3laWXE4dkx6S01VS2xPM255cEQ3NjZDTTFiZHBVZ3djUExuWjgzTGh4T243OHVQNzV6MzlLa21iT25LbEdqUm9WYTNmNzltMUZSMGNyT1RsWng0NGRrMVE0L2lFaEllclNwWXVhTjIrdTlQUjB6Wmd4UTQ2T2p2ckxYLzVpZFJPRXJLd3NKU2NucTZDZ29FcU1ueVR6TG4xRk85MzE2ZE5IL2ZyMWs4RmdLUFc4SVVPR3FFdVhMaFpoeXZIang1V2ZuMjlSeitwQk1abE1pb3VMVTFwYVdxVzlvYjk0OGFKV3IxNnRYYnQycVZxMWFob3hZb1IyN3R5cHBVdVhLaTR1VGdNSERsVDM3dDJ0MXVSNmtQTHo4eFVmSDYvbzZHaGR2SGhSWGw1ZW1qTm5qczZjT2FObHk1WVZhLy9NTTg4b096dGJuMzc2cVpZdFc2WXhZOGJvTjcvNWpmbTRMVjhmOTNOd2NMQ29hN2hxMVNxZFAzOWVVVkZSWlFhdVY2NWMwZGF0V3lWSnAwNmRVck5telN5T1Y2UUcyYTh4Zm9BdElDQURBQUFvcHg4R0RWVDJ5Uk5XajdrMGJLeldhOWZKWUdmM3dGNXZ4NDRkdW5MbGlrYVBIaTFKNWxDaWFDbVNtNXViRmk1Y0tHOXZiems1T2VuVXFWT1NDcGRqK2ZuNUtTa3BTZSsvLzc3OC9QeEt2ZkZ4ZDNkWHExYXRkUERnUVYyK2ZGbnU3dTRhTkdoUWhYZGd1M0xsaWlJakkvWGxsMThxS0NoSXc0Y1BsNzI5dlJZc1dLQ3BVNmZxalRmZVVFaElpUHIyN1N0UFQ4OWk1K2ZsNWVuMDZkTjY2NjIzTkd2V0xJdWI4SXE2ZlBteXBrNmRLbnQ3ZTRXR2hscUVEaGtaR1lxUGo5ZW1UWnVVbXBxcURoMDY2TWNmZjFSWVdKaWVlKzQ1OWUzYjErSzFIUndjdEhidFd0V3RXMWNEQnc1VTE2NWQxYVJKRS9QeGl4Y3ZLalEwVk5ldVhkUE1tVFBsNit0ckRnRHVuUkZ5OCtaTk9UbzZsbGhycWpLTm44bGswdUxGaXhVYkd5dGZYMThkT0hCQUVSRVJHajE2ZExHTkRheXBWNjllc2M5YzBXNkdiZHEwK2RuOXVsOXVicTRrNmE5Ly9hdFNVbElzYXNwVkJnVUZCVHB3NElDMmJObWl2WHYzU2lyY3pPRE5OOStVbDVlWFFrSkNGQlVWcFhYcjFwbnJ0blh2M2wzQndjRnEwYUpGbVVIay9hOVZIdmIyOWpwLy9yeXVYYnVtbDE5K1dZTUdEWktMaTR2T25EbGpicE9kbmExdnZ2bEdPM2JzVUg1K3ZqNzQ0QVA1K3ZxYVB3TlBQZldVbm52dU9iVnQyMWJWcWxXenVldWp5TDIvayszdSs5MXZNcGwwK3ZScGk5cHE5eDY3VjBaR2h2NzJ0NzhwTHk5UHZyNitldSs5OXpSMzdsdzk5dGhqZXVtbGw4cmM0WFR0MnJWV1ovcmU2NWVPSDJBTENNZ0FBQURLcVZxREJpckl5YlYrckdHREN0M01saVVySzB1ZmZQS0ovUDM5MWI1OWUwa3lGK2RmdTNhdE9uVG9ZSDY5ek14TXBhZW5Lekl5VXA2ZW5tcmV2TG1rd2hwanc0Y1AxNVl0Vy9UbW0yOWFQUGZodzRlVm5KeXN2WHYzNnZMbHkzSjJkbGF2WHIxVXUzWnR4Y1RFYU96WXNmTHg4Vkc3ZHUzVXNtVkxOV3ZXVEw2K3ZoYXpjMHdta3k1Y3VLQ1VsQlI5ODgwM09uandvQndkSFRWczJEQzk4c29yNXY3NSt2cHF5WklsV3JseXBUWnMyS0MxYTllcVJZc1dDZ3dNVkpNbVRWUzNibDAxYmRwVTdkdTMxOEtGQ3pWNThtUk5tREJCWVdGaFpkWTVzc1prTW1uNjlPbm1ZdkMrdnI1S1MwdlQzcjE3bFppWXFJTUhEOHBvTkNvd01GQ1RKMDlXcTFhdGxKV1ZwYzgrKzB4YnRtelJ6cDA3MWJCaFEzWHExRW10V3JWU1FFQ0FJaU1qNWUzdGJmRTZScU5Sc2JHeFdyRmloUndkSGZYM3YvOWRiZHUybFNUelRmNzY5ZXZWcmwwNzNicDFTNG1KaVdyZXZMbDVYQ3JyK0VuU2xpMWJGQnNiSzM5L2Y4MlpNMGVyVjY5V1ZGU1U5dTdkcTg2ZE82dGV2WHB5Y25JeXo1Z3Arckt6czFOT1RvNXljbkowOSs1ZDVlVGtxRUdEQnZMMzk5Zk9uVHZMREd2di9UZVUvaHRBL1Bqamo1SmtFWFRtNWVXWlE2Y3paODdvblhmZVVZOGVQUlFWRlNXcFlrdlNyUGtsNTZla3BHalBuajNhczJlUDB0TFNaREFZRkJRVXBJRURCMW9FTTA1T1Rob3laSWo2OU9tajZPaG94Y1hGbVRmWWNIZDNWNmRPbmZUV1cyOVpYWDZaazVPam16ZHZxazZkT25KeWNsSmlZcUlrbGJtY3oyQXdhT1RJa1JvNGNLQkZHRlcwUERJc0xFeDc5KzVWYm02dVBEMDl6VHRWZHVuU1JRRUJBVnE5ZXJWMjd0eXBmZnYyeWNYRlJWRlJVVFozZlJRcENwSSsrT0FEK2ZuNVdiejNBd2NPS0NNalF3TUdERkJlWHA0T0hqeW94bzBieThQRFE5OS8vNzBrbVRjNG1EbHpwcTVldmFxNWMrZXFWcTFhbWpCaGdrYU1HS0hnNEdBMWE5Wk1MaTR1c3JlM3QvZ3lHbzNLejg5WGZuNitjbk56emQvMzZkTkh6czdPRDNUOEhrU1lDRlFGQmxOcEM1MEJBQUR3ME96WnMwY05HalF3TC92THljblJsQ2xUOU1NUFAxaHQ3K0hob1lrVEo2cGR1M2JteDg2ZE82ZUdEUnNxT1RsWjhmSHhPbm55cFA3em4vL0laRExKd2NGQi92Nys2dHExcTRLRGc4MUxjckt5c3BTUWtLQmR1M2JwNk5HakZtRkZuVHAxTkdUSUVEM3p6RE42N2JYWGxKR1JJYWt3dk92Um80ZENRa0pLblgyUWxwYW1iZHUyYWZmdTNUcC8vcnlrd2hsRjgrYk5NN2M1ZS9hc0prNmNxQ1pObWxnOFhoSDc5dTFUWGw2ZU9uZnVyQysrK0VKejU4NlZWRmdrUFRnNFdIMzY5TEY2MDVlYW1xcm82R2p0MkxGRDJkblphdHEwcWY3eGozOVluWjN4MFVjZmFkT21UV3JkdXJVbVRwd29IeDhmOHpHajBhajMzbnRQMzM3N3JYbjhmSDE5TlduU0pQbjUrU2tySzZ0U2o5K1ZLMWMwYmRvMHZmLysrNnBSbzNEMzJ3TUhEbWpqeG8wNmV2U29idCsrWGU3bkNnOFBWM0p5c3RhdFc2ZkpreWVyVzdkdVZ0c1ZqZWUvL3ZVdjNiMTdWMzM3OXBXam82UHM3ZTJWblYxWVB6TXNMRXdkT3hadU9GSlFVS0NSSTBmSzN0NWUwNlpOMDJPUFBTYnB2L1hGU2l0cW41U1VwTjI3ZDF0ZDlsYlVqL0hqeDVmN1BVWkVSQ2drSkVTalJvMlNWQmhpZi9MSkozSnpjMVBQbmozVnAwOGZjLzlLYytmT0hYMzU1WmZhc1dPSGpoMDdwb2tUSityNTU1KzMydmJXclZ2cTM3Ky94V01HZzBIejVzMVRZR0JndWZ0ZTVPMjMzOWFSSTBmazR1S2lMbDI2cUVlUEhtcmR1clhWNEQ4N08xdmZmdnV0OHZMeVN0d1E0RkcrUG9yY3ZYdFhzMmZQMXY3OSs1V2ZuMjl4ckVhTkd1cmF0YXRHang0dFoyZG5oWVNFbUVQSUlyTm16Vkw3OXUwVkVSR2h4bzBibThQSTFOUlVmZjc1NTlxL2Y3OVNVMVBMUFR2UXg4ZEhxMWV2L2xYSEQ2anFES1g4TlpPQURBQUFvQUpPelp5dXpKVERGbys1dGdsVTB5bWgvN00rcEtXbDZlN2R1eGFQT1RrNXljUERvOFJaYkttcHFSbzVjcVI4ZlgzVm9rVUxCUVFFcUhYcjFtVXVvOHpNek5TLy8vMXZIVHQyVEtkUG4xWm1acVlXTEZnZ1oyZG5mZm5sbDdwNTg2YjgvZjMxeEJOUFZIZ0czZlhyMTNYNDhHRzFhTkdpV0hody92eDVlWGw1VlhpWlowbFdybHlwaGcwYnFtUEhqdVdxVVhYMzdsMGxKaVlxSUNDZzJNeVlJdW5wNlRwMDZKQ0NnNE5MZko3YzNGemw1dWJLMGRHeDJPdFc5dkhMenM0dThmeUNnZ0laalVZVkZCU29vS0JBSnBQSlhEdXE2S3RveVptenM3T3VYYnVtanovK1dOT21UU3Z4ZlNZbEplbnc0Y1BtM1VZakl5UDEwMDgvbVF2WUJ3WUdGZ3ZYcmx5NUlrOVBUNHVaWlY5ODhZVmlZMk8xYU5HaUV0OWJhVzFXcmx5cHJWdTNhdDI2ZGFVUDBEMWVmZlZWdmZEQ0MrWWxuaWFUU1ljT0haSy92Mys1bHFSYWs1cWFXbWF0ckpVclYrcnUzYnNxS0NpUXM3T3oycmR2cjVZdFcvNnMxenQrL0xoT25EaWhIajE2bEx1b2ZHa2U5ZXZqZmthajBmejl2Wi8vSXF0V3JkTDE2OWRsTXBuazZPaW90bTNibW5jdkxkcTRvU1Q1K2ZuS3k4c3pmK1huNTF0Y1owWGZPenM3bTkvVHJ6bCtRRlZHUUFZQUFQQ0FIQjR4VEpuL3RwekI1ZHF1blZvdUtWN2NHZ0FBQUpVSEFSa0FBQUFBQUFCc1dta0IyWVBiWmdrQUFBQUFBQUNvZ2dqSUFBQUFBQUFBWU5NSXlBQUFBQUFBQUdEVENNZ0FBQUFBQUFCZzB3aklBQUFBQUFBQVlOTUl5QUFBQUFBQUFHRFRDTWdBQUFBQUFBQmcwd2pJQUFBQUFBQUFZTk1JeUFBQUFBQUFBR0RUQ01nQUFBQUFBQUJnMHdqSUFBQUFBQUFBWU5NSXlBQUFBQUFBQUdEVENNZ0FBQUFBQUFCZzB3aklBQUFBQUFBQVlOTUl5QUFBQUFBQUFHRFRDTWdBQUFBQUFBQmcwd2pJQUFBQUFBQUFZTk1JeUFBQUFBQUFBR0RUQ01nQUFBQUFBQUJnMHdqSUFBQUFBQUFBWU5NSXlBQUFBQUFBQUdEVENNZ0FBQUFBQUFCZzB3aklBQUFBQUFBQVlOTUl5QUFBQUFBQUFHRFRDTWdBQUFBQUFBQmcwd2pJQUFBQUFBQUFZTk1JeUFBQUFBQUFBR0RUQ01nQUFBQUFBQUJnMHdqSUFBQUFBQUFBWU5NSXlBQUFBQUFBQUdEVENNZ0FBQUFBQUFCZzB3aklBQUFBQUFBQVlOTUl5QUFBQUFBQUFHRFRDTWdBQUFBQUFBQmcwd2pJQUFBQUFBQUFZTk1JeUFBQUFBQUFBR0RUQ01nQUFBQUFBQUJnMHdqSUFBQUFBQUFBWU5NSXlBQUFBQUFBQUdEVENNZ0FBQUFBQUFCZzB3aklBQUFBQUFBQVlOTUl5QUFBQUFBQUFHRFRDTWdBQUFBQUFBQmcwd2pJQUFBQUFBQUFZTk1JeUFBQUFBQUFBR0RUQ01nQUFBQUFBQUJnMHdqSUFBQUFBQUFBWU5NSXlBQUFBQUFBQUdEVENNZ0FBQUFBQUFCZzB3aklBQUFBQUFBQVlOTUl5QUFBQUFBQUFHRFRDTWdBQUFBQUFBQmcwd2pJQUFBQUFBQUFZTk1JeUFBQUFBQUFBR0RUQ01nQUFBQUFBQUJnMHdqSUFBQUFBQUFBQUFBQUFBQUFBQUFBQUFBQUFBQUFBQUFBQUFBQUFBQUFBQUFBQUFBQUFBQUFBQUFBQUFBQUFBQUFBRHppL2g5enROTXJzdWJyUHdBQUFBQkpSVTVFcmtKZ2dnPT0iLAoJIlRoZW1lIiA6ICIiLAoJIlR5cGUiIDogIm1pbmQiLAoJIlZlcnNpb24iIDogIjI5Igp9Cg=="/>
    </extobj>
    <extobj name="C9F754DE-2CAD-44b6-B708-469DEB6407EB-3">
      <extobjdata type="C9F754DE-2CAD-44b6-B708-469DEB6407EB" data="ewoJIkZpbGVJZCIgOiAiMTg5MjQxMzMxMjYzIiwKCSJHcm91cElkIiA6ICIxOTM5NTA0MjciLAoJIkltYWdlIiA6ICJpVkJPUncwS0dnb0FBQUFOU1VoRVVnQUFBNThBQUFKYkNBWUFBQUJqSHlCcUFBQUFDWEJJV1hNQUFBc1RBQUFMRXdFQW1wd1lBQUFnQUVsRVFWUjRuT3pkZDV4alYzMCsvdWNXM2FzK1hkTjNadnVzZDczZHUyNjdhMXhpakFIYmRCd2dnY0F2Z0JPSEFLRUZDQTRKOENXQlFCSWd3UVRTNk4wTzdyalg5YTdYMi92T3prN3ZvOTV1K2YwaGpVWWFhYm8wbXZLOFg1N1hTdmRlWFoyUk5MSWVuWE0rUitnN2VOZ0VFUkVSRVJFUlVSNTRkbXdSY20wWDU3c2hSRVJFUkVSRXRQd3dmQklSRVJFUkVWSEJNWHdTRVJFUkVSRlJ3VEY4RWhFUkVSRVJVY0V4ZkJJUkVSRVJFVkhCTVh3U0VSRVJFUkZSd1RGOEVoRVJFUkVSVWNFeGZCSVJFUkVSRVZIQk1Yd1NFUkVSRVJGUndURjhFaEVSRVJFUlVjRXhmQklSRVJFUkVWSEJNWHdTRVJFUkVSRlJ3VEY4RWhFUkVSRVJVY0V4ZkJJUkVSRVJFVkhCTVh3U0VSRVJFUkZSd1RGOEVoRVJFUkVSVWNFeGZCSVJFUkVSRVZIQk1Yd1NFUkVSRVJGUndURjhFaEVSRVJFUlVjRXhmQklSRVJFUkVWSEJNWHdTRVJFUkVSRlJ3VEY4RWhFUkVSRVJVY0V4ZkJJUkVSRVJFVkhCTVh3U0VSRVJFUkZSd1RGOEVoRVJFUkVSVWNFeGZCSVJFUkVSRVZIQk1Yd1NFUkVSRVJGUndURjhFaEVSRVJFUlVjRXhmQklSRVJFUkVWSEJNWHdTRVJFUkVSRlJ3VEY4RWhFUkVSRVJVY0V4ZkJJUkVSRVJFVkhCTVh3U0VSRVJFUkZSd1RGOEVoRVJFUkVSVWNFeGZCSVJFUkVSRVZIQk1Yd1NFUkVSRVJGUndURjhFaEVSRVJFUlVjRXhmQklSRVJFUkVWSEJNWHdTRVJFUkVSRlJ3VEY4RWhFUkVSRVJVY0V4ZkJJUkVSRVJFVkhCTVh3U0VSRVJFUkZSd1RGOEVoRVJFUkVSVWNFeGZCSVJFUkVSRVZIQnljVnVBQkVSRVJXWHBLcXdPT3lRckdyaVIxVWhTaElFU1lRZ2lvQWdGTHVKK1dXYU1BMERwbTdBMEhYbzBTajBTT0luSGd4QmowYUwzVUlpb2lXSjRaT0lpR2laRVVRQml0c05wZFFOeGVXRWFMRVV1MG56U3hBZ1NCSUVTWUlJQzJTYk5XTzNFWThqNWc4Z051SkR6T2VEYVpoRmFpZ1IwZExDOEVsRVJMUk15SFliYkpVVlVNdEtJRWhTc1p1ellJa1dDNnpsWmJDV2w4SFVkVVNIdlFnUERFSUxoWXZkTkNLaVJZM2hrNGlJYUltek9CMncxM2lndUYzRmJzcWlJMGdTckpYbHNGYVdJK2J6STlUVGgzZ2dXT3htRVJFdFNneWZSRVJFUzVTa0tuQTIxak4wNW9uaWRrRnh1eER6K1JGbzc0UWVqUlc3U1VSRWl3ckRKeEVSMFJJakNBTHNOUjdZYWp3UWxscXhvQVZBY2J0UWR0bDZoSHY2RU9ycGcybHlUaWdSMFhRd2ZCSVJFUzBoa3FyQXZiSUpzdDFXN0tZc2FZSWd3RjViRGFYRURWOXJHM3RCaVlpbWdldDhFaEVSTFJGcWFRbktXdFl4ZU00ajJXNURXY3RhcUtVbHhXNEtFZEdDeDU1UElpS2lKY0JXWFFWbmZXMnhtN0VzQ1pJRTk2b21CRHE2RWU3ckwzWnpGalJCbENCWjVPUTZzaElFUVlRZ0NCQkVEZytuL0RFTkU2WnB3alFObUxxZVdNODNyc0UwOUdJM2JkbGorQ1FpSWxya0hQVzFzRmRYRmJzWnk1NnpvUmFpUlVhd3M3dllUVmxRUkVtQ3JDcVFGQVdDd0VGM1ZIaUNLRUNBQUVBRTVMRzRZNW9HOUZnTVdqUUdRMmNRTFFhR1R5SWlva1dNd1hOaEdYMHVHRUFCU1paaHNka2d5dnk0U1F1RElJaVFWU3RrMVFwRDB4QVBoNkZyV3JHYnRhenczWUNJaUdpUnNsVlhNWGd1UVBicUtoaHhiZGtPd1JWRUNZcmRCc2xpS1haVGlDWWt5akpVbHd0NlBJNVlLTXdodWZPRTRaT0lpR2dSVWt0TE9NZHpBWE0yMU1LSXhSQWQ4UmE3S2ZOS3Nkc2dxeW9BenVHa3hVR3lXR0Fya2FGRm80aUZ3c1Z1enBMSGdmZEVSRVNMaktRcWNEVTFGcnNaTkFWWFV3TWtWU2wyTSthRklJaXd1bHlRVlNzWVBHbnhFU0NyVmxoZExzNUxMakErdWtSRVJJdUlJQWh3cjJ5Q0lQRi80UXVkSUVtSjUwcFkybUZNbENTb2JoZm5kdEtpSjhweTRyVXNTY1Z1eXBMRi8zTVJFUkV0SXZZYUQ5ZnhYRVJrdXczMkdrK3htMUV3a3NVQzFlV0NLUElqSlMwTm9paENkYms0WjdsQStFNUJSRVMwU0VpcUF0c1NEakpMbGEzR3N5U0gzNHFTQk1YaFdQSTl1N1Q4Q0lJQTFlbGdEMmdCTUh3U0VSRXRFczdHZW43UVg0UUVRWUN6c2I3WXpjZ3JRUkNoT0oxOFBkSVNKaVJmNDR4TCtjUkhrNGlJYUJHd09CMVEzSzVpTjRObVNYRzdZSEU2aXQyTXZGR2REZzYxcFNWUEZFV29EbnV4bTdHazhGMkRpSWhvRVZqSzh3YVhpNlh5SENwMkc0c0wwYkloV2l4UU9NOCtieGcraVlpSUZqalpibU92NXhLZ3VGMkx2bGlVSUVySmRUeUpsZzlaVlNHSW5QK1pEd3lmUkVSRUM1eXRzcUxZVGFBOHNWV1dGN3NKYzVMb0FlSThUMXB1QkNpMnhmM0YwVUxCOEVsRVJMU0FDYUlBdGF5azJNMmdQRkhMU2lHSWl6TzhTYkxNNVNkbzJaSVVDNGViNXdIREp4RVIwUUttdU4wUVdPNS95UkFrQ1lyYlhleG16SXFGUFQrMHpMSDNjKzRZUG9tSWlCWXdwWFIrZzBwTTAxTS81aFRIbXVPT3ArbFJTaFpmK0JRbGliMCt0T3lKc3N5MVArZUk3eUpFUkVRTG1PSnl6dXY5M2ZEUFAwcGR2dmNQWDRlVzZvbm5tNTdySDhMNy91ZDNxZXZQZlBUZGVXdkhGeDk4Tm5YNWM3ZGNtN2Z6VGtRekRQejJ5Tm5VOVRkdlhWK3crMUxjOC91YzVvT3NLc1Z1QXRHQ0lDc0tZdUZ3c1p1eGFERjhFaEVSTFZDU3FrSmNwblBzSGpuWm1ybzhXZmg4OFBoNWZPbmg1MmQwN2x3aE9hNGIrTWJqKzFQWEN4aytSWXNGa3FwQ2owWUxkaC81SmlrTW4wUUFJS2tLd1BBNWF3eWZSRVJFQzVSbEhoWTMvLzRMaC9HREY0N2szUGVCSHo0d28zUHQrZnIvcEM0Lzg5RjNJeENONFpadi9YVHkrMy8zcmJqM3VWY0JBTlZPQno1MjQrNEpqLzNZcjM0UEFQQzQ3UGprVFZmTnFHMFR0WFZGbVJzL2ZPOXRjenJYYkZnYzlrVVRQZ1ZSZ2lCd3BoWVJBQWlDQ0VHVVlCcWNhakFiREo5RVJFUUxsR1JkSHVzcHZuQ2hFMEFpQ0U1bS84V3VyT01jcWlWMS9kS3dEd0FnaVFMcVN4THJvblo1QTlBTVkxcm5uMCtMNmJtVkxQeTRTUFBETkUwSXdzS3ZCaTFaSkdoUmhzL1o0THNKRVJIUkFqVWZBV1ZYVXgxc2FVTjd2LzMwd2RUbHQyNXZRWlhUTWVGdEI0SWgvT3pneWRUMUQrL2RrYkZmbGtUY2N0bHFBTUN6RjlyaGo4UUFBSHZXTk1LWkhNYnBudVB2dUhmTkN1eGRzd0ltZ0wzSjNzd0toejNWbS9tTzcvOEduU04rQUNoS0QrZEVGbFA0ekdlQmxaaHU0Sm5PZnR5d29qcHY1MHdYakd2NDBlazJuQnJ5d1dPMzRwTTdOOHo0SE8zK0VINXlwZzFuaC8yNFlVVU4zcjV1eGF6YjgraWxIdXp2R2NUNWtRRCtaTk1xWEZOWE5lVnRmTEU0K3NOUjlBWWo2QW1Gc2JiVWhjc3JTMmQwdiszK0VINTl2bU5XYmI1amRRTWFYWm1qTGg2NzFJT3Z2M0lhQUhEUGxadHdSYzNNMXg1KzdhK2ZCQURjZStPdXJQTy8wRDJBSDU5dVE3cy9oTy9kdEFzVkMvenZRNVJrQUxGaU4yTlJZdmdrSWlKYW9DUzE4Qi9BTnRWVllWUGFCK0wwOFBrSEcxWk5XbkRvYlA5UVJ2aDg1ODdMTXZaYlpSbWZlZTNWaU1RMVBIYjZJb0JFMlB6aTYvZEJLdUJhbHd1LzMyUitudHQ4eWRkU1A0RzRocnNlUDREZVVBUVJYY2V0Syt2d1VzOGcvdWFGbzlNK3h5OWVmeTBjc29TUmFEem5maFBBa3gxOUdBeEhjWExJaDdldlc0RVNKZmU4NlRKcjdubXNic1dDSjlyN1lKZ21IbW5ybVZiNGpPa0dJbnAyVDFpN1A0Um5PdnNCQUU5MzlrOFlJcTJTaEsrOWNnb3ZkQThncGhzWisvYldlOUFaQ09NYmgwNVAyb2FQYkZ1UDF6YlhBZ0FHd2xFODBObzFaYnR6MlZOWGxSVU9nM0VOaHBtb2YyM1BVMCs0THpiMkhKYW9GcHdaVG54SmROLzVUcng1YldOcW55Z0ljRnBrZk96cFF6Zys2TTA2ejcwMzdzSUhIdHVmdFQzWGNlTi9yOW5pOGxlengvQkpSRVMwUUJXN3BQOU01M3hPWkg5YkYrTEpEK2JYckc0b1NQRFVqYkVQN0dJQmcyMitTSW9GanRyQzlQN2xteG1OQStaVUMrOU16V21Sc2F1bUF2ZGY2TVM5Ujg5alIzVTVWRWxFaFMwUnhIWER4RWcwMFp0VXBpbzVuMGRSQUFZak1ienJvUmVtdkQvRE5QSEIzNzg4NGY2djd0azY0YjRHcHgyWC9FRjBCa0o0OUZJUHF1M1duTWR0VG9iSlg1L3Z3QStPWDVpMFBVOTE5T0dwanI2Yys5NjdjUlhLclVwRzhGUWxDYnRyS3RCUzdwcjB2RlA1MXZVN3Nib2tVV0g1dkRlQXV4NC9BQUQ0NSt0MllGMlpLMnQ3THFHMHBaUSs5dlNoYWQvM3Jwb0svTzFWbCtmYzk3YmZQWmR6KzAvUFhNSlB6MXhLWGErd3FmamhhNmMzeDlzaWlqQ0IxRkI3aXlnaWJoaVQzMmdXT0FkNjloZytpWWlJRmloQkt1NEhuQnEzQThva0FUaW1HK2p4QmFZOHorK09uVTlkZnUyR1ZYbHAyNmpiL3UzbkFKQ3hKbW12TDVqYVBoS09aaDM3anAwYjg5cUcyUkFrQ2ZaRkVqNURiWjB3OHhBK0FlRDltMVpoZjg4Z2VrTVJQSHl4RzM5MDJjcFVzUGo5cFY3OHc4R1RrRVVSUDdoNU42d1R2UFpDOGZ6TXRmdkVNNjlPNjdpdkhUdzE0YjZIN3JndUwyMEJnSGVzYThLYjFqVGk5NWQ2OEo4bldsRmxVL0daWFluUkJBOWQ3RTRkZCsrTnV6SnVOMVd2MzBTaDh1NG5EK2Jjbmtzd3JrMzcyUEh1ZWZFWVh1Z2VTRjMvd0dQN3NiV3FiTWJuK2VUT0RlZ0todkdwWnc5RGxTVDg2MnQyWkIxei8yMTcwZTRQcFI2VCsyL2JteHJ1bTAvTW5yUEg4RWxFUkRRTmdpaENrQ1NJc3BUNFY1SWd5QklFVVFSRU1iRmZGQ0dJUXRybDdIMkFrUGh2dEtpR0lFQklia055bXlBSXFjdkY5TVUzN0p0eTJHMzZPcCs1ZEl6NDhXSnJaK3I2WC96aTBkVGw5K3krSEIrNFpxejNxZHNYd0IvKzRMZFo1OGkxYmRSUUtKSzF6VERObk50SHQ0WGp1WWRzVW03NUNwNUFvamZ2TDdhdFIwalRjRzF5dVBkZlBmTXFCc0pSK0pQRE1FM1R4SWQrbngyWS9yL0xWK09xMmtwVTJ0UzhoTDVDaEJJQStObXQxMHo3MlBUZXZ4STFNVHhZRmlkUE5qTWRPdnFXdFkycE9aU0RrU2grY2JZZEFQQ21OWTJvc21Wdnp5Vzk1L05iMSsrRU1rVWJSOWxrQ2Q4NmZEYm52b2Z1dUE1UlhjZW5uajJNazBNK1ZGaFZmSFhQRnRRNWJIaWlvdytQdC9maUV6czN3SjBjTnUyeFcxTmZNZ2tZZXh6YS9hSFVPZC8vNlA1VXIrZm85VUpneitmc01Yd1NFZEh5SXdnUVpRbWliSUZva1pNL0ZvaXlERkdXSVNTRHBTaEpxY0M1RU1MZ2ZNdkhzTnZ2UDM4NE5WZHNLbkhkU0ZXc1RaZHIyNmdhZDZJZzBtQXdraHJhNjdJcWNDUS9zUFlIUXRBTk0rTllwNnFnSlBsaDNEWEJ2RDlLazZmd0dkTU42S2FKRGVXSnFzTW1FaUdpTnhSQlg5cVhCYnBwb2p1WXZZNWlXTXZzOGZ6OEMwZXh2MmR3eHUwWURhNy9kZk9WQUlDSXB1UERqeCtBYnByWVVsV0tqMjV2eWJyTmwvYWZ3T25rNi9EenV6ZGhkYWx6d3ZNSDRscnFOVGVaOFNIeXZZKzhsUEY3ZHdSQ3FZRDhrVzJ6WDNlMlB4eEZORG1jTjMyZTVVQTRtaHFTbXI0OWw5R2VUd0hBcWhMbmpPWlYvOW1XdFhqanFucDgrcm5EQUlBdlhyMFp6VzRIQW5FTjk3eDREQ2VUeGFHK2NtMGllTVowQS9lZDc4U3BZUjgrKy93UmZIWFAxZ2w3d2NmckNJUW12VTdGeC9CSlJFUkxpaUNLRUJVTEpFV0JxQ2lRRkVzaVdJNkd6R1RncEtuTmRkanRLKzA5ZU94VWE4YjU5cXhweENNbld1R041R2VOeTUrLy8wM3dSMko0MDcyL3hPaG96Qys4Ymc5Mk5kY0J5S3gyKy9QM3Z5bDF1N2R0M3dERE5DRW12MVE0MXRXZjJyZjh2bWFZZ2lEa0pZRGU4OUl4SE93ZFNsMy9yNXV2UkxYZGl2KysrVXIwaENMNDQ0ZGZCQUQ4L2RXYnNhTzZIRUFpSUUwMHY3UENxcURXWVp0MWU5TG5jVzcxbE9GZzd4Q09EM3BoRVVXVXAzMHAwUnVLNE14SUlualdPV3k0dXE0eTYxdzdxOHZoVEw2dmZPVEpWNllNYzBBaUJIOGlXWTEzZFlrelkyaHRQazAwei9UcHp0emJjeG50K2JSSUlqcjgwd3QwcWlUQ1k3ZWl3cWJpcGQ2eEx3azhOaFVDZ0Q5OTdHVU1KdDhISXBxT3Yzcm1WVVExSFdGTmg1NTh2WjBaOXVPckIwN2ljN3MzSWE0YmlLWVZkUXByT3NaUEMzN29qdXN5aHQwK2RNZDFCZXZocHRuaC8zMkppR2h4RVFSSXFwSVJMaVYxOUxLeXRJS2xhUmE4eC9VM1I4NU11TyttbHBYd3VDZGVhcVhmSDhKL3Z6UldxVFQ5WEc2cml2dU9uTW1ZaTdtaXZBUjNYM2NGRHJUMVpJVFBaejc2N3F4ejcwa3VtekxSL25UZmYrRXdJc21lbVhLN0Zkc2FheVk5SGtqMHVyMzJYMytDbUs1RGdKQXhWSzk4RG9GbXVreE54OENSNHdXL24zeXdsWlFtaDR3WHpvbGtGVk5CQUZyS3A3Y2U2MS9Nb1Rkd3ZGdWFhM0d3ZHdpYVllS25aOXJ3b2MxclUvdCtmTG90bGIxdlg5T1E4L2FyUzV5cG9qNy9kYUkxNXpHNVhOODROdS8zUzlkc2htYVkrTTZSczNpbGJ4ZzFkaXUrZVBWbUFNaFo1WFV5Mnp4bGVPaU82NkFaQm41eHRoMC9PdDJHbUc1Z1kwVUpQcjZqSlJYYVgrb1p4RDhjT0lsM2IyakdiYXR6LzI0QUVFcitmY1YwWTFxVlpRSGc4c3BTL0VPeXFOTVQ3V05COThzdm44RG5yOXdFTSszZElUMnNDMGdNMTFVbENTUFJHSjd2R3NDQjNpRTgwTnFWbWpzYTBYWGNjZjh6OE5pdCtQdmtZelNmVERQL1JZeVdpeVgwZjJnaUlscEtSRm1HWkZVaHFTb2txd3JabXZoWFVwUUZPd1RXTkUzQU1HQ21mc3pVNWRIdE1KSDQwR1VpMlp0a0p2OHh4ODZSdkd5dHJFZ00rUzJncnozMjBvVDcvbWYvc1ZtZmEyVkZLVjYvYVEwT1h1cVpkZHVtNDVWTFBmamxvYkdDTUcvZHZnR1dDUW8xL2ZqQUNRREE3VnZXd1dhUjBWeFJncE05Zzhnc1Z3UzhmdE9hZ3JWM2xHRXNuZ1hxVGROTXpFdWVvMC91M0lBVFF6NThJVzFwbGZHOVVxWUp2UG4vbnMxNSs2OGVPSW56M2dBK3NDbXhkdXhjaDkybXU2YTJFZzFPT3pvQ0lmemZoUzdjMEZpRGRXVXVIQi8wNHVHMlJJOWtoVTNGTGNtbFRDWXpmczZuWVpwNDZHSTMvdnZrUll4RVkyaHcydkdoemRtdnNWcUhEUVBoS0k0TUpJS21LQWg0dFg4WXR6VFhab1RQNmZia25Sank0aXN2bjB3TmFWNVo0c1JyR2p6WTN6T0l1R0hpb2krSXg1Si9uejg3MDQ2cmFpdmhtYUNxYjBpYitldlZtbnp2dXVRUDR1akFTR3I3UlY4UUgzM3FFTjZ6b1JrR2dHcWJpaktyQXJkaWdWT1JZWlBsMUt2dDh5OGN4Zm95RjY2b0xwL1cwakhqSDV0QzlYb3llODRld3ljUkVSV1ZhSkVoMjJ5UWJWWklWbXNpYUtvcWhBS0hybHhNWFllaDZZbC9kUjFteG1VdDhXOXllK3F5bmd5YWFhRXhYNVFTZDhIRFp5SGQyTktNZjNscTR1VWJnRVF4b2RFNW5WUDFjT1k2OXZKNkQ5NjZZd04rZHZBa1ZsYVU0dTA3TXRjYWZjdTJGcHpwSGNLREo4Nm4xakM5Y1gwemJCWVphNnJLMFI4SVFSWkZxTEtNU3FjTis5YXV3RzJiMTgzcTk1MEpVMTg4bjE0VHZUeHpMN0RpVml3b0hiZm1acGs2c3ptMzlyUy9oN2tPdTAwbkNBSSt1SGtOUHZ2OEVlaW1pUy90UDQ3UFhia0pYMzc1Uk9yUCtvT1hyNEZsbW9WMjBuM211U040dFg4WVZrbkMremV0eHUyckd5QlAwSlA4UHljdnBucmh1NEpoZk92d1dUemZQWUFyYXlZdS9EVVJ1eXhuektWdDh3WHhyMm5GZjJyc1Z0eSt1Z0VENFNqZXZhRjV3dUFKQU4rNWZ1ZTA3L2ZXM3p3RjNUUmhUWDRKbEw1c0NwQW9xTFMzdmdwN0d6ejQwK1JTT1A5K3d4V3B5OSs1ZmlmZTgxQmlDUFlQYjdrS2p1Um9sci9jdmg1dkQ2ekFSNTU2QmFvazRUOXUyZ1ZKRUJEU3RJem5aZnhTSzZQeTJYblBucy9aWS9na0lxTDVJUWlRVkJXeXpRclpuZ2lic3MxVytHR3lwZ2xEMDJERU5SanhlT2JsY2R2TUFxd0hOeGQ2TkFyWk52RUh3bng0OEs2M3B5NmY3eC9HUC83K0pWeE05cks4ZnRNYTNMVnZCd2FEWWZ3MmJVanRIKzNlREZFUThJMG5Yc1lqSnhOckc5YTRuZmpZRGJ1d0tWbkJWQlFFMkJVTC9tRERTaHhvNjg1WmZUWWZMSktJUDkrM0U5c2FhckNxc2pTcjEvTXQyMXB3cUwwWEQ1NDRuM1hiVDl4MFpVSGFOQjE2TkQ5elh1ZURxZXVBWEppLzB4Ky83dXBaMy9iUHRxN0xXQmR6dXRMbitxYmJXVjJPRzFmVTRMRkxQZWdKUmZCblR4eElCYzk5RFI3c3FhL0tlYjdoU0F6dmZQRDVLZTgzb3V2NDNySHorTjZ4N05jaUFIejVtaTE0cEcxczNxZkhia1dacXVCUTN6RDIxRlhoM2h0M0lhcnJVTlBtWWV1bWlaaHV3Q1pMR2ZOVWdVVFl2MnZMV2x6MEJYSFJGMFJQS0lMMXBTNXM4NVJoWTBVSkttMHFEdllPNGJGTFBYaStld0EzTkZiamp5NWJpY3BrQlZ3Z3M1THNkRFE0YmFuNW1xTkZnbDd0RzRGTHNhU3FHWDl5NXdic3FpbEhSRE13bUZ3S3lURE4xT1hSeHdwQUtuaU8vajVoYTJLN0FLVGFXUVlGOTkrMk42UE42VXV0RklLcEw1NlJDd3NOd3ljUkVlV2ZJRUMycXBBZGRsanNkc2gyR3lTcnRURHp4a3dUZWl3T1BSYURFWXRCajhWaFJHUEo2M0hvOFhqZWV5VG5pNTZub2p5VGNhb0srZ01oL1BUZ1NmemkwTWxVbGM0M2IxMlB1MTl6QlVSQlFMY3ZnSisvTWphMDlZUFhib2NpUy9qcjExNE50MVhCTHc2ZFFvOHZnRS8rNWduY3ZtVWQzclA3Y2xRa2U2UStjL00xZU92M2ZsWFEzK0hDd0FnKy9kc25wbjM4bSs3OTVhVDcvKzlEYjBOSjJnZndRcGlQNXpaZmpBSi8wSDdvWWplK2NlajA5STVOR3pMN1RHYy92dkx5aVJuZjMrZXYzSVNyYTdPTEJnSEEzVnZYNGZTd0QrMytVT3B0bzlGbHgxOXV6OS84MG9uODA2SFRNSUhVOEY5RkZISFBWWnZ3UXZjZ2JtbXV4WmxoUHo3ejNHRzhhVTBqM3J5MkFhZUgvZmpXNGJOb2NOcnh1ZDJaYTljKzNOYU5mM3BsN0RFVkJRR1ZOaFhIQnIzWTN6dVVNY2Q1MUtPWGV2QjBaei91YkduQzI5ZXRnRzZhMDU3Zk9lcTNiOXlUdXF3bWU2bWIzUTZzTDNmaFI2ZmFVdGRWU2NKUUpBWUFFL1lDajdydlFpZXViNnhPRlhRYTcxRGZjS3FTN25qamg5M21hMTFXUTUvOXVxZkxIY01uRVJITm1XaVJJZHZ0c0RnU1A3TERubGpqTWs5TTA0UWVpVUtQUmhQL2psNk94V0VzNFRVYkN4MVFoa0lSZlBQeC9YanEzS1dzcFNGKytlcHAvUExWM0lIZ2huLytVZFkyQVluZWkxKzllaHIzSHoyTFd6YXV4c2R1MkEycHdJVnFGcXZGRkQ3MWVHRSthSGNGd25pMnN6K2pkeXZYTU55b2JpQ2tGZjdEdmpjYXgzK2V1SkJWemJVckVNYi9ucnlJZDY1dnltanJxQkxWZ250djNEWGhlVC8zL0JIMGhDTFlVTzdPdVl6THFIODdlZzRpZ0p1YWF2Q0Q0NGtSQmFXcWdsdWFhMkdhSnI1OTVDd0NjUTBQWE96Q205WTJ3QnVObzgwWFJKc3ZpRWN2OWVDbUZXT0Z0cTZwcThJUGpyZkNMa3R3S1JhVXFSWTRGUXVjRmhtL09kOEJJRkhzYUV0VktRUUljRnBrUkhRZC8zSHNBdXJtTUpRNUZCLzdvbUowMk8xbEZXN2N0cm9oRlQ1SGpUN083bkZEc2ROcGhvbHZIejZMemtBNFk1NnNicHI0OGVrMkhCa1l3UnRXMXMrNnZiT2x4OW56T1ZzTW4wUkVOR095elFhTHk1RUttcEtTbjdVU2piZ0dQUktCbGg0eUk5RkYzWHM1Ri9GZ1lkZW9jMXNWbk80YlNnWFBLcWNkZi9HYUsvRForNSthOGJuKzV0WTkrUHVIbmtOY054RFhEVFNYbCtZYzJsZ0lpaVNodnRRMTRmNm9wbUVnTUxaK1lvM2JPV2tvbm85MkYvcTV6U2ZUMEdHYUJnUWhmMThvQWNBWFhqeUdhK3NyY1hsRmFXcGJybUc0MCtrWm5hcEhLNndscXFQbTBoZUs0TDRMbmZpL0MxMnA0WjVBSWhUNVluSG9wb2xmbkczSGd4ZTc4WVpWOVhodGN5MXEwdVpIaW9LUXRXWm51dEhYbWlwSmt4NjNxN29jMVN2cjBCSElYdVAwVitjNmNHb29NZC81UTV2WHdDcEoyRk5maFIyZWNoenNHOEozRHAvRGRrOFpLcExyMXpvdE1uNTB5MVY0cXFNUC8zM3lJcTV2OUtTcTJZNkd6ODJWcGJpeXBoSWZlR3cvMXBhNThKb0dENzV6dzg1VUdKUUVZY1k5aGFmUzF1UzFKWHMrMzdwMkJaUWNSY0NlUzFhdWJaNmtvbllnK2VWaWlXckJ5ejJEZURLNVBFemNNRkpWaGUrNTh2S01kbzVmYWlYZlROT0F1WWdLaGkwMERKOUVSRFE1UVlCc3M4TGlkTURpY2tKeE9pQk1jOEh2Q1prbXRFZ1VXamdNTFJ5QkhrcjhhOHhENzhaaW9rZWpNT0p4aUphSmV3Ym1RaFpGL01uVlcvRGxoNS9ISFZ2VzQ3MVhiWVpkc2VBajEyZjI0Z3dFUXZqZnRNcTNmMzdkVGtqamVyWnZXTitNS3FjZFgzamdHV3l1OCtDdE9YcDREclIxNDZaLytURmlzNmljT1ptR01oZCs4cjdiSjl4L3FMMFhkLy84a2RUMWI3LzlabFJORWdJS3pZakhGOVdjVHdEUVl6SEk2dHpuSCt0cFh5SkZkVDAxOUhLdVpsclZWRE1NUE4zWmp5YzYrbkN3ZHdoR1dydFVTY0lmWGJZU2IxeFZqNStkdVlRZm5iNEl6VEFSakd2NHllazIvUFIwR3phVWwyQlhUVGx1WDlPUW10czRhakFjUlNDdVFSWkZkQVZDNkEwbG51dXBCZ0hjM0Z3THF5VGhGMmZiTTdZZkgvVGlCeWNTUGFIWDFsWGhtcnF4dWFjZjJySUdmL3JZeXdocEd2N3R5RG44OWE2TkdBaEg4ZnYyWHZ5dXRTdFZjR2gvN3hCZXQ3SXU2L0VlcmFKN3NIY0lCM3VIWUpNbDdLMzM0QTJyNnJCbWtpOTBBT0RGbmtHY0cvYkRJb21RQkFIQnVJWW4wOVlVSFYxSE5WZndiUFVHOE5pbFhnREFya21LS1kzT09TMVRMYmpucGVNNWh3dWJtTjh2SnZWb2ZsNnp5eFhESnhFUlpVb0xtNHJMQ2NzY3c2YXA2NGlId3FtQXFZWEQwQ0xSWmRtVE9Sc3hmd0RXOHJLQ25mK0c5YzNZVUZPSlduZGlqVUxUQkc0ZlYrMzFYUDlRUnZoODQrVnJZUm4zbXRBTkV4dHJxL0M5UDd3VnRnbm1aaG1tbVZxUE01Zi9TbHN6Tk5kMjd5SWFxanFabUM5UTdDYk1tQmJOVC9nOFBleFBYVzUyTy9EaHpXdG50WXpJWEVtaWlDZmFlL0Z5NzFCcW15QUExelZVNDMwYlY2RXFPZWYzenBZbTdHdW93cjNITHVERlpFK2RpY1F5Sm5WT1cxYndCSUNUd3o3ODNVdlphN2hXVGpHUE9OZTV3cHFPdjl0L0hKcGhvc3lxNE81dG1YK2JEVTQ3WHIrcURyODkzNGxuT3Z0eGJzU1Bvd1BlMUxEZDFTVk92SC9UYXV6dkhjUWJmdnQweG0wZEZobFgxMVhpaXBweVBOUFpqL3ZPZCtMVXNBOFB0M1ZqYlpscnl2RHBqOFh4djZjdTV0em50TWpZUFVHb0RHczZ2dmpTTVdpR0FiZGl3VTByYWpLK2xMREpFbVJSZ0dhWStNUXpyd0pJTEJPendtWEhCVzhBTHNXQzNUVVZ1THF1RW4vNzRqSGNkbC91SG0wZysvWDA2emZzU2ZYSXpwWVdZL2ljQzRaUElpS0NhSkdodUYySkg1ZHI5c3VjbUNhMGNBVHhZQWhhS0lSNE1MU281cll0UkxFUlgwSERweWdJZU9mM2Z6T2oyOXowTHorZWRIOTZCZDEwSHBjRFY2MnN4K05uTHNLZm84ZnJlOCs5bXZOMkUyMGZDb1p4MjcvL1lvcldacHVxNE5Db3FaWittYTJZMXpmMVFRdU1vZXN3TkEzaUhLdmVOcnNkRUFUZzZ0b3FmR0puQzFSSnlnaWZzNTN6K2J2YjkwMjZQNkxwR2V1SENnQSt1cjBGSDNoc1AyS0dnWDMxSHJ4dDNZcWN3MkxyblhaODRjcE51T0FONEZmbk92Qk1aejlxSEZiY3ZUWDNranliSzB1enRwV3BDdDY4cG5IU051WmlreVY4NmVyTitIOEhUdUpEbTlmbW5COTU1L3BtSEIzdzRyMGJWMkZOcVF2TmJpZE9EZnR3WTJNMXJrZ0dRRzlzYkc2OExJclk2U2xMaFVPTEtPTDZ4bXBjMzFpTmswTStQSGFwWjFycm1WNVdYcEsxeldHUnNiR2lCTys5YkNWY0U4emx0TWtTM3J0eEZiNyt5aWw4ZEVjTEhCWVp2clQyV1VRUmQ2NXZ4ay9PdE1Fd2dUOVlVWU9XTWpmdVdOT0FVbFhCdHFxeUtZc1VGWXFSWEhLTFpvL2hrNGhvT1JJRVdCejJWT0NVN2JNck1HSEU0b2dIZzRnSHc5QkNJV2loOElKYnJtU3hpL2w4TUhWOTdrT2RGNERtaWhKOC9NYmRDTVhpNlBUNjRTbmkwTmRpTVhWOVVZWlBBQ25xZ1ZNQUFDQUFTVVJCVklpSHcxQmRrL2VHVFdXN3B3eGZ1bm9MdGxhVlFrak9yYTJ5cTZtaGwzOTcxZVZadHpuVU40ejdMblJtYlMrM0t0aGFsZmhpUnBwaW5xNUZGRlBIbHFxSlVGUm1WZkRsYTdlZ3htNmRNQ2lsVzFYaXhNZDN0T0N1TFdzUmpHczVoNU1DaWJtaVg5dTdMZFdicDBvaVZycWRFeDQvM3B2WE51S09OUTBZL1kxV2xqanhuZXQzcGg2djhVcFVDNzZkdGc2bkxBcjQ5QldaNjkzdXJhL0NsYlY3SUFuQ3BHdVZiaWgzWTBPNWUxcnRySGZhWmpTbjhtTTdFa1B4eTYwS3JtK3N4cWFLa3RUYW9tN0Zrbkd1TzF1YWNHZExVOGJ0MHdzcWpTckVuTTdKeE1MWjgzRnBaaGcraVlpV0NWR1dvWlM0b1pTNG9MaWNzd296ZWl5R3VEK0llQ0NBdUQ4SW5jT1BDczQwVEVTSHZiQldsaGZzUGo2OGQwZGV6NmVPNnptL3NXVWwvSkVvVmlaN2hENy91bXRUKzlxSC9WZ2JtRjd4blJkYU94Rks2eUdSUkJFcnlxYjNRWG1oaUE2UHdGeWtRODUxVFlNZWowT2E0eHprYlo3TW52d2RubkxzOEV6OCt0N21LY3U2RFpEb1lkeDhiWFl2WXk2S0pPSXIxMjdKMnI1MmlxR2x1ZGhrYWNxaG14c3JzbnNGcDB0QWRwaWVLSGhPbHlnSU9ZZjF6cWZ4NGRGakwrd2F4dm1teCtLc1M1QUhRdC9CdzR2ekhaQ0lpS1lrS1FxVVVqZlUwaEpZbkJOWEZKeUlIbzJsZ21Zc0VJQVJXN3JMbWl4a3N0MkdzcGExeFc1RzBiVU5lUkZMRG5sYlcxVzRNRjVJdzZmT1Fnc3QzdDRUUVpSZ0szRUI0Qkk2dEp5WUNIdDlITmt6QTU0ZFczSytTYkRuazRob2laR3RWaWhsSlZCTDNETWVUbXZxT21JK2YrTEh6N0M1VUdpaE1HSStQeFQzM0lZOExuWk5PZWFZTFNZeG4zOVJCMDhnc2V5S0ZvM21wZmdRMFdLaFJhTU1ubm5DOEVsRXRBVElOaXZVOGpLb3BXNUk2dVFWRmNlTEIwT0lKd05uUEJSbUZkb0ZLdFRUdCt6RDUySVg2dW1iK3FCRklCWUtRNVRrT1JjZklsb01qSGdjc1VYK3BkRkN3bmNOSXFKRlNsSVVxT1dsVU10TElWdW4zd3RoYUJwaTNtVFk5UHRoNUhuTlJTcU1lQ0RJM3M5RkxPYnpJeDRJRnJzWmVSTU5CS0c2WFJBbktWNUR0TmdaaG9Gb2NIcHowbWw2R0Q2SmlCWVJVWmFobHBWQUxTK0R4VEg5U3FGNk5JYllpQmRScncveFlJaTltNHRVb0wwVFpaZXRuM1B4RVpwZnBta2kwSjVkclhVeE0wMERzVUFBcXN2RjF5TXRVU1ppZ1FCTWs4TnQ4NG5oazRob2dSTkVBVXBKQ2F6bFpWRGN6c1JLNk5PZ2hjT0lqdmdRRy9GQ0MwY0szRXFhRDNvMGhuQlBIK3kxMWNWdUNzMUF1S2NQZW5UcFZZWTJkQjJ4WUJDS3c4RUFTa3VNaVdnZ3lEVTlDNERoazRob2daS3RWbGdyeTJFdEw0TXdSVm4vVWZGZ0NOSGhFY1JHZkZ3R1pZa0s5ZlJCbVVVeEtTb09MUlJlTW5NOWM5SGpjVVQ5ZmloT0o0ZmcwcEpnR0lsZWZRYlB3bUQ0SkNKYVFBUlJoRnBXQ210bCtiU0gxZXFSQ0NKREk0Z09qeXpKM2hYS1pKb21mSzF0S0d0Wk82dTFXbW4rbUxvT1gydmJvbDNYYzdvTVhVZlU1NGZxZExBSUVTMXFSanlPYURERW9iWUZ4SGNJSXFJRlFMYmJZS3NzaDFwV0JrR2F1dmZBaU1VUkdSNUJkR2lZUTJxWElUMGFnNyt0QSs1VlRjVnVDazNDMzlheGJMNFFNazBERWI4Zml0MEdXVlhCZFVCcGNUR2hSYU9zYWpzUEdENkppSXBGRUtDV2xjQldWVG10WGs1VDF4RWQ5aUl5Tkx5a3FtYlM3RVJIdkFoMGRzTlpYMXZzcGxBT2dZNXVSRWU4eFc3R3ZJdUZ3b2hIWWxCc05raUtwZGpOSVpxU0hvc2pGZzdETkRqTWRqNHdmQklSelRQUklzTmFXUUZiWlFWRXk5UnZ3L0ZBRUpHQklVUkh2RnprbWpLRWUvc2h5akxzMVZYRmJncWxDZlgySTl6WFgreG1GSTFwNklnR0F4Q2pNaFNialVOeGFVRXlOQTJ4Y0JpR3BoVzdLY3NLM3cySWlPYUp4V0dIcmFvU2FsbkpsQlZyRFUxRFpIQVlrY0VoNkpIb1BMV1FGcU5nWnpjQU1JQXVFS0hlL3RSenN0d1ptb2FJM3c5UmtpQXJDaVJWZ1NDd0tCRVZqMmthMEtNeGFMRVlDd29WQ2NNbkVWRWhDUUxVRWpmczFWV1FwekcwTnViekozbzV2VDZ1eFVuVEZ1enNoaEhYNEd6Z0VOeGlDblIwSWR3M1VPeG1MRGlHcmlNV0RnUGhNQVJSZ21TUklFb3lCRW1DSUlnUVJEQ1VVbDZacGdIVFNQNnI2ekIwRFhwYzU5RGFCWURoazRpb0FBUkJnRnBSQm50MUZTUlZuZlJZVTljUkdSeEd1SDlnMlJRbm9md0w5L1hEaU1YZ2FtcWNWdEVxeWg5VDErRnY2MWlXY3p4bnlqUjBhRkVkQU4vcmlKWWpoazhpb2p3U0pBbTJ5bkxZUEpVUUxaTVgyOUFqVVlUN0J4QVpIT1pjVHNxTDZJZ1hXamdNOThvbXJnTTZUN1JRR0w3V05uNXhSRVEwRFF5ZlJFUjVJTW95Yko1SzJLb3FwbHg3TWViMUlkdy9nSmd2TUUrdG8rVkVqOFl3Y3ZvYzdEVWUyR284RUthWVgweXpZNW9td2oxOUNQWDBMZmwxUEltSThvWGhrNGhvRGtSWmhxMjZLaEU2eFltSE9wcUdpY2pnRU1KOS9ld2hvWUl6VFJQQjdsNUVob2JoYkt5SDRuWVZ1MGxMU3N6blI2QzlrMy9MUkVRenhQQkpSRFFMZ2l6QjdxbUN6Vk01ZWVqVWRZVDdCeEh1RzJBNWQ1cDNlalFHNzdsV1dKd08yR3M4REtGekZQUDVFZXJwNHpxN1JFU3p4UEJKUkRRRGdpVEI1cW1FM1ZNNTZmQmFJeDVIcUc4QWtZRkJtRHJuYzFKeHhRTkJlTSsxUXJiYllLc3NoMXBXT3VYd2NFb3dkUjNSNFJHRUI0YWdoY0xGYmc0UjBhTEc4RWxFTkEyQ0tDWkNaM1hWcEIvYTlXZ1VvWjQrUklaR3VGUUtMVGhhS0F6L3BVNEVPcnFndU4xUVN0eFEzTTRwaTJNdE4wWThqcGd2Z0pqWGg1alBCOVBnM3pJUlVUNHdmQklSVFVZUVlLMG9nNk8yQnFKbDRyZE1QUnBEcUxzWGtXR0dUbHI0VE1ORWRNU2JXaHBFVWxWWUhIWklWalh4bzZvUUpCR2lLQ1dXYlZscVJZdE1FNlp1d0RCMG1Mb0JQUnFGSGtuOHhJTWg2TkZvc1Z0SVJMUWtNWHdTRVUxQUtYSEJVVjhMMldxZDhCZzlsZ3lkN09ta1JVeVBSaG00aUlpbzRCZytpWWpHa2UwMk9PdHJZWEU1Snp6R2lNVVI3T2xGWkhDWW9aT0lpSWhvR2hnK2lZaVNSTVVDUjEwTnJPVmxFeDVqeERXRWVub1JHUmppMm41RVJFUkVNOER3U1VUTG5pQUlzRlZYd1Y3am1YRFpGTk13RU83dFI2aTNINmJCNnJWRVJFUkVNOFh3U1VUTG11SjJ3ZGxZQjBsVkp6d21NakNFWUhjdmpIaDhIbHRHUkVSRXRMUXdmQkxSc2lRcENod05kVkJMM1JNZUUvUDZFZXpzaGhhSnpHUExpSWlJaUpZbWhrOGlXbFlFVVlDdDJnTjd0UWVDbUh2NUNDMGNRYkNqQ3pGL1lKNWJSMFJFUkxSME1Yd1MwYkpoY2RqaGFtcUVaTTA5eE5iVWRRUzdleEh1SDJRRld5SWlJcUk4WS9na29pVlBFRVhZYTZ0aHI2NmE4SmpJNERDQ1hkMHc0dG84dG95SWlJaG8rV0Q0SktJbGJhcmVUaTBVUnFDOUUvRmdhSjViUmtSRVJMUzhNSHdTMFpJa2lDSWN0ZFd3VGREYmFlb0dnbDNkQ0E4TWNZZ3RFUkVSMFR4ZytDU2lKY2Zpc01QVjNEamg4aWt4bngvK1N4MHdZbHc2aFlpSWlHaStNSHdTMFpJaGlDSWNkZFd3ZVNicTdkUVI2T2hHWkhCb25sdEdSRVJFUkF5ZlJMUWtXSndPdUpvYTJOdEpSRVJFdEVBeGZCTFJvcGJvN2F5QnpWT1pjMytpdDdNTGtjSGhlVzRaRVJFUkVhVmorQ1NpUld0YWN6dmJPbURFMmR0SlJFUkVWR3dNbjBTMEtOazhWWERXMXdDQ2tMV1B2WjFFUkVSRUN3L0RKeEV0S29Ja3dkWFVBTFcwSk9mK21EYzV0NU85blVSRVJFUUxDc01uRVMwYXNzMEc5Nm9tU0txU3RZKzluVVJFUkVRTEc4TW5FUzBLMW9weU9CdnJJWWpadzJ6andSQjhyVzJzWkV0RVJFUzBnREY4RXRHQ0pvZ2luSTMxc0ZhVTVkd2Y3aHRBb0xNYk1NMTViaGtSRVJFUnpRVERKeEV0V0pLcXdyMnFDYkxObXJYUDFBMzQyOW9SSGZFV29XVkVSRVJFTkZNTW4wUzBJS21sSlhBMU5VS1F4S3g5V2pnQzM0VTI2TkZvRVZwR1JFUkVSTFBCOEVsRUM0c2d3RmxmQzV1bk11ZnV5T0F3QXUyZE1BMWpuaHRHUkVSRVJIUEI4RWxFQzRab3NjQzlxZ2tXaHoxcm4ybVlDTFIzSWpJNFZJU1dFUkVSRWRGY01Yd1MwWUlnMjIwb1diMFNvaVg3YlVtUHh1QzcwQVl0SEM1Q3k0aUlpSWdvSHhnK2lham9sQkkzM0N0WFFCQ3o1M2RHUjd6d3QzWEExUFVpdEl5SWlJaUk4b1hoazRpS3lsWlpBZWVLK3V3ZHBvbEFaemZDZlFQejN5Z2lJaUlpeWp1R1R5SXFHa2Q5TGV6VlZWbmJUVjJIOTBJYjR2NUFFVnBGUkVSRVJJWEE4RWxFODA0UUJiaWFHcUdXbFdidDAyTXhlTSsxUW85d0dSVWlJaUtpcFlUaGs0am1sU2hMY0s5cWhzWHB5TnFuaGNMd25tK0ZFZGVLMERJaUlpSWlLaVNHVHlLYU41S3FvR1ROU2tpcW1yVXY2dlhCMzNxSjYzY1NFUkVSTFZFTW4wUTBMeXdPTzl5cm15SEsyVzg3NGI0QkJEcTdBZE1zUXN1SWlJaUlhRDR3ZkJKUndhbWxKWEExcjRBZ0NsbjdBaDFkckdoTFJFUkV0QXd3ZkJKUlFkbXFLdUJzekY1S3hUUk0rQzllUW5URVc0UldFUkVSRWRGOFkvZ2tvb0t4ZWFyZ2JLak4ybTVvR256bkx5SWVEQldoVlVSRVJFUlVEQXlmUkZRUTl1b3FPT3F6ZzZjZWpTYVdVb25HaXRBcUlpSWlJaW9XaGs4aXlqdDdqUWVPdXBxczdmRmdDTDd6clRBMHZRaXRJaUlpSXFKaVl2Z2tvcnl5MTFiRFVWdWR0VDBlQ01KN3ZoV216cVZVaUlpSWlKWWpoazhpeWh0SGJUWHNESjVFUkVSRWxBUERKeEhsaGFPdUJ2WWFUOWIyZUNBSTc3bFdtQWFESnhFUkVkRnl4dkJKUkhQbXFLK0Z2Ym9xYTN2Y0g0RDMvRVVHVHlJaUlpSmkrQ1NpdVhFMjFNTG15UTZlTVg4QVBnWlBJaUlpSWtwaStDU2lXWE0yMU1IbXFjemFIdk1GNEx2QTRFbEVSRVJFWXhnK2lXaFdKZzZlZnZndXRERjRFaEVSRVZFR2hrOGltakY3alNkMzhQVDY0V3U5Q05Nd2k5QXFJaUphNkFSUmdtU1JJVW9TQkVtQ0lJZ1FCQUdDS0JTN2FiUU1tSVlKMHpSaG1nWk1YWWVoNjlEakdreUQ2NC9QRjRaUElwb1JhMFVaSEhVMVdkdGpYbCtpeDlOazhDUWlvakdpSkVGV0ZVaUtBa0VRaTkwY1dzWUVVWUFBQVlBSXlHTXh5RFFONkxFWXRHZ01oczRnV2tnTW4wUTBiWXJiQmRlS2hxenRxYUcyREo1RVJKUWt5VElzTmh0RW1SODNhV0VUQkJHeWFvV3NXbUZvR3VMaE1IUk5LM2F6bGlTK0d4RFJ0TWdPTzl5cm1nQWhjMmlVRmdvemVCSVJVWW9nU2xEc05rZ1dTN0diUWpSam9peERkYm1neCtPSWhjSWNrcHRuREo5RU5DVkpWVkd5dWhtQ21EbGNTby9HNEQzWHl1SkNSRVFFQUZEc05zaXFDb0J6T0dseGt5d1cyRXBrYU5Fb1lxRndzWnV6WkRCOEV0R2tSSXVNa3JVcnM0Wk5HWm9HNzdrTE1EZ3NoWWhvMlJNRUVhclR3U0cydE1RSWtGVXJSRWxHTkJDRWFmTEw5cm5pckc4aW1wQWdTU2hac3hLU29tUnNOdzBEM25PdDBLT3hJcldNaUlnV0NsR1NvTHBkREo2MFpJbXluSGlOUzFLeG03TG9NWHdTVVU2Q0lNQzlxZ215elphNXd6VGh1OUFHalVOUWlJaVdQY2xpZ2VweVFSVDVrWktXTmxFVW9icGNuTXM4UjN5bklLS2NYTTJOVUZ6T3JPMyt0ZzdFZlA0aXRJaUlpQllTVVpLZ09Cd1FCTTd2cE9WQkVJVEU4SEwyZ000YXd5Y1JaWEhVMTBJdEs4M2FIdXpzUm1Sb3VBZ3RJaUtpaFVRUVJDaE9KNE1uTFVOQzhyWFBHRFViZk5TSUtJTzF2QXoyNnFxczdlRytBWVI2KzR2UUlpSWlXbWhVcDRORGJXblpFa1VScXNOZTdHWXNTbnpYSUtJVTJXNkRjMFZEMXZibzhBZ0NIVjFGYUJFUkVTMDBpdDNHNGtLMDdJa1dDeFM3YmVvREtRUERKeEVCU0ZSeUsxblZERUhNSEVJVkR3VGh2OWhlcEZZUkVkRkNJb2hTY2gxUElwSlZGWUxJK1o4endmQkpSSUFnd0wxeUJVUWxzNEtiRVkvRDE5b0cwelNMMURBaUlscElFajA5bk9kSmxDQkFHYjhxQUUySzRaT0k0S3l2aFdWOFpkdmtraXBHWEN0T280aUlhRUdSWkpuTFRCQ05JeWtXRGtPZkFZWlBvbVhPV2w0R202Y3lhN3UvdlJQeFlLZ0lMU0lpb29YSXdoNGVvcHpZK3psOURKOUV5OWhFQllZaUEwT0lEQXdWb1VWRVJMUVFpWkxFM2gyaUNZaXl6TFUvcDRuaGsyaVptckRBVURDRVFIdG5rVnBGUkVRTGthd3F4VzRDMFlJbUsvd2JtUTUraFVXMEhFMVlZRWlEN3dJTERCRVJVU1pwSGo1WVIzVWQ1MFlDR0FoSE1SaUpZbXRWR1ZhVk9LZStZUUdkR2ZZREFGUkpSSlBiTWVmajBwMFk4bUpkcVJ1eU9MY0NUcHFSK0gvMlZPZDV2TDBYQUdDM3lMaXlwbUphNXo0KzZJVTNGZ2NBckNseHdtTzN6cUdsdVprQVRnLzVjR1JnQkc5ZHQySkc1YXlDY1EwT3k4UnhSamROZFBoRE9POE53R1dSY2NVMGYrL1prRlFGQ0ljTGR2NmxndUdUYUJtYXNNQlFheHVNZUx3NGpTSWlvZ1ZKRUNVSVF1RUh5eGttOExubmp5S2tKUXJkM2R4VWk3L2N2bjVhdC8zVXM0Y3hFSTdPNmY2L2Q5T3VyRzEzUDNrUUFORGd0S2YyaHpVZFE1RW9YSW9GVG9zTVVSQnlIamVSQzk0QXZubm9ERTRQKy9EK1RhdnhscldONkF0RmNHelFPNjEyam9aSHpUQnczNFV1L09wY08zWlZWK0R1YmVzbXZkMVhENXhNdFhHNjRmUGVvK2R4YXRnSEFQajBGWmZsUFh6NlluSDg2ZTlmeG5Ba0JnQ29kZGl3cDc1cVdyYzlPakNDejc5d0ZIZTJOT0V0YTNPSDFzZmJlL0cxZzZjQUFFNkxqUCs4K1VvNEp3bXJjeUVJSWdSUmdtbm9CVG4vVXNId1NiVE1LQ1h1bkFXR0F1MWRpQWVDUldnUkVSRXRaRkllUDZ3L2Rxa0gvdGpFVmRTckhWYTBlZ01BZ09lNit0RThTUytpVTVGeDA0b2FBRUJYTUl5K1VDUnY3WnpNQzkwRHFTRDNxU3N1dzNVTm5obmQzbU8zb2llVTZDSDc0YW1MdUtHeEdxZUgvYWx6VG1VMFBFcUNnS2M3K3pBUWp1S0JpMTFZWCs3Q3pVMjFHSTdFOE00SG41L3c5aDJCRUY3NzZ5ZXp0ajkweDNWWjI0TGEySE5WaU5EbVZpeG9kanRTNGZOSHA5dHdiWDNWbEwyZllVM0hGMTg2anJDbTR6K09YY0NwSVQvK2FtY0xYdWtiempoT0VVWElvZ0ROTUJHSWE3ajM2SG5zcnMwTTNpS0FLMnV6UHhmTmhtU1JvRVVaUGlmRDhFbTBqSWdXQzF4Tk9Rb01EUTRoUERCWWhCWVJFZEY4aysxMldDdkxvTGljRUJVRmdqRDVSLzNZNEREaXZrQmU3dnNucHkraEl6QzlTdXFCdUlaL1AzcHV3djIxRGxzcWZCWmFYemlDN3grL2dGdFgxdUdpYit5TDJ0VXpHQlk4ZWp1TEtPSzlsNjNDTnc2ZFJrdzM4SEx2RUd6eXpJdlZDSUtBajI1Zmp3OC9maENhWWVCYmg4OWlRN2ticmp3dWh4T0tqd1dwdjM3K3lJeHYvNDE5Mi9HdHcyZHhkc1EvcmVOYnZRSGNraU1ZcDN2b2p1dGdreVg4elpXYjhJVVhqOEVmaStPNXJuNVVIbGZ3Mi9PVDE2eDR1SzBiRDdkMVoyd1RCUUVQM0w1dld1MmJpaWpKQUdKNU9kZFN4ZkJKdEl5NG1ocXlxaFZxb1RBTERCRVJMUU9DSk1MWldBOXJlZG1NYnJmWTFuc2UzNFAzemdlZXgzQTBsblBmZXg5NUNkM0J6SGw2cDRkOStPR3BOcnhoWlYxcVcwdzM4TE16bDNDd2R5aGpqdUVYWGp5VzBVdlhFNHJnL1kvdXp6amY2RERjRC83K1pRQ0puc3Z2M25nRkJpSlJiQ2gzNDVHMkh1eXI5MlMwN2Q1ajV4SFREZHk2c2k3Vis1dXJ0M0tGeTRFM3JxckhyODYxQXdBNkFtRmNXV1BIdlRkbUQvMzl3R09KZHRYWXJmamkxWnV6OXVjU1hNRFAvY2FLRW54dDcxWjgrdGtqS0ZVdCtPUExWazBaUGd0TllNWGJLVEY4RWkwVE5rOGxGTGNyWTV0cEdQQzFYb0pwc01BUUVkRlNKc295U3RhdWdteWIrWnk5UW9YUCs5NjRGN3BwNG5EL01MWjd5alAySFI0WVNRV2YzY2tocHFQZWVOL1RCV25QcVA1d0ZQdDdCckdyZXF4TmRsbUdZWnA0eC9vbS9HTnlEaUVBZEk3cnhkVU1ZMW85dTZJZzRGMHR6ZmpJazYvZzFMQVB4d2E5MkY1ZEJxc2s0WkkvaEYrZjY0Qmhtamd6N01mWDkyM0wrUDNIdTdPbENhZUdmUGl6cld2UjRMU2pNekM3b2pmRDBSakswcW9hRzZhSmlEN1c4MW52dEVHWVVUa2dRSkZFN0d2d29LWGNuYkhkTkUxMGh5S29jK1JlSDlNYmpjTXFpMUNuQ0hNclhBNzg0OTZ0VUNRUk5sbkMvNzcyS2dDSllibWZlZTR3K3BQemdLOXZyTWI3TnE1SzNEZUEzN1Yyb2Q1cHc3YXFzaG4rUnBPYmo3blJpeDNESjlFeUlOdXNjTmJYWm0wUHRIZEJqODZ0UUFNUkVTMXdnZ0QzcXFaWkJVOEFnR0hrdHoxSmlpVGk1MmN2NFQrT1hjQ3FFaWZlc1g0Rjl0UjdJQUQ0N3RGemFQY25RdHo5dCsyRlJaeS9EL1crWkhWWHR6bzJmTFhjcXVCenV6ZGlPQnBEVk0vUG5MNm9ydU9OcSt0eDZvQVBnK0VvSG1qdHhtc2FQUGpPa2JNd1RCTTJXY0pkVzlZbUt0QlBFajZkRmhsZjM3Y05RS0k2N2NlZVBqVHAvZmFFSXFsZTBIUnZXRldQdTdhc1RWMFBhWm0vNTNldXZ3S0tOUFBuWVh6RjRyaGg0UCs5ZkJJbkJyMTQ2OXBHYkszSzdJbjN4K0w0cTJkZWhXYVkrTlFWRzdDbU5QT0w4MUY5b1FqdXY5Q0ZkMjlvVHJXcjBxYkNNRTNjOCtLeFZQQzh2TElVSDkyK0hySW9JcXJyK1BTelIzQml5QXU3bkhqY0pwdFhQRlBNbmxOaitDUmE0Z1JSaEd2bGlxei9jVVZIdklnTURoV3BWVVJFTkY5c1ZSV3dPTWQ5d0RaTnhIeCs2SkVvekNuQ1pUNlgzeXBSTFFqR0U3MXJKb0NYdWhQMUJpNTRBL2pTL2hOb2RyZmhJOXZYSTZZbjJpUUtRbGJ3SE8yZEsxRnp6MjNNTlR4MU92dEcrYUtKOEZrNmJtM1RKcmNERHg0Wm15K1lYbXhvOUx6VHFYWTc2djRMWGZqZXNmT3A2OTg5ZWc3ZlRadmpHdFowM1Aza1FmemQxWnV4czdvODYvYmZPSFFheHdiR0t1VFdPcXg0eC9xbWFkMTNMdVBqYlNpdHg5c2lpck1LbnVNTlIyUDQyeGVQNGVSUW9vTHVaNTgvaW0vdTI0N1ZwV01COVNzSFRxYm14MzdrcVVONDM4WlZ1R05OUTBiN2hxTXhmT3JadytnS2huR3did2lmM2IwUmRRNGJZcnFCcng0NGlaZDZFcStyTmFVdTNIUFZKc2lpQ01NMFlaakFxbEluVGd4NUVkSTBmTzc1SS9qbWRUdFFiczNQVWtMcytad2F3eWZSRXVlb3I0RnN6ZnkyMjRqSDRXL3JLRktMaUlobzNnZ0M3RFdaMVZnTlRZUDM3QVZvNGVsVmg3V1h6V3lPNkdTK3RuZGI2dktERjd0eDk3WjE2QXBHOEQ4blduSGVHMEJ2S0lKS3E1b2FjbXZQVVlqbng2KzdPbS90eVdWNGd2Q3BteWFlNnVoTFhiKzhzaVJ2OXlubTZOazBwZ2o5L2VGbzFoRGZqUlVsZU9pTzZ4QTNETHpub1JleHF0U0pPMVkzcE1McllEZ0t6VFFoQUtsbFUvNzQ0UmZSRTRwa0JiRDArWjV4dzVoV2NFLzN6ZXUyWTMzWjJIRGJFME5lZkduL2lkU1NPQUtBZDdVMFpRUlBBUGl6TFd2eHR5OGRSNnMzQU0wdzhOMmo1M0M0ZnhnZjM5RUNWM0o5OHFGSUROSGtseVlYdkFIYy9jUkJmSGIzUm56NzhGbGM4bzg5SnIyaENQNzQ0WmNRMGZYVUZ4cnArc05SM1BQaU1mekRucTE1Q2RjME5ZWlBvaVZNS1hIQlZwVmRQdHpYZWdsbW5vWU5FUkhSd21WeDJMTUt6UVU3dTZjZFBBSEFORXdJWWo1bnhnR3Y5Zy9qbncrZEJnUmdiNzBIbjd6aU1wd2Y4VU0zVFZSWWxkU1F6OUd3TVJNTlRudkc5YTVnT0JYa3h1L3JDWVdoamF0N01KZ01SK1BEbUdZWXVLcTJFZysxZFdPRnk0NEtxenJqdGsxa2ZMWFY4OTRBN25yOHdLelA5MnhuUDRhak1SenNIY0xCM2lFMHV4MzQ2UFlXZk9YbEUrZ0tobE1WWGkvNmd1aEpMbEhUNk1wOGJJTGEzRDRuV0pQek5RM1R4RS9QWE1ML25yd0lQZms4V0VRUkg5dlJnaXR5OU9oVzI2MjQ1OHBOK1A3eEMzZ3lHZlpmNmhuRWh4OC9nTC9ldFJFdDVXNnNMbkhpWDY3YmdTKzhlQlJuaHYxd1dHUTBPdTJvYzlvendxYy9OdlhhNWFlSGZmalptVXQ0MTRibU9mMitBR0NhaFJtaXZwUXdmQkl0VWFJc3c5WFVtTFU5MU5QSDlUeUppSmFKWFBNOFkvNlpMWnRpbXVhTUM4MU1aU2dTUTRtcVlDUWF3MU1kZlhpbXN4L3ZhbW5HblMxTkdBeEhVMkd4VEozNWNNanh3MTdUcTkyTzM1ZXIydTJhVWlkYWZjR3NkUzFWU2NMZDI5Ymh0dFgxR2N1dDVJTnZYRWlhVHBYWnYwOVdyQjNmSTJtYUpqWlhsZUlmOTI3RG8yMDllS0tqRngyQk1DcXNDdUxKM2tJMTJjdDN5UjlFaFUzRllEaUtScGNqNnp6ancvcFVPZ01oakVaNU5kbHIvVkJiTi83clJHdnFtQXFiaXJ1MnJNVjk1enZ4YkdjL1BydDdZOFk1SHJ2VWkrOGZ2NEM3dHF4Rms5dVJ1bTEvT0lwZm4rL0FwOHN2QTVENGN1QWY5bXpGdjc1NkZuZTJOS0hDcHVKdDZ4clI0TFNoVkZYZ1ZpeHdLakxzc2dSYjhzY3FTYkRLRWhSSmhEY2F4MTJQSDhDdEsrdm1ORnc1SGJQbjFCZytpWmFvM011cWhCRHM3aTFTaTRpSWFMNk4vLzhBQUJqVDZBMUtsK2pOeWUrUXhPc2JxM0YxWFNWK2ZhNERQenR6Q1ZIZHdQYnF4UERlN3RCWXIyeVZQWCs5aTlQMWp2Vk5rNGFSL3p6UmloZTZCL0RsbDA5azdlc0loRExDb0Z1eDRHZTNYalBsZmI3dGQ4L05xcTI1UEhLcEI5OTQ1VFRXbHJtd3Q5NkRmOXEzSFlQaEtDcHNLZ0xKVUR2YW83eTMzb085OVI2RU5SM1djY05PTDY4c25mYjgxVkd2KzgxVHFUbkNvK2U3cGJrT0IzdUg4VnhYUDdaV2xlR1RPemZnNDgrOG1xb1UvR1JIWDJydXJEY2F4MzhjUHc5dk5JNi8zMzhjWDkyekZaL1l1UUZmZitVMExpdDM0K003V2pMdUw2b2J1TE9sQ2JYSnFybVhsWmZnc2JaZVBIaXhEUUR3eTlkZml6Zi8zN01BZ0gzMUh0eTliVjNxK2JtK3NSby8rSVBkcytwZG53aDdQcWZHOEVtMEJGa3J5NkdVakN0cm5seFdCWGtzSEVGRVJFdWZxZXRBamhBN0cvZW1GZGdaZFZWdEpVNFArL0ZNWnorZTZlelBHRGJaR1FqbnZBMlFHTmI1N3VSUVNUMXQ2T3hjQ3c0dGRvZjZoaUVLQXM0TSszRm0yQThCd09ldjNJU3dwaU9jSEVwYlpjc005YlljYzJ0bktsSFFaK3g1c0NiUEtRRDQrSTRXYkNoMzQwMXJHaUFLQXQ2OHRnSC9mT2dNQU9DYmgwNmoyZTFBbzh1T3J4dzRBVzl5enUzbXlsSnNyaXdGa0JpS3U3TEVrVlY4Nm9YdUFYempsZFBZNmluRGV6YXN4SVp5TnlLNm50RnpQSG81a21PNlVUNkRKd0JPYVpvR2hrK2lKVWEwV0NaWVZxVVRlbkxZRVJFUjBYUVplZnhBL2N1ejdaUHN5MTRmODl5SUgrZEcvRG1QZHl1V1ZQZ016M0YrNGt4VTJ0U3M0YWlqaFg5a1VVU05mV3lvczFPWitLUDJXOVkyNHZXcjZ2Q20rNStGWVpwNCs3b1ZhSEk3OE5VREp3RUF2N3Q5SDBhaXNSblBMZjNEbG1iY3Ryb0J6M1gxNDRtT1BvVGpPcXJ0Vmh6c0c2dHdYMjVWVWt2WmpDcXpLbEJFY2RicnFQNzZEWHN5cnFldjBXbVRKYnhsN2RoVW9GdWE2L0JjMXdBTzlnNGhyT240NitlT1lGMlpDNGY2aGdFazFsWDl5KzNyVThkdnJNaGQzT2x3L3doTUpBTDNtOWNremg5SnZoWW1XeHQxbEdhWUNHa2EzSGtLb1laZW1EVnhseEtHVDZJbHh0bFlCMkhjb3N5SlpWV0dpOVFpSWlKYXpQUnB6RDhzcHJoaElLUWwycWhLRXE2cHl5eTA5MnhYZjZyUzZmV04xUm43WHVnZW1IRndUVjhMYzlSb2oycU4zVHFqb2FvUHRIYW5lZ3RYbHpxemloOTk5K2g1bkIzMjQ0T2IxMHpyZkRIZHlMbUc1NGZIRlM4YTdXVk85NmVYcjhHdEsrdW0zZmJ4SW1tUG95S0prODRTRmdCOCtvckw4SmRQdllKMmZ3aURrU2hlNkI2cmd2dnhuUzJwb2JRVE1RRWM2azk4dGxFbEtkVkwycHNjdHUyd1RCMXpoaUpSdk8vUi9iaTVxUVovdm5YZGxNZFBSWSt6NTNNcURKOUVTNGhhNm9aYW12bnRvS25wQ0Z6cUxGS0xpSWhvc1RNTkhhWnA1R1VOdzRmdXVHN0NmY1BSR0w3NDRuR2NHRXFzWGVsV0xQaVRUYXR3VlczbHBEMVQzY0d4T2FJMURpcytzWE5EeHY1REV4TFF4Z0FBSUFCSlJFRlVEd3dqcGlkRy9vemY5OTVIWGtKWXl5dzRORitlN2VySDk0OWZBSkFvd25ObFRTV2U2eG9MaEgyaENMcURZWFFGdzZubFNTWVRNd3g4L29XamMycVRLR1JYQko2dTlLSkpWbW5xWWJ5S0tHSjNUVVZXRCt6cVVoZldsN3FtdlAxRmJ3RERrY1R6dXFXcUZJb2t3aCtMb3pWWkRHbzZ2MGRJMDZFWkJpNTRaMWFFS3hmVE5HQWFESjlUWWZna1dpSUVTWUt6c1Q1cmU2Q3pDNGEyc0wrMUppS2loVTJQeFNDcjJaVno4MkVrR3NPREY3dnh5N1B0cVlJNFFDTE0vTk1ycC9GTjRRdzJWNWJpMnJwS1hGTmZsVlVCTjMxWWJxVnQvZ3NVemNaREY3dnhqVU9uQVNSNkNUKzFjd01VU1V5dHZRa2tndkdvSnZkWUpkcUpScFAyaFNMb0MwWHd4bFgxK0hCYTcyeFUxL0h0dytmd2NGdDNhdHNiVjlYakxXc2JNKzV2MUV5TERBR0pOVkIva0F6U0FGQ2lUdnhsd1hsdkFFKzI5K0d4OXA1VWVFeDNic1NQUDM3a0pWeFRWNG5yR2p6WTVpbkxHTUk3YW4vdjJERGlYY2tsV3g1dTYwbjFKRytwS3AyeTNhT3Z0OWxVVlI2UFU1dW1oK0dUYUlsdzFOVkF0R1MrMmNmOEFRNjNKU0tpT2RPaStRdWZ2bGdjRjd3Qm5Cenk0WlcrWVJ3ZjlHWVVxcW13cXJpbHVSYlBkdlhqb2k4SXd6VHhhdjh3WHUwZnhyZVBuTU9XcWxKYzErREJOWFZWY0Zwa3ZKd1dRbGE0SnUvdDBrMFRBZ0JSRU5BZERLTi9HajJLNmQ3L2FQYVExblE5b1VqV01SL2FzZ1k3UEpucldmNUJVdzFPRGZ0d3BIOEVuN2hpQTFyS0VrVUNMNnNvd1MzTnRYajBVaTgwdzRCTmxuRERpcHFNMjlyVGlqL2xLcUlqSnROcFh5aUNKenI2Y04vNVRneEdNbi9QK3k1MDRuZXRYZGpYNEVuTk5aMnVObDhRSDNucUZhaVNCRmtVSUFvQ3ZORTRvbWx0V1p2V2MvbFN6eUF1K29JNFB4TEEwWUdSMUxJMzZScWNkcXdzY2FTR0FzY05BMDkyOU9ISmpqN0lvb0ExcFM2c0xYV2gwV1hIdm5vUFNsUUxYdWdlU04zK2lwb0tkQWJDK09HcGk2bkg0S2FtbXF6N1NSZlJkVnhLOXBMbTQwc0xMY2J3T1IwTW4wUkxnTVhwZ0sycUltT2JhUmdJWE9vb1VvdUlpR2dwTVhRZGhxYmxYTHBsSnU2NzBJbHZIejQ3NGY2OTlSNThlTXNhbEtvSzNyV2hHYTNlQUI1djc4T1RIYjNvVDY3L2VhaHZHSWY2aHZId3hSNThkdmZHLzUrOSs0NlRxNjc2Qi82NTkwNXYyMmJyYkU4Mm0wM2ZoRFJJZ1JDQ1FPaEZRVVFwK2dDaThvRG9ZM2xRUVh6QUN1b1BGVVJGUUJFRVZFSklJUVFTa3BDNjZadXl2ZmN5dmR6eSsyTjJKMU8zenU3c3pKNzM2eFhJM0h2bnpuZDNaamYzM1BQOW5oTXdWYlUweFJEeDNBRFFZTGJoZ1E4UFFjVnhjQW1DcnllbFpvUmYxMkJob1VoNFVRdzV4aDVtSFNETE1IaTR2QlM4S0VMbVY4R1ZBZkNOOGxMY1VwS1BlN2Z2aDBlVXNMMitEWnRxTGl5Zm1aMTY0V3M4NUJkNE13QldtZExSNy9iZzN1MzcwV3dObkU1czBxbnhqZkpTZk5EUWhoME43UkFrQ1I4MnRtTm5ZenRXNWhqeCtkSkN6RWpXRGZzOXlEZDRxODcyUmNqMHlWbldWL3dIOEFhZm0ydGJ3aDZicEpUajVwbDV1R2xtTG1Rc2k2T2R2WGpwWkEzTysyV3plVkhDbVI0enp2U1lrYXZUNE9yQ0hIUTdYRGpiWS9hT1I2K0JXc2Job1oySGZldDNyeXMySVNmQ210RVVsUUs5VGpmMnRuUmhiNHMzZ0MxSkdYNmE3MUJFbm85cVlhNUVSc0VuSVhHT1lSam84M05EdHR0YjIya0tDQ0dFa0tqeE9CeFE2c2Qza1g1TlVRNjIxcldpMm0rTm5ZSmpzU29uSFRmT3pBM0ltQUZBVVpJTzl5YnBjTS9jSWxSMDltRmJmU3YydG5iQkxZaFlrcGtDcThlRE5KVVNyVFlIWkN5REpSa3BRNzUrVVpJT2FXb2x1b015bnN1eVVpTThZMkxKMlBEcmFFMDZOWFJ5R2F3ZUh2NExaekkxS3R6bVZ6VjJYbG9TVWxVS1dEMDh2bjFSR1ZabUcvSElyb3FBd0pObEdGeGRtSTE3NWhWREk1TmhnVEVadDVjVzRMVXo5ZGpSMkFaSkF2YTJkR0YrV3ZLSWdrOEczZ0Q0UUZ0M3dEYWRRbzY1cVFiY01Uc3dpTDE3VGhGMk5YWDRwcml5RElONWFVbFlsNWVKZFhtWlVQajFGMTJVbm9MZlhMWUVKN3I2c0tXK0ZRZmFlbUR4VzB0Ni80S1prTEVNdXAxdUxFeFB3ZW1lZmx5VW1RYURRbzR2elNuQ3N4Vm5NZCtZakh2bkZVY2MvNTJ6Qy9IOHNmTVFCckx0aTlKVGZIMUd4OHJ0aU0yNjRYakVkQncrUmszL0NJbGoydXhNYUxJRHEvZnhEZ2Q2ejFSUlQwOUNDSm5td3YwYjBYbmsrSmpQcDlUcHdNbkgxNWFpc3NlTUYwNVVvVFRGZ0lYcHlWZ2NZVTFmSkZZUGo0K2JPakRmbUl4OHZRWTJENCtuRDFVaVdTSEhvMHRtaHh6ZjQzVDdwdlVhMVVyODZzaFo3RzN0Z29KbFlWREtzY0NZaEx2S2lzSldSeDJzWXB1cjA0eHBMZVI0enJXMXZoVjlMZy9rTEFPMVRJWU10Ukx6amNrQndSb0FuT3p1QjRNTDdVaWFySFk4c09NUTlBb1pMc3ZMeE1haW5JaVZZK3ZNTnZ6bFZBMXF6RGE4ZE1XeWtENmEwYkt0dmcyTkZqdG1wZWl4TUQxNXhLMU5CRW5DK1Y1dnV4MGJMK0N6cy9JRDludEVFUzVCaEc3Z3ZXdXcyR0RTYVFMYXJKenE5aGF3U2xiS1lSb29RbVR6OE9oMXVhSG1PS1NOYzhxdDRQYkFaUnQvd2FKRWs3RmtZZGpWeVJSOEVoTEhaQ29WVXNwS1Fxb1A5SjQ1RDk1T2QrRUlJV1M2aTNid3liQWMxRWw2WU1oR0dwTlBraVE0QkdIRTAyY1RYWWZkaVhTTmFzVHZrdFhEK3dJNE1ob1NIUDFtU0tJWTY0Rk1PWkdDejRtNXZVRUltUlM2Z3R5UXdOUFIwVW1CSnlHRWtBa2hpUUo0MStpSzlFd0dobUVvOFBTVE1ZckFFd0FGbm1QRXUxd1VlSTRTQlorRXhDbFZhZ3JrMnNDcWZvTGJEVnRMZTR4R1JBZ2haRHB3MngzVXdvdE1lNkxIQXpmZDdCODFDajRKaVVNTXkwSnJDaTBoYm0xb3BqdHdoQkJDSnB6TGFvTkkvOTZRYVVvVVJiaHNRMWMrSnVGUjhFbElIRkpucG9mMDlIVDE5Y050dGtSNEJpR0VFQkk5a2lUQ2JiVkNvc0oyWk5xUkJqNzdkUE5sTENqNEpDVE9zSEk1TkpucGdSc2xDYmJtMXRnTWlCQkN5TFFrQ2dMY05oc0ZvR1Fha2J4WmYrcnBPV1lVZkJJU1o3U21MREJCcGREdEhWM1UwNU1RUXNpa0V6d2V1Q3dXbW9KTEVwNG9pbkNhTFJBOG51RVBKaEZSOEVsSUhKRnBOVkNsQmpiUUZua2U5cmFPR0kySUVFTElkQ2NLQWx4bUN4VWhJZ2xMOUhpOG4zSEtlSTRiQlorRXhCRmRiazdJTmx0TEd5VDZaVWdJSVNTR0pFbUUwMklCNzNJQ29HbTRKRkZJNEYxT09HbU5aOVJRVXg5QzRvUXlKVG1rdFFydmNNTFozUnVqRVJGQ0NDR0IzSFlIUEU0M0ZHbzFPSVY4K0NjUU1rVUpiZy9jRGdja2tXN3dSeE1GbjRURUFZWmxvVE5saDJ5M05yVUFWT2lCRUVMSUZDS0pBbHcySzFpWERBcTFHcXlNTGpkSi9CQjVIbTRIOWJLZEtQVGJnSkE0b000d2dsVUV0MVl4dzJPeHhtaEVoQkJDeU5CRW5vZlRZZ0hMY1pBcEZPQ1VDakFNcmZnaVU0OGtpUkJjYnZCdU42M3JuR0FVZkJJeXhiRXlHVFJaR1lFYkpRbTI1cGJZRElnUVFnZ1pCVkVRNEhZNEFJY0RETXVCazNOZ09Sa1lqZ1BEc0dCWVVGQktKb1VraVpERWdmOExBa1NCaCtBUmFHcnRKS0xnazVBcFRwMlpUcTFWQ0NHRUpBUkpGTUM3QkFEMGJ4Z2gweEhkWmlKa0NtUGxNcWpUMHdLMlNZSkFyVlVJSVlRUVFramNvZUNUa0NsTWs1a1JtdlZzNzZUV0tvUVFRZ2doSk81UThFbklGTVhLNVZBWmc3S2V2QUJIWjNlTVJrUUlJWVFRUXNqWVVmQkp5QlNseWNvQXd6SUIyK3p0SFpUMUpJUVFRZ2doY1ltQ1QwS21JRlloaDlxWUdyQk41SG5LZWhKQ0NDR0VrTGhGd1NjaFU1QTJLd05nZ3JLZWJaMlFSREZHSXlLRUVFSUlJV1I4S1Bna1pJcmhGQXFvMG9LeW5oNGV6aTdLZWhKQ0NDR0VrUGhGd1NjaFU0d21PMXpXczRPeW5vUVFRZ2doSks1UjhFbklGTUlwRkZDbHBnUnNFejBlT0xzcDYwa0lJWVFRUXVJYkJaK0VUQ0hxREdOSTF0UFcyZ0ZKbEdJMElrSUlJWVFRUXFLRGdrOUNwZ2lHNDZBS3JuRHI4Y0RaM1JPakVSRkNDQ0dFRUJJOUZId1NNa1dvMDlQQXNJRS9rbzZPTGtDaXJDY2hoQkJDQ0lsL0ZId1NNZ1V3REFOMXVqRmdteVNJY0hSUjFwTVFRZ2doaENRR0NqNEptUUtVcVNsZzViS0FiYzZ1YmtpQ0VLTVJFVUlJSVlRUUVsMFVmQkl5QldneTB3TTNTQkxzblYyeEdRd2hoQkJDQ0NFVGdJSlBRbUpNa1dRQXAxSUdiSFAyOWtGMGUySTBJa0lJSVlRUVFxS1BnazlDWWl3azZ3bkEwZDRaZzVFUVFnZ2hoQkF5Y1NqNEpDU0daRm9ONURwdHdEYTMyUUxlNFl6UmlBZ2hoQkJDQ0prWUZId1NFa09hREdQSU5zcDZFa0lJSVlTUVJFVEJKeUV4d3Nwa1VDWW5CV3pqN1E2NExkWVlqWWdRUWdnaGhKQ0pJeHYrRUVMSVJGQ2xwUUFNRTdETlFSVnVDU0V4d0NtVmtHczE0RlJLN3grbEVpekhnZUZZTUN3Yjhyc3E3a2tTSkZHRUpJZ1FCUUdDeXdYQjZmM2pzZGtodUZ5eEhpRWhoQ1FrQ2o0SmlSRlZlbHJBWTBrUTRPcnRqOUZvQ0NIVENjTXlVQmdNVUNRYm9ORHJ3TXJsc1I3UzVHSVlNQndIaHVQQVFnNlpXaFd3Vy9SNDRMWlk0ZTR6dzIwMlF4S2xHQTJVRUVJU0N3V2ZoTVNBd3FBSHAxQUViSE4yOTBJU3hSaU5pQkF5SGNnMGFxaU5hVkNtSklIaHVGZ1BaOHBpNVhLb1VsT2dTazN4M1JoMGRIV0R0enRpUFRSQ0NJbHJGSHdTRWdQQldVOEFjSFIxeDJBa2hKRHBRSzdUUXBPVkFZVkJIK3VoeEIyRzQ2QXlwa0psVElYYmJJRzlyUU1lcXkzV3d5S0VrTGhFd1NjaGs0eVZ5NkZNTWdSczgxaXNFSnkweG9nUUVsMmNVZ0Zkbm9tQ3ppaFJHUFJRR1BSd215MndOalpEY0xsalBTUkNDSWtyRkh3U01zblV4dFNRYlk2dW5oaU1oQkNTcUJpR2dTWXJBK3FzRERDSlZpeG9DbEFZOUVpWlV3cEhXd2ZzYlIyUUpGb1RTZ2doSTBIQkp5R1RpV0dnQ2dvK1JaNkhxNDhLRFJGQ29vTlRLbUFvS29CTW80NzFVQklhd3pEUVpHZENrV1NBdWJhZXNxQ0VFRElDMU9lVGtFbWtUREtFVkpWMGR2VUFkTmVjRUJJRnl1UWtwTXllUllIbkpKSnAxRWlaWFJMU3Q1a1FRa2dvQ2o0Sm1VU3F0SlNRYlU2YWNrc0lpUUoxWmpvTXhRVmdPUHFuZmJJeEhBZERjUUhVR2VteEhnb2hoRXhwTk8yV2tFbkN5bVFoUlQvY1pnc0VOMDNWSW9TTWo5YVVEVTBtQlQ2eHBzdk5CaXVYd2RiY0d1dWhURmtNeTRHVHk4QU85RmxsR0JZTXc0QmhhVzB5aVUrU0tFR1NKRWlTQ0VrUUlBb0NCQThQU1JSaVBiUXBpWUpQUWlhSk1pVUpDQ3I4NGV6cGpkRm9DQ0dKZ2dMUHFXWHd2YUFBOUFLVzR5QlRLc0FwRkdBWXlzeVR4TUt3REJnd0FGaEFkaUcwa2lRUmd0c04zdVdHS0ZBZ09vaUNUMEltaVNvMWNNcXRKSXB3OTVsak5CcENTQ0pRWjZaVDREa0ZhVExUSVhwNE9EbzZZejJVbU9Ka01zalZhckF5dXR3azB3L0RzSkFwVlpBcFZSQjVIaDZIQXdMUHgzcFlNVWUvRFFpWkJKeEtDWmxXRTdETjFkc1BTUlJqTkNKQ1NMeFRKaWRCWjhxTzlUQklCTHJjYklodTk3U3NaczZ3SEJRYU5iaWdBbnVFVEZlc1RBYWxYZy9CNDRIYjdwaldVM0pwN2dNaGt5QTQ2d2tBTHBweVN3Z1pJMDZwZ0w0Z0w5YkRJTVBRRitTQ1V5cGlQWXhKcGRDb29VN1NVK0JKU0JpY1hBNTFraDZLYVZ5Um5JSlBRaWFCTWpVNTRMSG84Y0J0dGNWb05JU1FlTVl3REF4RlZOVTJIakFjNTMydm1NUXZwc013TEZSNlBXUktGWURFLzNvSkdUc0dNcVVLS3IxK1dxNkJubjVmTVNHVFRLN1RnbE1FM3ZsMjl2UlJiMDlDeUpob3NqS29qMmNja1duVTBHUmx4SG9ZRTRybE9DZ05lbHJiU2Nnb3NES1o5K2VHNDJJOWxFbEZ3U2NoRTR5bTNCSkNvb1ZUS3FCTzhFQW1FYW16TWhKMitpMG5sME9wMTRObDZaS1NrTkZpV1JaSy9mU2FwazYvS1FpWlNBd0RaWEpTd0NiZTdnRHZjTVpvUUlTUWVLYkxNMDJMS1p5SmhtRVk2UEpNc1I1RzFMRWNCNFZXUzU5SlFzYUJZUmdvZGRwcGt3R2wrUkhqeEVzU1d1MHVOQS8rY1RqUlpuZkRMZ2h3Q0FLY3ZBU0hJSUNuS1piVDE4NmpzUjRCR1NFWncwRE5jVkRKdlAvWGNCeXlOQXFZMUNxWU5FcVlORXBrYTVTUTBZVVdpUUc1VGd1RlFSL3JZWkF4VWhqMGtPdTA4Q1RJZW4rR1lhSFE2U2p3SkNRcUdDaDBPcmpNRmtoU1luZENvT0J6bEFRSnFMSGFjYkxYaWhOOVZsVDIyK0FTRXZ0RFFzaDB3VXNTTER3UEN3OEFIZ0RBR1hQZ2hhS1NZekVuU1l0NXlUck1TOUdoV0tjQlI5ZGVaQklrK3JyQjZVQ1RsWUgrcXRwWUR5TXFsRG90VGJVbEpJcFlsb1ZTcTRIVGFvMzFVQ1lVQlo4aklBR29zdGp4Y1ZzdmRyZjN3VUlOWWdtWnRseUNpSW9lQ3lwNkxBQUF2VXlHMVpuSldKdVppcGtHTmRWNEpCTkNwbEZUMWpNQktBeDZ5RFJxOEhaSHJJY3lMZ3FObW9vTEVUSUJXTGtjQ28wYTdqai9IVEVVK3MweEJEc3ZZbXRMRno1czdVR3p3eFhyNFJCQ3BpQUx6Mk56Y3hjMk4zZkJwRlppWFhZcXJzd3hRaU9qakFDSkhyVXhMZFpESUZHaU5xYkMwdEFjNjJHTUdjTnlrQ21Wc1I0R0lRbExwbFRDNDNSREVvVllEMlZDVVBBWmhzVWpZRk5USjk1cjdvU2RweW0xaEpDUmFYYTQ4RXBOSzk1cWFNZEdVenF1eVROQ1Q5a0JNazRNeTBDWmtqVDhnU1F1S0ZPU1lXMXFnU1RHWnkwSWhVWU42dU5KeUVSaW9GQ3I0YklsNXZSYnVpcnk0eFJFdkZYZmprM05YYlNPa3hBeVpuWmV4QnYxN2ZoM1V5YzJtb3k0dVNBVEtvNHlvV1JzRkFZRG1HbFNCWEU2WURnT0NvTUJycjcrV0E5bDFEaVpiRnExaENBa1ZqaUZIS3hMQmpFQmwvcFI4QW52bXM3OW5mMTRxYm9aM1U1UHJJZERDRWtRTGtIRVd3MGQrS2lqRi9mT01HRjVlaExsQzhpb0taSU5zUjRDaVRKRlVud0duM0sxT3RaRElHVGFVS2pWY0Zvc3NSNUcxRTM3NExQVDZjYnZ6elg1aW9jUVFraTBkVHM5K09tcE9wU242bkgvckZ5a3F4S3oyVHlaR0FxOUxtYXYzV2EyNGJXREo1R3NWaUZabzhLNldRVkkwYWg4KzIxdUQwNjNkbUZwUVhiTXhoZ3R2Q2ppMzhmUCt4N2Z2S2gwd2w1TFlZamRlenBXTE1kUmtTRkNKaEVyazRIbE9JaENZcTM5bk5hL1JRNTA5ZU0zWnhwaDR4UHJUU1dFVEUwVlBSWThjdWdjdmpZN0Q4dU10SWFQREk5VEtzRk84RFJIVVpMdzJaZmVnVmFwUUlaT2czc3ZYb2pTVEcrQm82Tk43ZmpYc1hPK1k5Zk5LdkQ5dmQvcHdqZmYyb0d6N2QyNGEvbDgzSHZKb29pWi9iVy9laFZpRlB0ZDczN2tDNzYvdjMrcUdqL1p1bmZNengva0VVUTgrK0VCMytPSkRENVp1UnljVWduQkZUL0ZER1ZLdW1sR3lHU1RLUlJ3T3hLcjh1MjBERDQ5b29SWGFscXdxYWtyMWtNaGhFd3pObDdBMHlmcnNESFhpQzhVNTBETzBrUmNFcGxjcTVudzF6amQxb1Uyc3cyQURkV2R2WGhzL1FyZnZsTXRuYjYvbTVMMUFWblBQKzg3ampQdDNRQ0FsL2VmUUcxM1AvNzM2a3VnaXBQczJPcGZ2Z0lBeUU4eDRMVzdyNS8wMTVkck5YRVZmSEtLeVFzK094MHVwS2tVWUpuUi9YNFVKUWx2VnpWaFpYWWFURHJ2ejQ0RTRFQmJOemJWTk9OcmkyWWh3Kzh6TEVrUzlyUjJZVVdXRWJKaGZoZWY3dW5IckdURHNNY05oeDhvTkRYY2VUNXNiQWNBYU9ReXJNZ2FXYlhyVTkzOTZIZDdsNC9OVE5JRmZLM2pjYnFuSDNhUE4xRlRhTkRDcUI2NjJuR2p4UTRBa0hNc3NrWTRoa2FMSFkwV08zcWNMbVJvVkZnMndxODVraWYybjBTL3kvdTkrTVdhOGxFLzN5MklVQXhScTZIVjV2RFZoeWt3YUNkc1NRMm5WQUFVZk1ZM3M0ZkhVeWRxY2Q1c2ovVlFDQ0hUMkthbUxwdzEyL0g5K2NYUXk2bVlEQW1QVTAxOFM0djl0UzIrditlbkdKQ3V2eER3SG0vcDhQMTlYazU2d1BPK3VtWUp1cXgyZkh5K0FRQ3dxNm9CejMyb3dMYzNyQnp5OVZiUHpFTzZiblJCdGRYbHdiYkttckQ3dEVvNThsTzg2MkliZXMwQUFJNWxZRXJ5OWtWdDZiZUNGNzBYaVlQSFRRV1Q4ZDVHQzhOeVlKaUpMWnJHaXlKK3RQOFV6dldhMGUveTRNY1hMOEJGbWFramZyN1Z3K04vOXg1SFpZOFo3OWUxNExsTGwwQW5sK0UvMWMzNDNjQjA2dDhkcjhJUFZzenpQZWVkNm1hOGNLSUthU29scnB0aHdqVkZPZERKQXkrTmEvcXRlSzdpSE03Mm1uSGZ2Qm00cFNRUEhYWW5UbmFQYk0zdVlQRElpeUwrVTlPQ3Q2c2FzU3d6RFY4dm56WGs4MzU2cUJJQWtLdlRqRGo0ZlBGRU5jNE0vQXg4WittY3FBU2YxZjFXUExxckFvTVRGNzY2c0FUWEZwdUdmTTZYUC9ET0lNalZhZkRISzVhTjZIVXFPbnZ4L0RIdis1UVZoZUR6Yks4RjNXTm9rK2pnQmZ5MXNoWWZOWFhnbDJ2S2thME52ODc1aWYyblVOdnZyVWE3NmZvMWtMRVQ4L1BCTUN3WWxrdW90aXZUS3Zqc2RIcndvK1BWYUxISHo1MUdRa2ppT20rMjQ3dEh6dVB4aFRPUXJxSUtraVRVWkFRb3U2b2FmSDlmWHBUaiszdS93NFhhcmo3ZjQrRGdVODZ4ZUdMakdqeTFaUSsyVmRaaVJub0s3bCt6ZU5qWHU3VzhET1Y1bWFNYVkxT2ZKV0x3dVdabVB0Yk16SWNFWU0xQU5qTk5xL0ZsTXovM3AzK2h1YzliMXlFV0djNUk0aW40NU9RVGY3a29ZMW00ZU1HWHJkcmUwRGFxNEZNbmx5RkRvMEpsanhuTlZnZWVPVlNKSjFiT3gxV0YyWGlucWhGdGRpZjJ0WGJoY0hzUGxtU21vc2xxeDE5T2V6OVQzVTRYL242bUhvc3pVbENTckE4NGI0WkdoVGE3Ti9QMDJwazZYSjZYaWJPOUZsOXdPSnpCNEpGakdPeHE3a0NYdzRYTmRTMG9UZFhqeW9KczlEcmR1UDM5eU5QR202eDJmT2FkajBLMmI3bngwcEJ0TnIvS3FNRkI5Rmk0QlJHL09Id0cvalBtbno5MkhncU94WlYrNjd3ck9ub0JBQ29aaDdMVXlEZDR3bjBkNGJUWm5SR1BYWmFWaGlkV3poL1YrWVk3YmwxZUpyNTFVUmtBNE8ycVJyeFQxUVFBK01HK0UvalYyc1hRaHZsZUNuNnRrcGhSWnVoSGk1Tno0RjBVZk1hZEJwc1RUeHl2Um84cjhVb1dFMExpVjdQRGhlOVduTWZqQzRxUnA0M09GQ21TT0RqbHhBY29OWDRCNXB0SHp1RE5JMmZDSHZlTEQvYmpGeC9zajNpZTZzNWViSHorRGQvai83M3FFbXdvS3c0NXJ0MWlRMzNQNkNxOXRsdHNvem8rSGlhelQ4WjdHeTNzSkxYNldXVkt4L0dCeitPKzFpNDRlQUZxMmNoZis3OFhsNkttMzRwR2l4M25leTFvdHRxUnE5UGdTM09MOGZUQjAwaFZLZERuOGtDVUpQejgwQm00QjZaTk1nendQOHZtQkFTZWRXYnZaMDdPc3JoN1RqR2VyVGdMdHlEaVlIdlBxTVkwaUdFWVBMSzRGQTkrZUJpOEtPTC9IVHVQc2xRRDlGRmMwejA0TlJZQXZyZjMrS2lmLyt6YXhaZzlFRHhLQUo2dE9JdWFnZXplakdRZEdpMTJ1QVVSeng0NUN3WU1OaFJrQVFDK3MrY1lnT0V6bmJsQk14NHNIZy82WFI1a2E5WGdnZ0k0UVpMUVpuTWdXNnNPbUg2ZFBzeVUzL0c2dFNRZkh6YTJvOW5xUUlQRmptY09WZUpISythRkJKaURzeWtZSUdUczBjWnlNZ0R1Q1gyTnlUUXRnczhHbXhQZlAxb0ZxeWR4N2hvUVFoSkh0OHVEN3gydHdsT0xabElBU2dKTTFrWC9aSHBxeTU0Sk9hOGdYdWpQemNiQldtb21qbnIvUnF2UDdIM2JENkRKT3JKbFQyNUJ4STN2N2g3eW1NSHMzMTFiUDBXSDNSbXdyOC9seG4zYkR3UnM2M0c2OGJQRGxmalo0Y0NzcFNRQlA5eDNBb0EzMC9uWEsxZmcvaDBIQVhnRHBoZldMMFdYMDRXeVZBTzIxYmRoclNraklQUDQ0c2xxdUFVUjF4VGxvTkNnQlJBKzI1YXYxK0s2WWhQZXJtb0VBRFJaSFZpUnBjR0w2ME1EdHNHcHExa2FGWjY4ZU1HUTM0ZEJOay8wRWl3dm5LanlyVHMxS09UNDRZcjVPTkhWaDU4ZXFvUUU0RmNWWjZEa1dLek56Ump4T2YwRDAzZXFtdkRIazlVQWdLSWtMYjYzYkc1QUVQZkNpV3E4WGRVSUc4L2pxWXNYWUdaUVJocEEyTy9ib0cvdFBvcGVsM3ZZNHdBRVpEWVZISXR2bEpmaVc3dVBBdkN1Rjk3UjJJNzErVmtCenhsYzd5bWZoSi9qUk92em5QREJaNmZUZ3llT1YxUGdTUWlaMHF3ZUFVOGNyOEZQeWt0b0NpN3htWXdBSld2Z1l0bWZJRXJvOUFzU2tsUktxQldqdTJSUVQzQ1Yza0hYLy81TkFONU16YUIyczgyM3ZjOXYzZGZndHM5ZE5IZFN4allVVHFGQSt1S1JCUlhSTnRyWHRUZTJRa3JBWnZjanhUSU03cHhkaUljL09vSXp2V2FjN083SDRzd1VxRGdPRFJZNzNxbHFnaWhKT05kcndTL1hsZytaQ2J0amRnSE85Smp4MEtJUzVPbzBhTGFPclpoTXI4dU5GTDhLeEtJa3dlblhrc09rVTRNWjVSd0FCY2RDa2lUOHYrTlYyRlRURE1CYkdPbTd5K1lnWGEzRXVyeE0xUFJiOGMvempaQWs3N3JVZ2pDL1A4SUp2aEhnRUFRSUEvTjU5N1owNFV0YlA0WFNMOGhxSHZqOVkzWHplUHBnNE0yQ0ZKVUNQMXU5Q0NrcVJjUXEydjV2UVpJeTh1OGlneUowM3dKak10YmxaZUpFVngrK01uOG1WcHZTSTA3ZGRRdGl4SDJETnpMR2E2TFhXMCsyaEE0K3pSNGVQNktwdG9TUU9OSHQ4dUNKWTlYNHllSVNLa0kwRGd6REFDemovUWViWWJ5UEdReGNqVEFELzJNdUhJdUJ4OHpBcGRyZzhZUEhnZ2s4M3JjdDNGb2ZKc3ljVHliQzVqQVhobjdiR0FETUJCV3g4UGZtZlRlRmJBdHVYL0xyMnphZzJKZ2NsZGY3N1cwYnNERFh1K1p6c09Jc0VOcitaS2g5L25xQ01sNkE5MEk4M1BiQmJRNlBaM1NEbnU3OHNzcmprZTAzczhQczlzQThVSmxWTGVPUUZtRU5iSi9MRGV0QVJvOWxHT1JFS0FBejZNN1poV01hMjZ0bjZvYmM3eElFWERmRGhET0h6T2gydUxDNXRoV1g1V2JnZDhmUFE1UWtxR1VjdnJxd0JKSWtoZi9aSHFDVHkvREx0ZDdxcTZlNisvSG9yb29oWDdmTjd2UmxRZjFkVzJ6Q1Z4ZVcrQjdiZzlvRy9tN2QwaUdydFVieU83L0FrMkdBYnk0cHc2TDBGTi8rdStjVzQxUjNQODcyV3ZEbCtUTjhtZDdoREpmeDdveFFIRWlRcEpEbk9nYUM3RWQzVmFEZVBQeVUvTnZlaXp6Ykl0emFXUUI0WU1GTUtEZzJJQ0NPbFFTTFBSTTMrUFNJRXA0NlVVdkZoUWdoY2FYWjRjSlRKMnJ3NUtLWlU3c05DOE9BWVZudm44SEFqV1g4Z2ozdi9zREhmdnNIbmhlNEw5SzUyRERuSG56TStnV2J6SkFYZldSa0pBQnZITG1RYVppYmJSeDM0T21mbldpMzJNT3UrUnhxSFdqd3ZuU2RCcHFCak1WZzVyYmI1b1JuNEtKVXIxSkFPN0MvMDJyM0ZRY1pQRmFuVkNCcElOalJxNmgvNVhDa0tQVm85WjgrdXJ1NUUwOGRPQVVBU0ZZcThPSVZ5OExtNmY3NzR5T283UEZXY0YyYW1Zb2ZEUlNiaWVUT3NzSXhqVzI0NFBQZG1oYmZORkhBT3kzMWhSTlZ2c2NPWHNEWFB6b2NzVXJ2c3hWbmNiTHJ3dWM0VzZ2QzUwb0xRbzRicWVEdmxkMXZ5cTJjWmNjVWVBTEFuRlFEL2ozd1phNHhaVURCc2RqYkd0aWFjRzF1Qm1ZbTYzSERqTndSbnpkU2tEZFY2WU15b3JmTnl2ZjkzZWJoOGQ1QWxmQjB0UktYUlNpZ0ZvMmlUd0JsUHVQR0t6VXQxRTZGRUJLWHpwbnRlTFdtRlhmUHpCbis0R0V3N0dDUXlIa0RQbzY5RURTTzZERVhkaDhGZVlucms2cEdWSFgyK2g2ZmF1MEt5RUlPUmM1eCtQQWJkd1JzODY4S0NRQlB2djlKMk9mZStaZi9SRHh2OEw0bk42N0JwYk84Ris1djNuY1RMRTQzYm5yeExReXVzUG5oMWF1eHJORDc4K05mN2RZL3kzdmI0aktJa3VRclpuTFNyNmNwZmJvbjNyS3NWQ2c1RGk1QlFLdk5nV09kdlFFWk5nQm9zTmg5Z1NlQWdBcXJReGxwRlZRQXVMa2tEMStlTjJQRXh3TUkyMzgwMHZUUFFaME9WMGdHYjI1YUVyYmNlQ2s4b29pN3RueUs0bVFkYnB5UjZ3dGV1eDB1OEpJRUJ2QzFUZm5TMWsvUlpuY2lOZWltaWY5NlQ0OFllU3BvSk05ZHVoaWxLUWJrTldQOEFBQWdBRWxFUVZTc01hWGpqZk02VlBkWjhYRlRCejV1NmdoNy9HQ21kN1JHT3k1Ly9sVnBBVy8vemtqZjkvdDNIRVNQMDd2bTg0MXJMaG5SK1IyOEVMTE9lTENJMGoxekx4UlBPOW5kN3dzKzU2UWxCZXdqdzB2STRITi9WejgyTlhVTmZ5QWhoRXhSN3paMVluNUdDbGFhMHNGeW5EY0k1TGhSQjQ4VUpNYTVZYWJ3UlpzZ1N2ajk3aU5SUGFkekV0WUsvbW5mTVRnSExyNVROU3FVNTJVTjh3eHZodmN6djMwZGJrRUFBOFpYdlJJQVVvZVoyaGt0b252aXAvK3lZZGEwMlZ2YlIzZVNLR1UrL1NrNURwZmxaV0JMWFNzQTROWEt1cERnODI5KzJjaHNyUnJMczhQM2ZueHgvVktJNHh6aU85ZXVCZ0NNWk1MSjVodldCanl1N3JmaXF4OGVHdk5yZjlMY2lWNlhHNGZiZTNDNHZRZUZCaTBlV1R3YlR4ODhqUmFiQXl6RFlQTU5hMUZudHFGdFlPcDRuajZ3Y3F5TkgxOXRFOVhBOUZLR1lmRGMyc1hZK085ZFF4OC9ob3EvL2pReVdVZ0FIVW00S2J0TlZ2dVFIMHYvZllQdGU4SVozQmY4L1J6S0tiOGVyNGZiZTdDbnBST1hCTFdpaWlaSmlzNjA5NmtpNFlMUFRxY2J2ejNUR090aEVFTEl1UDM2VkIzS0Y4OUZsa0VYNjZHUUdKRXd1Vm00MXcrZlJrT3ZPV1I3ZmtyazNuMyt4NGViNnVjTXFzRDU4bDNYK3FieFJtUE41NUdHTnJ4VmNhRTl6SzJMeXlKV29QejdvZE1BZ0JzV3pvSmFMa05oV2hJcTI3b1JXSzRJMkRodlpzVFhpeGJCN1ViUHlmQnRiYUpKbTUwSlRYYmd0RURiS0lOUGxTRUo3QVFVdjdxMUpBOWI2MXNoU2Q1czBvZU43VmczTUlYeFJGZGZRTmJ0OXRLQ2lJVjhndGZsUlZyM0tVZ1N0dFMxK3FxZ01neDhheFpIMHo3RkhIVFRZQ1JWWnA4YW1ISWNuUG1USkFrTDBwUHg4elhsMkY3ZmhwMU43V2l5T3BDbVVzQXpjRU5FT2ZDOWI3RFlrS1pXb3R2aFFwNWVHM0tlNEZZbXcybTIybjJmZktYZjF5L3pXMnNlWEczMzBWMFZNTHM5dm1CMXJJcVR0TGgraE5OMkI2ZG4rL3ZLQndlSHpUWVBDcmRtTnRpV0d5OEZ5MXhvQnhOcGphb0UrS29BQTREVncrUEovYWV3c1NnSFg1ay9jOHpUblllU1lMRm5ZZ1dmRW9EZm4yc2E5OTBmUWdpWkNxd3VOMzZ4NHdCK2V1TzZ4SjRHS0VtUUpBbVNLQUdTNkYxZjVuc3NCVDJPdEY4TWUvemdQa2lBNVAyUDc1YTRkeDNiaFcwU0x1enpuV2R3bSsvNVV1QzVCaS9kQXE2QnBJQmQvdHNqYlF2ZDdOMlNVallMTXZYa3ROK3A3K25Ibi9jZEM3dnY5cVZ6d3daa2Z6OTBDcy92dXBBcC9jTHkwUFY0L1VHRlJBNDN0S0cydXkva3VCMW42eUtPTFhnZnd6QllOekR0ZHI0cEE3Y3VLY01iaHl0UmxKYU16eTZaRTNEc0xlV3pjYTY5QisrZnJzYnp1dzREQU5hWEZrSXRsMkZtZWlvNnJYYklXQlpLbVF4R25ScHJTL0p4L1lKWkVjY1NMWklRUDFlVTNzeEw5QytxVFRvTk51Um5ZMnU5Ti92NS9FRHZTNjFjaHA4ZlB1UDd1WmlScE1QbCtlSFgxWVVUYnQxbnE4MkJadzVWK2dMUERJMEtqeTJaamZsaldNODhWQUdiMGRyVzBJWm5qNXhGU1lvZWEwd1orTlhheGVoMnVKQ21Wdm9LTFEydVAxeGp5c0FhVXdZY3ZBQlZVSkF6MzVnOFpJL05jSzcrMThlKzMzUEI1eHNrWTltQXJPQmdiMVRsT0lPc2s5MzlPTms5dW42L0UwM0pjYjd2WWFUcHdWdnFXc01XT2RwVTI0TFRQV1o4YjlrY21FWjVFMkE0bFBtY3d2WjM5cU9peHhMcllSQkNTTlI4V3R1TTNWVU5XRE16Zi9pRHgwbVNKRUFRSVltRGZ3UklBWS9GME1laU9PSkEwQmRrU2lJZ1h0aEhJaE5jcmtrSlBsMjhnQis4dHhzdXY1dTNKZW1wT04vWkF3QjQ5c01EbUdGTVFWbldoV21QNzUrdXh1LzhBcy81T1JuNFhGRGdCd0I5UVZWbmYvM1J3YkJqK09GN2tYczZCdTlqL1lKUE9jZmlhMnN2UW5sdUZvcU55U0ZaejF2S1o2T2lzUjN2bjY1R3NHOWRNZjQyQ0dNbHVPS25JS0lrQ0lCc1lpNFo3NTFYakgydFhUQzdQYkI2ZUh4Lzd3a1lGREswRDN4dVdJYkJ3NHRMaDJ4Zk1wd21xeDFmMjNrWWpvSFA5MnBUT3I1UlhocTFnakRqVWRIUkM1WmhjSzdYZ25POUZqQUFIbDh4RHc1ZThJMDNYUjFZQ1hnMFdkcElSRWtLeUJ3T05ZMjJ3V0pEZzhVT200ZjN0WE1KTHNneldpdXpqZmp5L0pHdHRiMW4yLzZRYmNGVG53RmdaMk03Zm5ua0xEeWlDQVlYYnVyZFdWWVlrQTJ2N2JmaWlmMm5zREk3RFYrWlAvSlpEdFg5VnZ6aCtJVWlVeHVMVFRqZTJZc0dpemRMV3ROdnhVTTdEK01iNWFXNGRCVDlUNGNqQ1ltVlZJdjlUMTJVT0FVUkwxVTN4M29ZaEJBU2RjL3RQSVJsQlRsUURWd29SUW9DSlVFRUJvUEdjTWNNODVnQ3dhbEhjRTU4Z0NJQitMK3RlMUh0VjJSb1Exa1JIcjE4T2U1OTlUMDA5Vm5nNGdWODgrMGQrTlV0NnpFckl4V3ZIVHlGUCt3KzRydTRNK3JVZVBMYU5lRENMSmhydHc3ZkNtRzhhcnI2OEoxLzd4eng4VGU5K05hUSt6YzljQnVTMU9GYmYwVExaTHkzMFNKTzRNV3ZRU0hIWTB0bTQvRlBUMENTdkZOQi9hL203cDViaEpKay9aRG5HRzBSbTkzTm5kamQzQmwyWDZUZWpMZVU1R0ZqY1E1dWV2Y1RpSktFejg3S1I0RkJpNThlOGxhR2Z1K0d0ZWh6dVNPMmpJbms4N01MY2YyTVhPeHA2Y1RPcGc0NFBBSXlOU29jN3VqeEhaT3FVcURSRWpnTk5FV2xnSUpsY2QxL2hsNmJHY25nR3RkQlE3VVVPZHRyd1M4T0IwNFJuNWVXTktiWEhYU3NzdytQN3oweHJuTU00a1VSZnpsZGkzK2V2N0RzN3BFbHMvSGlpV3FZM1I2OFZsbUhaS1VDRzR0eXNMbTJCYjgvVVFXM0lPTHRxaWFrcXBTNHBTUnYyTmRvdHRyeC9iM0hmY0YzYVlvQjk4K2ZDVUVTOGJ2alZiNjF5dzVld05NSFQrTmtWeC91WHpBellBcnpXSWxDWXJXTVRKamc4NjM2ZG5RN3FXOFhJU1R4ZEZocytNT21qL0Q1NHF5NG1xcEh4bTh5QXBUZjd6NFNNSzAxWGEvQnc1Y3RnMFloeDVQWHJzVkQvOWdLbTlzRHM5T0ZyLzVqSytabHArTlFRNnZ2K0NTVkVyKzYrUXFrUlNqUzAraFhyVFJUcjhVL3Yzd1Rtdm9zdVAxUC8vSnQzLzNJRi9Ecmp3N2l6U1BlQzl4bGhUbDQrdnJMSU9kWTlOZ2MrUE8rNDNqMzVIa0lvb1RiTDVxREI5Y3NpZkozWWZMRlUvQXBqR0JONDNnc3pVckQrcndzYkc5b0M5ZyszNWlNVzBzbWZ0YkhTRzJ1YmZWbEMyY2s2OEFIVlRsNjRVUTF6dmRhY1ArQ2tXWFQzSUlZZGozaWcwSEZpOElGeS84MWZ5YXVLUnA3UlhTbjN5d0hCY2NPdWJURDZCZFFNd3l3TXNzWTBIcGtMT3c4RDd0MS9KK3JjNzBXUEZkeEZ0WDlWdCsyYkswYVYrUm5RY1Z4ZU9yQUtVZ0FmbnYwSE42cmJVR3QzM0hGU1RyazZJWXZMbVoyZS9ETlhVZDlVN2FOYWlYK2QvbGN5RmdHTW5CNHVMd1Vpek5TOEtzalozM1o2azIxTFNoTzB1SHFjYnhIZ3dRUFpUNm5ISXRId0tabXFtNUxDRWxjN3phMDQxcFRLdlFUTlBXTlRFMGUyOFMyRFB2enZ1UDQyOEVMeFR6a0hJc2ZiMXpyNjMwNU16MEZQNzF4SFI1OWF3ZWNQQStuaHc4SVBEUDBXdno4cG5Vb0hDSUxVdDExWVgxbjNoQ0ZpNzY2NWlMVWQ1dHhvTDRGQitwYThPamJIMkJCVGdiK2NhUXlvR2pSeCtjYmNPZXllVEQ0WFJBck9BNm1JYkpqTHA1SGw5WGhlNXhsMElYTjBnNEsxMG9qMmliNnZZMG1TUlFnU2VLRTlCdnNjcmp3cDFNMUFVVmNCcDNvNnNOVEIwN2h5L05tK0ZxTmhIUHpNSm1yTG9mTFY3d29VNlBDS2xQa3lxVDZDRk54UDJucHhKOU8xUUFBMHRSS3JNZ3lZbzlmZTU0T3V4T3ROZ2RhYkE1ME9ZYS9zZUFXUlR5K2IzeVpQLzhDT2FQbFh6UnB1T0pCODQxSitQT0c1V0FaQmdhRkhDK2VyTWJ6eDg1alZvb2VLN09OZUhrZ1V5d2I1dWZtbVVPVnVLVWtENnR5MGxHYWFzQ2RXL1lCQUhLMGFueHRVUW0rdnZNSW5JS0FLd3V5Y2YrQ21hanNNYU04SXdVTXZHdDJYNm1zdzhIMkhpek5URVdiM1ltL25hbkQ5b2Eya0VrN2cxTzBWNXZTY1d0SlB0NDgzd0FBdnNDek9FbUhPMmNYWW1XT01XelEzZTMzL2dtU0JMMUNqbzNGT1hpbHNnNXBLaVdlV2JVUXhxQ1pFV3RNR1NqUWEvSEUvbE5vdHRweDM3d1pVUWs4SmNrN215bVJKTVJWekthbVRyZ29HMEFJU1dBdVFjUjdqVjM0WE5Id0xTUkk0aEJjTG9nZUQxajUrTlpYUlhLZ3ZpWGc4U1BybG1OT3R0SDMyT0owNDFSckY5UUtXZGlXS1VhZEduWGQvY2hPMGtFVjVzYUlLRWs0NVhlQlhwS1JFbkxNSUk1bDhOUjFhL0hBNjF0UTFkbUxpc1oyVlBnRkpMTXlVbkhIMHJtNGJGWkJTSENZbTZMSDYvZmNFUEhjRlkzdCtQcWIyM3lQbi8vc2xVZ2ZSV3VGYUJNOW5yaGE4d2w0cS9QS2xORmJmOXhxYytCZjFVM1lYTnZxcStvNmlHRXVyQUxZM2R5SmZhMWR1RHd2Q3pmTU1LRW9LYlQ2OTNCOU9rOTI5L3VDejF5OVp0UjlQYmZVdGVMWmlyTUF2Rm5DLzdtb0RBcU9EUWlJNy9aYmwxaGd1RkNKTmxJODFtRjNvc1B1eEhYRkpqem8xeS9USlFoNC9saVZyd2dUQUZ4WGJNSXRKWGxoQS9EUkZoa0N2QUhWbndjQ2FRQklVa2IrL1NMQlczUW8yMjltdytudWZ0U1piZGplMElac3JkclhsM1R3M0lQOHYvWTZzdzA3QjM2ZWozVDA0dit0dThnWDVLazVEdmw2TFc2YmxZKy9WdGFpMWVhOVVmVGsvcE5JVnl0eDY2eDgvT2JvT2JnRkVRZmJlL0RNcW9YNCtrZEhBdG9qRlNmcFVPT1gxUngwYVY0R2RqVjMrTllRQTk2cHNUYWVCeStLa0FkTmk2M3FzK0FIKzA3NkhyZmFIUGoyN3FPNGEwNFJlRkhDWndxemtSbmhSa2lCUVl2ZlhMWVlKN3Y2c1N3cmZGdWcwUklHc3EySkpPNkRUenN2NHIwSTgvWUpJU1NSYkdydXhIVjVHZERJb3A5OUlGT1gyMktGS2pWeTBEWWV5d3R6Y0hJZ09MejM0b1hZT0g4bWVGSEV3ZnBXYkt1c3dhNnFScmlIcUNCL3VyVUxqMi9hQllXTXd5SlRKaGJrWm1CT2xoRXpqTWxJMWFweG9xVVQvWDdUU3hmbWVpdVd1b0ttY1c0OVhZTlA2NXB4c0s0Vnk0dHlVR3hNd2JiS0N4ZkhMTU1nTDhVQVFaVFFaclloTzBrWDF4V2czZWJRaStTcGpuZU5QL2gwQ3lMMnQzVmplME1iRHJaM2gyU3NVbFFLL0hkNUtiUnlHWDU2cU5JWE1QQ2loSzMxcmRoYTM0cVNaRDNXNUtaamFXYWFyMDFLTUVHU3dES01yK2hNUmNlRjljeGorZHhzS01qQ21WNHpqbmYyNFZ0THl6QjdJSU0vSnkwSlZ4Vm1ZM3RETzNoUmhGckc0Zkw4d0J1RUdyK2JNczR3YTJjSGI2UjAySjNZMmRTQi8xUTNvenRvU3ZaL2FwcnhYbTBMMXVabStOYWFqbFM5MllhSFB6NENKY2RCeGpKZ0dRYjlMZzljZm1NSnQ2WjI4SHZYNlhDaXlXcjNCWi9OVmp1YS9HWVJGQ2ZwSUVrU0xCNGVMTU1FZksvOTF6dStjYTdCOS9jN3l3b0Qzb2MrbHh1OUxqZnVtRjBBdFl6RGhvSXNmTlRVQVFjdm9NRmlCOGN3dUtVa0QzODdVdytMMjRPWFQ5ZGllVllhOXJSMGdtR0FtMmJtNFphU1BOeStlUzhBNzVUZUYwNVVZMjlMcDY4djZzYWlIT3h0N1VLUDA0MVdtd08vT0h3R0w1Nm94c1U1Uml6SlNNWHlyRFIwTzExNGJQZFIzOVJabG1FZ1NoS09kL1hobTdzcWtLSlVvS3JmaWxTbEFpb1pPL0FaRy94S0pBZ1NJSWdpZUVuQ1IwMGQ4SWdpdnJkczdvamZxM0I0TndXZlU4N1dsaTdZZWNwNkVrSVNuNTBYc2EybEN6ZmtSNitLSHBuNjNIM21DUXMrTDhyUHhrdDdqK0hPWmZPd3JDQUhQOTZ5Qi90cW1tR09zQjV4V1VFT2xoZm00TFZEcDlCanUzQUI2dVlGNzNUWmdVd3F5ekI0K2E1clVkRjRZUTJmU2liRDRqenZoZm1KMXNDYnhqL2VjcUYxaFZJbXcyTlhyTURNOUJTOHRQY29YTHdBVVpLdzQyeWRiMjFxYm9vZWYvbkN0YkM1M0xqK0QvOGM5ZGM5WE1HaFFVUDFGeDBQZDM5b0w5V3BUaFFFaUR3UGRoeFQvNys3NTFqWTlob3N3K0Rxb2h4OHNhelFWMFgxOTVjdnhhdG42dkR2NnVhQUROZjVQZ3ZPOTFtd3BhNE52N2xzY1VCd04raURnZllsY282RktDSGcrY2xLeGFqSHpUSU1IaTR2QlMrS0FRRVZBK0FiNWFXNHBTUWY5MjdmRDQ4b1lYdDlHemJWWENpWk5EdjF3bFR6USswOUFjOWRaVXBIdjl1RGU3ZnZSN05mUUFjQUpwMGEzeWd2eFFjTmJkalIwQTVCa3ZCaFl6dDJOclpqWlk0Um55OHR4SXprNFh0QTV4dTBrTE1zK2lKazBPUXNpNXRuaGs1YlR0ZW8wR0Yzd2kySXVHOTcrRDZabVJvVlVsVUtpSktFTDI3OTFCZTArZllQVEUzdGRycXdxOW1iZVo1dlRNYkZBN01yTWdaZXcrcmhmWUVqQVB6aHhJV0tzanE1REN1empaQ3pERDV1NmtDejFRR3JoOGRuWitXajArSEVRd3RuWVZhS1B1QjczdU4wNCsycUM4V0hBS0FzTlFtZm4xMkk1NDZldzZldDNxVjZacmNIVytwYUlZZ1NWcG5TWVZRcklXZFpPQ0NnMEtERjR5dm00ZGNWNTNCMG9CaGJyOHVOZzIzZFliOFg0WXluUWpNQWlEdy9vY1crWWlXdWcwOEp3SWV0UGNNZVJ3Z2hpZUxEdGw1Y241OFIxMWtmTWpwdXN4bVNJSUFaWjFQM2NFb3owL0MxdFJmaHRpVmxxTy9weDQ0emRRRVg2b09XRitiZ3ptWHpzR2dnYzNudGdoSzhmZlFzM3FvNGc4NHd6ZGh2V2xTS3dyUWszSjQwRjN0cm1sSFoxb1hWTS9PZ0hsaFA1M0NITHhDb1V5cVFsMklBQStEMmkrWmc5Y3c4L0hIUFVldzhWeC9RRnVLLzF5MkRVc2JCRmw4elZ3RjQyeWJFWS9BSkFCNkhBMHI5MEpWbmgvTHc0bEk4K09FaFg2OUlsbUd3MnBTT3o4OHVRTDQrTUp1bmxuSDQ4cndadUtZb0IvODQyNEFkamUyK3o2YUs0L0Q0OHJsaEEwOEFXSmllQWdrWGVsTDZXNWMzOG42aHdTSlZMalhwMU5ESlpiQjZlUGpuOURNMUt0em10eDUxWGxvU1VsVUtXRDA4dm4xUkdWWm1HL0hJcm9xQXdKTmxHRnhkbUkxNzVoVkRJNU5oZ1RFWnQ1Y1c0TFV6OWRqUjZGM2Z1TGVsQy9QVGtrY1VmREx3QnNBSC9JSW1Cb0JPSWNmY1ZBUHVtQjAraUwycnJCQy9QSEkyNE9jdStMeWZIMmhmd2pJTTVxUW1CVlRvQllDVk9kNGdNMDJseE8vV0xjVWI1eG9DMXVjK3RMQUV2emh5QnYydThMOFBVbFFLUEZ4ZTZtc3Q4NDN5VXRnOVBGWU1CSzlMTTFQQkRBUjQ0YkxCU283RG5EUUQ1cVVsWWI0eENTa3FCWDY0WWg0T3RmZmcxY282bk9rMVkwbEdLaDVlWEFvRzNrQjhRMEVXOXJSMDRTZVhMRVNxU29HblZ5M0V2dFl1Zk5EUWpzcWVmdlE2M2FGOW1TTlk0amNkZVN6Y0RzZndCOFVocHVQd3NiaXRyWC9lWXNlM0Q1K1A5VEFJSVdSU1BiTjRGa29NdzFmb0k0bERuNThMbFhGOEZ6SWo4YnZkUjN3RmlKTFVTbHhaVm94cjU1ZEVMQ2pFaXlJK3JXM0c5c3BhN0sxdGh0UER3NkJTNHZWN2J2QVZMZXEwMkhIM3E1dndzeHN2OS9VSjdiRTVjT01MYjRGakdTd3daV0I1WVE2VzVHZGpabnBLMkdJL1RYMFdiRDVaaFkvT04yQkpYaFllWGI4Y0FORHZjT0hCMTdkTXhMY0NBUERhM2RkSC9aek9ybTVZR2lhdk5adzJPeE9hN01DQXEvUEk4VEdmVDZuVGdSdkhHdVMzempmaTlYTU5XSitmaVd1TFRjaUpVQ1U1V0xmVGhXMzFiZGhXMzRiYlp1WGpxc0xzSVkvLytrZUhZWFh6WUJodkJpcGRyY0kxUlRtNE9NYzQ1UE1HRGJadnlkVnBSclN1Y210OUsvcGNIc2haQm1xWkRCbHFKZVliazZFSTZqdDdzcnNmRElDNUF6OVRUVlk3SHRoeENIcUZESmZsWldKalVVN0Era3AvZFdZYi9uS3FCalZtRzE2Nllsbkllc1ZvYTdMYWNiaTlCLzF1VDhBVWFaMWNoc1VaS1FIcmIxK3ByTU9XdWxhd2pQZkd3Y1U1NmZqaW5LSmhiNVNLa29ST2h5dmtSb0dTWTVHdVZ2cUN5NUY0Zk44SmREcGNXSjZWaGlVWktTaExOUXpaNnFTNno0b3NyUXBhdnlKVGJYWW5KRW1LK0I3d29nU1BLRUtRSkFpaTVPdVhLc0xiSzlzL3FOTEtaV1B1SlN1NFBYRFo0bTk2dnIrTUpRdkR2bmx4SFh6KzhYd3pObE9WVzBMSU5ITjFyaEgzelRURmVoaGtFc2swYXFUTUxobit3SEd5dVQzNHcrNEtYRElqRjB2eXMwYlZvNDRYUlp4cTdZSW9TaWdQeWk0MTlKcVJIMVRwOW1COUsrWmtHNkVkWmJONmNXQTlYN3pxUFhNZXZIM3lNaHJSRGo0WmxvTTZTWSt4clo3MHZuKzhLSVVFWmROWmg5MkpkSTFxeE45UnE0Y2ZjMUNUeUhoUmdteUlLdGJ4UTRLajMrenR2eDNISWdXZmNmdkpGU1JnZDN2ZjhBY1NRa2lDMmQzZWk3dG5tTUFsd3IreFpFUjR1d051c3dVS3c5aW5QSTZFVmlISEk1ZVB2bm9tNEoyU3VOQVVmajF5Y09BSkFFc0xoczVjUlJMUGdhZmJiSm5Vd0hNaVNLSUEzdVVhYy9FaGxtR2dvRjllQVlacUl4TU9CWjdoSlViZ0NmQXVWOXdIbmtPSjI5dE9OVlk3TEdIS3ZoTkNTS0t6ZUFUVVdPTDdBcGFNbnIydEk5WkRJT09VS08raDIrNkFTTmRnaEVTZDZQSEFIZWMzcUlZVHQ4SG55ZDc0bmdkTkNDSGpjYXJQRXVzaGtFbm1zZHJnTnRQN0hxL2NaZ3M4Vmx1c2h4RTFMcXNOWWdKblp3aVpiS0lvd21VTExlQ1dhT0kyK0R6UmwxakJaMjZLSGxmTkhWM1RZMExJMk0xSUg3NTF4ZEtDYk1pbjZMcWtSUHNkU0ViRzJ0Z01LVUwxU1RKMVNaSUVhK1BrRlJtYURKSWt3bTIxMHVlUmtLaVFCbjZlRXYrR1RseE9HdWNsQ1pYOWlYSDNjSUVwQTU5Yk1nZVh6TWdGd3pCbzdESGpaRkQvczhuMCs5dXZRdkpBWDZaQmYvNzBPTGFlcm9ud2pQRlpXcEFOaDRmM05Ua1BKbU5aWEQ2N0VEY3ZLc1dQMzkrRGh0Nmh5OU1iZFdwMFdSTm51a0s2WG9QRmVWbjR0TFlaL1k2cDFWUGdxcmt6OE8wclZzSi8rVlczMVlFdnZiSXBZby9BcVNCSnJjUmo2MWRnOWN3OFBQYk9oemhRMXhMMnVOTE1OUHppNXZYb3NOancxLzBuc1Bsa2RkZ1dGTEZ5dXQ4R1hwSWdpK1AxYjJUMEJKY2JqcmFPa0FJeVpHcHp0SFZBaU5Cbk1aNkpnZ0MzelFhRlZqdXFxcVNFRUgrU2R5WkJBdmIwRENjdWc4OVd1d3V1TUwyYjRrbXhNUm4vczJFbHlySUNTMzQvc240WjdudDFjOFMrU2hNdEowbUhsS0NGNzZweE5KU09oR1VZM0wxeUFlNWFQaDk5ZGlmdWZlMjlnS0JSTFpmaCtnV3pjTnZpTXFUck5RQ0FiNjVmZ2ErL3VTM2lPV2VrcCtERk82N0N6bk1OZUg3WFlYVGI0ajhJL2N5Y1luemxrbktJa29UVGJWM1lXOU9FVDZxYVVOc2QyMkpiWlZsR1BMWitPYmlneGYwLzIvSHBoQVNlYVZvMXZudmx4V04rL3FOdjd3QUFMTTdQd2crdVhvM1VnYy80RDY1ZWhYdGYzWXcyYzJnVzhhRzFTOEFBeU5ScjhkajZGZmpDc25uNDRYdTdjYXAxYWxUWWRna2lXdTF1NUdtVnd4OU1Fb3E5clFPS0pBTmtHbXEzRXc5NHV5TmgxbnFHSTNnOGNGa3NVT2gwWUNlNDlRY2hpVVlVdlRNSXBrdmdDY1JwOE5sc243cFpsWkZxTjl1UW5SVGExTGNrUFJVM0xweUZ0NDZlamNHb3d2TkUrUWRDcTVEako5ZGZpc1Y1V1FDQVZLMGFQNzcyVW56dGphM3dETnhVVU10bCtOTEtCUUVsK012ek1yR2hyQWpiS210RHppbm5PRHgrMVNySU9RNGJ5b3F3YWtZdS9yVHZPUDVaVVFsQmpCeklQM0w1TW1UcGgyL1NIRzJ2SGp5SjQ4M0RYNHlzTHkwQzRBM1c1MlduWTE1Mk9ySU5PdngwKzZkRFBvOWxHR2lWY3VpVUNpU3BsRWhTSzVHc1VTRlpyVUt5V29rMHJScEduUVpHblJwR3JRYVBiOXFGUXcydEl4cDdickllUDdudVVzaURHdDYvZnZnMDl0Vk16TFF5dFZ5R1pZVTU0ejZQemVXQllhRDNJQUFZVkVyOCtObzFlT0QxTGI3UEhnQmNYbHFJUmJtQm1TVmVsRkRUTmJVcWJMYzRuQlI4VGtPU0pNRmNXNCtVMlNWZ2duNE95ZFFpQ1FMTXRmVUpQelZWRkFTNHpCWW9kVnF3RTNERG1wQkVKSG84Y05uczAyS3FyYis0L0EyUkNNR256ZTNCUzN1UDRkSExsNGZzdS92aWhkaGFXUXRyREtib0JHZXlBQVJjbEVlRHc4TWorTi9odWRsRzNMOTZNWDd6MFNFQVFJL2RpWmMvUFlFSDF5d09PTzZCMVV1d3U2b1JEazlnbGIzN1Y1V2oySmpzZTZ4UnlQSFEyaVhRS3VUNDA3NWpFY2V5S0RjVFJXbkpFZmRQbFBkT1ZRMTd6SXowbElDdmFkRDJNN1hZVUZhTTh0eE1xQlV5YUJUeWdUOHk2QlFLNkZVS2FKV0tVWFZnbTV0dEhGSHdXWlNXakdkdldZL1VNTTJYUDdka0RqNjNaTTRvWGpXOFArNDVpcGYzbnhqM2VjSTUyOTZOUCswN2hxOWNVdTdiVnBxWmhnZlhMTUZ6T3c4QzhONGNlV2p0UlFIUEUwUUpUNzcvU2Nqbkx0YWE3QzZFL2dZaDA0SGdjc05TM3dSRGNVR3NoMEtHWUtsdlNzanB0dUZJa2dpbnhRS0ZSZzJaVW9teDlnRWxKUEZKNEYydWhLOXFHMGxjem85b2RqaGpQWVNvK00veDg2anI3Zy9abnFSUzRxN2w4Mk13SW9CalFqOFM3aWhuUGtWSndoUHZmNEplZStEN2VOdmlNcXdzTnZrZS83T2lNbVE2cEZHbnhwM0w1Z1ZzVzFhWWcxdVhsSVc4enNtV1RyeHlZR0tDbVBFYXliVHFLMllYaFd6cnROaHhyS2tEYVZvVk5zNmZpY3RMQzdHeXlJU0ZwZ3lVcEtjaU8wa0gzU2dEVHdDWUg2RTNuNys1MlViODVyTWJ3Z2FlOGVSdkIwK2hxck0zWU52VmMyY2dYZWVkM3YyVlZlVXc2Z0sveGhmMlZPRDBGSmx1NjYvRkZ2ODM0c2pZdWZyNllXMGUyWXdGTXZtc1RhMXc5WVgrRzUvbzNIWUhIUDBXQ0c1UHJJZEN5SlFqdUQxdzlGdW1iZUFKeEdudzJXWlBqTHVJb2lUaHhUMUh3KzY3cGJ3VVdRYnRKSThJVU1qQ0JKOTg5T2VoOTlnY2VHYmJ2cER0ajE2K0hMS0JOU01lUWNTZjloMFBPV1p0U2I3dm1CU05DdC83ekNVaHdWYTd4WWJ2L2VlanFHZHRvMFVjWWlvdzRNMUFieWdMRFQ0L09Gc0xVWkp3YkFSVGRrZGpYbmI2a0kzYmJ5bWZqZDkrOWtva3FXSXp4Yk9wejRMVnYzekY5OGNlZEZHejdybS9CZXp2dEVZdVZTNklFbjY2L1ZQZkRZQmpUZTM0MGl1YjBHbTFZMUZ1Sm01Y1ZCcHcvS2UxemZqN3dWUFIvNktpb0cwS0YzWWlrOFBSM2dsN2UreUsxSkh3N08yZGNIUk0zL2RGRWdXNGJGWTRMUmJxQjBvSUFKSG40YlJZNExKWklZblRaMzFuT0hFNTdkYWVRSXR5ZDFjMTRGeEhEMlpscFBxMkhXL3V3RDhPVjZMRE1ybTlmaGdnWkIwZkFMaWlGSHd1RDFxeng0c2lLdHU2ZkVXWG5CNGVyeDg2alNYNVdiNWoraHhPV0YxdTZKUUs4S0tJSFdmcXNPTmNuZStZMjVhVStZckgrUHZYc1hNbzhmdWVBc0QrQ0ZWTlkyRzR6T2VsSlFXK1ROd2dDZDVzT1FDY2ErK0JSeERDdmwraklRRXdPMXpvdGptUW9kZWd6UnhZUlZxdlV1Q3g5U3R3MmF6d1UvdEVTVUxmR0tydzZoUnlLR1RoeCs0ZXdRMERMcWlvaFRpQzlSSUtHWWNkWDc4alpQdkMzRXk4Y2UrTkVaKzNvc2lFWFk5OEFRRHd6YmQzVEtuUGtXMENiZ3lSK0dNYnlINXFNdE5qUEJJQ2VBTlBHMldrQVZ5NDRHWTVEaktGQXB4U0FTYk1EQ3RDRXBFa2lSQmNidkJ1OTdRcUtEU2N1QXcrSFFuMEJrcndybkg3ditzdncwZm42L0g2b2RNNDA5NGRrN0VvNWVFL0RzNG8zYlg4K1UyWEQ3bGZKWmZoRzVjdGpiaGZ4cks0Y2s0eHJweFRQT3hyL2RlcThwQnRxMy81U3NpMnUxNStOK0k1NUJ3YmxjenBsb2MrRjFBNENjQ1FSWkFBNE9ieTBwQnRCK3RhME5UbmJURFBpeUtxT25zRHFpVTdQVHhzYmcrc0xqY0tVcE5DbnYvVzBiTTQxZEtKUG9jVGZYWVhlaDBPOU5xZEVjZXlvYXdJRDYyOUtLVDZzVCtXWWZCcGJUTisrL0VoV0p6RHowaFF5Mlg0MG9vRnVIVng2RFJwQU5oeXVnYi9yS2djOWp6K2E1TWxEUC85VEZTT0taclpKNVBQMXR3SzBjTkRsNXNkNjZGTWE5YW1Gamc2cHQ0VS9WZ1RCUUZ1aHdOd09NQ3dIRGc1QjVhVGdlRTRNQXdMaGdVRnBTUnVTWklJU1J6NHZ5QkFGSGdJSG1IYVp6Z2ppY3ZnMDhsUHZRdk4zUU9aa2ZHNHZMUVFsNWNXanVzY1gvenJ1Mk91eUJrY0lBNkhyZThBQUNBQVNVUkJWQTF5VHJFaUs1UEJvRkxpaFR1dXdyYktXcnk4Ly9pNGdoc3V6SFRXb2ZwRmxtU2tZbjVPNkJyTXQ0TXFJSC92M1kvQk1TeHNiamRzTGs5QU5qWGM1L0dUcXNZUkZSV1NzU3lldWZFeUxDc1lXWFhacStmT3dJb2lFMzY5OHlCMm5LMExld3pMTUxpaXJBZ1ByRjZNdERCclJubFJ4QXVmSE1YZkQ0Vk9iODFMTWVDWE42OFBHZU1nQnNDYjk5MFVzRC80TmQ2ODd5WWtZZ3M2SjAvQko3bkEwZEVKMGUyR3ZpQVBERWNYOHBOSkVnUlk2cHVtNVJyUDBaSkVBYnhMQUpBWVM2Z0lJYU1UbDhGbkltVStKOHFQcjEyTHRTWDVVVG5YeTNkZE8rYm5oc3MyVG5Vc3crQUhWNitDS1ZtUHUxY3V3SW9pRTM3OC9pZG82RFdQNlh6aEdtOExRd1NmZDF3ME4rejJmYldCYlV3NkoyaGFOaStLMkYvWEVoSjhpcEtFMXc2Y1FyL1RoUWZYTEE1WUk1cXFVZUdIMTZ6RzU1Zk54ZDhPbnNLSForc2hTaEswQ2ptdW1UY1RONWZQUms2WTFrS0FkejNuRTV0M283SXRmTVpmenJIRHJuOGU3LzU0NWFTN3FpU0lxNjhmdk1NQlExRUI5UUdkSkx6ZEFYTnQvYlNwYWtzSUllTVJsOEVubitEOXNraHMzYjF5UVVCUHliS3NOTHowaFd2d200OE8rZFpjamthNFFqNlJNcC9GeG1SY1Byc3c3TDZSVk1pTmxqY09WeUl2MllBYkZzNENBSFJaSFhocXl4NWY1clMycXc4L3VHWVZERUVGaUVyU1UvR0RxMWZqdjFhVjQwaGpPeTR0eVljbVFrYWRGMFg4L2VCcC9HWC84UWtwYWhYT3JYOThKMlRiL2F2TFEyWWNoRHNPQUhxbldIVTZ6elNkYmt5R0pyamM2RHRiQlUxV0J0UlpHV0Z2Z0pIeGt5UUpqcllPMk5zNkVyNlBKeUdFUkV0Y0JwOGtNZlE3WGRqNC9Cc1RjdTVORDk0MnBzcXM2WG9OUHI5MFhzaDJsVXlHeDlhdndJcENFNTdldGcvbVVWUVpEUmQ4UmxwTCtwVlY1Vk9tTTlwek93K2l5SmlNK3U1K1BMLzdNR3l1Q3hWbUQ5UzM0QXN2djR0SDFpMExtMkhQTXVodzlkendtVTRBK1BoOEEvN3dTUVVheDVoTkhxdmcxajBBd3ZidURIY2NJZkZFa2lUWVd0dmg3T21GTHM4RWhVRWY2eUVsRkxmWkFtdGpNMlU3Q1NGa2xDajRKTVJQcDhXT1I5NzZBRTlldXdiSjZ0QkNPNnRuNXFFME14VlBiUDVreE8xT1dIWmttYys1MlVaY1Vwdzcra0ZQRUY0VThmVTN0b1hOdU9xVUNzd3dKcU9xc3hjTFRCbERGaVVLMXR4blFXMTNINHFOeVpCekxGcjZyRU1XdGFycDZndVl2bDJZbG9SWHZuaWQ3L0dCdWhZOCt2YU9nT2U4L1pXYkE2b0Z4K1AwYjBLaVFYQzUwVjlWQzdsT0MwMVdCZ1doNCtRMlcyQnY2NERIYWh2K1lFSUlJU0VvK0l5U3FYWngyMm0xajNxTllwcFdIYmJva05YbFJvL2RHYTJoaGZqajU2OUdhV1phMU00MzN2ZmlhRk03N250MU0zNXkvYVVCTFhBR1plaTErUFZ0Ry9EUzNtTjRaZjhKRERYWmlobjRFNHdQeW54eUxJTkgxeThmMTdpalRjNnhTTk9xa1pPa2h5bFpqOXhrUFlyU2tsR2Nub3hNL2RqWFVKcVM5ZmpTaWdVQjIzcnRUdlRZSE9oMU9OSHZjTUhoNGVIMDhIajN4UG1RQWxwSlFUY0ZlaWZ3czBsSW92QlliZWl2cW9WTW80YmFtQXBsU2pLWWNiWnFtaTRrUVlDcnR3K09yaDd3VTJ6cVBTR0V4QnNLUGhQVWN6c1Bqdm81djc1MUE4cnpNa08yMTNYMzQ0SFh0MFJqV0hHajNXTERnNjl2d2JldVdJa05aVVVoKzFtR3daY3ZXWVN5TENPKzgrK2RFYzhUTHVzSkFKNmd6T2NkUytlaUpEMDAwSTJGc2l3am5ybmhNaVJyVkdPZUFpeUlFanlpQUpWc1pMOWlValNxa095cDNlM0JpM3VPaGh4ckRLcGsyMmtkZWVHbFpMVUtjbGxnRmRCd1kwelhhMEsyQVJOWDVJbVF5Y0xiSGJBME5NUGExQUtGd1FCRmtnRUtndzZzUFB6YTdPbEs5SGpnTmx2aDdqZkRiVFpEb3ZYVmhCQVNGUlI4eG9FMHJScmR0b20vMnpvelBTWHM5cms1NlZFWnc1UHY3d2w0N0o3QXFzVS8vMkEvRk9POHErL2lCVHo1L2llbzZlckZmNjFlSERZUTIxM1ZNT1E1T0RaOHV3UC96R2RCYWhMdURzb0VEdVdlbFF0SGZLeS96OHdweGdKVGFBc1hmeWRiT25Hd3ZnWDlEdGVvcHRJQzNwWTgrK3Rhc0x1NkVYdHJtdURtQlN3dHlNSGFrbnhjWEd3S0tVNDBuQzJuYTJCM2U5ZVpmdmZLaTdHOHlBUUFVTW9DMzllYnkyZmo2bmt6QTdZbHE4Ty8xcFBYcnNHaTNOQWJMTUhlL3ZMTlliZFB0UmtPaEl5VkpFcHc5Zlg3V29Od1NpWGtXZzA0bGRMN1I2a0V3N0ZnV2M3YnRpWFJpaFpKRWlSQmhDZ0trQVFSZ3NzRndlbjk0N0haSWJoR3ZxNmZFRUxJeUZId09VbVMxU284ZmNObGVPM2dTZXl1YWh6UmN6aVd3VzJMNStDZWl4ZmdqM3VPNFIrSFQwL1krSEtUOWRDckZHSDNNUUF1TGNuSFcwRjlKa2RyVzJYTnVKNC9HaCtkcTQvYXVWNDdlQXBOZlJiODcxV3JBZ0tmTjQrY3dlWlQxV0dmbzFjcFlOUnEwRzRKdnk3SXYrQlFwa0VMK1NnQzVidFhqanhROVhmbG5PSmhqM245OEdrY3FHL0I2NGRQNDM4MnJCenlXSThnb3JLdEMwY2EyK0R3OEdqdXMvaStydms1R1RqVDFvVlBxaHZ4U1hValdJWkJzVEVaQzAwWldKQ2JpYm5aeG1HbjdyNXo3TUxuVGE5U0lEVkNNS3lXeTZDVzA2OHlRc1pEY0xrbzRDS0VFRExoNklwdGt0eTFmRDdtWmh2eGsrc3VSV1ZiTjE3Y1U0R0Q5YTBSajUrVGJjUmo2MWY0c3BIM3J5N0h5WllPbkdydG1wRHhYVHFyWU1qOU55NHF4ZHRIenc2NXZuR3NmdjNSSWVpVTRRUGZZSEtPeGQwckZtQkdoQ3p0cHBOVjBSeWF6OGZuRzlCaDJZcW5yNzhNcVZvMURqVzA0cmNmSHdvNFJpV1hZZFdNWEt5ZlhZUmxCVGw0NitnWi9IWC9pYkRuOC9obGZZODNkY0FqQ0tNS1FDZmE5ak8xZUdETllsL0ZZSThnb3JIWGpITWRQVGpUMW9YVGJkMm82dXoxZlIwdjMzVXRpbzNKQWVkNDRQVXR2clhDb2lTaHFyTVhWWjI5dnBzWVdvVWNSY1prekRDbUlEL0ZnRXlEMXZ0SHIwVkRUei9xdXFsWk95R0VFRUpJSXFIZ2N4Sms2clc0WVdHSjczRlpWaHArZWZONlZEUzI0L0ZOdTlEbkNDeVk4cGs1eGZqT2xSY0h0T2lRc1N4K3RIRU43bm5sdlZHMStSaXBkYVZEQjU4RnFVbTRaRVllUHFrZVdkWjJOSTZQc0dwc1lWb1NmbkQxNnJDQlo0L05nV2UyZjRxOU5VM1JIcDVQWlZzM3Z2SzM5L0h3dXFYNHY2MzdJRW9TbERJT3l3cHpjSGxwSVM2WmtSdXdmcEJqV01naVRMdDErZlcxZFBJOFRyWjArZGJiMXZmMHd5T0lFYWRCVHdZM0wrREg3KytCZ3VOUTE5Mkg1bjRMaEFocm5saUdnU2s1dElKbVMvL1E3VXBzYmc5T3RuVGlaRXRueUw3Z0NYNXRaaHRxdS91Z1VjZ0RNcVpPRDQ5V2FvdENDQ0dFRUJJWEtQaWNCUGRjdkRCc1Zrc3A0OUR2Q0szVStVbDFFN3FzZG1RRVRVdk0xR3Z4L2FzdXdiZmYrVENxR2NpbEJka2pLblp6OThvRjJGdlRGTGIxeGtTN2VWRXBIbHl6QkFwWjZQZnhvM1AxK1BrSCs5RS9BVUY1c0hhTERVOXMvZ1FYRitkaWJVaytWaGFab0lvdzVaTmpHY2k0ME9CVGxLU1FWaXVIRzFwUm5wY0pRWlR3NVB0NzhNaTZaUk15L3RINHRMWjVSTWZscFJoQzFtR2FuUzcwakdPTmNQQW5iTENBMWxmWExzSG5sc3p4YlgvcjZGbjhmdmVSRVovM2EyOXNDOW4yN1EwcnNURm96U2l0N1NTRUVFSUlpYjY0REQ1bERJUC96OTU5eDhkZDMvY0RmMzNIN2FHOXQyVEpld0xHVExNU1FnQURDYVZKUzVMU0xKcEJFbWpUdEVuSW5rMkFwTDgwTGFScGRscVNRTUl3Qm9NeE5tQzg4Wlp0eWRwN25IUjdmYi9mM3g4bm5YVzZrM1NTSmQ5SmVqMGZ6YVBXOS91OXU4OUo0blN2KzN3KzczYzRCUUZvSnBZWDV1SmRDZmJhYVFBZWUzVmZ3aERwRGdUeDlhMnY0OGYzdkRObTloTUFycWdxd2Zzdlc0bmY3VDh4YTJQODZGWHI0bzY5Y3JvWmwxVVV4UlNKcWN2UHhudlhMOFVmRHRYUDJtTW40OS91dWdHYlJvck5qT1h5Qi9Ib2puM1lYdDgwNTJQSU1CbHdaVlVwcnEwdHc4YUs0b1FoZUR4WkZLRkxNUE1aRE1jWFdqcmMzZ01BK084OWIrTjB6OENrOTV0TU1Ocjk0QWZpam4zdWp5L2pRT3ZFUzczSFdsT1NqNS84OWMxSlhadUkzV2hJT0laa3ZIcW1CUTgvdHl2dXVGR1djY3VLbXVqWEdvRG41MmlaOVh5aG02Q2FNaEVSRVZFNm1wZmgweVJKY0UzU2xENWRpSUtBZjNySDVYRUJFZ0JlT05HSVU5MFRoNHdqSGIzNHpiN2orT0RscStQT2ZmU3FkVGpjMW9OVDNSZSsvL08yVlV1d3ZEQTM3dmlmajV4QjE3QWI5MjVjRlhQOEkxZXV3KzZHZG5SUFk2bWpBT0FkeTZjdWRqT1JSTUhURndyanQvdVBReEFFdkhNYTkvM0s2YVlKbDQrT1Y1Wmx4OVUxcGJpNnBneXJpdk1TL2h3bkVsSVV0QSs1RW9iVVFJTHdlV3FrT005djloNVArakVXcW1GZjRobnNPOWJXSVdOTUZWc0J3Ty91dXlPcCszem52LzhldmxENnYyWk1sMUZNbjMzQ1JFUkVSRk9abCtIVEtBdHd6WVAza1grMVlYbkM1YXllWUFqL2xjUlN3Wi92T1lMTEtvcXh2REFuNXJnc2l2anFyZGZnNzMvOUhEd2pyU2htb2l6TGpzOWNmMW5jOGFhQklSeHA3MEhIa0F2M2JGZ2VFNkRNZWgyK2QrZjF1UC8zTHlUOVpsNFVCWHo1bHF0bVBNNUVURG9aOTErellkcTMyOTNRQ3ArYWVOeXlLR0oxU1I2dXFDckJWVFZsS00reVQvditqM1gyWXR2SmM5aHh1Z1h1UUJCTEMzTGlya2swOHhsU1ZEejgzSzQ1S2VnMDN5UmFQbTAzR3ZEQnkxY2x1RHA1UmxtR3pSUmYyR282ZlQ2QjlPcjFhWlFUN3lrbUlpSWlTa2Z6TW55YUpBbkF6RVBYeFZCb3QrRERWeWJ1eC9qRTY0ZWpWVUFuRTluLzl6cCsvb0ZiNDk0Z0YyZFk4WTgzYmNMWHR1NmUwZmpzUmdPK2Vmdm1oUHNWLzJmUFVXZ0ErdHhlUEhub1ZOenNaM1Z1Smg1Kzl6WDQwck03azU1RlRGZDVWak11cnlyR3Bzb1NYRnBSQkl0KytvM1cyeDB1dkhqcUhGNDZkUzZ1eU03NHZaQkE0cGxQSUxiOXltTG1URER6K2ZHcjEwKzdUK2g0MXkrdHdML2VmR1ZTMTA3VTV4TklyLzJncGdSN2lvbUlpSWpTMWJ3TW4rWTBha21SaUNnSStOSXRWeWZzUFhpOHF3OVBIem1UOUgyMU9aejRqOWNPNGNFYjR3dlEzTFNzRW04MWQrREZrOVBybjJuUjYvQ0Q5OXdZMXhvREFPcDdCbUo2WlA1bTMzSGN1bW9Kc3NiMVdMeTZwaFRmMm5JZEhuNXVWOEtadlBuZyszZmVnQ3VxNDVmMEptUEk1OGNycDF2dzBxbHpPRGxKK3h0emdqQWJWTkwvKzlYWTc4RG4vdmp5cE5lWTlESWV2dVhxdUE4dzlqVjM0dmNIa3V0Sis4UDMzaGkzbkhuOHpPZUdza0pzV1ZPTGlSenJqSytXdkxvNFA2bkhuKzhzU2V3OUppSWlJa29YOHpKOEZwcjFxSGQ2VWoyTUNYMWc0eXFzTFlsLzh4dFNWSHp2cFQzVHJoYjc5SkhUdUxxbUZCc3JpK1BPZmU3NmpUamMxb05lVjNMZmp4eUxDZCs1NDdxNHBid0FFRlpWZlBlbFBURkxQejNCRUw2Ly9TMTg1NDdyNHE2L3Fyb1VqN3ozSmp6ODdHdEp6ZVNtbXphSEUxY2crZkRwRDRXeHU3RU4yMDgxWVY5TFoxS3p2blpqL0RMUHdEellyK3dKaENZdFRpUUErUEs3NDRNbkFQeDYzM0c4UFZKQWFUSkdXVTY0ajNiOHpHZTJ4UmgzelZpZitOOFg0NDdOdE5qUmZGTjRnYlBCUkVSRVJCZlR2QXlmSmFiSjM0eW0wdkxDWE54M1JlTGx0ci9aZHh6TkE4TXp1dC92YnQrRFgzOXdDeXlHMkprMGkwR0hmNzM1U256dWo5dW4zQys0dkRBWDM5NXlIWEt0cG9Ubi8yZlBVVFQyT2VLT3Y5N1lodWVQTitEV2NlMG9BR0J0U1Q1KythSGI4WjBYOTB6WVkxTlJ0UXRhcXBnb1NOenlrLytET3hDYzhYMEN3STR6emJqbmt1V1RYcU9vR3ZhMWRPTGwraWJzYW1pRGY1cEZhM0lzOGQvcmlaYmR6aGVpSU9Cek4yekVPNVpWeFowNzNOYVRWUEFFRUZNOGFLenhNNS8xWXdweitVTmg2R1ZwV3NXZkZySmlDOE1uRVJFUnpSL3pNM3lhMC9NTlY0YlJnSy9kZWcya0JPMFB6dlFPNGxkN2o4MzR2dnRjWHZ4NDUzNzhTNEk5YTVlVUYrSTk2NWZoVDRjVHQwQ1JSUkgzYmx5RkQxNitHcm9KOW9pOWRyWVZ2NTVrZkkvczJJZktuRXlzTElxdmpKdHBNdUo3ZDE2UFYwNDM0NGszM2tiSGtDdkpaNVZhSjdyNjBlMzBvTkFlMjA5VkEzQ2lzdy9iNjV2d3l1bm1DYXV2SnVPS3F0SzRZL04xbVRJUTJTUDdoWnV2d01hSytGbjRrS0xpa1IxN2s3NnZvZ3hyd3VQalp6N2JoMXh3QjRLd0d2VDQ4YzREK053TmwwR2N3ZEw3RjA0MDRvVVRqWEhINTNPZno5STBmUzBrSWlJaVNvVGhjNVpJb29DdjMzWnR3amZVL25BWVgzdCtOOExxaFJXVTJYcWlFVGN0cThKbEZVVng1KzYvZWozZWFHeEQ5N2pseUt1TDgvR1BOMTJlY0gvbnFCTmQvZmpXdGpjbW5Ua05oaFg4eTE5ZXhVL2Y5eTZVWk5vU1huUGowa3BzcmkzSGM4Y2E4TWZEOVdnWm5Oa3M3MWlaY3p6TC9lcVpGcnovMGhVQWdNWStCMTQrM1l5WDY1dml2bytKVk9Wa0lzdGloRGNRZ2k4VVJpQWNSbEJSb2FvYU1zMEczTFYyS2RhWEZjVGRMbEUxMSttb3pNbkFEWFdWMDc3ZHUxWlVZMDJDNWVDai9uaTRIczRKeHFhWEpieDMzVEo4NlBMVmNiUHZvMzd3OGx0Snord0xRTUo5bktxbW9kL3RpenZlUERnTWg4ZVBaNCtkeGVkdWlLL1F2RmdWcC9FcUVDSWlJcUx4NW1YNExESWJZSkJFQk5Lb091aW5OMStLRGVXRkNjLzl2NTBIMGVwd3pzcmpmSC83SHZ6NlExdmk5dG9aZFRMKzZhWk5lT2lwVndBQXRYblorT2hWNjZZc3FIT3lxeDhQL2VubHBOcW1PTHgrZk9ySkYvSFkzZTlBUlhaR3dtdGtVY1NkYSt0dzU5bzZIT25veFNPdjdNVzUvcUVwNzl1czE4RWZDc2ZzaDdVYTlQakV0WW5icVV4MzMreEVYangxRGlGRndmYjZwbWt2aVY1UmxJc3Z2UE9LYVQvbVRKZGVqNnJNeWNSOVY2eVo5dTF1WGpGNVA5U1hUcDJMQzUvRkdWYmNzcklHZDY2dG0vU0RnRis4ZFJSYlIyWVYxNWJrNDZabFZYRDZBeGoyQitBTmhCQlVWSVJHQ2kzbFdFeTRycTRpNGI3b2xzRmgrQlBzaWQxenJnTlB2WDA2NFdNdmx2MmQ0eGtrRVVYbStEM0ZSRVJFUk9scVhvWlBXUkN3UE1PQ3R3ZlRZM25ueG9waXZIZjlzb1RuWG05c3cxK09KbC9kZGlyZFRnLysrODBqK09UbVMrTEhVVm1NRFdXRmFPeDM0SWZ2dlRHdVF1MTRlODUxNEt0YmQ4TTdqVjZoL1c0ZlB2M2tTL2oybHV1d3FqaHYwbXNEb1hEU3M1Ky8vT0J0S0xSYkVWSVVLS29HVmRNU1Zvb0ZnSkNpVEd2TWsybnNjeVRjNTVxTVEyM2RNN3Jkcm9iV0dkM3VZc216bVhIcnlpVzRvcW9FS3hJc3N4NUwxVFQ4Wk5kQlBIbndWUFRZa0MrQU85Zld6ZWl4ZDV4dVNYajgxM3VQc1FmcU9Dc3lMSkM1OTVXSWlJam1rWG5iSkc1MVp1TDlZcW13djZVVGo3OStPRzQycm4zSWhXOXVlMlBXSCs4UGgwL0Z6U2IydWp6NGw3Kzhpa050M1JqMkJmRDVwM2RNV2h6bjl3ZE80Z3QvZVhWR0ljN2g5ZVBUVDc0MDRVd1VFQWwxWDM1dVY5SjlRUGMxUnlxcjZpUUpScDA4WWZBRWdHT2RmZE1iOEJ6cEduYWpKOGtxdzZPMm5taTg0Sm5QdWVieUIzSHRrcklwZzJlUHk0TlBQL2xTVFBBRUlyT1hmVzd2dEIrMzIrbkJrNGRPSlR6SDRCa3ZuVjREaVlpSWlKSXhiOFBucXF6MGVlT2xJZEplNGpOLzJJNUJUMlMvbWo4Y3hoZWYyUWxQWUhabTZNWlNWQTJQN3RnSElETHo5T1NoVTdqM0Y4L2c5Y2J6MVdicmV3YndwV2RmaXd0L0F4NGYvdkdwVi9BZnV3NWUwTkxWc0tyaTBSMzc4TkJUcjZEYjZZNDVOK2p4NFovK3ZHTmF3ZmJnSkcwOXh0SVFxUnFjTGs1TTB1Tnp2TmZPdHVLSHJ5UmZrQ2RWL0tFd1B2L25IZWh6SlE2US9uQVl2M2pyS083OXhUTTQyaEhmWXhNQWprL3pBNEtXd1dGOCtza1haL1JoeUxITzNyai9MUVlySjloN1RVUkVSSlN1NXVXeVd3Q290cHBoazJXNDBxaG40dHZ0UGJqdjE4L2hLN2RlZzJlT25rMXFyK09GUE5Zdjl4N0Ryck90T05NN21QQ2F2YzJkZU96VmZYam94c3VoQWRoNnZBRS8zWFhvZ2d2ZWpMV3Z1Uk1mK09XeitKdExWK0tlUzVaREw0bjQxMmQyVGhoY0puSThpUkRuQzRYeDQxZjNZMzlMY2tIMVlqalIxWWNiNmlxZ0FWQlVGV0ZGUlVCUjRBK0Y0UW1FTU9UMW8zbHdHTHNhV25Hd2RXYkxkTWZiZWFabHpxdXg5cnQ5K09Lek8vR1R2NzRadXBIS3NnTWVILzV5OUF6K2N1VE1sSDFkVC9jTTRQcTZpa212Y2ZvRGFPaDFZSHQ5RTE0NDJaajBMUGw0aTdIUHAwMG5vZHFXdUdVU0VSRVJVYnFhdCtGVEVvQnJDakt4dFNQNW1hZUxZZERyeDJmL01IWFB6ZG53c3pmZW52S2FQeDg1QTR0ZWgwTnQzVGcxcGwvaWJQS0h3dmo1bmlQNDQrRjZWT2RtVG1zMmNGU3Z5NFBmN0RzT2d5eERnNGJJLzJsUU5jQWJES0hONGNUZTVzNEw3dTA1Mi81dzhCVCtlS2grMWdvZ2pmcnZQVWZtdk5MdlZFNTFEK0FITCsvRnlxSTh2SGEyRlFmYnVwSU9pSDg2ZkJxdm5XMkZYcFlnaVNKRVFZaUVjMVdGTnhpRzB4K1lkcy9VVVNlNytxT0JlQ0w3bWp0anZsWW0rZms0dlA1NTB4NW8xRFVGV1pDNDNaT0lpSWptR2FIMzRKRjV1NTNxck11TGZ6NTROdFhESUNLNnFMNjNvUTYxZHM1OEV0SFVMRVVGTUJmRnR2M3FPM1EwUmFNaG9zVWkvNUsxQ1Q4bW43ZDdQZ0ZnaWMyTUVsUDY5ZndrSXBvcnBXWWpsakI0RWhFUjBUdzByOE9uQU9DR291eFVENE9JNktLNW9UQUxYSEZMUkVSRTg5RzgzZk01NnViaVhQeXB0UWZlc0pycW9SQVJ6U216TE9LZHhaTzN3Q0VpU21lQ0tFSFN5UkFsQ1lJa1FSQkVDSUlBUWVUSGFqVDNORldEcG1uUU5CV2Fva0JWRkNpaE1EUlZTZlhRRm8xNUh6N05zb2hiUy9Md2g1YWVWQStGaUdoTzNWYVNCN004cnhlc0VORWlKRW9TWklNZWtsNFBRZUJyR0tXT0lBb1FJQUFRQWZsOEROSTBGVW93aUhBZ0NGVmhFSjFMQytJVjRMYlNQQmlrQmZGVWlJZ1NNa2dpYmkzanJDY1J6UitTTE1Ob3M4Rm90ME0yR0JrOEtXMEpnZ2paWUlUUmJvZlJab01rei92NXViUzFJRjRGYkRvSnQ1WHdUUmtSTFZ5M2xlVEN4aitHUkRRUENLSUVnOVVLZzgwR2thOWJOTStJc2d5RHpRYUQxUXBCbkx5MUcwM2ZnZ2lmQVBEZWlnTGtHSFdwSGdZUjBhekxOZWh4ZDBYQjFCY1NFYVdZM215Q0tjTUdTY2YzWkRTL1NUb2RUQmsyNk0yc01EK2JGa3o0TkVvaVBseFRrdXBoRUJITnVnL1hGbk5yQVJHbE5VRVFZYlRaSUJ1TUFHdHkwNEloUkpiajJteGNOajVMRnRSMzhmSzhES3pQdHFWNkdFUkVzMlpEamgwYmN6TlNQUXdpb2dtSmtnU0RuVXRzYWVFU1pUbnlPeTV4R2U2RldsRGhVd0J3ZjEwcExESi9NWWhvL3JQSUVqNWVXOG81QkNKS1c1Sk9GOW5iS1M2b3Q1UkVjVVJSaE1IR0plVVhhc0c5VXVRWjlmajBzckpVRDRPSTZJSjllbGtaOHJpWG5ZalNsQ2hKMEZzc0VBUitSRWFMZ3lBSU1GZ3RuQUc5QUFzdWZBTEF4dHdNM0ZiSzZyZEVOSC9kWHBySDViWkVsTFlFUVlUZWFtWHdwRVZJR1BuZFg1QXhhczR0Mk8vYUI2cUxVV3MzcDNvWVJFVFRWbWMzNDk3cW9sUVBnNGhvUWdhcmhVdHRhZEVTUlJFR0MzUEdUQ3pZVncyZEtPQ0xxNnRRYkRha2VpaEVSRWtyTVJud3hkWFYwSW1jVFNDaTlLUTNtMWhjaUJZOVVhZGpHNVlaV0xEaEV3RHNPaGxmV1ZPRGJBTmZJSWtvL2VVWWRIaDRiUTFzT3U0bElhTDBKSWdTWkFNLzJDY0NBTmxnZ0NEeWIvWjBMT2p3Q1FCNVJoMitzcVlHVnI2Wkk2STBadFZKZUhoTk5Rc01FVkZhaTh6MGNHVUdVWVFBdlltem45T3g0TU1uQUpSWmpQam11aVdjQVNXaXRKUmowT0ZiNjVhZ3pHSk05VkNJaUNZa3lUTGJUQkNOSStsMVhJWStEWXNpZkFKQXVjV0k3Nnl2UTRtSlMwV0lLSDJVbUF6NDlnWUdUeUpLZnpyTzhCQWx4Tm5QNUMyYThBbEVsdUIrZTBNdDZsZ0ZsNGpTUUozZGpHOXZxRVdlUVovcW9SQVJUVXFVSk03dUVFMUFsR1gyL2t6U29ncWZBR0RUU2ZqR3VpVzR2VFF2MVVNaG9rWHM5dEk4ZkdQZEVoWVhJcUk1cFliRGNjZEUvZlNYenNyOGtJeG9VcktlLzQwa1kxRitoS1VUQmR5M3BCZ3JNeTM0OS9vMmVNSktxb2RFUkl1RVJaYnd3TEl5WEphYmtlcWhFTkVpRVBiNTQ0N3BiVmI0Qnh6VHVoOXBIcnl4RGlnS3pnNjVVV0kxSVd0Y1dBNG9DazRPT0FFQTYvT3pvc2Vkd1JCT0RUcXhOaThUeGdRelYyY2NMZ0NBUVJKUlliZE0rTmpKWGpmV3ljRmgxR1hhSVY5Z2E2MndxZ0hBbFBlem82MEhBR0RXeWRoVW1KUFVmWjhZR01ad01BUUFXSkpoUmI1NTlyZUlmSDN2Y1F3SElvL3h3MnZYVC92MlFVV0ZYcHA0UHEzTDQwTkFVUUVBRlhiTG5KWExrZ3g2d09lYm8zdGZPQlpsK0J5MU1UY0RqMXhxd24rZWFjZmhRVmVxaDBORUM5eUdIRHMrWGx2S2lyWkVkTkdFUEY2bzRYRE1rbGxMU1JIQ1hsL0NZSnFJSUVvUWhObGJMTGUvZStDQ1AvaS9yalEvNW10bk1JVDNiMzBUaXFiaEk2dHFjSGR0V2N6NVhtOEEvL0xHRVFEQXRydXVBd0NjZGpqeG1aMkhBQUFQWDc0S1Z4Ym54ajNPQXpzUEFnQktyV2I4N0IwYkFRQytzSUpCZndBMnZRNVduUXhSRUJKZU41Rnp3Mjc4NlBBWm5IWTRvMlB0OWZweGZHQTRxZWMrR2g3RHFvcG56blhpcVlZMmJDekl3UVByNnlhOTNmY1BuSXFPTWRudytjU3hSdFE3SXFIOVh5NWJNU2ZoODdURGhRRmZZTnEzODRVVi9PcFVFM2EyOStLUmE5ZWp5Sko0MytYWDk1NUEwN0FiQVBEY0hkZENGdWRtNGFjZ2lCQkVDWnJLU2EzSkxPcndDUUI1UmoyK3RLWWFlL3VHOGZPR1R2UUhncWtlRWhFdE1Ma0dQVDVjVzR5TnVSbHNVRUJFRjVlbXdkdmRDMnRwY2ZTUUtNdklXbGFMb05NTnhlK0hwcXFUMzRlaVFBdk4zaHZxL3pyV2lIYTM5NEx1WXpSOGFwb0d2NkpDSjRvb3NwalE3dmJpUU04Z2JxMktQRitqSkVJUVlsOTVSMjlUWWpWREw0a0lLaW9POUF4R1owUk44dVRiSWZaMDlVZUQzQmN1V3hFWGhLZVNiemFpMnh1WklmdHRmVE51TEN2QWFZY3JlcDlUR1EyUGtpQmdWMGN2K24wQmJHM3V4TkpzRzI2dUtJTERIOFQ3WDNoend0dTN1NzE0MTlNNzQ0NlBodkt4UEdPV2JWdDFNNDhOaVI1dkp0ZmRVRmFBejErNkhBRHdWRU1ibm01b0J3QjhaYzh4UExwNUF5d0p4cWlNekF3RGlQdGRtRzJTVGtJNHdQQTVtVVVmUG9GSXQ2cE5lUmxZbjIzREgxdDY4RnhIZjNSNm5vaG9wZ3lTaU50S2NuRjNSUUVNa3l3SklpS2FTNzYrQVJneU02Q3pqbGtPS2dqUVo5aUFETnVVdHc4T09CQUt1ZWR3aERQWDR2TGkvbGYyeHh4N3U4K0J1NTdkRFFENHp4c3ZRK1c0WmJDSmJyTzF1Uk5ibXpzQkpBNWh2VDQvZm43aUhHNnRLa2F6MHhNOVhwTmhUWHFzbzdmVGlTTHVXMUdOeHc2ZlJsQlJzYjluY01yQW00Z2dDSGh3dzFKOFlzZEJoRlVWUHpseUZzdXo3YkROWWpzYzc1Z1BIYjc0NXRGcDMvNnh6UnV3TE5zK2ErTVo2NjlxeTdHanJRY2RiaDlhWFY1ODc4QXBmRzNUcXJpQUdSNzVjRVVBSU0xeCtCUWxHUUFuc2liRDhEbUdRUkx4dDlWRjJGS2VoK2ZiK3ZGY1J4KzhZWVpRSXBvZXN5eml0cEk4M0ZxV0N4dXJReEpScW1rYW5PZGFrRkZiRGRrMC9XV1RhaWkrYU5Gc0dSLzBQcko5WDNSV2RMSnpjK20wdzRuZjFyZmc5cXJ6czhWQlJjV1RaMXB4c0djd1puYnRxMjhkajFuUjB1MzE0eVBiOThYYzMrZ3kzTkhBVzJvMTQvR2JMa08vUDREbDJYYTgxTktOelNYNU1jLzNpZU9OQ0NvcWJxMHFqb2JuUkxPQzVUWUx0bFNYNEttR05nQkF1OXVIVFlWbVBIRlQvTkxmajc0Y0dWZWgyWWh2WExrbXFlK0ZaNVorOW9uR00rcnp1OStHWTJUbDRXVFhBWWo1K0NQdjFnQUFJQUJKUkVGVTN1c2xFWjladnhTZjMvMDJBR0JmOXdCZWFldkJUZVdGTWJjWm5WRFNYWVFQZ1FWV3ZKMFMzeFVsWUpObHZLK3FFRnZLOHZGU1p6OTJkRHZRN2sxdVh3UVJMVjZsWmlOdUtNekNPNHR6WVpZNTAwbEU2VU1OaHpGMHVnSFc4aElZczdPbXZzSFkyODVoK056WjNodnp0Vy9NWHRESnpvMnF0RnZ3K1V1WDQ4V1dManl3cmc0bFZqTU85VHJ3WDhjYThJN3lRaHpwRzhJempSMTRkMVZSOURZR1NjVGZMS3ZBNlVFWHZublZHZ2dBR29mY2VQVHdhZHhUVjRZK1h3RDd1Z2V3c1NBN2VodXpMRVBWTkx4dmFRVitjTEErZXJ4alhCZ09xMnBTQVZrVUJOeTdyQktmM1hrSTlRNG5qZzhNWTBOQkZveVNoRmFYRjA4M3RFUFZOSnh4dVBESTV2V1R6dGo5emJJSzFBODY4YWwxdFNpMW10SGhubG5SRzBjZ0dGT29TZFUwK0pYejMvTVNxd25DTkRlUGpCWUN5akxxb1dwYXdtdkdQclVNdzhTenR2WUVWWnJYNUdiaWhySUNIT3Nmd3NkV0w4RTFKWGtUTHQwTkt1cUU1L0xOUnZ6cTVrMFRQbmF5Wm5OdjlFTEY4RGtKc3l6aXp2SjgzRkdlandhbkQ2LzFEbUozandPdVdkejNRRVR6bTAwbjRacUNMRnhYa0lVYW01bDdPb2tvYldtcUNsZHpHM3k5QXpEbVprRnZzMExVNjZmZUJ6ZlZudEFMOE4zOUoyZDBicXhkN2IwNDBqZUViYzNkK1BDcWFyemExb01XcHdjSGVnYWhFd1hzN3huRWxwcVM2UFVuQjV6NFhYMExBT0N0cm41Y1VaU0xaODUxb0dISWhhMU5YYmgycEIyZmZVd1F5amJxOGVYTFY4SVJDQ0tnek03N3dJQ2lZRXROQ2VvUE9ESGdDMkJyVXhldUw4M0hUNCtlaGFwcE1Na1NQcm0yRnBxbXhTYTBjYXc2R1k5c2psU0pQVEV3aklkMkhaNzBjYnU5L3VnczZGaTNWNWZnazJ0cm8xOTd4NFg5bjk1dzJhUlZaU2Z6MEs3RGFCbXpYSGtpOXp6L3hvVG5FaTJIQm9CL1dMTUVla21FSVExbUhaazlwOGJ3bVFRQlFLM2RoRnA3Q2U2cktjRTVsdzhuaGx3NE51VEd5V0VQOTRjU0xTSkdTY1NLVEN0V1pWaXdNdE9HYXBzSkVoTW5FYzBqWWE4WDd0YmtsNithczZZM1UzcXhYVmRXZ0xlNkI3QzdveGZ2WDFhTzF6djdBQUIzTFNuRjcrcGJZSktsbUpuREc4c0w4SHhUSjA0T0R1UDVwazZzeU03QXErMlJOaVIzMXBSRTkyWm1qbXZYVW1HMzRJV2pYZEd2eHhZYkdwMVJTNmJhN2FobnozWGlaOGNibzE4L2Zxd0JqeDlyaUg3dEN5dDRZT2RCZlBQS05iaDB6Q3pzcU1jT244Yngvdk1WY29zc1JyeHZhVVZTajUzSStEOWwzakV6M2pwUm5ISHduR3UyY1RPaTk5U1ZSLy90Q1lYeGZGTmtMMitleVlEcnl3b1Mzc2VGRkZNYWl6T2ZVMlA0bkNaSkdBMmlKdHhabm8rd3BxSExHMFNuejQ5MmJ3Q2RuZ0M2L1FGNHdncDhpZ3AvV0lWZlZSQlNFeTgxSUtMMG9STUZHRVVKUmxtRVNSSmhrU1VVR2cwb3RoaFFhamFnMkdSRWtWa1BlWTRMRmhBUkxSWVh1dWZURjFaUVlUTWp3NkREdXZ3cy9LV3hBNzZ3Z2dLekVSVjJDd2I5Z2JoZzBldjE0eDBWaFdnWWRpSFhaTUQvbldsQlVGR1JZektnMkdyRzRiNGhBUEhoVTlFMHZEWm1LZkRxV2V6WExDYjR1ekxSTXRWUmZiNUEzUGRqWlU0R3R0MTFIVUtxaWc5dWV3dlZtVmJjVlZNYURhOER2Z0RDbWdZQmlMWk4rYnNYMzBLMzE0OXNZK3p6SGJ2Zk02Uk92R1IxSWorNmJnT1daa1dLRGYzdzJ2VVRQcC83WDltUFFYOWt6K2VUdDE2VjFIMzd3a3EwcU5TbzBlRC85eXVybzhlT0R3eEh3K2VLbkl5WWM1UWFESjhYU0JZRWxGa01LTE1ZY0htcUIwTnBUVGFia2JWc1NjeXh3TkF3bk9kYVVqUWlJaUtpcVdtcUJrR2Ntdy9kMmx6eGV5YVRPVGZxOWM0Ky9IQmtEK2EyNXZPemtqMWVQLzd1eGJjQUFIVlpzUlY5LysxZ1BZNzFEOFhkWnNBWHdNZGUzb2VyaXlQTGJzZUhzYkNxNG9xaVhHeHI2VUs1ell3Y295RzVKNW1FclhkdWp2bTZjZGlOVCs0NE1PUDdlNzJqRDQ1QUVBZDdCbkd3WnhDVmRnc2UzTEFNMzkxL0VwMGVIMFJCd05ZN042UFo2VUgzU0YyVE1wczU1ajR1dEJlcmNXUVpiTHZiaThseTlOaHp3NEhRaE5lTm5ocy96c21jR05NNzlXRFBJTjdvN01OVkl6L2Z1YUJwWEEwNUZZWlBvb3NrN1BVaTVQRkNaem4vb21uSXpJQmtORUR4VDcrNU1oRVIwY1dnYWRxMEM4MGtLOUhldzJUT1RVZXVhWG9oY1VtbUZVMU9UOXlNcVVHUzhNRDZPdHd4Wm1udWJIRUdZME5YTWxWbXZ6VlNzWGI4aktTbWFWaVRsNGtmWExzZTIxdTY4V3A3RDlyZFB1UVk5UWlOQlBqUjlsK3RMZzl5VEFZTStBSW9zMW5pN3FmVW1uelFBeUlGbUVhenBHR2tmY3pIWHQ0LzVTenVxR1IrNXR2dXVnNmlnT2pZSmlyd3BBSFkwZFlUL2RvZEN1TWJlMC9ndHFwaWZHejFramxaUnN6c09UV0dUNktMeU5mYkQxMVZlY3d4YzJFK1hNMXRLUm9SRVJIUjVDS3pPZW01bCsyR3NvTG9UT1YzOXAvRXZ1NEJMTSsyNDl0WHJjV0pnV0Y4NmMyanlETVpvdUZIRUlCL3UyWmQ5UFozUHJNYmZrWEJ4c0ljZlAySzFkSGprKzJkL01YSkp1enA2c2QzRWhSRWFuZDdZOEtnWGE5TGFpbnBaSVYycHV1bDFtNDhkdWcwYXJOc3VMWWtINDl1M29BQlh3QTVKZ1BjSTZGMmRKL2t0U1g1dUxZa0g3NndBdU80TUxZNk56UHAvYXVqM3YzbjF5SUZrb0M0KzV0TkJrbUtqbTJpNWNEYm1yc1NGamw2cnFrVEp3ZWQrT0xHRlNpWlpyaWVDbWMrcDhid1NYUVJCWWFHb1FRQ2tBem5QNFUxWm1YQzI5VURKY0NteEVSRWxINDBSUUZtc1dmeDJFQ2phbHAwcGt3VUJQem1WRE4rVjkrTTY4c0s4TkFseXladE1RSUFraUJFWjdCR3J4UkhqcFhiek5IMks2T1ZXMGVYZ3JySHpTd3FtaFk5Tmx2RloxTGxjSzhEb2lEZ2pNT0ZNdzRYQkFBUGIxb0ZYMWlKdHF2Skd6Y2JiSkl2dkZLc3Fta3hNNXpHa2ZzY3Y2UVlBRjV0NjhFamgwNGpwS29RZ09qdndMM0xLM0h2c3Nyb2RVM0Ribng5N3dsY1VaU0RqNjFlRW5jL0Uya2NkdU8vanA0djNuUmJkUW1POWpuUU9yS1UrOXl3RzU5NjlTQStzMzVwdEdqVWJOQm1xUkx5UWphLy8rc2ltbTgwRGQ3dVh0Z3F5czRmRXdTWUMvTGhhbTFQM2JpSWlJZ21vTTd5RytvZnYzMEc2L0l5c2JFd0I1L2FjVEM2YlBJUHQxNkYxOXA3bzhzbHZXRUZYOXE0RXZMSWZ0Tk9qdy9iVzdyeFduc3Z2bmZOT3VTWkRPajNCWER2dGoweDkzOWlZQmkzL3ZrMUFNQXZiOTZFQXJNeHV2d3kyNmlITDZ6Zzd1ZGVqN25Od1o3QjZMR0pXbnFNeWpVWjRwYWpqajRIV1JSUk9GTElCd0NzK29uZmF0OWRXNGJicW92eG5tZGZoNnBwK091NmNsVFlMZmorZ1ZNQWdPZnYzSXloUUhEYWUwdi9kbGtsN3FncHhSdWRmWGkxdlJlK1VLUUEwOEhld2VnMTJVWjkzSjdhTEtNZWVsSEVsbWQyVGV2eFJqMTkrelV4WHlkcWZSSldWZnppWkJQK2VQYjhpcThITDFtR0o0NDF3aGtNNGJlbm1wRnAwT08ycW1Kc2JlckVmeDVyUUZCUjhWUkRPN0tOQnR4ZFd4WjNuK04xdUwzNDBwdEhvejFLbDJiWmNmL3FKVkEwRlQ4OTJoRGQ1K3NMSy9qdS9wTTQzaitFKzljc2dTeGUrRXl0cXN4ZFQ5eUZndUdUNkNMekR3N0JYRlFBU1grK2tJRXhKd3Vlcmg2b29ZazMyaE1SRWFXQ2tzVCt3MlNkR25SaWExTW50aloxeHMwNDJmUTZmTy9xdFhodzEySDBlUDE0cTZzZkx6UjM0dmJxU0kvT056djc4ZnZUa1NKOXp6ZDE0dTlXVkNYOXVLTXRTY2J2YTV5SnNiMHdSNDB1L1N3MEc2ZTFWSFZyVTFkMHRyQW0wNHJ3dU80SWp4OXJ4Rm1IQy9ldlNXN1dMNmlvQ2ZkTmZtSmM4YUxkSFgzWTNkRVhjK3pqcTVmZzFxcmlwTWMrbm45TWdTSzlKTWJ0RWo3amNPRkhoMCtqY2RnZFBWWmtNZUVkNVlVd1NoSyt0ZThFTkFELzcrMHplTDZwRTAxanJxdk9zS0xZYXBweURNNWdDUCs0NjIwNFJsYVQ1Wm9NK1BMbGtROHdaRWo0N1BxbDJKQ2ZoVWNQblk3T0FqL1gxSW5xREN2ZWZRSFBmWlFTNHN6blZCZytpUzQyVFlPdnB3L1dzdk1OcnlFSU1CZm13ZDNXbWJweEVSRVJKYUNwQ2pSTm5aVWVoanZienhlQXVhNnNBQTFEN3Bqek9TWUR2bkhsR2p6NDJpSGNXbFdNRzhvSzhOQ3V3M2p2a2pMY1ZGNkFYNTVzUWtoVnNhMjVDL2N1cTBTMlVZK2Z2L055ZEh2OCtOYzNqZ0FBN3FncHdSMDFwUUFpNFNPc3F0SGVuNnR5TW1DVUpmeitsaXNCQUgvMzBsNEVGQVhyODdQdytVdVdYL0R6bTQ3WE8vdnc4eFBub3M5N1UyRXUzdWc4SHdoN3ZYNTBlWHpvOVBqUTc1dTZNR0ZRVmZId25tTVhOS2F4aFh5bWEyelJKT09ZV2M5dXJ4Ky9xMi9HOXRidXVLcTNvOHVxcnluSncxL1ZsdU1QWjFzQklCbzhxek9zdUhkWkphNG96azFZOG1wZ3pQZEYwVFRZOURyY1ZsMk1YNTlxUm83UmdPOWR2VGF1NE5TMUpmbW9zRm53OWIwbjBPSDI0aU9yYW1ZbGVHcWFDazFsK0p3S3d5ZFJDdmdIQm1FdUxJQTRabCtKTVNjSDN1NWVxTFA0Q1RNUkVkRnNVSUpCeUFiajFCZE9JcUFvZUtVMUVqNHpEWHBjVnBDTm54MXJqTHV1M0diRzR6ZHRSTFpSanhNRHc5SC9iU3pNd1ZYRnVkalozb3VoUUJCdmRmZmo2dUk4RkZ0TWVIVk1WZE8xZVZrb3RweWZKZnZMdVk1b01McWlLQkppc2tiYXFJd0dHcDBvUm85ZEROdWF1L0RZNGRNQUlyT0VYN2gwT2ZTU0dPMjlDUUQzdmJRMyt1OEsrL2taMjRtMndmWjYvZWoxK3JHbHVnU2ZHRE03RzFBVS9NZVJCcnpZY3I2dHpKYnFFdHhkV3hiemVLT21XMlFJaUFTLy94a0owZ0NRWVlnVU5ISUVndmpJOW4weGJYS3FNNnc0Tit5T3U0L3J5dkt4cTZNWFBTT3RYNERJMGxoUE9JeXdxa0kzYmxsc3c1QUxYOWx6UFBwMWw4ZUhmOTc5Tmo2NG9ncGhWY083S290UWtPRDVBWkh2NTc5ZnZ3SEgreU8vVjdPQnRUdVN3L0JKbEFLYXFzSGIyd2RyU1ZIMG1DQUtNT2Zud2QzUk5ja3RpWWlJTHI1dzRNTEQ1eXR0UGRHaVBqZVZGMEFTQkl4dEgzcWdaeEJyY2pNQlJJcitEUGdEZUtyaGZEMkU1ZGwyMUdYYXNMTzlGd0N3dmFVYlZ4Zm5ZVGdRd2w4YU93QkVndHk2dk16b2JibzhQdnppWkJNQVlFTitGa3FTV0xvNW1ZOXNuN3dWU0xmWEgzZk5QNnhkZ2t2eXMyT092Yk9pRVBVT0o0NzJEZUh6bHkzSHNpdzdBR0JGVGdadXFTekM5dFllaEZVVkpsbkNqZVdGTWJjMWp5bis1RSt3SDFjY1NhZTlYajllYmUvRk00MGRHQmpYMHUyWmN4MTR2cWtUbTB2em8zdE5rOVhpOU9DenJ4MkNRWklnaXdKRVFjQndJSVRBbUxIVVprWjZxMllaOUxpOE1BZHZkUFpCRUlEM0xDbkQzYlZsZVAvV053RUEzbkFZang5cnhKdWRmZEYrbzdkVkZlUE5ybjRNK29Qbzh2and3NFAxZU9KWUk2NHN6c1VsK2RtNHZEQUhBLzRBL21uMzI5R2xzNklnUU5VMEhPMGZ3ai91T293c2d4NE53MjVrRy9Rd3lpSkVRUmpUTGtpRG9nR0txaUtzYWRqWjNvdVFxdUtMRzFjbS9UMUlKQnhrK0V3R3d5ZFJpdmo3Qm1BcHlJY3dwc0tjTVQ4WDNyNStxRUh1L1NRaW92U2hLZ3JVY0JqaUJWUzlMYldhc1NZM0U4Y0docUxMSFBOTXhtZ0YwaSs5ZVhUQzI4cWlnQnZMQ3BCck11Q3lna2dBMlZ5YWo3Q3E0ZnNIVDBWbk5xOHV6b3VHczBGL0VGOTY4eGg4WVFVQ2dBOU5ZNC9vUkNicUtUa3FyS3B4MTNnVDdBTVVCUUdmWGI4VVlWV05LWFFqQVBqTStxVzR1N1ljSDk2K0Z5RlZ3L2FXYmp4M3JpTjZ6YkpzZS9UZkIzb0dZMjU3ZFVrZWhvTWhmSGo3WG5TNGZUR1BXV0kxNFRQcmwrTGwxbTY4MHRvRFJkT3dvNjBIcjdiMTRJcmlYUHp0MGtyVVpGcW4vQjZVMnkzUWlTS0dKcGpwMDRraTNydmtmR0dnTGRVbDZQUDU4YW0xZGFqTHNzVThsMEYvRUU4MXhMYWJXNTZkZ2I5ZFZva2Z2WDBHYjNYMUE0Z3M2ZDNXM0FWRjFYQjFTUjV5VFFib1JCRStLS2kwVy9Ed3BsWDQ4ZUV6ZUx2UEFTQXk0N3EvZTJESzV6SnFxcXJLVTFIRDRWa3Z6TFZRTVh3U3BZaW1xdkQyOXNGU2ZQNFRUVUVRWUNrcWhLdUZmVCtKaUNpOWhIdytHR3kyR2Q5K1RXNG12bi9OT25SNy9kR0tzUGZVbGVQWXdCQ0N5c1Q5RVFVQUgxaGVGVjBpK28wcjEwVFBCUlFGdXBIZ0lJc2lQckM4TW5ydXQvWE42QmdKZ25mVWxHSnAxdm5RbGk0bXFyQmFZalhCcXBQaERvVXhkak5PZ2RtSWU4WlVmRjJWazRGc294N3VVQmovZk9seVhGR1Vpd2QzSFk0Sm5xSWc0TjJWUmZqN1ZkVXd5ekxXNUdiaS9Vc3I4TnY2RnJ6U0Z0bUgrV1puUDFiblpDWVZQZ1ZFQXZDK01lRk9BR0RWNjdBeTI0Ni9XUlliWXRmbVplSkhtemRBR1BrNUpacGxOVWdTVnVUWXNTb25BNnR6TTVCbDFPT3JtMWJoUU04Z2ZuT3FHZlVPSnk3Sno4Wm5OeXlGZ0VqQWZXZEZJZDdvN01lM3IxcUxiS01lMzcxNkxmWjA5ZVBsMWg2Y0doeUd3eCtFRnZkSWlWMVNrRDMxUlpNSStueFRYMFFBQUtIMzRKRmtmeTVFTk1zRVVVVDJ5bVV4ZXo4QndISHFETUkrL3dTM0lpSWlTZzJEMVFwSnA1dlYreHp3QjNDNDF3RjNLQnhYa01Zb1MxaVZrNEV5MjhSRmNEUk53MzhlYTBDVjNZcDNWUmJGbk52ZTJvM2RIWDE0K1BLVkNZUGVQK3c0QUg5WXdicThUSHhtL2RLNDg2TlZiRXV0NWhudGhieVErM3F4cFF0RGdSQjBvZ0NUTENQZlpNRHEzTXhvWDlOUnh3ZUdJUUJZbVpNQklESTcrdyt2SElCTkwrUDZzZ0xjVmxXTUlrdmk1Y2JOVGc5K2NlSWN6ams5K085M2JJemJWemxYSHQ1ekRIMitBQzR2ek1FbCtWbFlubTJmdE5WSjQ1QWJoUllqTEdQZUwzVjcvZEEwYmNMbkZsWTFoRlFWaXFaQlViVm9IMUlWa2QrWnNiOXFGcDA4NC82dVNqQ0VnQ2QrRCt0aWwzL0oyb1RUeVF5ZlJDbG15czJCdGJ3azVsaHcySW5oeHViVURJaUlpR2dDZ2lqQmxHRURFdFllcFhUUjYvVWp6MnhNK3Fma0RvVm5ITDVtSXF4cTBmNnQ4NXNHMzdBVG1qcnh6UDFpTlZINHZEZ2ZieERSaEh3RGcxQUNzWVVBOUJsMjZLd1gzb3VNaUlob05tbXFnbkJnNnJZZmxGcjUwd2llQUM1cThBU3dRSUluRUE0RUdEeW5pZUdUS05VMERaNk83cmpEbHBLaUJCY1RFUkdsVnREcmd4cG1XekJhM05SUUNFRXY5M3BPRjhNblVSb0lEQTBqNUltdGpxZXptR0hJekVqUmlJaUlpQ1lXY0h1Z2NzYUhGaWxWVlJId1RGNzVtQkpqK0NSS0U1NEUvVDB0SllVVGQ1TW1JaUpLRVUxVEVYUzdvWTJ2RUVTMDRHa2p2L3Y4OEdVbUdENkowa1RJN1VGdzJCbHpURElZWU1yTFRkR0lpSWlJSnFZcUNvSWVEd01vTFNKYVpOYWZQVDFuak9HVEtJMGszUHRaWEFCeGxzdmFFeEVSelFZbEZFTEE1ZUlTWEZyd1ZGV0YzK21DRWdxbGVpanpHc01uVVJvSisvM3c5UTNFSEJORUVkWlNGaDhpSXFMMHBDb0tBazRYaXhEUmdxV0dRcEhmY2M1NFhqQ0dUNkkwNCtuc2p2c0Ric2pLaE41bVRkR0lpSWlJSnFkcEt2d3VGOElCUHdBdXc2V0ZRa000NEllZmV6eG5EY01uVVpyUkZDVmg4U0ZyV1FrRUZoOGlJcUkwRnZUNjRCdDJRUWx5YVNMTmIwb3dCTit3aSsxVVpobkRKMUVhOGc4NEVISjdZbzVKUmdOTUJYa3BHaEVSRVZGeU5GVkJ3T09HMzhXbHVEVC9xT0V3L0M0WEFoNDNOSlhMYkdjYnd5ZFJtbkszZFFEaktnaWFDL01oNmZVcEdoRVJFVkh5UnQvRSs1MU9oUDErTGx1a3RLVnBLc0orUC94T0p6ODBtV055cWdkQVJJbUZmWkhpUTZiODg2MVdCRkdFcGJRWXpuUE5xUnNZRVJIUk5LaUtncURQQi9oOEVFUUprazZDS01rUUpBbUNJRUlRQVVIZ2ZBak5QVTFUb2Frai8xOVJvQ3BoS0NHRk01d1hFY01uVVJyemRQWEFrSlVKVVhmK1AxVkRwaDJHVERzQ1E4NUpia2xFUkpSK05GVkJPS0FBQ0taNktFU1VBdnlZaVNpTmFZb0NkMGRuM0hGcmVTbEVtWjhkRVJFUkVkSDh3ZkJKbE9ZQ2cwTUl1ZHd4eDBSWmhyV3NPRVVqSWlJaUlpS2FQb1pQb25uQTFkSU9UWTB0MUdESXlvUWhLek5GSXlJaUlpSWltaDZHVDZKNVFBa0c0VzVQM1B0ejdINVFJaUlpSXFKMHhmQkpORS80K3djUWRJNWZmaXZCV2w2YW9oRVJFUkVSRVNXUDRaTm9IbkcxdGtGVFlzdUJHekxzTUdabnBXaEVSRVJFUkVUSllmZ2tta2ZVWUFqdTlnVFZiOHVLSWVwMEtSZ1JFUkVSRVZGeUdENko1aG4vZ0FQQjRkZ2VuNElrd1ZiQjViZEVSRVJFbEw0WVBvbm1JVmRyUjl6eVc3M2RCbk5CWG9wR1JFUkVSRVEwT1laUG9ubElEWVhnYXV1SU8yNHBMb1RPYWtuQmlJaUlpSWlJSnNmd1NUUlBCUWFIRUhBTXhSNFVCTmlyeWlIS2JMOUNSRVJFUk9tRjRaTm9Ibk8xZGtBSkJHT09pVG9kYkpWbEtSb1JFUkVSRVZGaURKOUU4NWltS0hBMnRVRFR0SmpqZXJzTjVzTDhGSTJLaUlpSWlDZ2V3eWZSUEJmMit1QnBpMisvWWlrdWhNNW1UY0dJaUlpSWlJamlNWHdTTFFDKy9vSDQvWjhBN0pYbEVIWGMvMGxFUkVSRXFjZndTYlJBdUZyYm9RUUNNY2RFblF4N1pUa2dDQ2thRlJFUkVSRlJCTU1uMFFLaEtTcWM1MXFncWJIN1AzVTJLeXhGQlNrYUZSRVJFUkZSQk1NbjBRSVM5dm5oYm8vdi8ya3V6SWN4T3lzRkl5SWlJaUlpaW1ENEpGcGcvUDJEQ0F6RzcvKzBWWlJDWjdXa1lFUkVSRVJFUkF5ZlJBdVNxN1VkWVo4djlxQWd3RjVkQ2NtZ1Q4MmdpSWlJaUdoUlkvZ2tXb0EwVmNWd1F6UFVVQ2ptdUNoTHlLaXBnaUJKS1JvWkVSRVJFUzFXREo5RUM1UWFDbUc0c1JtYXFzWWNsNHdHMkt0WUFaZUlpSWlJTGk2R1Q2SUZMT3oxd2RYY0ZuZGNiN2ZCV2xxY2doRVJFUkVSMFdMRjhFbTB3QVdHaHVIcDZJbzdic3JMZ1Nrdkp3VWpJaUlpSXFMRmlPR1RhQkh3OXZUQlArQ0lPMjR0SzRIZWJrdkJpSWlJaUlob3NXSDRKRm9rWEszdENMazljY2Z0MVJYUVdjd3BHQkVSRVJFUkxTWU1uMFNMaGFiQmVhNFpTaUFRYzFnUVJXUXNxWUpzTXFab1lFUkVSRVMwR0RCOEVpMGlhbGpCY0VNek5FV0pPUzVJRWpKcXF5RVpEQ2thR1JFUkVSRXRkQXlmUkl1TUVnaGd1S0VwcmdXTEtNdklySzJHcE5lbmFHUkVSRVJFdEpBeGZCSXRRaUdQTjlJRFZOTmlqb3Q2SFRKcXF5SHFkQ2thR1JFUkVSRXRWQXlmUkl0VXlPV0c4MXdMTUM2QVNnWTlNcFpVUVpTbEZJMk1pSWlJaUJZaWhrK2lSU3c0N0lTenVTM3V1R3d5SW1OSk5RU0pBWlNJaUlpSVpnZkRKOUVpRjNBTXdkWFNIbmRjTnB1UVVWTUpRZVRMQkJFUkVSRmRPTDZySkNMNEJ3YmhidStNTzY2eldtQ3ZybUFBSlNJaUlxSUx4bmVVUkFRQThQWDJ3OVBWRTNkY2I3ZEZaa0Fsdmx3UUVSRVIwY3p4M1NRUlJYbTdldUR0NllzN3JyTlprVmxielNKRVJFUkVSRFJqREo5RUZNUFQwUVZmMzBEY2NkbHNSa1pkRGR1d0VCRVJFZEdNTUh3U1VSeDNXMGZDR1ZEWmFFUm1YUTBrdlQ0Rm95SWlJaUtpK1l6aGs0Z1M4blIwd2RQWkhYZGNNdWlSdWJRR2t0R1lnbEVSRVJFUjBYekY4RWxFRS9KMjk4TGQxaEYzWE5UcGtGbFhBOWxzU3NHb2lJaUlpR2crWXZna29rbjUrZ2JnYW00RE5DM211Q2hMeUt5dGdjNXFTZEhJaUlpSWlHZytZZmdrb2luNUJ4MXdubXVKQzZDQ0pDSmpTVFgwR2JZVWpZeUlpSWlJNWd1R1R5SktTbURZaWVHR0ptaXFHbk5jRUFWa1ZGZkNtSnVUb3BFUkVSRVIwWHpBOEVsRVNRdTYzQmcrZXc2YW9zU2VFQVRZeWt0Z0xTMEdCQ0UxZ3lNaUlpS2l0Q2FuZWdCRU5MK0VQRjRNbldsRXhwSnFpTHJZbHhCVGZpNGtvd0hPcHRiNGdFcEVSSXVlSUVxUWRESkVTWUlnU1JBRUVZSWdRQkQ1d2VYRm9xa2FORTJEcHFuUUZBV3Fva0FKaGFHcC9MdE5jNC9oazRpbUxlenpZK2hNQXpKcXFpQVpEVEhuOUhZYnNwWXV3WEJqRTVSQU1FVWpKQ0tpZENGS0VtU0RIcEplRDBIZ29ydFVFMFFCQWdRQUlpQ2Zqd0thcGtJSkJoRU9CS0h5QTJTYUkzd0ZJS0laVVFKQk9FNDNJT2gweFoyVGpBWmtMYTJGem1aTndjaUlpQ2dkU0xJTW84MEdvOTBPMldCazhFeHpnaUJDTmhoaHROdGh0TmtneVp5am90bkhWd0VpbWpGTlVURGMyQXhmYjMvY09VR1drTG1rQ3NiYzdCU01qSWlJVWtVUUpSaXNWaGhzTm9nTU1QT1NLTXN3Mkd3d1dLMFFSQ25WdzZFRmhPR1RpQzZNcHNIZDNnbFhTM3RjSzVaSUlhSlNGaUlpSWxvazlHWVRUQmsyU0RwZHFvZENzMERTNldES3NFRnZOcVY2S0xSQU1Id1MwYXp3RHd4aTZPdzVxT0g0ZlNLbS9GeGsxRlJDa1BqcEtSSFJRaVFJSW93MkcyU0RFUUEvYkZ4WWhNaHlYSnVOUzZmcGd2RTNpSWhtVGNqdHdkRHBzMUQ4L3Joem80V0laSk14QlNNaklxSzVJa29TREhZdXNWM29SRm1PL0p6NVFUSmRBSVpQSXBwVmtVSkVqUWdPSnk1RWxMbXNGcWJjbkJTTWpJaUlacHVrMDBYMmRvcDhTN2tZaUtJSWc0M0xxbW5tK0VwQlJMTk9VeFFNbjJ1R3I2Y3Y3cHdnQ0xDV2w4QmVYY0ZsdUVSRTg1Z29TZEJiTEJDNHAzOVJFUVFCQnF1Rk02QTBJd3lmUkRRM05BM3VqaTY0V3RxZ3FWcmNhVU5tQnJLVzEwSm5NYWRnY0VSRWRDRUVRWVRlYW1Yd1hMU0VrWjgvb3dSTkQzOWppR2hPK1FjY0UrNERsZlI2Wk5iVndGeVluNEtSRVJIUlRCbXNGaTYxWGVSRVVZU0JIeURUTlBGVmc0am1YTmpuaDZPK0FmNyt3ZmlUZ2dCTGNTRXlhcXNoNmxpc2dvZ28zZW5OSmhZWElnQ0FxTk94RFF0TkM4TW5FVjBVbXFyQzFkb09aMU1yTkNXK0hZdmVaa1hXOGpybzdiWVVqSTZJaUpJaGlCSmtneUhWdzZBMEloc01FRVR1LzZUa01Id1MwVVVWY0F6QlVYOFdZYTgzN3B3b3k4aFlVZ1ZMU1JIQWZVUkVSR2tuTXN2RjEyY2FTNERleE5sUFNnN0RKeEZkZEtQdFdMd0pxdUVDZ0xrZ2p6MUJpWWpTakNUTGJMRkJDVWw2SFpkaVUxSVlQb2tvTlRRTm5vNHVERGMwUVEySDQwN0xaaE95bHRYQ1Vseklhb3BFUkdsQXg5a3RtZ1JuUHlrWkRKOUVsRkpCcHd1T1UyY1Jjcm5qVHdvQ3pJWDV5RnBlQjUzVmN2RUhSMFJFQUNJOVBUbXpSWk1SWlptOVAybEtESjlFbEhKcUtJU2hoaVo0T3JzQkxiNG5xR1EwSUxPdUJ0YXlFZ2dTWDdhSWlDNDIyYUJQOVJCb0hwRDEvRDJoeWZFakxDSktENW9HYjNjdmdzTk9XTXRMb1V2UU84eVVsd05EaGgydXRuWUVoMTBwR0NRUjBlSWt6VkdvK00rakRRQ0E5eTB0UjJhQ2dOdnU5bUpiY3hkVzVXUmdYWDRXakRPWVdUdmppUHk5MEVzaUt1MFh0b3FtM2UyTmZrWmFab3YvT3hWV05jaGljbHRGVGc0T295N1RudlQxRXdtcmtRRk5kVDg3Mm5vQUFHYWRqRTJGT1JmMG1CT1JESHJBNTV1VCs2YUZnZUdUaU5KSzJPZkgwSmxHbVBKeUl2czl4elV4Ri9VNlpOUlVJVEE0QkhkN1o4TDlva1JFTkhzRVVZSWd6TTJxa3o4M3RnTUFicTBxVGhnK3R6WjE0YW1HTmp4N3JoTy9mdGVtR1lYUEIzWWVCQURrbTQzNDFjMmJMbWk4SDN0NVA5U1I5TG50cnV0aXpnVVZGVjk5NnhnRVFjQm4xeTlGbmlseFM1cHp3Mjc4NlBBWm5IWTQ4WkZWTmJpN3RneTlYaitPRHd3bk5ZYlI4QmhXVlR4enJoTlBOYlJoWTBFT0hsaGZOK250dm4vZ0ZBQ2cxR3Flcy9BcENDSUVVWUtteHJkVUl3SVlQb2tvSFdrYWZMMzlDQTVGWmtIMWRtdmNKWWJzVE9qc05uamFPK0VmZEtSZ2tFUkVpNE9rbTcyM2krOTZlbWZDNHg5OWVWL00xL2ZVbGVPZXVuSzgwTndKQUFnb0N1NTUvbzI0MjQwUGdLbjB3MFAxT05RYitYdjA4WmYzNCtOcmFuQnpSVkhjZGZsbUk3cTlrZG5CMzlZMzQ4YXlBcHgydUtMaGNDcWo0VkVTQk96cTZFVy9MNEN0eloxWW1tM0R6UlZGY1BpRGVQOExiMDU0KzNhM04rSFBZYmErbDVKT1FqakE4RW1KTVh3U1Vkck0rdHRVQUFBZ0FFbEVRVlJTZ2tFTU41eURNU2NMMXRKaUNPTSs4UlpsQ2JiS01oaXlNK0Z1N1lBU0RLWm9wRVJFODRkc05zT1ltd1c5elFwUnI1K3lvbmh3d0lHUU0wRlJ1Qm5JTjhlMjBPcjErZ0VBT1VZRHBESExScTA2R2I4KzFReGZlT29RODVIdCs2YThCZ0FHZklGSnI5MVltSU9QcmE1SjZyNFN1WC8xRWdUQ0N0N3FIb0EzSE1hamgwN2pVSzhERDZ5cmcwVW5vOW5wQVFEb1JCSDNyYWpHWTRkUEk2aW8yTjh6Q0pNOC9SbGRRUkR3NElhbCtNU09nd2lyS241eTVDeVdaOXRoUzNFN0hGR1NBZkR2TVNYRzhFbEVhYzgvNEVEUTZZSzF0QVNHckl5NDgzcTdEVmtybHNMWDJ3ZHZUeDgwaForNEVoR05KMGdpckdVbE1HWm5UZXQyYW1qMnRqZjhhUE1HL09Ka1UvVHJGMXU2QUFBcmN1d3dqNm1tVzJvMVI2OFRBRHg2M1FiWTlUcTBPRDM0Mmx2SFVaMWh4WmN1WHdrZ01wT1hERVhUSnIyMnhuOStsYzJiWGYzNCtsdkhKNzIvaVdaeHgzcTlvdzgzbGhWZ1kyRU83bjlsUDRESWMzdjhwc3ZRN3c5Z2ViWWRMN1YwWTNOSmZzek00eFBIR3hGVVZOeGFWUnpkcDVybzhjcHRGbXlwTHNGVERXMEFnSGEzRDVzS3pYamlwbzF4MTQ3T0xoZWFqZmpHbFd1bUhQdE1qZitnbUdnc2hrOGltaGZVVUJqT3BoWVlCdTJ3bHBkQUhQZkpyaUJHMnJJWWM3UGg2ZXlHZjhDUnNISXVFZEZpSk1veU1tcXJJWnVNVTE4OHpteUdUM2NvSEEyY1krM3U2SXY1ZWxkSGIzUnZwUWJnNUlBVDcxbFNpdGZhZXdFQUszTXlVR3hKMzc2Uzk2MnN4dS9yVy9EUUpjdXdNY0grU2xFUWNPK3lTbngyNXlIVU81dzRQakNNRFFXUmdrcXRMaStlYm1pSHFtazQ0M0Roa2MzcklVMHlPLzAzeXlwUVArakVwOWJWb3RScVJvZDdaZ1YvSElFZ3NtYWhxdkZjN1ErbWhZSGhrNGptbGNDd0U4R1RIbGhMaW1ETXpZNDdMOG95Yk9XbE1PWG53dFBlaGFDVFZYR0phSkVUQk5pcksyWVVQQUVBcWpxNzR4bXg3YTdyb3JONVQ5eTBFV1UyYy9SclpkeUhoMzlxYU1NdGxVWFkxaHdKcnV2enMyTHVKNUVXcHdlZjNua1FRZVg4K0UyeWhNZHYyamhoTWFCUnBWWXozciswSXU3NC81NXV3ZWpJeHAvZjBkYURIcThmb2lEZ25ycHkzRnBWRE9zaysyVURpb0l0TlNXb1ArREVnQytBclUxZHVMNDBIejg5ZWhhcXBzRWtTL2prMmxwb21nWk1FajZ0T2htUGJGNFBBRGd4TUl5SGRoMmU5TGwxZS8xeGUyd0I0UGJxRW54eWJlMmt0MDBHc3lkTmh1R1RpT1lkVFZIZ2FtMkgzekVFYTJseHdqZFVzdEdJakNWVkNEcGQ4TFIzSWV6M3AyQ2tSRVNwWjhyTGdjNDZyc1dJcGlIb2RFSHhCNkJORVM2MU9WcEY4dU8zejBULy9adjZabGpHQkxYdlg3TU9lenI3a1djeTRDZEh6MkxBRjhDRHV3Nmp4K3VIU1pad2FYNzhoNDlqaFZRVjN6MXdLaVo0QW9BdnJPRFJRL1g0MWxWck1kbE8xM0tiR1I5YVVSVjMvUC9PdEVhL0grUFA3KzhaUkkvWEQ1dGVoZ0JNR2p3QjRObHpuZmpaOGNibzE0OGZhOERqeHhwaXh2ckF6b1A0NXBWcmNHbEIvUE45N1BCcEhPOC9YeUczeUdMRSt4SUU1bVJkV01PWE1mZkQ5RW1UWVBna29ua3I1SExEVVg4V3hwd3NXSW9LSVNiNFE2KzMyNkJmWVlPL2Z3Q2VycDVaWFQ1R1JKVDJoTWlXaExIVWNCakRaODhoN0V2dVF6bHoxdlQyaUNacmExTm45TitqeTJsSFdXUVo5NjJzQmdCMGV2eDRxcUVOVGNPUm9rYzNsUmRDTDAwZWNCNC8xaGk5ZnBRZ1JIWmpIT3AxNFA5T3QxeFFVRXZFR1F3QkFPejY2UmY4RVJQTWJLcFRoUDQrWHlCdUQrdktuQXhzdStzNmhGUVZIOXoyRnFvenJiaXJwalFhWGdkOEFZUTFEUUxPRjMvNnV4ZmZRcmZYajJ6ajNQUnlKUnFMNFpPSTVqZE5nNzkvRUFISEVNd0YrVERsNTBGSTBHamJtSnNEUTFZV3ZEMjk4UFgyUVZPNUg1U0lGajZkeFF4UmpuMjc1K25vU2pwNEFvQ21hZ2xmVjJlaXpHYkcxanMzNDgrTjdmakZ5YWJvek9SOUs2dHhjbUFZdDFRVzRmTENIQWlDQUUzVGNLUi9LQzVnN2U4ZXdGYTdCVmVYNUNVTWVwRytvQjBBZ0N1TGN2Rm1WejhBSU05a1JFMkdGWHU2K3ZITFUwMm9zRnR3UlZIdXJEd3ZBQmdLUkNxOHpxVGE3Tlk3TjhkODNUanN4aWQzSEpqeFdGN3Y2SU1qRU1UQm5rRWM3QmxFcGQyQ0J6Y3N3M2YzbjBTbnh3ZFJFTEQxenMxb2RuclFQVkp4dU14bW52SGpqYVZwYzdOTW14WUdoazhpV2hBMFJZV25zeHUrL2dGWWlnc1RWbk1VSkRGeUxqY2JubzV1QkJ4REtSZ3BFZEhGazJoYlF0QTF2YllwbXFaQm1JVkZtWDVGd1d2dHZmamoyVGEwdWJ5NHRpUWZ1em9pTTU1L090c0daekNFdmQwREtEUWJjVmxoVGpSQUFaRWxvZXZ6czNDMGZ4amRYajkrL1BZWi9QSlVFLzdyeHN1UU9hWkl6czcyWGp3eHNwVFZxcFB4eWJXMTBmQUpBSjlhVzRzamZVUHdoc1A0enY2VCtPYVZhN0FtTnpObW5QKzArMjBjNjUvNjc4TkUxVzVQRGc3SG5QdnpsbXRnbktJQzdPaXM2U2hQRXF0MHZqVlNzWGI4T0RSTnc1cThUUHpnMnZYWTN0S05WOXQ3ME83MkljZW9SMmhraWJWaFpPYTQxZVZCanNtQUFWOEFaYlp4UzdObmlObVRKc1B3U1VRTGlob013ZFhjQmw5dlA2eWx4Zkg3bkFCSWVqM3NWZVVJRitiQjI5V0x3TkJ3Z25zaUlwci94czk2QXBIWHllbUl6R1JkK0Q2K1FGakYvNTV1Ulo4dmdBK3RxTUw3bGxaZzE5T1I4UG1EYTlkaDBCL0UxcVl1RFBnRCtNRHlTblI3ZkRneDRNUjFaZm00czZZVTVUWXp1cjErUEhXMkRUdmJlL0c1OVV0amd1Y0x6VjM0OGR1bm80WE9IMWhmaDV4eGhZVnlUQVk4c0w0TzM5MS9Fa0ZGeFpmZlBJWXZYNzR5NFo3SzJXSVFwLzdlM2ZQOEc3UDJlQysxZHVPeFE2ZFJtMlhEdFNYNWVIVHpCZ3o0QXNneEdlQWVDYlcya1JuamEwdnljVzFKUG54aEJjWXBsakluaXpPZk5CbUdUeUpha01KZUg0Yk9OTUtRbVFGTFNSR2tCT1hqWlpNSjl1b0tLUDRBdk4yOThEdUcySjZGaUdnY1RWR0FCQ0YydWpJTU9uemp5dFg0ek01RGVLVzFCNiswOXFEVUdsbnErZlczVHB4L1BHaDQ4TFhEMEFCWTlUS085ZzNoYUYvc1RPVG0wbnhzR2xreXF3SDRmWDBMZm5YcWZQL1FMZFVsdUxZa2RxL3JxT3RLODNGeVlCalBuT3RBUUZId2xUM0g4TEhWUzNCSFRVbjB2dXV5YkFsdis5VFp0bWkxMi9mV2xrMzRYUDkwTnRKM1V5K0pFQ2FwVkRzWER2YzZJQW9DempoY09PTndRUUR3OEtaVjhJVVYrTUtSUHRqanEvMmE1Tm5yemNsZTJ6UVpoazhpV3RBQ1E4TUlERHRoeXN1QnBhZ2dZZk5yeVdpQXJiSU01dUlDZUx0N0VSaHd6RmwxUnlLaStVYWR4VEJSYWpYREV3b250YXgwTXBYMnlLb1daekNFZnp0d0N2dDdCcVBuMXVkbjRXT3JsMHg2KzQrdFhvSk9qdzhIZWdhaGFCcCtldlFzM3U1ejROUHI2bkJiVmZHRXQzdTZvVDM2OStHanEyb1NYaE5VMUdqNE5FOFMydSt1TGNOdDFjVjR6N092UTlVMC9IVmRPU3JzRm56L3dDa0F3UE4zYnNaUUlJZ2M0K1J0WWNiNzIyV1Z1S09tRkc5MDl1SFY5bDc0UWdvS3pFWWM3RDMvUGNvMjZ0SG1pdDFMbTJYVVQxbWhOeG1xd3NKK05ER0dUeUphK0RRTnZ0NStCQVlkTUJjV3dKU1hrN0JubXFUWHcxWmVDa3RSQWJ3OWZmRDNEMDdaZ29Cb0laQU1CdWdzWmtoR1ErUi9CZ05FU1lJZ2lSQkVjZEllZy9PU3BrRlRWV2lLQ2xWUm9BUUNVUHlSLzRVOFhpaUJRS3BIbUZhVVdhNFNQdHFYczkzdFJVQlJrVzh5UkplQkF1ZjNNSlphemZqWk96Wk9lbDgvT1hJMkpuZ1dtSTNJME92d0gwZlB4bDNyQ29aaTJydlk5VG9zeTdLajN1RUVFSmt4SFBRSExyanE2L0NZWmMyV0tjTGMxcWF1YUZYYm1rd3J3dU9LNFQxK3JCRm5IUzdjdjJieU1EMHFxS2dKZTNoK1lsenhvdDBkZmRqZDBSZHo3T09ybCtDdUphVkpQYzVrbEJCblBtbGlESjlFdEdpb1lRWHU5azU0ZS9wZ0xzaURNVGM3OHNaNkhGR25nN1cwR09iQ2ZQaDYrK0hyRytBeUlscFFCRkdBM202SFB0TU92YzBLY1FiVk9lYzFRWUFnU1JBa0NTSjBjVVY1MUZBSVFaY2J3U0VuZ2s3bm9xK09yYWtLTkUyZDlmNk4zOTUzRXVlRzNmanMrcVY0VjJWUjNQbHVyeDhmMlI0ZnBLeDZHWTl0M2dBZ1VrQ29ZY2lORHJjWHEzSXljUCthSmZqVXF3Y1RQcDR2ck1TMGR3R0FwMjYvR2wvWmN4ekgrb2Z3MENYTHNDUXo4WExieVdpSTdaRzV2YVU3K3U4c3c4VC9iYjNlMlllZm56Z0hJTElYZFZOaEx0N29QQjhJZTcxK2RIbDg2UFQ0ME8rYitnT1JvS3JpNFQzSHBqMysyYVJwS2pTVmZ5OXBZZ3lmUkxUb3FLSFFTQWp0aFNrL0Q2YThuTVFoVkpaaEtTNkV1U0J2SklUMlF3M3pqeXJOWDdMWkJGTnVEZ3haR1FtWG9GT0VxTlBCbUowRlkzWVdORVZCd0RFTVgvOEF3bDVmcW9lV01rb3dDTmtRWHpsM0xvVlZOYTdOQ2hEYlI5T20xK0dybTFiaHFZWTJmR0p0TGZxU0NHbGptV1VaMzdweURWN3Y3TU0xSlhrekd1ZFg5eHpEMlNFWGpKSUViMWlKdGx3QmdKb0p3dXkyNWk0OGR2ZzBnTWkrMEM5Y3VoeDZTWXoyM2dTQSsxN2FHLzEzaGYxODhieUpGaUwwZXYzbzlmcXhwYm9FbjFoYkd6MGVVQlQ4eDVFR3ZOalNGVDIycGJvRWQ5ZVd4VHplYkZER1BIZWlSQmcraVdqUlVrTmhlRHE2NE8zcGhUa3ZGNmI4M0lSdnlBVkpncm1vQUthQ1BQajZCdURyN1ljYW1sNjFTS0pVMGxrdE1CZm1RMitmL3F6T1lpZElFb3k1MlREbVppUG9kTUhiM1l1UTI1UHFZVjEwNGNERkQ1L0pMTHNGSXYwcFA3TitLUUNnMkdLS0x1c2ROYnFNTjk5c3hLOXUzaFIzZTcwazRvYXlnaG1QYzBWT0J2WjJEOFFkTjBnU3RsUW4zai82em9wQzFEdWNPTm8zaE05ZnRoekxzdXpSKzdxbHNnamJXM3NRVmxXWVpBazMvdi8yN2p4S3JxdStFL2ozdnZmcXZkcTdxL2RWbTdWYTNtVFp3bmE4eFVEc2dJM1pFdzhRRWdoSk9Ea00yQUZDa3BOSndwSk1NbGtJazBBWUVvYUFPWVJKQ0dFeDJNWXN0c0I0azJUTGxtVlpVbHRMdDNyZmFuL3JuVCtxdXRSTDlWN1ZWZDMxL1p6VGRDMnZYdDFXTmVYKzF1L2UzOTNVTnVPeDA5ZVJab3ZNeWxIeTZYUW9uY1dQZTRmdzdkTjlHTTNPRE9YZjd1bkRBNjljd0MxZExZVzFwcVhnV0F5ZnREQ0dUeUtxZWRKeGtlb2ZSSHBvQklIbVJnUmFtb3B1VHlBVUJjSFdaZ1JibW1CT3hwRWRIbDMyZm5sRWEwazFkSVM3T3hrNlMwU1BScUJISTdEaUNTVFA5OVZVbGNkelhYaU9VL1M5Y2FreWpvczNmZWZnbk5zL2ZlUkVvUW80WFc4eVBlOWVtbE5tQjgxSzJGNFhoZ0FLWFhCOWlvTGREVkc4ZCs4MmRPYTcrYzZtQ0lFUDdkc0Z4L09nVFp0NUl3QjhjTjh1dkhYSEpyejNCMC9DOWlSK2NIWUEzKzNwS3h5enV5RmF1UHpNdFBXdUFzQ05uYzJZdEd5ODl3ZFBvaTg1czFMZkdRN2dnL3QyNFpGekEvamh1VUc0VXVKSDV3Zng0L09EdUw2akNlL1l0UVdYMUlkWC9PL2dPVTVKbTFQUnhzVHdTVVNVSjEwWDZZRWhaSVpHNEc5cVFMQzF1ZmhhT0NGZzFOZkJxSytEYTVySURJOGlPenJPZGFGVU5ZUVFDTGExSU5EV3N1YmJQTlFDUFJwQjdOSmR5QXdNSVQwd1ZEUGRzZTFNQmthRUgyVE10cisxQWQ5NzA2MXdQUWtKQ2Q4Uzl2V2NvczF6YkdjNGdMQlBROUoyTUwzZFUydlFqN2RQMitMbHNzWTZOUGgxSkcwSHYzL05IbHpmM29UN0hqc3lJM2dxUXVCMVc5cnhuc3UySWFocHVLS3BIdmZzMm95dnZuUVdQencvQUNtQnh5K000UExHK2xXRlR5dFR1OVBTYWVrWVBvbUlacEdlaDh6UUNMSWpvL0EzTmlEWTJnSkZMOTQwUWpVTWhMczZFT3BvZ3prK2djeHdiYThMbzhwVERSM1JyWnVoQlFPVkhzcUdKb1JBc0wwVmVsMFU4VmZPMWtRVjFIVWN1TFlOZFlVTnFnS2FXaFdWeW5JUUFEUkZZR2Jyb2RWNTMrV1hZTUswNFZNRUFwcUdsb0NCeTV2cW9hc1hBMnU5b2VNUEQreUZBTEMzc1E0QThPSDl1L0grSHo2RGlLN2hGN3RiY2VmV0RyU0hacjRmdEljQytQRCszWGpyam01ODZWZ1BldUlwM0RuUEZPR2xjQzBibnNNdFZtaHhZdWpRYzdYeGNSMFIwVW9KQVg5RERNSFdacWhMMkcvTlNhZVJHUjZGT1Q3SnJWcG9UUm4xZFloczdvWlFTOXVWbEJZbVhSZUpzNzB3SnlZclBaUTVRdTJ0Q0xiUFhNODRmUGpvaXM4bkZCV0J1Z2hLR2JLbzlJYlNXVFFIL1V0K2xaSzJzNG85UGlVeWszSCs5NDVtYU5sL1pkRmZQMVkraVlnV0l5V3lvMlBJam81Qmo0WVJhRzZDWGhlZDkzQXRHRVJrY3hEaHJnNWtSOGVSR1I3bHZvRlVkb0hXWm9RNzUyNVhRZVVuVkJYUmJadVI3TzFIWm1oNDhRZXNZOUp6NFpqbW1qY2ZvdVZaYmhmYmxRZFB3REZOQms5YU1vWlBJcUpsc09KSldQRWtWRU5Ib0xrSi9zYll2RnRXQ0ZWRm9DWFhSZGRLSkpFZEhvVTVHUWRxWkgwWXJaMVFaenVDclN2YkpvSktKOXpWRHNXbklkWFh2L2pCNjVpVnprQlJ0VlUxSDZLTndiTnRXRnhxUXN2QWR3MGlvaFZ3VFF2SjNndElYUmlBdnpHR1FIUFRnbE55OVVnWWVpUU16M0ZnamswZ096WUJKejEzL3pxaTVXTHdyQzVUcjhWR0Q2Qm1NZ1VqR29HeWpPWTZ0TEY0bmdjenhmK08wZkl3ZkJJUnJZTDB2TnplbjhPajhJVkQ4RGMxd0lqVno5dGhWTkcwUWpYVU5VMWt4eVpnam8zWFJMTVNLcjFBYXpPRFp4VUt0amJEczUwTlBRVlhTZzlXTWdrakVtRkg1Wm9rWVNXVGtKTFRiV2w1R0Q2SmlFckVUcVpnSjFOSTlsNkF2eUVHZjFNRE5QLzg2MjVVdzBDb3ZSV2g5bGJZcVRUTXNYR1k0NVBzR0VoTFl0VFhjWTFuRlF0M3RjT3pyS3BzUWxRcW51dkNTcVdnaDBJTW9EVkZ3a3ltdUtjbnJRakRKeEZSaVVuSFJXWm9CSm1oRWZoQ1FmaWJHbUhFNmlBV21KN21Dd1hoQytXYUZGbkpGTXp4U1ZnVERLSlVuR3JvaUd6dVh2eEFxcWpJNWk0NG1jeUdudG5nMmpiTVJBSjZPTXdwdURYQTgzSVZid1pQV2ltR1R5S2lNckpUYWRpcE5KSzlGMkRVUitGdmlNRVhXV0FUYnlFSzYwT3hxUk4ySWdselloTG1SQnllYmEvZHdLbHFDU0VRM2JxWjI2bXNBMEpWRWQyNkdSTW5Ua0Z1NEVaam51dkNqQ2RnaEVOc1FyU0JlYllOTTVYbVZGdGFGYjVERUJHdEFlbTZ5STZPSXpzNkRzWG5nNytoSGtaamJNRnB1UURnaTRUaGk0UVI3dTZFblV6Qm5KaUVOUm5mMEpVVVdsaXdyUVZhTUxENGdWUVZ0R0FBd2JZV3BQb0hLejJVc3BMU1F6YVJnQjRNUURNTWNCL1FqVVRDTVUxMnRhV1NZUGdrSWxwam5tMGpQVGlNOU9Bd3RFQUEvc1o2R0xFWWxFWDJXZk9GUS9DRlEwQlhCOXlzQ1hNeURtc3lEanVWNXZZdE5VSTFkQVRhV2lvOURGcW1RRnNMc2pYU1dNeEtaMkJuTGVpQkFGVGRWK25oMENxNWxnMHJrNEgwT00yV1NvUGhrNGlvZ3B4TUJzbmVESko5QS9DRmdqQmlkVERxNjZENEZ2NmpUZlViQ1Bwem5VNmw2OEtLSjNKaE5KNkFkUGhId2tZVjd1NWtZNWQxU0FpQmNIY25Kays5VXVtaHJBbnB1VEJUU1NpbUJqMFE0RlRjZGNoekhGaVpEUHNPVU1ueDNZQ0lxQnBJZWJGYjd2a0w4SVZETU9ycllNUVdENkpDVldIRTZtSEU2blBuU1dkZ3h4T3dFa2xXUlRjUVh6Z0VQUnFwOURCb2hmUm9CTDV3Q0hZeVZlbWhyQm5QY1pCTkpLQ29LalJkaDJyb0VJSnJsYXVWbEI1YzA0SmpXV3dvUkdYRDhFbEVWSVdtYjl2aUN3VmgxTmRCcjYrRGF1Z0xQMUNJUXVmY1lIc3JwT2ZCVHFaZ3haT3dFd2s0bWV6YS9BQlVja0ZPdDEzM2dtMHROVlA5bk01elhWaVpESkRKUUNncVZKOEtSZFVnVkJWQ0tCQUtHRXJYa0pRZXBKZi83cnJ3WEFldTdYSnFMYTBKaGs4aW9pbzMxVEVYZmYxUS9RYjB1aWlNdWloOG9TQ3d5QlJNb1NqUW81Rjh4YXdkbnVQQVRpUmhKVkp3a2lrNFdZYlI5VUFMQmxqMTNBRDBhQVJhTUFDbmhodTNTTStGWTdvQU52NzZWeUthaStHVGlHZ2RjYk1tTXRsaFpBYUhJVlFWZWpRQ295NEt2UzRDb2FxTFBsN1J0SXRUZEpIYms5Uk9wUXFWVmp1ZDRUVGRLaFJvYXF6MEVLaEVBazBOU0p6cnEvUXdpSWdxZ3VHVGlHaWRrcTRMYzN3QzV2aEVZYnF0SGduREY0M2txcUpMSURRVmVsMFVlbDAwZDA1UHdrbW5jMEUwbFlLVFlzT0pTaE9LZ0JHcnEvUXdxRVNNV0QyU3ZSY2dQWDdJUTBTMWgrR1RpR2dqbU5hd0NQMkR1YXBvZm85UVBScFpmSzFvbmxERXhTMWQ4bHpMZ3BOS3cwbG5ZT2UvUzQrYmpLOFZQUnBkVWxXYjFvZmNqSVVvekluSlNnK0ZpR2pOTVh3U0VXMUEwblZoVGt3Vy9zQlZkUjIrYURnWFNNT2hSVHZvVHFmcU9sUmRMMHpWQlFBbm00V1R5c0JKNThLb2s4MUN1Z3lrNWFEWFI5ZmtlY1pTRjljaFJnTUdOSVVOWU1wRnIyUDRKS0xheFBCSlJGUURYTXVDT3pLRzdNZ1lBRUExOUh5Rk14ZEdsMW9abmFMNS9kRDhmcUF4ZHZFNVRBdE9KZ01uazRXYnljQkpaK0ZhYkNxeVdub2t2Q2JQYy9mbi82TncrUjkvNVhaYzBWbGIzWFVkejhPM2pwNHNYSC9MVmJ2SzlseDZkRzFlVXlLaWFzUHdTVVJVZzF6VGdtdGF5STZPQXdBVW42OHczZFlYRGtFTCtKZDlUdFhJN2VObjFGOWNueWhkNzJJZ05VMjQyZndYUSttU3FJYXhyQ3AxT1R6ZTA0dmYvNjhmcitpeEIrOTdGd0RnbHIrN0gxNEpHMWxOblJjQXZuL3NOUDc4b2NkWC9QZ3B0dXZoMHo5NnFuQzluT0ZUOGZtZ0dnWmMweXpiY3hBUlZTT0dUeUlpZ21mYkY1c1hBUkNxQWkwUWdDOFVoQllLd2hjTVF0R1hINEtFcXN4WlF3cmtHaHNWd3FocHdzbG04NWN0U0c1dVhyRFV4bEcwZkRmOTdWY0FBSnRpVVh6MU4rNWU4K2YzaFlJTW4wUlVjeGcraVlob0R1bDZGeHNZNVNrK0RWb3dDRjh3a0F1a29lQ0tHK0VJUlVBTCtJdFdXRDNIaFdkWnVYQnEyWEJOSzMvZHlsVk1hMmdyR05WdlZIb0lKWGZUOW00MGg1Y1hxcE9talllUDl4UzlMMlQ0c0NtV1d4ZDdiandPQUZBVmdjNjYzTDZvRnlhVGNQSU5zcWFPcXdZYjhiVWxJbG9Nd3ljUkVTMkpaenV3SnVPd0p1T0YyeFRkQnkwUUtBUkpMUkJZOVIvVmlxWkMwUUxRZ29GNXhtRVhncWhuTy9Cc0c1NWw1NzdiRGx6YjNqQUJ0ZHdCNWVUd0dON3psUWZtM1A2N1gzK29jUG5nZmUrYU1VMzFzNDhkeHRlZU9RWUFDQnM2dnZYYmI0V3VMZjFEaUxmdDI0TjkzYTNMR21mdlJHTGU4SG56OWsyNGVmc21TQUEzNTZ1WmphRmdvWnI1cTEvOEwvUk5KQUNnSWhYTytUQjhFbEV0WXZna0lxSVY4eXdibG1YUENLUkNVYUQ2alZ3b0RlWWFFNmwrUHhSZmFmNlRvL2g4dVRXcUNNMTdqT2RNRDZWTzducitTenJ1ak12VnZHMk1hbFJYUUhFOER3KytlTHB3L2RXN3Rpd3JlQUxBWUNLRnMyUEw2L1E2bUVndGZ0QTBZbGxIVjBhMXZiWkVSR3VCNFpPSWlFcEtlbDV1KzVWMEJoaTllTHRRVldoK0E2cmZnR29ZVVAzKzNIVkRCMFJwNDRLaWFWQTBEUWdVcjU3T0h1LzBVQ3BkRjlKMTRibGUvcklINmVXL3V5NjgyYmVWTWJ3cVZiYS81ODlPOTJJOG5TMWMvK1c5bHl6N0hKOTY4R2VsSEZLQk8rMTFVSlRxajU5QzVWWTJSRlI3R0Q2SmlHaE5TTmVGblVyRFRxVm4zaUVFVkVPSFpoaFFqRndZVmZWYzUxeEYxeUhLSENTRW9rRFZkV0I1dTgzTUpDV2s1MEY2RWxKNlFQNjc5Q1F3KzNaSVFBTElmNWRUVTRTbEJDQXZ6aGlXRW1LWlZjWGwydEhjVUpoU085V0FCeWkrMVlvbkpmNzFpZWNMMTdjM3g3QzN2YW1zNDF1S3UvL3Azd0hrLzBuekJ1T3B3dTBUR1hQT3NiOTZ6ZDQxRzk5OFZKK08rcDNMRCsvTE5idlpGeEZSSlRGOEVoRlJaVWxaMklLbG1OeTJGTGxBcWt3UHBqNGZGSjhHb1ZSQkJVa0lDRldGcUs1Q1pVazlkTHdISjRmSEN0ZnZXV0dBKzRlMy94S3U3TXF0K1p3ZWVHZHZmN0xRZmRPTlRhdkVUdkdrTEhyNzFHMFoyMTdlb010Qk1CZ1NVZTFoK0NRaW9xcVdheVJrdzBieGRYOUNWYUhxdnNKYVVFWDNRZlZwRjYvN2ZGQTB0ZVJUZXpleWVOYkM5NDZkeHJIK1lYemtOZGNoYmRuNHdzK2VMZHpmR2duaDFidTJMUGw4MC9mNEhFeWtpNjc1WEdnZDZPejdtc05CQlBOYi83UkZjd0Z1TkpXRm5kK21KK0xYRWNyZlA1eE13L1hrakdQRGhvNjZmTU9maUg4MUpXOGlJbG9PTVhUb3VZM1JFcENJaUdnQlFsWHphMEZWaVB5YTBObVhGVTNMVnpDVjNQZHFxS3F1a2VtVnhpa3RrUkMrOGI0MzQwOGZPSWdmbmppenJQUDk1RVB2aEtvSXVKN0VyWisrdjBTanpQbkVuVGZqMXAyYkM5Y1RXUXR2L3NJM2tMVWRBTURmdlBuVk9MQ2xBOERNYnJleks2aWVsRkR5SDBvOGZiWWY5MzNqRVFDNWhrV1BMVkJ0WGUrR0R4K3Q5QkNJYUlOcjJYOWwwVTk4V2Zra0lxS2FJRjBYcnV2Q0xUNjd0emdoSUZRRmlqSXRrT1pEcVpJUHFWQVVDQ0VnRkNXM1BuWGFkWWpjYlVKUkFFVkFDQVVRZ01qOUQvSlhJS2Fxc2tJQUVET0x0R1dzMktaTUc0K2RPb2NmdlBSSzBmc3R4OFczajU1Y2R2Q2NMdXM0SzM3c1VuM3g1ODhWZ21kRDBJOTkzVzJMUGtZQ3VPTWYvZzJXNjBKQUZQWUNCWUNHME9LTnFvaUlhUGtZUG9tSWlPWWpKYVRqd29WYmthZHZ2R3dQbFB6MDBYSjQ5TlE1L01WRGp4ZTlMeGIwSStEVDhPa2ZQejNuUGtOVEx3Ym1QQ2tsVEdmdXY5TlVLSnp5cjc5MkY3WTExUU1velpyUHcrY0c4STBqTHhXdXYrM3FQZkROMDBuMmE4KzhDQUI0NDVVN0VmQnAyTkpZaCtNRG81alpyZ2k0ODdMdDh6NWZxYmlXaGJFWFhscjh3RlVLdGJjaTJMNjhmVldKaU1xRjRaT0lpS2hLZWE0TEJlVUxuODNoWU5IYlAvWkwxNk9qTG9LUGZ2TkhoWFdVMDMzdW5qdXdvN2xoeG0wOUl4TjQ5NWUvTStmWXljek1Vdk9oY3dONFpYUml6bkVMVlZkbjN5ZUV3RzM1YWJlWGQ3YmdiZnYzNFA4ZE9vNnRqZlg0bGYyWHpqajJyZnQyNCtYQk1Yei94ZFA0N0dPSEFBQ3YyYlVGQVorRzdjME5HRTZtb1NrS0RFMURVemlBVzNac3d0MVg3SngzTEtVaTNlcmRYNWFJcUZ3WVBvbUlpS3FVYTVyUUF2NnluYjhsRW9RaUJLN2Iyb25IZTNvTHQzZkhvdmpxMDhkS01tVjJZbGJYMmMvOFpHNGxGUUQrOUlHRDg1NWo5bjNLdFBEcFV4Vjg0Slpyc0srckRkdWE2dWRVUGQrNmJ6ZU9uQi9FOTE4OFBlZThIMzN0ZFV2NkdjckJOWmN6LzV1SWFHTmcrQ1FpSXFwUzgyMC9VeXJ0MFRDKyt1dDNveXNXbWROdzZKTjMzWXcvZWVBZ0RwNDZqNmpmUUh5Rll4bE1GdTlTWEVvOUl4UDRnMi85ZU1uSHYva0wzMWp3L3UrKy8rMm9DeGlySGRhQ3l2M2FFaEZWbzlwcDQwZEVSTFRPbER1ZzZKcUtybGlrNkgwK1ZjVW43cndGdCt6WWhIdHZPN0RpNXpnL0ZpOWNibzJFY1BDK2QrRnI3M25qakdNTzN2Y3V2TzNxM1lYckI3WjA0RWNmZkFjTzN2Y3VmT3UzMzRvM1hyRVRxcEpiWTNyUE5aZmkwWHZmdWVMeFZBdUdUeUtxUmF4OEVoRVJWU2s3bGE3bzg2dUt3TWZ2dkJtS0VQaXo3ODAvTFhZaHAwY3VydS9zamtYblBlNTNiNzRHWjBmamVPcnNCVHgxNWdKKzd6OGZ3UlVkTGZqNjRlTXptaFk5ZXZJYzNubmdNa1Q5Rnl1VHVxcWlzNzU0aUFZQTAzRXdrc3dVcnJkRnc0VXdXNHl5Qm52Q1Z2cTFKU0txQklaUElpS2lLdVdhSmp6Ymh1SXJYOU9oeGF3bWlIbFM0dGlGNGNMMUhTMnhlWTlWRllGUHZlRVd2UC9mSHNTcDRYRWNPVCtJSStjSEMvZnZiR25BZjd0MkwzNXg1K1k1WStxS1JmQnZzNnFwMHgwNVA0ai8vdThQRjY1LzlsZHVSM09rZUxPbHRlRFpOdGQ4RWxGTll2Z2tJaUtxWWxZaUNYL0QvS0Z0TmJLT2cwVEdLdHA5ZGlIditjb0RTenJ1K1F2RG1KdzJ2ZlRLcmp4RlNDNEFBQlh5U1VSQlZOeVdIK2FzN1ZjZWVyRUhUNXpwdzlObit2R3FyUjNZMWhURHc4ZDdDdmNyUXFBN0ZvWHJTUXpFVTJpdkM2UDh0Y255c2VMSlNnK0JpS2dpR0Q2SmlJaXFtRFVSTDF2NEhJeW44TTR2Zlh2TzdicW1sdVQ4Ujg0UEZDNzdOUTFYZDdjQkFKN3ZINTV4M0NjZi9GbmhzcUZwK01ocnI4UDI1aGorNWZGbllUb3VQQ254d3hObkNsdXVkTVVpK05LNzdrTEt0SEQzNS85ajJlTmFyT0hRbElYMkYxME5heksrK0VGRVJCc1FHdzRSRVJGVk1Tc2VoeXl5MTJZcGRNZWlNR1lGemFEdVczQnRKZ0FZbWdxL1Q1dnhOZnM4QUhEUE5YdXhwNjBKQUhEVDltNEVmTG5QdkRPV1hmUzhZVU5IZHl3S2dWeGpvUy85MmwxNDlhNHRjNmJaM252YmdhTFB0eDVJMTJYNEpLS2F4Y29uRVJGUkZaT2VoRGsrQ1g5VFE4blByUWlCenZvSWVrWW1vQ29DV3h2cjhWczM3a05JWDNpTjZlZnV1UU03bW1lT3AyZGtBdS8rOG5kbTNHWm9LajUxMXkzNGpmdS9pN2RkdmFkdysrMTd0dUdmRGg2QnFnaGMwZG1DVjIzcHdQNU43ZGplSEpzUk5MdnFJL2pUMTkrRTMveUZxL0M5RjA3aEp5ZlBZWDkzR3c1czdnQUFxSXFDVFlzRTVXcGpqazlBU2xucFlSQVJWWVFZT3ZRYzN3R0ppSWlxbUJZTUlMWjdSMW5PblRKdHFJcUE0ZE1XWEVlWk5LM0M1YUR1bTFPTjlLU0U2VnlzMEU1Vk9RSGczSGg4VGtoOCttdy9MbTF2V2pUb3p1Wkp1U2JkYU10bC9LV1RjTktaeFE4c2tWQjdLNEx0clROdUd6NThkTTJlbjRocVU4ditLNHUrVWJQeVNVUkVWT1djZEFaV1BBRTlPdjkySWlzVk1wWVcvc0tHdnVEOWloQXpBdWQweGFxVDEyNXVYOUx6Rm51ZTljcUtKOVkwZUJJUlZSdUdUeUlpb25VZ1BUQlVsdkJKYXljOU1GVHBJVlNjVUZTb1BnMktxa0tvS29SUUlJU0FXR0RmVlNvdDZVbElLU0dsQittNjhGd1hydTFBZXVWWlcwNDBIY01uRVJIUk9tQW5VMldyZmxMNVdmRUU3R1NxMHNPb0NFVlZvUms2VkYySEVPeDFXV2xDRVJBUUFCUkF1eGdGcFBUZ1doWWMwNEpYcGlablJId0hJQ0lpV2llUzUvdllyR1lka2xJaWViNnYwc05ZYzZxbXdSK0p3QitOUWpQOERKNVZUZ2dGbXVHSFB4cUZQeEtCcXJGR1JhWEhkd0VpSXFKMXdqVXRaRGgxYzkzSkRBekJuZGF3YWFNVGlnb2pISVlSaVVCaGdGbVhGRTJERVluQUNJY2hsUFc1clJGVko0WlBJaUtpZFNROU1NU21OZXVJazg3VTFGcFBQUmhBb0M0QzFiZThMc1pVblZTZkQ0RzZDUFJnb05KRG9RMkM0Wk9JaUdnZGtWSWkvc3BaU0s3SnFuclNkWE92VlExTWxSWkNnVDhTZ1diNGdRVTM3YUgxUitTbTQwWWluRHBOcThiZklDSWlvblhHTlMwa3p2WldlaGkwaU1UWjNwcVlicXVvS293b3A5aHVkSXFtNVY1bmxkTndhZVVZUG9tSWlOWWhjMklTeWI3K1NnK0Q1cEhzN1ljNU1WbnBZWlNkNnZQbDFuWXEvSk95RmlpS0FpUENhZFcwY255bklDSWlXcWN5ZzhOSUR3NVhlaGcwUzNwd0dKbWhqZis2S0tvS1BSU0NFSnhtVzB1RUVERENJVlpBYVVVWVBvbUlpTmF4VkY4L0EyZ1ZTUThPSTFVREZXa2hGT2poTUlObnpSTDUxNTlSZ3BhSHZ6RkVSRVRyWEtxdkg4bmVqUjk0cWwyeTkwSk5CRThBdWNvWHA5cldORVZSWUlTQ2xSNEdyVE44MXlBaUl0b0FNa1BEaVBlY2hYUzlTZytsNWtqWFJiem5MREpESTVVZXlwclFnd0UyRnlJQWdPTHpjUnNXV2hhK2N4QVJFVzBRNXNRa25Fd0cwYTJib2ZFUHdqWGhwRE9JdjNLMkpycmFBb0JRVkdpR1VlbGhVQlhSREFOMjFvTDB1UDBUTFk2VlR5SWlvZzNFTlMxTW5EaUZkUDlnVGV3dldTbFNTcVQ3QnpGeDRsVE5CRThBK1NvWDEzblNkQUo2Z0I5MjBkS3c4a2xFUkxUQlNDbVI2aDlFZG13YzRlNU82TkZJcFllMG9WanhCSkxuKzJvcWRBS0FxbW5jWW9PS1VuVWZGRk9ENXppVkhncFZPWVpQSWlLaURjbzFMVXllZWdXK2NBakJ0aGFHMEZXeTRnbWtCNFpnSjFPVkhrcEYrRmpkb2dYb2dRQ3lpVVNsaDBGVmp1R1RpSWhvZzdPVEtVeWVlZ1ZhTUlCQVV3T01XRDBFOStoYkV1bTZNTWNua0JrWmc1UE9WSG80RmFPb0twc00wWUlVVFlPaXF2QmNydjJrK2ZGZGhJaUlxRVk0NlF3UzUvcVE3TDBBUFJxRlhoZUZIZzFENFZUS0dUemJoaFZQd3BxTXc0ckhJVDJ1bmRVTXZkSkRvSFZBMDNWWW1kcjlrSVlXeC9CSlJFUlVZNlFuWVU1TXdweVlCQUNvaGdGZktBalZiK1MrREFOQ1ZhQW9Lb1NxQUdLRE5aaVJFdEwxNEhrdXBPdkJOVTI0MmR5WG5VckROYzFLajdCa2lxM0JVM1FmUE10ZTFubFVmZTNENTFqV1FzcDJVR2Y0RVBGcEVJdjhIbnBTNGo5UDllTDY5a1owaG5QN1Qwb0FUdzJNNHJzOWZmakFWVHZSRXZRWGpwZFM0bWY5STdpdXJRbWFVcHJmOGY1VUJrNyt3NHJ1U1BFOU1LdGhuT1dpR2pyQThFa0xZUGdrSWlLcWNhNXBicWpBUlJjNW1leWMyL1JJR05uUjhTV2ZReWdxaEZqN0RSSSsvL3dwUE5vN0JBRDQwdTNYb1cxYUlKc3RhVHY0NDhlUDR2aFlITjgvY3dGL2YrdCtoSDBhdm4yNkQ1ODdlaElBOExtanAvQW4xMTFXZU13M1QvZmgvengvQ28xK0EyKzRwQk92MzlxQnNPL2luOGF1bEpnMGJZeWJGa1l6SmtZeUpnYlRXVFFIL2JoemEwZlJjWHo0NExNWXplVCt2L1RnbTI1ZGszRldFeUVVQ0VYbHRpczByK3I4elNVaUlpS2lWYk5UYVhpT00yTzlacWl6SFU0NlV6U1lGcU9XTU9qYzhjMmZ6SHZmL1hkY2o0eVRDeTJXNitIbi9TTUFnRTJSRUd6WHcvbEVlc2J4MHl1TFlaK0dscUFmeDhmaTZFdG04SmZQSE1mSHI3OGN2N3lsSGQ4OGRSNEQ2U3grM2orQ1E0TmoyTi9hZ041a0dsOTZzUWNBTUpvMThiV1h6dUxxbGhoMjFFZHdQcEhHdlk4ZVJzcDJVR3pDZFVUMzRZN043YkE4RjE5OG9RZHYzN2xwUnFWeUlhVWNKd0Q4NE53QS91YlFTMHQ2N29YOC9hMVhZMWNzdXVyekFJRHFVK0dZREo5VUhNTW5FUkVSMFVZbEpkSURRd2gzWGF6VUtacUcyTzRkc09KSnVOa3NwT2N0ZkE3SGdYUVdPYVlFUHZQc3kzaHFZSFRPN2VjU0tienZrYWZtM0Q2N3NuanYxYnZRTTVuRStVUWFKOGNUNkV1bTBSVU80dGYzYnNQL2ZQcEZOUGgxVEpnMlBDbngxOCs4Qk12Ti9VeENBQjg3Y0draDBIV0dBN0E4YjA3d0RHb2FXb0lHV29OK25FMms4T25ESjNCeUlvRkgrNGJ4MFd2MjROcldoaVg5bktVYVp5bXBKWnhhcjZnYWdOcmFob2lXVGd3ZGVvNnI2SW1JaUlnMktpRlF2Mk1iZk9IUWloNmVIUmlHdThRcTZXS21LcCs3RzZMb0RnZHhQcG5HUzJOeEFNQ0J0c2FpNFhNK1UrSHoxeDU2QWtQcDBveXZKZWpIbDIrL0RnZjdocUVwQW1maUtmenJpNjhBQVA3b3dGN2MxTmxjT1BZL1QvWGluMTg0RFU5S0NBRzhkKzhsK09icDNubW4zWlpqbkk5ZkdNRVhqL1dzNkJ3RDZZdnJVejk3MnpYWVZoY3V5ZGhjeDRISkxWZHFYc3YrSzR0K29zSEtKeEVSRWRGR0ppWGlQV2RSdDJNYnRNRFNwb2RPNTlsem14YXQxbXMzdGVIMVd6dnd3Q3NYQ3VIejQ5ZGZqcVR0NElNL09ZeStaQnFHcXVJenQxNk5wd2ZIOE04dm5JYW1DUHpKZFpjdnVjSzRHbE1oMDFtZzAvR2J0M2VoT3hMRUo1ODhCbGRLdEFTTnNvOXJ0aHM2bW5CRFIxUGgrckhSU1V4YU5tNW9iMXJnVVRtLy90QVRHTWlIWWFXRWxjOUtyQSttOVlQaGs0aUlpR2lEOHh3SEV5ZE9JYnlwRS82RzJESWZYUG9wdCtPbWhmT0pOTWJOaTlNek00Nkxqei94QXZxU2FRZ0JmT1NhM2RnY0RXRlRKSWlYeHVMNDZZVmgvTmtUeitOM0x0K08xMi9yUkxHNDlNN2RXMVkwbnZ0Zk9sTzRmRGFld3RkZlBnY0FNeXFWM3pyZFcxaUgrdEZyOWdBQXJtMXR3Si8vd2hYSXVpNzJ0elRnODgrZlh0THpsV0tjc3cxblRIeml5V09ZTUMzYzJ0V0MzNzF5QnlMNi9Oc29UWS9WcGV5aXkreEpDMkg0SkNJaUlxb0Iwdk9RT0hNZW1hRlIrSnRpMENOaEtMcSs2QlltVXBaK2hkYjl4OC9nL3VOblp0ejJrWVBQNHRSRUl2K2N3Q2VmUERibmNZNG44US9QbmNTUHpnL2hkNjdZanAyeG1lc2YzN2xueThyR015M1VqV1V0L09qODRKeGpYaGlkQkVaejJ4Tjk5Sm85K0wvSGVyQ25zUTdYdFRVdSsvbEtNYzdaSHVzZHdrUSt6UCtrZHdoSFJ5Wnc3OVc3NTYwVWU5TmUxMUt1K1dUbGt4YkM4RWxFUkVSVVE1eDBHc2x6NmNVUHpBdkdsbGtwWGFHcDRMa1FYVlZndVI1ZUhNdE5MeTFtb1k2NnM3MWxSemZlZDlrbFN6NSt5cis4MElOL1Aza09Bc0E3OW14WlVTV3oxT044eTQ1dXhQdzZQblBrWldSZEYyTlpDMy84K0ZIY2ZVa25mdk95UytCVFpvYkM2VE9LWjk5SFZDNE1uMFJFUkVRMEwrbEppQkpOeTV6ZWhHY3FmSDNncXAzWTF4TERleDkrRXUvWXN3VzNkYmZPKy9pQXB1THJKODdoaWY0UlhOT1NDOFZmZU0yMVdHQnA1cEo4ODY2YkFBQ0tBQXhWTFl6enJ3KzloRWZPRFFESU5SeTZvYU1KcWhENGVmOEkvRDBxc3E2TCs0K2Z3VUFxaXcvdDI3WGdjNVI2bk1YYzF0Mks3ZlZoL05rVEw2QXZtUUVBUEhSbUFMKzhwUU5ib2pNYlRrMnZmSlp5MnEyVTVlK01UT3NYd3ljUkVSRVJ6VXRLQ1ZGMGhlWHlmZXluenlIazAvREhyOW83NC9hT1VBQWZ2V1lQZGpVc3ZOZGt4bkh4aGtzNmNjZVc5c0owWVVOVlp4d3pYeFhTbFJJUG51a3ZyRE1WQW9WQUZ0RFVPY2VQbXhZZTZ4c3FYSCtzYndoZk9YNEduL3FGSzNCOWV4UCs2cWFyOEVlUEgwWENzbkV1a1lMcExyeTNaYm5HT2R1bVNBaC9mK3QrL01WVEwrTHc4QmcrZHVCU2JJbUdJQUdjR0kvanAzM0R1S1dyQmU2TThGbTZ5aWV6SnkyRTRaT0lpSWlJNXBXclpKVW1uRHc3UEk3b3JDWTQvL3ZabC9HUHo1M0VsbWdJUFpQSkpaOXI5bFltVTRxdHAreFBaZkNYenh3dkJMcVdvQjhmMmI4Ymx6ZlZ6M3YrcjU4NFY5aGpFd0IrMmpjTUNlRERqeDNCLzdycEt1eU1SZkJYTjE2SmZ6bldneis0OWxLRWZNdjdzN3BVNHl3bTdOUHdpUnN1eDlHUkNRZ0kvTlBSVTNpOGY2VFFRT25xbG9ZWm5Yd050WVRoayttVEZzRHdTVVJFUkVUemtxNExhT3YzVDhiZVpCb2YrUEVoWkp4Y1pmS216bVo4Y044dWhCY0lpMmZpS1h6M2xiNFp0LzNxcnMzNHI5TzlHRXhuOGYwei9YajNwVnV4dFM2TVQ5NXdSZEZ6SEJ1ZHhLUnB3NFBFalIzTlJZOVo3VGlMU2RvT0RnMk80Y21CVVR3OU9JWkVrYld4cnBSdzhpRlJvTFJyUHVVaUZXQ3FiZXYzbllTSWlJaUl5czRyYzVoNHphWTJYTlZjajlkc2FnTUF2T2ZoSjNFaGxjRytsaGoreDZzdUsvcVk2ZE5QbDlPNEJ3QU85ZzNqWU45dzBmdGFnbjU4OGJVSDhMZUhYNExqU1FoYzNKSmtXMTBZZjNqdHBmaFdUeC9hUW41OC9lVnpHTXRhR005YUdEY3RqR1V0akdYTndybCs3N0VqQUlEV29CODNkalNYZkp4ZnZ2MDZJRCsrMHhNSkhCb2F4ek9EWTNoeGRITEdsTm9wUVUzRERSMU51TFdyQlZjMXh3cFZYVjhKcTU0QTRMbWwzeGVXTmc2R1R5SWlJaUthbDJ1WE4wenNhWWdXZ3VkWTFzS0ZWSzVSenBHaGNienBPd2VMUHVhQk45NVMwdTFCcHZ2cGhSRzhQSjdydkh0alovT01BSGh0V3lQT0p0TDR1OE1ubG55KytEeGRlVXZoN3c2ZndCTURJNWcwaXorSHJpbzQwTnFJVzdwYThLcTJSdWo1b0ptZDlvR0NYdUpPdDY3TnlpZk5qK0dUaUlpSWlPWWxQUmRTZW11eWYrUHpJeE9MSGlQRXpIMHAzN0tqZThIalJ6SW1IdTNOTlE1cURmcHhZK2Y4VTJBalBnMlg1cHNlYlltR2NITm55NXpxWTF2SVArZHhBVTFGek5BeGxNa1cxbEsrKzlLdHFEZDBOUGoxc293VEFCS1dQU2Q0YW9xQy9TMHgzTkxWZ3V2Ym00bzJLWXBQZTh6c1JraXJJYVVINlRGODB2d1lQb21JaUlob1FhNWxRVFBtaHE2VmtBRE9KUzd1TS9yNGhSRzhPRGFKelpFUTd0cldpZnZ2dUw3bzR6NXk4Rm4wcHpMd3p3cExpKzEvK2NMb1pDSFVkVVdDUzlyWGMxTWtoUGRmc2FObzFmS3l4anI4MFlHOWFQRHJoYStwQVBlT0IzK08wVXh1NnUwOXV6YVhmWnkzZHJmZzhmNFJhSXJBbGMweDNOTFpnaHM2bW1hc0U3VTlENm9RVUtZRjlvZnoyOGNBcFcwMjVPWWJKUkhOaCtHVGlJaUlpQmJrbUtzUG4xODVmZ1pBcmxyM1c0ODhWYmo5ME5BWUFPQjFXem9RMEZRWXFnSlB6dHg3Y3R6TXJhMEVNS2RiN215dWxGQ0VLS3pYUERJMFhyaHZxUk4xUDdodkovWTIxaFZkYzFsdjZMaHBnYXJrVXBWaW5OZTFOZUhlcTNmaGh2WW1ST2I1ZHpuWU40eS9ldVk0ZEZXQnJpaHdQRGxqMm0xbk9MRHlIMklXeDJMNHBJVXhmQklSRVJIUmdqelhoZWM0VU1yVTlkWlFWVFFFY3ROVEI5TlovTWJEVDBJQVVCVUZBcm5xM1pUTitUMHY1L1BJdVFGOCt2QUorUEloMXBuMjJIcERYOUo0OWpiV0xmdG5XSzVTakZOWEZkeSt1WDNCWTY3SWI5Tml1ZDZNcldPQVhNaDl3eVZkeXh2NFBEekhLWHR6S2xyL0dENkppSWlJYUZGMkpnTWpFbG54NHhzRE9ob0RCalpGZ3RnVUNhSTdFa0pYT0lDdWNCQ05BYU5RN1dzUEJkQWNNRENjTVdjRU1nQm9DL3J4bnIzYkZueWVLNXRqa01DY29BVUF0M1czcm5qOHBiWlc0MndLR0dnS0dCakpUd2ZXRkFWaG40YnVTQkJ2M3Q2RmExc2JTdkk4VmlaVGt2UFF4c2J3U1VSRVJFU0xjaDBIcm0xRDlTMDg3WFUrcjl2U2dkZHQ2VmpTc1IrNmVoZkdzaFlFQUVVSXFFS2dOZWpIemxoa3h0ckZZdHJ5eHlVdHA5Q2NxRG5neCt1M2R1RHFsdGlLeGw0T2F6bk9MNzcyVlFBQW55SWd5dEFsMkxWc2VBNjNXS0hGaWFGRHo4M2RDSWlJaUlpSWFCYWhxQWpVUmJEMFZZbTA4VWxrSnVPUTN0d0tMdFd1bHYxWEZuMlRLSC9QYkNJaUlpTGFFS1Rud2pITlNnK0Rxb2hqbWd5ZXRHUU1uMFJFUkVTMFpGWTZ3eW1XQkFEd2JCdFdtbXM5YWVrWVBvbUlpSWhvV2N4a0NoNnJYVFhOOHp5WXFmVGlCeEpOdy9CSlJFUkVSTXNpcFFjcm1ZU1ViQjFTbTJUKzllY0hFTFE4REo5RVJFUkV0R3llNjhKS3BSaEFhNDdNVmI2NXB5ZXRBTU1uRVJFUkVhMklhOXN3RXdsT3dhMFJudWNoRzAvQXRlMUtENFhXS1laUElpSWlJbG94ejNWaHhoTnNRclRCZWJhZGU1MVo4YVJWWVBna0lpSWlvbFdSMGtNMmtZQmpaZ0Z3R3U3R0l1R1lXV1M1eHBOS1FLdjBBSWlJaUlob1k3RFNHZGhaQzNvZ0FGWDNWWG80dEVxdVpjUEtaQ0E5Vmp1cE5CZytpWWlJaUtoa3BPZkNUQ1dobUJyMFFBQ0t4ajgzMXh2UGNXQmx1SjhybFI3ZkRZaUlpSWlvNUR6SFFUYVJnS0txMEhRZHFxRkRDSzc0cWxaU2VuQk5DNDVsY1YwbmxRM0RKeEVSRVJHVmplZTZzRElaSUpPQlVGU29QaFdLcWtHb0tvUlFJQlF3bEs0aEtUMUlMLy9kZGVHNURsemI1ZFJhV2hNTW4wUkVSRVMwSnFUbndqRmRBRmFsaDBKRUZjQ1BtWWlJaUlpSWlLanNHRDZKaUlpSWlJaW83QmcraVlpSWlJaUlxT3dZUG9tSWlJaUlpS2pzR0Q2SmlJaUlpSWlvN0JnK2lZaUlpSWlJcU93WVBvbUlpSWlJaUtqc0dENkppSWlJaUlpbzdCZytpWWlJaUlpSXFPd1lQb21JaUlpSWlLanNHRDZKaUlpSWlJaW83QmcraVlpSWlJaUlxT3dZUG9tSWlJaUlpS2pzR0Q2SmlJaUlpSWlvN0JnK2lZaUlpSWlJcU93WVBvbUlpSWlJaUtqc0dENkppSWlJaUlpbzdCZytpWWlJaUlpSXFPd1lQb21JaUlpSWlLanNHRDZKaUlpSWlJaW83QmcraVlpSWlJaUlxT3dZUG9tSWlJaUlpS2pzR0Q2SmlJaUlpSWlvN0JnK2lZaUlpSWlJcU93WVBvbUlpSWlJaUtqc0dENkppSWlJaUlpbzdCZytpWWlJaUlpSXFPd1lQb21JaUlpSWlLanNHRDZKaUlpSWlJaW83QmcraVlpSWlJaUlxT3dZUG9tSWlJaUlpS2pzR0Q2SmlJaUlpSWlvN0JnK2lZaUlpSWlJcU93WVBvbUlpSWlJaUtqc0dENkppSWlJaUlpbzdCZytpWWlJaUlpSXFPd1lQb21JaUlpSWlLanNHRDZKaUlpSWlJaW83QmcraVlpSWlJaUlxT3dZUG9tSWlJaUlpS2pzR0Q2SmlJaUlpSWlvN0JnK2lZaUlpSWlJcU93WVBvbUlpSWlJaUtqc0dENkppSWlJaUlpbzdCZytpWWlJaUlpSWlJaUlpSWlJaUlpSWlJaUlpSWlJaUlpSWlJaUlpQ3J2L3dOaFdMak9ETkMzMndBQUFBQkpSVTVFcmtKZ2dnPT0iLAoJIlRoZW1lIiA6ICIiLAoJIlR5cGUiIDogIm1pbmQiLAoJIlZlcnNpb24iIDogIiIKfQo="/>
    </extobj>
  </extobjs>
</s:customData>
</file>

<file path=customXml/itemProps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WPS 演示</Application>
  <PresentationFormat>宽屏</PresentationFormat>
  <Paragraphs>127</Paragraphs>
  <Slides>10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柳公权楷书</vt:lpstr>
      <vt:lpstr>楷体</vt:lpstr>
      <vt:lpstr>微软雅黑</vt:lpstr>
      <vt:lpstr>Calibri</vt:lpstr>
      <vt:lpstr>Times New Roman</vt:lpstr>
      <vt:lpstr>Calibri</vt:lpstr>
      <vt:lpstr>方正楷体简体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耗崽</dc:creator>
  <cp:lastModifiedBy>长安某</cp:lastModifiedBy>
  <cp:revision>50</cp:revision>
  <dcterms:created xsi:type="dcterms:W3CDTF">2021-05-07T00:52:00Z</dcterms:created>
  <dcterms:modified xsi:type="dcterms:W3CDTF">2023-06-09T07:32:35Z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v1.0_mb_zEFfc/Z0fNt8IUQn2bSSWA==</vt:lpwstr>
  </property>
  <property fmtid="{D5CDD505-2E9C-101B-9397-08002B2CF9AE}" pid="4" name="ICV">
    <vt:lpwstr>E446B063BA7F4E8A8DDFC59503545E7D_13</vt:lpwstr>
  </property>
</Properties>
</file>