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61" r:id="rId3"/>
    <p:sldId id="530" r:id="rId4"/>
    <p:sldId id="348" r:id="rId5"/>
    <p:sldId id="703" r:id="rId6"/>
    <p:sldId id="529" r:id="rId7"/>
    <p:sldId id="721" r:id="rId8"/>
    <p:sldId id="740" r:id="rId9"/>
    <p:sldId id="534" r:id="rId10"/>
    <p:sldId id="547" r:id="rId11"/>
    <p:sldId id="674" r:id="rId12"/>
    <p:sldId id="670" r:id="rId13"/>
    <p:sldId id="535" r:id="rId14"/>
    <p:sldId id="748" r:id="rId15"/>
    <p:sldId id="738" r:id="rId16"/>
    <p:sldId id="355" r:id="rId17"/>
    <p:sldId id="75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BEF"/>
    <a:srgbClr val="3BB8EF"/>
    <a:srgbClr val="7F7F7F"/>
    <a:srgbClr val="DA2019"/>
    <a:srgbClr val="FFF3E3"/>
    <a:srgbClr val="B8E8FB"/>
    <a:srgbClr val="65634D"/>
    <a:srgbClr val="212221"/>
    <a:srgbClr val="929F96"/>
    <a:srgbClr val="5C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7" y="610"/>
      </p:cViewPr>
      <p:guideLst>
        <p:guide pos="3873"/>
        <p:guide orient="horz" pos="21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 userDrawn="1"/>
        </p:nvSpPr>
        <p:spPr>
          <a:xfrm>
            <a:off x="4053614" y="4825811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人教版 七年级 第一章 第一节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5068420" y="1723711"/>
            <a:ext cx="1347620" cy="1691666"/>
            <a:chOff x="342988" y="4151340"/>
            <a:chExt cx="1545351" cy="1939880"/>
          </a:xfrm>
        </p:grpSpPr>
        <p:sp>
          <p:nvSpPr>
            <p:cNvPr id="75" name="矩形 74"/>
            <p:cNvSpPr/>
            <p:nvPr/>
          </p:nvSpPr>
          <p:spPr>
            <a:xfrm>
              <a:off x="1126895" y="4214575"/>
              <a:ext cx="36000" cy="1534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342988" y="4151340"/>
              <a:ext cx="1054349" cy="1939880"/>
            </a:xfrm>
            <a:custGeom>
              <a:avLst/>
              <a:gdLst>
                <a:gd name="connsiteX0" fmla="*/ 1346083 w 1709222"/>
                <a:gd name="connsiteY0" fmla="*/ 1 h 3144771"/>
                <a:gd name="connsiteX1" fmla="*/ 1345909 w 1709222"/>
                <a:gd name="connsiteY1" fmla="*/ 102211 h 3144771"/>
                <a:gd name="connsiteX2" fmla="*/ 269172 w 1709222"/>
                <a:gd name="connsiteY2" fmla="*/ 721928 h 3144771"/>
                <a:gd name="connsiteX3" fmla="*/ 268365 w 1709222"/>
                <a:gd name="connsiteY3" fmla="*/ 1964269 h 3144771"/>
                <a:gd name="connsiteX4" fmla="*/ 1344296 w 1709222"/>
                <a:gd name="connsiteY4" fmla="*/ 2585385 h 3144771"/>
                <a:gd name="connsiteX5" fmla="*/ 1344296 w 1709222"/>
                <a:gd name="connsiteY5" fmla="*/ 2586157 h 3144771"/>
                <a:gd name="connsiteX6" fmla="*/ 1401448 w 1709222"/>
                <a:gd name="connsiteY6" fmla="*/ 2586157 h 3144771"/>
                <a:gd name="connsiteX7" fmla="*/ 1401448 w 1709222"/>
                <a:gd name="connsiteY7" fmla="*/ 3044410 h 3144771"/>
                <a:gd name="connsiteX8" fmla="*/ 1643987 w 1709222"/>
                <a:gd name="connsiteY8" fmla="*/ 3044410 h 3144771"/>
                <a:gd name="connsiteX9" fmla="*/ 1709222 w 1709222"/>
                <a:gd name="connsiteY9" fmla="*/ 3144771 h 3144771"/>
                <a:gd name="connsiteX10" fmla="*/ 999680 w 1709222"/>
                <a:gd name="connsiteY10" fmla="*/ 3144771 h 3144771"/>
                <a:gd name="connsiteX11" fmla="*/ 1064915 w 1709222"/>
                <a:gd name="connsiteY11" fmla="*/ 3044410 h 3144771"/>
                <a:gd name="connsiteX12" fmla="*/ 1307454 w 1709222"/>
                <a:gd name="connsiteY12" fmla="*/ 3044410 h 3144771"/>
                <a:gd name="connsiteX13" fmla="*/ 1307454 w 1709222"/>
                <a:gd name="connsiteY13" fmla="*/ 2685160 h 3144771"/>
                <a:gd name="connsiteX14" fmla="*/ 1166212 w 1709222"/>
                <a:gd name="connsiteY14" fmla="*/ 2675833 h 3144771"/>
                <a:gd name="connsiteX15" fmla="*/ 179834 w 1709222"/>
                <a:gd name="connsiteY15" fmla="*/ 2015348 h 3144771"/>
                <a:gd name="connsiteX16" fmla="*/ 180707 w 1709222"/>
                <a:gd name="connsiteY16" fmla="*/ 670735 h 3144771"/>
                <a:gd name="connsiteX17" fmla="*/ 1346083 w 1709222"/>
                <a:gd name="connsiteY17" fmla="*/ 1 h 3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9222" h="3144771">
                  <a:moveTo>
                    <a:pt x="1346083" y="1"/>
                  </a:moveTo>
                  <a:lnTo>
                    <a:pt x="1345909" y="102211"/>
                  </a:lnTo>
                  <a:cubicBezTo>
                    <a:pt x="902022" y="101456"/>
                    <a:pt x="491500" y="337733"/>
                    <a:pt x="269172" y="721928"/>
                  </a:cubicBezTo>
                  <a:cubicBezTo>
                    <a:pt x="46844" y="1106124"/>
                    <a:pt x="46536" y="1579785"/>
                    <a:pt x="268365" y="1964269"/>
                  </a:cubicBezTo>
                  <a:cubicBezTo>
                    <a:pt x="490194" y="2348753"/>
                    <a:pt x="900408" y="2585563"/>
                    <a:pt x="1344296" y="2585385"/>
                  </a:cubicBezTo>
                  <a:lnTo>
                    <a:pt x="1344296" y="2586157"/>
                  </a:lnTo>
                  <a:lnTo>
                    <a:pt x="1401448" y="2586157"/>
                  </a:lnTo>
                  <a:lnTo>
                    <a:pt x="1401448" y="3044410"/>
                  </a:lnTo>
                  <a:lnTo>
                    <a:pt x="1643987" y="3044410"/>
                  </a:lnTo>
                  <a:lnTo>
                    <a:pt x="1709222" y="3144771"/>
                  </a:lnTo>
                  <a:lnTo>
                    <a:pt x="999680" y="3144771"/>
                  </a:lnTo>
                  <a:lnTo>
                    <a:pt x="1064915" y="3044410"/>
                  </a:lnTo>
                  <a:lnTo>
                    <a:pt x="1307454" y="3044410"/>
                  </a:lnTo>
                  <a:lnTo>
                    <a:pt x="1307454" y="2685160"/>
                  </a:lnTo>
                  <a:lnTo>
                    <a:pt x="1166212" y="2675833"/>
                  </a:lnTo>
                  <a:cubicBezTo>
                    <a:pt x="756098" y="2621215"/>
                    <a:pt x="389913" y="2379466"/>
                    <a:pt x="179834" y="2015348"/>
                  </a:cubicBezTo>
                  <a:cubicBezTo>
                    <a:pt x="-60256" y="1599212"/>
                    <a:pt x="-59923" y="1086559"/>
                    <a:pt x="180707" y="670735"/>
                  </a:cubicBezTo>
                  <a:cubicBezTo>
                    <a:pt x="421338" y="254912"/>
                    <a:pt x="865654" y="-816"/>
                    <a:pt x="1346083" y="1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470177" y="4267705"/>
              <a:ext cx="1418162" cy="1418162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</a:ln>
          </p:spPr>
        </p:pic>
        <p:sp>
          <p:nvSpPr>
            <p:cNvPr id="78" name="任意多边形: 形状 77"/>
            <p:cNvSpPr/>
            <p:nvPr/>
          </p:nvSpPr>
          <p:spPr>
            <a:xfrm>
              <a:off x="978136" y="4257679"/>
              <a:ext cx="804400" cy="1427385"/>
            </a:xfrm>
            <a:custGeom>
              <a:avLst/>
              <a:gdLst>
                <a:gd name="connsiteX0" fmla="*/ 327753 w 840504"/>
                <a:gd name="connsiteY0" fmla="*/ 1491215 h 1491451"/>
                <a:gd name="connsiteX1" fmla="*/ 311466 w 840504"/>
                <a:gd name="connsiteY1" fmla="*/ 1440027 h 1491451"/>
                <a:gd name="connsiteX2" fmla="*/ 230031 w 840504"/>
                <a:gd name="connsiteY2" fmla="*/ 1379533 h 1491451"/>
                <a:gd name="connsiteX3" fmla="*/ 153250 w 840504"/>
                <a:gd name="connsiteY3" fmla="*/ 1300424 h 1491451"/>
                <a:gd name="connsiteX4" fmla="*/ 132309 w 840504"/>
                <a:gd name="connsiteY4" fmla="*/ 1249237 h 1491451"/>
                <a:gd name="connsiteX5" fmla="*/ 143943 w 840504"/>
                <a:gd name="connsiteY5" fmla="*/ 1179435 h 1491451"/>
                <a:gd name="connsiteX6" fmla="*/ 202111 w 840504"/>
                <a:gd name="connsiteY6" fmla="*/ 1139881 h 1491451"/>
                <a:gd name="connsiteX7" fmla="*/ 255625 w 840504"/>
                <a:gd name="connsiteY7" fmla="*/ 1128247 h 1491451"/>
                <a:gd name="connsiteX8" fmla="*/ 285873 w 840504"/>
                <a:gd name="connsiteY8" fmla="*/ 1032852 h 1491451"/>
                <a:gd name="connsiteX9" fmla="*/ 341714 w 840504"/>
                <a:gd name="connsiteY9" fmla="*/ 944437 h 1491451"/>
                <a:gd name="connsiteX10" fmla="*/ 413842 w 840504"/>
                <a:gd name="connsiteY10" fmla="*/ 895575 h 1491451"/>
                <a:gd name="connsiteX11" fmla="*/ 595326 w 840504"/>
                <a:gd name="connsiteY11" fmla="*/ 869982 h 1491451"/>
                <a:gd name="connsiteX12" fmla="*/ 669781 w 840504"/>
                <a:gd name="connsiteY12" fmla="*/ 844388 h 1491451"/>
                <a:gd name="connsiteX13" fmla="*/ 720969 w 840504"/>
                <a:gd name="connsiteY13" fmla="*/ 721072 h 1491451"/>
                <a:gd name="connsiteX14" fmla="*/ 732602 w 840504"/>
                <a:gd name="connsiteY14" fmla="*/ 604736 h 1491451"/>
                <a:gd name="connsiteX15" fmla="*/ 723295 w 840504"/>
                <a:gd name="connsiteY15" fmla="*/ 567508 h 1491451"/>
                <a:gd name="connsiteX16" fmla="*/ 644187 w 840504"/>
                <a:gd name="connsiteY16" fmla="*/ 572162 h 1491451"/>
                <a:gd name="connsiteX17" fmla="*/ 588346 w 840504"/>
                <a:gd name="connsiteY17" fmla="*/ 579142 h 1491451"/>
                <a:gd name="connsiteX18" fmla="*/ 544138 w 840504"/>
                <a:gd name="connsiteY18" fmla="*/ 579142 h 1491451"/>
                <a:gd name="connsiteX19" fmla="*/ 492950 w 840504"/>
                <a:gd name="connsiteY19" fmla="*/ 495380 h 1491451"/>
                <a:gd name="connsiteX20" fmla="*/ 437109 w 840504"/>
                <a:gd name="connsiteY20" fmla="*/ 520974 h 1491451"/>
                <a:gd name="connsiteX21" fmla="*/ 413842 w 840504"/>
                <a:gd name="connsiteY21" fmla="*/ 495380 h 1491451"/>
                <a:gd name="connsiteX22" fmla="*/ 385921 w 840504"/>
                <a:gd name="connsiteY22" fmla="*/ 490727 h 1491451"/>
                <a:gd name="connsiteX23" fmla="*/ 353347 w 840504"/>
                <a:gd name="connsiteY23" fmla="*/ 500033 h 1491451"/>
                <a:gd name="connsiteX24" fmla="*/ 318447 w 840504"/>
                <a:gd name="connsiteY24" fmla="*/ 465133 h 1491451"/>
                <a:gd name="connsiteX25" fmla="*/ 348694 w 840504"/>
                <a:gd name="connsiteY25" fmla="*/ 444192 h 1491451"/>
                <a:gd name="connsiteX26" fmla="*/ 351021 w 840504"/>
                <a:gd name="connsiteY26" fmla="*/ 430232 h 1491451"/>
                <a:gd name="connsiteX27" fmla="*/ 285873 w 840504"/>
                <a:gd name="connsiteY27" fmla="*/ 406965 h 1491451"/>
                <a:gd name="connsiteX28" fmla="*/ 255625 w 840504"/>
                <a:gd name="connsiteY28" fmla="*/ 381371 h 1491451"/>
                <a:gd name="connsiteX29" fmla="*/ 276566 w 840504"/>
                <a:gd name="connsiteY29" fmla="*/ 325530 h 1491451"/>
                <a:gd name="connsiteX30" fmla="*/ 327753 w 840504"/>
                <a:gd name="connsiteY30" fmla="*/ 290629 h 1491451"/>
                <a:gd name="connsiteX31" fmla="*/ 351021 w 840504"/>
                <a:gd name="connsiteY31" fmla="*/ 295282 h 1491451"/>
                <a:gd name="connsiteX32" fmla="*/ 416169 w 840504"/>
                <a:gd name="connsiteY32" fmla="*/ 348797 h 1491451"/>
                <a:gd name="connsiteX33" fmla="*/ 444089 w 840504"/>
                <a:gd name="connsiteY33" fmla="*/ 362757 h 1491451"/>
                <a:gd name="connsiteX34" fmla="*/ 441763 w 840504"/>
                <a:gd name="connsiteY34" fmla="*/ 313896 h 1491451"/>
                <a:gd name="connsiteX35" fmla="*/ 437109 w 840504"/>
                <a:gd name="connsiteY35" fmla="*/ 295282 h 1491451"/>
                <a:gd name="connsiteX36" fmla="*/ 437109 w 840504"/>
                <a:gd name="connsiteY36" fmla="*/ 283649 h 1491451"/>
                <a:gd name="connsiteX37" fmla="*/ 451069 w 840504"/>
                <a:gd name="connsiteY37" fmla="*/ 269688 h 1491451"/>
                <a:gd name="connsiteX38" fmla="*/ 416169 w 840504"/>
                <a:gd name="connsiteY38" fmla="*/ 253401 h 1491451"/>
                <a:gd name="connsiteX39" fmla="*/ 346367 w 840504"/>
                <a:gd name="connsiteY39" fmla="*/ 237114 h 1491451"/>
                <a:gd name="connsiteX40" fmla="*/ 297506 w 840504"/>
                <a:gd name="connsiteY40" fmla="*/ 209194 h 1491451"/>
                <a:gd name="connsiteX41" fmla="*/ 297506 w 840504"/>
                <a:gd name="connsiteY41" fmla="*/ 190580 h 1491451"/>
                <a:gd name="connsiteX42" fmla="*/ 360328 w 840504"/>
                <a:gd name="connsiteY42" fmla="*/ 171966 h 1491451"/>
                <a:gd name="connsiteX43" fmla="*/ 374288 w 840504"/>
                <a:gd name="connsiteY43" fmla="*/ 141719 h 1491451"/>
                <a:gd name="connsiteX44" fmla="*/ 337060 w 840504"/>
                <a:gd name="connsiteY44" fmla="*/ 74244 h 1491451"/>
                <a:gd name="connsiteX45" fmla="*/ 250972 w 840504"/>
                <a:gd name="connsiteY45" fmla="*/ 55630 h 1491451"/>
                <a:gd name="connsiteX46" fmla="*/ 171863 w 840504"/>
                <a:gd name="connsiteY46" fmla="*/ 34690 h 1491451"/>
                <a:gd name="connsiteX47" fmla="*/ 111369 w 840504"/>
                <a:gd name="connsiteY47" fmla="*/ 25383 h 1491451"/>
                <a:gd name="connsiteX48" fmla="*/ 53201 w 840504"/>
                <a:gd name="connsiteY48" fmla="*/ 25383 h 1491451"/>
                <a:gd name="connsiteX49" fmla="*/ 2013 w 840504"/>
                <a:gd name="connsiteY49" fmla="*/ 23056 h 1491451"/>
                <a:gd name="connsiteX50" fmla="*/ 125329 w 840504"/>
                <a:gd name="connsiteY50" fmla="*/ 2116 h 1491451"/>
                <a:gd name="connsiteX51" fmla="*/ 309140 w 840504"/>
                <a:gd name="connsiteY51" fmla="*/ 6769 h 1491451"/>
                <a:gd name="connsiteX52" fmla="*/ 483644 w 840504"/>
                <a:gd name="connsiteY52" fmla="*/ 55630 h 1491451"/>
                <a:gd name="connsiteX53" fmla="*/ 641860 w 840504"/>
                <a:gd name="connsiteY53" fmla="*/ 141719 h 1491451"/>
                <a:gd name="connsiteX54" fmla="*/ 765176 w 840504"/>
                <a:gd name="connsiteY54" fmla="*/ 253401 h 1491451"/>
                <a:gd name="connsiteX55" fmla="*/ 832651 w 840504"/>
                <a:gd name="connsiteY55" fmla="*/ 346470 h 1491451"/>
                <a:gd name="connsiteX56" fmla="*/ 837305 w 840504"/>
                <a:gd name="connsiteY56" fmla="*/ 374391 h 1491451"/>
                <a:gd name="connsiteX57" fmla="*/ 816364 w 840504"/>
                <a:gd name="connsiteY57" fmla="*/ 418598 h 1491451"/>
                <a:gd name="connsiteX58" fmla="*/ 807057 w 840504"/>
                <a:gd name="connsiteY58" fmla="*/ 518647 h 1491451"/>
                <a:gd name="connsiteX59" fmla="*/ 779137 w 840504"/>
                <a:gd name="connsiteY59" fmla="*/ 751319 h 1491451"/>
                <a:gd name="connsiteX60" fmla="*/ 727949 w 840504"/>
                <a:gd name="connsiteY60" fmla="*/ 839734 h 1491451"/>
                <a:gd name="connsiteX61" fmla="*/ 676761 w 840504"/>
                <a:gd name="connsiteY61" fmla="*/ 895575 h 1491451"/>
                <a:gd name="connsiteX62" fmla="*/ 625573 w 840504"/>
                <a:gd name="connsiteY62" fmla="*/ 939783 h 1491451"/>
                <a:gd name="connsiteX63" fmla="*/ 683741 w 840504"/>
                <a:gd name="connsiteY63" fmla="*/ 993298 h 1491451"/>
                <a:gd name="connsiteX64" fmla="*/ 686068 w 840504"/>
                <a:gd name="connsiteY64" fmla="*/ 1028198 h 1491451"/>
                <a:gd name="connsiteX65" fmla="*/ 620920 w 840504"/>
                <a:gd name="connsiteY65" fmla="*/ 1116614 h 1491451"/>
                <a:gd name="connsiteX66" fmla="*/ 592999 w 840504"/>
                <a:gd name="connsiteY66" fmla="*/ 1165475 h 1491451"/>
                <a:gd name="connsiteX67" fmla="*/ 565079 w 840504"/>
                <a:gd name="connsiteY67" fmla="*/ 1228296 h 1491451"/>
                <a:gd name="connsiteX68" fmla="*/ 565079 w 840504"/>
                <a:gd name="connsiteY68" fmla="*/ 1286464 h 1491451"/>
                <a:gd name="connsiteX69" fmla="*/ 567405 w 840504"/>
                <a:gd name="connsiteY69" fmla="*/ 1328345 h 1491451"/>
                <a:gd name="connsiteX70" fmla="*/ 541811 w 840504"/>
                <a:gd name="connsiteY70" fmla="*/ 1388840 h 1491451"/>
                <a:gd name="connsiteX71" fmla="*/ 541811 w 840504"/>
                <a:gd name="connsiteY71" fmla="*/ 1419087 h 1491451"/>
                <a:gd name="connsiteX72" fmla="*/ 327753 w 840504"/>
                <a:gd name="connsiteY72" fmla="*/ 1491215 h 14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40504" h="1491451">
                  <a:moveTo>
                    <a:pt x="327753" y="1491215"/>
                  </a:moveTo>
                  <a:cubicBezTo>
                    <a:pt x="289362" y="1494705"/>
                    <a:pt x="327753" y="1458641"/>
                    <a:pt x="311466" y="1440027"/>
                  </a:cubicBezTo>
                  <a:cubicBezTo>
                    <a:pt x="295179" y="1421413"/>
                    <a:pt x="256400" y="1402800"/>
                    <a:pt x="230031" y="1379533"/>
                  </a:cubicBezTo>
                  <a:cubicBezTo>
                    <a:pt x="203662" y="1356266"/>
                    <a:pt x="169537" y="1322140"/>
                    <a:pt x="153250" y="1300424"/>
                  </a:cubicBezTo>
                  <a:cubicBezTo>
                    <a:pt x="136963" y="1278708"/>
                    <a:pt x="133860" y="1269402"/>
                    <a:pt x="132309" y="1249237"/>
                  </a:cubicBezTo>
                  <a:cubicBezTo>
                    <a:pt x="130758" y="1229072"/>
                    <a:pt x="132309" y="1197661"/>
                    <a:pt x="143943" y="1179435"/>
                  </a:cubicBezTo>
                  <a:cubicBezTo>
                    <a:pt x="155577" y="1161209"/>
                    <a:pt x="183497" y="1148412"/>
                    <a:pt x="202111" y="1139881"/>
                  </a:cubicBezTo>
                  <a:cubicBezTo>
                    <a:pt x="220725" y="1131350"/>
                    <a:pt x="241665" y="1146085"/>
                    <a:pt x="255625" y="1128247"/>
                  </a:cubicBezTo>
                  <a:cubicBezTo>
                    <a:pt x="269585" y="1110409"/>
                    <a:pt x="271525" y="1063487"/>
                    <a:pt x="285873" y="1032852"/>
                  </a:cubicBezTo>
                  <a:cubicBezTo>
                    <a:pt x="300221" y="1002217"/>
                    <a:pt x="320386" y="967317"/>
                    <a:pt x="341714" y="944437"/>
                  </a:cubicBezTo>
                  <a:cubicBezTo>
                    <a:pt x="363042" y="921557"/>
                    <a:pt x="371573" y="907984"/>
                    <a:pt x="413842" y="895575"/>
                  </a:cubicBezTo>
                  <a:cubicBezTo>
                    <a:pt x="456111" y="883166"/>
                    <a:pt x="552670" y="878513"/>
                    <a:pt x="595326" y="869982"/>
                  </a:cubicBezTo>
                  <a:cubicBezTo>
                    <a:pt x="637983" y="861451"/>
                    <a:pt x="648841" y="869206"/>
                    <a:pt x="669781" y="844388"/>
                  </a:cubicBezTo>
                  <a:cubicBezTo>
                    <a:pt x="690721" y="819570"/>
                    <a:pt x="710499" y="761014"/>
                    <a:pt x="720969" y="721072"/>
                  </a:cubicBezTo>
                  <a:cubicBezTo>
                    <a:pt x="731439" y="681130"/>
                    <a:pt x="732214" y="630330"/>
                    <a:pt x="732602" y="604736"/>
                  </a:cubicBezTo>
                  <a:cubicBezTo>
                    <a:pt x="732990" y="579142"/>
                    <a:pt x="738031" y="572937"/>
                    <a:pt x="723295" y="567508"/>
                  </a:cubicBezTo>
                  <a:cubicBezTo>
                    <a:pt x="708559" y="562079"/>
                    <a:pt x="666678" y="570223"/>
                    <a:pt x="644187" y="572162"/>
                  </a:cubicBezTo>
                  <a:cubicBezTo>
                    <a:pt x="621696" y="574101"/>
                    <a:pt x="605021" y="577979"/>
                    <a:pt x="588346" y="579142"/>
                  </a:cubicBezTo>
                  <a:cubicBezTo>
                    <a:pt x="571671" y="580305"/>
                    <a:pt x="560037" y="593102"/>
                    <a:pt x="544138" y="579142"/>
                  </a:cubicBezTo>
                  <a:cubicBezTo>
                    <a:pt x="528239" y="565182"/>
                    <a:pt x="510788" y="505075"/>
                    <a:pt x="492950" y="495380"/>
                  </a:cubicBezTo>
                  <a:cubicBezTo>
                    <a:pt x="475112" y="485685"/>
                    <a:pt x="450294" y="520974"/>
                    <a:pt x="437109" y="520974"/>
                  </a:cubicBezTo>
                  <a:cubicBezTo>
                    <a:pt x="423924" y="520974"/>
                    <a:pt x="422373" y="500421"/>
                    <a:pt x="413842" y="495380"/>
                  </a:cubicBezTo>
                  <a:cubicBezTo>
                    <a:pt x="405311" y="490339"/>
                    <a:pt x="396003" y="489952"/>
                    <a:pt x="385921" y="490727"/>
                  </a:cubicBezTo>
                  <a:cubicBezTo>
                    <a:pt x="375839" y="491502"/>
                    <a:pt x="364593" y="504299"/>
                    <a:pt x="353347" y="500033"/>
                  </a:cubicBezTo>
                  <a:cubicBezTo>
                    <a:pt x="342101" y="495767"/>
                    <a:pt x="319222" y="474440"/>
                    <a:pt x="318447" y="465133"/>
                  </a:cubicBezTo>
                  <a:cubicBezTo>
                    <a:pt x="317671" y="455826"/>
                    <a:pt x="343265" y="450009"/>
                    <a:pt x="348694" y="444192"/>
                  </a:cubicBezTo>
                  <a:cubicBezTo>
                    <a:pt x="354123" y="438375"/>
                    <a:pt x="361491" y="436436"/>
                    <a:pt x="351021" y="430232"/>
                  </a:cubicBezTo>
                  <a:cubicBezTo>
                    <a:pt x="340551" y="424027"/>
                    <a:pt x="301772" y="415108"/>
                    <a:pt x="285873" y="406965"/>
                  </a:cubicBezTo>
                  <a:cubicBezTo>
                    <a:pt x="269974" y="398822"/>
                    <a:pt x="257176" y="394943"/>
                    <a:pt x="255625" y="381371"/>
                  </a:cubicBezTo>
                  <a:cubicBezTo>
                    <a:pt x="254074" y="367799"/>
                    <a:pt x="264545" y="340654"/>
                    <a:pt x="276566" y="325530"/>
                  </a:cubicBezTo>
                  <a:cubicBezTo>
                    <a:pt x="288587" y="310406"/>
                    <a:pt x="315344" y="295670"/>
                    <a:pt x="327753" y="290629"/>
                  </a:cubicBezTo>
                  <a:cubicBezTo>
                    <a:pt x="340162" y="285588"/>
                    <a:pt x="336285" y="285587"/>
                    <a:pt x="351021" y="295282"/>
                  </a:cubicBezTo>
                  <a:cubicBezTo>
                    <a:pt x="365757" y="304977"/>
                    <a:pt x="400658" y="337551"/>
                    <a:pt x="416169" y="348797"/>
                  </a:cubicBezTo>
                  <a:cubicBezTo>
                    <a:pt x="431680" y="360043"/>
                    <a:pt x="439823" y="368574"/>
                    <a:pt x="444089" y="362757"/>
                  </a:cubicBezTo>
                  <a:cubicBezTo>
                    <a:pt x="448355" y="356940"/>
                    <a:pt x="442926" y="325142"/>
                    <a:pt x="441763" y="313896"/>
                  </a:cubicBezTo>
                  <a:cubicBezTo>
                    <a:pt x="440600" y="302650"/>
                    <a:pt x="437885" y="300323"/>
                    <a:pt x="437109" y="295282"/>
                  </a:cubicBezTo>
                  <a:cubicBezTo>
                    <a:pt x="436333" y="290241"/>
                    <a:pt x="434782" y="287915"/>
                    <a:pt x="437109" y="283649"/>
                  </a:cubicBezTo>
                  <a:cubicBezTo>
                    <a:pt x="439436" y="279383"/>
                    <a:pt x="454559" y="274729"/>
                    <a:pt x="451069" y="269688"/>
                  </a:cubicBezTo>
                  <a:cubicBezTo>
                    <a:pt x="447579" y="264647"/>
                    <a:pt x="433619" y="258830"/>
                    <a:pt x="416169" y="253401"/>
                  </a:cubicBezTo>
                  <a:cubicBezTo>
                    <a:pt x="398719" y="247972"/>
                    <a:pt x="366144" y="244482"/>
                    <a:pt x="346367" y="237114"/>
                  </a:cubicBezTo>
                  <a:cubicBezTo>
                    <a:pt x="326590" y="229746"/>
                    <a:pt x="305649" y="216950"/>
                    <a:pt x="297506" y="209194"/>
                  </a:cubicBezTo>
                  <a:cubicBezTo>
                    <a:pt x="289363" y="201438"/>
                    <a:pt x="287036" y="196785"/>
                    <a:pt x="297506" y="190580"/>
                  </a:cubicBezTo>
                  <a:cubicBezTo>
                    <a:pt x="307976" y="184375"/>
                    <a:pt x="347531" y="180110"/>
                    <a:pt x="360328" y="171966"/>
                  </a:cubicBezTo>
                  <a:cubicBezTo>
                    <a:pt x="373125" y="163822"/>
                    <a:pt x="378166" y="158006"/>
                    <a:pt x="374288" y="141719"/>
                  </a:cubicBezTo>
                  <a:cubicBezTo>
                    <a:pt x="370410" y="125432"/>
                    <a:pt x="357613" y="88592"/>
                    <a:pt x="337060" y="74244"/>
                  </a:cubicBezTo>
                  <a:cubicBezTo>
                    <a:pt x="316507" y="59896"/>
                    <a:pt x="278505" y="62222"/>
                    <a:pt x="250972" y="55630"/>
                  </a:cubicBezTo>
                  <a:cubicBezTo>
                    <a:pt x="223439" y="49038"/>
                    <a:pt x="195130" y="39731"/>
                    <a:pt x="171863" y="34690"/>
                  </a:cubicBezTo>
                  <a:cubicBezTo>
                    <a:pt x="148596" y="29649"/>
                    <a:pt x="131146" y="26934"/>
                    <a:pt x="111369" y="25383"/>
                  </a:cubicBezTo>
                  <a:cubicBezTo>
                    <a:pt x="91592" y="23832"/>
                    <a:pt x="71427" y="25771"/>
                    <a:pt x="53201" y="25383"/>
                  </a:cubicBezTo>
                  <a:cubicBezTo>
                    <a:pt x="34975" y="24995"/>
                    <a:pt x="-10008" y="26934"/>
                    <a:pt x="2013" y="23056"/>
                  </a:cubicBezTo>
                  <a:cubicBezTo>
                    <a:pt x="14034" y="19178"/>
                    <a:pt x="74141" y="4830"/>
                    <a:pt x="125329" y="2116"/>
                  </a:cubicBezTo>
                  <a:cubicBezTo>
                    <a:pt x="176517" y="-599"/>
                    <a:pt x="249421" y="-2150"/>
                    <a:pt x="309140" y="6769"/>
                  </a:cubicBezTo>
                  <a:cubicBezTo>
                    <a:pt x="368859" y="15688"/>
                    <a:pt x="428191" y="33138"/>
                    <a:pt x="483644" y="55630"/>
                  </a:cubicBezTo>
                  <a:cubicBezTo>
                    <a:pt x="539097" y="78122"/>
                    <a:pt x="594938" y="108757"/>
                    <a:pt x="641860" y="141719"/>
                  </a:cubicBezTo>
                  <a:cubicBezTo>
                    <a:pt x="688782" y="174681"/>
                    <a:pt x="733378" y="219276"/>
                    <a:pt x="765176" y="253401"/>
                  </a:cubicBezTo>
                  <a:cubicBezTo>
                    <a:pt x="796974" y="287526"/>
                    <a:pt x="820630" y="326305"/>
                    <a:pt x="832651" y="346470"/>
                  </a:cubicBezTo>
                  <a:cubicBezTo>
                    <a:pt x="844673" y="366635"/>
                    <a:pt x="840019" y="362370"/>
                    <a:pt x="837305" y="374391"/>
                  </a:cubicBezTo>
                  <a:cubicBezTo>
                    <a:pt x="834591" y="386412"/>
                    <a:pt x="821405" y="394555"/>
                    <a:pt x="816364" y="418598"/>
                  </a:cubicBezTo>
                  <a:cubicBezTo>
                    <a:pt x="811323" y="442641"/>
                    <a:pt x="813261" y="463194"/>
                    <a:pt x="807057" y="518647"/>
                  </a:cubicBezTo>
                  <a:cubicBezTo>
                    <a:pt x="800853" y="574100"/>
                    <a:pt x="792322" y="697805"/>
                    <a:pt x="779137" y="751319"/>
                  </a:cubicBezTo>
                  <a:cubicBezTo>
                    <a:pt x="765952" y="804833"/>
                    <a:pt x="745012" y="815691"/>
                    <a:pt x="727949" y="839734"/>
                  </a:cubicBezTo>
                  <a:cubicBezTo>
                    <a:pt x="710886" y="863777"/>
                    <a:pt x="693824" y="878900"/>
                    <a:pt x="676761" y="895575"/>
                  </a:cubicBezTo>
                  <a:cubicBezTo>
                    <a:pt x="659698" y="912250"/>
                    <a:pt x="624410" y="923496"/>
                    <a:pt x="625573" y="939783"/>
                  </a:cubicBezTo>
                  <a:cubicBezTo>
                    <a:pt x="626736" y="956070"/>
                    <a:pt x="673659" y="978562"/>
                    <a:pt x="683741" y="993298"/>
                  </a:cubicBezTo>
                  <a:cubicBezTo>
                    <a:pt x="693823" y="1008034"/>
                    <a:pt x="696538" y="1007645"/>
                    <a:pt x="686068" y="1028198"/>
                  </a:cubicBezTo>
                  <a:cubicBezTo>
                    <a:pt x="675598" y="1048751"/>
                    <a:pt x="636431" y="1093735"/>
                    <a:pt x="620920" y="1116614"/>
                  </a:cubicBezTo>
                  <a:cubicBezTo>
                    <a:pt x="605409" y="1139493"/>
                    <a:pt x="602306" y="1146861"/>
                    <a:pt x="592999" y="1165475"/>
                  </a:cubicBezTo>
                  <a:cubicBezTo>
                    <a:pt x="583692" y="1184089"/>
                    <a:pt x="569732" y="1208131"/>
                    <a:pt x="565079" y="1228296"/>
                  </a:cubicBezTo>
                  <a:cubicBezTo>
                    <a:pt x="560426" y="1248461"/>
                    <a:pt x="564691" y="1269789"/>
                    <a:pt x="565079" y="1286464"/>
                  </a:cubicBezTo>
                  <a:cubicBezTo>
                    <a:pt x="565467" y="1303139"/>
                    <a:pt x="571283" y="1311282"/>
                    <a:pt x="567405" y="1328345"/>
                  </a:cubicBezTo>
                  <a:cubicBezTo>
                    <a:pt x="563527" y="1345408"/>
                    <a:pt x="546077" y="1373716"/>
                    <a:pt x="541811" y="1388840"/>
                  </a:cubicBezTo>
                  <a:cubicBezTo>
                    <a:pt x="537545" y="1403964"/>
                    <a:pt x="573997" y="1403188"/>
                    <a:pt x="541811" y="1419087"/>
                  </a:cubicBezTo>
                  <a:cubicBezTo>
                    <a:pt x="509625" y="1434986"/>
                    <a:pt x="366144" y="1487725"/>
                    <a:pt x="327753" y="14912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997040" y="4357949"/>
              <a:ext cx="189336" cy="223032"/>
            </a:xfrm>
            <a:custGeom>
              <a:avLst/>
              <a:gdLst>
                <a:gd name="connsiteX0" fmla="*/ 142601 w 186947"/>
                <a:gd name="connsiteY0" fmla="*/ 94103 h 218657"/>
                <a:gd name="connsiteX1" fmla="*/ 186847 w 186947"/>
                <a:gd name="connsiteY1" fmla="*/ 64606 h 218657"/>
                <a:gd name="connsiteX2" fmla="*/ 127853 w 186947"/>
                <a:gd name="connsiteY2" fmla="*/ 696 h 218657"/>
                <a:gd name="connsiteX3" fmla="*/ 34447 w 186947"/>
                <a:gd name="connsiteY3" fmla="*/ 35109 h 218657"/>
                <a:gd name="connsiteX4" fmla="*/ 34 w 186947"/>
                <a:gd name="connsiteY4" fmla="*/ 103935 h 218657"/>
                <a:gd name="connsiteX5" fmla="*/ 39363 w 186947"/>
                <a:gd name="connsiteY5" fmla="*/ 187509 h 218657"/>
                <a:gd name="connsiteX6" fmla="*/ 98356 w 186947"/>
                <a:gd name="connsiteY6" fmla="*/ 207174 h 218657"/>
                <a:gd name="connsiteX7" fmla="*/ 177014 w 186947"/>
                <a:gd name="connsiteY7" fmla="*/ 217006 h 218657"/>
                <a:gd name="connsiteX8" fmla="*/ 167182 w 186947"/>
                <a:gd name="connsiteY8" fmla="*/ 172761 h 218657"/>
                <a:gd name="connsiteX9" fmla="*/ 142601 w 186947"/>
                <a:gd name="connsiteY9" fmla="*/ 94103 h 218657"/>
                <a:gd name="connsiteX0-1" fmla="*/ 142601 w 189336"/>
                <a:gd name="connsiteY0-2" fmla="*/ 94103 h 218657"/>
                <a:gd name="connsiteX1-3" fmla="*/ 186847 w 189336"/>
                <a:gd name="connsiteY1-4" fmla="*/ 64606 h 218657"/>
                <a:gd name="connsiteX2-5" fmla="*/ 127853 w 189336"/>
                <a:gd name="connsiteY2-6" fmla="*/ 696 h 218657"/>
                <a:gd name="connsiteX3-7" fmla="*/ 34447 w 189336"/>
                <a:gd name="connsiteY3-8" fmla="*/ 35109 h 218657"/>
                <a:gd name="connsiteX4-9" fmla="*/ 34 w 189336"/>
                <a:gd name="connsiteY4-10" fmla="*/ 103935 h 218657"/>
                <a:gd name="connsiteX5-11" fmla="*/ 39363 w 189336"/>
                <a:gd name="connsiteY5-12" fmla="*/ 187509 h 218657"/>
                <a:gd name="connsiteX6-13" fmla="*/ 98356 w 189336"/>
                <a:gd name="connsiteY6-14" fmla="*/ 207174 h 218657"/>
                <a:gd name="connsiteX7-15" fmla="*/ 177014 w 189336"/>
                <a:gd name="connsiteY7-16" fmla="*/ 217006 h 218657"/>
                <a:gd name="connsiteX8-17" fmla="*/ 167182 w 189336"/>
                <a:gd name="connsiteY8-18" fmla="*/ 172761 h 218657"/>
                <a:gd name="connsiteX9-19" fmla="*/ 142601 w 189336"/>
                <a:gd name="connsiteY9-20" fmla="*/ 94103 h 218657"/>
                <a:gd name="connsiteX0-21" fmla="*/ 142601 w 189336"/>
                <a:gd name="connsiteY0-22" fmla="*/ 94103 h 217302"/>
                <a:gd name="connsiteX1-23" fmla="*/ 186847 w 189336"/>
                <a:gd name="connsiteY1-24" fmla="*/ 64606 h 217302"/>
                <a:gd name="connsiteX2-25" fmla="*/ 127853 w 189336"/>
                <a:gd name="connsiteY2-26" fmla="*/ 696 h 217302"/>
                <a:gd name="connsiteX3-27" fmla="*/ 34447 w 189336"/>
                <a:gd name="connsiteY3-28" fmla="*/ 35109 h 217302"/>
                <a:gd name="connsiteX4-29" fmla="*/ 34 w 189336"/>
                <a:gd name="connsiteY4-30" fmla="*/ 103935 h 217302"/>
                <a:gd name="connsiteX5-31" fmla="*/ 39363 w 189336"/>
                <a:gd name="connsiteY5-32" fmla="*/ 187509 h 217302"/>
                <a:gd name="connsiteX6-33" fmla="*/ 177014 w 189336"/>
                <a:gd name="connsiteY6-34" fmla="*/ 217006 h 217302"/>
                <a:gd name="connsiteX7-35" fmla="*/ 167182 w 189336"/>
                <a:gd name="connsiteY7-36" fmla="*/ 172761 h 217302"/>
                <a:gd name="connsiteX8-37" fmla="*/ 142601 w 189336"/>
                <a:gd name="connsiteY8-38" fmla="*/ 94103 h 217302"/>
                <a:gd name="connsiteX0-39" fmla="*/ 142601 w 189336"/>
                <a:gd name="connsiteY0-40" fmla="*/ 94103 h 223032"/>
                <a:gd name="connsiteX1-41" fmla="*/ 186847 w 189336"/>
                <a:gd name="connsiteY1-42" fmla="*/ 64606 h 223032"/>
                <a:gd name="connsiteX2-43" fmla="*/ 127853 w 189336"/>
                <a:gd name="connsiteY2-44" fmla="*/ 696 h 223032"/>
                <a:gd name="connsiteX3-45" fmla="*/ 34447 w 189336"/>
                <a:gd name="connsiteY3-46" fmla="*/ 35109 h 223032"/>
                <a:gd name="connsiteX4-47" fmla="*/ 34 w 189336"/>
                <a:gd name="connsiteY4-48" fmla="*/ 103935 h 223032"/>
                <a:gd name="connsiteX5-49" fmla="*/ 39363 w 189336"/>
                <a:gd name="connsiteY5-50" fmla="*/ 187509 h 223032"/>
                <a:gd name="connsiteX6-51" fmla="*/ 177014 w 189336"/>
                <a:gd name="connsiteY6-52" fmla="*/ 217006 h 223032"/>
                <a:gd name="connsiteX7-53" fmla="*/ 167182 w 189336"/>
                <a:gd name="connsiteY7-54" fmla="*/ 172761 h 223032"/>
                <a:gd name="connsiteX8-55" fmla="*/ 142601 w 189336"/>
                <a:gd name="connsiteY8-56" fmla="*/ 94103 h 223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89336" h="223032">
                  <a:moveTo>
                    <a:pt x="142601" y="94103"/>
                  </a:moveTo>
                  <a:cubicBezTo>
                    <a:pt x="145878" y="76077"/>
                    <a:pt x="172976" y="96503"/>
                    <a:pt x="186847" y="64606"/>
                  </a:cubicBezTo>
                  <a:cubicBezTo>
                    <a:pt x="200718" y="32709"/>
                    <a:pt x="153253" y="5612"/>
                    <a:pt x="127853" y="696"/>
                  </a:cubicBezTo>
                  <a:cubicBezTo>
                    <a:pt x="102453" y="-4220"/>
                    <a:pt x="55750" y="17903"/>
                    <a:pt x="34447" y="35109"/>
                  </a:cubicBezTo>
                  <a:cubicBezTo>
                    <a:pt x="13144" y="52315"/>
                    <a:pt x="-785" y="78535"/>
                    <a:pt x="34" y="103935"/>
                  </a:cubicBezTo>
                  <a:cubicBezTo>
                    <a:pt x="853" y="129335"/>
                    <a:pt x="9866" y="168664"/>
                    <a:pt x="39363" y="187509"/>
                  </a:cubicBezTo>
                  <a:cubicBezTo>
                    <a:pt x="68860" y="206354"/>
                    <a:pt x="152989" y="235792"/>
                    <a:pt x="177014" y="217006"/>
                  </a:cubicBezTo>
                  <a:cubicBezTo>
                    <a:pt x="198317" y="214548"/>
                    <a:pt x="173737" y="192426"/>
                    <a:pt x="167182" y="172761"/>
                  </a:cubicBezTo>
                  <a:cubicBezTo>
                    <a:pt x="160627" y="153096"/>
                    <a:pt x="139324" y="112129"/>
                    <a:pt x="142601" y="9410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rot="3490227">
              <a:off x="962015" y="4568728"/>
              <a:ext cx="59481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465423" y="4721504"/>
              <a:ext cx="474492" cy="645153"/>
            </a:xfrm>
            <a:custGeom>
              <a:avLst/>
              <a:gdLst>
                <a:gd name="connsiteX0" fmla="*/ 128113 w 474492"/>
                <a:gd name="connsiteY0" fmla="*/ 671997 h 671999"/>
                <a:gd name="connsiteX1" fmla="*/ 125391 w 474492"/>
                <a:gd name="connsiteY1" fmla="*/ 571305 h 671999"/>
                <a:gd name="connsiteX2" fmla="*/ 223363 w 474492"/>
                <a:gd name="connsiteY2" fmla="*/ 478776 h 671999"/>
                <a:gd name="connsiteX3" fmla="*/ 337663 w 474492"/>
                <a:gd name="connsiteY3" fmla="*/ 527762 h 671999"/>
                <a:gd name="connsiteX4" fmla="*/ 435634 w 474492"/>
                <a:gd name="connsiteY4" fmla="*/ 497826 h 671999"/>
                <a:gd name="connsiteX5" fmla="*/ 473734 w 474492"/>
                <a:gd name="connsiteY5" fmla="*/ 372640 h 671999"/>
                <a:gd name="connsiteX6" fmla="*/ 405698 w 474492"/>
                <a:gd name="connsiteY6" fmla="*/ 165812 h 671999"/>
                <a:gd name="connsiteX7" fmla="*/ 318613 w 474492"/>
                <a:gd name="connsiteY7" fmla="*/ 86890 h 671999"/>
                <a:gd name="connsiteX8" fmla="*/ 239691 w 474492"/>
                <a:gd name="connsiteY8" fmla="*/ 48790 h 671999"/>
                <a:gd name="connsiteX9" fmla="*/ 187984 w 474492"/>
                <a:gd name="connsiteY9" fmla="*/ 119547 h 671999"/>
                <a:gd name="connsiteX10" fmla="*/ 152605 w 474492"/>
                <a:gd name="connsiteY10" fmla="*/ 108662 h 671999"/>
                <a:gd name="connsiteX11" fmla="*/ 138998 w 474492"/>
                <a:gd name="connsiteY11" fmla="*/ 59676 h 671999"/>
                <a:gd name="connsiteX12" fmla="*/ 130834 w 474492"/>
                <a:gd name="connsiteY12" fmla="*/ 40626 h 671999"/>
                <a:gd name="connsiteX13" fmla="*/ 73684 w 474492"/>
                <a:gd name="connsiteY13" fmla="*/ 51512 h 671999"/>
                <a:gd name="connsiteX14" fmla="*/ 43748 w 474492"/>
                <a:gd name="connsiteY14" fmla="*/ 10690 h 671999"/>
                <a:gd name="connsiteX15" fmla="*/ 205 w 474492"/>
                <a:gd name="connsiteY15" fmla="*/ 277390 h 671999"/>
                <a:gd name="connsiteX16" fmla="*/ 62798 w 474492"/>
                <a:gd name="connsiteY16" fmla="*/ 568583 h 671999"/>
                <a:gd name="connsiteX17" fmla="*/ 128113 w 474492"/>
                <a:gd name="connsiteY17" fmla="*/ 671997 h 67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492" h="671999">
                  <a:moveTo>
                    <a:pt x="128113" y="671997"/>
                  </a:moveTo>
                  <a:cubicBezTo>
                    <a:pt x="138545" y="672451"/>
                    <a:pt x="109516" y="603508"/>
                    <a:pt x="125391" y="571305"/>
                  </a:cubicBezTo>
                  <a:cubicBezTo>
                    <a:pt x="141266" y="539101"/>
                    <a:pt x="187984" y="486033"/>
                    <a:pt x="223363" y="478776"/>
                  </a:cubicBezTo>
                  <a:cubicBezTo>
                    <a:pt x="258742" y="471519"/>
                    <a:pt x="302285" y="524587"/>
                    <a:pt x="337663" y="527762"/>
                  </a:cubicBezTo>
                  <a:cubicBezTo>
                    <a:pt x="373041" y="530937"/>
                    <a:pt x="412956" y="523680"/>
                    <a:pt x="435634" y="497826"/>
                  </a:cubicBezTo>
                  <a:cubicBezTo>
                    <a:pt x="458312" y="471972"/>
                    <a:pt x="478723" y="427976"/>
                    <a:pt x="473734" y="372640"/>
                  </a:cubicBezTo>
                  <a:cubicBezTo>
                    <a:pt x="468745" y="317304"/>
                    <a:pt x="431551" y="213437"/>
                    <a:pt x="405698" y="165812"/>
                  </a:cubicBezTo>
                  <a:cubicBezTo>
                    <a:pt x="379845" y="118187"/>
                    <a:pt x="346281" y="106394"/>
                    <a:pt x="318613" y="86890"/>
                  </a:cubicBezTo>
                  <a:cubicBezTo>
                    <a:pt x="290945" y="67386"/>
                    <a:pt x="261463" y="43347"/>
                    <a:pt x="239691" y="48790"/>
                  </a:cubicBezTo>
                  <a:cubicBezTo>
                    <a:pt x="217920" y="54233"/>
                    <a:pt x="202498" y="109568"/>
                    <a:pt x="187984" y="119547"/>
                  </a:cubicBezTo>
                  <a:cubicBezTo>
                    <a:pt x="173470" y="129526"/>
                    <a:pt x="160769" y="118640"/>
                    <a:pt x="152605" y="108662"/>
                  </a:cubicBezTo>
                  <a:cubicBezTo>
                    <a:pt x="144441" y="98684"/>
                    <a:pt x="142626" y="71015"/>
                    <a:pt x="138998" y="59676"/>
                  </a:cubicBezTo>
                  <a:cubicBezTo>
                    <a:pt x="135370" y="48337"/>
                    <a:pt x="141720" y="41987"/>
                    <a:pt x="130834" y="40626"/>
                  </a:cubicBezTo>
                  <a:cubicBezTo>
                    <a:pt x="119948" y="39265"/>
                    <a:pt x="88198" y="56501"/>
                    <a:pt x="73684" y="51512"/>
                  </a:cubicBezTo>
                  <a:cubicBezTo>
                    <a:pt x="59170" y="46523"/>
                    <a:pt x="55994" y="-26956"/>
                    <a:pt x="43748" y="10690"/>
                  </a:cubicBezTo>
                  <a:cubicBezTo>
                    <a:pt x="31501" y="48336"/>
                    <a:pt x="-2970" y="184408"/>
                    <a:pt x="205" y="277390"/>
                  </a:cubicBezTo>
                  <a:cubicBezTo>
                    <a:pt x="3380" y="370372"/>
                    <a:pt x="41480" y="505083"/>
                    <a:pt x="62798" y="568583"/>
                  </a:cubicBezTo>
                  <a:cubicBezTo>
                    <a:pt x="84116" y="632083"/>
                    <a:pt x="117681" y="671543"/>
                    <a:pt x="128113" y="67199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540893" y="4339180"/>
              <a:ext cx="381768" cy="483602"/>
            </a:xfrm>
            <a:custGeom>
              <a:avLst/>
              <a:gdLst>
                <a:gd name="connsiteX0" fmla="*/ 5 w 381768"/>
                <a:gd name="connsiteY0" fmla="*/ 362509 h 483602"/>
                <a:gd name="connsiteX1" fmla="*/ 40827 w 381768"/>
                <a:gd name="connsiteY1" fmla="*/ 408773 h 483602"/>
                <a:gd name="connsiteX2" fmla="*/ 84369 w 381768"/>
                <a:gd name="connsiteY2" fmla="*/ 384280 h 483602"/>
                <a:gd name="connsiteX3" fmla="*/ 76205 w 381768"/>
                <a:gd name="connsiteY3" fmla="*/ 346180 h 483602"/>
                <a:gd name="connsiteX4" fmla="*/ 40827 w 381768"/>
                <a:gd name="connsiteY4" fmla="*/ 283588 h 483602"/>
                <a:gd name="connsiteX5" fmla="*/ 51712 w 381768"/>
                <a:gd name="connsiteY5" fmla="*/ 264538 h 483602"/>
                <a:gd name="connsiteX6" fmla="*/ 125191 w 381768"/>
                <a:gd name="connsiteY6" fmla="*/ 305359 h 483602"/>
                <a:gd name="connsiteX7" fmla="*/ 130634 w 381768"/>
                <a:gd name="connsiteY7" fmla="*/ 354345 h 483602"/>
                <a:gd name="connsiteX8" fmla="*/ 114305 w 381768"/>
                <a:gd name="connsiteY8" fmla="*/ 403330 h 483602"/>
                <a:gd name="connsiteX9" fmla="*/ 125191 w 381768"/>
                <a:gd name="connsiteY9" fmla="*/ 427823 h 483602"/>
                <a:gd name="connsiteX10" fmla="*/ 168734 w 381768"/>
                <a:gd name="connsiteY10" fmla="*/ 406052 h 483602"/>
                <a:gd name="connsiteX11" fmla="*/ 198669 w 381768"/>
                <a:gd name="connsiteY11" fmla="*/ 367952 h 483602"/>
                <a:gd name="connsiteX12" fmla="*/ 242212 w 381768"/>
                <a:gd name="connsiteY12" fmla="*/ 430545 h 483602"/>
                <a:gd name="connsiteX13" fmla="*/ 274869 w 381768"/>
                <a:gd name="connsiteY13" fmla="*/ 476809 h 483602"/>
                <a:gd name="connsiteX14" fmla="*/ 323855 w 381768"/>
                <a:gd name="connsiteY14" fmla="*/ 482252 h 483602"/>
                <a:gd name="connsiteX15" fmla="*/ 367398 w 381768"/>
                <a:gd name="connsiteY15" fmla="*/ 465923 h 483602"/>
                <a:gd name="connsiteX16" fmla="*/ 367398 w 381768"/>
                <a:gd name="connsiteY16" fmla="*/ 414216 h 483602"/>
                <a:gd name="connsiteX17" fmla="*/ 296641 w 381768"/>
                <a:gd name="connsiteY17" fmla="*/ 408773 h 483602"/>
                <a:gd name="connsiteX18" fmla="*/ 291198 w 381768"/>
                <a:gd name="connsiteY18" fmla="*/ 387002 h 483602"/>
                <a:gd name="connsiteX19" fmla="*/ 337462 w 381768"/>
                <a:gd name="connsiteY19" fmla="*/ 365230 h 483602"/>
                <a:gd name="connsiteX20" fmla="*/ 359234 w 381768"/>
                <a:gd name="connsiteY20" fmla="*/ 343459 h 483602"/>
                <a:gd name="connsiteX21" fmla="*/ 312969 w 381768"/>
                <a:gd name="connsiteY21" fmla="*/ 267259 h 483602"/>
                <a:gd name="connsiteX22" fmla="*/ 236769 w 381768"/>
                <a:gd name="connsiteY22" fmla="*/ 215552 h 483602"/>
                <a:gd name="connsiteX23" fmla="*/ 225884 w 381768"/>
                <a:gd name="connsiteY23" fmla="*/ 193780 h 483602"/>
                <a:gd name="connsiteX24" fmla="*/ 277591 w 381768"/>
                <a:gd name="connsiteY24" fmla="*/ 155680 h 483602"/>
                <a:gd name="connsiteX25" fmla="*/ 307527 w 381768"/>
                <a:gd name="connsiteY25" fmla="*/ 152959 h 483602"/>
                <a:gd name="connsiteX26" fmla="*/ 291198 w 381768"/>
                <a:gd name="connsiteY26" fmla="*/ 182895 h 483602"/>
                <a:gd name="connsiteX27" fmla="*/ 263984 w 381768"/>
                <a:gd name="connsiteY27" fmla="*/ 207388 h 483602"/>
                <a:gd name="connsiteX28" fmla="*/ 302084 w 381768"/>
                <a:gd name="connsiteY28" fmla="*/ 226438 h 483602"/>
                <a:gd name="connsiteX29" fmla="*/ 351069 w 381768"/>
                <a:gd name="connsiteY29" fmla="*/ 191059 h 483602"/>
                <a:gd name="connsiteX30" fmla="*/ 372841 w 381768"/>
                <a:gd name="connsiteY30" fmla="*/ 144795 h 483602"/>
                <a:gd name="connsiteX31" fmla="*/ 378284 w 381768"/>
                <a:gd name="connsiteY31" fmla="*/ 101252 h 483602"/>
                <a:gd name="connsiteX32" fmla="*/ 321134 w 381768"/>
                <a:gd name="connsiteY32" fmla="*/ 82202 h 483602"/>
                <a:gd name="connsiteX33" fmla="*/ 272148 w 381768"/>
                <a:gd name="connsiteY33" fmla="*/ 101252 h 483602"/>
                <a:gd name="connsiteX34" fmla="*/ 263984 w 381768"/>
                <a:gd name="connsiteY34" fmla="*/ 79480 h 483602"/>
                <a:gd name="connsiteX35" fmla="*/ 283034 w 381768"/>
                <a:gd name="connsiteY35" fmla="*/ 30495 h 483602"/>
                <a:gd name="connsiteX36" fmla="*/ 312969 w 381768"/>
                <a:gd name="connsiteY36" fmla="*/ 6002 h 483602"/>
                <a:gd name="connsiteX37" fmla="*/ 125191 w 381768"/>
                <a:gd name="connsiteY37" fmla="*/ 144795 h 483602"/>
                <a:gd name="connsiteX38" fmla="*/ 43548 w 381768"/>
                <a:gd name="connsiteY38" fmla="*/ 259095 h 483602"/>
                <a:gd name="connsiteX39" fmla="*/ 5 w 381768"/>
                <a:gd name="connsiteY39" fmla="*/ 362509 h 48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1768" h="483602">
                  <a:moveTo>
                    <a:pt x="5" y="362509"/>
                  </a:moveTo>
                  <a:cubicBezTo>
                    <a:pt x="-449" y="387455"/>
                    <a:pt x="26766" y="405145"/>
                    <a:pt x="40827" y="408773"/>
                  </a:cubicBezTo>
                  <a:cubicBezTo>
                    <a:pt x="54888" y="412401"/>
                    <a:pt x="78473" y="394712"/>
                    <a:pt x="84369" y="384280"/>
                  </a:cubicBezTo>
                  <a:cubicBezTo>
                    <a:pt x="90265" y="373848"/>
                    <a:pt x="83462" y="362962"/>
                    <a:pt x="76205" y="346180"/>
                  </a:cubicBezTo>
                  <a:cubicBezTo>
                    <a:pt x="68948" y="329398"/>
                    <a:pt x="44909" y="297195"/>
                    <a:pt x="40827" y="283588"/>
                  </a:cubicBezTo>
                  <a:cubicBezTo>
                    <a:pt x="36745" y="269981"/>
                    <a:pt x="37651" y="260910"/>
                    <a:pt x="51712" y="264538"/>
                  </a:cubicBezTo>
                  <a:cubicBezTo>
                    <a:pt x="65773" y="268166"/>
                    <a:pt x="112037" y="290391"/>
                    <a:pt x="125191" y="305359"/>
                  </a:cubicBezTo>
                  <a:cubicBezTo>
                    <a:pt x="138345" y="320327"/>
                    <a:pt x="132448" y="338017"/>
                    <a:pt x="130634" y="354345"/>
                  </a:cubicBezTo>
                  <a:cubicBezTo>
                    <a:pt x="128820" y="370673"/>
                    <a:pt x="115212" y="391084"/>
                    <a:pt x="114305" y="403330"/>
                  </a:cubicBezTo>
                  <a:cubicBezTo>
                    <a:pt x="113398" y="415576"/>
                    <a:pt x="116120" y="427369"/>
                    <a:pt x="125191" y="427823"/>
                  </a:cubicBezTo>
                  <a:cubicBezTo>
                    <a:pt x="134262" y="428277"/>
                    <a:pt x="156488" y="416030"/>
                    <a:pt x="168734" y="406052"/>
                  </a:cubicBezTo>
                  <a:cubicBezTo>
                    <a:pt x="180980" y="396074"/>
                    <a:pt x="186423" y="363870"/>
                    <a:pt x="198669" y="367952"/>
                  </a:cubicBezTo>
                  <a:cubicBezTo>
                    <a:pt x="210915" y="372034"/>
                    <a:pt x="229512" y="412402"/>
                    <a:pt x="242212" y="430545"/>
                  </a:cubicBezTo>
                  <a:cubicBezTo>
                    <a:pt x="254912" y="448688"/>
                    <a:pt x="261262" y="468191"/>
                    <a:pt x="274869" y="476809"/>
                  </a:cubicBezTo>
                  <a:cubicBezTo>
                    <a:pt x="288476" y="485427"/>
                    <a:pt x="308434" y="484066"/>
                    <a:pt x="323855" y="482252"/>
                  </a:cubicBezTo>
                  <a:cubicBezTo>
                    <a:pt x="339277" y="480438"/>
                    <a:pt x="360141" y="477262"/>
                    <a:pt x="367398" y="465923"/>
                  </a:cubicBezTo>
                  <a:cubicBezTo>
                    <a:pt x="374655" y="454584"/>
                    <a:pt x="379191" y="423741"/>
                    <a:pt x="367398" y="414216"/>
                  </a:cubicBezTo>
                  <a:cubicBezTo>
                    <a:pt x="355605" y="404691"/>
                    <a:pt x="309341" y="413309"/>
                    <a:pt x="296641" y="408773"/>
                  </a:cubicBezTo>
                  <a:cubicBezTo>
                    <a:pt x="283941" y="404237"/>
                    <a:pt x="284395" y="394259"/>
                    <a:pt x="291198" y="387002"/>
                  </a:cubicBezTo>
                  <a:cubicBezTo>
                    <a:pt x="298001" y="379745"/>
                    <a:pt x="326123" y="372487"/>
                    <a:pt x="337462" y="365230"/>
                  </a:cubicBezTo>
                  <a:cubicBezTo>
                    <a:pt x="348801" y="357973"/>
                    <a:pt x="363316" y="359787"/>
                    <a:pt x="359234" y="343459"/>
                  </a:cubicBezTo>
                  <a:cubicBezTo>
                    <a:pt x="355152" y="327130"/>
                    <a:pt x="333380" y="288577"/>
                    <a:pt x="312969" y="267259"/>
                  </a:cubicBezTo>
                  <a:cubicBezTo>
                    <a:pt x="292558" y="245941"/>
                    <a:pt x="251283" y="227798"/>
                    <a:pt x="236769" y="215552"/>
                  </a:cubicBezTo>
                  <a:cubicBezTo>
                    <a:pt x="222255" y="203306"/>
                    <a:pt x="219080" y="203759"/>
                    <a:pt x="225884" y="193780"/>
                  </a:cubicBezTo>
                  <a:cubicBezTo>
                    <a:pt x="232688" y="183801"/>
                    <a:pt x="263984" y="162483"/>
                    <a:pt x="277591" y="155680"/>
                  </a:cubicBezTo>
                  <a:cubicBezTo>
                    <a:pt x="291198" y="148877"/>
                    <a:pt x="305259" y="148423"/>
                    <a:pt x="307527" y="152959"/>
                  </a:cubicBezTo>
                  <a:cubicBezTo>
                    <a:pt x="309795" y="157495"/>
                    <a:pt x="298455" y="173824"/>
                    <a:pt x="291198" y="182895"/>
                  </a:cubicBezTo>
                  <a:cubicBezTo>
                    <a:pt x="283941" y="191966"/>
                    <a:pt x="262170" y="200131"/>
                    <a:pt x="263984" y="207388"/>
                  </a:cubicBezTo>
                  <a:cubicBezTo>
                    <a:pt x="265798" y="214645"/>
                    <a:pt x="287570" y="229159"/>
                    <a:pt x="302084" y="226438"/>
                  </a:cubicBezTo>
                  <a:cubicBezTo>
                    <a:pt x="316598" y="223717"/>
                    <a:pt x="339276" y="204666"/>
                    <a:pt x="351069" y="191059"/>
                  </a:cubicBezTo>
                  <a:cubicBezTo>
                    <a:pt x="362862" y="177452"/>
                    <a:pt x="368305" y="159763"/>
                    <a:pt x="372841" y="144795"/>
                  </a:cubicBezTo>
                  <a:cubicBezTo>
                    <a:pt x="377377" y="129827"/>
                    <a:pt x="386902" y="111684"/>
                    <a:pt x="378284" y="101252"/>
                  </a:cubicBezTo>
                  <a:cubicBezTo>
                    <a:pt x="369666" y="90820"/>
                    <a:pt x="338823" y="82202"/>
                    <a:pt x="321134" y="82202"/>
                  </a:cubicBezTo>
                  <a:cubicBezTo>
                    <a:pt x="303445" y="82202"/>
                    <a:pt x="281673" y="101706"/>
                    <a:pt x="272148" y="101252"/>
                  </a:cubicBezTo>
                  <a:cubicBezTo>
                    <a:pt x="262623" y="100798"/>
                    <a:pt x="262170" y="91273"/>
                    <a:pt x="263984" y="79480"/>
                  </a:cubicBezTo>
                  <a:cubicBezTo>
                    <a:pt x="265798" y="67687"/>
                    <a:pt x="274870" y="42741"/>
                    <a:pt x="283034" y="30495"/>
                  </a:cubicBezTo>
                  <a:cubicBezTo>
                    <a:pt x="291198" y="18249"/>
                    <a:pt x="339276" y="-13048"/>
                    <a:pt x="312969" y="6002"/>
                  </a:cubicBezTo>
                  <a:cubicBezTo>
                    <a:pt x="286662" y="25052"/>
                    <a:pt x="170094" y="102613"/>
                    <a:pt x="125191" y="144795"/>
                  </a:cubicBezTo>
                  <a:cubicBezTo>
                    <a:pt x="80288" y="186977"/>
                    <a:pt x="64412" y="227345"/>
                    <a:pt x="43548" y="259095"/>
                  </a:cubicBezTo>
                  <a:cubicBezTo>
                    <a:pt x="22684" y="290845"/>
                    <a:pt x="459" y="337563"/>
                    <a:pt x="5" y="3625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3" name="直接连接符 82"/>
          <p:cNvCxnSpPr/>
          <p:nvPr userDrawn="1"/>
        </p:nvCxnSpPr>
        <p:spPr>
          <a:xfrm>
            <a:off x="3114509" y="3414287"/>
            <a:ext cx="59629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 userDrawn="1"/>
        </p:nvSpPr>
        <p:spPr>
          <a:xfrm>
            <a:off x="3345190" y="3702770"/>
            <a:ext cx="4917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/>
              <a:t>地球和地球仪</a:t>
            </a:r>
            <a:endParaRPr lang="zh-CN" altLang="en-US" sz="6000" b="1" dirty="0"/>
          </a:p>
        </p:txBody>
      </p:sp>
      <p:sp>
        <p:nvSpPr>
          <p:cNvPr id="108" name="椭圆 107"/>
          <p:cNvSpPr/>
          <p:nvPr userDrawn="1"/>
        </p:nvSpPr>
        <p:spPr>
          <a:xfrm>
            <a:off x="8270121" y="3922256"/>
            <a:ext cx="576690" cy="576690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 userDrawn="1"/>
        </p:nvGrpSpPr>
        <p:grpSpPr>
          <a:xfrm rot="694595">
            <a:off x="3722691" y="2305249"/>
            <a:ext cx="1010756" cy="1099122"/>
            <a:chOff x="8394931" y="930147"/>
            <a:chExt cx="3138176" cy="3412531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8463511" y="1318999"/>
              <a:ext cx="3001015" cy="3001016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</a:ln>
          </p:spPr>
        </p:pic>
        <p:sp>
          <p:nvSpPr>
            <p:cNvPr id="111" name="椭圆 110"/>
            <p:cNvSpPr/>
            <p:nvPr/>
          </p:nvSpPr>
          <p:spPr>
            <a:xfrm>
              <a:off x="9650590" y="1318999"/>
              <a:ext cx="614498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9190676" y="1318999"/>
              <a:ext cx="1546684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8778693" y="1318999"/>
              <a:ext cx="2370650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>
              <a:off x="8394931" y="2446272"/>
              <a:ext cx="3138176" cy="673318"/>
            </a:xfrm>
            <a:prstGeom prst="arc">
              <a:avLst>
                <a:gd name="adj1" fmla="val 250461"/>
                <a:gd name="adj2" fmla="val 10551931"/>
              </a:avLst>
            </a:prstGeom>
            <a:ln w="1905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弧形 114"/>
            <p:cNvSpPr/>
            <p:nvPr/>
          </p:nvSpPr>
          <p:spPr>
            <a:xfrm>
              <a:off x="8570191" y="1886013"/>
              <a:ext cx="2787656" cy="643890"/>
            </a:xfrm>
            <a:prstGeom prst="arc">
              <a:avLst>
                <a:gd name="adj1" fmla="val 94160"/>
                <a:gd name="adj2" fmla="val 10731411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弧形 115"/>
            <p:cNvSpPr/>
            <p:nvPr/>
          </p:nvSpPr>
          <p:spPr>
            <a:xfrm>
              <a:off x="8935952" y="1274465"/>
              <a:ext cx="2056134" cy="779988"/>
            </a:xfrm>
            <a:prstGeom prst="arc">
              <a:avLst>
                <a:gd name="adj1" fmla="val 195251"/>
                <a:gd name="adj2" fmla="val 10609836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弧形 116"/>
            <p:cNvSpPr/>
            <p:nvPr/>
          </p:nvSpPr>
          <p:spPr>
            <a:xfrm>
              <a:off x="8530567" y="2912235"/>
              <a:ext cx="2866904" cy="826175"/>
            </a:xfrm>
            <a:prstGeom prst="arc">
              <a:avLst>
                <a:gd name="adj1" fmla="val 350805"/>
                <a:gd name="adj2" fmla="val 10462047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弧形 117"/>
            <p:cNvSpPr/>
            <p:nvPr/>
          </p:nvSpPr>
          <p:spPr>
            <a:xfrm>
              <a:off x="8817079" y="3287520"/>
              <a:ext cx="2293878" cy="906528"/>
            </a:xfrm>
            <a:prstGeom prst="arc">
              <a:avLst>
                <a:gd name="adj1" fmla="val 1155798"/>
                <a:gd name="adj2" fmla="val 9574697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弧形 118"/>
            <p:cNvSpPr/>
            <p:nvPr/>
          </p:nvSpPr>
          <p:spPr>
            <a:xfrm>
              <a:off x="9355052" y="930147"/>
              <a:ext cx="1217934" cy="643890"/>
            </a:xfrm>
            <a:prstGeom prst="arc">
              <a:avLst>
                <a:gd name="adj1" fmla="val 1015968"/>
                <a:gd name="adj2" fmla="val 9774865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8440852" y="1299563"/>
              <a:ext cx="3043114" cy="3043115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 userDrawn="1"/>
        </p:nvGrpSpPr>
        <p:grpSpPr>
          <a:xfrm>
            <a:off x="6961303" y="1405810"/>
            <a:ext cx="1463035" cy="2008413"/>
            <a:chOff x="187849" y="3656823"/>
            <a:chExt cx="1391784" cy="1910601"/>
          </a:xfrm>
        </p:grpSpPr>
        <p:grpSp>
          <p:nvGrpSpPr>
            <p:cNvPr id="122" name="组合 121"/>
            <p:cNvGrpSpPr/>
            <p:nvPr/>
          </p:nvGrpSpPr>
          <p:grpSpPr>
            <a:xfrm>
              <a:off x="327258" y="4062445"/>
              <a:ext cx="1092000" cy="302400"/>
              <a:chOff x="2503200" y="2602030"/>
              <a:chExt cx="1092000" cy="302400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2503200" y="2602030"/>
                <a:ext cx="302400" cy="302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2587200" y="2750400"/>
                <a:ext cx="74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/>
              <p:nvPr/>
            </p:nvSpPr>
            <p:spPr>
              <a:xfrm>
                <a:off x="3292800" y="2602030"/>
                <a:ext cx="302400" cy="302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5" name="直接连接符 154"/>
              <p:cNvCxnSpPr/>
              <p:nvPr/>
            </p:nvCxnSpPr>
            <p:spPr>
              <a:xfrm>
                <a:off x="3446400" y="2750400"/>
                <a:ext cx="74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合 122"/>
            <p:cNvGrpSpPr/>
            <p:nvPr/>
          </p:nvGrpSpPr>
          <p:grpSpPr>
            <a:xfrm>
              <a:off x="187849" y="3656823"/>
              <a:ext cx="1391784" cy="1910601"/>
              <a:chOff x="3671283" y="2184115"/>
              <a:chExt cx="1391784" cy="1910601"/>
            </a:xfrm>
          </p:grpSpPr>
          <p:sp>
            <p:nvSpPr>
              <p:cNvPr id="124" name="任意多边形: 形状 123"/>
              <p:cNvSpPr/>
              <p:nvPr/>
            </p:nvSpPr>
            <p:spPr>
              <a:xfrm>
                <a:off x="4741334" y="2994378"/>
                <a:ext cx="321733" cy="409222"/>
              </a:xfrm>
              <a:custGeom>
                <a:avLst/>
                <a:gdLst>
                  <a:gd name="connsiteX0" fmla="*/ 0 w 318911"/>
                  <a:gd name="connsiteY0" fmla="*/ 0 h 392289"/>
                  <a:gd name="connsiteX1" fmla="*/ 318911 w 318911"/>
                  <a:gd name="connsiteY1" fmla="*/ 270933 h 392289"/>
                  <a:gd name="connsiteX2" fmla="*/ 42333 w 318911"/>
                  <a:gd name="connsiteY2" fmla="*/ 392289 h 392289"/>
                  <a:gd name="connsiteX3" fmla="*/ 2822 w 318911"/>
                  <a:gd name="connsiteY3" fmla="*/ 234245 h 392289"/>
                  <a:gd name="connsiteX4" fmla="*/ 0 w 318911"/>
                  <a:gd name="connsiteY4" fmla="*/ 0 h 392289"/>
                  <a:gd name="connsiteX0-1" fmla="*/ 0 w 318911"/>
                  <a:gd name="connsiteY0-2" fmla="*/ 0 h 392289"/>
                  <a:gd name="connsiteX1-3" fmla="*/ 318911 w 318911"/>
                  <a:gd name="connsiteY1-4" fmla="*/ 270933 h 392289"/>
                  <a:gd name="connsiteX2-5" fmla="*/ 42333 w 318911"/>
                  <a:gd name="connsiteY2-6" fmla="*/ 392289 h 392289"/>
                  <a:gd name="connsiteX3-7" fmla="*/ 2822 w 318911"/>
                  <a:gd name="connsiteY3-8" fmla="*/ 234245 h 392289"/>
                  <a:gd name="connsiteX4-9" fmla="*/ 0 w 318911"/>
                  <a:gd name="connsiteY4-10" fmla="*/ 0 h 392289"/>
                  <a:gd name="connsiteX0-11" fmla="*/ 0 w 318911"/>
                  <a:gd name="connsiteY0-12" fmla="*/ 0 h 392289"/>
                  <a:gd name="connsiteX1-13" fmla="*/ 318911 w 318911"/>
                  <a:gd name="connsiteY1-14" fmla="*/ 270933 h 392289"/>
                  <a:gd name="connsiteX2-15" fmla="*/ 42333 w 318911"/>
                  <a:gd name="connsiteY2-16" fmla="*/ 392289 h 392289"/>
                  <a:gd name="connsiteX3-17" fmla="*/ 2822 w 318911"/>
                  <a:gd name="connsiteY3-18" fmla="*/ 234245 h 392289"/>
                  <a:gd name="connsiteX4-19" fmla="*/ 0 w 318911"/>
                  <a:gd name="connsiteY4-20" fmla="*/ 0 h 392289"/>
                  <a:gd name="connsiteX0-21" fmla="*/ 0 w 318911"/>
                  <a:gd name="connsiteY0-22" fmla="*/ 0 h 392289"/>
                  <a:gd name="connsiteX1-23" fmla="*/ 318911 w 318911"/>
                  <a:gd name="connsiteY1-24" fmla="*/ 270933 h 392289"/>
                  <a:gd name="connsiteX2-25" fmla="*/ 11288 w 318911"/>
                  <a:gd name="connsiteY2-26" fmla="*/ 392289 h 392289"/>
                  <a:gd name="connsiteX3-27" fmla="*/ 2822 w 318911"/>
                  <a:gd name="connsiteY3-28" fmla="*/ 234245 h 392289"/>
                  <a:gd name="connsiteX4-29" fmla="*/ 0 w 318911"/>
                  <a:gd name="connsiteY4-30" fmla="*/ 0 h 392289"/>
                  <a:gd name="connsiteX0-31" fmla="*/ 0 w 318911"/>
                  <a:gd name="connsiteY0-32" fmla="*/ 0 h 392289"/>
                  <a:gd name="connsiteX1-33" fmla="*/ 318911 w 318911"/>
                  <a:gd name="connsiteY1-34" fmla="*/ 270933 h 392289"/>
                  <a:gd name="connsiteX2-35" fmla="*/ 11288 w 318911"/>
                  <a:gd name="connsiteY2-36" fmla="*/ 392289 h 392289"/>
                  <a:gd name="connsiteX3-37" fmla="*/ 2822 w 318911"/>
                  <a:gd name="connsiteY3-38" fmla="*/ 234245 h 392289"/>
                  <a:gd name="connsiteX4-39" fmla="*/ 0 w 318911"/>
                  <a:gd name="connsiteY4-40" fmla="*/ 0 h 392289"/>
                  <a:gd name="connsiteX0-41" fmla="*/ 0 w 318911"/>
                  <a:gd name="connsiteY0-42" fmla="*/ 0 h 392289"/>
                  <a:gd name="connsiteX1-43" fmla="*/ 318911 w 318911"/>
                  <a:gd name="connsiteY1-44" fmla="*/ 270933 h 392289"/>
                  <a:gd name="connsiteX2-45" fmla="*/ 11288 w 318911"/>
                  <a:gd name="connsiteY2-46" fmla="*/ 392289 h 392289"/>
                  <a:gd name="connsiteX3-47" fmla="*/ 2822 w 318911"/>
                  <a:gd name="connsiteY3-48" fmla="*/ 234245 h 392289"/>
                  <a:gd name="connsiteX4-49" fmla="*/ 0 w 318911"/>
                  <a:gd name="connsiteY4-50" fmla="*/ 0 h 392289"/>
                  <a:gd name="connsiteX0-51" fmla="*/ 0 w 318911"/>
                  <a:gd name="connsiteY0-52" fmla="*/ 0 h 392289"/>
                  <a:gd name="connsiteX1-53" fmla="*/ 318911 w 318911"/>
                  <a:gd name="connsiteY1-54" fmla="*/ 270933 h 392289"/>
                  <a:gd name="connsiteX2-55" fmla="*/ 11288 w 318911"/>
                  <a:gd name="connsiteY2-56" fmla="*/ 392289 h 392289"/>
                  <a:gd name="connsiteX3-57" fmla="*/ 2822 w 318911"/>
                  <a:gd name="connsiteY3-58" fmla="*/ 234245 h 392289"/>
                  <a:gd name="connsiteX4-59" fmla="*/ 0 w 318911"/>
                  <a:gd name="connsiteY4-60" fmla="*/ 0 h 392289"/>
                  <a:gd name="connsiteX0-61" fmla="*/ 0 w 318911"/>
                  <a:gd name="connsiteY0-62" fmla="*/ 0 h 392289"/>
                  <a:gd name="connsiteX1-63" fmla="*/ 318911 w 318911"/>
                  <a:gd name="connsiteY1-64" fmla="*/ 270933 h 392289"/>
                  <a:gd name="connsiteX2-65" fmla="*/ 11288 w 318911"/>
                  <a:gd name="connsiteY2-66" fmla="*/ 392289 h 392289"/>
                  <a:gd name="connsiteX3-67" fmla="*/ 2822 w 318911"/>
                  <a:gd name="connsiteY3-68" fmla="*/ 234245 h 392289"/>
                  <a:gd name="connsiteX4-69" fmla="*/ 0 w 318911"/>
                  <a:gd name="connsiteY4-70" fmla="*/ 0 h 392289"/>
                  <a:gd name="connsiteX0-71" fmla="*/ 0 w 318911"/>
                  <a:gd name="connsiteY0-72" fmla="*/ 0 h 392289"/>
                  <a:gd name="connsiteX1-73" fmla="*/ 318911 w 318911"/>
                  <a:gd name="connsiteY1-74" fmla="*/ 270933 h 392289"/>
                  <a:gd name="connsiteX2-75" fmla="*/ 11288 w 318911"/>
                  <a:gd name="connsiteY2-76" fmla="*/ 392289 h 392289"/>
                  <a:gd name="connsiteX3-77" fmla="*/ 2822 w 318911"/>
                  <a:gd name="connsiteY3-78" fmla="*/ 234245 h 392289"/>
                  <a:gd name="connsiteX4-79" fmla="*/ 0 w 318911"/>
                  <a:gd name="connsiteY4-80" fmla="*/ 0 h 392289"/>
                  <a:gd name="connsiteX0-81" fmla="*/ 0 w 318911"/>
                  <a:gd name="connsiteY0-82" fmla="*/ 0 h 392289"/>
                  <a:gd name="connsiteX1-83" fmla="*/ 318911 w 318911"/>
                  <a:gd name="connsiteY1-84" fmla="*/ 270933 h 392289"/>
                  <a:gd name="connsiteX2-85" fmla="*/ 11288 w 318911"/>
                  <a:gd name="connsiteY2-86" fmla="*/ 392289 h 392289"/>
                  <a:gd name="connsiteX3-87" fmla="*/ 2822 w 318911"/>
                  <a:gd name="connsiteY3-88" fmla="*/ 234245 h 392289"/>
                  <a:gd name="connsiteX4-89" fmla="*/ 0 w 318911"/>
                  <a:gd name="connsiteY4-90" fmla="*/ 0 h 392289"/>
                  <a:gd name="connsiteX0-91" fmla="*/ 0 w 321733"/>
                  <a:gd name="connsiteY0-92" fmla="*/ 0 h 409222"/>
                  <a:gd name="connsiteX1-93" fmla="*/ 321733 w 321733"/>
                  <a:gd name="connsiteY1-94" fmla="*/ 287866 h 409222"/>
                  <a:gd name="connsiteX2-95" fmla="*/ 14110 w 321733"/>
                  <a:gd name="connsiteY2-96" fmla="*/ 409222 h 409222"/>
                  <a:gd name="connsiteX3-97" fmla="*/ 5644 w 321733"/>
                  <a:gd name="connsiteY3-98" fmla="*/ 251178 h 409222"/>
                  <a:gd name="connsiteX4-99" fmla="*/ 0 w 321733"/>
                  <a:gd name="connsiteY4-100" fmla="*/ 0 h 409222"/>
                  <a:gd name="connsiteX0-101" fmla="*/ 0 w 321733"/>
                  <a:gd name="connsiteY0-102" fmla="*/ 0 h 409222"/>
                  <a:gd name="connsiteX1-103" fmla="*/ 321733 w 321733"/>
                  <a:gd name="connsiteY1-104" fmla="*/ 287866 h 409222"/>
                  <a:gd name="connsiteX2-105" fmla="*/ 14110 w 321733"/>
                  <a:gd name="connsiteY2-106" fmla="*/ 409222 h 409222"/>
                  <a:gd name="connsiteX3-107" fmla="*/ 5644 w 321733"/>
                  <a:gd name="connsiteY3-108" fmla="*/ 251178 h 409222"/>
                  <a:gd name="connsiteX4-109" fmla="*/ 0 w 321733"/>
                  <a:gd name="connsiteY4-110" fmla="*/ 0 h 409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21733" h="409222">
                    <a:moveTo>
                      <a:pt x="0" y="0"/>
                    </a:moveTo>
                    <a:cubicBezTo>
                      <a:pt x="83726" y="121356"/>
                      <a:pt x="116652" y="234244"/>
                      <a:pt x="321733" y="287866"/>
                    </a:cubicBezTo>
                    <a:cubicBezTo>
                      <a:pt x="238007" y="390407"/>
                      <a:pt x="103481" y="408281"/>
                      <a:pt x="14110" y="409222"/>
                    </a:cubicBezTo>
                    <a:lnTo>
                      <a:pt x="5644" y="251178"/>
                    </a:lnTo>
                    <a:cubicBezTo>
                      <a:pt x="4703" y="173096"/>
                      <a:pt x="941" y="78082"/>
                      <a:pt x="0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任意多边形: 形状 124"/>
              <p:cNvSpPr/>
              <p:nvPr/>
            </p:nvSpPr>
            <p:spPr>
              <a:xfrm flipH="1">
                <a:off x="3671283" y="2994378"/>
                <a:ext cx="321733" cy="409222"/>
              </a:xfrm>
              <a:custGeom>
                <a:avLst/>
                <a:gdLst>
                  <a:gd name="connsiteX0" fmla="*/ 0 w 318911"/>
                  <a:gd name="connsiteY0" fmla="*/ 0 h 392289"/>
                  <a:gd name="connsiteX1" fmla="*/ 318911 w 318911"/>
                  <a:gd name="connsiteY1" fmla="*/ 270933 h 392289"/>
                  <a:gd name="connsiteX2" fmla="*/ 42333 w 318911"/>
                  <a:gd name="connsiteY2" fmla="*/ 392289 h 392289"/>
                  <a:gd name="connsiteX3" fmla="*/ 2822 w 318911"/>
                  <a:gd name="connsiteY3" fmla="*/ 234245 h 392289"/>
                  <a:gd name="connsiteX4" fmla="*/ 0 w 318911"/>
                  <a:gd name="connsiteY4" fmla="*/ 0 h 392289"/>
                  <a:gd name="connsiteX0-1" fmla="*/ 0 w 318911"/>
                  <a:gd name="connsiteY0-2" fmla="*/ 0 h 392289"/>
                  <a:gd name="connsiteX1-3" fmla="*/ 318911 w 318911"/>
                  <a:gd name="connsiteY1-4" fmla="*/ 270933 h 392289"/>
                  <a:gd name="connsiteX2-5" fmla="*/ 42333 w 318911"/>
                  <a:gd name="connsiteY2-6" fmla="*/ 392289 h 392289"/>
                  <a:gd name="connsiteX3-7" fmla="*/ 2822 w 318911"/>
                  <a:gd name="connsiteY3-8" fmla="*/ 234245 h 392289"/>
                  <a:gd name="connsiteX4-9" fmla="*/ 0 w 318911"/>
                  <a:gd name="connsiteY4-10" fmla="*/ 0 h 392289"/>
                  <a:gd name="connsiteX0-11" fmla="*/ 0 w 318911"/>
                  <a:gd name="connsiteY0-12" fmla="*/ 0 h 392289"/>
                  <a:gd name="connsiteX1-13" fmla="*/ 318911 w 318911"/>
                  <a:gd name="connsiteY1-14" fmla="*/ 270933 h 392289"/>
                  <a:gd name="connsiteX2-15" fmla="*/ 42333 w 318911"/>
                  <a:gd name="connsiteY2-16" fmla="*/ 392289 h 392289"/>
                  <a:gd name="connsiteX3-17" fmla="*/ 2822 w 318911"/>
                  <a:gd name="connsiteY3-18" fmla="*/ 234245 h 392289"/>
                  <a:gd name="connsiteX4-19" fmla="*/ 0 w 318911"/>
                  <a:gd name="connsiteY4-20" fmla="*/ 0 h 392289"/>
                  <a:gd name="connsiteX0-21" fmla="*/ 0 w 318911"/>
                  <a:gd name="connsiteY0-22" fmla="*/ 0 h 392289"/>
                  <a:gd name="connsiteX1-23" fmla="*/ 318911 w 318911"/>
                  <a:gd name="connsiteY1-24" fmla="*/ 270933 h 392289"/>
                  <a:gd name="connsiteX2-25" fmla="*/ 11288 w 318911"/>
                  <a:gd name="connsiteY2-26" fmla="*/ 392289 h 392289"/>
                  <a:gd name="connsiteX3-27" fmla="*/ 2822 w 318911"/>
                  <a:gd name="connsiteY3-28" fmla="*/ 234245 h 392289"/>
                  <a:gd name="connsiteX4-29" fmla="*/ 0 w 318911"/>
                  <a:gd name="connsiteY4-30" fmla="*/ 0 h 392289"/>
                  <a:gd name="connsiteX0-31" fmla="*/ 0 w 318911"/>
                  <a:gd name="connsiteY0-32" fmla="*/ 0 h 392289"/>
                  <a:gd name="connsiteX1-33" fmla="*/ 318911 w 318911"/>
                  <a:gd name="connsiteY1-34" fmla="*/ 270933 h 392289"/>
                  <a:gd name="connsiteX2-35" fmla="*/ 11288 w 318911"/>
                  <a:gd name="connsiteY2-36" fmla="*/ 392289 h 392289"/>
                  <a:gd name="connsiteX3-37" fmla="*/ 2822 w 318911"/>
                  <a:gd name="connsiteY3-38" fmla="*/ 234245 h 392289"/>
                  <a:gd name="connsiteX4-39" fmla="*/ 0 w 318911"/>
                  <a:gd name="connsiteY4-40" fmla="*/ 0 h 392289"/>
                  <a:gd name="connsiteX0-41" fmla="*/ 0 w 318911"/>
                  <a:gd name="connsiteY0-42" fmla="*/ 0 h 392289"/>
                  <a:gd name="connsiteX1-43" fmla="*/ 318911 w 318911"/>
                  <a:gd name="connsiteY1-44" fmla="*/ 270933 h 392289"/>
                  <a:gd name="connsiteX2-45" fmla="*/ 11288 w 318911"/>
                  <a:gd name="connsiteY2-46" fmla="*/ 392289 h 392289"/>
                  <a:gd name="connsiteX3-47" fmla="*/ 2822 w 318911"/>
                  <a:gd name="connsiteY3-48" fmla="*/ 234245 h 392289"/>
                  <a:gd name="connsiteX4-49" fmla="*/ 0 w 318911"/>
                  <a:gd name="connsiteY4-50" fmla="*/ 0 h 392289"/>
                  <a:gd name="connsiteX0-51" fmla="*/ 0 w 318911"/>
                  <a:gd name="connsiteY0-52" fmla="*/ 0 h 392289"/>
                  <a:gd name="connsiteX1-53" fmla="*/ 318911 w 318911"/>
                  <a:gd name="connsiteY1-54" fmla="*/ 270933 h 392289"/>
                  <a:gd name="connsiteX2-55" fmla="*/ 11288 w 318911"/>
                  <a:gd name="connsiteY2-56" fmla="*/ 392289 h 392289"/>
                  <a:gd name="connsiteX3-57" fmla="*/ 2822 w 318911"/>
                  <a:gd name="connsiteY3-58" fmla="*/ 234245 h 392289"/>
                  <a:gd name="connsiteX4-59" fmla="*/ 0 w 318911"/>
                  <a:gd name="connsiteY4-60" fmla="*/ 0 h 392289"/>
                  <a:gd name="connsiteX0-61" fmla="*/ 0 w 318911"/>
                  <a:gd name="connsiteY0-62" fmla="*/ 0 h 392289"/>
                  <a:gd name="connsiteX1-63" fmla="*/ 318911 w 318911"/>
                  <a:gd name="connsiteY1-64" fmla="*/ 270933 h 392289"/>
                  <a:gd name="connsiteX2-65" fmla="*/ 11288 w 318911"/>
                  <a:gd name="connsiteY2-66" fmla="*/ 392289 h 392289"/>
                  <a:gd name="connsiteX3-67" fmla="*/ 2822 w 318911"/>
                  <a:gd name="connsiteY3-68" fmla="*/ 234245 h 392289"/>
                  <a:gd name="connsiteX4-69" fmla="*/ 0 w 318911"/>
                  <a:gd name="connsiteY4-70" fmla="*/ 0 h 392289"/>
                  <a:gd name="connsiteX0-71" fmla="*/ 0 w 318911"/>
                  <a:gd name="connsiteY0-72" fmla="*/ 0 h 392289"/>
                  <a:gd name="connsiteX1-73" fmla="*/ 318911 w 318911"/>
                  <a:gd name="connsiteY1-74" fmla="*/ 270933 h 392289"/>
                  <a:gd name="connsiteX2-75" fmla="*/ 11288 w 318911"/>
                  <a:gd name="connsiteY2-76" fmla="*/ 392289 h 392289"/>
                  <a:gd name="connsiteX3-77" fmla="*/ 2822 w 318911"/>
                  <a:gd name="connsiteY3-78" fmla="*/ 234245 h 392289"/>
                  <a:gd name="connsiteX4-79" fmla="*/ 0 w 318911"/>
                  <a:gd name="connsiteY4-80" fmla="*/ 0 h 392289"/>
                  <a:gd name="connsiteX0-81" fmla="*/ 0 w 318911"/>
                  <a:gd name="connsiteY0-82" fmla="*/ 0 h 392289"/>
                  <a:gd name="connsiteX1-83" fmla="*/ 318911 w 318911"/>
                  <a:gd name="connsiteY1-84" fmla="*/ 270933 h 392289"/>
                  <a:gd name="connsiteX2-85" fmla="*/ 11288 w 318911"/>
                  <a:gd name="connsiteY2-86" fmla="*/ 392289 h 392289"/>
                  <a:gd name="connsiteX3-87" fmla="*/ 2822 w 318911"/>
                  <a:gd name="connsiteY3-88" fmla="*/ 234245 h 392289"/>
                  <a:gd name="connsiteX4-89" fmla="*/ 0 w 318911"/>
                  <a:gd name="connsiteY4-90" fmla="*/ 0 h 392289"/>
                  <a:gd name="connsiteX0-91" fmla="*/ 0 w 321733"/>
                  <a:gd name="connsiteY0-92" fmla="*/ 0 h 409222"/>
                  <a:gd name="connsiteX1-93" fmla="*/ 321733 w 321733"/>
                  <a:gd name="connsiteY1-94" fmla="*/ 287866 h 409222"/>
                  <a:gd name="connsiteX2-95" fmla="*/ 14110 w 321733"/>
                  <a:gd name="connsiteY2-96" fmla="*/ 409222 h 409222"/>
                  <a:gd name="connsiteX3-97" fmla="*/ 5644 w 321733"/>
                  <a:gd name="connsiteY3-98" fmla="*/ 251178 h 409222"/>
                  <a:gd name="connsiteX4-99" fmla="*/ 0 w 321733"/>
                  <a:gd name="connsiteY4-100" fmla="*/ 0 h 409222"/>
                  <a:gd name="connsiteX0-101" fmla="*/ 0 w 321733"/>
                  <a:gd name="connsiteY0-102" fmla="*/ 0 h 409222"/>
                  <a:gd name="connsiteX1-103" fmla="*/ 321733 w 321733"/>
                  <a:gd name="connsiteY1-104" fmla="*/ 287866 h 409222"/>
                  <a:gd name="connsiteX2-105" fmla="*/ 14110 w 321733"/>
                  <a:gd name="connsiteY2-106" fmla="*/ 409222 h 409222"/>
                  <a:gd name="connsiteX3-107" fmla="*/ 5644 w 321733"/>
                  <a:gd name="connsiteY3-108" fmla="*/ 251178 h 409222"/>
                  <a:gd name="connsiteX4-109" fmla="*/ 0 w 321733"/>
                  <a:gd name="connsiteY4-110" fmla="*/ 0 h 409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21733" h="409222">
                    <a:moveTo>
                      <a:pt x="0" y="0"/>
                    </a:moveTo>
                    <a:cubicBezTo>
                      <a:pt x="83726" y="121356"/>
                      <a:pt x="116652" y="234244"/>
                      <a:pt x="321733" y="287866"/>
                    </a:cubicBezTo>
                    <a:cubicBezTo>
                      <a:pt x="238007" y="390407"/>
                      <a:pt x="103481" y="408281"/>
                      <a:pt x="14110" y="409222"/>
                    </a:cubicBezTo>
                    <a:lnTo>
                      <a:pt x="5644" y="251178"/>
                    </a:lnTo>
                    <a:cubicBezTo>
                      <a:pt x="4703" y="173096"/>
                      <a:pt x="941" y="78082"/>
                      <a:pt x="0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矩形: 圆顶角 125"/>
              <p:cNvSpPr/>
              <p:nvPr/>
            </p:nvSpPr>
            <p:spPr>
              <a:xfrm>
                <a:off x="3836700" y="3617433"/>
                <a:ext cx="1056167" cy="477283"/>
              </a:xfrm>
              <a:prstGeom prst="round2SameRect">
                <a:avLst>
                  <a:gd name="adj1" fmla="val 24338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3956063" y="2184115"/>
                <a:ext cx="811200" cy="19054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3"/>
              <a:srcRect l="34059" t="34905" r="53972" b="42421"/>
              <a:stretch>
                <a:fillRect/>
              </a:stretch>
            </p:blipFill>
            <p:spPr>
              <a:xfrm>
                <a:off x="3963467" y="3440287"/>
                <a:ext cx="801434" cy="643468"/>
              </a:xfrm>
              <a:custGeom>
                <a:avLst/>
                <a:gdLst>
                  <a:gd name="connsiteX0" fmla="*/ 0 w 801434"/>
                  <a:gd name="connsiteY0" fmla="*/ 0 h 643468"/>
                  <a:gd name="connsiteX1" fmla="*/ 359 w 801434"/>
                  <a:gd name="connsiteY1" fmla="*/ 0 h 643468"/>
                  <a:gd name="connsiteX2" fmla="*/ 399746 w 801434"/>
                  <a:gd name="connsiteY2" fmla="*/ 284507 h 643468"/>
                  <a:gd name="connsiteX3" fmla="*/ 799134 w 801434"/>
                  <a:gd name="connsiteY3" fmla="*/ 0 h 643468"/>
                  <a:gd name="connsiteX4" fmla="*/ 801434 w 801434"/>
                  <a:gd name="connsiteY4" fmla="*/ 0 h 643468"/>
                  <a:gd name="connsiteX5" fmla="*/ 801434 w 801434"/>
                  <a:gd name="connsiteY5" fmla="*/ 643468 h 643468"/>
                  <a:gd name="connsiteX6" fmla="*/ 0 w 801434"/>
                  <a:gd name="connsiteY6" fmla="*/ 643468 h 64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1434" h="643468">
                    <a:moveTo>
                      <a:pt x="0" y="0"/>
                    </a:moveTo>
                    <a:lnTo>
                      <a:pt x="359" y="0"/>
                    </a:lnTo>
                    <a:lnTo>
                      <a:pt x="399746" y="284507"/>
                    </a:lnTo>
                    <a:lnTo>
                      <a:pt x="799134" y="0"/>
                    </a:lnTo>
                    <a:lnTo>
                      <a:pt x="801434" y="0"/>
                    </a:lnTo>
                    <a:lnTo>
                      <a:pt x="801434" y="643468"/>
                    </a:lnTo>
                    <a:lnTo>
                      <a:pt x="0" y="643468"/>
                    </a:lnTo>
                    <a:close/>
                  </a:path>
                </a:pathLst>
              </a:custGeom>
            </p:spPr>
          </p:pic>
          <p:cxnSp>
            <p:nvCxnSpPr>
              <p:cNvPr id="129" name="直接连接符 128"/>
              <p:cNvCxnSpPr/>
              <p:nvPr/>
            </p:nvCxnSpPr>
            <p:spPr>
              <a:xfrm>
                <a:off x="3954265" y="2604000"/>
                <a:ext cx="8129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4361663" y="2604000"/>
                <a:ext cx="0" cy="477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4296767" y="3086400"/>
                <a:ext cx="1360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4379235" y="3247200"/>
                <a:ext cx="926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任意多边形: 形状 132"/>
              <p:cNvSpPr/>
              <p:nvPr/>
            </p:nvSpPr>
            <p:spPr>
              <a:xfrm flipH="1">
                <a:off x="3961466" y="2188800"/>
                <a:ext cx="801136" cy="410400"/>
              </a:xfrm>
              <a:custGeom>
                <a:avLst/>
                <a:gdLst>
                  <a:gd name="connsiteX0" fmla="*/ 801136 w 801136"/>
                  <a:gd name="connsiteY0" fmla="*/ 0 h 410400"/>
                  <a:gd name="connsiteX1" fmla="*/ 404262 w 801136"/>
                  <a:gd name="connsiteY1" fmla="*/ 0 h 410400"/>
                  <a:gd name="connsiteX2" fmla="*/ 396874 w 801136"/>
                  <a:gd name="connsiteY2" fmla="*/ 0 h 410400"/>
                  <a:gd name="connsiteX3" fmla="*/ 0 w 801136"/>
                  <a:gd name="connsiteY3" fmla="*/ 0 h 410400"/>
                  <a:gd name="connsiteX4" fmla="*/ 0 w 801136"/>
                  <a:gd name="connsiteY4" fmla="*/ 410400 h 410400"/>
                  <a:gd name="connsiteX5" fmla="*/ 86808 w 801136"/>
                  <a:gd name="connsiteY5" fmla="*/ 410400 h 410400"/>
                  <a:gd name="connsiteX6" fmla="*/ 161772 w 801136"/>
                  <a:gd name="connsiteY6" fmla="*/ 387559 h 410400"/>
                  <a:gd name="connsiteX7" fmla="*/ 388763 w 801136"/>
                  <a:gd name="connsiteY7" fmla="*/ 141816 h 410400"/>
                  <a:gd name="connsiteX8" fmla="*/ 400568 w 801136"/>
                  <a:gd name="connsiteY8" fmla="*/ 65176 h 410400"/>
                  <a:gd name="connsiteX9" fmla="*/ 412373 w 801136"/>
                  <a:gd name="connsiteY9" fmla="*/ 141816 h 410400"/>
                  <a:gd name="connsiteX10" fmla="*/ 639364 w 801136"/>
                  <a:gd name="connsiteY10" fmla="*/ 387559 h 410400"/>
                  <a:gd name="connsiteX11" fmla="*/ 714328 w 801136"/>
                  <a:gd name="connsiteY11" fmla="*/ 410400 h 410400"/>
                  <a:gd name="connsiteX12" fmla="*/ 801136 w 801136"/>
                  <a:gd name="connsiteY12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1136" h="410400">
                    <a:moveTo>
                      <a:pt x="801136" y="0"/>
                    </a:moveTo>
                    <a:lnTo>
                      <a:pt x="404262" y="0"/>
                    </a:lnTo>
                    <a:lnTo>
                      <a:pt x="396874" y="0"/>
                    </a:lnTo>
                    <a:lnTo>
                      <a:pt x="0" y="0"/>
                    </a:lnTo>
                    <a:lnTo>
                      <a:pt x="0" y="410400"/>
                    </a:lnTo>
                    <a:lnTo>
                      <a:pt x="86808" y="410400"/>
                    </a:lnTo>
                    <a:lnTo>
                      <a:pt x="161772" y="387559"/>
                    </a:lnTo>
                    <a:cubicBezTo>
                      <a:pt x="269767" y="342723"/>
                      <a:pt x="353598" y="252793"/>
                      <a:pt x="388763" y="141816"/>
                    </a:cubicBezTo>
                    <a:lnTo>
                      <a:pt x="400568" y="65176"/>
                    </a:lnTo>
                    <a:lnTo>
                      <a:pt x="412373" y="141816"/>
                    </a:lnTo>
                    <a:cubicBezTo>
                      <a:pt x="447539" y="252793"/>
                      <a:pt x="531369" y="342723"/>
                      <a:pt x="639364" y="387559"/>
                    </a:cubicBezTo>
                    <a:lnTo>
                      <a:pt x="714328" y="410400"/>
                    </a:lnTo>
                    <a:lnTo>
                      <a:pt x="801136" y="4104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>
                <a:off x="4117757" y="2756535"/>
                <a:ext cx="78360" cy="53827"/>
                <a:chOff x="3653790" y="2756535"/>
                <a:chExt cx="78360" cy="53827"/>
              </a:xfrm>
            </p:grpSpPr>
            <p:sp>
              <p:nvSpPr>
                <p:cNvPr id="145" name="椭圆 144"/>
                <p:cNvSpPr/>
                <p:nvPr/>
              </p:nvSpPr>
              <p:spPr>
                <a:xfrm>
                  <a:off x="3676770" y="2781562"/>
                  <a:ext cx="324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6" name="组合 145"/>
                <p:cNvGrpSpPr/>
                <p:nvPr/>
              </p:nvGrpSpPr>
              <p:grpSpPr>
                <a:xfrm>
                  <a:off x="3653790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50" name="直接连接符 149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3711195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接连接符 148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5" name="组合 134"/>
              <p:cNvGrpSpPr/>
              <p:nvPr/>
            </p:nvGrpSpPr>
            <p:grpSpPr>
              <a:xfrm>
                <a:off x="4521927" y="2756535"/>
                <a:ext cx="78360" cy="53827"/>
                <a:chOff x="3653790" y="2756535"/>
                <a:chExt cx="78360" cy="53827"/>
              </a:xfrm>
            </p:grpSpPr>
            <p:sp>
              <p:nvSpPr>
                <p:cNvPr id="138" name="椭圆 137"/>
                <p:cNvSpPr/>
                <p:nvPr/>
              </p:nvSpPr>
              <p:spPr>
                <a:xfrm>
                  <a:off x="3676770" y="2781562"/>
                  <a:ext cx="324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9" name="组合 138"/>
                <p:cNvGrpSpPr/>
                <p:nvPr/>
              </p:nvGrpSpPr>
              <p:grpSpPr>
                <a:xfrm>
                  <a:off x="3653790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组合 139"/>
                <p:cNvGrpSpPr/>
                <p:nvPr/>
              </p:nvGrpSpPr>
              <p:grpSpPr>
                <a:xfrm>
                  <a:off x="3711195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6" name="等腰三角形 79"/>
              <p:cNvSpPr/>
              <p:nvPr/>
            </p:nvSpPr>
            <p:spPr>
              <a:xfrm rot="19474181">
                <a:off x="4085098" y="3361836"/>
                <a:ext cx="167899" cy="442726"/>
              </a:xfrm>
              <a:custGeom>
                <a:avLst/>
                <a:gdLst>
                  <a:gd name="connsiteX0" fmla="*/ 0 w 170135"/>
                  <a:gd name="connsiteY0" fmla="*/ 433179 h 433179"/>
                  <a:gd name="connsiteX1" fmla="*/ 85068 w 170135"/>
                  <a:gd name="connsiteY1" fmla="*/ 0 h 433179"/>
                  <a:gd name="connsiteX2" fmla="*/ 170135 w 170135"/>
                  <a:gd name="connsiteY2" fmla="*/ 433179 h 433179"/>
                  <a:gd name="connsiteX3" fmla="*/ 0 w 170135"/>
                  <a:gd name="connsiteY3" fmla="*/ 433179 h 433179"/>
                  <a:gd name="connsiteX0-1" fmla="*/ 0 w 245206"/>
                  <a:gd name="connsiteY0-2" fmla="*/ 433179 h 433179"/>
                  <a:gd name="connsiteX1-3" fmla="*/ 85068 w 245206"/>
                  <a:gd name="connsiteY1-4" fmla="*/ 0 h 433179"/>
                  <a:gd name="connsiteX2-5" fmla="*/ 245206 w 245206"/>
                  <a:gd name="connsiteY2-6" fmla="*/ 432816 h 433179"/>
                  <a:gd name="connsiteX3-7" fmla="*/ 0 w 245206"/>
                  <a:gd name="connsiteY3-8" fmla="*/ 433179 h 433179"/>
                  <a:gd name="connsiteX0-9" fmla="*/ 9943 w 160138"/>
                  <a:gd name="connsiteY0-10" fmla="*/ 437652 h 437652"/>
                  <a:gd name="connsiteX1-11" fmla="*/ 0 w 160138"/>
                  <a:gd name="connsiteY1-12" fmla="*/ 0 h 437652"/>
                  <a:gd name="connsiteX2-13" fmla="*/ 160138 w 160138"/>
                  <a:gd name="connsiteY2-14" fmla="*/ 432816 h 437652"/>
                  <a:gd name="connsiteX3-15" fmla="*/ 9943 w 160138"/>
                  <a:gd name="connsiteY3-16" fmla="*/ 437652 h 437652"/>
                  <a:gd name="connsiteX0-17" fmla="*/ 17017 w 160138"/>
                  <a:gd name="connsiteY0-18" fmla="*/ 430995 h 432816"/>
                  <a:gd name="connsiteX1-19" fmla="*/ 0 w 160138"/>
                  <a:gd name="connsiteY1-20" fmla="*/ 0 h 432816"/>
                  <a:gd name="connsiteX2-21" fmla="*/ 160138 w 160138"/>
                  <a:gd name="connsiteY2-22" fmla="*/ 432816 h 432816"/>
                  <a:gd name="connsiteX3-23" fmla="*/ 17017 w 160138"/>
                  <a:gd name="connsiteY3-24" fmla="*/ 430995 h 432816"/>
                  <a:gd name="connsiteX0-25" fmla="*/ 41791 w 160138"/>
                  <a:gd name="connsiteY0-26" fmla="*/ 415889 h 432816"/>
                  <a:gd name="connsiteX1-27" fmla="*/ 0 w 160138"/>
                  <a:gd name="connsiteY1-28" fmla="*/ 0 h 432816"/>
                  <a:gd name="connsiteX2-29" fmla="*/ 160138 w 160138"/>
                  <a:gd name="connsiteY2-30" fmla="*/ 432816 h 432816"/>
                  <a:gd name="connsiteX3-31" fmla="*/ 41791 w 160138"/>
                  <a:gd name="connsiteY3-32" fmla="*/ 415889 h 432816"/>
                  <a:gd name="connsiteX0-33" fmla="*/ 12599 w 160138"/>
                  <a:gd name="connsiteY0-34" fmla="*/ 437204 h 437204"/>
                  <a:gd name="connsiteX1-35" fmla="*/ 0 w 160138"/>
                  <a:gd name="connsiteY1-36" fmla="*/ 0 h 437204"/>
                  <a:gd name="connsiteX2-37" fmla="*/ 160138 w 160138"/>
                  <a:gd name="connsiteY2-38" fmla="*/ 432816 h 437204"/>
                  <a:gd name="connsiteX3-39" fmla="*/ 12599 w 160138"/>
                  <a:gd name="connsiteY3-40" fmla="*/ 437204 h 437204"/>
                  <a:gd name="connsiteX0-41" fmla="*/ 20360 w 167899"/>
                  <a:gd name="connsiteY0-42" fmla="*/ 442726 h 442726"/>
                  <a:gd name="connsiteX1-43" fmla="*/ 0 w 167899"/>
                  <a:gd name="connsiteY1-44" fmla="*/ 0 h 442726"/>
                  <a:gd name="connsiteX2-45" fmla="*/ 167899 w 167899"/>
                  <a:gd name="connsiteY2-46" fmla="*/ 438338 h 442726"/>
                  <a:gd name="connsiteX3-47" fmla="*/ 20360 w 167899"/>
                  <a:gd name="connsiteY3-48" fmla="*/ 442726 h 442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7899" h="442726">
                    <a:moveTo>
                      <a:pt x="20360" y="442726"/>
                    </a:moveTo>
                    <a:lnTo>
                      <a:pt x="0" y="0"/>
                    </a:lnTo>
                    <a:lnTo>
                      <a:pt x="167899" y="438338"/>
                    </a:lnTo>
                    <a:lnTo>
                      <a:pt x="20360" y="44272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等腰三角形 79"/>
              <p:cNvSpPr/>
              <p:nvPr/>
            </p:nvSpPr>
            <p:spPr>
              <a:xfrm rot="2125819" flipH="1">
                <a:off x="4469464" y="3361837"/>
                <a:ext cx="167899" cy="442726"/>
              </a:xfrm>
              <a:custGeom>
                <a:avLst/>
                <a:gdLst>
                  <a:gd name="connsiteX0" fmla="*/ 0 w 170135"/>
                  <a:gd name="connsiteY0" fmla="*/ 433179 h 433179"/>
                  <a:gd name="connsiteX1" fmla="*/ 85068 w 170135"/>
                  <a:gd name="connsiteY1" fmla="*/ 0 h 433179"/>
                  <a:gd name="connsiteX2" fmla="*/ 170135 w 170135"/>
                  <a:gd name="connsiteY2" fmla="*/ 433179 h 433179"/>
                  <a:gd name="connsiteX3" fmla="*/ 0 w 170135"/>
                  <a:gd name="connsiteY3" fmla="*/ 433179 h 433179"/>
                  <a:gd name="connsiteX0-1" fmla="*/ 0 w 245206"/>
                  <a:gd name="connsiteY0-2" fmla="*/ 433179 h 433179"/>
                  <a:gd name="connsiteX1-3" fmla="*/ 85068 w 245206"/>
                  <a:gd name="connsiteY1-4" fmla="*/ 0 h 433179"/>
                  <a:gd name="connsiteX2-5" fmla="*/ 245206 w 245206"/>
                  <a:gd name="connsiteY2-6" fmla="*/ 432816 h 433179"/>
                  <a:gd name="connsiteX3-7" fmla="*/ 0 w 245206"/>
                  <a:gd name="connsiteY3-8" fmla="*/ 433179 h 433179"/>
                  <a:gd name="connsiteX0-9" fmla="*/ 9943 w 160138"/>
                  <a:gd name="connsiteY0-10" fmla="*/ 437652 h 437652"/>
                  <a:gd name="connsiteX1-11" fmla="*/ 0 w 160138"/>
                  <a:gd name="connsiteY1-12" fmla="*/ 0 h 437652"/>
                  <a:gd name="connsiteX2-13" fmla="*/ 160138 w 160138"/>
                  <a:gd name="connsiteY2-14" fmla="*/ 432816 h 437652"/>
                  <a:gd name="connsiteX3-15" fmla="*/ 9943 w 160138"/>
                  <a:gd name="connsiteY3-16" fmla="*/ 437652 h 437652"/>
                  <a:gd name="connsiteX0-17" fmla="*/ 17017 w 160138"/>
                  <a:gd name="connsiteY0-18" fmla="*/ 430995 h 432816"/>
                  <a:gd name="connsiteX1-19" fmla="*/ 0 w 160138"/>
                  <a:gd name="connsiteY1-20" fmla="*/ 0 h 432816"/>
                  <a:gd name="connsiteX2-21" fmla="*/ 160138 w 160138"/>
                  <a:gd name="connsiteY2-22" fmla="*/ 432816 h 432816"/>
                  <a:gd name="connsiteX3-23" fmla="*/ 17017 w 160138"/>
                  <a:gd name="connsiteY3-24" fmla="*/ 430995 h 432816"/>
                  <a:gd name="connsiteX0-25" fmla="*/ 41791 w 160138"/>
                  <a:gd name="connsiteY0-26" fmla="*/ 415889 h 432816"/>
                  <a:gd name="connsiteX1-27" fmla="*/ 0 w 160138"/>
                  <a:gd name="connsiteY1-28" fmla="*/ 0 h 432816"/>
                  <a:gd name="connsiteX2-29" fmla="*/ 160138 w 160138"/>
                  <a:gd name="connsiteY2-30" fmla="*/ 432816 h 432816"/>
                  <a:gd name="connsiteX3-31" fmla="*/ 41791 w 160138"/>
                  <a:gd name="connsiteY3-32" fmla="*/ 415889 h 432816"/>
                  <a:gd name="connsiteX0-33" fmla="*/ 12599 w 160138"/>
                  <a:gd name="connsiteY0-34" fmla="*/ 437204 h 437204"/>
                  <a:gd name="connsiteX1-35" fmla="*/ 0 w 160138"/>
                  <a:gd name="connsiteY1-36" fmla="*/ 0 h 437204"/>
                  <a:gd name="connsiteX2-37" fmla="*/ 160138 w 160138"/>
                  <a:gd name="connsiteY2-38" fmla="*/ 432816 h 437204"/>
                  <a:gd name="connsiteX3-39" fmla="*/ 12599 w 160138"/>
                  <a:gd name="connsiteY3-40" fmla="*/ 437204 h 437204"/>
                  <a:gd name="connsiteX0-41" fmla="*/ 20360 w 167899"/>
                  <a:gd name="connsiteY0-42" fmla="*/ 442726 h 442726"/>
                  <a:gd name="connsiteX1-43" fmla="*/ 0 w 167899"/>
                  <a:gd name="connsiteY1-44" fmla="*/ 0 h 442726"/>
                  <a:gd name="connsiteX2-45" fmla="*/ 167899 w 167899"/>
                  <a:gd name="connsiteY2-46" fmla="*/ 438338 h 442726"/>
                  <a:gd name="connsiteX3-47" fmla="*/ 20360 w 167899"/>
                  <a:gd name="connsiteY3-48" fmla="*/ 442726 h 442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7899" h="442726">
                    <a:moveTo>
                      <a:pt x="20360" y="442726"/>
                    </a:moveTo>
                    <a:lnTo>
                      <a:pt x="0" y="0"/>
                    </a:lnTo>
                    <a:lnTo>
                      <a:pt x="167899" y="438338"/>
                    </a:lnTo>
                    <a:lnTo>
                      <a:pt x="20360" y="44272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6" name="组合 155"/>
          <p:cNvGrpSpPr/>
          <p:nvPr userDrawn="1"/>
        </p:nvGrpSpPr>
        <p:grpSpPr>
          <a:xfrm>
            <a:off x="2844122" y="952473"/>
            <a:ext cx="2479718" cy="370946"/>
            <a:chOff x="2712042" y="868662"/>
            <a:chExt cx="3039982" cy="454757"/>
          </a:xfrm>
        </p:grpSpPr>
        <p:grpSp>
          <p:nvGrpSpPr>
            <p:cNvPr id="157" name="组合 156"/>
            <p:cNvGrpSpPr/>
            <p:nvPr userDrawn="1"/>
          </p:nvGrpSpPr>
          <p:grpSpPr>
            <a:xfrm>
              <a:off x="4773082" y="868662"/>
              <a:ext cx="978942" cy="454757"/>
              <a:chOff x="2936441" y="2440763"/>
              <a:chExt cx="978942" cy="454757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2936441" y="2440763"/>
                <a:ext cx="978942" cy="454757"/>
                <a:chOff x="2936441" y="2440763"/>
                <a:chExt cx="978942" cy="454757"/>
              </a:xfrm>
            </p:grpSpPr>
            <p:sp>
              <p:nvSpPr>
                <p:cNvPr id="164" name="任意多边形: 形状 163"/>
                <p:cNvSpPr/>
                <p:nvPr/>
              </p:nvSpPr>
              <p:spPr>
                <a:xfrm>
                  <a:off x="3402833" y="2440763"/>
                  <a:ext cx="308091" cy="115088"/>
                </a:xfrm>
                <a:custGeom>
                  <a:avLst/>
                  <a:gdLst>
                    <a:gd name="connsiteX0" fmla="*/ 173795 w 308091"/>
                    <a:gd name="connsiteY0" fmla="*/ 110597 h 110597"/>
                    <a:gd name="connsiteX1" fmla="*/ 308091 w 308091"/>
                    <a:gd name="connsiteY1" fmla="*/ 0 h 110597"/>
                    <a:gd name="connsiteX2" fmla="*/ 0 w 308091"/>
                    <a:gd name="connsiteY2" fmla="*/ 94797 h 110597"/>
                    <a:gd name="connsiteX3" fmla="*/ 173795 w 308091"/>
                    <a:gd name="connsiteY3" fmla="*/ 110597 h 110597"/>
                    <a:gd name="connsiteX0-1" fmla="*/ 173795 w 308091"/>
                    <a:gd name="connsiteY0-2" fmla="*/ 114108 h 114108"/>
                    <a:gd name="connsiteX1-3" fmla="*/ 308091 w 308091"/>
                    <a:gd name="connsiteY1-4" fmla="*/ 3511 h 114108"/>
                    <a:gd name="connsiteX2-5" fmla="*/ 0 w 308091"/>
                    <a:gd name="connsiteY2-6" fmla="*/ 98308 h 114108"/>
                    <a:gd name="connsiteX3-7" fmla="*/ 173795 w 308091"/>
                    <a:gd name="connsiteY3-8" fmla="*/ 114108 h 114108"/>
                    <a:gd name="connsiteX0-9" fmla="*/ 173795 w 308091"/>
                    <a:gd name="connsiteY0-10" fmla="*/ 115088 h 115088"/>
                    <a:gd name="connsiteX1-11" fmla="*/ 308091 w 308091"/>
                    <a:gd name="connsiteY1-12" fmla="*/ 4491 h 115088"/>
                    <a:gd name="connsiteX2-13" fmla="*/ 0 w 308091"/>
                    <a:gd name="connsiteY2-14" fmla="*/ 99288 h 115088"/>
                    <a:gd name="connsiteX3-15" fmla="*/ 173795 w 308091"/>
                    <a:gd name="connsiteY3-16" fmla="*/ 115088 h 1150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08091" h="115088">
                      <a:moveTo>
                        <a:pt x="173795" y="115088"/>
                      </a:moveTo>
                      <a:lnTo>
                        <a:pt x="308091" y="4491"/>
                      </a:lnTo>
                      <a:cubicBezTo>
                        <a:pt x="179720" y="-17234"/>
                        <a:pt x="69123" y="43989"/>
                        <a:pt x="0" y="99288"/>
                      </a:cubicBezTo>
                      <a:lnTo>
                        <a:pt x="173795" y="11508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2936441" y="2498307"/>
                  <a:ext cx="978942" cy="189815"/>
                  <a:chOff x="2936441" y="2498307"/>
                  <a:chExt cx="978942" cy="189815"/>
                </a:xfrm>
              </p:grpSpPr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2936441" y="2498307"/>
                    <a:ext cx="125014" cy="110846"/>
                  </a:xfrm>
                  <a:custGeom>
                    <a:avLst/>
                    <a:gdLst>
                      <a:gd name="connsiteX0" fmla="*/ 17836 w 127228"/>
                      <a:gd name="connsiteY0" fmla="*/ 92969 h 105363"/>
                      <a:gd name="connsiteX1" fmla="*/ 8108 w 127228"/>
                      <a:gd name="connsiteY1" fmla="*/ 556 h 105363"/>
                      <a:gd name="connsiteX2" fmla="*/ 124840 w 127228"/>
                      <a:gd name="connsiteY2" fmla="*/ 56490 h 105363"/>
                      <a:gd name="connsiteX3" fmla="*/ 81066 w 127228"/>
                      <a:gd name="connsiteY3" fmla="*/ 100265 h 105363"/>
                      <a:gd name="connsiteX4" fmla="*/ 17836 w 127228"/>
                      <a:gd name="connsiteY4" fmla="*/ 92969 h 105363"/>
                      <a:gd name="connsiteX0-1" fmla="*/ 17493 w 126473"/>
                      <a:gd name="connsiteY0-2" fmla="*/ 92969 h 98020"/>
                      <a:gd name="connsiteX1-3" fmla="*/ 7765 w 126473"/>
                      <a:gd name="connsiteY1-4" fmla="*/ 556 h 98020"/>
                      <a:gd name="connsiteX2-5" fmla="*/ 124497 w 126473"/>
                      <a:gd name="connsiteY2-6" fmla="*/ 56490 h 98020"/>
                      <a:gd name="connsiteX3-7" fmla="*/ 70848 w 126473"/>
                      <a:gd name="connsiteY3-8" fmla="*/ 82490 h 98020"/>
                      <a:gd name="connsiteX4-9" fmla="*/ 17493 w 126473"/>
                      <a:gd name="connsiteY4-10" fmla="*/ 92969 h 98020"/>
                      <a:gd name="connsiteX0-11" fmla="*/ 16151 w 127090"/>
                      <a:gd name="connsiteY0-12" fmla="*/ 101099 h 105150"/>
                      <a:gd name="connsiteX1-13" fmla="*/ 8398 w 127090"/>
                      <a:gd name="connsiteY1-14" fmla="*/ 787 h 105150"/>
                      <a:gd name="connsiteX2-15" fmla="*/ 125130 w 127090"/>
                      <a:gd name="connsiteY2-16" fmla="*/ 56721 h 105150"/>
                      <a:gd name="connsiteX3-17" fmla="*/ 71481 w 127090"/>
                      <a:gd name="connsiteY3-18" fmla="*/ 82721 h 105150"/>
                      <a:gd name="connsiteX4-19" fmla="*/ 16151 w 127090"/>
                      <a:gd name="connsiteY4-20" fmla="*/ 101099 h 105150"/>
                      <a:gd name="connsiteX0-21" fmla="*/ 14017 w 124956"/>
                      <a:gd name="connsiteY0-22" fmla="*/ 101099 h 115109"/>
                      <a:gd name="connsiteX1-23" fmla="*/ 6264 w 124956"/>
                      <a:gd name="connsiteY1-24" fmla="*/ 787 h 115109"/>
                      <a:gd name="connsiteX2-25" fmla="*/ 122996 w 124956"/>
                      <a:gd name="connsiteY2-26" fmla="*/ 56721 h 115109"/>
                      <a:gd name="connsiteX3-27" fmla="*/ 69347 w 124956"/>
                      <a:gd name="connsiteY3-28" fmla="*/ 82721 h 115109"/>
                      <a:gd name="connsiteX4-29" fmla="*/ 14017 w 124956"/>
                      <a:gd name="connsiteY4-30" fmla="*/ 101099 h 115109"/>
                      <a:gd name="connsiteX0-31" fmla="*/ 14622 w 125561"/>
                      <a:gd name="connsiteY0-32" fmla="*/ 101099 h 115109"/>
                      <a:gd name="connsiteX1-33" fmla="*/ 6869 w 125561"/>
                      <a:gd name="connsiteY1-34" fmla="*/ 787 h 115109"/>
                      <a:gd name="connsiteX2-35" fmla="*/ 123601 w 125561"/>
                      <a:gd name="connsiteY2-36" fmla="*/ 56721 h 115109"/>
                      <a:gd name="connsiteX3-37" fmla="*/ 69952 w 125561"/>
                      <a:gd name="connsiteY3-38" fmla="*/ 82721 h 115109"/>
                      <a:gd name="connsiteX4-39" fmla="*/ 14622 w 125561"/>
                      <a:gd name="connsiteY4-40" fmla="*/ 101099 h 115109"/>
                      <a:gd name="connsiteX0-41" fmla="*/ 11241 w 122180"/>
                      <a:gd name="connsiteY0-42" fmla="*/ 101099 h 115109"/>
                      <a:gd name="connsiteX1-43" fmla="*/ 3488 w 122180"/>
                      <a:gd name="connsiteY1-44" fmla="*/ 787 h 115109"/>
                      <a:gd name="connsiteX2-45" fmla="*/ 120220 w 122180"/>
                      <a:gd name="connsiteY2-46" fmla="*/ 56721 h 115109"/>
                      <a:gd name="connsiteX3-47" fmla="*/ 66571 w 122180"/>
                      <a:gd name="connsiteY3-48" fmla="*/ 82721 h 115109"/>
                      <a:gd name="connsiteX4-49" fmla="*/ 11241 w 122180"/>
                      <a:gd name="connsiteY4-50" fmla="*/ 101099 h 115109"/>
                      <a:gd name="connsiteX0-51" fmla="*/ 11241 w 122180"/>
                      <a:gd name="connsiteY0-52" fmla="*/ 101099 h 107752"/>
                      <a:gd name="connsiteX1-53" fmla="*/ 3488 w 122180"/>
                      <a:gd name="connsiteY1-54" fmla="*/ 787 h 107752"/>
                      <a:gd name="connsiteX2-55" fmla="*/ 120220 w 122180"/>
                      <a:gd name="connsiteY2-56" fmla="*/ 56721 h 107752"/>
                      <a:gd name="connsiteX3-57" fmla="*/ 66571 w 122180"/>
                      <a:gd name="connsiteY3-58" fmla="*/ 82721 h 107752"/>
                      <a:gd name="connsiteX4-59" fmla="*/ 11241 w 122180"/>
                      <a:gd name="connsiteY4-60" fmla="*/ 101099 h 107752"/>
                      <a:gd name="connsiteX0-61" fmla="*/ 10586 w 121525"/>
                      <a:gd name="connsiteY0-62" fmla="*/ 101099 h 107752"/>
                      <a:gd name="connsiteX1-63" fmla="*/ 2833 w 121525"/>
                      <a:gd name="connsiteY1-64" fmla="*/ 787 h 107752"/>
                      <a:gd name="connsiteX2-65" fmla="*/ 119565 w 121525"/>
                      <a:gd name="connsiteY2-66" fmla="*/ 56721 h 107752"/>
                      <a:gd name="connsiteX3-67" fmla="*/ 65916 w 121525"/>
                      <a:gd name="connsiteY3-68" fmla="*/ 82721 h 107752"/>
                      <a:gd name="connsiteX4-69" fmla="*/ 10586 w 121525"/>
                      <a:gd name="connsiteY4-70" fmla="*/ 101099 h 10775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21525" h="107752">
                        <a:moveTo>
                          <a:pt x="10586" y="101099"/>
                        </a:moveTo>
                        <a:cubicBezTo>
                          <a:pt x="13733" y="65664"/>
                          <a:pt x="-7430" y="20033"/>
                          <a:pt x="2833" y="787"/>
                        </a:cubicBezTo>
                        <a:cubicBezTo>
                          <a:pt x="20996" y="-6609"/>
                          <a:pt x="107405" y="40103"/>
                          <a:pt x="119565" y="56721"/>
                        </a:cubicBezTo>
                        <a:cubicBezTo>
                          <a:pt x="131725" y="73339"/>
                          <a:pt x="84079" y="75325"/>
                          <a:pt x="65916" y="82721"/>
                        </a:cubicBezTo>
                        <a:cubicBezTo>
                          <a:pt x="47753" y="90117"/>
                          <a:pt x="13199" y="121176"/>
                          <a:pt x="10586" y="101099"/>
                        </a:cubicBez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椭圆 167"/>
                  <p:cNvSpPr/>
                  <p:nvPr/>
                </p:nvSpPr>
                <p:spPr>
                  <a:xfrm>
                    <a:off x="2945049" y="2531235"/>
                    <a:ext cx="970334" cy="1568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6" name="任意多边形: 形状 165"/>
                <p:cNvSpPr/>
                <p:nvPr/>
              </p:nvSpPr>
              <p:spPr>
                <a:xfrm>
                  <a:off x="3180248" y="2609153"/>
                  <a:ext cx="345030" cy="286367"/>
                </a:xfrm>
                <a:custGeom>
                  <a:avLst/>
                  <a:gdLst>
                    <a:gd name="connsiteX0" fmla="*/ 0 w 315991"/>
                    <a:gd name="connsiteY0" fmla="*/ 286367 h 286367"/>
                    <a:gd name="connsiteX1" fmla="*/ 315991 w 315991"/>
                    <a:gd name="connsiteY1" fmla="*/ 0 h 286367"/>
                    <a:gd name="connsiteX2" fmla="*/ 120471 w 315991"/>
                    <a:gd name="connsiteY2" fmla="*/ 0 h 286367"/>
                    <a:gd name="connsiteX3" fmla="*/ 0 w 315991"/>
                    <a:gd name="connsiteY3" fmla="*/ 286367 h 286367"/>
                    <a:gd name="connsiteX0-1" fmla="*/ 22929 w 338920"/>
                    <a:gd name="connsiteY0-2" fmla="*/ 286367 h 286367"/>
                    <a:gd name="connsiteX1-3" fmla="*/ 338920 w 338920"/>
                    <a:gd name="connsiteY1-4" fmla="*/ 0 h 286367"/>
                    <a:gd name="connsiteX2-5" fmla="*/ 143400 w 338920"/>
                    <a:gd name="connsiteY2-6" fmla="*/ 0 h 286367"/>
                    <a:gd name="connsiteX3-7" fmla="*/ 22929 w 338920"/>
                    <a:gd name="connsiteY3-8" fmla="*/ 286367 h 286367"/>
                    <a:gd name="connsiteX0-9" fmla="*/ 29039 w 345030"/>
                    <a:gd name="connsiteY0-10" fmla="*/ 286367 h 286367"/>
                    <a:gd name="connsiteX1-11" fmla="*/ 345030 w 345030"/>
                    <a:gd name="connsiteY1-12" fmla="*/ 0 h 286367"/>
                    <a:gd name="connsiteX2-13" fmla="*/ 149510 w 345030"/>
                    <a:gd name="connsiteY2-14" fmla="*/ 0 h 286367"/>
                    <a:gd name="connsiteX3-15" fmla="*/ 29039 w 345030"/>
                    <a:gd name="connsiteY3-16" fmla="*/ 286367 h 28636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45030" h="286367">
                      <a:moveTo>
                        <a:pt x="29039" y="286367"/>
                      </a:moveTo>
                      <a:lnTo>
                        <a:pt x="345030" y="0"/>
                      </a:lnTo>
                      <a:lnTo>
                        <a:pt x="149510" y="0"/>
                      </a:lnTo>
                      <a:cubicBezTo>
                        <a:pt x="56030" y="99406"/>
                        <a:pt x="-53251" y="181036"/>
                        <a:pt x="29039" y="28636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3" name="任意多边形: 形状 162"/>
              <p:cNvSpPr/>
              <p:nvPr/>
            </p:nvSpPr>
            <p:spPr>
              <a:xfrm>
                <a:off x="3777743" y="2557744"/>
                <a:ext cx="137640" cy="102817"/>
              </a:xfrm>
              <a:custGeom>
                <a:avLst/>
                <a:gdLst>
                  <a:gd name="connsiteX0" fmla="*/ 12466 w 137640"/>
                  <a:gd name="connsiteY0" fmla="*/ 0 h 102817"/>
                  <a:gd name="connsiteX1" fmla="*/ 99513 w 137640"/>
                  <a:gd name="connsiteY1" fmla="*/ 20875 h 102817"/>
                  <a:gd name="connsiteX2" fmla="*/ 137640 w 137640"/>
                  <a:gd name="connsiteY2" fmla="*/ 51409 h 102817"/>
                  <a:gd name="connsiteX3" fmla="*/ 99513 w 137640"/>
                  <a:gd name="connsiteY3" fmla="*/ 81943 h 102817"/>
                  <a:gd name="connsiteX4" fmla="*/ 12467 w 137640"/>
                  <a:gd name="connsiteY4" fmla="*/ 102817 h 102817"/>
                  <a:gd name="connsiteX5" fmla="*/ 11770 w 137640"/>
                  <a:gd name="connsiteY5" fmla="*/ 101922 h 102817"/>
                  <a:gd name="connsiteX6" fmla="*/ 0 w 137640"/>
                  <a:gd name="connsiteY6" fmla="*/ 51408 h 102817"/>
                  <a:gd name="connsiteX7" fmla="*/ 11770 w 137640"/>
                  <a:gd name="connsiteY7" fmla="*/ 894 h 10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40" h="102817">
                    <a:moveTo>
                      <a:pt x="12466" y="0"/>
                    </a:moveTo>
                    <a:lnTo>
                      <a:pt x="99513" y="20875"/>
                    </a:lnTo>
                    <a:cubicBezTo>
                      <a:pt x="124064" y="30260"/>
                      <a:pt x="137640" y="40578"/>
                      <a:pt x="137640" y="51409"/>
                    </a:cubicBezTo>
                    <a:cubicBezTo>
                      <a:pt x="137640" y="62240"/>
                      <a:pt x="124064" y="72558"/>
                      <a:pt x="99513" y="81943"/>
                    </a:cubicBezTo>
                    <a:lnTo>
                      <a:pt x="12467" y="102817"/>
                    </a:lnTo>
                    <a:lnTo>
                      <a:pt x="11770" y="101922"/>
                    </a:lnTo>
                    <a:cubicBezTo>
                      <a:pt x="4191" y="86396"/>
                      <a:pt x="0" y="69326"/>
                      <a:pt x="0" y="51408"/>
                    </a:cubicBezTo>
                    <a:cubicBezTo>
                      <a:pt x="0" y="33490"/>
                      <a:pt x="4191" y="16420"/>
                      <a:pt x="11770" y="89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8" name="直接连接符 157"/>
            <p:cNvCxnSpPr/>
            <p:nvPr userDrawn="1"/>
          </p:nvCxnSpPr>
          <p:spPr>
            <a:xfrm>
              <a:off x="2896867" y="983095"/>
              <a:ext cx="7755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 userDrawn="1"/>
          </p:nvCxnSpPr>
          <p:spPr>
            <a:xfrm>
              <a:off x="2712042" y="1077940"/>
              <a:ext cx="5810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 userDrawn="1"/>
          </p:nvCxnSpPr>
          <p:spPr>
            <a:xfrm>
              <a:off x="3517006" y="1077940"/>
              <a:ext cx="4569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 userDrawn="1"/>
          </p:nvCxnSpPr>
          <p:spPr>
            <a:xfrm>
              <a:off x="3893953" y="983095"/>
              <a:ext cx="5737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组合 168"/>
          <p:cNvGrpSpPr/>
          <p:nvPr userDrawn="1"/>
        </p:nvGrpSpPr>
        <p:grpSpPr>
          <a:xfrm>
            <a:off x="8794381" y="1778855"/>
            <a:ext cx="477292" cy="1487823"/>
            <a:chOff x="3027144" y="475934"/>
            <a:chExt cx="477292" cy="1487823"/>
          </a:xfrm>
        </p:grpSpPr>
        <p:grpSp>
          <p:nvGrpSpPr>
            <p:cNvPr id="170" name="组合 169"/>
            <p:cNvGrpSpPr/>
            <p:nvPr userDrawn="1"/>
          </p:nvGrpSpPr>
          <p:grpSpPr>
            <a:xfrm rot="18900000">
              <a:off x="3027144" y="475934"/>
              <a:ext cx="477292" cy="501132"/>
              <a:chOff x="3605821" y="4061264"/>
              <a:chExt cx="1078078" cy="1131928"/>
            </a:xfrm>
          </p:grpSpPr>
          <p:grpSp>
            <p:nvGrpSpPr>
              <p:cNvPr id="175" name="组合 174"/>
              <p:cNvGrpSpPr/>
              <p:nvPr/>
            </p:nvGrpSpPr>
            <p:grpSpPr>
              <a:xfrm rot="2664759">
                <a:off x="3668078" y="4061264"/>
                <a:ext cx="1015821" cy="1124327"/>
                <a:chOff x="3203900" y="3809391"/>
                <a:chExt cx="1015821" cy="1124327"/>
              </a:xfrm>
            </p:grpSpPr>
            <p:sp>
              <p:nvSpPr>
                <p:cNvPr id="177" name="任意多边形: 形状 176"/>
                <p:cNvSpPr/>
                <p:nvPr/>
              </p:nvSpPr>
              <p:spPr>
                <a:xfrm>
                  <a:off x="3598629" y="3809391"/>
                  <a:ext cx="226363" cy="239966"/>
                </a:xfrm>
                <a:custGeom>
                  <a:avLst/>
                  <a:gdLst>
                    <a:gd name="connsiteX0" fmla="*/ 113181 w 226363"/>
                    <a:gd name="connsiteY0" fmla="*/ 0 h 239966"/>
                    <a:gd name="connsiteX1" fmla="*/ 141346 w 226363"/>
                    <a:gd name="connsiteY1" fmla="*/ 31031 h 239966"/>
                    <a:gd name="connsiteX2" fmla="*/ 195416 w 226363"/>
                    <a:gd name="connsiteY2" fmla="*/ 126078 h 239966"/>
                    <a:gd name="connsiteX3" fmla="*/ 226363 w 226363"/>
                    <a:gd name="connsiteY3" fmla="*/ 214473 h 239966"/>
                    <a:gd name="connsiteX4" fmla="*/ 194342 w 226363"/>
                    <a:gd name="connsiteY4" fmla="*/ 228966 h 239966"/>
                    <a:gd name="connsiteX5" fmla="*/ 113181 w 226363"/>
                    <a:gd name="connsiteY5" fmla="*/ 239966 h 239966"/>
                    <a:gd name="connsiteX6" fmla="*/ 32020 w 226363"/>
                    <a:gd name="connsiteY6" fmla="*/ 228966 h 239966"/>
                    <a:gd name="connsiteX7" fmla="*/ 0 w 226363"/>
                    <a:gd name="connsiteY7" fmla="*/ 214473 h 239966"/>
                    <a:gd name="connsiteX8" fmla="*/ 30947 w 226363"/>
                    <a:gd name="connsiteY8" fmla="*/ 126078 h 239966"/>
                    <a:gd name="connsiteX9" fmla="*/ 85017 w 226363"/>
                    <a:gd name="connsiteY9" fmla="*/ 31031 h 23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6363" h="239966">
                      <a:moveTo>
                        <a:pt x="113181" y="0"/>
                      </a:moveTo>
                      <a:lnTo>
                        <a:pt x="141346" y="31031"/>
                      </a:lnTo>
                      <a:cubicBezTo>
                        <a:pt x="161200" y="58258"/>
                        <a:pt x="179353" y="90204"/>
                        <a:pt x="195416" y="126078"/>
                      </a:cubicBezTo>
                      <a:lnTo>
                        <a:pt x="226363" y="214473"/>
                      </a:lnTo>
                      <a:lnTo>
                        <a:pt x="194342" y="228966"/>
                      </a:lnTo>
                      <a:cubicBezTo>
                        <a:pt x="169396" y="236049"/>
                        <a:pt x="141970" y="239966"/>
                        <a:pt x="113181" y="239966"/>
                      </a:cubicBezTo>
                      <a:cubicBezTo>
                        <a:pt x="84392" y="239966"/>
                        <a:pt x="56966" y="236049"/>
                        <a:pt x="32020" y="228966"/>
                      </a:cubicBezTo>
                      <a:lnTo>
                        <a:pt x="0" y="214473"/>
                      </a:lnTo>
                      <a:lnTo>
                        <a:pt x="30947" y="126078"/>
                      </a:lnTo>
                      <a:cubicBezTo>
                        <a:pt x="47010" y="90204"/>
                        <a:pt x="65164" y="58258"/>
                        <a:pt x="85017" y="31031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任意多边形: 形状 177"/>
                <p:cNvSpPr/>
                <p:nvPr/>
              </p:nvSpPr>
              <p:spPr>
                <a:xfrm>
                  <a:off x="3552018" y="4062367"/>
                  <a:ext cx="319584" cy="797379"/>
                </a:xfrm>
                <a:custGeom>
                  <a:avLst/>
                  <a:gdLst>
                    <a:gd name="connsiteX0" fmla="*/ 281451 w 319584"/>
                    <a:gd name="connsiteY0" fmla="*/ 0 h 828409"/>
                    <a:gd name="connsiteX1" fmla="*/ 283551 w 319584"/>
                    <a:gd name="connsiteY1" fmla="*/ 5998 h 828409"/>
                    <a:gd name="connsiteX2" fmla="*/ 319584 w 319584"/>
                    <a:gd name="connsiteY2" fmla="*/ 294861 h 828409"/>
                    <a:gd name="connsiteX3" fmla="*/ 187957 w 319584"/>
                    <a:gd name="connsiteY3" fmla="*/ 797379 h 828409"/>
                    <a:gd name="connsiteX4" fmla="*/ 159792 w 319584"/>
                    <a:gd name="connsiteY4" fmla="*/ 828409 h 828409"/>
                    <a:gd name="connsiteX5" fmla="*/ 131628 w 319584"/>
                    <a:gd name="connsiteY5" fmla="*/ 797379 h 828409"/>
                    <a:gd name="connsiteX6" fmla="*/ 0 w 319584"/>
                    <a:gd name="connsiteY6" fmla="*/ 294861 h 828409"/>
                    <a:gd name="connsiteX7" fmla="*/ 36034 w 319584"/>
                    <a:gd name="connsiteY7" fmla="*/ 5998 h 828409"/>
                    <a:gd name="connsiteX8" fmla="*/ 38134 w 319584"/>
                    <a:gd name="connsiteY8" fmla="*/ 0 h 828409"/>
                    <a:gd name="connsiteX9" fmla="*/ 64892 w 319584"/>
                    <a:gd name="connsiteY9" fmla="*/ 12112 h 828409"/>
                    <a:gd name="connsiteX10" fmla="*/ 159792 w 319584"/>
                    <a:gd name="connsiteY10" fmla="*/ 24974 h 828409"/>
                    <a:gd name="connsiteX11" fmla="*/ 254692 w 319584"/>
                    <a:gd name="connsiteY11" fmla="*/ 12112 h 828409"/>
                    <a:gd name="connsiteX0-1" fmla="*/ 281451 w 319584"/>
                    <a:gd name="connsiteY0-2" fmla="*/ 0 h 797379"/>
                    <a:gd name="connsiteX1-3" fmla="*/ 283551 w 319584"/>
                    <a:gd name="connsiteY1-4" fmla="*/ 5998 h 797379"/>
                    <a:gd name="connsiteX2-5" fmla="*/ 319584 w 319584"/>
                    <a:gd name="connsiteY2-6" fmla="*/ 294861 h 797379"/>
                    <a:gd name="connsiteX3-7" fmla="*/ 187957 w 319584"/>
                    <a:gd name="connsiteY3-8" fmla="*/ 797379 h 797379"/>
                    <a:gd name="connsiteX4-9" fmla="*/ 131628 w 319584"/>
                    <a:gd name="connsiteY4-10" fmla="*/ 797379 h 797379"/>
                    <a:gd name="connsiteX5-11" fmla="*/ 0 w 319584"/>
                    <a:gd name="connsiteY5-12" fmla="*/ 294861 h 797379"/>
                    <a:gd name="connsiteX6-13" fmla="*/ 36034 w 319584"/>
                    <a:gd name="connsiteY6-14" fmla="*/ 5998 h 797379"/>
                    <a:gd name="connsiteX7-15" fmla="*/ 38134 w 319584"/>
                    <a:gd name="connsiteY7-16" fmla="*/ 0 h 797379"/>
                    <a:gd name="connsiteX8-17" fmla="*/ 64892 w 319584"/>
                    <a:gd name="connsiteY8-18" fmla="*/ 12112 h 797379"/>
                    <a:gd name="connsiteX9-19" fmla="*/ 159792 w 319584"/>
                    <a:gd name="connsiteY9-20" fmla="*/ 24974 h 797379"/>
                    <a:gd name="connsiteX10-21" fmla="*/ 254692 w 319584"/>
                    <a:gd name="connsiteY10-22" fmla="*/ 12112 h 797379"/>
                    <a:gd name="connsiteX11-23" fmla="*/ 281451 w 319584"/>
                    <a:gd name="connsiteY11-24" fmla="*/ 0 h 79737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l="l" t="t" r="r" b="b"/>
                  <a:pathLst>
                    <a:path w="319584" h="797379">
                      <a:moveTo>
                        <a:pt x="281451" y="0"/>
                      </a:moveTo>
                      <a:lnTo>
                        <a:pt x="283551" y="5998"/>
                      </a:lnTo>
                      <a:cubicBezTo>
                        <a:pt x="306531" y="91867"/>
                        <a:pt x="319584" y="190270"/>
                        <a:pt x="319584" y="294861"/>
                      </a:cubicBezTo>
                      <a:cubicBezTo>
                        <a:pt x="319584" y="504044"/>
                        <a:pt x="267372" y="688473"/>
                        <a:pt x="187957" y="797379"/>
                      </a:cubicBezTo>
                      <a:lnTo>
                        <a:pt x="131628" y="797379"/>
                      </a:lnTo>
                      <a:cubicBezTo>
                        <a:pt x="52214" y="688473"/>
                        <a:pt x="0" y="504044"/>
                        <a:pt x="0" y="294861"/>
                      </a:cubicBezTo>
                      <a:cubicBezTo>
                        <a:pt x="0" y="190270"/>
                        <a:pt x="13054" y="91867"/>
                        <a:pt x="36034" y="5998"/>
                      </a:cubicBezTo>
                      <a:lnTo>
                        <a:pt x="38134" y="0"/>
                      </a:lnTo>
                      <a:lnTo>
                        <a:pt x="64892" y="12112"/>
                      </a:lnTo>
                      <a:cubicBezTo>
                        <a:pt x="94061" y="20394"/>
                        <a:pt x="126130" y="24974"/>
                        <a:pt x="159792" y="24974"/>
                      </a:cubicBezTo>
                      <a:cubicBezTo>
                        <a:pt x="193455" y="24974"/>
                        <a:pt x="225524" y="20394"/>
                        <a:pt x="254692" y="12112"/>
                      </a:cubicBezTo>
                      <a:lnTo>
                        <a:pt x="28145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Freeform 225"/>
                <p:cNvSpPr/>
                <p:nvPr/>
              </p:nvSpPr>
              <p:spPr bwMode="auto">
                <a:xfrm rot="18737475">
                  <a:off x="3819783" y="4533778"/>
                  <a:ext cx="334950" cy="464927"/>
                </a:xfrm>
                <a:custGeom>
                  <a:avLst/>
                  <a:gdLst>
                    <a:gd name="T0" fmla="*/ 11 w 67"/>
                    <a:gd name="T1" fmla="*/ 30 h 93"/>
                    <a:gd name="T2" fmla="*/ 25 w 67"/>
                    <a:gd name="T3" fmla="*/ 46 h 93"/>
                    <a:gd name="T4" fmla="*/ 19 w 67"/>
                    <a:gd name="T5" fmla="*/ 67 h 93"/>
                    <a:gd name="T6" fmla="*/ 0 w 67"/>
                    <a:gd name="T7" fmla="*/ 93 h 93"/>
                    <a:gd name="T8" fmla="*/ 67 w 67"/>
                    <a:gd name="T9" fmla="*/ 33 h 93"/>
                    <a:gd name="T10" fmla="*/ 65 w 67"/>
                    <a:gd name="T11" fmla="*/ 0 h 93"/>
                    <a:gd name="T12" fmla="*/ 11 w 67"/>
                    <a:gd name="T13" fmla="*/ 3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93">
                      <a:moveTo>
                        <a:pt x="11" y="30"/>
                      </a:moveTo>
                      <a:lnTo>
                        <a:pt x="25" y="46"/>
                      </a:lnTo>
                      <a:lnTo>
                        <a:pt x="19" y="67"/>
                      </a:lnTo>
                      <a:lnTo>
                        <a:pt x="0" y="93"/>
                      </a:lnTo>
                      <a:lnTo>
                        <a:pt x="67" y="33"/>
                      </a:lnTo>
                      <a:lnTo>
                        <a:pt x="65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0" name="Freeform 225"/>
                <p:cNvSpPr/>
                <p:nvPr/>
              </p:nvSpPr>
              <p:spPr bwMode="auto">
                <a:xfrm rot="2862525" flipH="1">
                  <a:off x="3268889" y="4533779"/>
                  <a:ext cx="334950" cy="464927"/>
                </a:xfrm>
                <a:custGeom>
                  <a:avLst/>
                  <a:gdLst>
                    <a:gd name="T0" fmla="*/ 11 w 67"/>
                    <a:gd name="T1" fmla="*/ 30 h 93"/>
                    <a:gd name="T2" fmla="*/ 25 w 67"/>
                    <a:gd name="T3" fmla="*/ 46 h 93"/>
                    <a:gd name="T4" fmla="*/ 19 w 67"/>
                    <a:gd name="T5" fmla="*/ 67 h 93"/>
                    <a:gd name="T6" fmla="*/ 0 w 67"/>
                    <a:gd name="T7" fmla="*/ 93 h 93"/>
                    <a:gd name="T8" fmla="*/ 67 w 67"/>
                    <a:gd name="T9" fmla="*/ 33 h 93"/>
                    <a:gd name="T10" fmla="*/ 65 w 67"/>
                    <a:gd name="T11" fmla="*/ 0 h 93"/>
                    <a:gd name="T12" fmla="*/ 11 w 67"/>
                    <a:gd name="T13" fmla="*/ 3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93">
                      <a:moveTo>
                        <a:pt x="11" y="30"/>
                      </a:moveTo>
                      <a:lnTo>
                        <a:pt x="25" y="46"/>
                      </a:lnTo>
                      <a:lnTo>
                        <a:pt x="19" y="67"/>
                      </a:lnTo>
                      <a:lnTo>
                        <a:pt x="0" y="93"/>
                      </a:lnTo>
                      <a:lnTo>
                        <a:pt x="67" y="33"/>
                      </a:lnTo>
                      <a:lnTo>
                        <a:pt x="65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76" name="Freeform 226"/>
              <p:cNvSpPr>
                <a:spLocks noEditPoints="1"/>
              </p:cNvSpPr>
              <p:nvPr/>
            </p:nvSpPr>
            <p:spPr bwMode="auto">
              <a:xfrm rot="21377758">
                <a:off x="3605821" y="4973572"/>
                <a:ext cx="242566" cy="219620"/>
              </a:xfrm>
              <a:custGeom>
                <a:avLst/>
                <a:gdLst>
                  <a:gd name="T0" fmla="*/ 30 w 58"/>
                  <a:gd name="T1" fmla="*/ 4 h 53"/>
                  <a:gd name="T2" fmla="*/ 0 w 58"/>
                  <a:gd name="T3" fmla="*/ 53 h 53"/>
                  <a:gd name="T4" fmla="*/ 54 w 58"/>
                  <a:gd name="T5" fmla="*/ 25 h 53"/>
                  <a:gd name="T6" fmla="*/ 30 w 58"/>
                  <a:gd name="T7" fmla="*/ 4 h 53"/>
                  <a:gd name="T8" fmla="*/ 43 w 58"/>
                  <a:gd name="T9" fmla="*/ 22 h 53"/>
                  <a:gd name="T10" fmla="*/ 23 w 58"/>
                  <a:gd name="T11" fmla="*/ 33 h 53"/>
                  <a:gd name="T12" fmla="*/ 34 w 58"/>
                  <a:gd name="T13" fmla="*/ 14 h 53"/>
                  <a:gd name="T14" fmla="*/ 43 w 58"/>
                  <a:gd name="T15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3">
                    <a:moveTo>
                      <a:pt x="30" y="4"/>
                    </a:moveTo>
                    <a:cubicBezTo>
                      <a:pt x="18" y="13"/>
                      <a:pt x="0" y="53"/>
                      <a:pt x="0" y="53"/>
                    </a:cubicBezTo>
                    <a:cubicBezTo>
                      <a:pt x="0" y="53"/>
                      <a:pt x="51" y="38"/>
                      <a:pt x="54" y="25"/>
                    </a:cubicBezTo>
                    <a:cubicBezTo>
                      <a:pt x="58" y="3"/>
                      <a:pt x="34" y="0"/>
                      <a:pt x="30" y="4"/>
                    </a:cubicBezTo>
                    <a:close/>
                    <a:moveTo>
                      <a:pt x="43" y="22"/>
                    </a:moveTo>
                    <a:cubicBezTo>
                      <a:pt x="42" y="27"/>
                      <a:pt x="23" y="33"/>
                      <a:pt x="23" y="33"/>
                    </a:cubicBezTo>
                    <a:cubicBezTo>
                      <a:pt x="23" y="33"/>
                      <a:pt x="29" y="17"/>
                      <a:pt x="34" y="14"/>
                    </a:cubicBezTo>
                    <a:cubicBezTo>
                      <a:pt x="36" y="13"/>
                      <a:pt x="45" y="13"/>
                      <a:pt x="43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171" name="直接连接符 170"/>
            <p:cNvCxnSpPr/>
            <p:nvPr userDrawn="1"/>
          </p:nvCxnSpPr>
          <p:spPr>
            <a:xfrm>
              <a:off x="3202201" y="1187591"/>
              <a:ext cx="0" cy="23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/>
          </p:nvCxnSpPr>
          <p:spPr>
            <a:xfrm>
              <a:off x="3364683" y="1132938"/>
              <a:ext cx="0" cy="183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/>
          </p:nvCxnSpPr>
          <p:spPr>
            <a:xfrm>
              <a:off x="3371517" y="1496062"/>
              <a:ext cx="0" cy="4676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/>
          </p:nvCxnSpPr>
          <p:spPr>
            <a:xfrm>
              <a:off x="3202201" y="1515052"/>
              <a:ext cx="0" cy="333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组合 180"/>
          <p:cNvGrpSpPr/>
          <p:nvPr userDrawn="1"/>
        </p:nvGrpSpPr>
        <p:grpSpPr>
          <a:xfrm flipH="1">
            <a:off x="2262782" y="2277067"/>
            <a:ext cx="1280932" cy="470782"/>
            <a:chOff x="3322320" y="2479040"/>
            <a:chExt cx="5400040" cy="1984684"/>
          </a:xfrm>
        </p:grpSpPr>
        <p:sp>
          <p:nvSpPr>
            <p:cNvPr id="182" name="矩形 181"/>
            <p:cNvSpPr/>
            <p:nvPr userDrawn="1"/>
          </p:nvSpPr>
          <p:spPr>
            <a:xfrm>
              <a:off x="4561840" y="2479040"/>
              <a:ext cx="106680" cy="604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 userDrawn="1"/>
          </p:nvSpPr>
          <p:spPr>
            <a:xfrm>
              <a:off x="4940300" y="2788920"/>
              <a:ext cx="330200" cy="34544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任意多边形: 形状 183"/>
            <p:cNvSpPr/>
            <p:nvPr userDrawn="1"/>
          </p:nvSpPr>
          <p:spPr>
            <a:xfrm>
              <a:off x="4940300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矩形 184"/>
            <p:cNvSpPr/>
            <p:nvPr userDrawn="1"/>
          </p:nvSpPr>
          <p:spPr>
            <a:xfrm>
              <a:off x="6239004" y="2788920"/>
              <a:ext cx="330200" cy="34544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任意多边形: 形状 185"/>
            <p:cNvSpPr/>
            <p:nvPr userDrawn="1"/>
          </p:nvSpPr>
          <p:spPr>
            <a:xfrm>
              <a:off x="6239004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任意多边形: 形状 186"/>
            <p:cNvSpPr/>
            <p:nvPr userDrawn="1"/>
          </p:nvSpPr>
          <p:spPr>
            <a:xfrm>
              <a:off x="3886200" y="3063240"/>
              <a:ext cx="4104640" cy="675640"/>
            </a:xfrm>
            <a:custGeom>
              <a:avLst/>
              <a:gdLst>
                <a:gd name="connsiteX0" fmla="*/ 5080 w 4104640"/>
                <a:gd name="connsiteY0" fmla="*/ 320040 h 675640"/>
                <a:gd name="connsiteX1" fmla="*/ 0 w 4104640"/>
                <a:gd name="connsiteY1" fmla="*/ 462280 h 675640"/>
                <a:gd name="connsiteX2" fmla="*/ 1732280 w 4104640"/>
                <a:gd name="connsiteY2" fmla="*/ 675640 h 675640"/>
                <a:gd name="connsiteX3" fmla="*/ 4104640 w 4104640"/>
                <a:gd name="connsiteY3" fmla="*/ 675640 h 675640"/>
                <a:gd name="connsiteX4" fmla="*/ 3977640 w 4104640"/>
                <a:gd name="connsiteY4" fmla="*/ 320040 h 675640"/>
                <a:gd name="connsiteX5" fmla="*/ 3464560 w 4104640"/>
                <a:gd name="connsiteY5" fmla="*/ 320040 h 675640"/>
                <a:gd name="connsiteX6" fmla="*/ 2946400 w 4104640"/>
                <a:gd name="connsiteY6" fmla="*/ 0 h 675640"/>
                <a:gd name="connsiteX7" fmla="*/ 584200 w 4104640"/>
                <a:gd name="connsiteY7" fmla="*/ 0 h 675640"/>
                <a:gd name="connsiteX8" fmla="*/ 584200 w 4104640"/>
                <a:gd name="connsiteY8" fmla="*/ 314960 h 675640"/>
                <a:gd name="connsiteX9" fmla="*/ 5080 w 4104640"/>
                <a:gd name="connsiteY9" fmla="*/ 320040 h 67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4640" h="675640">
                  <a:moveTo>
                    <a:pt x="5080" y="320040"/>
                  </a:moveTo>
                  <a:lnTo>
                    <a:pt x="0" y="462280"/>
                  </a:lnTo>
                  <a:lnTo>
                    <a:pt x="1732280" y="675640"/>
                  </a:lnTo>
                  <a:lnTo>
                    <a:pt x="4104640" y="675640"/>
                  </a:lnTo>
                  <a:lnTo>
                    <a:pt x="3977640" y="320040"/>
                  </a:lnTo>
                  <a:lnTo>
                    <a:pt x="3464560" y="320040"/>
                  </a:lnTo>
                  <a:lnTo>
                    <a:pt x="2946400" y="0"/>
                  </a:lnTo>
                  <a:lnTo>
                    <a:pt x="584200" y="0"/>
                  </a:lnTo>
                  <a:lnTo>
                    <a:pt x="584200" y="314960"/>
                  </a:lnTo>
                  <a:lnTo>
                    <a:pt x="5080" y="32004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: 形状 187"/>
            <p:cNvSpPr/>
            <p:nvPr userDrawn="1"/>
          </p:nvSpPr>
          <p:spPr>
            <a:xfrm>
              <a:off x="3322320" y="3439160"/>
              <a:ext cx="5196840" cy="604520"/>
            </a:xfrm>
            <a:custGeom>
              <a:avLst/>
              <a:gdLst>
                <a:gd name="connsiteX0" fmla="*/ 0 w 5196840"/>
                <a:gd name="connsiteY0" fmla="*/ 0 h 604520"/>
                <a:gd name="connsiteX1" fmla="*/ 594360 w 5196840"/>
                <a:gd name="connsiteY1" fmla="*/ 604520 h 604520"/>
                <a:gd name="connsiteX2" fmla="*/ 5196840 w 5196840"/>
                <a:gd name="connsiteY2" fmla="*/ 604520 h 604520"/>
                <a:gd name="connsiteX3" fmla="*/ 5196840 w 5196840"/>
                <a:gd name="connsiteY3" fmla="*/ 233680 h 604520"/>
                <a:gd name="connsiteX4" fmla="*/ 2301240 w 5196840"/>
                <a:gd name="connsiteY4" fmla="*/ 233680 h 604520"/>
                <a:gd name="connsiteX5" fmla="*/ 0 w 5196840"/>
                <a:gd name="connsiteY5" fmla="*/ 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6840" h="604520">
                  <a:moveTo>
                    <a:pt x="0" y="0"/>
                  </a:moveTo>
                  <a:lnTo>
                    <a:pt x="594360" y="604520"/>
                  </a:lnTo>
                  <a:lnTo>
                    <a:pt x="5196840" y="604520"/>
                  </a:lnTo>
                  <a:lnTo>
                    <a:pt x="5196840" y="233680"/>
                  </a:lnTo>
                  <a:lnTo>
                    <a:pt x="2301240" y="233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矩形 188"/>
            <p:cNvSpPr/>
            <p:nvPr userDrawn="1"/>
          </p:nvSpPr>
          <p:spPr>
            <a:xfrm>
              <a:off x="4824278" y="3230880"/>
              <a:ext cx="194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矩形 189"/>
            <p:cNvSpPr/>
            <p:nvPr userDrawn="1"/>
          </p:nvSpPr>
          <p:spPr>
            <a:xfrm>
              <a:off x="4824278" y="3393599"/>
              <a:ext cx="216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 userDrawn="1"/>
          </p:nvSpPr>
          <p:spPr>
            <a:xfrm>
              <a:off x="4025741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矩形 191"/>
            <p:cNvSpPr/>
            <p:nvPr userDrawn="1"/>
          </p:nvSpPr>
          <p:spPr>
            <a:xfrm>
              <a:off x="4313685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矩形 192"/>
            <p:cNvSpPr/>
            <p:nvPr userDrawn="1"/>
          </p:nvSpPr>
          <p:spPr>
            <a:xfrm>
              <a:off x="4601628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矩形 193"/>
            <p:cNvSpPr/>
            <p:nvPr userDrawn="1"/>
          </p:nvSpPr>
          <p:spPr>
            <a:xfrm>
              <a:off x="5547360" y="4028470"/>
              <a:ext cx="2981960" cy="10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: 形状 194"/>
            <p:cNvSpPr/>
            <p:nvPr userDrawn="1"/>
          </p:nvSpPr>
          <p:spPr>
            <a:xfrm>
              <a:off x="5590540" y="4013200"/>
              <a:ext cx="3131820" cy="8385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</a:cxnLst>
              <a:rect l="l" t="t" r="r" b="b"/>
              <a:pathLst>
                <a:path w="3131820" h="83850">
                  <a:moveTo>
                    <a:pt x="0" y="7621"/>
                  </a:moveTo>
                  <a:cubicBezTo>
                    <a:pt x="78528" y="-3386"/>
                    <a:pt x="126577" y="77048"/>
                    <a:pt x="185420" y="76201"/>
                  </a:cubicBezTo>
                  <a:cubicBezTo>
                    <a:pt x="244263" y="75354"/>
                    <a:pt x="297180" y="1694"/>
                    <a:pt x="353060" y="2541"/>
                  </a:cubicBezTo>
                  <a:cubicBezTo>
                    <a:pt x="408940" y="3388"/>
                    <a:pt x="462280" y="80011"/>
                    <a:pt x="520700" y="81281"/>
                  </a:cubicBezTo>
                  <a:cubicBezTo>
                    <a:pt x="579120" y="82551"/>
                    <a:pt x="644313" y="11854"/>
                    <a:pt x="703580" y="10161"/>
                  </a:cubicBezTo>
                  <a:cubicBezTo>
                    <a:pt x="762847" y="8468"/>
                    <a:pt x="817880" y="72391"/>
                    <a:pt x="876300" y="71121"/>
                  </a:cubicBezTo>
                  <a:cubicBezTo>
                    <a:pt x="934720" y="69851"/>
                    <a:pt x="997373" y="424"/>
                    <a:pt x="1054100" y="2541"/>
                  </a:cubicBezTo>
                  <a:cubicBezTo>
                    <a:pt x="1110827" y="4658"/>
                    <a:pt x="1159087" y="82128"/>
                    <a:pt x="1216660" y="83821"/>
                  </a:cubicBezTo>
                  <a:cubicBezTo>
                    <a:pt x="1274233" y="85514"/>
                    <a:pt x="1341120" y="13971"/>
                    <a:pt x="1399540" y="12701"/>
                  </a:cubicBezTo>
                  <a:cubicBezTo>
                    <a:pt x="1457960" y="11431"/>
                    <a:pt x="1507067" y="76201"/>
                    <a:pt x="1567180" y="76201"/>
                  </a:cubicBezTo>
                  <a:cubicBezTo>
                    <a:pt x="1627293" y="76201"/>
                    <a:pt x="1700107" y="12278"/>
                    <a:pt x="1760220" y="12701"/>
                  </a:cubicBezTo>
                  <a:cubicBezTo>
                    <a:pt x="1820333" y="13124"/>
                    <a:pt x="1870710" y="79588"/>
                    <a:pt x="1927860" y="78741"/>
                  </a:cubicBezTo>
                  <a:cubicBezTo>
                    <a:pt x="1985010" y="77894"/>
                    <a:pt x="2046817" y="8044"/>
                    <a:pt x="2103120" y="7621"/>
                  </a:cubicBezTo>
                  <a:cubicBezTo>
                    <a:pt x="2159423" y="7198"/>
                    <a:pt x="2206837" y="77471"/>
                    <a:pt x="2265680" y="76201"/>
                  </a:cubicBezTo>
                  <a:cubicBezTo>
                    <a:pt x="2324523" y="74931"/>
                    <a:pt x="2396490" y="-422"/>
                    <a:pt x="2456180" y="1"/>
                  </a:cubicBezTo>
                  <a:cubicBezTo>
                    <a:pt x="2515870" y="424"/>
                    <a:pt x="2567093" y="78741"/>
                    <a:pt x="2623820" y="78741"/>
                  </a:cubicBezTo>
                  <a:cubicBezTo>
                    <a:pt x="2680547" y="78741"/>
                    <a:pt x="2739813" y="1"/>
                    <a:pt x="2796540" y="1"/>
                  </a:cubicBezTo>
                  <a:cubicBezTo>
                    <a:pt x="2853267" y="1"/>
                    <a:pt x="2908300" y="77048"/>
                    <a:pt x="2964180" y="78741"/>
                  </a:cubicBezTo>
                  <a:cubicBezTo>
                    <a:pt x="3020060" y="80434"/>
                    <a:pt x="3083137" y="8468"/>
                    <a:pt x="313182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: 形状 195"/>
            <p:cNvSpPr/>
            <p:nvPr userDrawn="1"/>
          </p:nvSpPr>
          <p:spPr>
            <a:xfrm>
              <a:off x="7350760" y="4384954"/>
              <a:ext cx="1371600" cy="7877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  <a:gd name="connsiteX0-39" fmla="*/ 0 w 2946400"/>
                <a:gd name="connsiteY0-40" fmla="*/ 76201 h 83850"/>
                <a:gd name="connsiteX1-41" fmla="*/ 167640 w 2946400"/>
                <a:gd name="connsiteY1-42" fmla="*/ 2541 h 83850"/>
                <a:gd name="connsiteX2-43" fmla="*/ 335280 w 2946400"/>
                <a:gd name="connsiteY2-44" fmla="*/ 81281 h 83850"/>
                <a:gd name="connsiteX3-45" fmla="*/ 518160 w 2946400"/>
                <a:gd name="connsiteY3-46" fmla="*/ 10161 h 83850"/>
                <a:gd name="connsiteX4-47" fmla="*/ 690880 w 2946400"/>
                <a:gd name="connsiteY4-48" fmla="*/ 71121 h 83850"/>
                <a:gd name="connsiteX5-49" fmla="*/ 868680 w 2946400"/>
                <a:gd name="connsiteY5-50" fmla="*/ 2541 h 83850"/>
                <a:gd name="connsiteX6-51" fmla="*/ 1031240 w 2946400"/>
                <a:gd name="connsiteY6-52" fmla="*/ 83821 h 83850"/>
                <a:gd name="connsiteX7-53" fmla="*/ 1214120 w 2946400"/>
                <a:gd name="connsiteY7-54" fmla="*/ 12701 h 83850"/>
                <a:gd name="connsiteX8-55" fmla="*/ 1381760 w 2946400"/>
                <a:gd name="connsiteY8-56" fmla="*/ 76201 h 83850"/>
                <a:gd name="connsiteX9-57" fmla="*/ 1574800 w 2946400"/>
                <a:gd name="connsiteY9-58" fmla="*/ 12701 h 83850"/>
                <a:gd name="connsiteX10-59" fmla="*/ 1742440 w 2946400"/>
                <a:gd name="connsiteY10-60" fmla="*/ 78741 h 83850"/>
                <a:gd name="connsiteX11-61" fmla="*/ 1917700 w 2946400"/>
                <a:gd name="connsiteY11-62" fmla="*/ 7621 h 83850"/>
                <a:gd name="connsiteX12-63" fmla="*/ 2080260 w 2946400"/>
                <a:gd name="connsiteY12-64" fmla="*/ 76201 h 83850"/>
                <a:gd name="connsiteX13-65" fmla="*/ 2270760 w 2946400"/>
                <a:gd name="connsiteY13-66" fmla="*/ 1 h 83850"/>
                <a:gd name="connsiteX14-67" fmla="*/ 2438400 w 2946400"/>
                <a:gd name="connsiteY14-68" fmla="*/ 78741 h 83850"/>
                <a:gd name="connsiteX15-69" fmla="*/ 2611120 w 2946400"/>
                <a:gd name="connsiteY15-70" fmla="*/ 1 h 83850"/>
                <a:gd name="connsiteX16-71" fmla="*/ 2778760 w 2946400"/>
                <a:gd name="connsiteY16-72" fmla="*/ 78741 h 83850"/>
                <a:gd name="connsiteX17-73" fmla="*/ 2946400 w 2946400"/>
                <a:gd name="connsiteY17-74" fmla="*/ 10161 h 83850"/>
                <a:gd name="connsiteX0-75" fmla="*/ 0 w 2778760"/>
                <a:gd name="connsiteY0-76" fmla="*/ 2541 h 83850"/>
                <a:gd name="connsiteX1-77" fmla="*/ 167640 w 2778760"/>
                <a:gd name="connsiteY1-78" fmla="*/ 81281 h 83850"/>
                <a:gd name="connsiteX2-79" fmla="*/ 350520 w 2778760"/>
                <a:gd name="connsiteY2-80" fmla="*/ 10161 h 83850"/>
                <a:gd name="connsiteX3-81" fmla="*/ 523240 w 2778760"/>
                <a:gd name="connsiteY3-82" fmla="*/ 71121 h 83850"/>
                <a:gd name="connsiteX4-83" fmla="*/ 701040 w 2778760"/>
                <a:gd name="connsiteY4-84" fmla="*/ 2541 h 83850"/>
                <a:gd name="connsiteX5-85" fmla="*/ 863600 w 2778760"/>
                <a:gd name="connsiteY5-86" fmla="*/ 83821 h 83850"/>
                <a:gd name="connsiteX6-87" fmla="*/ 1046480 w 2778760"/>
                <a:gd name="connsiteY6-88" fmla="*/ 12701 h 83850"/>
                <a:gd name="connsiteX7-89" fmla="*/ 1214120 w 2778760"/>
                <a:gd name="connsiteY7-90" fmla="*/ 76201 h 83850"/>
                <a:gd name="connsiteX8-91" fmla="*/ 1407160 w 2778760"/>
                <a:gd name="connsiteY8-92" fmla="*/ 12701 h 83850"/>
                <a:gd name="connsiteX9-93" fmla="*/ 1574800 w 2778760"/>
                <a:gd name="connsiteY9-94" fmla="*/ 78741 h 83850"/>
                <a:gd name="connsiteX10-95" fmla="*/ 1750060 w 2778760"/>
                <a:gd name="connsiteY10-96" fmla="*/ 7621 h 83850"/>
                <a:gd name="connsiteX11-97" fmla="*/ 1912620 w 2778760"/>
                <a:gd name="connsiteY11-98" fmla="*/ 76201 h 83850"/>
                <a:gd name="connsiteX12-99" fmla="*/ 2103120 w 2778760"/>
                <a:gd name="connsiteY12-100" fmla="*/ 1 h 83850"/>
                <a:gd name="connsiteX13-101" fmla="*/ 2270760 w 2778760"/>
                <a:gd name="connsiteY13-102" fmla="*/ 78741 h 83850"/>
                <a:gd name="connsiteX14-103" fmla="*/ 2443480 w 2778760"/>
                <a:gd name="connsiteY14-104" fmla="*/ 1 h 83850"/>
                <a:gd name="connsiteX15-105" fmla="*/ 2611120 w 2778760"/>
                <a:gd name="connsiteY15-106" fmla="*/ 78741 h 83850"/>
                <a:gd name="connsiteX16-107" fmla="*/ 2778760 w 2778760"/>
                <a:gd name="connsiteY16-108" fmla="*/ 10161 h 83850"/>
                <a:gd name="connsiteX0-109" fmla="*/ 0 w 2611120"/>
                <a:gd name="connsiteY0-110" fmla="*/ 81281 h 83850"/>
                <a:gd name="connsiteX1-111" fmla="*/ 182880 w 2611120"/>
                <a:gd name="connsiteY1-112" fmla="*/ 10161 h 83850"/>
                <a:gd name="connsiteX2-113" fmla="*/ 355600 w 2611120"/>
                <a:gd name="connsiteY2-114" fmla="*/ 71121 h 83850"/>
                <a:gd name="connsiteX3-115" fmla="*/ 533400 w 2611120"/>
                <a:gd name="connsiteY3-116" fmla="*/ 2541 h 83850"/>
                <a:gd name="connsiteX4-117" fmla="*/ 695960 w 2611120"/>
                <a:gd name="connsiteY4-118" fmla="*/ 83821 h 83850"/>
                <a:gd name="connsiteX5-119" fmla="*/ 878840 w 2611120"/>
                <a:gd name="connsiteY5-120" fmla="*/ 12701 h 83850"/>
                <a:gd name="connsiteX6-121" fmla="*/ 1046480 w 2611120"/>
                <a:gd name="connsiteY6-122" fmla="*/ 76201 h 83850"/>
                <a:gd name="connsiteX7-123" fmla="*/ 1239520 w 2611120"/>
                <a:gd name="connsiteY7-124" fmla="*/ 12701 h 83850"/>
                <a:gd name="connsiteX8-125" fmla="*/ 1407160 w 2611120"/>
                <a:gd name="connsiteY8-126" fmla="*/ 78741 h 83850"/>
                <a:gd name="connsiteX9-127" fmla="*/ 1582420 w 2611120"/>
                <a:gd name="connsiteY9-128" fmla="*/ 7621 h 83850"/>
                <a:gd name="connsiteX10-129" fmla="*/ 1744980 w 2611120"/>
                <a:gd name="connsiteY10-130" fmla="*/ 76201 h 83850"/>
                <a:gd name="connsiteX11-131" fmla="*/ 1935480 w 2611120"/>
                <a:gd name="connsiteY11-132" fmla="*/ 1 h 83850"/>
                <a:gd name="connsiteX12-133" fmla="*/ 2103120 w 2611120"/>
                <a:gd name="connsiteY12-134" fmla="*/ 78741 h 83850"/>
                <a:gd name="connsiteX13-135" fmla="*/ 2275840 w 2611120"/>
                <a:gd name="connsiteY13-136" fmla="*/ 1 h 83850"/>
                <a:gd name="connsiteX14-137" fmla="*/ 2443480 w 2611120"/>
                <a:gd name="connsiteY14-138" fmla="*/ 78741 h 83850"/>
                <a:gd name="connsiteX15-139" fmla="*/ 2611120 w 2611120"/>
                <a:gd name="connsiteY15-140" fmla="*/ 10161 h 83850"/>
                <a:gd name="connsiteX0-141" fmla="*/ 0 w 2428240"/>
                <a:gd name="connsiteY0-142" fmla="*/ 10161 h 83850"/>
                <a:gd name="connsiteX1-143" fmla="*/ 172720 w 2428240"/>
                <a:gd name="connsiteY1-144" fmla="*/ 71121 h 83850"/>
                <a:gd name="connsiteX2-145" fmla="*/ 350520 w 2428240"/>
                <a:gd name="connsiteY2-146" fmla="*/ 2541 h 83850"/>
                <a:gd name="connsiteX3-147" fmla="*/ 513080 w 2428240"/>
                <a:gd name="connsiteY3-148" fmla="*/ 83821 h 83850"/>
                <a:gd name="connsiteX4-149" fmla="*/ 695960 w 2428240"/>
                <a:gd name="connsiteY4-150" fmla="*/ 12701 h 83850"/>
                <a:gd name="connsiteX5-151" fmla="*/ 863600 w 2428240"/>
                <a:gd name="connsiteY5-152" fmla="*/ 76201 h 83850"/>
                <a:gd name="connsiteX6-153" fmla="*/ 1056640 w 2428240"/>
                <a:gd name="connsiteY6-154" fmla="*/ 12701 h 83850"/>
                <a:gd name="connsiteX7-155" fmla="*/ 1224280 w 2428240"/>
                <a:gd name="connsiteY7-156" fmla="*/ 78741 h 83850"/>
                <a:gd name="connsiteX8-157" fmla="*/ 1399540 w 2428240"/>
                <a:gd name="connsiteY8-158" fmla="*/ 7621 h 83850"/>
                <a:gd name="connsiteX9-159" fmla="*/ 1562100 w 2428240"/>
                <a:gd name="connsiteY9-160" fmla="*/ 76201 h 83850"/>
                <a:gd name="connsiteX10-161" fmla="*/ 1752600 w 2428240"/>
                <a:gd name="connsiteY10-162" fmla="*/ 1 h 83850"/>
                <a:gd name="connsiteX11-163" fmla="*/ 1920240 w 2428240"/>
                <a:gd name="connsiteY11-164" fmla="*/ 78741 h 83850"/>
                <a:gd name="connsiteX12-165" fmla="*/ 2092960 w 2428240"/>
                <a:gd name="connsiteY12-166" fmla="*/ 1 h 83850"/>
                <a:gd name="connsiteX13-167" fmla="*/ 2260600 w 2428240"/>
                <a:gd name="connsiteY13-168" fmla="*/ 78741 h 83850"/>
                <a:gd name="connsiteX14-169" fmla="*/ 2428240 w 2428240"/>
                <a:gd name="connsiteY14-170" fmla="*/ 10161 h 83850"/>
                <a:gd name="connsiteX0-171" fmla="*/ 0 w 2255520"/>
                <a:gd name="connsiteY0-172" fmla="*/ 71121 h 83850"/>
                <a:gd name="connsiteX1-173" fmla="*/ 177800 w 2255520"/>
                <a:gd name="connsiteY1-174" fmla="*/ 2541 h 83850"/>
                <a:gd name="connsiteX2-175" fmla="*/ 340360 w 2255520"/>
                <a:gd name="connsiteY2-176" fmla="*/ 83821 h 83850"/>
                <a:gd name="connsiteX3-177" fmla="*/ 523240 w 2255520"/>
                <a:gd name="connsiteY3-178" fmla="*/ 12701 h 83850"/>
                <a:gd name="connsiteX4-179" fmla="*/ 690880 w 2255520"/>
                <a:gd name="connsiteY4-180" fmla="*/ 76201 h 83850"/>
                <a:gd name="connsiteX5-181" fmla="*/ 883920 w 2255520"/>
                <a:gd name="connsiteY5-182" fmla="*/ 12701 h 83850"/>
                <a:gd name="connsiteX6-183" fmla="*/ 1051560 w 2255520"/>
                <a:gd name="connsiteY6-184" fmla="*/ 78741 h 83850"/>
                <a:gd name="connsiteX7-185" fmla="*/ 1226820 w 2255520"/>
                <a:gd name="connsiteY7-186" fmla="*/ 7621 h 83850"/>
                <a:gd name="connsiteX8-187" fmla="*/ 1389380 w 2255520"/>
                <a:gd name="connsiteY8-188" fmla="*/ 76201 h 83850"/>
                <a:gd name="connsiteX9-189" fmla="*/ 1579880 w 2255520"/>
                <a:gd name="connsiteY9-190" fmla="*/ 1 h 83850"/>
                <a:gd name="connsiteX10-191" fmla="*/ 1747520 w 2255520"/>
                <a:gd name="connsiteY10-192" fmla="*/ 78741 h 83850"/>
                <a:gd name="connsiteX11-193" fmla="*/ 1920240 w 2255520"/>
                <a:gd name="connsiteY11-194" fmla="*/ 1 h 83850"/>
                <a:gd name="connsiteX12-195" fmla="*/ 2087880 w 2255520"/>
                <a:gd name="connsiteY12-196" fmla="*/ 78741 h 83850"/>
                <a:gd name="connsiteX13-197" fmla="*/ 2255520 w 2255520"/>
                <a:gd name="connsiteY13-198" fmla="*/ 10161 h 83850"/>
                <a:gd name="connsiteX0-199" fmla="*/ 0 w 2077720"/>
                <a:gd name="connsiteY0-200" fmla="*/ 2541 h 83850"/>
                <a:gd name="connsiteX1-201" fmla="*/ 162560 w 2077720"/>
                <a:gd name="connsiteY1-202" fmla="*/ 83821 h 83850"/>
                <a:gd name="connsiteX2-203" fmla="*/ 345440 w 2077720"/>
                <a:gd name="connsiteY2-204" fmla="*/ 12701 h 83850"/>
                <a:gd name="connsiteX3-205" fmla="*/ 513080 w 2077720"/>
                <a:gd name="connsiteY3-206" fmla="*/ 76201 h 83850"/>
                <a:gd name="connsiteX4-207" fmla="*/ 706120 w 2077720"/>
                <a:gd name="connsiteY4-208" fmla="*/ 12701 h 83850"/>
                <a:gd name="connsiteX5-209" fmla="*/ 873760 w 2077720"/>
                <a:gd name="connsiteY5-210" fmla="*/ 78741 h 83850"/>
                <a:gd name="connsiteX6-211" fmla="*/ 1049020 w 2077720"/>
                <a:gd name="connsiteY6-212" fmla="*/ 7621 h 83850"/>
                <a:gd name="connsiteX7-213" fmla="*/ 1211580 w 2077720"/>
                <a:gd name="connsiteY7-214" fmla="*/ 76201 h 83850"/>
                <a:gd name="connsiteX8-215" fmla="*/ 1402080 w 2077720"/>
                <a:gd name="connsiteY8-216" fmla="*/ 1 h 83850"/>
                <a:gd name="connsiteX9-217" fmla="*/ 1569720 w 2077720"/>
                <a:gd name="connsiteY9-218" fmla="*/ 78741 h 83850"/>
                <a:gd name="connsiteX10-219" fmla="*/ 1742440 w 2077720"/>
                <a:gd name="connsiteY10-220" fmla="*/ 1 h 83850"/>
                <a:gd name="connsiteX11-221" fmla="*/ 1910080 w 2077720"/>
                <a:gd name="connsiteY11-222" fmla="*/ 78741 h 83850"/>
                <a:gd name="connsiteX12-223" fmla="*/ 2077720 w 2077720"/>
                <a:gd name="connsiteY12-224" fmla="*/ 10161 h 83850"/>
                <a:gd name="connsiteX0-225" fmla="*/ 0 w 2077720"/>
                <a:gd name="connsiteY0-226" fmla="*/ 2541 h 83850"/>
                <a:gd name="connsiteX1-227" fmla="*/ 162560 w 2077720"/>
                <a:gd name="connsiteY1-228" fmla="*/ 83821 h 83850"/>
                <a:gd name="connsiteX2-229" fmla="*/ 345440 w 2077720"/>
                <a:gd name="connsiteY2-230" fmla="*/ 12701 h 83850"/>
                <a:gd name="connsiteX3-231" fmla="*/ 513080 w 2077720"/>
                <a:gd name="connsiteY3-232" fmla="*/ 76201 h 83850"/>
                <a:gd name="connsiteX4-233" fmla="*/ 706120 w 2077720"/>
                <a:gd name="connsiteY4-234" fmla="*/ 12701 h 83850"/>
                <a:gd name="connsiteX5-235" fmla="*/ 873760 w 2077720"/>
                <a:gd name="connsiteY5-236" fmla="*/ 78741 h 83850"/>
                <a:gd name="connsiteX6-237" fmla="*/ 1049020 w 2077720"/>
                <a:gd name="connsiteY6-238" fmla="*/ 7621 h 83850"/>
                <a:gd name="connsiteX7-239" fmla="*/ 1211580 w 2077720"/>
                <a:gd name="connsiteY7-240" fmla="*/ 76201 h 83850"/>
                <a:gd name="connsiteX8-241" fmla="*/ 1402080 w 2077720"/>
                <a:gd name="connsiteY8-242" fmla="*/ 1 h 83850"/>
                <a:gd name="connsiteX9-243" fmla="*/ 1569720 w 2077720"/>
                <a:gd name="connsiteY9-244" fmla="*/ 78741 h 83850"/>
                <a:gd name="connsiteX10-245" fmla="*/ 1742440 w 2077720"/>
                <a:gd name="connsiteY10-246" fmla="*/ 1 h 83850"/>
                <a:gd name="connsiteX11-247" fmla="*/ 1910080 w 2077720"/>
                <a:gd name="connsiteY11-248" fmla="*/ 78741 h 83850"/>
                <a:gd name="connsiteX12-249" fmla="*/ 2077720 w 2077720"/>
                <a:gd name="connsiteY12-250" fmla="*/ 10161 h 83850"/>
                <a:gd name="connsiteX0-251" fmla="*/ 0 w 1915160"/>
                <a:gd name="connsiteY0-252" fmla="*/ 83821 h 83850"/>
                <a:gd name="connsiteX1-253" fmla="*/ 182880 w 1915160"/>
                <a:gd name="connsiteY1-254" fmla="*/ 12701 h 83850"/>
                <a:gd name="connsiteX2-255" fmla="*/ 350520 w 1915160"/>
                <a:gd name="connsiteY2-256" fmla="*/ 76201 h 83850"/>
                <a:gd name="connsiteX3-257" fmla="*/ 543560 w 1915160"/>
                <a:gd name="connsiteY3-258" fmla="*/ 12701 h 83850"/>
                <a:gd name="connsiteX4-259" fmla="*/ 711200 w 1915160"/>
                <a:gd name="connsiteY4-260" fmla="*/ 78741 h 83850"/>
                <a:gd name="connsiteX5-261" fmla="*/ 886460 w 1915160"/>
                <a:gd name="connsiteY5-262" fmla="*/ 7621 h 83850"/>
                <a:gd name="connsiteX6-263" fmla="*/ 1049020 w 1915160"/>
                <a:gd name="connsiteY6-264" fmla="*/ 76201 h 83850"/>
                <a:gd name="connsiteX7-265" fmla="*/ 1239520 w 1915160"/>
                <a:gd name="connsiteY7-266" fmla="*/ 1 h 83850"/>
                <a:gd name="connsiteX8-267" fmla="*/ 1407160 w 1915160"/>
                <a:gd name="connsiteY8-268" fmla="*/ 78741 h 83850"/>
                <a:gd name="connsiteX9-269" fmla="*/ 1579880 w 1915160"/>
                <a:gd name="connsiteY9-270" fmla="*/ 1 h 83850"/>
                <a:gd name="connsiteX10-271" fmla="*/ 1747520 w 1915160"/>
                <a:gd name="connsiteY10-272" fmla="*/ 78741 h 83850"/>
                <a:gd name="connsiteX11-273" fmla="*/ 1915160 w 1915160"/>
                <a:gd name="connsiteY11-274" fmla="*/ 10161 h 83850"/>
                <a:gd name="connsiteX0-275" fmla="*/ 0 w 1915160"/>
                <a:gd name="connsiteY0-276" fmla="*/ 83821 h 83850"/>
                <a:gd name="connsiteX1-277" fmla="*/ 182880 w 1915160"/>
                <a:gd name="connsiteY1-278" fmla="*/ 12701 h 83850"/>
                <a:gd name="connsiteX2-279" fmla="*/ 350520 w 1915160"/>
                <a:gd name="connsiteY2-280" fmla="*/ 76201 h 83850"/>
                <a:gd name="connsiteX3-281" fmla="*/ 543560 w 1915160"/>
                <a:gd name="connsiteY3-282" fmla="*/ 12701 h 83850"/>
                <a:gd name="connsiteX4-283" fmla="*/ 711200 w 1915160"/>
                <a:gd name="connsiteY4-284" fmla="*/ 78741 h 83850"/>
                <a:gd name="connsiteX5-285" fmla="*/ 886460 w 1915160"/>
                <a:gd name="connsiteY5-286" fmla="*/ 7621 h 83850"/>
                <a:gd name="connsiteX6-287" fmla="*/ 1049020 w 1915160"/>
                <a:gd name="connsiteY6-288" fmla="*/ 76201 h 83850"/>
                <a:gd name="connsiteX7-289" fmla="*/ 1239520 w 1915160"/>
                <a:gd name="connsiteY7-290" fmla="*/ 1 h 83850"/>
                <a:gd name="connsiteX8-291" fmla="*/ 1407160 w 1915160"/>
                <a:gd name="connsiteY8-292" fmla="*/ 78741 h 83850"/>
                <a:gd name="connsiteX9-293" fmla="*/ 1579880 w 1915160"/>
                <a:gd name="connsiteY9-294" fmla="*/ 1 h 83850"/>
                <a:gd name="connsiteX10-295" fmla="*/ 1747520 w 1915160"/>
                <a:gd name="connsiteY10-296" fmla="*/ 78741 h 83850"/>
                <a:gd name="connsiteX11-297" fmla="*/ 1915160 w 1915160"/>
                <a:gd name="connsiteY11-298" fmla="*/ 10161 h 83850"/>
                <a:gd name="connsiteX0-299" fmla="*/ 0 w 1732280"/>
                <a:gd name="connsiteY0-300" fmla="*/ 12701 h 78770"/>
                <a:gd name="connsiteX1-301" fmla="*/ 167640 w 1732280"/>
                <a:gd name="connsiteY1-302" fmla="*/ 76201 h 78770"/>
                <a:gd name="connsiteX2-303" fmla="*/ 360680 w 1732280"/>
                <a:gd name="connsiteY2-304" fmla="*/ 12701 h 78770"/>
                <a:gd name="connsiteX3-305" fmla="*/ 528320 w 1732280"/>
                <a:gd name="connsiteY3-306" fmla="*/ 78741 h 78770"/>
                <a:gd name="connsiteX4-307" fmla="*/ 703580 w 1732280"/>
                <a:gd name="connsiteY4-308" fmla="*/ 7621 h 78770"/>
                <a:gd name="connsiteX5-309" fmla="*/ 866140 w 1732280"/>
                <a:gd name="connsiteY5-310" fmla="*/ 76201 h 78770"/>
                <a:gd name="connsiteX6-311" fmla="*/ 1056640 w 1732280"/>
                <a:gd name="connsiteY6-312" fmla="*/ 1 h 78770"/>
                <a:gd name="connsiteX7-313" fmla="*/ 1224280 w 1732280"/>
                <a:gd name="connsiteY7-314" fmla="*/ 78741 h 78770"/>
                <a:gd name="connsiteX8-315" fmla="*/ 1397000 w 1732280"/>
                <a:gd name="connsiteY8-316" fmla="*/ 1 h 78770"/>
                <a:gd name="connsiteX9-317" fmla="*/ 1564640 w 1732280"/>
                <a:gd name="connsiteY9-318" fmla="*/ 78741 h 78770"/>
                <a:gd name="connsiteX10-319" fmla="*/ 1732280 w 1732280"/>
                <a:gd name="connsiteY10-320" fmla="*/ 10161 h 78770"/>
                <a:gd name="connsiteX0-321" fmla="*/ 0 w 1564640"/>
                <a:gd name="connsiteY0-322" fmla="*/ 76201 h 78770"/>
                <a:gd name="connsiteX1-323" fmla="*/ 193040 w 1564640"/>
                <a:gd name="connsiteY1-324" fmla="*/ 12701 h 78770"/>
                <a:gd name="connsiteX2-325" fmla="*/ 360680 w 1564640"/>
                <a:gd name="connsiteY2-326" fmla="*/ 78741 h 78770"/>
                <a:gd name="connsiteX3-327" fmla="*/ 535940 w 1564640"/>
                <a:gd name="connsiteY3-328" fmla="*/ 7621 h 78770"/>
                <a:gd name="connsiteX4-329" fmla="*/ 698500 w 1564640"/>
                <a:gd name="connsiteY4-330" fmla="*/ 76201 h 78770"/>
                <a:gd name="connsiteX5-331" fmla="*/ 889000 w 1564640"/>
                <a:gd name="connsiteY5-332" fmla="*/ 1 h 78770"/>
                <a:gd name="connsiteX6-333" fmla="*/ 1056640 w 1564640"/>
                <a:gd name="connsiteY6-334" fmla="*/ 78741 h 78770"/>
                <a:gd name="connsiteX7-335" fmla="*/ 1229360 w 1564640"/>
                <a:gd name="connsiteY7-336" fmla="*/ 1 h 78770"/>
                <a:gd name="connsiteX8-337" fmla="*/ 1397000 w 1564640"/>
                <a:gd name="connsiteY8-338" fmla="*/ 78741 h 78770"/>
                <a:gd name="connsiteX9-339" fmla="*/ 1564640 w 1564640"/>
                <a:gd name="connsiteY9-340" fmla="*/ 10161 h 78770"/>
                <a:gd name="connsiteX0-341" fmla="*/ 0 w 1371600"/>
                <a:gd name="connsiteY0-342" fmla="*/ 12701 h 78770"/>
                <a:gd name="connsiteX1-343" fmla="*/ 167640 w 1371600"/>
                <a:gd name="connsiteY1-344" fmla="*/ 78741 h 78770"/>
                <a:gd name="connsiteX2-345" fmla="*/ 342900 w 1371600"/>
                <a:gd name="connsiteY2-346" fmla="*/ 7621 h 78770"/>
                <a:gd name="connsiteX3-347" fmla="*/ 505460 w 1371600"/>
                <a:gd name="connsiteY3-348" fmla="*/ 76201 h 78770"/>
                <a:gd name="connsiteX4-349" fmla="*/ 695960 w 1371600"/>
                <a:gd name="connsiteY4-350" fmla="*/ 1 h 78770"/>
                <a:gd name="connsiteX5-351" fmla="*/ 863600 w 1371600"/>
                <a:gd name="connsiteY5-352" fmla="*/ 78741 h 78770"/>
                <a:gd name="connsiteX6-353" fmla="*/ 1036320 w 1371600"/>
                <a:gd name="connsiteY6-354" fmla="*/ 1 h 78770"/>
                <a:gd name="connsiteX7-355" fmla="*/ 1203960 w 1371600"/>
                <a:gd name="connsiteY7-356" fmla="*/ 78741 h 78770"/>
                <a:gd name="connsiteX8-357" fmla="*/ 1371600 w 1371600"/>
                <a:gd name="connsiteY8-358" fmla="*/ 10161 h 7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71600" h="78770">
                  <a:moveTo>
                    <a:pt x="0" y="12701"/>
                  </a:moveTo>
                  <a:cubicBezTo>
                    <a:pt x="60113" y="13124"/>
                    <a:pt x="110490" y="79588"/>
                    <a:pt x="167640" y="78741"/>
                  </a:cubicBezTo>
                  <a:cubicBezTo>
                    <a:pt x="224790" y="77894"/>
                    <a:pt x="286597" y="8044"/>
                    <a:pt x="342900" y="7621"/>
                  </a:cubicBezTo>
                  <a:cubicBezTo>
                    <a:pt x="399203" y="7198"/>
                    <a:pt x="446617" y="77471"/>
                    <a:pt x="505460" y="76201"/>
                  </a:cubicBezTo>
                  <a:cubicBezTo>
                    <a:pt x="564303" y="74931"/>
                    <a:pt x="636270" y="-422"/>
                    <a:pt x="695960" y="1"/>
                  </a:cubicBezTo>
                  <a:cubicBezTo>
                    <a:pt x="755650" y="424"/>
                    <a:pt x="806873" y="78741"/>
                    <a:pt x="863600" y="78741"/>
                  </a:cubicBezTo>
                  <a:cubicBezTo>
                    <a:pt x="920327" y="78741"/>
                    <a:pt x="979593" y="1"/>
                    <a:pt x="1036320" y="1"/>
                  </a:cubicBezTo>
                  <a:cubicBezTo>
                    <a:pt x="1093047" y="1"/>
                    <a:pt x="1148080" y="77048"/>
                    <a:pt x="1203960" y="78741"/>
                  </a:cubicBezTo>
                  <a:cubicBezTo>
                    <a:pt x="1259840" y="80434"/>
                    <a:pt x="1322917" y="8468"/>
                    <a:pt x="137160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5770218" y="1848464"/>
            <a:ext cx="1245161" cy="1563049"/>
            <a:chOff x="342988" y="4151340"/>
            <a:chExt cx="1545351" cy="1939880"/>
          </a:xfrm>
        </p:grpSpPr>
        <p:sp>
          <p:nvSpPr>
            <p:cNvPr id="9" name="矩形 8"/>
            <p:cNvSpPr/>
            <p:nvPr/>
          </p:nvSpPr>
          <p:spPr>
            <a:xfrm>
              <a:off x="1126895" y="4214575"/>
              <a:ext cx="36000" cy="1534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342988" y="4151340"/>
              <a:ext cx="1054349" cy="1939880"/>
            </a:xfrm>
            <a:custGeom>
              <a:avLst/>
              <a:gdLst>
                <a:gd name="connsiteX0" fmla="*/ 1346083 w 1709222"/>
                <a:gd name="connsiteY0" fmla="*/ 1 h 3144771"/>
                <a:gd name="connsiteX1" fmla="*/ 1345909 w 1709222"/>
                <a:gd name="connsiteY1" fmla="*/ 102211 h 3144771"/>
                <a:gd name="connsiteX2" fmla="*/ 269172 w 1709222"/>
                <a:gd name="connsiteY2" fmla="*/ 721928 h 3144771"/>
                <a:gd name="connsiteX3" fmla="*/ 268365 w 1709222"/>
                <a:gd name="connsiteY3" fmla="*/ 1964269 h 3144771"/>
                <a:gd name="connsiteX4" fmla="*/ 1344296 w 1709222"/>
                <a:gd name="connsiteY4" fmla="*/ 2585385 h 3144771"/>
                <a:gd name="connsiteX5" fmla="*/ 1344296 w 1709222"/>
                <a:gd name="connsiteY5" fmla="*/ 2586157 h 3144771"/>
                <a:gd name="connsiteX6" fmla="*/ 1401448 w 1709222"/>
                <a:gd name="connsiteY6" fmla="*/ 2586157 h 3144771"/>
                <a:gd name="connsiteX7" fmla="*/ 1401448 w 1709222"/>
                <a:gd name="connsiteY7" fmla="*/ 3044410 h 3144771"/>
                <a:gd name="connsiteX8" fmla="*/ 1643987 w 1709222"/>
                <a:gd name="connsiteY8" fmla="*/ 3044410 h 3144771"/>
                <a:gd name="connsiteX9" fmla="*/ 1709222 w 1709222"/>
                <a:gd name="connsiteY9" fmla="*/ 3144771 h 3144771"/>
                <a:gd name="connsiteX10" fmla="*/ 999680 w 1709222"/>
                <a:gd name="connsiteY10" fmla="*/ 3144771 h 3144771"/>
                <a:gd name="connsiteX11" fmla="*/ 1064915 w 1709222"/>
                <a:gd name="connsiteY11" fmla="*/ 3044410 h 3144771"/>
                <a:gd name="connsiteX12" fmla="*/ 1307454 w 1709222"/>
                <a:gd name="connsiteY12" fmla="*/ 3044410 h 3144771"/>
                <a:gd name="connsiteX13" fmla="*/ 1307454 w 1709222"/>
                <a:gd name="connsiteY13" fmla="*/ 2685160 h 3144771"/>
                <a:gd name="connsiteX14" fmla="*/ 1166212 w 1709222"/>
                <a:gd name="connsiteY14" fmla="*/ 2675833 h 3144771"/>
                <a:gd name="connsiteX15" fmla="*/ 179834 w 1709222"/>
                <a:gd name="connsiteY15" fmla="*/ 2015348 h 3144771"/>
                <a:gd name="connsiteX16" fmla="*/ 180707 w 1709222"/>
                <a:gd name="connsiteY16" fmla="*/ 670735 h 3144771"/>
                <a:gd name="connsiteX17" fmla="*/ 1346083 w 1709222"/>
                <a:gd name="connsiteY17" fmla="*/ 1 h 3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9222" h="3144771">
                  <a:moveTo>
                    <a:pt x="1346083" y="1"/>
                  </a:moveTo>
                  <a:lnTo>
                    <a:pt x="1345909" y="102211"/>
                  </a:lnTo>
                  <a:cubicBezTo>
                    <a:pt x="902022" y="101456"/>
                    <a:pt x="491500" y="337733"/>
                    <a:pt x="269172" y="721928"/>
                  </a:cubicBezTo>
                  <a:cubicBezTo>
                    <a:pt x="46844" y="1106124"/>
                    <a:pt x="46536" y="1579785"/>
                    <a:pt x="268365" y="1964269"/>
                  </a:cubicBezTo>
                  <a:cubicBezTo>
                    <a:pt x="490194" y="2348753"/>
                    <a:pt x="900408" y="2585563"/>
                    <a:pt x="1344296" y="2585385"/>
                  </a:cubicBezTo>
                  <a:lnTo>
                    <a:pt x="1344296" y="2586157"/>
                  </a:lnTo>
                  <a:lnTo>
                    <a:pt x="1401448" y="2586157"/>
                  </a:lnTo>
                  <a:lnTo>
                    <a:pt x="1401448" y="3044410"/>
                  </a:lnTo>
                  <a:lnTo>
                    <a:pt x="1643987" y="3044410"/>
                  </a:lnTo>
                  <a:lnTo>
                    <a:pt x="1709222" y="3144771"/>
                  </a:lnTo>
                  <a:lnTo>
                    <a:pt x="999680" y="3144771"/>
                  </a:lnTo>
                  <a:lnTo>
                    <a:pt x="1064915" y="3044410"/>
                  </a:lnTo>
                  <a:lnTo>
                    <a:pt x="1307454" y="3044410"/>
                  </a:lnTo>
                  <a:lnTo>
                    <a:pt x="1307454" y="2685160"/>
                  </a:lnTo>
                  <a:lnTo>
                    <a:pt x="1166212" y="2675833"/>
                  </a:lnTo>
                  <a:cubicBezTo>
                    <a:pt x="756098" y="2621215"/>
                    <a:pt x="389913" y="2379466"/>
                    <a:pt x="179834" y="2015348"/>
                  </a:cubicBezTo>
                  <a:cubicBezTo>
                    <a:pt x="-60256" y="1599212"/>
                    <a:pt x="-59923" y="1086559"/>
                    <a:pt x="180707" y="670735"/>
                  </a:cubicBezTo>
                  <a:cubicBezTo>
                    <a:pt x="421338" y="254912"/>
                    <a:pt x="865654" y="-816"/>
                    <a:pt x="1346083" y="1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470177" y="4267705"/>
              <a:ext cx="1418162" cy="1418162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</a:ln>
          </p:spPr>
        </p:pic>
        <p:sp>
          <p:nvSpPr>
            <p:cNvPr id="12" name="任意多边形: 形状 11"/>
            <p:cNvSpPr/>
            <p:nvPr/>
          </p:nvSpPr>
          <p:spPr>
            <a:xfrm>
              <a:off x="978136" y="4257679"/>
              <a:ext cx="804400" cy="1427385"/>
            </a:xfrm>
            <a:custGeom>
              <a:avLst/>
              <a:gdLst>
                <a:gd name="connsiteX0" fmla="*/ 327753 w 840504"/>
                <a:gd name="connsiteY0" fmla="*/ 1491215 h 1491451"/>
                <a:gd name="connsiteX1" fmla="*/ 311466 w 840504"/>
                <a:gd name="connsiteY1" fmla="*/ 1440027 h 1491451"/>
                <a:gd name="connsiteX2" fmla="*/ 230031 w 840504"/>
                <a:gd name="connsiteY2" fmla="*/ 1379533 h 1491451"/>
                <a:gd name="connsiteX3" fmla="*/ 153250 w 840504"/>
                <a:gd name="connsiteY3" fmla="*/ 1300424 h 1491451"/>
                <a:gd name="connsiteX4" fmla="*/ 132309 w 840504"/>
                <a:gd name="connsiteY4" fmla="*/ 1249237 h 1491451"/>
                <a:gd name="connsiteX5" fmla="*/ 143943 w 840504"/>
                <a:gd name="connsiteY5" fmla="*/ 1179435 h 1491451"/>
                <a:gd name="connsiteX6" fmla="*/ 202111 w 840504"/>
                <a:gd name="connsiteY6" fmla="*/ 1139881 h 1491451"/>
                <a:gd name="connsiteX7" fmla="*/ 255625 w 840504"/>
                <a:gd name="connsiteY7" fmla="*/ 1128247 h 1491451"/>
                <a:gd name="connsiteX8" fmla="*/ 285873 w 840504"/>
                <a:gd name="connsiteY8" fmla="*/ 1032852 h 1491451"/>
                <a:gd name="connsiteX9" fmla="*/ 341714 w 840504"/>
                <a:gd name="connsiteY9" fmla="*/ 944437 h 1491451"/>
                <a:gd name="connsiteX10" fmla="*/ 413842 w 840504"/>
                <a:gd name="connsiteY10" fmla="*/ 895575 h 1491451"/>
                <a:gd name="connsiteX11" fmla="*/ 595326 w 840504"/>
                <a:gd name="connsiteY11" fmla="*/ 869982 h 1491451"/>
                <a:gd name="connsiteX12" fmla="*/ 669781 w 840504"/>
                <a:gd name="connsiteY12" fmla="*/ 844388 h 1491451"/>
                <a:gd name="connsiteX13" fmla="*/ 720969 w 840504"/>
                <a:gd name="connsiteY13" fmla="*/ 721072 h 1491451"/>
                <a:gd name="connsiteX14" fmla="*/ 732602 w 840504"/>
                <a:gd name="connsiteY14" fmla="*/ 604736 h 1491451"/>
                <a:gd name="connsiteX15" fmla="*/ 723295 w 840504"/>
                <a:gd name="connsiteY15" fmla="*/ 567508 h 1491451"/>
                <a:gd name="connsiteX16" fmla="*/ 644187 w 840504"/>
                <a:gd name="connsiteY16" fmla="*/ 572162 h 1491451"/>
                <a:gd name="connsiteX17" fmla="*/ 588346 w 840504"/>
                <a:gd name="connsiteY17" fmla="*/ 579142 h 1491451"/>
                <a:gd name="connsiteX18" fmla="*/ 544138 w 840504"/>
                <a:gd name="connsiteY18" fmla="*/ 579142 h 1491451"/>
                <a:gd name="connsiteX19" fmla="*/ 492950 w 840504"/>
                <a:gd name="connsiteY19" fmla="*/ 495380 h 1491451"/>
                <a:gd name="connsiteX20" fmla="*/ 437109 w 840504"/>
                <a:gd name="connsiteY20" fmla="*/ 520974 h 1491451"/>
                <a:gd name="connsiteX21" fmla="*/ 413842 w 840504"/>
                <a:gd name="connsiteY21" fmla="*/ 495380 h 1491451"/>
                <a:gd name="connsiteX22" fmla="*/ 385921 w 840504"/>
                <a:gd name="connsiteY22" fmla="*/ 490727 h 1491451"/>
                <a:gd name="connsiteX23" fmla="*/ 353347 w 840504"/>
                <a:gd name="connsiteY23" fmla="*/ 500033 h 1491451"/>
                <a:gd name="connsiteX24" fmla="*/ 318447 w 840504"/>
                <a:gd name="connsiteY24" fmla="*/ 465133 h 1491451"/>
                <a:gd name="connsiteX25" fmla="*/ 348694 w 840504"/>
                <a:gd name="connsiteY25" fmla="*/ 444192 h 1491451"/>
                <a:gd name="connsiteX26" fmla="*/ 351021 w 840504"/>
                <a:gd name="connsiteY26" fmla="*/ 430232 h 1491451"/>
                <a:gd name="connsiteX27" fmla="*/ 285873 w 840504"/>
                <a:gd name="connsiteY27" fmla="*/ 406965 h 1491451"/>
                <a:gd name="connsiteX28" fmla="*/ 255625 w 840504"/>
                <a:gd name="connsiteY28" fmla="*/ 381371 h 1491451"/>
                <a:gd name="connsiteX29" fmla="*/ 276566 w 840504"/>
                <a:gd name="connsiteY29" fmla="*/ 325530 h 1491451"/>
                <a:gd name="connsiteX30" fmla="*/ 327753 w 840504"/>
                <a:gd name="connsiteY30" fmla="*/ 290629 h 1491451"/>
                <a:gd name="connsiteX31" fmla="*/ 351021 w 840504"/>
                <a:gd name="connsiteY31" fmla="*/ 295282 h 1491451"/>
                <a:gd name="connsiteX32" fmla="*/ 416169 w 840504"/>
                <a:gd name="connsiteY32" fmla="*/ 348797 h 1491451"/>
                <a:gd name="connsiteX33" fmla="*/ 444089 w 840504"/>
                <a:gd name="connsiteY33" fmla="*/ 362757 h 1491451"/>
                <a:gd name="connsiteX34" fmla="*/ 441763 w 840504"/>
                <a:gd name="connsiteY34" fmla="*/ 313896 h 1491451"/>
                <a:gd name="connsiteX35" fmla="*/ 437109 w 840504"/>
                <a:gd name="connsiteY35" fmla="*/ 295282 h 1491451"/>
                <a:gd name="connsiteX36" fmla="*/ 437109 w 840504"/>
                <a:gd name="connsiteY36" fmla="*/ 283649 h 1491451"/>
                <a:gd name="connsiteX37" fmla="*/ 451069 w 840504"/>
                <a:gd name="connsiteY37" fmla="*/ 269688 h 1491451"/>
                <a:gd name="connsiteX38" fmla="*/ 416169 w 840504"/>
                <a:gd name="connsiteY38" fmla="*/ 253401 h 1491451"/>
                <a:gd name="connsiteX39" fmla="*/ 346367 w 840504"/>
                <a:gd name="connsiteY39" fmla="*/ 237114 h 1491451"/>
                <a:gd name="connsiteX40" fmla="*/ 297506 w 840504"/>
                <a:gd name="connsiteY40" fmla="*/ 209194 h 1491451"/>
                <a:gd name="connsiteX41" fmla="*/ 297506 w 840504"/>
                <a:gd name="connsiteY41" fmla="*/ 190580 h 1491451"/>
                <a:gd name="connsiteX42" fmla="*/ 360328 w 840504"/>
                <a:gd name="connsiteY42" fmla="*/ 171966 h 1491451"/>
                <a:gd name="connsiteX43" fmla="*/ 374288 w 840504"/>
                <a:gd name="connsiteY43" fmla="*/ 141719 h 1491451"/>
                <a:gd name="connsiteX44" fmla="*/ 337060 w 840504"/>
                <a:gd name="connsiteY44" fmla="*/ 74244 h 1491451"/>
                <a:gd name="connsiteX45" fmla="*/ 250972 w 840504"/>
                <a:gd name="connsiteY45" fmla="*/ 55630 h 1491451"/>
                <a:gd name="connsiteX46" fmla="*/ 171863 w 840504"/>
                <a:gd name="connsiteY46" fmla="*/ 34690 h 1491451"/>
                <a:gd name="connsiteX47" fmla="*/ 111369 w 840504"/>
                <a:gd name="connsiteY47" fmla="*/ 25383 h 1491451"/>
                <a:gd name="connsiteX48" fmla="*/ 53201 w 840504"/>
                <a:gd name="connsiteY48" fmla="*/ 25383 h 1491451"/>
                <a:gd name="connsiteX49" fmla="*/ 2013 w 840504"/>
                <a:gd name="connsiteY49" fmla="*/ 23056 h 1491451"/>
                <a:gd name="connsiteX50" fmla="*/ 125329 w 840504"/>
                <a:gd name="connsiteY50" fmla="*/ 2116 h 1491451"/>
                <a:gd name="connsiteX51" fmla="*/ 309140 w 840504"/>
                <a:gd name="connsiteY51" fmla="*/ 6769 h 1491451"/>
                <a:gd name="connsiteX52" fmla="*/ 483644 w 840504"/>
                <a:gd name="connsiteY52" fmla="*/ 55630 h 1491451"/>
                <a:gd name="connsiteX53" fmla="*/ 641860 w 840504"/>
                <a:gd name="connsiteY53" fmla="*/ 141719 h 1491451"/>
                <a:gd name="connsiteX54" fmla="*/ 765176 w 840504"/>
                <a:gd name="connsiteY54" fmla="*/ 253401 h 1491451"/>
                <a:gd name="connsiteX55" fmla="*/ 832651 w 840504"/>
                <a:gd name="connsiteY55" fmla="*/ 346470 h 1491451"/>
                <a:gd name="connsiteX56" fmla="*/ 837305 w 840504"/>
                <a:gd name="connsiteY56" fmla="*/ 374391 h 1491451"/>
                <a:gd name="connsiteX57" fmla="*/ 816364 w 840504"/>
                <a:gd name="connsiteY57" fmla="*/ 418598 h 1491451"/>
                <a:gd name="connsiteX58" fmla="*/ 807057 w 840504"/>
                <a:gd name="connsiteY58" fmla="*/ 518647 h 1491451"/>
                <a:gd name="connsiteX59" fmla="*/ 779137 w 840504"/>
                <a:gd name="connsiteY59" fmla="*/ 751319 h 1491451"/>
                <a:gd name="connsiteX60" fmla="*/ 727949 w 840504"/>
                <a:gd name="connsiteY60" fmla="*/ 839734 h 1491451"/>
                <a:gd name="connsiteX61" fmla="*/ 676761 w 840504"/>
                <a:gd name="connsiteY61" fmla="*/ 895575 h 1491451"/>
                <a:gd name="connsiteX62" fmla="*/ 625573 w 840504"/>
                <a:gd name="connsiteY62" fmla="*/ 939783 h 1491451"/>
                <a:gd name="connsiteX63" fmla="*/ 683741 w 840504"/>
                <a:gd name="connsiteY63" fmla="*/ 993298 h 1491451"/>
                <a:gd name="connsiteX64" fmla="*/ 686068 w 840504"/>
                <a:gd name="connsiteY64" fmla="*/ 1028198 h 1491451"/>
                <a:gd name="connsiteX65" fmla="*/ 620920 w 840504"/>
                <a:gd name="connsiteY65" fmla="*/ 1116614 h 1491451"/>
                <a:gd name="connsiteX66" fmla="*/ 592999 w 840504"/>
                <a:gd name="connsiteY66" fmla="*/ 1165475 h 1491451"/>
                <a:gd name="connsiteX67" fmla="*/ 565079 w 840504"/>
                <a:gd name="connsiteY67" fmla="*/ 1228296 h 1491451"/>
                <a:gd name="connsiteX68" fmla="*/ 565079 w 840504"/>
                <a:gd name="connsiteY68" fmla="*/ 1286464 h 1491451"/>
                <a:gd name="connsiteX69" fmla="*/ 567405 w 840504"/>
                <a:gd name="connsiteY69" fmla="*/ 1328345 h 1491451"/>
                <a:gd name="connsiteX70" fmla="*/ 541811 w 840504"/>
                <a:gd name="connsiteY70" fmla="*/ 1388840 h 1491451"/>
                <a:gd name="connsiteX71" fmla="*/ 541811 w 840504"/>
                <a:gd name="connsiteY71" fmla="*/ 1419087 h 1491451"/>
                <a:gd name="connsiteX72" fmla="*/ 327753 w 840504"/>
                <a:gd name="connsiteY72" fmla="*/ 1491215 h 14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40504" h="1491451">
                  <a:moveTo>
                    <a:pt x="327753" y="1491215"/>
                  </a:moveTo>
                  <a:cubicBezTo>
                    <a:pt x="289362" y="1494705"/>
                    <a:pt x="327753" y="1458641"/>
                    <a:pt x="311466" y="1440027"/>
                  </a:cubicBezTo>
                  <a:cubicBezTo>
                    <a:pt x="295179" y="1421413"/>
                    <a:pt x="256400" y="1402800"/>
                    <a:pt x="230031" y="1379533"/>
                  </a:cubicBezTo>
                  <a:cubicBezTo>
                    <a:pt x="203662" y="1356266"/>
                    <a:pt x="169537" y="1322140"/>
                    <a:pt x="153250" y="1300424"/>
                  </a:cubicBezTo>
                  <a:cubicBezTo>
                    <a:pt x="136963" y="1278708"/>
                    <a:pt x="133860" y="1269402"/>
                    <a:pt x="132309" y="1249237"/>
                  </a:cubicBezTo>
                  <a:cubicBezTo>
                    <a:pt x="130758" y="1229072"/>
                    <a:pt x="132309" y="1197661"/>
                    <a:pt x="143943" y="1179435"/>
                  </a:cubicBezTo>
                  <a:cubicBezTo>
                    <a:pt x="155577" y="1161209"/>
                    <a:pt x="183497" y="1148412"/>
                    <a:pt x="202111" y="1139881"/>
                  </a:cubicBezTo>
                  <a:cubicBezTo>
                    <a:pt x="220725" y="1131350"/>
                    <a:pt x="241665" y="1146085"/>
                    <a:pt x="255625" y="1128247"/>
                  </a:cubicBezTo>
                  <a:cubicBezTo>
                    <a:pt x="269585" y="1110409"/>
                    <a:pt x="271525" y="1063487"/>
                    <a:pt x="285873" y="1032852"/>
                  </a:cubicBezTo>
                  <a:cubicBezTo>
                    <a:pt x="300221" y="1002217"/>
                    <a:pt x="320386" y="967317"/>
                    <a:pt x="341714" y="944437"/>
                  </a:cubicBezTo>
                  <a:cubicBezTo>
                    <a:pt x="363042" y="921557"/>
                    <a:pt x="371573" y="907984"/>
                    <a:pt x="413842" y="895575"/>
                  </a:cubicBezTo>
                  <a:cubicBezTo>
                    <a:pt x="456111" y="883166"/>
                    <a:pt x="552670" y="878513"/>
                    <a:pt x="595326" y="869982"/>
                  </a:cubicBezTo>
                  <a:cubicBezTo>
                    <a:pt x="637983" y="861451"/>
                    <a:pt x="648841" y="869206"/>
                    <a:pt x="669781" y="844388"/>
                  </a:cubicBezTo>
                  <a:cubicBezTo>
                    <a:pt x="690721" y="819570"/>
                    <a:pt x="710499" y="761014"/>
                    <a:pt x="720969" y="721072"/>
                  </a:cubicBezTo>
                  <a:cubicBezTo>
                    <a:pt x="731439" y="681130"/>
                    <a:pt x="732214" y="630330"/>
                    <a:pt x="732602" y="604736"/>
                  </a:cubicBezTo>
                  <a:cubicBezTo>
                    <a:pt x="732990" y="579142"/>
                    <a:pt x="738031" y="572937"/>
                    <a:pt x="723295" y="567508"/>
                  </a:cubicBezTo>
                  <a:cubicBezTo>
                    <a:pt x="708559" y="562079"/>
                    <a:pt x="666678" y="570223"/>
                    <a:pt x="644187" y="572162"/>
                  </a:cubicBezTo>
                  <a:cubicBezTo>
                    <a:pt x="621696" y="574101"/>
                    <a:pt x="605021" y="577979"/>
                    <a:pt x="588346" y="579142"/>
                  </a:cubicBezTo>
                  <a:cubicBezTo>
                    <a:pt x="571671" y="580305"/>
                    <a:pt x="560037" y="593102"/>
                    <a:pt x="544138" y="579142"/>
                  </a:cubicBezTo>
                  <a:cubicBezTo>
                    <a:pt x="528239" y="565182"/>
                    <a:pt x="510788" y="505075"/>
                    <a:pt x="492950" y="495380"/>
                  </a:cubicBezTo>
                  <a:cubicBezTo>
                    <a:pt x="475112" y="485685"/>
                    <a:pt x="450294" y="520974"/>
                    <a:pt x="437109" y="520974"/>
                  </a:cubicBezTo>
                  <a:cubicBezTo>
                    <a:pt x="423924" y="520974"/>
                    <a:pt x="422373" y="500421"/>
                    <a:pt x="413842" y="495380"/>
                  </a:cubicBezTo>
                  <a:cubicBezTo>
                    <a:pt x="405311" y="490339"/>
                    <a:pt x="396003" y="489952"/>
                    <a:pt x="385921" y="490727"/>
                  </a:cubicBezTo>
                  <a:cubicBezTo>
                    <a:pt x="375839" y="491502"/>
                    <a:pt x="364593" y="504299"/>
                    <a:pt x="353347" y="500033"/>
                  </a:cubicBezTo>
                  <a:cubicBezTo>
                    <a:pt x="342101" y="495767"/>
                    <a:pt x="319222" y="474440"/>
                    <a:pt x="318447" y="465133"/>
                  </a:cubicBezTo>
                  <a:cubicBezTo>
                    <a:pt x="317671" y="455826"/>
                    <a:pt x="343265" y="450009"/>
                    <a:pt x="348694" y="444192"/>
                  </a:cubicBezTo>
                  <a:cubicBezTo>
                    <a:pt x="354123" y="438375"/>
                    <a:pt x="361491" y="436436"/>
                    <a:pt x="351021" y="430232"/>
                  </a:cubicBezTo>
                  <a:cubicBezTo>
                    <a:pt x="340551" y="424027"/>
                    <a:pt x="301772" y="415108"/>
                    <a:pt x="285873" y="406965"/>
                  </a:cubicBezTo>
                  <a:cubicBezTo>
                    <a:pt x="269974" y="398822"/>
                    <a:pt x="257176" y="394943"/>
                    <a:pt x="255625" y="381371"/>
                  </a:cubicBezTo>
                  <a:cubicBezTo>
                    <a:pt x="254074" y="367799"/>
                    <a:pt x="264545" y="340654"/>
                    <a:pt x="276566" y="325530"/>
                  </a:cubicBezTo>
                  <a:cubicBezTo>
                    <a:pt x="288587" y="310406"/>
                    <a:pt x="315344" y="295670"/>
                    <a:pt x="327753" y="290629"/>
                  </a:cubicBezTo>
                  <a:cubicBezTo>
                    <a:pt x="340162" y="285588"/>
                    <a:pt x="336285" y="285587"/>
                    <a:pt x="351021" y="295282"/>
                  </a:cubicBezTo>
                  <a:cubicBezTo>
                    <a:pt x="365757" y="304977"/>
                    <a:pt x="400658" y="337551"/>
                    <a:pt x="416169" y="348797"/>
                  </a:cubicBezTo>
                  <a:cubicBezTo>
                    <a:pt x="431680" y="360043"/>
                    <a:pt x="439823" y="368574"/>
                    <a:pt x="444089" y="362757"/>
                  </a:cubicBezTo>
                  <a:cubicBezTo>
                    <a:pt x="448355" y="356940"/>
                    <a:pt x="442926" y="325142"/>
                    <a:pt x="441763" y="313896"/>
                  </a:cubicBezTo>
                  <a:cubicBezTo>
                    <a:pt x="440600" y="302650"/>
                    <a:pt x="437885" y="300323"/>
                    <a:pt x="437109" y="295282"/>
                  </a:cubicBezTo>
                  <a:cubicBezTo>
                    <a:pt x="436333" y="290241"/>
                    <a:pt x="434782" y="287915"/>
                    <a:pt x="437109" y="283649"/>
                  </a:cubicBezTo>
                  <a:cubicBezTo>
                    <a:pt x="439436" y="279383"/>
                    <a:pt x="454559" y="274729"/>
                    <a:pt x="451069" y="269688"/>
                  </a:cubicBezTo>
                  <a:cubicBezTo>
                    <a:pt x="447579" y="264647"/>
                    <a:pt x="433619" y="258830"/>
                    <a:pt x="416169" y="253401"/>
                  </a:cubicBezTo>
                  <a:cubicBezTo>
                    <a:pt x="398719" y="247972"/>
                    <a:pt x="366144" y="244482"/>
                    <a:pt x="346367" y="237114"/>
                  </a:cubicBezTo>
                  <a:cubicBezTo>
                    <a:pt x="326590" y="229746"/>
                    <a:pt x="305649" y="216950"/>
                    <a:pt x="297506" y="209194"/>
                  </a:cubicBezTo>
                  <a:cubicBezTo>
                    <a:pt x="289363" y="201438"/>
                    <a:pt x="287036" y="196785"/>
                    <a:pt x="297506" y="190580"/>
                  </a:cubicBezTo>
                  <a:cubicBezTo>
                    <a:pt x="307976" y="184375"/>
                    <a:pt x="347531" y="180110"/>
                    <a:pt x="360328" y="171966"/>
                  </a:cubicBezTo>
                  <a:cubicBezTo>
                    <a:pt x="373125" y="163822"/>
                    <a:pt x="378166" y="158006"/>
                    <a:pt x="374288" y="141719"/>
                  </a:cubicBezTo>
                  <a:cubicBezTo>
                    <a:pt x="370410" y="125432"/>
                    <a:pt x="357613" y="88592"/>
                    <a:pt x="337060" y="74244"/>
                  </a:cubicBezTo>
                  <a:cubicBezTo>
                    <a:pt x="316507" y="59896"/>
                    <a:pt x="278505" y="62222"/>
                    <a:pt x="250972" y="55630"/>
                  </a:cubicBezTo>
                  <a:cubicBezTo>
                    <a:pt x="223439" y="49038"/>
                    <a:pt x="195130" y="39731"/>
                    <a:pt x="171863" y="34690"/>
                  </a:cubicBezTo>
                  <a:cubicBezTo>
                    <a:pt x="148596" y="29649"/>
                    <a:pt x="131146" y="26934"/>
                    <a:pt x="111369" y="25383"/>
                  </a:cubicBezTo>
                  <a:cubicBezTo>
                    <a:pt x="91592" y="23832"/>
                    <a:pt x="71427" y="25771"/>
                    <a:pt x="53201" y="25383"/>
                  </a:cubicBezTo>
                  <a:cubicBezTo>
                    <a:pt x="34975" y="24995"/>
                    <a:pt x="-10008" y="26934"/>
                    <a:pt x="2013" y="23056"/>
                  </a:cubicBezTo>
                  <a:cubicBezTo>
                    <a:pt x="14034" y="19178"/>
                    <a:pt x="74141" y="4830"/>
                    <a:pt x="125329" y="2116"/>
                  </a:cubicBezTo>
                  <a:cubicBezTo>
                    <a:pt x="176517" y="-599"/>
                    <a:pt x="249421" y="-2150"/>
                    <a:pt x="309140" y="6769"/>
                  </a:cubicBezTo>
                  <a:cubicBezTo>
                    <a:pt x="368859" y="15688"/>
                    <a:pt x="428191" y="33138"/>
                    <a:pt x="483644" y="55630"/>
                  </a:cubicBezTo>
                  <a:cubicBezTo>
                    <a:pt x="539097" y="78122"/>
                    <a:pt x="594938" y="108757"/>
                    <a:pt x="641860" y="141719"/>
                  </a:cubicBezTo>
                  <a:cubicBezTo>
                    <a:pt x="688782" y="174681"/>
                    <a:pt x="733378" y="219276"/>
                    <a:pt x="765176" y="253401"/>
                  </a:cubicBezTo>
                  <a:cubicBezTo>
                    <a:pt x="796974" y="287526"/>
                    <a:pt x="820630" y="326305"/>
                    <a:pt x="832651" y="346470"/>
                  </a:cubicBezTo>
                  <a:cubicBezTo>
                    <a:pt x="844673" y="366635"/>
                    <a:pt x="840019" y="362370"/>
                    <a:pt x="837305" y="374391"/>
                  </a:cubicBezTo>
                  <a:cubicBezTo>
                    <a:pt x="834591" y="386412"/>
                    <a:pt x="821405" y="394555"/>
                    <a:pt x="816364" y="418598"/>
                  </a:cubicBezTo>
                  <a:cubicBezTo>
                    <a:pt x="811323" y="442641"/>
                    <a:pt x="813261" y="463194"/>
                    <a:pt x="807057" y="518647"/>
                  </a:cubicBezTo>
                  <a:cubicBezTo>
                    <a:pt x="800853" y="574100"/>
                    <a:pt x="792322" y="697805"/>
                    <a:pt x="779137" y="751319"/>
                  </a:cubicBezTo>
                  <a:cubicBezTo>
                    <a:pt x="765952" y="804833"/>
                    <a:pt x="745012" y="815691"/>
                    <a:pt x="727949" y="839734"/>
                  </a:cubicBezTo>
                  <a:cubicBezTo>
                    <a:pt x="710886" y="863777"/>
                    <a:pt x="693824" y="878900"/>
                    <a:pt x="676761" y="895575"/>
                  </a:cubicBezTo>
                  <a:cubicBezTo>
                    <a:pt x="659698" y="912250"/>
                    <a:pt x="624410" y="923496"/>
                    <a:pt x="625573" y="939783"/>
                  </a:cubicBezTo>
                  <a:cubicBezTo>
                    <a:pt x="626736" y="956070"/>
                    <a:pt x="673659" y="978562"/>
                    <a:pt x="683741" y="993298"/>
                  </a:cubicBezTo>
                  <a:cubicBezTo>
                    <a:pt x="693823" y="1008034"/>
                    <a:pt x="696538" y="1007645"/>
                    <a:pt x="686068" y="1028198"/>
                  </a:cubicBezTo>
                  <a:cubicBezTo>
                    <a:pt x="675598" y="1048751"/>
                    <a:pt x="636431" y="1093735"/>
                    <a:pt x="620920" y="1116614"/>
                  </a:cubicBezTo>
                  <a:cubicBezTo>
                    <a:pt x="605409" y="1139493"/>
                    <a:pt x="602306" y="1146861"/>
                    <a:pt x="592999" y="1165475"/>
                  </a:cubicBezTo>
                  <a:cubicBezTo>
                    <a:pt x="583692" y="1184089"/>
                    <a:pt x="569732" y="1208131"/>
                    <a:pt x="565079" y="1228296"/>
                  </a:cubicBezTo>
                  <a:cubicBezTo>
                    <a:pt x="560426" y="1248461"/>
                    <a:pt x="564691" y="1269789"/>
                    <a:pt x="565079" y="1286464"/>
                  </a:cubicBezTo>
                  <a:cubicBezTo>
                    <a:pt x="565467" y="1303139"/>
                    <a:pt x="571283" y="1311282"/>
                    <a:pt x="567405" y="1328345"/>
                  </a:cubicBezTo>
                  <a:cubicBezTo>
                    <a:pt x="563527" y="1345408"/>
                    <a:pt x="546077" y="1373716"/>
                    <a:pt x="541811" y="1388840"/>
                  </a:cubicBezTo>
                  <a:cubicBezTo>
                    <a:pt x="537545" y="1403964"/>
                    <a:pt x="573997" y="1403188"/>
                    <a:pt x="541811" y="1419087"/>
                  </a:cubicBezTo>
                  <a:cubicBezTo>
                    <a:pt x="509625" y="1434986"/>
                    <a:pt x="366144" y="1487725"/>
                    <a:pt x="327753" y="1491215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97040" y="4357949"/>
              <a:ext cx="189336" cy="223032"/>
            </a:xfrm>
            <a:custGeom>
              <a:avLst/>
              <a:gdLst>
                <a:gd name="connsiteX0" fmla="*/ 142601 w 186947"/>
                <a:gd name="connsiteY0" fmla="*/ 94103 h 218657"/>
                <a:gd name="connsiteX1" fmla="*/ 186847 w 186947"/>
                <a:gd name="connsiteY1" fmla="*/ 64606 h 218657"/>
                <a:gd name="connsiteX2" fmla="*/ 127853 w 186947"/>
                <a:gd name="connsiteY2" fmla="*/ 696 h 218657"/>
                <a:gd name="connsiteX3" fmla="*/ 34447 w 186947"/>
                <a:gd name="connsiteY3" fmla="*/ 35109 h 218657"/>
                <a:gd name="connsiteX4" fmla="*/ 34 w 186947"/>
                <a:gd name="connsiteY4" fmla="*/ 103935 h 218657"/>
                <a:gd name="connsiteX5" fmla="*/ 39363 w 186947"/>
                <a:gd name="connsiteY5" fmla="*/ 187509 h 218657"/>
                <a:gd name="connsiteX6" fmla="*/ 98356 w 186947"/>
                <a:gd name="connsiteY6" fmla="*/ 207174 h 218657"/>
                <a:gd name="connsiteX7" fmla="*/ 177014 w 186947"/>
                <a:gd name="connsiteY7" fmla="*/ 217006 h 218657"/>
                <a:gd name="connsiteX8" fmla="*/ 167182 w 186947"/>
                <a:gd name="connsiteY8" fmla="*/ 172761 h 218657"/>
                <a:gd name="connsiteX9" fmla="*/ 142601 w 186947"/>
                <a:gd name="connsiteY9" fmla="*/ 94103 h 218657"/>
                <a:gd name="connsiteX0-1" fmla="*/ 142601 w 189336"/>
                <a:gd name="connsiteY0-2" fmla="*/ 94103 h 218657"/>
                <a:gd name="connsiteX1-3" fmla="*/ 186847 w 189336"/>
                <a:gd name="connsiteY1-4" fmla="*/ 64606 h 218657"/>
                <a:gd name="connsiteX2-5" fmla="*/ 127853 w 189336"/>
                <a:gd name="connsiteY2-6" fmla="*/ 696 h 218657"/>
                <a:gd name="connsiteX3-7" fmla="*/ 34447 w 189336"/>
                <a:gd name="connsiteY3-8" fmla="*/ 35109 h 218657"/>
                <a:gd name="connsiteX4-9" fmla="*/ 34 w 189336"/>
                <a:gd name="connsiteY4-10" fmla="*/ 103935 h 218657"/>
                <a:gd name="connsiteX5-11" fmla="*/ 39363 w 189336"/>
                <a:gd name="connsiteY5-12" fmla="*/ 187509 h 218657"/>
                <a:gd name="connsiteX6-13" fmla="*/ 98356 w 189336"/>
                <a:gd name="connsiteY6-14" fmla="*/ 207174 h 218657"/>
                <a:gd name="connsiteX7-15" fmla="*/ 177014 w 189336"/>
                <a:gd name="connsiteY7-16" fmla="*/ 217006 h 218657"/>
                <a:gd name="connsiteX8-17" fmla="*/ 167182 w 189336"/>
                <a:gd name="connsiteY8-18" fmla="*/ 172761 h 218657"/>
                <a:gd name="connsiteX9-19" fmla="*/ 142601 w 189336"/>
                <a:gd name="connsiteY9-20" fmla="*/ 94103 h 218657"/>
                <a:gd name="connsiteX0-21" fmla="*/ 142601 w 189336"/>
                <a:gd name="connsiteY0-22" fmla="*/ 94103 h 217302"/>
                <a:gd name="connsiteX1-23" fmla="*/ 186847 w 189336"/>
                <a:gd name="connsiteY1-24" fmla="*/ 64606 h 217302"/>
                <a:gd name="connsiteX2-25" fmla="*/ 127853 w 189336"/>
                <a:gd name="connsiteY2-26" fmla="*/ 696 h 217302"/>
                <a:gd name="connsiteX3-27" fmla="*/ 34447 w 189336"/>
                <a:gd name="connsiteY3-28" fmla="*/ 35109 h 217302"/>
                <a:gd name="connsiteX4-29" fmla="*/ 34 w 189336"/>
                <a:gd name="connsiteY4-30" fmla="*/ 103935 h 217302"/>
                <a:gd name="connsiteX5-31" fmla="*/ 39363 w 189336"/>
                <a:gd name="connsiteY5-32" fmla="*/ 187509 h 217302"/>
                <a:gd name="connsiteX6-33" fmla="*/ 177014 w 189336"/>
                <a:gd name="connsiteY6-34" fmla="*/ 217006 h 217302"/>
                <a:gd name="connsiteX7-35" fmla="*/ 167182 w 189336"/>
                <a:gd name="connsiteY7-36" fmla="*/ 172761 h 217302"/>
                <a:gd name="connsiteX8-37" fmla="*/ 142601 w 189336"/>
                <a:gd name="connsiteY8-38" fmla="*/ 94103 h 217302"/>
                <a:gd name="connsiteX0-39" fmla="*/ 142601 w 189336"/>
                <a:gd name="connsiteY0-40" fmla="*/ 94103 h 223032"/>
                <a:gd name="connsiteX1-41" fmla="*/ 186847 w 189336"/>
                <a:gd name="connsiteY1-42" fmla="*/ 64606 h 223032"/>
                <a:gd name="connsiteX2-43" fmla="*/ 127853 w 189336"/>
                <a:gd name="connsiteY2-44" fmla="*/ 696 h 223032"/>
                <a:gd name="connsiteX3-45" fmla="*/ 34447 w 189336"/>
                <a:gd name="connsiteY3-46" fmla="*/ 35109 h 223032"/>
                <a:gd name="connsiteX4-47" fmla="*/ 34 w 189336"/>
                <a:gd name="connsiteY4-48" fmla="*/ 103935 h 223032"/>
                <a:gd name="connsiteX5-49" fmla="*/ 39363 w 189336"/>
                <a:gd name="connsiteY5-50" fmla="*/ 187509 h 223032"/>
                <a:gd name="connsiteX6-51" fmla="*/ 177014 w 189336"/>
                <a:gd name="connsiteY6-52" fmla="*/ 217006 h 223032"/>
                <a:gd name="connsiteX7-53" fmla="*/ 167182 w 189336"/>
                <a:gd name="connsiteY7-54" fmla="*/ 172761 h 223032"/>
                <a:gd name="connsiteX8-55" fmla="*/ 142601 w 189336"/>
                <a:gd name="connsiteY8-56" fmla="*/ 94103 h 223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89336" h="223032">
                  <a:moveTo>
                    <a:pt x="142601" y="94103"/>
                  </a:moveTo>
                  <a:cubicBezTo>
                    <a:pt x="145878" y="76077"/>
                    <a:pt x="172976" y="96503"/>
                    <a:pt x="186847" y="64606"/>
                  </a:cubicBezTo>
                  <a:cubicBezTo>
                    <a:pt x="200718" y="32709"/>
                    <a:pt x="153253" y="5612"/>
                    <a:pt x="127853" y="696"/>
                  </a:cubicBezTo>
                  <a:cubicBezTo>
                    <a:pt x="102453" y="-4220"/>
                    <a:pt x="55750" y="17903"/>
                    <a:pt x="34447" y="35109"/>
                  </a:cubicBezTo>
                  <a:cubicBezTo>
                    <a:pt x="13144" y="52315"/>
                    <a:pt x="-785" y="78535"/>
                    <a:pt x="34" y="103935"/>
                  </a:cubicBezTo>
                  <a:cubicBezTo>
                    <a:pt x="853" y="129335"/>
                    <a:pt x="9866" y="168664"/>
                    <a:pt x="39363" y="187509"/>
                  </a:cubicBezTo>
                  <a:cubicBezTo>
                    <a:pt x="68860" y="206354"/>
                    <a:pt x="152989" y="235792"/>
                    <a:pt x="177014" y="217006"/>
                  </a:cubicBezTo>
                  <a:cubicBezTo>
                    <a:pt x="198317" y="214548"/>
                    <a:pt x="173737" y="192426"/>
                    <a:pt x="167182" y="172761"/>
                  </a:cubicBezTo>
                  <a:cubicBezTo>
                    <a:pt x="160627" y="153096"/>
                    <a:pt x="139324" y="112129"/>
                    <a:pt x="142601" y="94103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3490227">
              <a:off x="962015" y="4568728"/>
              <a:ext cx="59481" cy="45719"/>
            </a:xfrm>
            <a:prstGeom prst="ellips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465423" y="4721504"/>
              <a:ext cx="474492" cy="645153"/>
            </a:xfrm>
            <a:custGeom>
              <a:avLst/>
              <a:gdLst>
                <a:gd name="connsiteX0" fmla="*/ 128113 w 474492"/>
                <a:gd name="connsiteY0" fmla="*/ 671997 h 671999"/>
                <a:gd name="connsiteX1" fmla="*/ 125391 w 474492"/>
                <a:gd name="connsiteY1" fmla="*/ 571305 h 671999"/>
                <a:gd name="connsiteX2" fmla="*/ 223363 w 474492"/>
                <a:gd name="connsiteY2" fmla="*/ 478776 h 671999"/>
                <a:gd name="connsiteX3" fmla="*/ 337663 w 474492"/>
                <a:gd name="connsiteY3" fmla="*/ 527762 h 671999"/>
                <a:gd name="connsiteX4" fmla="*/ 435634 w 474492"/>
                <a:gd name="connsiteY4" fmla="*/ 497826 h 671999"/>
                <a:gd name="connsiteX5" fmla="*/ 473734 w 474492"/>
                <a:gd name="connsiteY5" fmla="*/ 372640 h 671999"/>
                <a:gd name="connsiteX6" fmla="*/ 405698 w 474492"/>
                <a:gd name="connsiteY6" fmla="*/ 165812 h 671999"/>
                <a:gd name="connsiteX7" fmla="*/ 318613 w 474492"/>
                <a:gd name="connsiteY7" fmla="*/ 86890 h 671999"/>
                <a:gd name="connsiteX8" fmla="*/ 239691 w 474492"/>
                <a:gd name="connsiteY8" fmla="*/ 48790 h 671999"/>
                <a:gd name="connsiteX9" fmla="*/ 187984 w 474492"/>
                <a:gd name="connsiteY9" fmla="*/ 119547 h 671999"/>
                <a:gd name="connsiteX10" fmla="*/ 152605 w 474492"/>
                <a:gd name="connsiteY10" fmla="*/ 108662 h 671999"/>
                <a:gd name="connsiteX11" fmla="*/ 138998 w 474492"/>
                <a:gd name="connsiteY11" fmla="*/ 59676 h 671999"/>
                <a:gd name="connsiteX12" fmla="*/ 130834 w 474492"/>
                <a:gd name="connsiteY12" fmla="*/ 40626 h 671999"/>
                <a:gd name="connsiteX13" fmla="*/ 73684 w 474492"/>
                <a:gd name="connsiteY13" fmla="*/ 51512 h 671999"/>
                <a:gd name="connsiteX14" fmla="*/ 43748 w 474492"/>
                <a:gd name="connsiteY14" fmla="*/ 10690 h 671999"/>
                <a:gd name="connsiteX15" fmla="*/ 205 w 474492"/>
                <a:gd name="connsiteY15" fmla="*/ 277390 h 671999"/>
                <a:gd name="connsiteX16" fmla="*/ 62798 w 474492"/>
                <a:gd name="connsiteY16" fmla="*/ 568583 h 671999"/>
                <a:gd name="connsiteX17" fmla="*/ 128113 w 474492"/>
                <a:gd name="connsiteY17" fmla="*/ 671997 h 67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492" h="671999">
                  <a:moveTo>
                    <a:pt x="128113" y="671997"/>
                  </a:moveTo>
                  <a:cubicBezTo>
                    <a:pt x="138545" y="672451"/>
                    <a:pt x="109516" y="603508"/>
                    <a:pt x="125391" y="571305"/>
                  </a:cubicBezTo>
                  <a:cubicBezTo>
                    <a:pt x="141266" y="539101"/>
                    <a:pt x="187984" y="486033"/>
                    <a:pt x="223363" y="478776"/>
                  </a:cubicBezTo>
                  <a:cubicBezTo>
                    <a:pt x="258742" y="471519"/>
                    <a:pt x="302285" y="524587"/>
                    <a:pt x="337663" y="527762"/>
                  </a:cubicBezTo>
                  <a:cubicBezTo>
                    <a:pt x="373041" y="530937"/>
                    <a:pt x="412956" y="523680"/>
                    <a:pt x="435634" y="497826"/>
                  </a:cubicBezTo>
                  <a:cubicBezTo>
                    <a:pt x="458312" y="471972"/>
                    <a:pt x="478723" y="427976"/>
                    <a:pt x="473734" y="372640"/>
                  </a:cubicBezTo>
                  <a:cubicBezTo>
                    <a:pt x="468745" y="317304"/>
                    <a:pt x="431551" y="213437"/>
                    <a:pt x="405698" y="165812"/>
                  </a:cubicBezTo>
                  <a:cubicBezTo>
                    <a:pt x="379845" y="118187"/>
                    <a:pt x="346281" y="106394"/>
                    <a:pt x="318613" y="86890"/>
                  </a:cubicBezTo>
                  <a:cubicBezTo>
                    <a:pt x="290945" y="67386"/>
                    <a:pt x="261463" y="43347"/>
                    <a:pt x="239691" y="48790"/>
                  </a:cubicBezTo>
                  <a:cubicBezTo>
                    <a:pt x="217920" y="54233"/>
                    <a:pt x="202498" y="109568"/>
                    <a:pt x="187984" y="119547"/>
                  </a:cubicBezTo>
                  <a:cubicBezTo>
                    <a:pt x="173470" y="129526"/>
                    <a:pt x="160769" y="118640"/>
                    <a:pt x="152605" y="108662"/>
                  </a:cubicBezTo>
                  <a:cubicBezTo>
                    <a:pt x="144441" y="98684"/>
                    <a:pt x="142626" y="71015"/>
                    <a:pt x="138998" y="59676"/>
                  </a:cubicBezTo>
                  <a:cubicBezTo>
                    <a:pt x="135370" y="48337"/>
                    <a:pt x="141720" y="41987"/>
                    <a:pt x="130834" y="40626"/>
                  </a:cubicBezTo>
                  <a:cubicBezTo>
                    <a:pt x="119948" y="39265"/>
                    <a:pt x="88198" y="56501"/>
                    <a:pt x="73684" y="51512"/>
                  </a:cubicBezTo>
                  <a:cubicBezTo>
                    <a:pt x="59170" y="46523"/>
                    <a:pt x="55994" y="-26956"/>
                    <a:pt x="43748" y="10690"/>
                  </a:cubicBezTo>
                  <a:cubicBezTo>
                    <a:pt x="31501" y="48336"/>
                    <a:pt x="-2970" y="184408"/>
                    <a:pt x="205" y="277390"/>
                  </a:cubicBezTo>
                  <a:cubicBezTo>
                    <a:pt x="3380" y="370372"/>
                    <a:pt x="41480" y="505083"/>
                    <a:pt x="62798" y="568583"/>
                  </a:cubicBezTo>
                  <a:cubicBezTo>
                    <a:pt x="84116" y="632083"/>
                    <a:pt x="117681" y="671543"/>
                    <a:pt x="128113" y="671997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540893" y="4339180"/>
              <a:ext cx="381768" cy="483602"/>
            </a:xfrm>
            <a:custGeom>
              <a:avLst/>
              <a:gdLst>
                <a:gd name="connsiteX0" fmla="*/ 5 w 381768"/>
                <a:gd name="connsiteY0" fmla="*/ 362509 h 483602"/>
                <a:gd name="connsiteX1" fmla="*/ 40827 w 381768"/>
                <a:gd name="connsiteY1" fmla="*/ 408773 h 483602"/>
                <a:gd name="connsiteX2" fmla="*/ 84369 w 381768"/>
                <a:gd name="connsiteY2" fmla="*/ 384280 h 483602"/>
                <a:gd name="connsiteX3" fmla="*/ 76205 w 381768"/>
                <a:gd name="connsiteY3" fmla="*/ 346180 h 483602"/>
                <a:gd name="connsiteX4" fmla="*/ 40827 w 381768"/>
                <a:gd name="connsiteY4" fmla="*/ 283588 h 483602"/>
                <a:gd name="connsiteX5" fmla="*/ 51712 w 381768"/>
                <a:gd name="connsiteY5" fmla="*/ 264538 h 483602"/>
                <a:gd name="connsiteX6" fmla="*/ 125191 w 381768"/>
                <a:gd name="connsiteY6" fmla="*/ 305359 h 483602"/>
                <a:gd name="connsiteX7" fmla="*/ 130634 w 381768"/>
                <a:gd name="connsiteY7" fmla="*/ 354345 h 483602"/>
                <a:gd name="connsiteX8" fmla="*/ 114305 w 381768"/>
                <a:gd name="connsiteY8" fmla="*/ 403330 h 483602"/>
                <a:gd name="connsiteX9" fmla="*/ 125191 w 381768"/>
                <a:gd name="connsiteY9" fmla="*/ 427823 h 483602"/>
                <a:gd name="connsiteX10" fmla="*/ 168734 w 381768"/>
                <a:gd name="connsiteY10" fmla="*/ 406052 h 483602"/>
                <a:gd name="connsiteX11" fmla="*/ 198669 w 381768"/>
                <a:gd name="connsiteY11" fmla="*/ 367952 h 483602"/>
                <a:gd name="connsiteX12" fmla="*/ 242212 w 381768"/>
                <a:gd name="connsiteY12" fmla="*/ 430545 h 483602"/>
                <a:gd name="connsiteX13" fmla="*/ 274869 w 381768"/>
                <a:gd name="connsiteY13" fmla="*/ 476809 h 483602"/>
                <a:gd name="connsiteX14" fmla="*/ 323855 w 381768"/>
                <a:gd name="connsiteY14" fmla="*/ 482252 h 483602"/>
                <a:gd name="connsiteX15" fmla="*/ 367398 w 381768"/>
                <a:gd name="connsiteY15" fmla="*/ 465923 h 483602"/>
                <a:gd name="connsiteX16" fmla="*/ 367398 w 381768"/>
                <a:gd name="connsiteY16" fmla="*/ 414216 h 483602"/>
                <a:gd name="connsiteX17" fmla="*/ 296641 w 381768"/>
                <a:gd name="connsiteY17" fmla="*/ 408773 h 483602"/>
                <a:gd name="connsiteX18" fmla="*/ 291198 w 381768"/>
                <a:gd name="connsiteY18" fmla="*/ 387002 h 483602"/>
                <a:gd name="connsiteX19" fmla="*/ 337462 w 381768"/>
                <a:gd name="connsiteY19" fmla="*/ 365230 h 483602"/>
                <a:gd name="connsiteX20" fmla="*/ 359234 w 381768"/>
                <a:gd name="connsiteY20" fmla="*/ 343459 h 483602"/>
                <a:gd name="connsiteX21" fmla="*/ 312969 w 381768"/>
                <a:gd name="connsiteY21" fmla="*/ 267259 h 483602"/>
                <a:gd name="connsiteX22" fmla="*/ 236769 w 381768"/>
                <a:gd name="connsiteY22" fmla="*/ 215552 h 483602"/>
                <a:gd name="connsiteX23" fmla="*/ 225884 w 381768"/>
                <a:gd name="connsiteY23" fmla="*/ 193780 h 483602"/>
                <a:gd name="connsiteX24" fmla="*/ 277591 w 381768"/>
                <a:gd name="connsiteY24" fmla="*/ 155680 h 483602"/>
                <a:gd name="connsiteX25" fmla="*/ 307527 w 381768"/>
                <a:gd name="connsiteY25" fmla="*/ 152959 h 483602"/>
                <a:gd name="connsiteX26" fmla="*/ 291198 w 381768"/>
                <a:gd name="connsiteY26" fmla="*/ 182895 h 483602"/>
                <a:gd name="connsiteX27" fmla="*/ 263984 w 381768"/>
                <a:gd name="connsiteY27" fmla="*/ 207388 h 483602"/>
                <a:gd name="connsiteX28" fmla="*/ 302084 w 381768"/>
                <a:gd name="connsiteY28" fmla="*/ 226438 h 483602"/>
                <a:gd name="connsiteX29" fmla="*/ 351069 w 381768"/>
                <a:gd name="connsiteY29" fmla="*/ 191059 h 483602"/>
                <a:gd name="connsiteX30" fmla="*/ 372841 w 381768"/>
                <a:gd name="connsiteY30" fmla="*/ 144795 h 483602"/>
                <a:gd name="connsiteX31" fmla="*/ 378284 w 381768"/>
                <a:gd name="connsiteY31" fmla="*/ 101252 h 483602"/>
                <a:gd name="connsiteX32" fmla="*/ 321134 w 381768"/>
                <a:gd name="connsiteY32" fmla="*/ 82202 h 483602"/>
                <a:gd name="connsiteX33" fmla="*/ 272148 w 381768"/>
                <a:gd name="connsiteY33" fmla="*/ 101252 h 483602"/>
                <a:gd name="connsiteX34" fmla="*/ 263984 w 381768"/>
                <a:gd name="connsiteY34" fmla="*/ 79480 h 483602"/>
                <a:gd name="connsiteX35" fmla="*/ 283034 w 381768"/>
                <a:gd name="connsiteY35" fmla="*/ 30495 h 483602"/>
                <a:gd name="connsiteX36" fmla="*/ 312969 w 381768"/>
                <a:gd name="connsiteY36" fmla="*/ 6002 h 483602"/>
                <a:gd name="connsiteX37" fmla="*/ 125191 w 381768"/>
                <a:gd name="connsiteY37" fmla="*/ 144795 h 483602"/>
                <a:gd name="connsiteX38" fmla="*/ 43548 w 381768"/>
                <a:gd name="connsiteY38" fmla="*/ 259095 h 483602"/>
                <a:gd name="connsiteX39" fmla="*/ 5 w 381768"/>
                <a:gd name="connsiteY39" fmla="*/ 362509 h 48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1768" h="483602">
                  <a:moveTo>
                    <a:pt x="5" y="362509"/>
                  </a:moveTo>
                  <a:cubicBezTo>
                    <a:pt x="-449" y="387455"/>
                    <a:pt x="26766" y="405145"/>
                    <a:pt x="40827" y="408773"/>
                  </a:cubicBezTo>
                  <a:cubicBezTo>
                    <a:pt x="54888" y="412401"/>
                    <a:pt x="78473" y="394712"/>
                    <a:pt x="84369" y="384280"/>
                  </a:cubicBezTo>
                  <a:cubicBezTo>
                    <a:pt x="90265" y="373848"/>
                    <a:pt x="83462" y="362962"/>
                    <a:pt x="76205" y="346180"/>
                  </a:cubicBezTo>
                  <a:cubicBezTo>
                    <a:pt x="68948" y="329398"/>
                    <a:pt x="44909" y="297195"/>
                    <a:pt x="40827" y="283588"/>
                  </a:cubicBezTo>
                  <a:cubicBezTo>
                    <a:pt x="36745" y="269981"/>
                    <a:pt x="37651" y="260910"/>
                    <a:pt x="51712" y="264538"/>
                  </a:cubicBezTo>
                  <a:cubicBezTo>
                    <a:pt x="65773" y="268166"/>
                    <a:pt x="112037" y="290391"/>
                    <a:pt x="125191" y="305359"/>
                  </a:cubicBezTo>
                  <a:cubicBezTo>
                    <a:pt x="138345" y="320327"/>
                    <a:pt x="132448" y="338017"/>
                    <a:pt x="130634" y="354345"/>
                  </a:cubicBezTo>
                  <a:cubicBezTo>
                    <a:pt x="128820" y="370673"/>
                    <a:pt x="115212" y="391084"/>
                    <a:pt x="114305" y="403330"/>
                  </a:cubicBezTo>
                  <a:cubicBezTo>
                    <a:pt x="113398" y="415576"/>
                    <a:pt x="116120" y="427369"/>
                    <a:pt x="125191" y="427823"/>
                  </a:cubicBezTo>
                  <a:cubicBezTo>
                    <a:pt x="134262" y="428277"/>
                    <a:pt x="156488" y="416030"/>
                    <a:pt x="168734" y="406052"/>
                  </a:cubicBezTo>
                  <a:cubicBezTo>
                    <a:pt x="180980" y="396074"/>
                    <a:pt x="186423" y="363870"/>
                    <a:pt x="198669" y="367952"/>
                  </a:cubicBezTo>
                  <a:cubicBezTo>
                    <a:pt x="210915" y="372034"/>
                    <a:pt x="229512" y="412402"/>
                    <a:pt x="242212" y="430545"/>
                  </a:cubicBezTo>
                  <a:cubicBezTo>
                    <a:pt x="254912" y="448688"/>
                    <a:pt x="261262" y="468191"/>
                    <a:pt x="274869" y="476809"/>
                  </a:cubicBezTo>
                  <a:cubicBezTo>
                    <a:pt x="288476" y="485427"/>
                    <a:pt x="308434" y="484066"/>
                    <a:pt x="323855" y="482252"/>
                  </a:cubicBezTo>
                  <a:cubicBezTo>
                    <a:pt x="339277" y="480438"/>
                    <a:pt x="360141" y="477262"/>
                    <a:pt x="367398" y="465923"/>
                  </a:cubicBezTo>
                  <a:cubicBezTo>
                    <a:pt x="374655" y="454584"/>
                    <a:pt x="379191" y="423741"/>
                    <a:pt x="367398" y="414216"/>
                  </a:cubicBezTo>
                  <a:cubicBezTo>
                    <a:pt x="355605" y="404691"/>
                    <a:pt x="309341" y="413309"/>
                    <a:pt x="296641" y="408773"/>
                  </a:cubicBezTo>
                  <a:cubicBezTo>
                    <a:pt x="283941" y="404237"/>
                    <a:pt x="284395" y="394259"/>
                    <a:pt x="291198" y="387002"/>
                  </a:cubicBezTo>
                  <a:cubicBezTo>
                    <a:pt x="298001" y="379745"/>
                    <a:pt x="326123" y="372487"/>
                    <a:pt x="337462" y="365230"/>
                  </a:cubicBezTo>
                  <a:cubicBezTo>
                    <a:pt x="348801" y="357973"/>
                    <a:pt x="363316" y="359787"/>
                    <a:pt x="359234" y="343459"/>
                  </a:cubicBezTo>
                  <a:cubicBezTo>
                    <a:pt x="355152" y="327130"/>
                    <a:pt x="333380" y="288577"/>
                    <a:pt x="312969" y="267259"/>
                  </a:cubicBezTo>
                  <a:cubicBezTo>
                    <a:pt x="292558" y="245941"/>
                    <a:pt x="251283" y="227798"/>
                    <a:pt x="236769" y="215552"/>
                  </a:cubicBezTo>
                  <a:cubicBezTo>
                    <a:pt x="222255" y="203306"/>
                    <a:pt x="219080" y="203759"/>
                    <a:pt x="225884" y="193780"/>
                  </a:cubicBezTo>
                  <a:cubicBezTo>
                    <a:pt x="232688" y="183801"/>
                    <a:pt x="263984" y="162483"/>
                    <a:pt x="277591" y="155680"/>
                  </a:cubicBezTo>
                  <a:cubicBezTo>
                    <a:pt x="291198" y="148877"/>
                    <a:pt x="305259" y="148423"/>
                    <a:pt x="307527" y="152959"/>
                  </a:cubicBezTo>
                  <a:cubicBezTo>
                    <a:pt x="309795" y="157495"/>
                    <a:pt x="298455" y="173824"/>
                    <a:pt x="291198" y="182895"/>
                  </a:cubicBezTo>
                  <a:cubicBezTo>
                    <a:pt x="283941" y="191966"/>
                    <a:pt x="262170" y="200131"/>
                    <a:pt x="263984" y="207388"/>
                  </a:cubicBezTo>
                  <a:cubicBezTo>
                    <a:pt x="265798" y="214645"/>
                    <a:pt x="287570" y="229159"/>
                    <a:pt x="302084" y="226438"/>
                  </a:cubicBezTo>
                  <a:cubicBezTo>
                    <a:pt x="316598" y="223717"/>
                    <a:pt x="339276" y="204666"/>
                    <a:pt x="351069" y="191059"/>
                  </a:cubicBezTo>
                  <a:cubicBezTo>
                    <a:pt x="362862" y="177452"/>
                    <a:pt x="368305" y="159763"/>
                    <a:pt x="372841" y="144795"/>
                  </a:cubicBezTo>
                  <a:cubicBezTo>
                    <a:pt x="377377" y="129827"/>
                    <a:pt x="386902" y="111684"/>
                    <a:pt x="378284" y="101252"/>
                  </a:cubicBezTo>
                  <a:cubicBezTo>
                    <a:pt x="369666" y="90820"/>
                    <a:pt x="338823" y="82202"/>
                    <a:pt x="321134" y="82202"/>
                  </a:cubicBezTo>
                  <a:cubicBezTo>
                    <a:pt x="303445" y="82202"/>
                    <a:pt x="281673" y="101706"/>
                    <a:pt x="272148" y="101252"/>
                  </a:cubicBezTo>
                  <a:cubicBezTo>
                    <a:pt x="262623" y="100798"/>
                    <a:pt x="262170" y="91273"/>
                    <a:pt x="263984" y="79480"/>
                  </a:cubicBezTo>
                  <a:cubicBezTo>
                    <a:pt x="265798" y="67687"/>
                    <a:pt x="274870" y="42741"/>
                    <a:pt x="283034" y="30495"/>
                  </a:cubicBezTo>
                  <a:cubicBezTo>
                    <a:pt x="291198" y="18249"/>
                    <a:pt x="339276" y="-13048"/>
                    <a:pt x="312969" y="6002"/>
                  </a:cubicBezTo>
                  <a:cubicBezTo>
                    <a:pt x="286662" y="25052"/>
                    <a:pt x="170094" y="102613"/>
                    <a:pt x="125191" y="144795"/>
                  </a:cubicBezTo>
                  <a:cubicBezTo>
                    <a:pt x="80288" y="186977"/>
                    <a:pt x="64412" y="227345"/>
                    <a:pt x="43548" y="259095"/>
                  </a:cubicBezTo>
                  <a:cubicBezTo>
                    <a:pt x="22684" y="290845"/>
                    <a:pt x="459" y="337563"/>
                    <a:pt x="5" y="362509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/>
          <p:cNvCxnSpPr/>
          <p:nvPr userDrawn="1"/>
        </p:nvCxnSpPr>
        <p:spPr>
          <a:xfrm>
            <a:off x="3114509" y="3414287"/>
            <a:ext cx="59629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 userDrawn="1"/>
        </p:nvGrpSpPr>
        <p:grpSpPr>
          <a:xfrm flipH="1">
            <a:off x="6390238" y="833007"/>
            <a:ext cx="2566905" cy="350823"/>
            <a:chOff x="6755191" y="833007"/>
            <a:chExt cx="2566905" cy="350823"/>
          </a:xfrm>
        </p:grpSpPr>
        <p:cxnSp>
          <p:nvCxnSpPr>
            <p:cNvPr id="30" name="直接连接符 29"/>
            <p:cNvCxnSpPr/>
            <p:nvPr userDrawn="1"/>
          </p:nvCxnSpPr>
          <p:spPr>
            <a:xfrm>
              <a:off x="7727212" y="873927"/>
              <a:ext cx="4253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 userDrawn="1"/>
          </p:nvCxnSpPr>
          <p:spPr>
            <a:xfrm>
              <a:off x="8035556" y="1001517"/>
              <a:ext cx="7549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 userDrawn="1"/>
          </p:nvCxnSpPr>
          <p:spPr>
            <a:xfrm>
              <a:off x="8407696" y="873927"/>
              <a:ext cx="914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 userDrawn="1"/>
          </p:nvCxnSpPr>
          <p:spPr>
            <a:xfrm>
              <a:off x="7599621" y="1001517"/>
              <a:ext cx="2551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 userDrawn="1"/>
          </p:nvGrpSpPr>
          <p:grpSpPr>
            <a:xfrm flipH="1">
              <a:off x="6755191" y="833007"/>
              <a:ext cx="755207" cy="350823"/>
              <a:chOff x="2936441" y="2440763"/>
              <a:chExt cx="978942" cy="45475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936441" y="2440763"/>
                <a:ext cx="978942" cy="454757"/>
                <a:chOff x="2936441" y="2440763"/>
                <a:chExt cx="978942" cy="454757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3402833" y="2440763"/>
                  <a:ext cx="308091" cy="115088"/>
                </a:xfrm>
                <a:custGeom>
                  <a:avLst/>
                  <a:gdLst>
                    <a:gd name="connsiteX0" fmla="*/ 173795 w 308091"/>
                    <a:gd name="connsiteY0" fmla="*/ 110597 h 110597"/>
                    <a:gd name="connsiteX1" fmla="*/ 308091 w 308091"/>
                    <a:gd name="connsiteY1" fmla="*/ 0 h 110597"/>
                    <a:gd name="connsiteX2" fmla="*/ 0 w 308091"/>
                    <a:gd name="connsiteY2" fmla="*/ 94797 h 110597"/>
                    <a:gd name="connsiteX3" fmla="*/ 173795 w 308091"/>
                    <a:gd name="connsiteY3" fmla="*/ 110597 h 110597"/>
                    <a:gd name="connsiteX0-1" fmla="*/ 173795 w 308091"/>
                    <a:gd name="connsiteY0-2" fmla="*/ 114108 h 114108"/>
                    <a:gd name="connsiteX1-3" fmla="*/ 308091 w 308091"/>
                    <a:gd name="connsiteY1-4" fmla="*/ 3511 h 114108"/>
                    <a:gd name="connsiteX2-5" fmla="*/ 0 w 308091"/>
                    <a:gd name="connsiteY2-6" fmla="*/ 98308 h 114108"/>
                    <a:gd name="connsiteX3-7" fmla="*/ 173795 w 308091"/>
                    <a:gd name="connsiteY3-8" fmla="*/ 114108 h 114108"/>
                    <a:gd name="connsiteX0-9" fmla="*/ 173795 w 308091"/>
                    <a:gd name="connsiteY0-10" fmla="*/ 115088 h 115088"/>
                    <a:gd name="connsiteX1-11" fmla="*/ 308091 w 308091"/>
                    <a:gd name="connsiteY1-12" fmla="*/ 4491 h 115088"/>
                    <a:gd name="connsiteX2-13" fmla="*/ 0 w 308091"/>
                    <a:gd name="connsiteY2-14" fmla="*/ 99288 h 115088"/>
                    <a:gd name="connsiteX3-15" fmla="*/ 173795 w 308091"/>
                    <a:gd name="connsiteY3-16" fmla="*/ 115088 h 1150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08091" h="115088">
                      <a:moveTo>
                        <a:pt x="173795" y="115088"/>
                      </a:moveTo>
                      <a:lnTo>
                        <a:pt x="308091" y="4491"/>
                      </a:lnTo>
                      <a:cubicBezTo>
                        <a:pt x="179720" y="-17234"/>
                        <a:pt x="69123" y="43989"/>
                        <a:pt x="0" y="99288"/>
                      </a:cubicBezTo>
                      <a:lnTo>
                        <a:pt x="173795" y="1150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8" name="组合 37"/>
                <p:cNvGrpSpPr/>
                <p:nvPr/>
              </p:nvGrpSpPr>
              <p:grpSpPr>
                <a:xfrm>
                  <a:off x="2936441" y="2498307"/>
                  <a:ext cx="978942" cy="189815"/>
                  <a:chOff x="2936441" y="2498307"/>
                  <a:chExt cx="978942" cy="189815"/>
                </a:xfrm>
              </p:grpSpPr>
              <p:sp>
                <p:nvSpPr>
                  <p:cNvPr id="40" name="任意多边形: 形状 39"/>
                  <p:cNvSpPr/>
                  <p:nvPr/>
                </p:nvSpPr>
                <p:spPr>
                  <a:xfrm>
                    <a:off x="2936441" y="2498307"/>
                    <a:ext cx="125014" cy="110846"/>
                  </a:xfrm>
                  <a:custGeom>
                    <a:avLst/>
                    <a:gdLst>
                      <a:gd name="connsiteX0" fmla="*/ 17836 w 127228"/>
                      <a:gd name="connsiteY0" fmla="*/ 92969 h 105363"/>
                      <a:gd name="connsiteX1" fmla="*/ 8108 w 127228"/>
                      <a:gd name="connsiteY1" fmla="*/ 556 h 105363"/>
                      <a:gd name="connsiteX2" fmla="*/ 124840 w 127228"/>
                      <a:gd name="connsiteY2" fmla="*/ 56490 h 105363"/>
                      <a:gd name="connsiteX3" fmla="*/ 81066 w 127228"/>
                      <a:gd name="connsiteY3" fmla="*/ 100265 h 105363"/>
                      <a:gd name="connsiteX4" fmla="*/ 17836 w 127228"/>
                      <a:gd name="connsiteY4" fmla="*/ 92969 h 105363"/>
                      <a:gd name="connsiteX0-1" fmla="*/ 17493 w 126473"/>
                      <a:gd name="connsiteY0-2" fmla="*/ 92969 h 98020"/>
                      <a:gd name="connsiteX1-3" fmla="*/ 7765 w 126473"/>
                      <a:gd name="connsiteY1-4" fmla="*/ 556 h 98020"/>
                      <a:gd name="connsiteX2-5" fmla="*/ 124497 w 126473"/>
                      <a:gd name="connsiteY2-6" fmla="*/ 56490 h 98020"/>
                      <a:gd name="connsiteX3-7" fmla="*/ 70848 w 126473"/>
                      <a:gd name="connsiteY3-8" fmla="*/ 82490 h 98020"/>
                      <a:gd name="connsiteX4-9" fmla="*/ 17493 w 126473"/>
                      <a:gd name="connsiteY4-10" fmla="*/ 92969 h 98020"/>
                      <a:gd name="connsiteX0-11" fmla="*/ 16151 w 127090"/>
                      <a:gd name="connsiteY0-12" fmla="*/ 101099 h 105150"/>
                      <a:gd name="connsiteX1-13" fmla="*/ 8398 w 127090"/>
                      <a:gd name="connsiteY1-14" fmla="*/ 787 h 105150"/>
                      <a:gd name="connsiteX2-15" fmla="*/ 125130 w 127090"/>
                      <a:gd name="connsiteY2-16" fmla="*/ 56721 h 105150"/>
                      <a:gd name="connsiteX3-17" fmla="*/ 71481 w 127090"/>
                      <a:gd name="connsiteY3-18" fmla="*/ 82721 h 105150"/>
                      <a:gd name="connsiteX4-19" fmla="*/ 16151 w 127090"/>
                      <a:gd name="connsiteY4-20" fmla="*/ 101099 h 105150"/>
                      <a:gd name="connsiteX0-21" fmla="*/ 14017 w 124956"/>
                      <a:gd name="connsiteY0-22" fmla="*/ 101099 h 115109"/>
                      <a:gd name="connsiteX1-23" fmla="*/ 6264 w 124956"/>
                      <a:gd name="connsiteY1-24" fmla="*/ 787 h 115109"/>
                      <a:gd name="connsiteX2-25" fmla="*/ 122996 w 124956"/>
                      <a:gd name="connsiteY2-26" fmla="*/ 56721 h 115109"/>
                      <a:gd name="connsiteX3-27" fmla="*/ 69347 w 124956"/>
                      <a:gd name="connsiteY3-28" fmla="*/ 82721 h 115109"/>
                      <a:gd name="connsiteX4-29" fmla="*/ 14017 w 124956"/>
                      <a:gd name="connsiteY4-30" fmla="*/ 101099 h 115109"/>
                      <a:gd name="connsiteX0-31" fmla="*/ 14622 w 125561"/>
                      <a:gd name="connsiteY0-32" fmla="*/ 101099 h 115109"/>
                      <a:gd name="connsiteX1-33" fmla="*/ 6869 w 125561"/>
                      <a:gd name="connsiteY1-34" fmla="*/ 787 h 115109"/>
                      <a:gd name="connsiteX2-35" fmla="*/ 123601 w 125561"/>
                      <a:gd name="connsiteY2-36" fmla="*/ 56721 h 115109"/>
                      <a:gd name="connsiteX3-37" fmla="*/ 69952 w 125561"/>
                      <a:gd name="connsiteY3-38" fmla="*/ 82721 h 115109"/>
                      <a:gd name="connsiteX4-39" fmla="*/ 14622 w 125561"/>
                      <a:gd name="connsiteY4-40" fmla="*/ 101099 h 115109"/>
                      <a:gd name="connsiteX0-41" fmla="*/ 11241 w 122180"/>
                      <a:gd name="connsiteY0-42" fmla="*/ 101099 h 115109"/>
                      <a:gd name="connsiteX1-43" fmla="*/ 3488 w 122180"/>
                      <a:gd name="connsiteY1-44" fmla="*/ 787 h 115109"/>
                      <a:gd name="connsiteX2-45" fmla="*/ 120220 w 122180"/>
                      <a:gd name="connsiteY2-46" fmla="*/ 56721 h 115109"/>
                      <a:gd name="connsiteX3-47" fmla="*/ 66571 w 122180"/>
                      <a:gd name="connsiteY3-48" fmla="*/ 82721 h 115109"/>
                      <a:gd name="connsiteX4-49" fmla="*/ 11241 w 122180"/>
                      <a:gd name="connsiteY4-50" fmla="*/ 101099 h 115109"/>
                      <a:gd name="connsiteX0-51" fmla="*/ 11241 w 122180"/>
                      <a:gd name="connsiteY0-52" fmla="*/ 101099 h 107752"/>
                      <a:gd name="connsiteX1-53" fmla="*/ 3488 w 122180"/>
                      <a:gd name="connsiteY1-54" fmla="*/ 787 h 107752"/>
                      <a:gd name="connsiteX2-55" fmla="*/ 120220 w 122180"/>
                      <a:gd name="connsiteY2-56" fmla="*/ 56721 h 107752"/>
                      <a:gd name="connsiteX3-57" fmla="*/ 66571 w 122180"/>
                      <a:gd name="connsiteY3-58" fmla="*/ 82721 h 107752"/>
                      <a:gd name="connsiteX4-59" fmla="*/ 11241 w 122180"/>
                      <a:gd name="connsiteY4-60" fmla="*/ 101099 h 107752"/>
                      <a:gd name="connsiteX0-61" fmla="*/ 10586 w 121525"/>
                      <a:gd name="connsiteY0-62" fmla="*/ 101099 h 107752"/>
                      <a:gd name="connsiteX1-63" fmla="*/ 2833 w 121525"/>
                      <a:gd name="connsiteY1-64" fmla="*/ 787 h 107752"/>
                      <a:gd name="connsiteX2-65" fmla="*/ 119565 w 121525"/>
                      <a:gd name="connsiteY2-66" fmla="*/ 56721 h 107752"/>
                      <a:gd name="connsiteX3-67" fmla="*/ 65916 w 121525"/>
                      <a:gd name="connsiteY3-68" fmla="*/ 82721 h 107752"/>
                      <a:gd name="connsiteX4-69" fmla="*/ 10586 w 121525"/>
                      <a:gd name="connsiteY4-70" fmla="*/ 101099 h 10775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21525" h="107752">
                        <a:moveTo>
                          <a:pt x="10586" y="101099"/>
                        </a:moveTo>
                        <a:cubicBezTo>
                          <a:pt x="13733" y="65664"/>
                          <a:pt x="-7430" y="20033"/>
                          <a:pt x="2833" y="787"/>
                        </a:cubicBezTo>
                        <a:cubicBezTo>
                          <a:pt x="20996" y="-6609"/>
                          <a:pt x="107405" y="40103"/>
                          <a:pt x="119565" y="56721"/>
                        </a:cubicBezTo>
                        <a:cubicBezTo>
                          <a:pt x="131725" y="73339"/>
                          <a:pt x="84079" y="75325"/>
                          <a:pt x="65916" y="82721"/>
                        </a:cubicBezTo>
                        <a:cubicBezTo>
                          <a:pt x="47753" y="90117"/>
                          <a:pt x="13199" y="121176"/>
                          <a:pt x="10586" y="101099"/>
                        </a:cubicBez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1" name="椭圆 40"/>
                  <p:cNvSpPr/>
                  <p:nvPr/>
                </p:nvSpPr>
                <p:spPr>
                  <a:xfrm>
                    <a:off x="2945049" y="2531235"/>
                    <a:ext cx="970334" cy="1568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9" name="任意多边形: 形状 38"/>
                <p:cNvSpPr/>
                <p:nvPr/>
              </p:nvSpPr>
              <p:spPr>
                <a:xfrm>
                  <a:off x="3180248" y="2609153"/>
                  <a:ext cx="345030" cy="286367"/>
                </a:xfrm>
                <a:custGeom>
                  <a:avLst/>
                  <a:gdLst>
                    <a:gd name="connsiteX0" fmla="*/ 0 w 315991"/>
                    <a:gd name="connsiteY0" fmla="*/ 286367 h 286367"/>
                    <a:gd name="connsiteX1" fmla="*/ 315991 w 315991"/>
                    <a:gd name="connsiteY1" fmla="*/ 0 h 286367"/>
                    <a:gd name="connsiteX2" fmla="*/ 120471 w 315991"/>
                    <a:gd name="connsiteY2" fmla="*/ 0 h 286367"/>
                    <a:gd name="connsiteX3" fmla="*/ 0 w 315991"/>
                    <a:gd name="connsiteY3" fmla="*/ 286367 h 286367"/>
                    <a:gd name="connsiteX0-1" fmla="*/ 22929 w 338920"/>
                    <a:gd name="connsiteY0-2" fmla="*/ 286367 h 286367"/>
                    <a:gd name="connsiteX1-3" fmla="*/ 338920 w 338920"/>
                    <a:gd name="connsiteY1-4" fmla="*/ 0 h 286367"/>
                    <a:gd name="connsiteX2-5" fmla="*/ 143400 w 338920"/>
                    <a:gd name="connsiteY2-6" fmla="*/ 0 h 286367"/>
                    <a:gd name="connsiteX3-7" fmla="*/ 22929 w 338920"/>
                    <a:gd name="connsiteY3-8" fmla="*/ 286367 h 286367"/>
                    <a:gd name="connsiteX0-9" fmla="*/ 29039 w 345030"/>
                    <a:gd name="connsiteY0-10" fmla="*/ 286367 h 286367"/>
                    <a:gd name="connsiteX1-11" fmla="*/ 345030 w 345030"/>
                    <a:gd name="connsiteY1-12" fmla="*/ 0 h 286367"/>
                    <a:gd name="connsiteX2-13" fmla="*/ 149510 w 345030"/>
                    <a:gd name="connsiteY2-14" fmla="*/ 0 h 286367"/>
                    <a:gd name="connsiteX3-15" fmla="*/ 29039 w 345030"/>
                    <a:gd name="connsiteY3-16" fmla="*/ 286367 h 28636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45030" h="286367">
                      <a:moveTo>
                        <a:pt x="29039" y="286367"/>
                      </a:moveTo>
                      <a:lnTo>
                        <a:pt x="345030" y="0"/>
                      </a:lnTo>
                      <a:lnTo>
                        <a:pt x="149510" y="0"/>
                      </a:lnTo>
                      <a:cubicBezTo>
                        <a:pt x="56030" y="99406"/>
                        <a:pt x="-53251" y="181036"/>
                        <a:pt x="29039" y="286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任意多边形: 形状 35"/>
              <p:cNvSpPr/>
              <p:nvPr/>
            </p:nvSpPr>
            <p:spPr>
              <a:xfrm>
                <a:off x="3777743" y="2557744"/>
                <a:ext cx="137640" cy="102817"/>
              </a:xfrm>
              <a:custGeom>
                <a:avLst/>
                <a:gdLst>
                  <a:gd name="connsiteX0" fmla="*/ 12466 w 137640"/>
                  <a:gd name="connsiteY0" fmla="*/ 0 h 102817"/>
                  <a:gd name="connsiteX1" fmla="*/ 99513 w 137640"/>
                  <a:gd name="connsiteY1" fmla="*/ 20875 h 102817"/>
                  <a:gd name="connsiteX2" fmla="*/ 137640 w 137640"/>
                  <a:gd name="connsiteY2" fmla="*/ 51409 h 102817"/>
                  <a:gd name="connsiteX3" fmla="*/ 99513 w 137640"/>
                  <a:gd name="connsiteY3" fmla="*/ 81943 h 102817"/>
                  <a:gd name="connsiteX4" fmla="*/ 12467 w 137640"/>
                  <a:gd name="connsiteY4" fmla="*/ 102817 h 102817"/>
                  <a:gd name="connsiteX5" fmla="*/ 11770 w 137640"/>
                  <a:gd name="connsiteY5" fmla="*/ 101922 h 102817"/>
                  <a:gd name="connsiteX6" fmla="*/ 0 w 137640"/>
                  <a:gd name="connsiteY6" fmla="*/ 51408 h 102817"/>
                  <a:gd name="connsiteX7" fmla="*/ 11770 w 137640"/>
                  <a:gd name="connsiteY7" fmla="*/ 894 h 10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40" h="102817">
                    <a:moveTo>
                      <a:pt x="12466" y="0"/>
                    </a:moveTo>
                    <a:lnTo>
                      <a:pt x="99513" y="20875"/>
                    </a:lnTo>
                    <a:cubicBezTo>
                      <a:pt x="124064" y="30260"/>
                      <a:pt x="137640" y="40578"/>
                      <a:pt x="137640" y="51409"/>
                    </a:cubicBezTo>
                    <a:cubicBezTo>
                      <a:pt x="137640" y="62240"/>
                      <a:pt x="124064" y="72558"/>
                      <a:pt x="99513" y="81943"/>
                    </a:cubicBezTo>
                    <a:lnTo>
                      <a:pt x="12467" y="102817"/>
                    </a:lnTo>
                    <a:lnTo>
                      <a:pt x="11770" y="101922"/>
                    </a:lnTo>
                    <a:cubicBezTo>
                      <a:pt x="4191" y="86396"/>
                      <a:pt x="0" y="69326"/>
                      <a:pt x="0" y="51408"/>
                    </a:cubicBezTo>
                    <a:cubicBezTo>
                      <a:pt x="0" y="33490"/>
                      <a:pt x="4191" y="16420"/>
                      <a:pt x="11770" y="89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7" name="文本框 76"/>
          <p:cNvSpPr txBox="1"/>
          <p:nvPr userDrawn="1"/>
        </p:nvSpPr>
        <p:spPr>
          <a:xfrm>
            <a:off x="3955911" y="482581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卧蚕眉，让课堂更有魅力！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文本框 77"/>
          <p:cNvSpPr txBox="1"/>
          <p:nvPr userDrawn="1"/>
        </p:nvSpPr>
        <p:spPr>
          <a:xfrm>
            <a:off x="3886200" y="370277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/>
              <a:t>课程结束</a:t>
            </a:r>
            <a:endParaRPr lang="zh-CN" altLang="en-US" sz="6000" b="1" dirty="0"/>
          </a:p>
        </p:txBody>
      </p:sp>
      <p:grpSp>
        <p:nvGrpSpPr>
          <p:cNvPr id="79" name="组合 78"/>
          <p:cNvGrpSpPr/>
          <p:nvPr userDrawn="1"/>
        </p:nvGrpSpPr>
        <p:grpSpPr>
          <a:xfrm rot="694595">
            <a:off x="7379626" y="2457969"/>
            <a:ext cx="869476" cy="945490"/>
            <a:chOff x="8394931" y="930147"/>
            <a:chExt cx="3138176" cy="3412531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8463511" y="1318999"/>
              <a:ext cx="3001015" cy="3001016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</a:ln>
          </p:spPr>
        </p:pic>
        <p:sp>
          <p:nvSpPr>
            <p:cNvPr id="81" name="椭圆 80"/>
            <p:cNvSpPr/>
            <p:nvPr/>
          </p:nvSpPr>
          <p:spPr>
            <a:xfrm>
              <a:off x="9650590" y="1318999"/>
              <a:ext cx="614498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9190676" y="1318999"/>
              <a:ext cx="1546684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8778693" y="1318999"/>
              <a:ext cx="2370650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弧形 83"/>
            <p:cNvSpPr/>
            <p:nvPr/>
          </p:nvSpPr>
          <p:spPr>
            <a:xfrm>
              <a:off x="8394931" y="2446272"/>
              <a:ext cx="3138176" cy="673318"/>
            </a:xfrm>
            <a:prstGeom prst="arc">
              <a:avLst>
                <a:gd name="adj1" fmla="val 250461"/>
                <a:gd name="adj2" fmla="val 10551931"/>
              </a:avLst>
            </a:prstGeom>
            <a:ln w="1905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弧形 84"/>
            <p:cNvSpPr/>
            <p:nvPr/>
          </p:nvSpPr>
          <p:spPr>
            <a:xfrm>
              <a:off x="8570191" y="1886013"/>
              <a:ext cx="2787656" cy="643890"/>
            </a:xfrm>
            <a:prstGeom prst="arc">
              <a:avLst>
                <a:gd name="adj1" fmla="val 94160"/>
                <a:gd name="adj2" fmla="val 10731411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弧形 85"/>
            <p:cNvSpPr/>
            <p:nvPr/>
          </p:nvSpPr>
          <p:spPr>
            <a:xfrm>
              <a:off x="8935952" y="1274465"/>
              <a:ext cx="2056134" cy="779988"/>
            </a:xfrm>
            <a:prstGeom prst="arc">
              <a:avLst>
                <a:gd name="adj1" fmla="val 195251"/>
                <a:gd name="adj2" fmla="val 10609836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弧形 86"/>
            <p:cNvSpPr/>
            <p:nvPr/>
          </p:nvSpPr>
          <p:spPr>
            <a:xfrm>
              <a:off x="8530567" y="2912235"/>
              <a:ext cx="2866904" cy="826175"/>
            </a:xfrm>
            <a:prstGeom prst="arc">
              <a:avLst>
                <a:gd name="adj1" fmla="val 350805"/>
                <a:gd name="adj2" fmla="val 10462047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弧形 87"/>
            <p:cNvSpPr/>
            <p:nvPr/>
          </p:nvSpPr>
          <p:spPr>
            <a:xfrm>
              <a:off x="8817079" y="3287520"/>
              <a:ext cx="2293878" cy="906528"/>
            </a:xfrm>
            <a:prstGeom prst="arc">
              <a:avLst>
                <a:gd name="adj1" fmla="val 1155798"/>
                <a:gd name="adj2" fmla="val 9574697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9355052" y="930147"/>
              <a:ext cx="1217934" cy="643890"/>
            </a:xfrm>
            <a:prstGeom prst="arc">
              <a:avLst>
                <a:gd name="adj1" fmla="val 1015968"/>
                <a:gd name="adj2" fmla="val 9774865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8440852" y="1299563"/>
              <a:ext cx="3043114" cy="3043115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042033" y="1316826"/>
            <a:ext cx="1255983" cy="2097461"/>
            <a:chOff x="3994089" y="1316826"/>
            <a:chExt cx="1255983" cy="2097461"/>
          </a:xfrm>
        </p:grpSpPr>
        <p:grpSp>
          <p:nvGrpSpPr>
            <p:cNvPr id="91" name="组合 90"/>
            <p:cNvGrpSpPr/>
            <p:nvPr userDrawn="1"/>
          </p:nvGrpSpPr>
          <p:grpSpPr>
            <a:xfrm>
              <a:off x="3994089" y="1316826"/>
              <a:ext cx="1255983" cy="2097461"/>
              <a:chOff x="7607549" y="1497900"/>
              <a:chExt cx="1984419" cy="3313933"/>
            </a:xfrm>
          </p:grpSpPr>
          <p:sp>
            <p:nvSpPr>
              <p:cNvPr id="92" name="矩形: 圆顶角 91"/>
              <p:cNvSpPr/>
              <p:nvPr/>
            </p:nvSpPr>
            <p:spPr>
              <a:xfrm>
                <a:off x="7658537" y="4105341"/>
                <a:ext cx="1892342" cy="706442"/>
              </a:xfrm>
              <a:prstGeom prst="round2SameRect">
                <a:avLst>
                  <a:gd name="adj1" fmla="val 42611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3" name="组合 92"/>
              <p:cNvGrpSpPr/>
              <p:nvPr/>
            </p:nvGrpSpPr>
            <p:grpSpPr>
              <a:xfrm>
                <a:off x="7844374" y="3790858"/>
                <a:ext cx="1522909" cy="1020975"/>
                <a:chOff x="6369884" y="4137126"/>
                <a:chExt cx="1522909" cy="1020975"/>
              </a:xfrm>
            </p:grpSpPr>
            <p:cxnSp>
              <p:nvCxnSpPr>
                <p:cNvPr id="115" name="直接连接符 114"/>
                <p:cNvCxnSpPr/>
                <p:nvPr/>
              </p:nvCxnSpPr>
              <p:spPr>
                <a:xfrm>
                  <a:off x="6375945" y="4788818"/>
                  <a:ext cx="155797" cy="36918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6375258" y="4680968"/>
                  <a:ext cx="201310" cy="47703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6372704" y="4568695"/>
                  <a:ext cx="248690" cy="589306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6375258" y="4468525"/>
                  <a:ext cx="290962" cy="689476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6382921" y="4380462"/>
                  <a:ext cx="328125" cy="777539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6380366" y="4268186"/>
                  <a:ext cx="375506" cy="88981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636988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641471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645953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650436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654918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659401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63884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668366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672849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681814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686297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695262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704227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722157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731123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740088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744570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7535360" y="4137126"/>
                  <a:ext cx="357087" cy="846168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7580186" y="4137126"/>
                  <a:ext cx="307153" cy="72784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669838" y="4137126"/>
                  <a:ext cx="216933" cy="514054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7714664" y="4137126"/>
                  <a:ext cx="178129" cy="42210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7759490" y="4137126"/>
                  <a:ext cx="132957" cy="315061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7804316" y="4137126"/>
                  <a:ext cx="83023" cy="19673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7849148" y="4137126"/>
                  <a:ext cx="38191" cy="90499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6375945" y="4895039"/>
                  <a:ext cx="110971" cy="262962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6374384" y="4997563"/>
                  <a:ext cx="67706" cy="160438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7625012" y="4137126"/>
                  <a:ext cx="267435" cy="63372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7490534" y="4137126"/>
                  <a:ext cx="394250" cy="934231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>
                  <a:off x="735605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>
                  <a:off x="713192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677331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90779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08710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717675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726640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699744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矩形 156"/>
                <p:cNvSpPr/>
                <p:nvPr/>
              </p:nvSpPr>
              <p:spPr>
                <a:xfrm>
                  <a:off x="6374384" y="4137126"/>
                  <a:ext cx="1516336" cy="1020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4" name="弦形 93"/>
              <p:cNvSpPr/>
              <p:nvPr/>
            </p:nvSpPr>
            <p:spPr>
              <a:xfrm>
                <a:off x="7607549" y="2327822"/>
                <a:ext cx="477982" cy="477982"/>
              </a:xfrm>
              <a:prstGeom prst="chord">
                <a:avLst>
                  <a:gd name="adj1" fmla="val 5503712"/>
                  <a:gd name="adj2" fmla="val 162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 flipH="1">
                <a:off x="9113986" y="2327822"/>
                <a:ext cx="477982" cy="477982"/>
                <a:chOff x="10832481" y="1318295"/>
                <a:chExt cx="477982" cy="477982"/>
              </a:xfrm>
            </p:grpSpPr>
            <p:sp>
              <p:nvSpPr>
                <p:cNvPr id="113" name="弦形 112"/>
                <p:cNvSpPr/>
                <p:nvPr/>
              </p:nvSpPr>
              <p:spPr>
                <a:xfrm>
                  <a:off x="10832481" y="1318295"/>
                  <a:ext cx="477982" cy="477982"/>
                </a:xfrm>
                <a:prstGeom prst="chord">
                  <a:avLst>
                    <a:gd name="adj1" fmla="val 5503712"/>
                    <a:gd name="adj2" fmla="val 1620000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10951406" y="1557286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矩形 95"/>
              <p:cNvSpPr/>
              <p:nvPr/>
            </p:nvSpPr>
            <p:spPr>
              <a:xfrm>
                <a:off x="7846172" y="1497900"/>
                <a:ext cx="1517073" cy="229639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: 圆顶角 96"/>
              <p:cNvSpPr/>
              <p:nvPr/>
            </p:nvSpPr>
            <p:spPr>
              <a:xfrm>
                <a:off x="7846908" y="1747282"/>
                <a:ext cx="1515600" cy="2047009"/>
              </a:xfrm>
              <a:prstGeom prst="round2SameRect">
                <a:avLst>
                  <a:gd name="adj1" fmla="val 2762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7846172" y="1497900"/>
                <a:ext cx="1517073" cy="22963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/>
              <p:nvPr/>
            </p:nvCxnSpPr>
            <p:spPr>
              <a:xfrm>
                <a:off x="7846172" y="2194091"/>
                <a:ext cx="151633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椭圆 99"/>
              <p:cNvSpPr/>
              <p:nvPr/>
            </p:nvSpPr>
            <p:spPr>
              <a:xfrm>
                <a:off x="7846908" y="2131745"/>
                <a:ext cx="741600" cy="74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8620908" y="2131745"/>
                <a:ext cx="741600" cy="74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>
                <a:off x="8604708" y="2194091"/>
                <a:ext cx="0" cy="9040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7726474" y="2566813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8501412" y="3098100"/>
                <a:ext cx="2389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8805449" y="2480443"/>
                <a:ext cx="2389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椭圆 105"/>
              <p:cNvSpPr/>
              <p:nvPr/>
            </p:nvSpPr>
            <p:spPr>
              <a:xfrm>
                <a:off x="8878186" y="2493033"/>
                <a:ext cx="54000" cy="54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8198438" y="2480443"/>
                <a:ext cx="2389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椭圆 107"/>
              <p:cNvSpPr/>
              <p:nvPr/>
            </p:nvSpPr>
            <p:spPr>
              <a:xfrm>
                <a:off x="8317934" y="2493033"/>
                <a:ext cx="54000" cy="54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7617449" y="3794291"/>
                <a:ext cx="1902562" cy="342900"/>
                <a:chOff x="3309902" y="4782833"/>
                <a:chExt cx="1902562" cy="342900"/>
              </a:xfrm>
            </p:grpSpPr>
            <p:sp>
              <p:nvSpPr>
                <p:cNvPr id="111" name="平行四边形 110"/>
                <p:cNvSpPr/>
                <p:nvPr/>
              </p:nvSpPr>
              <p:spPr>
                <a:xfrm>
                  <a:off x="3309902" y="4782833"/>
                  <a:ext cx="914288" cy="342900"/>
                </a:xfrm>
                <a:prstGeom prst="parallelogram">
                  <a:avLst>
                    <a:gd name="adj" fmla="val 66120"/>
                  </a:avLst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平行四边形 111"/>
                <p:cNvSpPr/>
                <p:nvPr/>
              </p:nvSpPr>
              <p:spPr>
                <a:xfrm flipH="1">
                  <a:off x="4064386" y="4782833"/>
                  <a:ext cx="1148078" cy="342900"/>
                </a:xfrm>
                <a:prstGeom prst="parallelogram">
                  <a:avLst>
                    <a:gd name="adj" fmla="val 50367"/>
                  </a:avLst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" name="弧形 1"/>
            <p:cNvSpPr/>
            <p:nvPr userDrawn="1"/>
          </p:nvSpPr>
          <p:spPr>
            <a:xfrm>
              <a:off x="4498405" y="2292061"/>
              <a:ext cx="195916" cy="195914"/>
            </a:xfrm>
            <a:prstGeom prst="arc">
              <a:avLst>
                <a:gd name="adj1" fmla="val 2812615"/>
                <a:gd name="adj2" fmla="val 867847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2760643" y="619241"/>
            <a:ext cx="477292" cy="1487823"/>
            <a:chOff x="3027144" y="475934"/>
            <a:chExt cx="477292" cy="1487823"/>
          </a:xfrm>
        </p:grpSpPr>
        <p:grpSp>
          <p:nvGrpSpPr>
            <p:cNvPr id="158" name="组合 157"/>
            <p:cNvGrpSpPr/>
            <p:nvPr userDrawn="1"/>
          </p:nvGrpSpPr>
          <p:grpSpPr>
            <a:xfrm rot="18900000">
              <a:off x="3027144" y="475934"/>
              <a:ext cx="477292" cy="501132"/>
              <a:chOff x="3605821" y="4061264"/>
              <a:chExt cx="1078078" cy="1131928"/>
            </a:xfrm>
          </p:grpSpPr>
          <p:grpSp>
            <p:nvGrpSpPr>
              <p:cNvPr id="159" name="组合 158"/>
              <p:cNvGrpSpPr/>
              <p:nvPr/>
            </p:nvGrpSpPr>
            <p:grpSpPr>
              <a:xfrm rot="2664759">
                <a:off x="3668078" y="4061264"/>
                <a:ext cx="1015821" cy="1124327"/>
                <a:chOff x="3203900" y="3809391"/>
                <a:chExt cx="1015821" cy="1124327"/>
              </a:xfrm>
            </p:grpSpPr>
            <p:sp>
              <p:nvSpPr>
                <p:cNvPr id="161" name="任意多边形: 形状 160"/>
                <p:cNvSpPr/>
                <p:nvPr/>
              </p:nvSpPr>
              <p:spPr>
                <a:xfrm>
                  <a:off x="3598629" y="3809391"/>
                  <a:ext cx="226363" cy="239966"/>
                </a:xfrm>
                <a:custGeom>
                  <a:avLst/>
                  <a:gdLst>
                    <a:gd name="connsiteX0" fmla="*/ 113181 w 226363"/>
                    <a:gd name="connsiteY0" fmla="*/ 0 h 239966"/>
                    <a:gd name="connsiteX1" fmla="*/ 141346 w 226363"/>
                    <a:gd name="connsiteY1" fmla="*/ 31031 h 239966"/>
                    <a:gd name="connsiteX2" fmla="*/ 195416 w 226363"/>
                    <a:gd name="connsiteY2" fmla="*/ 126078 h 239966"/>
                    <a:gd name="connsiteX3" fmla="*/ 226363 w 226363"/>
                    <a:gd name="connsiteY3" fmla="*/ 214473 h 239966"/>
                    <a:gd name="connsiteX4" fmla="*/ 194342 w 226363"/>
                    <a:gd name="connsiteY4" fmla="*/ 228966 h 239966"/>
                    <a:gd name="connsiteX5" fmla="*/ 113181 w 226363"/>
                    <a:gd name="connsiteY5" fmla="*/ 239966 h 239966"/>
                    <a:gd name="connsiteX6" fmla="*/ 32020 w 226363"/>
                    <a:gd name="connsiteY6" fmla="*/ 228966 h 239966"/>
                    <a:gd name="connsiteX7" fmla="*/ 0 w 226363"/>
                    <a:gd name="connsiteY7" fmla="*/ 214473 h 239966"/>
                    <a:gd name="connsiteX8" fmla="*/ 30947 w 226363"/>
                    <a:gd name="connsiteY8" fmla="*/ 126078 h 239966"/>
                    <a:gd name="connsiteX9" fmla="*/ 85017 w 226363"/>
                    <a:gd name="connsiteY9" fmla="*/ 31031 h 23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6363" h="239966">
                      <a:moveTo>
                        <a:pt x="113181" y="0"/>
                      </a:moveTo>
                      <a:lnTo>
                        <a:pt x="141346" y="31031"/>
                      </a:lnTo>
                      <a:cubicBezTo>
                        <a:pt x="161200" y="58258"/>
                        <a:pt x="179353" y="90204"/>
                        <a:pt x="195416" y="126078"/>
                      </a:cubicBezTo>
                      <a:lnTo>
                        <a:pt x="226363" y="214473"/>
                      </a:lnTo>
                      <a:lnTo>
                        <a:pt x="194342" y="228966"/>
                      </a:lnTo>
                      <a:cubicBezTo>
                        <a:pt x="169396" y="236049"/>
                        <a:pt x="141970" y="239966"/>
                        <a:pt x="113181" y="239966"/>
                      </a:cubicBezTo>
                      <a:cubicBezTo>
                        <a:pt x="84392" y="239966"/>
                        <a:pt x="56966" y="236049"/>
                        <a:pt x="32020" y="228966"/>
                      </a:cubicBezTo>
                      <a:lnTo>
                        <a:pt x="0" y="214473"/>
                      </a:lnTo>
                      <a:lnTo>
                        <a:pt x="30947" y="126078"/>
                      </a:lnTo>
                      <a:cubicBezTo>
                        <a:pt x="47010" y="90204"/>
                        <a:pt x="65164" y="58258"/>
                        <a:pt x="85017" y="31031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>
                <a:xfrm>
                  <a:off x="3552018" y="4062367"/>
                  <a:ext cx="319584" cy="797379"/>
                </a:xfrm>
                <a:custGeom>
                  <a:avLst/>
                  <a:gdLst>
                    <a:gd name="connsiteX0" fmla="*/ 281451 w 319584"/>
                    <a:gd name="connsiteY0" fmla="*/ 0 h 828409"/>
                    <a:gd name="connsiteX1" fmla="*/ 283551 w 319584"/>
                    <a:gd name="connsiteY1" fmla="*/ 5998 h 828409"/>
                    <a:gd name="connsiteX2" fmla="*/ 319584 w 319584"/>
                    <a:gd name="connsiteY2" fmla="*/ 294861 h 828409"/>
                    <a:gd name="connsiteX3" fmla="*/ 187957 w 319584"/>
                    <a:gd name="connsiteY3" fmla="*/ 797379 h 828409"/>
                    <a:gd name="connsiteX4" fmla="*/ 159792 w 319584"/>
                    <a:gd name="connsiteY4" fmla="*/ 828409 h 828409"/>
                    <a:gd name="connsiteX5" fmla="*/ 131628 w 319584"/>
                    <a:gd name="connsiteY5" fmla="*/ 797379 h 828409"/>
                    <a:gd name="connsiteX6" fmla="*/ 0 w 319584"/>
                    <a:gd name="connsiteY6" fmla="*/ 294861 h 828409"/>
                    <a:gd name="connsiteX7" fmla="*/ 36034 w 319584"/>
                    <a:gd name="connsiteY7" fmla="*/ 5998 h 828409"/>
                    <a:gd name="connsiteX8" fmla="*/ 38134 w 319584"/>
                    <a:gd name="connsiteY8" fmla="*/ 0 h 828409"/>
                    <a:gd name="connsiteX9" fmla="*/ 64892 w 319584"/>
                    <a:gd name="connsiteY9" fmla="*/ 12112 h 828409"/>
                    <a:gd name="connsiteX10" fmla="*/ 159792 w 319584"/>
                    <a:gd name="connsiteY10" fmla="*/ 24974 h 828409"/>
                    <a:gd name="connsiteX11" fmla="*/ 254692 w 319584"/>
                    <a:gd name="connsiteY11" fmla="*/ 12112 h 828409"/>
                    <a:gd name="connsiteX0-1" fmla="*/ 281451 w 319584"/>
                    <a:gd name="connsiteY0-2" fmla="*/ 0 h 797379"/>
                    <a:gd name="connsiteX1-3" fmla="*/ 283551 w 319584"/>
                    <a:gd name="connsiteY1-4" fmla="*/ 5998 h 797379"/>
                    <a:gd name="connsiteX2-5" fmla="*/ 319584 w 319584"/>
                    <a:gd name="connsiteY2-6" fmla="*/ 294861 h 797379"/>
                    <a:gd name="connsiteX3-7" fmla="*/ 187957 w 319584"/>
                    <a:gd name="connsiteY3-8" fmla="*/ 797379 h 797379"/>
                    <a:gd name="connsiteX4-9" fmla="*/ 131628 w 319584"/>
                    <a:gd name="connsiteY4-10" fmla="*/ 797379 h 797379"/>
                    <a:gd name="connsiteX5-11" fmla="*/ 0 w 319584"/>
                    <a:gd name="connsiteY5-12" fmla="*/ 294861 h 797379"/>
                    <a:gd name="connsiteX6-13" fmla="*/ 36034 w 319584"/>
                    <a:gd name="connsiteY6-14" fmla="*/ 5998 h 797379"/>
                    <a:gd name="connsiteX7-15" fmla="*/ 38134 w 319584"/>
                    <a:gd name="connsiteY7-16" fmla="*/ 0 h 797379"/>
                    <a:gd name="connsiteX8-17" fmla="*/ 64892 w 319584"/>
                    <a:gd name="connsiteY8-18" fmla="*/ 12112 h 797379"/>
                    <a:gd name="connsiteX9-19" fmla="*/ 159792 w 319584"/>
                    <a:gd name="connsiteY9-20" fmla="*/ 24974 h 797379"/>
                    <a:gd name="connsiteX10-21" fmla="*/ 254692 w 319584"/>
                    <a:gd name="connsiteY10-22" fmla="*/ 12112 h 797379"/>
                    <a:gd name="connsiteX11-23" fmla="*/ 281451 w 319584"/>
                    <a:gd name="connsiteY11-24" fmla="*/ 0 h 79737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l="l" t="t" r="r" b="b"/>
                  <a:pathLst>
                    <a:path w="319584" h="797379">
                      <a:moveTo>
                        <a:pt x="281451" y="0"/>
                      </a:moveTo>
                      <a:lnTo>
                        <a:pt x="283551" y="5998"/>
                      </a:lnTo>
                      <a:cubicBezTo>
                        <a:pt x="306531" y="91867"/>
                        <a:pt x="319584" y="190270"/>
                        <a:pt x="319584" y="294861"/>
                      </a:cubicBezTo>
                      <a:cubicBezTo>
                        <a:pt x="319584" y="504044"/>
                        <a:pt x="267372" y="688473"/>
                        <a:pt x="187957" y="797379"/>
                      </a:cubicBezTo>
                      <a:lnTo>
                        <a:pt x="131628" y="797379"/>
                      </a:lnTo>
                      <a:cubicBezTo>
                        <a:pt x="52214" y="688473"/>
                        <a:pt x="0" y="504044"/>
                        <a:pt x="0" y="294861"/>
                      </a:cubicBezTo>
                      <a:cubicBezTo>
                        <a:pt x="0" y="190270"/>
                        <a:pt x="13054" y="91867"/>
                        <a:pt x="36034" y="5998"/>
                      </a:cubicBezTo>
                      <a:lnTo>
                        <a:pt x="38134" y="0"/>
                      </a:lnTo>
                      <a:lnTo>
                        <a:pt x="64892" y="12112"/>
                      </a:lnTo>
                      <a:cubicBezTo>
                        <a:pt x="94061" y="20394"/>
                        <a:pt x="126130" y="24974"/>
                        <a:pt x="159792" y="24974"/>
                      </a:cubicBezTo>
                      <a:cubicBezTo>
                        <a:pt x="193455" y="24974"/>
                        <a:pt x="225524" y="20394"/>
                        <a:pt x="254692" y="12112"/>
                      </a:cubicBezTo>
                      <a:lnTo>
                        <a:pt x="28145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" name="Freeform 225"/>
                <p:cNvSpPr/>
                <p:nvPr/>
              </p:nvSpPr>
              <p:spPr bwMode="auto">
                <a:xfrm rot="18737475">
                  <a:off x="3819783" y="4533778"/>
                  <a:ext cx="334950" cy="464927"/>
                </a:xfrm>
                <a:custGeom>
                  <a:avLst/>
                  <a:gdLst>
                    <a:gd name="T0" fmla="*/ 11 w 67"/>
                    <a:gd name="T1" fmla="*/ 30 h 93"/>
                    <a:gd name="T2" fmla="*/ 25 w 67"/>
                    <a:gd name="T3" fmla="*/ 46 h 93"/>
                    <a:gd name="T4" fmla="*/ 19 w 67"/>
                    <a:gd name="T5" fmla="*/ 67 h 93"/>
                    <a:gd name="T6" fmla="*/ 0 w 67"/>
                    <a:gd name="T7" fmla="*/ 93 h 93"/>
                    <a:gd name="T8" fmla="*/ 67 w 67"/>
                    <a:gd name="T9" fmla="*/ 33 h 93"/>
                    <a:gd name="T10" fmla="*/ 65 w 67"/>
                    <a:gd name="T11" fmla="*/ 0 h 93"/>
                    <a:gd name="T12" fmla="*/ 11 w 67"/>
                    <a:gd name="T13" fmla="*/ 3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93">
                      <a:moveTo>
                        <a:pt x="11" y="30"/>
                      </a:moveTo>
                      <a:lnTo>
                        <a:pt x="25" y="46"/>
                      </a:lnTo>
                      <a:lnTo>
                        <a:pt x="19" y="67"/>
                      </a:lnTo>
                      <a:lnTo>
                        <a:pt x="0" y="93"/>
                      </a:lnTo>
                      <a:lnTo>
                        <a:pt x="67" y="33"/>
                      </a:lnTo>
                      <a:lnTo>
                        <a:pt x="65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4" name="Freeform 225"/>
                <p:cNvSpPr/>
                <p:nvPr/>
              </p:nvSpPr>
              <p:spPr bwMode="auto">
                <a:xfrm rot="2862525" flipH="1">
                  <a:off x="3268889" y="4533779"/>
                  <a:ext cx="334950" cy="464927"/>
                </a:xfrm>
                <a:custGeom>
                  <a:avLst/>
                  <a:gdLst>
                    <a:gd name="T0" fmla="*/ 11 w 67"/>
                    <a:gd name="T1" fmla="*/ 30 h 93"/>
                    <a:gd name="T2" fmla="*/ 25 w 67"/>
                    <a:gd name="T3" fmla="*/ 46 h 93"/>
                    <a:gd name="T4" fmla="*/ 19 w 67"/>
                    <a:gd name="T5" fmla="*/ 67 h 93"/>
                    <a:gd name="T6" fmla="*/ 0 w 67"/>
                    <a:gd name="T7" fmla="*/ 93 h 93"/>
                    <a:gd name="T8" fmla="*/ 67 w 67"/>
                    <a:gd name="T9" fmla="*/ 33 h 93"/>
                    <a:gd name="T10" fmla="*/ 65 w 67"/>
                    <a:gd name="T11" fmla="*/ 0 h 93"/>
                    <a:gd name="T12" fmla="*/ 11 w 67"/>
                    <a:gd name="T13" fmla="*/ 3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93">
                      <a:moveTo>
                        <a:pt x="11" y="30"/>
                      </a:moveTo>
                      <a:lnTo>
                        <a:pt x="25" y="46"/>
                      </a:lnTo>
                      <a:lnTo>
                        <a:pt x="19" y="67"/>
                      </a:lnTo>
                      <a:lnTo>
                        <a:pt x="0" y="93"/>
                      </a:lnTo>
                      <a:lnTo>
                        <a:pt x="67" y="33"/>
                      </a:lnTo>
                      <a:lnTo>
                        <a:pt x="65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60" name="Freeform 226"/>
              <p:cNvSpPr>
                <a:spLocks noEditPoints="1"/>
              </p:cNvSpPr>
              <p:nvPr/>
            </p:nvSpPr>
            <p:spPr bwMode="auto">
              <a:xfrm rot="21377758">
                <a:off x="3605821" y="4973572"/>
                <a:ext cx="242566" cy="219620"/>
              </a:xfrm>
              <a:custGeom>
                <a:avLst/>
                <a:gdLst>
                  <a:gd name="T0" fmla="*/ 30 w 58"/>
                  <a:gd name="T1" fmla="*/ 4 h 53"/>
                  <a:gd name="T2" fmla="*/ 0 w 58"/>
                  <a:gd name="T3" fmla="*/ 53 h 53"/>
                  <a:gd name="T4" fmla="*/ 54 w 58"/>
                  <a:gd name="T5" fmla="*/ 25 h 53"/>
                  <a:gd name="T6" fmla="*/ 30 w 58"/>
                  <a:gd name="T7" fmla="*/ 4 h 53"/>
                  <a:gd name="T8" fmla="*/ 43 w 58"/>
                  <a:gd name="T9" fmla="*/ 22 h 53"/>
                  <a:gd name="T10" fmla="*/ 23 w 58"/>
                  <a:gd name="T11" fmla="*/ 33 h 53"/>
                  <a:gd name="T12" fmla="*/ 34 w 58"/>
                  <a:gd name="T13" fmla="*/ 14 h 53"/>
                  <a:gd name="T14" fmla="*/ 43 w 58"/>
                  <a:gd name="T15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3">
                    <a:moveTo>
                      <a:pt x="30" y="4"/>
                    </a:moveTo>
                    <a:cubicBezTo>
                      <a:pt x="18" y="13"/>
                      <a:pt x="0" y="53"/>
                      <a:pt x="0" y="53"/>
                    </a:cubicBezTo>
                    <a:cubicBezTo>
                      <a:pt x="0" y="53"/>
                      <a:pt x="51" y="38"/>
                      <a:pt x="54" y="25"/>
                    </a:cubicBezTo>
                    <a:cubicBezTo>
                      <a:pt x="58" y="3"/>
                      <a:pt x="34" y="0"/>
                      <a:pt x="30" y="4"/>
                    </a:cubicBezTo>
                    <a:close/>
                    <a:moveTo>
                      <a:pt x="43" y="22"/>
                    </a:moveTo>
                    <a:cubicBezTo>
                      <a:pt x="42" y="27"/>
                      <a:pt x="23" y="33"/>
                      <a:pt x="23" y="33"/>
                    </a:cubicBezTo>
                    <a:cubicBezTo>
                      <a:pt x="23" y="33"/>
                      <a:pt x="29" y="17"/>
                      <a:pt x="34" y="14"/>
                    </a:cubicBezTo>
                    <a:cubicBezTo>
                      <a:pt x="36" y="13"/>
                      <a:pt x="45" y="13"/>
                      <a:pt x="43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43" name="直接连接符 42"/>
            <p:cNvCxnSpPr/>
            <p:nvPr userDrawn="1"/>
          </p:nvCxnSpPr>
          <p:spPr>
            <a:xfrm>
              <a:off x="3202201" y="1187591"/>
              <a:ext cx="0" cy="23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 userDrawn="1"/>
          </p:nvCxnSpPr>
          <p:spPr>
            <a:xfrm>
              <a:off x="3364683" y="1132938"/>
              <a:ext cx="0" cy="183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 userDrawn="1"/>
          </p:nvCxnSpPr>
          <p:spPr>
            <a:xfrm>
              <a:off x="3371517" y="1496062"/>
              <a:ext cx="0" cy="4676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 userDrawn="1"/>
          </p:nvCxnSpPr>
          <p:spPr>
            <a:xfrm>
              <a:off x="3202201" y="1515052"/>
              <a:ext cx="0" cy="333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 userDrawn="1"/>
        </p:nvGrpSpPr>
        <p:grpSpPr>
          <a:xfrm flipH="1">
            <a:off x="8338444" y="2242554"/>
            <a:ext cx="1280932" cy="470782"/>
            <a:chOff x="3322320" y="2479040"/>
            <a:chExt cx="5400040" cy="1984684"/>
          </a:xfrm>
        </p:grpSpPr>
        <p:sp>
          <p:nvSpPr>
            <p:cNvPr id="169" name="矩形 168"/>
            <p:cNvSpPr/>
            <p:nvPr userDrawn="1"/>
          </p:nvSpPr>
          <p:spPr>
            <a:xfrm>
              <a:off x="4561840" y="2479040"/>
              <a:ext cx="106680" cy="604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矩形 169"/>
            <p:cNvSpPr/>
            <p:nvPr userDrawn="1"/>
          </p:nvSpPr>
          <p:spPr>
            <a:xfrm>
              <a:off x="4940300" y="2788920"/>
              <a:ext cx="330200" cy="34544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: 形状 170"/>
            <p:cNvSpPr/>
            <p:nvPr userDrawn="1"/>
          </p:nvSpPr>
          <p:spPr>
            <a:xfrm>
              <a:off x="4940300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 userDrawn="1"/>
          </p:nvSpPr>
          <p:spPr>
            <a:xfrm>
              <a:off x="6239004" y="2788920"/>
              <a:ext cx="330200" cy="34544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任意多边形: 形状 172"/>
            <p:cNvSpPr/>
            <p:nvPr userDrawn="1"/>
          </p:nvSpPr>
          <p:spPr>
            <a:xfrm>
              <a:off x="6239004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任意多边形: 形状 173"/>
            <p:cNvSpPr/>
            <p:nvPr userDrawn="1"/>
          </p:nvSpPr>
          <p:spPr>
            <a:xfrm>
              <a:off x="3886200" y="3063240"/>
              <a:ext cx="4104640" cy="675640"/>
            </a:xfrm>
            <a:custGeom>
              <a:avLst/>
              <a:gdLst>
                <a:gd name="connsiteX0" fmla="*/ 5080 w 4104640"/>
                <a:gd name="connsiteY0" fmla="*/ 320040 h 675640"/>
                <a:gd name="connsiteX1" fmla="*/ 0 w 4104640"/>
                <a:gd name="connsiteY1" fmla="*/ 462280 h 675640"/>
                <a:gd name="connsiteX2" fmla="*/ 1732280 w 4104640"/>
                <a:gd name="connsiteY2" fmla="*/ 675640 h 675640"/>
                <a:gd name="connsiteX3" fmla="*/ 4104640 w 4104640"/>
                <a:gd name="connsiteY3" fmla="*/ 675640 h 675640"/>
                <a:gd name="connsiteX4" fmla="*/ 3977640 w 4104640"/>
                <a:gd name="connsiteY4" fmla="*/ 320040 h 675640"/>
                <a:gd name="connsiteX5" fmla="*/ 3464560 w 4104640"/>
                <a:gd name="connsiteY5" fmla="*/ 320040 h 675640"/>
                <a:gd name="connsiteX6" fmla="*/ 2946400 w 4104640"/>
                <a:gd name="connsiteY6" fmla="*/ 0 h 675640"/>
                <a:gd name="connsiteX7" fmla="*/ 584200 w 4104640"/>
                <a:gd name="connsiteY7" fmla="*/ 0 h 675640"/>
                <a:gd name="connsiteX8" fmla="*/ 584200 w 4104640"/>
                <a:gd name="connsiteY8" fmla="*/ 314960 h 675640"/>
                <a:gd name="connsiteX9" fmla="*/ 5080 w 4104640"/>
                <a:gd name="connsiteY9" fmla="*/ 320040 h 67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4640" h="675640">
                  <a:moveTo>
                    <a:pt x="5080" y="320040"/>
                  </a:moveTo>
                  <a:lnTo>
                    <a:pt x="0" y="462280"/>
                  </a:lnTo>
                  <a:lnTo>
                    <a:pt x="1732280" y="675640"/>
                  </a:lnTo>
                  <a:lnTo>
                    <a:pt x="4104640" y="675640"/>
                  </a:lnTo>
                  <a:lnTo>
                    <a:pt x="3977640" y="320040"/>
                  </a:lnTo>
                  <a:lnTo>
                    <a:pt x="3464560" y="320040"/>
                  </a:lnTo>
                  <a:lnTo>
                    <a:pt x="2946400" y="0"/>
                  </a:lnTo>
                  <a:lnTo>
                    <a:pt x="584200" y="0"/>
                  </a:lnTo>
                  <a:lnTo>
                    <a:pt x="584200" y="314960"/>
                  </a:lnTo>
                  <a:lnTo>
                    <a:pt x="5080" y="32004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: 形状 174"/>
            <p:cNvSpPr/>
            <p:nvPr userDrawn="1"/>
          </p:nvSpPr>
          <p:spPr>
            <a:xfrm>
              <a:off x="3322320" y="3439160"/>
              <a:ext cx="5196840" cy="604520"/>
            </a:xfrm>
            <a:custGeom>
              <a:avLst/>
              <a:gdLst>
                <a:gd name="connsiteX0" fmla="*/ 0 w 5196840"/>
                <a:gd name="connsiteY0" fmla="*/ 0 h 604520"/>
                <a:gd name="connsiteX1" fmla="*/ 594360 w 5196840"/>
                <a:gd name="connsiteY1" fmla="*/ 604520 h 604520"/>
                <a:gd name="connsiteX2" fmla="*/ 5196840 w 5196840"/>
                <a:gd name="connsiteY2" fmla="*/ 604520 h 604520"/>
                <a:gd name="connsiteX3" fmla="*/ 5196840 w 5196840"/>
                <a:gd name="connsiteY3" fmla="*/ 233680 h 604520"/>
                <a:gd name="connsiteX4" fmla="*/ 2301240 w 5196840"/>
                <a:gd name="connsiteY4" fmla="*/ 233680 h 604520"/>
                <a:gd name="connsiteX5" fmla="*/ 0 w 5196840"/>
                <a:gd name="connsiteY5" fmla="*/ 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6840" h="604520">
                  <a:moveTo>
                    <a:pt x="0" y="0"/>
                  </a:moveTo>
                  <a:lnTo>
                    <a:pt x="594360" y="604520"/>
                  </a:lnTo>
                  <a:lnTo>
                    <a:pt x="5196840" y="604520"/>
                  </a:lnTo>
                  <a:lnTo>
                    <a:pt x="5196840" y="233680"/>
                  </a:lnTo>
                  <a:lnTo>
                    <a:pt x="2301240" y="233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矩形 175"/>
            <p:cNvSpPr/>
            <p:nvPr userDrawn="1"/>
          </p:nvSpPr>
          <p:spPr>
            <a:xfrm>
              <a:off x="4824278" y="3230880"/>
              <a:ext cx="194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矩形 176"/>
            <p:cNvSpPr/>
            <p:nvPr userDrawn="1"/>
          </p:nvSpPr>
          <p:spPr>
            <a:xfrm>
              <a:off x="4824278" y="3393599"/>
              <a:ext cx="216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矩形 177"/>
            <p:cNvSpPr/>
            <p:nvPr userDrawn="1"/>
          </p:nvSpPr>
          <p:spPr>
            <a:xfrm>
              <a:off x="4025741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矩形 178"/>
            <p:cNvSpPr/>
            <p:nvPr userDrawn="1"/>
          </p:nvSpPr>
          <p:spPr>
            <a:xfrm>
              <a:off x="4313685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矩形 179"/>
            <p:cNvSpPr/>
            <p:nvPr userDrawn="1"/>
          </p:nvSpPr>
          <p:spPr>
            <a:xfrm>
              <a:off x="4601628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矩形 180"/>
            <p:cNvSpPr/>
            <p:nvPr userDrawn="1"/>
          </p:nvSpPr>
          <p:spPr>
            <a:xfrm>
              <a:off x="5547360" y="4028470"/>
              <a:ext cx="2981960" cy="10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任意多边形: 形状 181"/>
            <p:cNvSpPr/>
            <p:nvPr userDrawn="1"/>
          </p:nvSpPr>
          <p:spPr>
            <a:xfrm>
              <a:off x="5590540" y="4013200"/>
              <a:ext cx="3131820" cy="8385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</a:cxnLst>
              <a:rect l="l" t="t" r="r" b="b"/>
              <a:pathLst>
                <a:path w="3131820" h="83850">
                  <a:moveTo>
                    <a:pt x="0" y="7621"/>
                  </a:moveTo>
                  <a:cubicBezTo>
                    <a:pt x="78528" y="-3386"/>
                    <a:pt x="126577" y="77048"/>
                    <a:pt x="185420" y="76201"/>
                  </a:cubicBezTo>
                  <a:cubicBezTo>
                    <a:pt x="244263" y="75354"/>
                    <a:pt x="297180" y="1694"/>
                    <a:pt x="353060" y="2541"/>
                  </a:cubicBezTo>
                  <a:cubicBezTo>
                    <a:pt x="408940" y="3388"/>
                    <a:pt x="462280" y="80011"/>
                    <a:pt x="520700" y="81281"/>
                  </a:cubicBezTo>
                  <a:cubicBezTo>
                    <a:pt x="579120" y="82551"/>
                    <a:pt x="644313" y="11854"/>
                    <a:pt x="703580" y="10161"/>
                  </a:cubicBezTo>
                  <a:cubicBezTo>
                    <a:pt x="762847" y="8468"/>
                    <a:pt x="817880" y="72391"/>
                    <a:pt x="876300" y="71121"/>
                  </a:cubicBezTo>
                  <a:cubicBezTo>
                    <a:pt x="934720" y="69851"/>
                    <a:pt x="997373" y="424"/>
                    <a:pt x="1054100" y="2541"/>
                  </a:cubicBezTo>
                  <a:cubicBezTo>
                    <a:pt x="1110827" y="4658"/>
                    <a:pt x="1159087" y="82128"/>
                    <a:pt x="1216660" y="83821"/>
                  </a:cubicBezTo>
                  <a:cubicBezTo>
                    <a:pt x="1274233" y="85514"/>
                    <a:pt x="1341120" y="13971"/>
                    <a:pt x="1399540" y="12701"/>
                  </a:cubicBezTo>
                  <a:cubicBezTo>
                    <a:pt x="1457960" y="11431"/>
                    <a:pt x="1507067" y="76201"/>
                    <a:pt x="1567180" y="76201"/>
                  </a:cubicBezTo>
                  <a:cubicBezTo>
                    <a:pt x="1627293" y="76201"/>
                    <a:pt x="1700107" y="12278"/>
                    <a:pt x="1760220" y="12701"/>
                  </a:cubicBezTo>
                  <a:cubicBezTo>
                    <a:pt x="1820333" y="13124"/>
                    <a:pt x="1870710" y="79588"/>
                    <a:pt x="1927860" y="78741"/>
                  </a:cubicBezTo>
                  <a:cubicBezTo>
                    <a:pt x="1985010" y="77894"/>
                    <a:pt x="2046817" y="8044"/>
                    <a:pt x="2103120" y="7621"/>
                  </a:cubicBezTo>
                  <a:cubicBezTo>
                    <a:pt x="2159423" y="7198"/>
                    <a:pt x="2206837" y="77471"/>
                    <a:pt x="2265680" y="76201"/>
                  </a:cubicBezTo>
                  <a:cubicBezTo>
                    <a:pt x="2324523" y="74931"/>
                    <a:pt x="2396490" y="-422"/>
                    <a:pt x="2456180" y="1"/>
                  </a:cubicBezTo>
                  <a:cubicBezTo>
                    <a:pt x="2515870" y="424"/>
                    <a:pt x="2567093" y="78741"/>
                    <a:pt x="2623820" y="78741"/>
                  </a:cubicBezTo>
                  <a:cubicBezTo>
                    <a:pt x="2680547" y="78741"/>
                    <a:pt x="2739813" y="1"/>
                    <a:pt x="2796540" y="1"/>
                  </a:cubicBezTo>
                  <a:cubicBezTo>
                    <a:pt x="2853267" y="1"/>
                    <a:pt x="2908300" y="77048"/>
                    <a:pt x="2964180" y="78741"/>
                  </a:cubicBezTo>
                  <a:cubicBezTo>
                    <a:pt x="3020060" y="80434"/>
                    <a:pt x="3083137" y="8468"/>
                    <a:pt x="313182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任意多边形: 形状 182"/>
            <p:cNvSpPr/>
            <p:nvPr userDrawn="1"/>
          </p:nvSpPr>
          <p:spPr>
            <a:xfrm>
              <a:off x="7350760" y="4384954"/>
              <a:ext cx="1371600" cy="7877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  <a:gd name="connsiteX0-39" fmla="*/ 0 w 2946400"/>
                <a:gd name="connsiteY0-40" fmla="*/ 76201 h 83850"/>
                <a:gd name="connsiteX1-41" fmla="*/ 167640 w 2946400"/>
                <a:gd name="connsiteY1-42" fmla="*/ 2541 h 83850"/>
                <a:gd name="connsiteX2-43" fmla="*/ 335280 w 2946400"/>
                <a:gd name="connsiteY2-44" fmla="*/ 81281 h 83850"/>
                <a:gd name="connsiteX3-45" fmla="*/ 518160 w 2946400"/>
                <a:gd name="connsiteY3-46" fmla="*/ 10161 h 83850"/>
                <a:gd name="connsiteX4-47" fmla="*/ 690880 w 2946400"/>
                <a:gd name="connsiteY4-48" fmla="*/ 71121 h 83850"/>
                <a:gd name="connsiteX5-49" fmla="*/ 868680 w 2946400"/>
                <a:gd name="connsiteY5-50" fmla="*/ 2541 h 83850"/>
                <a:gd name="connsiteX6-51" fmla="*/ 1031240 w 2946400"/>
                <a:gd name="connsiteY6-52" fmla="*/ 83821 h 83850"/>
                <a:gd name="connsiteX7-53" fmla="*/ 1214120 w 2946400"/>
                <a:gd name="connsiteY7-54" fmla="*/ 12701 h 83850"/>
                <a:gd name="connsiteX8-55" fmla="*/ 1381760 w 2946400"/>
                <a:gd name="connsiteY8-56" fmla="*/ 76201 h 83850"/>
                <a:gd name="connsiteX9-57" fmla="*/ 1574800 w 2946400"/>
                <a:gd name="connsiteY9-58" fmla="*/ 12701 h 83850"/>
                <a:gd name="connsiteX10-59" fmla="*/ 1742440 w 2946400"/>
                <a:gd name="connsiteY10-60" fmla="*/ 78741 h 83850"/>
                <a:gd name="connsiteX11-61" fmla="*/ 1917700 w 2946400"/>
                <a:gd name="connsiteY11-62" fmla="*/ 7621 h 83850"/>
                <a:gd name="connsiteX12-63" fmla="*/ 2080260 w 2946400"/>
                <a:gd name="connsiteY12-64" fmla="*/ 76201 h 83850"/>
                <a:gd name="connsiteX13-65" fmla="*/ 2270760 w 2946400"/>
                <a:gd name="connsiteY13-66" fmla="*/ 1 h 83850"/>
                <a:gd name="connsiteX14-67" fmla="*/ 2438400 w 2946400"/>
                <a:gd name="connsiteY14-68" fmla="*/ 78741 h 83850"/>
                <a:gd name="connsiteX15-69" fmla="*/ 2611120 w 2946400"/>
                <a:gd name="connsiteY15-70" fmla="*/ 1 h 83850"/>
                <a:gd name="connsiteX16-71" fmla="*/ 2778760 w 2946400"/>
                <a:gd name="connsiteY16-72" fmla="*/ 78741 h 83850"/>
                <a:gd name="connsiteX17-73" fmla="*/ 2946400 w 2946400"/>
                <a:gd name="connsiteY17-74" fmla="*/ 10161 h 83850"/>
                <a:gd name="connsiteX0-75" fmla="*/ 0 w 2778760"/>
                <a:gd name="connsiteY0-76" fmla="*/ 2541 h 83850"/>
                <a:gd name="connsiteX1-77" fmla="*/ 167640 w 2778760"/>
                <a:gd name="connsiteY1-78" fmla="*/ 81281 h 83850"/>
                <a:gd name="connsiteX2-79" fmla="*/ 350520 w 2778760"/>
                <a:gd name="connsiteY2-80" fmla="*/ 10161 h 83850"/>
                <a:gd name="connsiteX3-81" fmla="*/ 523240 w 2778760"/>
                <a:gd name="connsiteY3-82" fmla="*/ 71121 h 83850"/>
                <a:gd name="connsiteX4-83" fmla="*/ 701040 w 2778760"/>
                <a:gd name="connsiteY4-84" fmla="*/ 2541 h 83850"/>
                <a:gd name="connsiteX5-85" fmla="*/ 863600 w 2778760"/>
                <a:gd name="connsiteY5-86" fmla="*/ 83821 h 83850"/>
                <a:gd name="connsiteX6-87" fmla="*/ 1046480 w 2778760"/>
                <a:gd name="connsiteY6-88" fmla="*/ 12701 h 83850"/>
                <a:gd name="connsiteX7-89" fmla="*/ 1214120 w 2778760"/>
                <a:gd name="connsiteY7-90" fmla="*/ 76201 h 83850"/>
                <a:gd name="connsiteX8-91" fmla="*/ 1407160 w 2778760"/>
                <a:gd name="connsiteY8-92" fmla="*/ 12701 h 83850"/>
                <a:gd name="connsiteX9-93" fmla="*/ 1574800 w 2778760"/>
                <a:gd name="connsiteY9-94" fmla="*/ 78741 h 83850"/>
                <a:gd name="connsiteX10-95" fmla="*/ 1750060 w 2778760"/>
                <a:gd name="connsiteY10-96" fmla="*/ 7621 h 83850"/>
                <a:gd name="connsiteX11-97" fmla="*/ 1912620 w 2778760"/>
                <a:gd name="connsiteY11-98" fmla="*/ 76201 h 83850"/>
                <a:gd name="connsiteX12-99" fmla="*/ 2103120 w 2778760"/>
                <a:gd name="connsiteY12-100" fmla="*/ 1 h 83850"/>
                <a:gd name="connsiteX13-101" fmla="*/ 2270760 w 2778760"/>
                <a:gd name="connsiteY13-102" fmla="*/ 78741 h 83850"/>
                <a:gd name="connsiteX14-103" fmla="*/ 2443480 w 2778760"/>
                <a:gd name="connsiteY14-104" fmla="*/ 1 h 83850"/>
                <a:gd name="connsiteX15-105" fmla="*/ 2611120 w 2778760"/>
                <a:gd name="connsiteY15-106" fmla="*/ 78741 h 83850"/>
                <a:gd name="connsiteX16-107" fmla="*/ 2778760 w 2778760"/>
                <a:gd name="connsiteY16-108" fmla="*/ 10161 h 83850"/>
                <a:gd name="connsiteX0-109" fmla="*/ 0 w 2611120"/>
                <a:gd name="connsiteY0-110" fmla="*/ 81281 h 83850"/>
                <a:gd name="connsiteX1-111" fmla="*/ 182880 w 2611120"/>
                <a:gd name="connsiteY1-112" fmla="*/ 10161 h 83850"/>
                <a:gd name="connsiteX2-113" fmla="*/ 355600 w 2611120"/>
                <a:gd name="connsiteY2-114" fmla="*/ 71121 h 83850"/>
                <a:gd name="connsiteX3-115" fmla="*/ 533400 w 2611120"/>
                <a:gd name="connsiteY3-116" fmla="*/ 2541 h 83850"/>
                <a:gd name="connsiteX4-117" fmla="*/ 695960 w 2611120"/>
                <a:gd name="connsiteY4-118" fmla="*/ 83821 h 83850"/>
                <a:gd name="connsiteX5-119" fmla="*/ 878840 w 2611120"/>
                <a:gd name="connsiteY5-120" fmla="*/ 12701 h 83850"/>
                <a:gd name="connsiteX6-121" fmla="*/ 1046480 w 2611120"/>
                <a:gd name="connsiteY6-122" fmla="*/ 76201 h 83850"/>
                <a:gd name="connsiteX7-123" fmla="*/ 1239520 w 2611120"/>
                <a:gd name="connsiteY7-124" fmla="*/ 12701 h 83850"/>
                <a:gd name="connsiteX8-125" fmla="*/ 1407160 w 2611120"/>
                <a:gd name="connsiteY8-126" fmla="*/ 78741 h 83850"/>
                <a:gd name="connsiteX9-127" fmla="*/ 1582420 w 2611120"/>
                <a:gd name="connsiteY9-128" fmla="*/ 7621 h 83850"/>
                <a:gd name="connsiteX10-129" fmla="*/ 1744980 w 2611120"/>
                <a:gd name="connsiteY10-130" fmla="*/ 76201 h 83850"/>
                <a:gd name="connsiteX11-131" fmla="*/ 1935480 w 2611120"/>
                <a:gd name="connsiteY11-132" fmla="*/ 1 h 83850"/>
                <a:gd name="connsiteX12-133" fmla="*/ 2103120 w 2611120"/>
                <a:gd name="connsiteY12-134" fmla="*/ 78741 h 83850"/>
                <a:gd name="connsiteX13-135" fmla="*/ 2275840 w 2611120"/>
                <a:gd name="connsiteY13-136" fmla="*/ 1 h 83850"/>
                <a:gd name="connsiteX14-137" fmla="*/ 2443480 w 2611120"/>
                <a:gd name="connsiteY14-138" fmla="*/ 78741 h 83850"/>
                <a:gd name="connsiteX15-139" fmla="*/ 2611120 w 2611120"/>
                <a:gd name="connsiteY15-140" fmla="*/ 10161 h 83850"/>
                <a:gd name="connsiteX0-141" fmla="*/ 0 w 2428240"/>
                <a:gd name="connsiteY0-142" fmla="*/ 10161 h 83850"/>
                <a:gd name="connsiteX1-143" fmla="*/ 172720 w 2428240"/>
                <a:gd name="connsiteY1-144" fmla="*/ 71121 h 83850"/>
                <a:gd name="connsiteX2-145" fmla="*/ 350520 w 2428240"/>
                <a:gd name="connsiteY2-146" fmla="*/ 2541 h 83850"/>
                <a:gd name="connsiteX3-147" fmla="*/ 513080 w 2428240"/>
                <a:gd name="connsiteY3-148" fmla="*/ 83821 h 83850"/>
                <a:gd name="connsiteX4-149" fmla="*/ 695960 w 2428240"/>
                <a:gd name="connsiteY4-150" fmla="*/ 12701 h 83850"/>
                <a:gd name="connsiteX5-151" fmla="*/ 863600 w 2428240"/>
                <a:gd name="connsiteY5-152" fmla="*/ 76201 h 83850"/>
                <a:gd name="connsiteX6-153" fmla="*/ 1056640 w 2428240"/>
                <a:gd name="connsiteY6-154" fmla="*/ 12701 h 83850"/>
                <a:gd name="connsiteX7-155" fmla="*/ 1224280 w 2428240"/>
                <a:gd name="connsiteY7-156" fmla="*/ 78741 h 83850"/>
                <a:gd name="connsiteX8-157" fmla="*/ 1399540 w 2428240"/>
                <a:gd name="connsiteY8-158" fmla="*/ 7621 h 83850"/>
                <a:gd name="connsiteX9-159" fmla="*/ 1562100 w 2428240"/>
                <a:gd name="connsiteY9-160" fmla="*/ 76201 h 83850"/>
                <a:gd name="connsiteX10-161" fmla="*/ 1752600 w 2428240"/>
                <a:gd name="connsiteY10-162" fmla="*/ 1 h 83850"/>
                <a:gd name="connsiteX11-163" fmla="*/ 1920240 w 2428240"/>
                <a:gd name="connsiteY11-164" fmla="*/ 78741 h 83850"/>
                <a:gd name="connsiteX12-165" fmla="*/ 2092960 w 2428240"/>
                <a:gd name="connsiteY12-166" fmla="*/ 1 h 83850"/>
                <a:gd name="connsiteX13-167" fmla="*/ 2260600 w 2428240"/>
                <a:gd name="connsiteY13-168" fmla="*/ 78741 h 83850"/>
                <a:gd name="connsiteX14-169" fmla="*/ 2428240 w 2428240"/>
                <a:gd name="connsiteY14-170" fmla="*/ 10161 h 83850"/>
                <a:gd name="connsiteX0-171" fmla="*/ 0 w 2255520"/>
                <a:gd name="connsiteY0-172" fmla="*/ 71121 h 83850"/>
                <a:gd name="connsiteX1-173" fmla="*/ 177800 w 2255520"/>
                <a:gd name="connsiteY1-174" fmla="*/ 2541 h 83850"/>
                <a:gd name="connsiteX2-175" fmla="*/ 340360 w 2255520"/>
                <a:gd name="connsiteY2-176" fmla="*/ 83821 h 83850"/>
                <a:gd name="connsiteX3-177" fmla="*/ 523240 w 2255520"/>
                <a:gd name="connsiteY3-178" fmla="*/ 12701 h 83850"/>
                <a:gd name="connsiteX4-179" fmla="*/ 690880 w 2255520"/>
                <a:gd name="connsiteY4-180" fmla="*/ 76201 h 83850"/>
                <a:gd name="connsiteX5-181" fmla="*/ 883920 w 2255520"/>
                <a:gd name="connsiteY5-182" fmla="*/ 12701 h 83850"/>
                <a:gd name="connsiteX6-183" fmla="*/ 1051560 w 2255520"/>
                <a:gd name="connsiteY6-184" fmla="*/ 78741 h 83850"/>
                <a:gd name="connsiteX7-185" fmla="*/ 1226820 w 2255520"/>
                <a:gd name="connsiteY7-186" fmla="*/ 7621 h 83850"/>
                <a:gd name="connsiteX8-187" fmla="*/ 1389380 w 2255520"/>
                <a:gd name="connsiteY8-188" fmla="*/ 76201 h 83850"/>
                <a:gd name="connsiteX9-189" fmla="*/ 1579880 w 2255520"/>
                <a:gd name="connsiteY9-190" fmla="*/ 1 h 83850"/>
                <a:gd name="connsiteX10-191" fmla="*/ 1747520 w 2255520"/>
                <a:gd name="connsiteY10-192" fmla="*/ 78741 h 83850"/>
                <a:gd name="connsiteX11-193" fmla="*/ 1920240 w 2255520"/>
                <a:gd name="connsiteY11-194" fmla="*/ 1 h 83850"/>
                <a:gd name="connsiteX12-195" fmla="*/ 2087880 w 2255520"/>
                <a:gd name="connsiteY12-196" fmla="*/ 78741 h 83850"/>
                <a:gd name="connsiteX13-197" fmla="*/ 2255520 w 2255520"/>
                <a:gd name="connsiteY13-198" fmla="*/ 10161 h 83850"/>
                <a:gd name="connsiteX0-199" fmla="*/ 0 w 2077720"/>
                <a:gd name="connsiteY0-200" fmla="*/ 2541 h 83850"/>
                <a:gd name="connsiteX1-201" fmla="*/ 162560 w 2077720"/>
                <a:gd name="connsiteY1-202" fmla="*/ 83821 h 83850"/>
                <a:gd name="connsiteX2-203" fmla="*/ 345440 w 2077720"/>
                <a:gd name="connsiteY2-204" fmla="*/ 12701 h 83850"/>
                <a:gd name="connsiteX3-205" fmla="*/ 513080 w 2077720"/>
                <a:gd name="connsiteY3-206" fmla="*/ 76201 h 83850"/>
                <a:gd name="connsiteX4-207" fmla="*/ 706120 w 2077720"/>
                <a:gd name="connsiteY4-208" fmla="*/ 12701 h 83850"/>
                <a:gd name="connsiteX5-209" fmla="*/ 873760 w 2077720"/>
                <a:gd name="connsiteY5-210" fmla="*/ 78741 h 83850"/>
                <a:gd name="connsiteX6-211" fmla="*/ 1049020 w 2077720"/>
                <a:gd name="connsiteY6-212" fmla="*/ 7621 h 83850"/>
                <a:gd name="connsiteX7-213" fmla="*/ 1211580 w 2077720"/>
                <a:gd name="connsiteY7-214" fmla="*/ 76201 h 83850"/>
                <a:gd name="connsiteX8-215" fmla="*/ 1402080 w 2077720"/>
                <a:gd name="connsiteY8-216" fmla="*/ 1 h 83850"/>
                <a:gd name="connsiteX9-217" fmla="*/ 1569720 w 2077720"/>
                <a:gd name="connsiteY9-218" fmla="*/ 78741 h 83850"/>
                <a:gd name="connsiteX10-219" fmla="*/ 1742440 w 2077720"/>
                <a:gd name="connsiteY10-220" fmla="*/ 1 h 83850"/>
                <a:gd name="connsiteX11-221" fmla="*/ 1910080 w 2077720"/>
                <a:gd name="connsiteY11-222" fmla="*/ 78741 h 83850"/>
                <a:gd name="connsiteX12-223" fmla="*/ 2077720 w 2077720"/>
                <a:gd name="connsiteY12-224" fmla="*/ 10161 h 83850"/>
                <a:gd name="connsiteX0-225" fmla="*/ 0 w 2077720"/>
                <a:gd name="connsiteY0-226" fmla="*/ 2541 h 83850"/>
                <a:gd name="connsiteX1-227" fmla="*/ 162560 w 2077720"/>
                <a:gd name="connsiteY1-228" fmla="*/ 83821 h 83850"/>
                <a:gd name="connsiteX2-229" fmla="*/ 345440 w 2077720"/>
                <a:gd name="connsiteY2-230" fmla="*/ 12701 h 83850"/>
                <a:gd name="connsiteX3-231" fmla="*/ 513080 w 2077720"/>
                <a:gd name="connsiteY3-232" fmla="*/ 76201 h 83850"/>
                <a:gd name="connsiteX4-233" fmla="*/ 706120 w 2077720"/>
                <a:gd name="connsiteY4-234" fmla="*/ 12701 h 83850"/>
                <a:gd name="connsiteX5-235" fmla="*/ 873760 w 2077720"/>
                <a:gd name="connsiteY5-236" fmla="*/ 78741 h 83850"/>
                <a:gd name="connsiteX6-237" fmla="*/ 1049020 w 2077720"/>
                <a:gd name="connsiteY6-238" fmla="*/ 7621 h 83850"/>
                <a:gd name="connsiteX7-239" fmla="*/ 1211580 w 2077720"/>
                <a:gd name="connsiteY7-240" fmla="*/ 76201 h 83850"/>
                <a:gd name="connsiteX8-241" fmla="*/ 1402080 w 2077720"/>
                <a:gd name="connsiteY8-242" fmla="*/ 1 h 83850"/>
                <a:gd name="connsiteX9-243" fmla="*/ 1569720 w 2077720"/>
                <a:gd name="connsiteY9-244" fmla="*/ 78741 h 83850"/>
                <a:gd name="connsiteX10-245" fmla="*/ 1742440 w 2077720"/>
                <a:gd name="connsiteY10-246" fmla="*/ 1 h 83850"/>
                <a:gd name="connsiteX11-247" fmla="*/ 1910080 w 2077720"/>
                <a:gd name="connsiteY11-248" fmla="*/ 78741 h 83850"/>
                <a:gd name="connsiteX12-249" fmla="*/ 2077720 w 2077720"/>
                <a:gd name="connsiteY12-250" fmla="*/ 10161 h 83850"/>
                <a:gd name="connsiteX0-251" fmla="*/ 0 w 1915160"/>
                <a:gd name="connsiteY0-252" fmla="*/ 83821 h 83850"/>
                <a:gd name="connsiteX1-253" fmla="*/ 182880 w 1915160"/>
                <a:gd name="connsiteY1-254" fmla="*/ 12701 h 83850"/>
                <a:gd name="connsiteX2-255" fmla="*/ 350520 w 1915160"/>
                <a:gd name="connsiteY2-256" fmla="*/ 76201 h 83850"/>
                <a:gd name="connsiteX3-257" fmla="*/ 543560 w 1915160"/>
                <a:gd name="connsiteY3-258" fmla="*/ 12701 h 83850"/>
                <a:gd name="connsiteX4-259" fmla="*/ 711200 w 1915160"/>
                <a:gd name="connsiteY4-260" fmla="*/ 78741 h 83850"/>
                <a:gd name="connsiteX5-261" fmla="*/ 886460 w 1915160"/>
                <a:gd name="connsiteY5-262" fmla="*/ 7621 h 83850"/>
                <a:gd name="connsiteX6-263" fmla="*/ 1049020 w 1915160"/>
                <a:gd name="connsiteY6-264" fmla="*/ 76201 h 83850"/>
                <a:gd name="connsiteX7-265" fmla="*/ 1239520 w 1915160"/>
                <a:gd name="connsiteY7-266" fmla="*/ 1 h 83850"/>
                <a:gd name="connsiteX8-267" fmla="*/ 1407160 w 1915160"/>
                <a:gd name="connsiteY8-268" fmla="*/ 78741 h 83850"/>
                <a:gd name="connsiteX9-269" fmla="*/ 1579880 w 1915160"/>
                <a:gd name="connsiteY9-270" fmla="*/ 1 h 83850"/>
                <a:gd name="connsiteX10-271" fmla="*/ 1747520 w 1915160"/>
                <a:gd name="connsiteY10-272" fmla="*/ 78741 h 83850"/>
                <a:gd name="connsiteX11-273" fmla="*/ 1915160 w 1915160"/>
                <a:gd name="connsiteY11-274" fmla="*/ 10161 h 83850"/>
                <a:gd name="connsiteX0-275" fmla="*/ 0 w 1915160"/>
                <a:gd name="connsiteY0-276" fmla="*/ 83821 h 83850"/>
                <a:gd name="connsiteX1-277" fmla="*/ 182880 w 1915160"/>
                <a:gd name="connsiteY1-278" fmla="*/ 12701 h 83850"/>
                <a:gd name="connsiteX2-279" fmla="*/ 350520 w 1915160"/>
                <a:gd name="connsiteY2-280" fmla="*/ 76201 h 83850"/>
                <a:gd name="connsiteX3-281" fmla="*/ 543560 w 1915160"/>
                <a:gd name="connsiteY3-282" fmla="*/ 12701 h 83850"/>
                <a:gd name="connsiteX4-283" fmla="*/ 711200 w 1915160"/>
                <a:gd name="connsiteY4-284" fmla="*/ 78741 h 83850"/>
                <a:gd name="connsiteX5-285" fmla="*/ 886460 w 1915160"/>
                <a:gd name="connsiteY5-286" fmla="*/ 7621 h 83850"/>
                <a:gd name="connsiteX6-287" fmla="*/ 1049020 w 1915160"/>
                <a:gd name="connsiteY6-288" fmla="*/ 76201 h 83850"/>
                <a:gd name="connsiteX7-289" fmla="*/ 1239520 w 1915160"/>
                <a:gd name="connsiteY7-290" fmla="*/ 1 h 83850"/>
                <a:gd name="connsiteX8-291" fmla="*/ 1407160 w 1915160"/>
                <a:gd name="connsiteY8-292" fmla="*/ 78741 h 83850"/>
                <a:gd name="connsiteX9-293" fmla="*/ 1579880 w 1915160"/>
                <a:gd name="connsiteY9-294" fmla="*/ 1 h 83850"/>
                <a:gd name="connsiteX10-295" fmla="*/ 1747520 w 1915160"/>
                <a:gd name="connsiteY10-296" fmla="*/ 78741 h 83850"/>
                <a:gd name="connsiteX11-297" fmla="*/ 1915160 w 1915160"/>
                <a:gd name="connsiteY11-298" fmla="*/ 10161 h 83850"/>
                <a:gd name="connsiteX0-299" fmla="*/ 0 w 1732280"/>
                <a:gd name="connsiteY0-300" fmla="*/ 12701 h 78770"/>
                <a:gd name="connsiteX1-301" fmla="*/ 167640 w 1732280"/>
                <a:gd name="connsiteY1-302" fmla="*/ 76201 h 78770"/>
                <a:gd name="connsiteX2-303" fmla="*/ 360680 w 1732280"/>
                <a:gd name="connsiteY2-304" fmla="*/ 12701 h 78770"/>
                <a:gd name="connsiteX3-305" fmla="*/ 528320 w 1732280"/>
                <a:gd name="connsiteY3-306" fmla="*/ 78741 h 78770"/>
                <a:gd name="connsiteX4-307" fmla="*/ 703580 w 1732280"/>
                <a:gd name="connsiteY4-308" fmla="*/ 7621 h 78770"/>
                <a:gd name="connsiteX5-309" fmla="*/ 866140 w 1732280"/>
                <a:gd name="connsiteY5-310" fmla="*/ 76201 h 78770"/>
                <a:gd name="connsiteX6-311" fmla="*/ 1056640 w 1732280"/>
                <a:gd name="connsiteY6-312" fmla="*/ 1 h 78770"/>
                <a:gd name="connsiteX7-313" fmla="*/ 1224280 w 1732280"/>
                <a:gd name="connsiteY7-314" fmla="*/ 78741 h 78770"/>
                <a:gd name="connsiteX8-315" fmla="*/ 1397000 w 1732280"/>
                <a:gd name="connsiteY8-316" fmla="*/ 1 h 78770"/>
                <a:gd name="connsiteX9-317" fmla="*/ 1564640 w 1732280"/>
                <a:gd name="connsiteY9-318" fmla="*/ 78741 h 78770"/>
                <a:gd name="connsiteX10-319" fmla="*/ 1732280 w 1732280"/>
                <a:gd name="connsiteY10-320" fmla="*/ 10161 h 78770"/>
                <a:gd name="connsiteX0-321" fmla="*/ 0 w 1564640"/>
                <a:gd name="connsiteY0-322" fmla="*/ 76201 h 78770"/>
                <a:gd name="connsiteX1-323" fmla="*/ 193040 w 1564640"/>
                <a:gd name="connsiteY1-324" fmla="*/ 12701 h 78770"/>
                <a:gd name="connsiteX2-325" fmla="*/ 360680 w 1564640"/>
                <a:gd name="connsiteY2-326" fmla="*/ 78741 h 78770"/>
                <a:gd name="connsiteX3-327" fmla="*/ 535940 w 1564640"/>
                <a:gd name="connsiteY3-328" fmla="*/ 7621 h 78770"/>
                <a:gd name="connsiteX4-329" fmla="*/ 698500 w 1564640"/>
                <a:gd name="connsiteY4-330" fmla="*/ 76201 h 78770"/>
                <a:gd name="connsiteX5-331" fmla="*/ 889000 w 1564640"/>
                <a:gd name="connsiteY5-332" fmla="*/ 1 h 78770"/>
                <a:gd name="connsiteX6-333" fmla="*/ 1056640 w 1564640"/>
                <a:gd name="connsiteY6-334" fmla="*/ 78741 h 78770"/>
                <a:gd name="connsiteX7-335" fmla="*/ 1229360 w 1564640"/>
                <a:gd name="connsiteY7-336" fmla="*/ 1 h 78770"/>
                <a:gd name="connsiteX8-337" fmla="*/ 1397000 w 1564640"/>
                <a:gd name="connsiteY8-338" fmla="*/ 78741 h 78770"/>
                <a:gd name="connsiteX9-339" fmla="*/ 1564640 w 1564640"/>
                <a:gd name="connsiteY9-340" fmla="*/ 10161 h 78770"/>
                <a:gd name="connsiteX0-341" fmla="*/ 0 w 1371600"/>
                <a:gd name="connsiteY0-342" fmla="*/ 12701 h 78770"/>
                <a:gd name="connsiteX1-343" fmla="*/ 167640 w 1371600"/>
                <a:gd name="connsiteY1-344" fmla="*/ 78741 h 78770"/>
                <a:gd name="connsiteX2-345" fmla="*/ 342900 w 1371600"/>
                <a:gd name="connsiteY2-346" fmla="*/ 7621 h 78770"/>
                <a:gd name="connsiteX3-347" fmla="*/ 505460 w 1371600"/>
                <a:gd name="connsiteY3-348" fmla="*/ 76201 h 78770"/>
                <a:gd name="connsiteX4-349" fmla="*/ 695960 w 1371600"/>
                <a:gd name="connsiteY4-350" fmla="*/ 1 h 78770"/>
                <a:gd name="connsiteX5-351" fmla="*/ 863600 w 1371600"/>
                <a:gd name="connsiteY5-352" fmla="*/ 78741 h 78770"/>
                <a:gd name="connsiteX6-353" fmla="*/ 1036320 w 1371600"/>
                <a:gd name="connsiteY6-354" fmla="*/ 1 h 78770"/>
                <a:gd name="connsiteX7-355" fmla="*/ 1203960 w 1371600"/>
                <a:gd name="connsiteY7-356" fmla="*/ 78741 h 78770"/>
                <a:gd name="connsiteX8-357" fmla="*/ 1371600 w 1371600"/>
                <a:gd name="connsiteY8-358" fmla="*/ 10161 h 7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71600" h="78770">
                  <a:moveTo>
                    <a:pt x="0" y="12701"/>
                  </a:moveTo>
                  <a:cubicBezTo>
                    <a:pt x="60113" y="13124"/>
                    <a:pt x="110490" y="79588"/>
                    <a:pt x="167640" y="78741"/>
                  </a:cubicBezTo>
                  <a:cubicBezTo>
                    <a:pt x="224790" y="77894"/>
                    <a:pt x="286597" y="8044"/>
                    <a:pt x="342900" y="7621"/>
                  </a:cubicBezTo>
                  <a:cubicBezTo>
                    <a:pt x="399203" y="7198"/>
                    <a:pt x="446617" y="77471"/>
                    <a:pt x="505460" y="76201"/>
                  </a:cubicBezTo>
                  <a:cubicBezTo>
                    <a:pt x="564303" y="74931"/>
                    <a:pt x="636270" y="-422"/>
                    <a:pt x="695960" y="1"/>
                  </a:cubicBezTo>
                  <a:cubicBezTo>
                    <a:pt x="755650" y="424"/>
                    <a:pt x="806873" y="78741"/>
                    <a:pt x="863600" y="78741"/>
                  </a:cubicBezTo>
                  <a:cubicBezTo>
                    <a:pt x="920327" y="78741"/>
                    <a:pt x="979593" y="1"/>
                    <a:pt x="1036320" y="1"/>
                  </a:cubicBezTo>
                  <a:cubicBezTo>
                    <a:pt x="1093047" y="1"/>
                    <a:pt x="1148080" y="77048"/>
                    <a:pt x="1203960" y="78741"/>
                  </a:cubicBezTo>
                  <a:cubicBezTo>
                    <a:pt x="1259840" y="80434"/>
                    <a:pt x="1322917" y="8468"/>
                    <a:pt x="137160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 flipH="1">
            <a:off x="7635231" y="1100443"/>
            <a:ext cx="755207" cy="350823"/>
            <a:chOff x="2936441" y="2440763"/>
            <a:chExt cx="978942" cy="454757"/>
          </a:xfrm>
        </p:grpSpPr>
        <p:grpSp>
          <p:nvGrpSpPr>
            <p:cNvPr id="16" name="组合 15"/>
            <p:cNvGrpSpPr/>
            <p:nvPr/>
          </p:nvGrpSpPr>
          <p:grpSpPr>
            <a:xfrm>
              <a:off x="2936441" y="2440763"/>
              <a:ext cx="978942" cy="454757"/>
              <a:chOff x="2936441" y="2440763"/>
              <a:chExt cx="978942" cy="454757"/>
            </a:xfrm>
          </p:grpSpPr>
          <p:sp>
            <p:nvSpPr>
              <p:cNvPr id="18" name="任意多边形: 形状 17"/>
              <p:cNvSpPr/>
              <p:nvPr/>
            </p:nvSpPr>
            <p:spPr>
              <a:xfrm>
                <a:off x="3402833" y="2440763"/>
                <a:ext cx="308091" cy="115088"/>
              </a:xfrm>
              <a:custGeom>
                <a:avLst/>
                <a:gdLst>
                  <a:gd name="connsiteX0" fmla="*/ 173795 w 308091"/>
                  <a:gd name="connsiteY0" fmla="*/ 110597 h 110597"/>
                  <a:gd name="connsiteX1" fmla="*/ 308091 w 308091"/>
                  <a:gd name="connsiteY1" fmla="*/ 0 h 110597"/>
                  <a:gd name="connsiteX2" fmla="*/ 0 w 308091"/>
                  <a:gd name="connsiteY2" fmla="*/ 94797 h 110597"/>
                  <a:gd name="connsiteX3" fmla="*/ 173795 w 308091"/>
                  <a:gd name="connsiteY3" fmla="*/ 110597 h 110597"/>
                  <a:gd name="connsiteX0-1" fmla="*/ 173795 w 308091"/>
                  <a:gd name="connsiteY0-2" fmla="*/ 114108 h 114108"/>
                  <a:gd name="connsiteX1-3" fmla="*/ 308091 w 308091"/>
                  <a:gd name="connsiteY1-4" fmla="*/ 3511 h 114108"/>
                  <a:gd name="connsiteX2-5" fmla="*/ 0 w 308091"/>
                  <a:gd name="connsiteY2-6" fmla="*/ 98308 h 114108"/>
                  <a:gd name="connsiteX3-7" fmla="*/ 173795 w 308091"/>
                  <a:gd name="connsiteY3-8" fmla="*/ 114108 h 114108"/>
                  <a:gd name="connsiteX0-9" fmla="*/ 173795 w 308091"/>
                  <a:gd name="connsiteY0-10" fmla="*/ 115088 h 115088"/>
                  <a:gd name="connsiteX1-11" fmla="*/ 308091 w 308091"/>
                  <a:gd name="connsiteY1-12" fmla="*/ 4491 h 115088"/>
                  <a:gd name="connsiteX2-13" fmla="*/ 0 w 308091"/>
                  <a:gd name="connsiteY2-14" fmla="*/ 99288 h 115088"/>
                  <a:gd name="connsiteX3-15" fmla="*/ 173795 w 308091"/>
                  <a:gd name="connsiteY3-16" fmla="*/ 115088 h 1150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8091" h="115088">
                    <a:moveTo>
                      <a:pt x="173795" y="115088"/>
                    </a:moveTo>
                    <a:lnTo>
                      <a:pt x="308091" y="4491"/>
                    </a:lnTo>
                    <a:cubicBezTo>
                      <a:pt x="179720" y="-17234"/>
                      <a:pt x="69123" y="43989"/>
                      <a:pt x="0" y="99288"/>
                    </a:cubicBezTo>
                    <a:lnTo>
                      <a:pt x="173795" y="1150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936441" y="2498307"/>
                <a:ext cx="978942" cy="189815"/>
                <a:chOff x="2936441" y="2498307"/>
                <a:chExt cx="978942" cy="189815"/>
              </a:xfrm>
            </p:grpSpPr>
            <p:sp>
              <p:nvSpPr>
                <p:cNvPr id="21" name="任意多边形: 形状 20"/>
                <p:cNvSpPr/>
                <p:nvPr/>
              </p:nvSpPr>
              <p:spPr>
                <a:xfrm>
                  <a:off x="2936441" y="2498307"/>
                  <a:ext cx="125014" cy="110846"/>
                </a:xfrm>
                <a:custGeom>
                  <a:avLst/>
                  <a:gdLst>
                    <a:gd name="connsiteX0" fmla="*/ 17836 w 127228"/>
                    <a:gd name="connsiteY0" fmla="*/ 92969 h 105363"/>
                    <a:gd name="connsiteX1" fmla="*/ 8108 w 127228"/>
                    <a:gd name="connsiteY1" fmla="*/ 556 h 105363"/>
                    <a:gd name="connsiteX2" fmla="*/ 124840 w 127228"/>
                    <a:gd name="connsiteY2" fmla="*/ 56490 h 105363"/>
                    <a:gd name="connsiteX3" fmla="*/ 81066 w 127228"/>
                    <a:gd name="connsiteY3" fmla="*/ 100265 h 105363"/>
                    <a:gd name="connsiteX4" fmla="*/ 17836 w 127228"/>
                    <a:gd name="connsiteY4" fmla="*/ 92969 h 105363"/>
                    <a:gd name="connsiteX0-1" fmla="*/ 17493 w 126473"/>
                    <a:gd name="connsiteY0-2" fmla="*/ 92969 h 98020"/>
                    <a:gd name="connsiteX1-3" fmla="*/ 7765 w 126473"/>
                    <a:gd name="connsiteY1-4" fmla="*/ 556 h 98020"/>
                    <a:gd name="connsiteX2-5" fmla="*/ 124497 w 126473"/>
                    <a:gd name="connsiteY2-6" fmla="*/ 56490 h 98020"/>
                    <a:gd name="connsiteX3-7" fmla="*/ 70848 w 126473"/>
                    <a:gd name="connsiteY3-8" fmla="*/ 82490 h 98020"/>
                    <a:gd name="connsiteX4-9" fmla="*/ 17493 w 126473"/>
                    <a:gd name="connsiteY4-10" fmla="*/ 92969 h 98020"/>
                    <a:gd name="connsiteX0-11" fmla="*/ 16151 w 127090"/>
                    <a:gd name="connsiteY0-12" fmla="*/ 101099 h 105150"/>
                    <a:gd name="connsiteX1-13" fmla="*/ 8398 w 127090"/>
                    <a:gd name="connsiteY1-14" fmla="*/ 787 h 105150"/>
                    <a:gd name="connsiteX2-15" fmla="*/ 125130 w 127090"/>
                    <a:gd name="connsiteY2-16" fmla="*/ 56721 h 105150"/>
                    <a:gd name="connsiteX3-17" fmla="*/ 71481 w 127090"/>
                    <a:gd name="connsiteY3-18" fmla="*/ 82721 h 105150"/>
                    <a:gd name="connsiteX4-19" fmla="*/ 16151 w 127090"/>
                    <a:gd name="connsiteY4-20" fmla="*/ 101099 h 105150"/>
                    <a:gd name="connsiteX0-21" fmla="*/ 14017 w 124956"/>
                    <a:gd name="connsiteY0-22" fmla="*/ 101099 h 115109"/>
                    <a:gd name="connsiteX1-23" fmla="*/ 6264 w 124956"/>
                    <a:gd name="connsiteY1-24" fmla="*/ 787 h 115109"/>
                    <a:gd name="connsiteX2-25" fmla="*/ 122996 w 124956"/>
                    <a:gd name="connsiteY2-26" fmla="*/ 56721 h 115109"/>
                    <a:gd name="connsiteX3-27" fmla="*/ 69347 w 124956"/>
                    <a:gd name="connsiteY3-28" fmla="*/ 82721 h 115109"/>
                    <a:gd name="connsiteX4-29" fmla="*/ 14017 w 124956"/>
                    <a:gd name="connsiteY4-30" fmla="*/ 101099 h 115109"/>
                    <a:gd name="connsiteX0-31" fmla="*/ 14622 w 125561"/>
                    <a:gd name="connsiteY0-32" fmla="*/ 101099 h 115109"/>
                    <a:gd name="connsiteX1-33" fmla="*/ 6869 w 125561"/>
                    <a:gd name="connsiteY1-34" fmla="*/ 787 h 115109"/>
                    <a:gd name="connsiteX2-35" fmla="*/ 123601 w 125561"/>
                    <a:gd name="connsiteY2-36" fmla="*/ 56721 h 115109"/>
                    <a:gd name="connsiteX3-37" fmla="*/ 69952 w 125561"/>
                    <a:gd name="connsiteY3-38" fmla="*/ 82721 h 115109"/>
                    <a:gd name="connsiteX4-39" fmla="*/ 14622 w 125561"/>
                    <a:gd name="connsiteY4-40" fmla="*/ 101099 h 115109"/>
                    <a:gd name="connsiteX0-41" fmla="*/ 11241 w 122180"/>
                    <a:gd name="connsiteY0-42" fmla="*/ 101099 h 115109"/>
                    <a:gd name="connsiteX1-43" fmla="*/ 3488 w 122180"/>
                    <a:gd name="connsiteY1-44" fmla="*/ 787 h 115109"/>
                    <a:gd name="connsiteX2-45" fmla="*/ 120220 w 122180"/>
                    <a:gd name="connsiteY2-46" fmla="*/ 56721 h 115109"/>
                    <a:gd name="connsiteX3-47" fmla="*/ 66571 w 122180"/>
                    <a:gd name="connsiteY3-48" fmla="*/ 82721 h 115109"/>
                    <a:gd name="connsiteX4-49" fmla="*/ 11241 w 122180"/>
                    <a:gd name="connsiteY4-50" fmla="*/ 101099 h 115109"/>
                    <a:gd name="connsiteX0-51" fmla="*/ 11241 w 122180"/>
                    <a:gd name="connsiteY0-52" fmla="*/ 101099 h 107752"/>
                    <a:gd name="connsiteX1-53" fmla="*/ 3488 w 122180"/>
                    <a:gd name="connsiteY1-54" fmla="*/ 787 h 107752"/>
                    <a:gd name="connsiteX2-55" fmla="*/ 120220 w 122180"/>
                    <a:gd name="connsiteY2-56" fmla="*/ 56721 h 107752"/>
                    <a:gd name="connsiteX3-57" fmla="*/ 66571 w 122180"/>
                    <a:gd name="connsiteY3-58" fmla="*/ 82721 h 107752"/>
                    <a:gd name="connsiteX4-59" fmla="*/ 11241 w 122180"/>
                    <a:gd name="connsiteY4-60" fmla="*/ 101099 h 107752"/>
                    <a:gd name="connsiteX0-61" fmla="*/ 10586 w 121525"/>
                    <a:gd name="connsiteY0-62" fmla="*/ 101099 h 107752"/>
                    <a:gd name="connsiteX1-63" fmla="*/ 2833 w 121525"/>
                    <a:gd name="connsiteY1-64" fmla="*/ 787 h 107752"/>
                    <a:gd name="connsiteX2-65" fmla="*/ 119565 w 121525"/>
                    <a:gd name="connsiteY2-66" fmla="*/ 56721 h 107752"/>
                    <a:gd name="connsiteX3-67" fmla="*/ 65916 w 121525"/>
                    <a:gd name="connsiteY3-68" fmla="*/ 82721 h 107752"/>
                    <a:gd name="connsiteX4-69" fmla="*/ 10586 w 121525"/>
                    <a:gd name="connsiteY4-70" fmla="*/ 101099 h 10775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1525" h="107752">
                      <a:moveTo>
                        <a:pt x="10586" y="101099"/>
                      </a:moveTo>
                      <a:cubicBezTo>
                        <a:pt x="13733" y="65664"/>
                        <a:pt x="-7430" y="20033"/>
                        <a:pt x="2833" y="787"/>
                      </a:cubicBezTo>
                      <a:cubicBezTo>
                        <a:pt x="20996" y="-6609"/>
                        <a:pt x="107405" y="40103"/>
                        <a:pt x="119565" y="56721"/>
                      </a:cubicBezTo>
                      <a:cubicBezTo>
                        <a:pt x="131725" y="73339"/>
                        <a:pt x="84079" y="75325"/>
                        <a:pt x="65916" y="82721"/>
                      </a:cubicBezTo>
                      <a:cubicBezTo>
                        <a:pt x="47753" y="90117"/>
                        <a:pt x="13199" y="121176"/>
                        <a:pt x="10586" y="101099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945049" y="2531235"/>
                  <a:ext cx="970334" cy="1568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任意多边形: 形状 19"/>
              <p:cNvSpPr/>
              <p:nvPr/>
            </p:nvSpPr>
            <p:spPr>
              <a:xfrm>
                <a:off x="3180248" y="2609153"/>
                <a:ext cx="345030" cy="286367"/>
              </a:xfrm>
              <a:custGeom>
                <a:avLst/>
                <a:gdLst>
                  <a:gd name="connsiteX0" fmla="*/ 0 w 315991"/>
                  <a:gd name="connsiteY0" fmla="*/ 286367 h 286367"/>
                  <a:gd name="connsiteX1" fmla="*/ 315991 w 315991"/>
                  <a:gd name="connsiteY1" fmla="*/ 0 h 286367"/>
                  <a:gd name="connsiteX2" fmla="*/ 120471 w 315991"/>
                  <a:gd name="connsiteY2" fmla="*/ 0 h 286367"/>
                  <a:gd name="connsiteX3" fmla="*/ 0 w 315991"/>
                  <a:gd name="connsiteY3" fmla="*/ 286367 h 286367"/>
                  <a:gd name="connsiteX0-1" fmla="*/ 22929 w 338920"/>
                  <a:gd name="connsiteY0-2" fmla="*/ 286367 h 286367"/>
                  <a:gd name="connsiteX1-3" fmla="*/ 338920 w 338920"/>
                  <a:gd name="connsiteY1-4" fmla="*/ 0 h 286367"/>
                  <a:gd name="connsiteX2-5" fmla="*/ 143400 w 338920"/>
                  <a:gd name="connsiteY2-6" fmla="*/ 0 h 286367"/>
                  <a:gd name="connsiteX3-7" fmla="*/ 22929 w 338920"/>
                  <a:gd name="connsiteY3-8" fmla="*/ 286367 h 286367"/>
                  <a:gd name="connsiteX0-9" fmla="*/ 29039 w 345030"/>
                  <a:gd name="connsiteY0-10" fmla="*/ 286367 h 286367"/>
                  <a:gd name="connsiteX1-11" fmla="*/ 345030 w 345030"/>
                  <a:gd name="connsiteY1-12" fmla="*/ 0 h 286367"/>
                  <a:gd name="connsiteX2-13" fmla="*/ 149510 w 345030"/>
                  <a:gd name="connsiteY2-14" fmla="*/ 0 h 286367"/>
                  <a:gd name="connsiteX3-15" fmla="*/ 29039 w 345030"/>
                  <a:gd name="connsiteY3-16" fmla="*/ 286367 h 2863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5030" h="286367">
                    <a:moveTo>
                      <a:pt x="29039" y="286367"/>
                    </a:moveTo>
                    <a:lnTo>
                      <a:pt x="345030" y="0"/>
                    </a:lnTo>
                    <a:lnTo>
                      <a:pt x="149510" y="0"/>
                    </a:lnTo>
                    <a:cubicBezTo>
                      <a:pt x="56030" y="99406"/>
                      <a:pt x="-53251" y="181036"/>
                      <a:pt x="29039" y="2863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任意多边形: 形状 16"/>
            <p:cNvSpPr/>
            <p:nvPr/>
          </p:nvSpPr>
          <p:spPr>
            <a:xfrm>
              <a:off x="3777743" y="2557744"/>
              <a:ext cx="137640" cy="102817"/>
            </a:xfrm>
            <a:custGeom>
              <a:avLst/>
              <a:gdLst>
                <a:gd name="connsiteX0" fmla="*/ 12466 w 137640"/>
                <a:gd name="connsiteY0" fmla="*/ 0 h 102817"/>
                <a:gd name="connsiteX1" fmla="*/ 99513 w 137640"/>
                <a:gd name="connsiteY1" fmla="*/ 20875 h 102817"/>
                <a:gd name="connsiteX2" fmla="*/ 137640 w 137640"/>
                <a:gd name="connsiteY2" fmla="*/ 51409 h 102817"/>
                <a:gd name="connsiteX3" fmla="*/ 99513 w 137640"/>
                <a:gd name="connsiteY3" fmla="*/ 81943 h 102817"/>
                <a:gd name="connsiteX4" fmla="*/ 12467 w 137640"/>
                <a:gd name="connsiteY4" fmla="*/ 102817 h 102817"/>
                <a:gd name="connsiteX5" fmla="*/ 11770 w 137640"/>
                <a:gd name="connsiteY5" fmla="*/ 101922 h 102817"/>
                <a:gd name="connsiteX6" fmla="*/ 0 w 137640"/>
                <a:gd name="connsiteY6" fmla="*/ 51408 h 102817"/>
                <a:gd name="connsiteX7" fmla="*/ 11770 w 137640"/>
                <a:gd name="connsiteY7" fmla="*/ 894 h 1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40" h="102817">
                  <a:moveTo>
                    <a:pt x="12466" y="0"/>
                  </a:moveTo>
                  <a:lnTo>
                    <a:pt x="99513" y="20875"/>
                  </a:lnTo>
                  <a:cubicBezTo>
                    <a:pt x="124064" y="30260"/>
                    <a:pt x="137640" y="40578"/>
                    <a:pt x="137640" y="51409"/>
                  </a:cubicBezTo>
                  <a:cubicBezTo>
                    <a:pt x="137640" y="62240"/>
                    <a:pt x="124064" y="72558"/>
                    <a:pt x="99513" y="81943"/>
                  </a:cubicBezTo>
                  <a:lnTo>
                    <a:pt x="12467" y="102817"/>
                  </a:lnTo>
                  <a:lnTo>
                    <a:pt x="11770" y="101922"/>
                  </a:lnTo>
                  <a:cubicBezTo>
                    <a:pt x="4191" y="86396"/>
                    <a:pt x="0" y="69326"/>
                    <a:pt x="0" y="51408"/>
                  </a:cubicBezTo>
                  <a:cubicBezTo>
                    <a:pt x="0" y="33490"/>
                    <a:pt x="4191" y="16420"/>
                    <a:pt x="11770" y="894"/>
                  </a:cubicBezTo>
                  <a:close/>
                </a:path>
              </a:pathLst>
            </a:cu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5455534" y="2981348"/>
            <a:ext cx="1280932" cy="470782"/>
            <a:chOff x="3322320" y="2479040"/>
            <a:chExt cx="5400040" cy="1984684"/>
          </a:xfrm>
        </p:grpSpPr>
        <p:sp>
          <p:nvSpPr>
            <p:cNvPr id="9" name="矩形 8"/>
            <p:cNvSpPr/>
            <p:nvPr userDrawn="1"/>
          </p:nvSpPr>
          <p:spPr>
            <a:xfrm>
              <a:off x="4561840" y="2479040"/>
              <a:ext cx="106680" cy="604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940300" y="2788920"/>
              <a:ext cx="33020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 userDrawn="1"/>
          </p:nvSpPr>
          <p:spPr>
            <a:xfrm>
              <a:off x="4940300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7F7F7F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6239004" y="2788920"/>
              <a:ext cx="33020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/>
          </p:nvSpPr>
          <p:spPr>
            <a:xfrm>
              <a:off x="6239004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7F7F7F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 userDrawn="1"/>
          </p:nvSpPr>
          <p:spPr>
            <a:xfrm>
              <a:off x="3886200" y="3063240"/>
              <a:ext cx="4104640" cy="675640"/>
            </a:xfrm>
            <a:custGeom>
              <a:avLst/>
              <a:gdLst>
                <a:gd name="connsiteX0" fmla="*/ 5080 w 4104640"/>
                <a:gd name="connsiteY0" fmla="*/ 320040 h 675640"/>
                <a:gd name="connsiteX1" fmla="*/ 0 w 4104640"/>
                <a:gd name="connsiteY1" fmla="*/ 462280 h 675640"/>
                <a:gd name="connsiteX2" fmla="*/ 1732280 w 4104640"/>
                <a:gd name="connsiteY2" fmla="*/ 675640 h 675640"/>
                <a:gd name="connsiteX3" fmla="*/ 4104640 w 4104640"/>
                <a:gd name="connsiteY3" fmla="*/ 675640 h 675640"/>
                <a:gd name="connsiteX4" fmla="*/ 3977640 w 4104640"/>
                <a:gd name="connsiteY4" fmla="*/ 320040 h 675640"/>
                <a:gd name="connsiteX5" fmla="*/ 3464560 w 4104640"/>
                <a:gd name="connsiteY5" fmla="*/ 320040 h 675640"/>
                <a:gd name="connsiteX6" fmla="*/ 2946400 w 4104640"/>
                <a:gd name="connsiteY6" fmla="*/ 0 h 675640"/>
                <a:gd name="connsiteX7" fmla="*/ 584200 w 4104640"/>
                <a:gd name="connsiteY7" fmla="*/ 0 h 675640"/>
                <a:gd name="connsiteX8" fmla="*/ 584200 w 4104640"/>
                <a:gd name="connsiteY8" fmla="*/ 314960 h 675640"/>
                <a:gd name="connsiteX9" fmla="*/ 5080 w 4104640"/>
                <a:gd name="connsiteY9" fmla="*/ 320040 h 67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4640" h="675640">
                  <a:moveTo>
                    <a:pt x="5080" y="320040"/>
                  </a:moveTo>
                  <a:lnTo>
                    <a:pt x="0" y="462280"/>
                  </a:lnTo>
                  <a:lnTo>
                    <a:pt x="1732280" y="675640"/>
                  </a:lnTo>
                  <a:lnTo>
                    <a:pt x="4104640" y="675640"/>
                  </a:lnTo>
                  <a:lnTo>
                    <a:pt x="3977640" y="320040"/>
                  </a:lnTo>
                  <a:lnTo>
                    <a:pt x="3464560" y="320040"/>
                  </a:lnTo>
                  <a:lnTo>
                    <a:pt x="2946400" y="0"/>
                  </a:lnTo>
                  <a:lnTo>
                    <a:pt x="584200" y="0"/>
                  </a:lnTo>
                  <a:lnTo>
                    <a:pt x="584200" y="314960"/>
                  </a:lnTo>
                  <a:lnTo>
                    <a:pt x="5080" y="32004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 userDrawn="1"/>
          </p:nvSpPr>
          <p:spPr>
            <a:xfrm>
              <a:off x="3322320" y="3439160"/>
              <a:ext cx="5196840" cy="604520"/>
            </a:xfrm>
            <a:custGeom>
              <a:avLst/>
              <a:gdLst>
                <a:gd name="connsiteX0" fmla="*/ 0 w 5196840"/>
                <a:gd name="connsiteY0" fmla="*/ 0 h 604520"/>
                <a:gd name="connsiteX1" fmla="*/ 594360 w 5196840"/>
                <a:gd name="connsiteY1" fmla="*/ 604520 h 604520"/>
                <a:gd name="connsiteX2" fmla="*/ 5196840 w 5196840"/>
                <a:gd name="connsiteY2" fmla="*/ 604520 h 604520"/>
                <a:gd name="connsiteX3" fmla="*/ 5196840 w 5196840"/>
                <a:gd name="connsiteY3" fmla="*/ 233680 h 604520"/>
                <a:gd name="connsiteX4" fmla="*/ 2301240 w 5196840"/>
                <a:gd name="connsiteY4" fmla="*/ 233680 h 604520"/>
                <a:gd name="connsiteX5" fmla="*/ 0 w 5196840"/>
                <a:gd name="connsiteY5" fmla="*/ 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6840" h="604520">
                  <a:moveTo>
                    <a:pt x="0" y="0"/>
                  </a:moveTo>
                  <a:lnTo>
                    <a:pt x="594360" y="604520"/>
                  </a:lnTo>
                  <a:lnTo>
                    <a:pt x="5196840" y="604520"/>
                  </a:lnTo>
                  <a:lnTo>
                    <a:pt x="5196840" y="233680"/>
                  </a:lnTo>
                  <a:lnTo>
                    <a:pt x="2301240" y="233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4824278" y="3230880"/>
              <a:ext cx="194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4824278" y="3393599"/>
              <a:ext cx="216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 userDrawn="1"/>
          </p:nvSpPr>
          <p:spPr>
            <a:xfrm>
              <a:off x="4025741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 userDrawn="1"/>
          </p:nvSpPr>
          <p:spPr>
            <a:xfrm>
              <a:off x="4313685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 userDrawn="1"/>
          </p:nvSpPr>
          <p:spPr>
            <a:xfrm>
              <a:off x="4601628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 userDrawn="1"/>
          </p:nvSpPr>
          <p:spPr>
            <a:xfrm>
              <a:off x="5547360" y="4028470"/>
              <a:ext cx="2981960" cy="10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 userDrawn="1"/>
          </p:nvSpPr>
          <p:spPr>
            <a:xfrm>
              <a:off x="5590540" y="4013200"/>
              <a:ext cx="3131820" cy="8385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</a:cxnLst>
              <a:rect l="l" t="t" r="r" b="b"/>
              <a:pathLst>
                <a:path w="3131820" h="83850">
                  <a:moveTo>
                    <a:pt x="0" y="7621"/>
                  </a:moveTo>
                  <a:cubicBezTo>
                    <a:pt x="78528" y="-3386"/>
                    <a:pt x="126577" y="77048"/>
                    <a:pt x="185420" y="76201"/>
                  </a:cubicBezTo>
                  <a:cubicBezTo>
                    <a:pt x="244263" y="75354"/>
                    <a:pt x="297180" y="1694"/>
                    <a:pt x="353060" y="2541"/>
                  </a:cubicBezTo>
                  <a:cubicBezTo>
                    <a:pt x="408940" y="3388"/>
                    <a:pt x="462280" y="80011"/>
                    <a:pt x="520700" y="81281"/>
                  </a:cubicBezTo>
                  <a:cubicBezTo>
                    <a:pt x="579120" y="82551"/>
                    <a:pt x="644313" y="11854"/>
                    <a:pt x="703580" y="10161"/>
                  </a:cubicBezTo>
                  <a:cubicBezTo>
                    <a:pt x="762847" y="8468"/>
                    <a:pt x="817880" y="72391"/>
                    <a:pt x="876300" y="71121"/>
                  </a:cubicBezTo>
                  <a:cubicBezTo>
                    <a:pt x="934720" y="69851"/>
                    <a:pt x="997373" y="424"/>
                    <a:pt x="1054100" y="2541"/>
                  </a:cubicBezTo>
                  <a:cubicBezTo>
                    <a:pt x="1110827" y="4658"/>
                    <a:pt x="1159087" y="82128"/>
                    <a:pt x="1216660" y="83821"/>
                  </a:cubicBezTo>
                  <a:cubicBezTo>
                    <a:pt x="1274233" y="85514"/>
                    <a:pt x="1341120" y="13971"/>
                    <a:pt x="1399540" y="12701"/>
                  </a:cubicBezTo>
                  <a:cubicBezTo>
                    <a:pt x="1457960" y="11431"/>
                    <a:pt x="1507067" y="76201"/>
                    <a:pt x="1567180" y="76201"/>
                  </a:cubicBezTo>
                  <a:cubicBezTo>
                    <a:pt x="1627293" y="76201"/>
                    <a:pt x="1700107" y="12278"/>
                    <a:pt x="1760220" y="12701"/>
                  </a:cubicBezTo>
                  <a:cubicBezTo>
                    <a:pt x="1820333" y="13124"/>
                    <a:pt x="1870710" y="79588"/>
                    <a:pt x="1927860" y="78741"/>
                  </a:cubicBezTo>
                  <a:cubicBezTo>
                    <a:pt x="1985010" y="77894"/>
                    <a:pt x="2046817" y="8044"/>
                    <a:pt x="2103120" y="7621"/>
                  </a:cubicBezTo>
                  <a:cubicBezTo>
                    <a:pt x="2159423" y="7198"/>
                    <a:pt x="2206837" y="77471"/>
                    <a:pt x="2265680" y="76201"/>
                  </a:cubicBezTo>
                  <a:cubicBezTo>
                    <a:pt x="2324523" y="74931"/>
                    <a:pt x="2396490" y="-422"/>
                    <a:pt x="2456180" y="1"/>
                  </a:cubicBezTo>
                  <a:cubicBezTo>
                    <a:pt x="2515870" y="424"/>
                    <a:pt x="2567093" y="78741"/>
                    <a:pt x="2623820" y="78741"/>
                  </a:cubicBezTo>
                  <a:cubicBezTo>
                    <a:pt x="2680547" y="78741"/>
                    <a:pt x="2739813" y="1"/>
                    <a:pt x="2796540" y="1"/>
                  </a:cubicBezTo>
                  <a:cubicBezTo>
                    <a:pt x="2853267" y="1"/>
                    <a:pt x="2908300" y="77048"/>
                    <a:pt x="2964180" y="78741"/>
                  </a:cubicBezTo>
                  <a:cubicBezTo>
                    <a:pt x="3020060" y="80434"/>
                    <a:pt x="3083137" y="8468"/>
                    <a:pt x="313182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/>
            <p:cNvSpPr/>
            <p:nvPr userDrawn="1"/>
          </p:nvSpPr>
          <p:spPr>
            <a:xfrm>
              <a:off x="7350760" y="4384954"/>
              <a:ext cx="1371600" cy="7877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  <a:gd name="connsiteX0-39" fmla="*/ 0 w 2946400"/>
                <a:gd name="connsiteY0-40" fmla="*/ 76201 h 83850"/>
                <a:gd name="connsiteX1-41" fmla="*/ 167640 w 2946400"/>
                <a:gd name="connsiteY1-42" fmla="*/ 2541 h 83850"/>
                <a:gd name="connsiteX2-43" fmla="*/ 335280 w 2946400"/>
                <a:gd name="connsiteY2-44" fmla="*/ 81281 h 83850"/>
                <a:gd name="connsiteX3-45" fmla="*/ 518160 w 2946400"/>
                <a:gd name="connsiteY3-46" fmla="*/ 10161 h 83850"/>
                <a:gd name="connsiteX4-47" fmla="*/ 690880 w 2946400"/>
                <a:gd name="connsiteY4-48" fmla="*/ 71121 h 83850"/>
                <a:gd name="connsiteX5-49" fmla="*/ 868680 w 2946400"/>
                <a:gd name="connsiteY5-50" fmla="*/ 2541 h 83850"/>
                <a:gd name="connsiteX6-51" fmla="*/ 1031240 w 2946400"/>
                <a:gd name="connsiteY6-52" fmla="*/ 83821 h 83850"/>
                <a:gd name="connsiteX7-53" fmla="*/ 1214120 w 2946400"/>
                <a:gd name="connsiteY7-54" fmla="*/ 12701 h 83850"/>
                <a:gd name="connsiteX8-55" fmla="*/ 1381760 w 2946400"/>
                <a:gd name="connsiteY8-56" fmla="*/ 76201 h 83850"/>
                <a:gd name="connsiteX9-57" fmla="*/ 1574800 w 2946400"/>
                <a:gd name="connsiteY9-58" fmla="*/ 12701 h 83850"/>
                <a:gd name="connsiteX10-59" fmla="*/ 1742440 w 2946400"/>
                <a:gd name="connsiteY10-60" fmla="*/ 78741 h 83850"/>
                <a:gd name="connsiteX11-61" fmla="*/ 1917700 w 2946400"/>
                <a:gd name="connsiteY11-62" fmla="*/ 7621 h 83850"/>
                <a:gd name="connsiteX12-63" fmla="*/ 2080260 w 2946400"/>
                <a:gd name="connsiteY12-64" fmla="*/ 76201 h 83850"/>
                <a:gd name="connsiteX13-65" fmla="*/ 2270760 w 2946400"/>
                <a:gd name="connsiteY13-66" fmla="*/ 1 h 83850"/>
                <a:gd name="connsiteX14-67" fmla="*/ 2438400 w 2946400"/>
                <a:gd name="connsiteY14-68" fmla="*/ 78741 h 83850"/>
                <a:gd name="connsiteX15-69" fmla="*/ 2611120 w 2946400"/>
                <a:gd name="connsiteY15-70" fmla="*/ 1 h 83850"/>
                <a:gd name="connsiteX16-71" fmla="*/ 2778760 w 2946400"/>
                <a:gd name="connsiteY16-72" fmla="*/ 78741 h 83850"/>
                <a:gd name="connsiteX17-73" fmla="*/ 2946400 w 2946400"/>
                <a:gd name="connsiteY17-74" fmla="*/ 10161 h 83850"/>
                <a:gd name="connsiteX0-75" fmla="*/ 0 w 2778760"/>
                <a:gd name="connsiteY0-76" fmla="*/ 2541 h 83850"/>
                <a:gd name="connsiteX1-77" fmla="*/ 167640 w 2778760"/>
                <a:gd name="connsiteY1-78" fmla="*/ 81281 h 83850"/>
                <a:gd name="connsiteX2-79" fmla="*/ 350520 w 2778760"/>
                <a:gd name="connsiteY2-80" fmla="*/ 10161 h 83850"/>
                <a:gd name="connsiteX3-81" fmla="*/ 523240 w 2778760"/>
                <a:gd name="connsiteY3-82" fmla="*/ 71121 h 83850"/>
                <a:gd name="connsiteX4-83" fmla="*/ 701040 w 2778760"/>
                <a:gd name="connsiteY4-84" fmla="*/ 2541 h 83850"/>
                <a:gd name="connsiteX5-85" fmla="*/ 863600 w 2778760"/>
                <a:gd name="connsiteY5-86" fmla="*/ 83821 h 83850"/>
                <a:gd name="connsiteX6-87" fmla="*/ 1046480 w 2778760"/>
                <a:gd name="connsiteY6-88" fmla="*/ 12701 h 83850"/>
                <a:gd name="connsiteX7-89" fmla="*/ 1214120 w 2778760"/>
                <a:gd name="connsiteY7-90" fmla="*/ 76201 h 83850"/>
                <a:gd name="connsiteX8-91" fmla="*/ 1407160 w 2778760"/>
                <a:gd name="connsiteY8-92" fmla="*/ 12701 h 83850"/>
                <a:gd name="connsiteX9-93" fmla="*/ 1574800 w 2778760"/>
                <a:gd name="connsiteY9-94" fmla="*/ 78741 h 83850"/>
                <a:gd name="connsiteX10-95" fmla="*/ 1750060 w 2778760"/>
                <a:gd name="connsiteY10-96" fmla="*/ 7621 h 83850"/>
                <a:gd name="connsiteX11-97" fmla="*/ 1912620 w 2778760"/>
                <a:gd name="connsiteY11-98" fmla="*/ 76201 h 83850"/>
                <a:gd name="connsiteX12-99" fmla="*/ 2103120 w 2778760"/>
                <a:gd name="connsiteY12-100" fmla="*/ 1 h 83850"/>
                <a:gd name="connsiteX13-101" fmla="*/ 2270760 w 2778760"/>
                <a:gd name="connsiteY13-102" fmla="*/ 78741 h 83850"/>
                <a:gd name="connsiteX14-103" fmla="*/ 2443480 w 2778760"/>
                <a:gd name="connsiteY14-104" fmla="*/ 1 h 83850"/>
                <a:gd name="connsiteX15-105" fmla="*/ 2611120 w 2778760"/>
                <a:gd name="connsiteY15-106" fmla="*/ 78741 h 83850"/>
                <a:gd name="connsiteX16-107" fmla="*/ 2778760 w 2778760"/>
                <a:gd name="connsiteY16-108" fmla="*/ 10161 h 83850"/>
                <a:gd name="connsiteX0-109" fmla="*/ 0 w 2611120"/>
                <a:gd name="connsiteY0-110" fmla="*/ 81281 h 83850"/>
                <a:gd name="connsiteX1-111" fmla="*/ 182880 w 2611120"/>
                <a:gd name="connsiteY1-112" fmla="*/ 10161 h 83850"/>
                <a:gd name="connsiteX2-113" fmla="*/ 355600 w 2611120"/>
                <a:gd name="connsiteY2-114" fmla="*/ 71121 h 83850"/>
                <a:gd name="connsiteX3-115" fmla="*/ 533400 w 2611120"/>
                <a:gd name="connsiteY3-116" fmla="*/ 2541 h 83850"/>
                <a:gd name="connsiteX4-117" fmla="*/ 695960 w 2611120"/>
                <a:gd name="connsiteY4-118" fmla="*/ 83821 h 83850"/>
                <a:gd name="connsiteX5-119" fmla="*/ 878840 w 2611120"/>
                <a:gd name="connsiteY5-120" fmla="*/ 12701 h 83850"/>
                <a:gd name="connsiteX6-121" fmla="*/ 1046480 w 2611120"/>
                <a:gd name="connsiteY6-122" fmla="*/ 76201 h 83850"/>
                <a:gd name="connsiteX7-123" fmla="*/ 1239520 w 2611120"/>
                <a:gd name="connsiteY7-124" fmla="*/ 12701 h 83850"/>
                <a:gd name="connsiteX8-125" fmla="*/ 1407160 w 2611120"/>
                <a:gd name="connsiteY8-126" fmla="*/ 78741 h 83850"/>
                <a:gd name="connsiteX9-127" fmla="*/ 1582420 w 2611120"/>
                <a:gd name="connsiteY9-128" fmla="*/ 7621 h 83850"/>
                <a:gd name="connsiteX10-129" fmla="*/ 1744980 w 2611120"/>
                <a:gd name="connsiteY10-130" fmla="*/ 76201 h 83850"/>
                <a:gd name="connsiteX11-131" fmla="*/ 1935480 w 2611120"/>
                <a:gd name="connsiteY11-132" fmla="*/ 1 h 83850"/>
                <a:gd name="connsiteX12-133" fmla="*/ 2103120 w 2611120"/>
                <a:gd name="connsiteY12-134" fmla="*/ 78741 h 83850"/>
                <a:gd name="connsiteX13-135" fmla="*/ 2275840 w 2611120"/>
                <a:gd name="connsiteY13-136" fmla="*/ 1 h 83850"/>
                <a:gd name="connsiteX14-137" fmla="*/ 2443480 w 2611120"/>
                <a:gd name="connsiteY14-138" fmla="*/ 78741 h 83850"/>
                <a:gd name="connsiteX15-139" fmla="*/ 2611120 w 2611120"/>
                <a:gd name="connsiteY15-140" fmla="*/ 10161 h 83850"/>
                <a:gd name="connsiteX0-141" fmla="*/ 0 w 2428240"/>
                <a:gd name="connsiteY0-142" fmla="*/ 10161 h 83850"/>
                <a:gd name="connsiteX1-143" fmla="*/ 172720 w 2428240"/>
                <a:gd name="connsiteY1-144" fmla="*/ 71121 h 83850"/>
                <a:gd name="connsiteX2-145" fmla="*/ 350520 w 2428240"/>
                <a:gd name="connsiteY2-146" fmla="*/ 2541 h 83850"/>
                <a:gd name="connsiteX3-147" fmla="*/ 513080 w 2428240"/>
                <a:gd name="connsiteY3-148" fmla="*/ 83821 h 83850"/>
                <a:gd name="connsiteX4-149" fmla="*/ 695960 w 2428240"/>
                <a:gd name="connsiteY4-150" fmla="*/ 12701 h 83850"/>
                <a:gd name="connsiteX5-151" fmla="*/ 863600 w 2428240"/>
                <a:gd name="connsiteY5-152" fmla="*/ 76201 h 83850"/>
                <a:gd name="connsiteX6-153" fmla="*/ 1056640 w 2428240"/>
                <a:gd name="connsiteY6-154" fmla="*/ 12701 h 83850"/>
                <a:gd name="connsiteX7-155" fmla="*/ 1224280 w 2428240"/>
                <a:gd name="connsiteY7-156" fmla="*/ 78741 h 83850"/>
                <a:gd name="connsiteX8-157" fmla="*/ 1399540 w 2428240"/>
                <a:gd name="connsiteY8-158" fmla="*/ 7621 h 83850"/>
                <a:gd name="connsiteX9-159" fmla="*/ 1562100 w 2428240"/>
                <a:gd name="connsiteY9-160" fmla="*/ 76201 h 83850"/>
                <a:gd name="connsiteX10-161" fmla="*/ 1752600 w 2428240"/>
                <a:gd name="connsiteY10-162" fmla="*/ 1 h 83850"/>
                <a:gd name="connsiteX11-163" fmla="*/ 1920240 w 2428240"/>
                <a:gd name="connsiteY11-164" fmla="*/ 78741 h 83850"/>
                <a:gd name="connsiteX12-165" fmla="*/ 2092960 w 2428240"/>
                <a:gd name="connsiteY12-166" fmla="*/ 1 h 83850"/>
                <a:gd name="connsiteX13-167" fmla="*/ 2260600 w 2428240"/>
                <a:gd name="connsiteY13-168" fmla="*/ 78741 h 83850"/>
                <a:gd name="connsiteX14-169" fmla="*/ 2428240 w 2428240"/>
                <a:gd name="connsiteY14-170" fmla="*/ 10161 h 83850"/>
                <a:gd name="connsiteX0-171" fmla="*/ 0 w 2255520"/>
                <a:gd name="connsiteY0-172" fmla="*/ 71121 h 83850"/>
                <a:gd name="connsiteX1-173" fmla="*/ 177800 w 2255520"/>
                <a:gd name="connsiteY1-174" fmla="*/ 2541 h 83850"/>
                <a:gd name="connsiteX2-175" fmla="*/ 340360 w 2255520"/>
                <a:gd name="connsiteY2-176" fmla="*/ 83821 h 83850"/>
                <a:gd name="connsiteX3-177" fmla="*/ 523240 w 2255520"/>
                <a:gd name="connsiteY3-178" fmla="*/ 12701 h 83850"/>
                <a:gd name="connsiteX4-179" fmla="*/ 690880 w 2255520"/>
                <a:gd name="connsiteY4-180" fmla="*/ 76201 h 83850"/>
                <a:gd name="connsiteX5-181" fmla="*/ 883920 w 2255520"/>
                <a:gd name="connsiteY5-182" fmla="*/ 12701 h 83850"/>
                <a:gd name="connsiteX6-183" fmla="*/ 1051560 w 2255520"/>
                <a:gd name="connsiteY6-184" fmla="*/ 78741 h 83850"/>
                <a:gd name="connsiteX7-185" fmla="*/ 1226820 w 2255520"/>
                <a:gd name="connsiteY7-186" fmla="*/ 7621 h 83850"/>
                <a:gd name="connsiteX8-187" fmla="*/ 1389380 w 2255520"/>
                <a:gd name="connsiteY8-188" fmla="*/ 76201 h 83850"/>
                <a:gd name="connsiteX9-189" fmla="*/ 1579880 w 2255520"/>
                <a:gd name="connsiteY9-190" fmla="*/ 1 h 83850"/>
                <a:gd name="connsiteX10-191" fmla="*/ 1747520 w 2255520"/>
                <a:gd name="connsiteY10-192" fmla="*/ 78741 h 83850"/>
                <a:gd name="connsiteX11-193" fmla="*/ 1920240 w 2255520"/>
                <a:gd name="connsiteY11-194" fmla="*/ 1 h 83850"/>
                <a:gd name="connsiteX12-195" fmla="*/ 2087880 w 2255520"/>
                <a:gd name="connsiteY12-196" fmla="*/ 78741 h 83850"/>
                <a:gd name="connsiteX13-197" fmla="*/ 2255520 w 2255520"/>
                <a:gd name="connsiteY13-198" fmla="*/ 10161 h 83850"/>
                <a:gd name="connsiteX0-199" fmla="*/ 0 w 2077720"/>
                <a:gd name="connsiteY0-200" fmla="*/ 2541 h 83850"/>
                <a:gd name="connsiteX1-201" fmla="*/ 162560 w 2077720"/>
                <a:gd name="connsiteY1-202" fmla="*/ 83821 h 83850"/>
                <a:gd name="connsiteX2-203" fmla="*/ 345440 w 2077720"/>
                <a:gd name="connsiteY2-204" fmla="*/ 12701 h 83850"/>
                <a:gd name="connsiteX3-205" fmla="*/ 513080 w 2077720"/>
                <a:gd name="connsiteY3-206" fmla="*/ 76201 h 83850"/>
                <a:gd name="connsiteX4-207" fmla="*/ 706120 w 2077720"/>
                <a:gd name="connsiteY4-208" fmla="*/ 12701 h 83850"/>
                <a:gd name="connsiteX5-209" fmla="*/ 873760 w 2077720"/>
                <a:gd name="connsiteY5-210" fmla="*/ 78741 h 83850"/>
                <a:gd name="connsiteX6-211" fmla="*/ 1049020 w 2077720"/>
                <a:gd name="connsiteY6-212" fmla="*/ 7621 h 83850"/>
                <a:gd name="connsiteX7-213" fmla="*/ 1211580 w 2077720"/>
                <a:gd name="connsiteY7-214" fmla="*/ 76201 h 83850"/>
                <a:gd name="connsiteX8-215" fmla="*/ 1402080 w 2077720"/>
                <a:gd name="connsiteY8-216" fmla="*/ 1 h 83850"/>
                <a:gd name="connsiteX9-217" fmla="*/ 1569720 w 2077720"/>
                <a:gd name="connsiteY9-218" fmla="*/ 78741 h 83850"/>
                <a:gd name="connsiteX10-219" fmla="*/ 1742440 w 2077720"/>
                <a:gd name="connsiteY10-220" fmla="*/ 1 h 83850"/>
                <a:gd name="connsiteX11-221" fmla="*/ 1910080 w 2077720"/>
                <a:gd name="connsiteY11-222" fmla="*/ 78741 h 83850"/>
                <a:gd name="connsiteX12-223" fmla="*/ 2077720 w 2077720"/>
                <a:gd name="connsiteY12-224" fmla="*/ 10161 h 83850"/>
                <a:gd name="connsiteX0-225" fmla="*/ 0 w 2077720"/>
                <a:gd name="connsiteY0-226" fmla="*/ 2541 h 83850"/>
                <a:gd name="connsiteX1-227" fmla="*/ 162560 w 2077720"/>
                <a:gd name="connsiteY1-228" fmla="*/ 83821 h 83850"/>
                <a:gd name="connsiteX2-229" fmla="*/ 345440 w 2077720"/>
                <a:gd name="connsiteY2-230" fmla="*/ 12701 h 83850"/>
                <a:gd name="connsiteX3-231" fmla="*/ 513080 w 2077720"/>
                <a:gd name="connsiteY3-232" fmla="*/ 76201 h 83850"/>
                <a:gd name="connsiteX4-233" fmla="*/ 706120 w 2077720"/>
                <a:gd name="connsiteY4-234" fmla="*/ 12701 h 83850"/>
                <a:gd name="connsiteX5-235" fmla="*/ 873760 w 2077720"/>
                <a:gd name="connsiteY5-236" fmla="*/ 78741 h 83850"/>
                <a:gd name="connsiteX6-237" fmla="*/ 1049020 w 2077720"/>
                <a:gd name="connsiteY6-238" fmla="*/ 7621 h 83850"/>
                <a:gd name="connsiteX7-239" fmla="*/ 1211580 w 2077720"/>
                <a:gd name="connsiteY7-240" fmla="*/ 76201 h 83850"/>
                <a:gd name="connsiteX8-241" fmla="*/ 1402080 w 2077720"/>
                <a:gd name="connsiteY8-242" fmla="*/ 1 h 83850"/>
                <a:gd name="connsiteX9-243" fmla="*/ 1569720 w 2077720"/>
                <a:gd name="connsiteY9-244" fmla="*/ 78741 h 83850"/>
                <a:gd name="connsiteX10-245" fmla="*/ 1742440 w 2077720"/>
                <a:gd name="connsiteY10-246" fmla="*/ 1 h 83850"/>
                <a:gd name="connsiteX11-247" fmla="*/ 1910080 w 2077720"/>
                <a:gd name="connsiteY11-248" fmla="*/ 78741 h 83850"/>
                <a:gd name="connsiteX12-249" fmla="*/ 2077720 w 2077720"/>
                <a:gd name="connsiteY12-250" fmla="*/ 10161 h 83850"/>
                <a:gd name="connsiteX0-251" fmla="*/ 0 w 1915160"/>
                <a:gd name="connsiteY0-252" fmla="*/ 83821 h 83850"/>
                <a:gd name="connsiteX1-253" fmla="*/ 182880 w 1915160"/>
                <a:gd name="connsiteY1-254" fmla="*/ 12701 h 83850"/>
                <a:gd name="connsiteX2-255" fmla="*/ 350520 w 1915160"/>
                <a:gd name="connsiteY2-256" fmla="*/ 76201 h 83850"/>
                <a:gd name="connsiteX3-257" fmla="*/ 543560 w 1915160"/>
                <a:gd name="connsiteY3-258" fmla="*/ 12701 h 83850"/>
                <a:gd name="connsiteX4-259" fmla="*/ 711200 w 1915160"/>
                <a:gd name="connsiteY4-260" fmla="*/ 78741 h 83850"/>
                <a:gd name="connsiteX5-261" fmla="*/ 886460 w 1915160"/>
                <a:gd name="connsiteY5-262" fmla="*/ 7621 h 83850"/>
                <a:gd name="connsiteX6-263" fmla="*/ 1049020 w 1915160"/>
                <a:gd name="connsiteY6-264" fmla="*/ 76201 h 83850"/>
                <a:gd name="connsiteX7-265" fmla="*/ 1239520 w 1915160"/>
                <a:gd name="connsiteY7-266" fmla="*/ 1 h 83850"/>
                <a:gd name="connsiteX8-267" fmla="*/ 1407160 w 1915160"/>
                <a:gd name="connsiteY8-268" fmla="*/ 78741 h 83850"/>
                <a:gd name="connsiteX9-269" fmla="*/ 1579880 w 1915160"/>
                <a:gd name="connsiteY9-270" fmla="*/ 1 h 83850"/>
                <a:gd name="connsiteX10-271" fmla="*/ 1747520 w 1915160"/>
                <a:gd name="connsiteY10-272" fmla="*/ 78741 h 83850"/>
                <a:gd name="connsiteX11-273" fmla="*/ 1915160 w 1915160"/>
                <a:gd name="connsiteY11-274" fmla="*/ 10161 h 83850"/>
                <a:gd name="connsiteX0-275" fmla="*/ 0 w 1915160"/>
                <a:gd name="connsiteY0-276" fmla="*/ 83821 h 83850"/>
                <a:gd name="connsiteX1-277" fmla="*/ 182880 w 1915160"/>
                <a:gd name="connsiteY1-278" fmla="*/ 12701 h 83850"/>
                <a:gd name="connsiteX2-279" fmla="*/ 350520 w 1915160"/>
                <a:gd name="connsiteY2-280" fmla="*/ 76201 h 83850"/>
                <a:gd name="connsiteX3-281" fmla="*/ 543560 w 1915160"/>
                <a:gd name="connsiteY3-282" fmla="*/ 12701 h 83850"/>
                <a:gd name="connsiteX4-283" fmla="*/ 711200 w 1915160"/>
                <a:gd name="connsiteY4-284" fmla="*/ 78741 h 83850"/>
                <a:gd name="connsiteX5-285" fmla="*/ 886460 w 1915160"/>
                <a:gd name="connsiteY5-286" fmla="*/ 7621 h 83850"/>
                <a:gd name="connsiteX6-287" fmla="*/ 1049020 w 1915160"/>
                <a:gd name="connsiteY6-288" fmla="*/ 76201 h 83850"/>
                <a:gd name="connsiteX7-289" fmla="*/ 1239520 w 1915160"/>
                <a:gd name="connsiteY7-290" fmla="*/ 1 h 83850"/>
                <a:gd name="connsiteX8-291" fmla="*/ 1407160 w 1915160"/>
                <a:gd name="connsiteY8-292" fmla="*/ 78741 h 83850"/>
                <a:gd name="connsiteX9-293" fmla="*/ 1579880 w 1915160"/>
                <a:gd name="connsiteY9-294" fmla="*/ 1 h 83850"/>
                <a:gd name="connsiteX10-295" fmla="*/ 1747520 w 1915160"/>
                <a:gd name="connsiteY10-296" fmla="*/ 78741 h 83850"/>
                <a:gd name="connsiteX11-297" fmla="*/ 1915160 w 1915160"/>
                <a:gd name="connsiteY11-298" fmla="*/ 10161 h 83850"/>
                <a:gd name="connsiteX0-299" fmla="*/ 0 w 1732280"/>
                <a:gd name="connsiteY0-300" fmla="*/ 12701 h 78770"/>
                <a:gd name="connsiteX1-301" fmla="*/ 167640 w 1732280"/>
                <a:gd name="connsiteY1-302" fmla="*/ 76201 h 78770"/>
                <a:gd name="connsiteX2-303" fmla="*/ 360680 w 1732280"/>
                <a:gd name="connsiteY2-304" fmla="*/ 12701 h 78770"/>
                <a:gd name="connsiteX3-305" fmla="*/ 528320 w 1732280"/>
                <a:gd name="connsiteY3-306" fmla="*/ 78741 h 78770"/>
                <a:gd name="connsiteX4-307" fmla="*/ 703580 w 1732280"/>
                <a:gd name="connsiteY4-308" fmla="*/ 7621 h 78770"/>
                <a:gd name="connsiteX5-309" fmla="*/ 866140 w 1732280"/>
                <a:gd name="connsiteY5-310" fmla="*/ 76201 h 78770"/>
                <a:gd name="connsiteX6-311" fmla="*/ 1056640 w 1732280"/>
                <a:gd name="connsiteY6-312" fmla="*/ 1 h 78770"/>
                <a:gd name="connsiteX7-313" fmla="*/ 1224280 w 1732280"/>
                <a:gd name="connsiteY7-314" fmla="*/ 78741 h 78770"/>
                <a:gd name="connsiteX8-315" fmla="*/ 1397000 w 1732280"/>
                <a:gd name="connsiteY8-316" fmla="*/ 1 h 78770"/>
                <a:gd name="connsiteX9-317" fmla="*/ 1564640 w 1732280"/>
                <a:gd name="connsiteY9-318" fmla="*/ 78741 h 78770"/>
                <a:gd name="connsiteX10-319" fmla="*/ 1732280 w 1732280"/>
                <a:gd name="connsiteY10-320" fmla="*/ 10161 h 78770"/>
                <a:gd name="connsiteX0-321" fmla="*/ 0 w 1564640"/>
                <a:gd name="connsiteY0-322" fmla="*/ 76201 h 78770"/>
                <a:gd name="connsiteX1-323" fmla="*/ 193040 w 1564640"/>
                <a:gd name="connsiteY1-324" fmla="*/ 12701 h 78770"/>
                <a:gd name="connsiteX2-325" fmla="*/ 360680 w 1564640"/>
                <a:gd name="connsiteY2-326" fmla="*/ 78741 h 78770"/>
                <a:gd name="connsiteX3-327" fmla="*/ 535940 w 1564640"/>
                <a:gd name="connsiteY3-328" fmla="*/ 7621 h 78770"/>
                <a:gd name="connsiteX4-329" fmla="*/ 698500 w 1564640"/>
                <a:gd name="connsiteY4-330" fmla="*/ 76201 h 78770"/>
                <a:gd name="connsiteX5-331" fmla="*/ 889000 w 1564640"/>
                <a:gd name="connsiteY5-332" fmla="*/ 1 h 78770"/>
                <a:gd name="connsiteX6-333" fmla="*/ 1056640 w 1564640"/>
                <a:gd name="connsiteY6-334" fmla="*/ 78741 h 78770"/>
                <a:gd name="connsiteX7-335" fmla="*/ 1229360 w 1564640"/>
                <a:gd name="connsiteY7-336" fmla="*/ 1 h 78770"/>
                <a:gd name="connsiteX8-337" fmla="*/ 1397000 w 1564640"/>
                <a:gd name="connsiteY8-338" fmla="*/ 78741 h 78770"/>
                <a:gd name="connsiteX9-339" fmla="*/ 1564640 w 1564640"/>
                <a:gd name="connsiteY9-340" fmla="*/ 10161 h 78770"/>
                <a:gd name="connsiteX0-341" fmla="*/ 0 w 1371600"/>
                <a:gd name="connsiteY0-342" fmla="*/ 12701 h 78770"/>
                <a:gd name="connsiteX1-343" fmla="*/ 167640 w 1371600"/>
                <a:gd name="connsiteY1-344" fmla="*/ 78741 h 78770"/>
                <a:gd name="connsiteX2-345" fmla="*/ 342900 w 1371600"/>
                <a:gd name="connsiteY2-346" fmla="*/ 7621 h 78770"/>
                <a:gd name="connsiteX3-347" fmla="*/ 505460 w 1371600"/>
                <a:gd name="connsiteY3-348" fmla="*/ 76201 h 78770"/>
                <a:gd name="connsiteX4-349" fmla="*/ 695960 w 1371600"/>
                <a:gd name="connsiteY4-350" fmla="*/ 1 h 78770"/>
                <a:gd name="connsiteX5-351" fmla="*/ 863600 w 1371600"/>
                <a:gd name="connsiteY5-352" fmla="*/ 78741 h 78770"/>
                <a:gd name="connsiteX6-353" fmla="*/ 1036320 w 1371600"/>
                <a:gd name="connsiteY6-354" fmla="*/ 1 h 78770"/>
                <a:gd name="connsiteX7-355" fmla="*/ 1203960 w 1371600"/>
                <a:gd name="connsiteY7-356" fmla="*/ 78741 h 78770"/>
                <a:gd name="connsiteX8-357" fmla="*/ 1371600 w 1371600"/>
                <a:gd name="connsiteY8-358" fmla="*/ 10161 h 7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71600" h="78770">
                  <a:moveTo>
                    <a:pt x="0" y="12701"/>
                  </a:moveTo>
                  <a:cubicBezTo>
                    <a:pt x="60113" y="13124"/>
                    <a:pt x="110490" y="79588"/>
                    <a:pt x="167640" y="78741"/>
                  </a:cubicBezTo>
                  <a:cubicBezTo>
                    <a:pt x="224790" y="77894"/>
                    <a:pt x="286597" y="8044"/>
                    <a:pt x="342900" y="7621"/>
                  </a:cubicBezTo>
                  <a:cubicBezTo>
                    <a:pt x="399203" y="7198"/>
                    <a:pt x="446617" y="77471"/>
                    <a:pt x="505460" y="76201"/>
                  </a:cubicBezTo>
                  <a:cubicBezTo>
                    <a:pt x="564303" y="74931"/>
                    <a:pt x="636270" y="-422"/>
                    <a:pt x="695960" y="1"/>
                  </a:cubicBezTo>
                  <a:cubicBezTo>
                    <a:pt x="755650" y="424"/>
                    <a:pt x="806873" y="78741"/>
                    <a:pt x="863600" y="78741"/>
                  </a:cubicBezTo>
                  <a:cubicBezTo>
                    <a:pt x="920327" y="78741"/>
                    <a:pt x="979593" y="1"/>
                    <a:pt x="1036320" y="1"/>
                  </a:cubicBezTo>
                  <a:cubicBezTo>
                    <a:pt x="1093047" y="1"/>
                    <a:pt x="1148080" y="77048"/>
                    <a:pt x="1203960" y="78741"/>
                  </a:cubicBezTo>
                  <a:cubicBezTo>
                    <a:pt x="1259840" y="80434"/>
                    <a:pt x="1322917" y="8468"/>
                    <a:pt x="137160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6413697" y="3300897"/>
            <a:ext cx="1144089" cy="1910601"/>
            <a:chOff x="7607549" y="1497900"/>
            <a:chExt cx="1984419" cy="3313933"/>
          </a:xfrm>
        </p:grpSpPr>
        <p:sp>
          <p:nvSpPr>
            <p:cNvPr id="7" name="矩形: 圆顶角 6"/>
            <p:cNvSpPr/>
            <p:nvPr/>
          </p:nvSpPr>
          <p:spPr>
            <a:xfrm>
              <a:off x="7658537" y="4105341"/>
              <a:ext cx="1892342" cy="706442"/>
            </a:xfrm>
            <a:prstGeom prst="round2SameRect">
              <a:avLst>
                <a:gd name="adj1" fmla="val 42611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844374" y="3790858"/>
              <a:ext cx="1522909" cy="1020975"/>
              <a:chOff x="6369884" y="4137126"/>
              <a:chExt cx="1522909" cy="1020975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375945" y="4788818"/>
                <a:ext cx="155797" cy="36918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375258" y="4680968"/>
                <a:ext cx="201310" cy="47703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72704" y="4568695"/>
                <a:ext cx="248690" cy="58930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375258" y="4468525"/>
                <a:ext cx="290962" cy="68947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382921" y="4380462"/>
                <a:ext cx="328125" cy="777539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6380366" y="4268186"/>
                <a:ext cx="375506" cy="88981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36988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641471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45953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650436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54918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59401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663884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68366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672849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681814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686297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695262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704227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722157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731123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740088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744570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7535360" y="4137126"/>
                <a:ext cx="357087" cy="84616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80186" y="4137126"/>
                <a:ext cx="307153" cy="72784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669838" y="4137126"/>
                <a:ext cx="216933" cy="514054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7714664" y="4137126"/>
                <a:ext cx="178129" cy="42210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7759490" y="4137126"/>
                <a:ext cx="132957" cy="31506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7804316" y="4137126"/>
                <a:ext cx="83023" cy="19673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7849148" y="4137126"/>
                <a:ext cx="38191" cy="90499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6375945" y="4895039"/>
                <a:ext cx="110971" cy="262962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6374384" y="4997563"/>
                <a:ext cx="67706" cy="16043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7625012" y="4137126"/>
                <a:ext cx="267435" cy="63372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7490534" y="4137126"/>
                <a:ext cx="394250" cy="93423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35605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713192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677331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690779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08710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717675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726640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699744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>
                <a:off x="6374384" y="4137126"/>
                <a:ext cx="1516336" cy="10209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弦形 8"/>
            <p:cNvSpPr/>
            <p:nvPr/>
          </p:nvSpPr>
          <p:spPr>
            <a:xfrm>
              <a:off x="7607549" y="2327822"/>
              <a:ext cx="477982" cy="477982"/>
            </a:xfrm>
            <a:prstGeom prst="chord">
              <a:avLst>
                <a:gd name="adj1" fmla="val 5503712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>
              <a:off x="9113986" y="2327822"/>
              <a:ext cx="477982" cy="477982"/>
              <a:chOff x="10832481" y="1318295"/>
              <a:chExt cx="477982" cy="477982"/>
            </a:xfrm>
          </p:grpSpPr>
          <p:sp>
            <p:nvSpPr>
              <p:cNvPr id="28" name="弦形 27"/>
              <p:cNvSpPr/>
              <p:nvPr/>
            </p:nvSpPr>
            <p:spPr>
              <a:xfrm>
                <a:off x="10832481" y="1318295"/>
                <a:ext cx="477982" cy="477982"/>
              </a:xfrm>
              <a:prstGeom prst="chord">
                <a:avLst>
                  <a:gd name="adj1" fmla="val 5503712"/>
                  <a:gd name="adj2" fmla="val 162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0951406" y="1557286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/>
          </p:nvSpPr>
          <p:spPr>
            <a:xfrm>
              <a:off x="7846172" y="1497900"/>
              <a:ext cx="1517073" cy="22963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: 圆顶角 11"/>
            <p:cNvSpPr/>
            <p:nvPr/>
          </p:nvSpPr>
          <p:spPr>
            <a:xfrm>
              <a:off x="7846908" y="1747282"/>
              <a:ext cx="1515600" cy="2047009"/>
            </a:xfrm>
            <a:prstGeom prst="round2SameRect">
              <a:avLst>
                <a:gd name="adj1" fmla="val 2762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846172" y="1497900"/>
              <a:ext cx="1517073" cy="2296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846172" y="2194091"/>
              <a:ext cx="15163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846908" y="2131745"/>
              <a:ext cx="741600" cy="74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620908" y="2131745"/>
              <a:ext cx="741600" cy="74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604708" y="2194091"/>
              <a:ext cx="0" cy="904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726474" y="256681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501412" y="3098100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805449" y="2480443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8878186" y="2493033"/>
              <a:ext cx="54000" cy="5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8198438" y="2480443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8317934" y="2493033"/>
              <a:ext cx="54000" cy="5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8653812" y="3296800"/>
              <a:ext cx="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617449" y="3794291"/>
              <a:ext cx="1902562" cy="342900"/>
              <a:chOff x="3309902" y="4782833"/>
              <a:chExt cx="1902562" cy="342900"/>
            </a:xfrm>
          </p:grpSpPr>
          <p:sp>
            <p:nvSpPr>
              <p:cNvPr id="26" name="平行四边形 25"/>
              <p:cNvSpPr/>
              <p:nvPr/>
            </p:nvSpPr>
            <p:spPr>
              <a:xfrm>
                <a:off x="3309902" y="4782833"/>
                <a:ext cx="914288" cy="342900"/>
              </a:xfrm>
              <a:prstGeom prst="parallelogram">
                <a:avLst>
                  <a:gd name="adj" fmla="val 66120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平行四边形 26"/>
              <p:cNvSpPr/>
              <p:nvPr/>
            </p:nvSpPr>
            <p:spPr>
              <a:xfrm flipH="1">
                <a:off x="4064386" y="4782833"/>
                <a:ext cx="1148078" cy="342900"/>
              </a:xfrm>
              <a:prstGeom prst="parallelogram">
                <a:avLst>
                  <a:gd name="adj" fmla="val 5036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 userDrawn="1"/>
        </p:nvGrpSpPr>
        <p:grpSpPr>
          <a:xfrm>
            <a:off x="8284477" y="3553945"/>
            <a:ext cx="1320443" cy="1657553"/>
            <a:chOff x="342988" y="4151340"/>
            <a:chExt cx="1545351" cy="1939880"/>
          </a:xfrm>
        </p:grpSpPr>
        <p:sp>
          <p:nvSpPr>
            <p:cNvPr id="74" name="任意多边形: 形状 73"/>
            <p:cNvSpPr/>
            <p:nvPr/>
          </p:nvSpPr>
          <p:spPr>
            <a:xfrm>
              <a:off x="342988" y="4151340"/>
              <a:ext cx="1054349" cy="1939880"/>
            </a:xfrm>
            <a:custGeom>
              <a:avLst/>
              <a:gdLst>
                <a:gd name="connsiteX0" fmla="*/ 1346083 w 1709222"/>
                <a:gd name="connsiteY0" fmla="*/ 1 h 3144771"/>
                <a:gd name="connsiteX1" fmla="*/ 1345909 w 1709222"/>
                <a:gd name="connsiteY1" fmla="*/ 102211 h 3144771"/>
                <a:gd name="connsiteX2" fmla="*/ 269172 w 1709222"/>
                <a:gd name="connsiteY2" fmla="*/ 721928 h 3144771"/>
                <a:gd name="connsiteX3" fmla="*/ 268365 w 1709222"/>
                <a:gd name="connsiteY3" fmla="*/ 1964269 h 3144771"/>
                <a:gd name="connsiteX4" fmla="*/ 1344296 w 1709222"/>
                <a:gd name="connsiteY4" fmla="*/ 2585385 h 3144771"/>
                <a:gd name="connsiteX5" fmla="*/ 1344296 w 1709222"/>
                <a:gd name="connsiteY5" fmla="*/ 2586157 h 3144771"/>
                <a:gd name="connsiteX6" fmla="*/ 1401448 w 1709222"/>
                <a:gd name="connsiteY6" fmla="*/ 2586157 h 3144771"/>
                <a:gd name="connsiteX7" fmla="*/ 1401448 w 1709222"/>
                <a:gd name="connsiteY7" fmla="*/ 3044410 h 3144771"/>
                <a:gd name="connsiteX8" fmla="*/ 1643987 w 1709222"/>
                <a:gd name="connsiteY8" fmla="*/ 3044410 h 3144771"/>
                <a:gd name="connsiteX9" fmla="*/ 1709222 w 1709222"/>
                <a:gd name="connsiteY9" fmla="*/ 3144771 h 3144771"/>
                <a:gd name="connsiteX10" fmla="*/ 999680 w 1709222"/>
                <a:gd name="connsiteY10" fmla="*/ 3144771 h 3144771"/>
                <a:gd name="connsiteX11" fmla="*/ 1064915 w 1709222"/>
                <a:gd name="connsiteY11" fmla="*/ 3044410 h 3144771"/>
                <a:gd name="connsiteX12" fmla="*/ 1307454 w 1709222"/>
                <a:gd name="connsiteY12" fmla="*/ 3044410 h 3144771"/>
                <a:gd name="connsiteX13" fmla="*/ 1307454 w 1709222"/>
                <a:gd name="connsiteY13" fmla="*/ 2685160 h 3144771"/>
                <a:gd name="connsiteX14" fmla="*/ 1166212 w 1709222"/>
                <a:gd name="connsiteY14" fmla="*/ 2675833 h 3144771"/>
                <a:gd name="connsiteX15" fmla="*/ 179834 w 1709222"/>
                <a:gd name="connsiteY15" fmla="*/ 2015348 h 3144771"/>
                <a:gd name="connsiteX16" fmla="*/ 180707 w 1709222"/>
                <a:gd name="connsiteY16" fmla="*/ 670735 h 3144771"/>
                <a:gd name="connsiteX17" fmla="*/ 1346083 w 1709222"/>
                <a:gd name="connsiteY17" fmla="*/ 1 h 3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9222" h="3144771">
                  <a:moveTo>
                    <a:pt x="1346083" y="1"/>
                  </a:moveTo>
                  <a:lnTo>
                    <a:pt x="1345909" y="102211"/>
                  </a:lnTo>
                  <a:cubicBezTo>
                    <a:pt x="902022" y="101456"/>
                    <a:pt x="491500" y="337733"/>
                    <a:pt x="269172" y="721928"/>
                  </a:cubicBezTo>
                  <a:cubicBezTo>
                    <a:pt x="46844" y="1106124"/>
                    <a:pt x="46536" y="1579785"/>
                    <a:pt x="268365" y="1964269"/>
                  </a:cubicBezTo>
                  <a:cubicBezTo>
                    <a:pt x="490194" y="2348753"/>
                    <a:pt x="900408" y="2585563"/>
                    <a:pt x="1344296" y="2585385"/>
                  </a:cubicBezTo>
                  <a:lnTo>
                    <a:pt x="1344296" y="2586157"/>
                  </a:lnTo>
                  <a:lnTo>
                    <a:pt x="1401448" y="2586157"/>
                  </a:lnTo>
                  <a:lnTo>
                    <a:pt x="1401448" y="3044410"/>
                  </a:lnTo>
                  <a:lnTo>
                    <a:pt x="1643987" y="3044410"/>
                  </a:lnTo>
                  <a:lnTo>
                    <a:pt x="1709222" y="3144771"/>
                  </a:lnTo>
                  <a:lnTo>
                    <a:pt x="999680" y="3144771"/>
                  </a:lnTo>
                  <a:lnTo>
                    <a:pt x="1064915" y="3044410"/>
                  </a:lnTo>
                  <a:lnTo>
                    <a:pt x="1307454" y="3044410"/>
                  </a:lnTo>
                  <a:lnTo>
                    <a:pt x="1307454" y="2685160"/>
                  </a:lnTo>
                  <a:lnTo>
                    <a:pt x="1166212" y="2675833"/>
                  </a:lnTo>
                  <a:cubicBezTo>
                    <a:pt x="756098" y="2621215"/>
                    <a:pt x="389913" y="2379466"/>
                    <a:pt x="179834" y="2015348"/>
                  </a:cubicBezTo>
                  <a:cubicBezTo>
                    <a:pt x="-60256" y="1599212"/>
                    <a:pt x="-59923" y="1086559"/>
                    <a:pt x="180707" y="670735"/>
                  </a:cubicBezTo>
                  <a:cubicBezTo>
                    <a:pt x="421338" y="254912"/>
                    <a:pt x="865654" y="-816"/>
                    <a:pt x="1346083" y="1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126895" y="4214575"/>
              <a:ext cx="36000" cy="1534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470177" y="4267705"/>
              <a:ext cx="1418162" cy="1418162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7" name="任意多边形: 形状 76"/>
            <p:cNvSpPr/>
            <p:nvPr/>
          </p:nvSpPr>
          <p:spPr>
            <a:xfrm>
              <a:off x="978136" y="4257679"/>
              <a:ext cx="804400" cy="1427385"/>
            </a:xfrm>
            <a:custGeom>
              <a:avLst/>
              <a:gdLst>
                <a:gd name="connsiteX0" fmla="*/ 327753 w 840504"/>
                <a:gd name="connsiteY0" fmla="*/ 1491215 h 1491451"/>
                <a:gd name="connsiteX1" fmla="*/ 311466 w 840504"/>
                <a:gd name="connsiteY1" fmla="*/ 1440027 h 1491451"/>
                <a:gd name="connsiteX2" fmla="*/ 230031 w 840504"/>
                <a:gd name="connsiteY2" fmla="*/ 1379533 h 1491451"/>
                <a:gd name="connsiteX3" fmla="*/ 153250 w 840504"/>
                <a:gd name="connsiteY3" fmla="*/ 1300424 h 1491451"/>
                <a:gd name="connsiteX4" fmla="*/ 132309 w 840504"/>
                <a:gd name="connsiteY4" fmla="*/ 1249237 h 1491451"/>
                <a:gd name="connsiteX5" fmla="*/ 143943 w 840504"/>
                <a:gd name="connsiteY5" fmla="*/ 1179435 h 1491451"/>
                <a:gd name="connsiteX6" fmla="*/ 202111 w 840504"/>
                <a:gd name="connsiteY6" fmla="*/ 1139881 h 1491451"/>
                <a:gd name="connsiteX7" fmla="*/ 255625 w 840504"/>
                <a:gd name="connsiteY7" fmla="*/ 1128247 h 1491451"/>
                <a:gd name="connsiteX8" fmla="*/ 285873 w 840504"/>
                <a:gd name="connsiteY8" fmla="*/ 1032852 h 1491451"/>
                <a:gd name="connsiteX9" fmla="*/ 341714 w 840504"/>
                <a:gd name="connsiteY9" fmla="*/ 944437 h 1491451"/>
                <a:gd name="connsiteX10" fmla="*/ 413842 w 840504"/>
                <a:gd name="connsiteY10" fmla="*/ 895575 h 1491451"/>
                <a:gd name="connsiteX11" fmla="*/ 595326 w 840504"/>
                <a:gd name="connsiteY11" fmla="*/ 869982 h 1491451"/>
                <a:gd name="connsiteX12" fmla="*/ 669781 w 840504"/>
                <a:gd name="connsiteY12" fmla="*/ 844388 h 1491451"/>
                <a:gd name="connsiteX13" fmla="*/ 720969 w 840504"/>
                <a:gd name="connsiteY13" fmla="*/ 721072 h 1491451"/>
                <a:gd name="connsiteX14" fmla="*/ 732602 w 840504"/>
                <a:gd name="connsiteY14" fmla="*/ 604736 h 1491451"/>
                <a:gd name="connsiteX15" fmla="*/ 723295 w 840504"/>
                <a:gd name="connsiteY15" fmla="*/ 567508 h 1491451"/>
                <a:gd name="connsiteX16" fmla="*/ 644187 w 840504"/>
                <a:gd name="connsiteY16" fmla="*/ 572162 h 1491451"/>
                <a:gd name="connsiteX17" fmla="*/ 588346 w 840504"/>
                <a:gd name="connsiteY17" fmla="*/ 579142 h 1491451"/>
                <a:gd name="connsiteX18" fmla="*/ 544138 w 840504"/>
                <a:gd name="connsiteY18" fmla="*/ 579142 h 1491451"/>
                <a:gd name="connsiteX19" fmla="*/ 492950 w 840504"/>
                <a:gd name="connsiteY19" fmla="*/ 495380 h 1491451"/>
                <a:gd name="connsiteX20" fmla="*/ 437109 w 840504"/>
                <a:gd name="connsiteY20" fmla="*/ 520974 h 1491451"/>
                <a:gd name="connsiteX21" fmla="*/ 413842 w 840504"/>
                <a:gd name="connsiteY21" fmla="*/ 495380 h 1491451"/>
                <a:gd name="connsiteX22" fmla="*/ 385921 w 840504"/>
                <a:gd name="connsiteY22" fmla="*/ 490727 h 1491451"/>
                <a:gd name="connsiteX23" fmla="*/ 353347 w 840504"/>
                <a:gd name="connsiteY23" fmla="*/ 500033 h 1491451"/>
                <a:gd name="connsiteX24" fmla="*/ 318447 w 840504"/>
                <a:gd name="connsiteY24" fmla="*/ 465133 h 1491451"/>
                <a:gd name="connsiteX25" fmla="*/ 348694 w 840504"/>
                <a:gd name="connsiteY25" fmla="*/ 444192 h 1491451"/>
                <a:gd name="connsiteX26" fmla="*/ 351021 w 840504"/>
                <a:gd name="connsiteY26" fmla="*/ 430232 h 1491451"/>
                <a:gd name="connsiteX27" fmla="*/ 285873 w 840504"/>
                <a:gd name="connsiteY27" fmla="*/ 406965 h 1491451"/>
                <a:gd name="connsiteX28" fmla="*/ 255625 w 840504"/>
                <a:gd name="connsiteY28" fmla="*/ 381371 h 1491451"/>
                <a:gd name="connsiteX29" fmla="*/ 276566 w 840504"/>
                <a:gd name="connsiteY29" fmla="*/ 325530 h 1491451"/>
                <a:gd name="connsiteX30" fmla="*/ 327753 w 840504"/>
                <a:gd name="connsiteY30" fmla="*/ 290629 h 1491451"/>
                <a:gd name="connsiteX31" fmla="*/ 351021 w 840504"/>
                <a:gd name="connsiteY31" fmla="*/ 295282 h 1491451"/>
                <a:gd name="connsiteX32" fmla="*/ 416169 w 840504"/>
                <a:gd name="connsiteY32" fmla="*/ 348797 h 1491451"/>
                <a:gd name="connsiteX33" fmla="*/ 444089 w 840504"/>
                <a:gd name="connsiteY33" fmla="*/ 362757 h 1491451"/>
                <a:gd name="connsiteX34" fmla="*/ 441763 w 840504"/>
                <a:gd name="connsiteY34" fmla="*/ 313896 h 1491451"/>
                <a:gd name="connsiteX35" fmla="*/ 437109 w 840504"/>
                <a:gd name="connsiteY35" fmla="*/ 295282 h 1491451"/>
                <a:gd name="connsiteX36" fmla="*/ 437109 w 840504"/>
                <a:gd name="connsiteY36" fmla="*/ 283649 h 1491451"/>
                <a:gd name="connsiteX37" fmla="*/ 451069 w 840504"/>
                <a:gd name="connsiteY37" fmla="*/ 269688 h 1491451"/>
                <a:gd name="connsiteX38" fmla="*/ 416169 w 840504"/>
                <a:gd name="connsiteY38" fmla="*/ 253401 h 1491451"/>
                <a:gd name="connsiteX39" fmla="*/ 346367 w 840504"/>
                <a:gd name="connsiteY39" fmla="*/ 237114 h 1491451"/>
                <a:gd name="connsiteX40" fmla="*/ 297506 w 840504"/>
                <a:gd name="connsiteY40" fmla="*/ 209194 h 1491451"/>
                <a:gd name="connsiteX41" fmla="*/ 297506 w 840504"/>
                <a:gd name="connsiteY41" fmla="*/ 190580 h 1491451"/>
                <a:gd name="connsiteX42" fmla="*/ 360328 w 840504"/>
                <a:gd name="connsiteY42" fmla="*/ 171966 h 1491451"/>
                <a:gd name="connsiteX43" fmla="*/ 374288 w 840504"/>
                <a:gd name="connsiteY43" fmla="*/ 141719 h 1491451"/>
                <a:gd name="connsiteX44" fmla="*/ 337060 w 840504"/>
                <a:gd name="connsiteY44" fmla="*/ 74244 h 1491451"/>
                <a:gd name="connsiteX45" fmla="*/ 250972 w 840504"/>
                <a:gd name="connsiteY45" fmla="*/ 55630 h 1491451"/>
                <a:gd name="connsiteX46" fmla="*/ 171863 w 840504"/>
                <a:gd name="connsiteY46" fmla="*/ 34690 h 1491451"/>
                <a:gd name="connsiteX47" fmla="*/ 111369 w 840504"/>
                <a:gd name="connsiteY47" fmla="*/ 25383 h 1491451"/>
                <a:gd name="connsiteX48" fmla="*/ 53201 w 840504"/>
                <a:gd name="connsiteY48" fmla="*/ 25383 h 1491451"/>
                <a:gd name="connsiteX49" fmla="*/ 2013 w 840504"/>
                <a:gd name="connsiteY49" fmla="*/ 23056 h 1491451"/>
                <a:gd name="connsiteX50" fmla="*/ 125329 w 840504"/>
                <a:gd name="connsiteY50" fmla="*/ 2116 h 1491451"/>
                <a:gd name="connsiteX51" fmla="*/ 309140 w 840504"/>
                <a:gd name="connsiteY51" fmla="*/ 6769 h 1491451"/>
                <a:gd name="connsiteX52" fmla="*/ 483644 w 840504"/>
                <a:gd name="connsiteY52" fmla="*/ 55630 h 1491451"/>
                <a:gd name="connsiteX53" fmla="*/ 641860 w 840504"/>
                <a:gd name="connsiteY53" fmla="*/ 141719 h 1491451"/>
                <a:gd name="connsiteX54" fmla="*/ 765176 w 840504"/>
                <a:gd name="connsiteY54" fmla="*/ 253401 h 1491451"/>
                <a:gd name="connsiteX55" fmla="*/ 832651 w 840504"/>
                <a:gd name="connsiteY55" fmla="*/ 346470 h 1491451"/>
                <a:gd name="connsiteX56" fmla="*/ 837305 w 840504"/>
                <a:gd name="connsiteY56" fmla="*/ 374391 h 1491451"/>
                <a:gd name="connsiteX57" fmla="*/ 816364 w 840504"/>
                <a:gd name="connsiteY57" fmla="*/ 418598 h 1491451"/>
                <a:gd name="connsiteX58" fmla="*/ 807057 w 840504"/>
                <a:gd name="connsiteY58" fmla="*/ 518647 h 1491451"/>
                <a:gd name="connsiteX59" fmla="*/ 779137 w 840504"/>
                <a:gd name="connsiteY59" fmla="*/ 751319 h 1491451"/>
                <a:gd name="connsiteX60" fmla="*/ 727949 w 840504"/>
                <a:gd name="connsiteY60" fmla="*/ 839734 h 1491451"/>
                <a:gd name="connsiteX61" fmla="*/ 676761 w 840504"/>
                <a:gd name="connsiteY61" fmla="*/ 895575 h 1491451"/>
                <a:gd name="connsiteX62" fmla="*/ 625573 w 840504"/>
                <a:gd name="connsiteY62" fmla="*/ 939783 h 1491451"/>
                <a:gd name="connsiteX63" fmla="*/ 683741 w 840504"/>
                <a:gd name="connsiteY63" fmla="*/ 993298 h 1491451"/>
                <a:gd name="connsiteX64" fmla="*/ 686068 w 840504"/>
                <a:gd name="connsiteY64" fmla="*/ 1028198 h 1491451"/>
                <a:gd name="connsiteX65" fmla="*/ 620920 w 840504"/>
                <a:gd name="connsiteY65" fmla="*/ 1116614 h 1491451"/>
                <a:gd name="connsiteX66" fmla="*/ 592999 w 840504"/>
                <a:gd name="connsiteY66" fmla="*/ 1165475 h 1491451"/>
                <a:gd name="connsiteX67" fmla="*/ 565079 w 840504"/>
                <a:gd name="connsiteY67" fmla="*/ 1228296 h 1491451"/>
                <a:gd name="connsiteX68" fmla="*/ 565079 w 840504"/>
                <a:gd name="connsiteY68" fmla="*/ 1286464 h 1491451"/>
                <a:gd name="connsiteX69" fmla="*/ 567405 w 840504"/>
                <a:gd name="connsiteY69" fmla="*/ 1328345 h 1491451"/>
                <a:gd name="connsiteX70" fmla="*/ 541811 w 840504"/>
                <a:gd name="connsiteY70" fmla="*/ 1388840 h 1491451"/>
                <a:gd name="connsiteX71" fmla="*/ 541811 w 840504"/>
                <a:gd name="connsiteY71" fmla="*/ 1419087 h 1491451"/>
                <a:gd name="connsiteX72" fmla="*/ 327753 w 840504"/>
                <a:gd name="connsiteY72" fmla="*/ 1491215 h 14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40504" h="1491451">
                  <a:moveTo>
                    <a:pt x="327753" y="1491215"/>
                  </a:moveTo>
                  <a:cubicBezTo>
                    <a:pt x="289362" y="1494705"/>
                    <a:pt x="327753" y="1458641"/>
                    <a:pt x="311466" y="1440027"/>
                  </a:cubicBezTo>
                  <a:cubicBezTo>
                    <a:pt x="295179" y="1421413"/>
                    <a:pt x="256400" y="1402800"/>
                    <a:pt x="230031" y="1379533"/>
                  </a:cubicBezTo>
                  <a:cubicBezTo>
                    <a:pt x="203662" y="1356266"/>
                    <a:pt x="169537" y="1322140"/>
                    <a:pt x="153250" y="1300424"/>
                  </a:cubicBezTo>
                  <a:cubicBezTo>
                    <a:pt x="136963" y="1278708"/>
                    <a:pt x="133860" y="1269402"/>
                    <a:pt x="132309" y="1249237"/>
                  </a:cubicBezTo>
                  <a:cubicBezTo>
                    <a:pt x="130758" y="1229072"/>
                    <a:pt x="132309" y="1197661"/>
                    <a:pt x="143943" y="1179435"/>
                  </a:cubicBezTo>
                  <a:cubicBezTo>
                    <a:pt x="155577" y="1161209"/>
                    <a:pt x="183497" y="1148412"/>
                    <a:pt x="202111" y="1139881"/>
                  </a:cubicBezTo>
                  <a:cubicBezTo>
                    <a:pt x="220725" y="1131350"/>
                    <a:pt x="241665" y="1146085"/>
                    <a:pt x="255625" y="1128247"/>
                  </a:cubicBezTo>
                  <a:cubicBezTo>
                    <a:pt x="269585" y="1110409"/>
                    <a:pt x="271525" y="1063487"/>
                    <a:pt x="285873" y="1032852"/>
                  </a:cubicBezTo>
                  <a:cubicBezTo>
                    <a:pt x="300221" y="1002217"/>
                    <a:pt x="320386" y="967317"/>
                    <a:pt x="341714" y="944437"/>
                  </a:cubicBezTo>
                  <a:cubicBezTo>
                    <a:pt x="363042" y="921557"/>
                    <a:pt x="371573" y="907984"/>
                    <a:pt x="413842" y="895575"/>
                  </a:cubicBezTo>
                  <a:cubicBezTo>
                    <a:pt x="456111" y="883166"/>
                    <a:pt x="552670" y="878513"/>
                    <a:pt x="595326" y="869982"/>
                  </a:cubicBezTo>
                  <a:cubicBezTo>
                    <a:pt x="637983" y="861451"/>
                    <a:pt x="648841" y="869206"/>
                    <a:pt x="669781" y="844388"/>
                  </a:cubicBezTo>
                  <a:cubicBezTo>
                    <a:pt x="690721" y="819570"/>
                    <a:pt x="710499" y="761014"/>
                    <a:pt x="720969" y="721072"/>
                  </a:cubicBezTo>
                  <a:cubicBezTo>
                    <a:pt x="731439" y="681130"/>
                    <a:pt x="732214" y="630330"/>
                    <a:pt x="732602" y="604736"/>
                  </a:cubicBezTo>
                  <a:cubicBezTo>
                    <a:pt x="732990" y="579142"/>
                    <a:pt x="738031" y="572937"/>
                    <a:pt x="723295" y="567508"/>
                  </a:cubicBezTo>
                  <a:cubicBezTo>
                    <a:pt x="708559" y="562079"/>
                    <a:pt x="666678" y="570223"/>
                    <a:pt x="644187" y="572162"/>
                  </a:cubicBezTo>
                  <a:cubicBezTo>
                    <a:pt x="621696" y="574101"/>
                    <a:pt x="605021" y="577979"/>
                    <a:pt x="588346" y="579142"/>
                  </a:cubicBezTo>
                  <a:cubicBezTo>
                    <a:pt x="571671" y="580305"/>
                    <a:pt x="560037" y="593102"/>
                    <a:pt x="544138" y="579142"/>
                  </a:cubicBezTo>
                  <a:cubicBezTo>
                    <a:pt x="528239" y="565182"/>
                    <a:pt x="510788" y="505075"/>
                    <a:pt x="492950" y="495380"/>
                  </a:cubicBezTo>
                  <a:cubicBezTo>
                    <a:pt x="475112" y="485685"/>
                    <a:pt x="450294" y="520974"/>
                    <a:pt x="437109" y="520974"/>
                  </a:cubicBezTo>
                  <a:cubicBezTo>
                    <a:pt x="423924" y="520974"/>
                    <a:pt x="422373" y="500421"/>
                    <a:pt x="413842" y="495380"/>
                  </a:cubicBezTo>
                  <a:cubicBezTo>
                    <a:pt x="405311" y="490339"/>
                    <a:pt x="396003" y="489952"/>
                    <a:pt x="385921" y="490727"/>
                  </a:cubicBezTo>
                  <a:cubicBezTo>
                    <a:pt x="375839" y="491502"/>
                    <a:pt x="364593" y="504299"/>
                    <a:pt x="353347" y="500033"/>
                  </a:cubicBezTo>
                  <a:cubicBezTo>
                    <a:pt x="342101" y="495767"/>
                    <a:pt x="319222" y="474440"/>
                    <a:pt x="318447" y="465133"/>
                  </a:cubicBezTo>
                  <a:cubicBezTo>
                    <a:pt x="317671" y="455826"/>
                    <a:pt x="343265" y="450009"/>
                    <a:pt x="348694" y="444192"/>
                  </a:cubicBezTo>
                  <a:cubicBezTo>
                    <a:pt x="354123" y="438375"/>
                    <a:pt x="361491" y="436436"/>
                    <a:pt x="351021" y="430232"/>
                  </a:cubicBezTo>
                  <a:cubicBezTo>
                    <a:pt x="340551" y="424027"/>
                    <a:pt x="301772" y="415108"/>
                    <a:pt x="285873" y="406965"/>
                  </a:cubicBezTo>
                  <a:cubicBezTo>
                    <a:pt x="269974" y="398822"/>
                    <a:pt x="257176" y="394943"/>
                    <a:pt x="255625" y="381371"/>
                  </a:cubicBezTo>
                  <a:cubicBezTo>
                    <a:pt x="254074" y="367799"/>
                    <a:pt x="264545" y="340654"/>
                    <a:pt x="276566" y="325530"/>
                  </a:cubicBezTo>
                  <a:cubicBezTo>
                    <a:pt x="288587" y="310406"/>
                    <a:pt x="315344" y="295670"/>
                    <a:pt x="327753" y="290629"/>
                  </a:cubicBezTo>
                  <a:cubicBezTo>
                    <a:pt x="340162" y="285588"/>
                    <a:pt x="336285" y="285587"/>
                    <a:pt x="351021" y="295282"/>
                  </a:cubicBezTo>
                  <a:cubicBezTo>
                    <a:pt x="365757" y="304977"/>
                    <a:pt x="400658" y="337551"/>
                    <a:pt x="416169" y="348797"/>
                  </a:cubicBezTo>
                  <a:cubicBezTo>
                    <a:pt x="431680" y="360043"/>
                    <a:pt x="439823" y="368574"/>
                    <a:pt x="444089" y="362757"/>
                  </a:cubicBezTo>
                  <a:cubicBezTo>
                    <a:pt x="448355" y="356940"/>
                    <a:pt x="442926" y="325142"/>
                    <a:pt x="441763" y="313896"/>
                  </a:cubicBezTo>
                  <a:cubicBezTo>
                    <a:pt x="440600" y="302650"/>
                    <a:pt x="437885" y="300323"/>
                    <a:pt x="437109" y="295282"/>
                  </a:cubicBezTo>
                  <a:cubicBezTo>
                    <a:pt x="436333" y="290241"/>
                    <a:pt x="434782" y="287915"/>
                    <a:pt x="437109" y="283649"/>
                  </a:cubicBezTo>
                  <a:cubicBezTo>
                    <a:pt x="439436" y="279383"/>
                    <a:pt x="454559" y="274729"/>
                    <a:pt x="451069" y="269688"/>
                  </a:cubicBezTo>
                  <a:cubicBezTo>
                    <a:pt x="447579" y="264647"/>
                    <a:pt x="433619" y="258830"/>
                    <a:pt x="416169" y="253401"/>
                  </a:cubicBezTo>
                  <a:cubicBezTo>
                    <a:pt x="398719" y="247972"/>
                    <a:pt x="366144" y="244482"/>
                    <a:pt x="346367" y="237114"/>
                  </a:cubicBezTo>
                  <a:cubicBezTo>
                    <a:pt x="326590" y="229746"/>
                    <a:pt x="305649" y="216950"/>
                    <a:pt x="297506" y="209194"/>
                  </a:cubicBezTo>
                  <a:cubicBezTo>
                    <a:pt x="289363" y="201438"/>
                    <a:pt x="287036" y="196785"/>
                    <a:pt x="297506" y="190580"/>
                  </a:cubicBezTo>
                  <a:cubicBezTo>
                    <a:pt x="307976" y="184375"/>
                    <a:pt x="347531" y="180110"/>
                    <a:pt x="360328" y="171966"/>
                  </a:cubicBezTo>
                  <a:cubicBezTo>
                    <a:pt x="373125" y="163822"/>
                    <a:pt x="378166" y="158006"/>
                    <a:pt x="374288" y="141719"/>
                  </a:cubicBezTo>
                  <a:cubicBezTo>
                    <a:pt x="370410" y="125432"/>
                    <a:pt x="357613" y="88592"/>
                    <a:pt x="337060" y="74244"/>
                  </a:cubicBezTo>
                  <a:cubicBezTo>
                    <a:pt x="316507" y="59896"/>
                    <a:pt x="278505" y="62222"/>
                    <a:pt x="250972" y="55630"/>
                  </a:cubicBezTo>
                  <a:cubicBezTo>
                    <a:pt x="223439" y="49038"/>
                    <a:pt x="195130" y="39731"/>
                    <a:pt x="171863" y="34690"/>
                  </a:cubicBezTo>
                  <a:cubicBezTo>
                    <a:pt x="148596" y="29649"/>
                    <a:pt x="131146" y="26934"/>
                    <a:pt x="111369" y="25383"/>
                  </a:cubicBezTo>
                  <a:cubicBezTo>
                    <a:pt x="91592" y="23832"/>
                    <a:pt x="71427" y="25771"/>
                    <a:pt x="53201" y="25383"/>
                  </a:cubicBezTo>
                  <a:cubicBezTo>
                    <a:pt x="34975" y="24995"/>
                    <a:pt x="-10008" y="26934"/>
                    <a:pt x="2013" y="23056"/>
                  </a:cubicBezTo>
                  <a:cubicBezTo>
                    <a:pt x="14034" y="19178"/>
                    <a:pt x="74141" y="4830"/>
                    <a:pt x="125329" y="2116"/>
                  </a:cubicBezTo>
                  <a:cubicBezTo>
                    <a:pt x="176517" y="-599"/>
                    <a:pt x="249421" y="-2150"/>
                    <a:pt x="309140" y="6769"/>
                  </a:cubicBezTo>
                  <a:cubicBezTo>
                    <a:pt x="368859" y="15688"/>
                    <a:pt x="428191" y="33138"/>
                    <a:pt x="483644" y="55630"/>
                  </a:cubicBezTo>
                  <a:cubicBezTo>
                    <a:pt x="539097" y="78122"/>
                    <a:pt x="594938" y="108757"/>
                    <a:pt x="641860" y="141719"/>
                  </a:cubicBezTo>
                  <a:cubicBezTo>
                    <a:pt x="688782" y="174681"/>
                    <a:pt x="733378" y="219276"/>
                    <a:pt x="765176" y="253401"/>
                  </a:cubicBezTo>
                  <a:cubicBezTo>
                    <a:pt x="796974" y="287526"/>
                    <a:pt x="820630" y="326305"/>
                    <a:pt x="832651" y="346470"/>
                  </a:cubicBezTo>
                  <a:cubicBezTo>
                    <a:pt x="844673" y="366635"/>
                    <a:pt x="840019" y="362370"/>
                    <a:pt x="837305" y="374391"/>
                  </a:cubicBezTo>
                  <a:cubicBezTo>
                    <a:pt x="834591" y="386412"/>
                    <a:pt x="821405" y="394555"/>
                    <a:pt x="816364" y="418598"/>
                  </a:cubicBezTo>
                  <a:cubicBezTo>
                    <a:pt x="811323" y="442641"/>
                    <a:pt x="813261" y="463194"/>
                    <a:pt x="807057" y="518647"/>
                  </a:cubicBezTo>
                  <a:cubicBezTo>
                    <a:pt x="800853" y="574100"/>
                    <a:pt x="792322" y="697805"/>
                    <a:pt x="779137" y="751319"/>
                  </a:cubicBezTo>
                  <a:cubicBezTo>
                    <a:pt x="765952" y="804833"/>
                    <a:pt x="745012" y="815691"/>
                    <a:pt x="727949" y="839734"/>
                  </a:cubicBezTo>
                  <a:cubicBezTo>
                    <a:pt x="710886" y="863777"/>
                    <a:pt x="693824" y="878900"/>
                    <a:pt x="676761" y="895575"/>
                  </a:cubicBezTo>
                  <a:cubicBezTo>
                    <a:pt x="659698" y="912250"/>
                    <a:pt x="624410" y="923496"/>
                    <a:pt x="625573" y="939783"/>
                  </a:cubicBezTo>
                  <a:cubicBezTo>
                    <a:pt x="626736" y="956070"/>
                    <a:pt x="673659" y="978562"/>
                    <a:pt x="683741" y="993298"/>
                  </a:cubicBezTo>
                  <a:cubicBezTo>
                    <a:pt x="693823" y="1008034"/>
                    <a:pt x="696538" y="1007645"/>
                    <a:pt x="686068" y="1028198"/>
                  </a:cubicBezTo>
                  <a:cubicBezTo>
                    <a:pt x="675598" y="1048751"/>
                    <a:pt x="636431" y="1093735"/>
                    <a:pt x="620920" y="1116614"/>
                  </a:cubicBezTo>
                  <a:cubicBezTo>
                    <a:pt x="605409" y="1139493"/>
                    <a:pt x="602306" y="1146861"/>
                    <a:pt x="592999" y="1165475"/>
                  </a:cubicBezTo>
                  <a:cubicBezTo>
                    <a:pt x="583692" y="1184089"/>
                    <a:pt x="569732" y="1208131"/>
                    <a:pt x="565079" y="1228296"/>
                  </a:cubicBezTo>
                  <a:cubicBezTo>
                    <a:pt x="560426" y="1248461"/>
                    <a:pt x="564691" y="1269789"/>
                    <a:pt x="565079" y="1286464"/>
                  </a:cubicBezTo>
                  <a:cubicBezTo>
                    <a:pt x="565467" y="1303139"/>
                    <a:pt x="571283" y="1311282"/>
                    <a:pt x="567405" y="1328345"/>
                  </a:cubicBezTo>
                  <a:cubicBezTo>
                    <a:pt x="563527" y="1345408"/>
                    <a:pt x="546077" y="1373716"/>
                    <a:pt x="541811" y="1388840"/>
                  </a:cubicBezTo>
                  <a:cubicBezTo>
                    <a:pt x="537545" y="1403964"/>
                    <a:pt x="573997" y="1403188"/>
                    <a:pt x="541811" y="1419087"/>
                  </a:cubicBezTo>
                  <a:cubicBezTo>
                    <a:pt x="509625" y="1434986"/>
                    <a:pt x="366144" y="1487725"/>
                    <a:pt x="327753" y="14912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997040" y="4357949"/>
              <a:ext cx="189336" cy="223032"/>
            </a:xfrm>
            <a:custGeom>
              <a:avLst/>
              <a:gdLst>
                <a:gd name="connsiteX0" fmla="*/ 142601 w 186947"/>
                <a:gd name="connsiteY0" fmla="*/ 94103 h 218657"/>
                <a:gd name="connsiteX1" fmla="*/ 186847 w 186947"/>
                <a:gd name="connsiteY1" fmla="*/ 64606 h 218657"/>
                <a:gd name="connsiteX2" fmla="*/ 127853 w 186947"/>
                <a:gd name="connsiteY2" fmla="*/ 696 h 218657"/>
                <a:gd name="connsiteX3" fmla="*/ 34447 w 186947"/>
                <a:gd name="connsiteY3" fmla="*/ 35109 h 218657"/>
                <a:gd name="connsiteX4" fmla="*/ 34 w 186947"/>
                <a:gd name="connsiteY4" fmla="*/ 103935 h 218657"/>
                <a:gd name="connsiteX5" fmla="*/ 39363 w 186947"/>
                <a:gd name="connsiteY5" fmla="*/ 187509 h 218657"/>
                <a:gd name="connsiteX6" fmla="*/ 98356 w 186947"/>
                <a:gd name="connsiteY6" fmla="*/ 207174 h 218657"/>
                <a:gd name="connsiteX7" fmla="*/ 177014 w 186947"/>
                <a:gd name="connsiteY7" fmla="*/ 217006 h 218657"/>
                <a:gd name="connsiteX8" fmla="*/ 167182 w 186947"/>
                <a:gd name="connsiteY8" fmla="*/ 172761 h 218657"/>
                <a:gd name="connsiteX9" fmla="*/ 142601 w 186947"/>
                <a:gd name="connsiteY9" fmla="*/ 94103 h 218657"/>
                <a:gd name="connsiteX0-1" fmla="*/ 142601 w 189336"/>
                <a:gd name="connsiteY0-2" fmla="*/ 94103 h 218657"/>
                <a:gd name="connsiteX1-3" fmla="*/ 186847 w 189336"/>
                <a:gd name="connsiteY1-4" fmla="*/ 64606 h 218657"/>
                <a:gd name="connsiteX2-5" fmla="*/ 127853 w 189336"/>
                <a:gd name="connsiteY2-6" fmla="*/ 696 h 218657"/>
                <a:gd name="connsiteX3-7" fmla="*/ 34447 w 189336"/>
                <a:gd name="connsiteY3-8" fmla="*/ 35109 h 218657"/>
                <a:gd name="connsiteX4-9" fmla="*/ 34 w 189336"/>
                <a:gd name="connsiteY4-10" fmla="*/ 103935 h 218657"/>
                <a:gd name="connsiteX5-11" fmla="*/ 39363 w 189336"/>
                <a:gd name="connsiteY5-12" fmla="*/ 187509 h 218657"/>
                <a:gd name="connsiteX6-13" fmla="*/ 98356 w 189336"/>
                <a:gd name="connsiteY6-14" fmla="*/ 207174 h 218657"/>
                <a:gd name="connsiteX7-15" fmla="*/ 177014 w 189336"/>
                <a:gd name="connsiteY7-16" fmla="*/ 217006 h 218657"/>
                <a:gd name="connsiteX8-17" fmla="*/ 167182 w 189336"/>
                <a:gd name="connsiteY8-18" fmla="*/ 172761 h 218657"/>
                <a:gd name="connsiteX9-19" fmla="*/ 142601 w 189336"/>
                <a:gd name="connsiteY9-20" fmla="*/ 94103 h 218657"/>
                <a:gd name="connsiteX0-21" fmla="*/ 142601 w 189336"/>
                <a:gd name="connsiteY0-22" fmla="*/ 94103 h 217302"/>
                <a:gd name="connsiteX1-23" fmla="*/ 186847 w 189336"/>
                <a:gd name="connsiteY1-24" fmla="*/ 64606 h 217302"/>
                <a:gd name="connsiteX2-25" fmla="*/ 127853 w 189336"/>
                <a:gd name="connsiteY2-26" fmla="*/ 696 h 217302"/>
                <a:gd name="connsiteX3-27" fmla="*/ 34447 w 189336"/>
                <a:gd name="connsiteY3-28" fmla="*/ 35109 h 217302"/>
                <a:gd name="connsiteX4-29" fmla="*/ 34 w 189336"/>
                <a:gd name="connsiteY4-30" fmla="*/ 103935 h 217302"/>
                <a:gd name="connsiteX5-31" fmla="*/ 39363 w 189336"/>
                <a:gd name="connsiteY5-32" fmla="*/ 187509 h 217302"/>
                <a:gd name="connsiteX6-33" fmla="*/ 177014 w 189336"/>
                <a:gd name="connsiteY6-34" fmla="*/ 217006 h 217302"/>
                <a:gd name="connsiteX7-35" fmla="*/ 167182 w 189336"/>
                <a:gd name="connsiteY7-36" fmla="*/ 172761 h 217302"/>
                <a:gd name="connsiteX8-37" fmla="*/ 142601 w 189336"/>
                <a:gd name="connsiteY8-38" fmla="*/ 94103 h 217302"/>
                <a:gd name="connsiteX0-39" fmla="*/ 142601 w 189336"/>
                <a:gd name="connsiteY0-40" fmla="*/ 94103 h 223032"/>
                <a:gd name="connsiteX1-41" fmla="*/ 186847 w 189336"/>
                <a:gd name="connsiteY1-42" fmla="*/ 64606 h 223032"/>
                <a:gd name="connsiteX2-43" fmla="*/ 127853 w 189336"/>
                <a:gd name="connsiteY2-44" fmla="*/ 696 h 223032"/>
                <a:gd name="connsiteX3-45" fmla="*/ 34447 w 189336"/>
                <a:gd name="connsiteY3-46" fmla="*/ 35109 h 223032"/>
                <a:gd name="connsiteX4-47" fmla="*/ 34 w 189336"/>
                <a:gd name="connsiteY4-48" fmla="*/ 103935 h 223032"/>
                <a:gd name="connsiteX5-49" fmla="*/ 39363 w 189336"/>
                <a:gd name="connsiteY5-50" fmla="*/ 187509 h 223032"/>
                <a:gd name="connsiteX6-51" fmla="*/ 177014 w 189336"/>
                <a:gd name="connsiteY6-52" fmla="*/ 217006 h 223032"/>
                <a:gd name="connsiteX7-53" fmla="*/ 167182 w 189336"/>
                <a:gd name="connsiteY7-54" fmla="*/ 172761 h 223032"/>
                <a:gd name="connsiteX8-55" fmla="*/ 142601 w 189336"/>
                <a:gd name="connsiteY8-56" fmla="*/ 94103 h 223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89336" h="223032">
                  <a:moveTo>
                    <a:pt x="142601" y="94103"/>
                  </a:moveTo>
                  <a:cubicBezTo>
                    <a:pt x="145878" y="76077"/>
                    <a:pt x="172976" y="96503"/>
                    <a:pt x="186847" y="64606"/>
                  </a:cubicBezTo>
                  <a:cubicBezTo>
                    <a:pt x="200718" y="32709"/>
                    <a:pt x="153253" y="5612"/>
                    <a:pt x="127853" y="696"/>
                  </a:cubicBezTo>
                  <a:cubicBezTo>
                    <a:pt x="102453" y="-4220"/>
                    <a:pt x="55750" y="17903"/>
                    <a:pt x="34447" y="35109"/>
                  </a:cubicBezTo>
                  <a:cubicBezTo>
                    <a:pt x="13144" y="52315"/>
                    <a:pt x="-785" y="78535"/>
                    <a:pt x="34" y="103935"/>
                  </a:cubicBezTo>
                  <a:cubicBezTo>
                    <a:pt x="853" y="129335"/>
                    <a:pt x="9866" y="168664"/>
                    <a:pt x="39363" y="187509"/>
                  </a:cubicBezTo>
                  <a:cubicBezTo>
                    <a:pt x="68860" y="206354"/>
                    <a:pt x="152989" y="235792"/>
                    <a:pt x="177014" y="217006"/>
                  </a:cubicBezTo>
                  <a:cubicBezTo>
                    <a:pt x="198317" y="214548"/>
                    <a:pt x="173737" y="192426"/>
                    <a:pt x="167182" y="172761"/>
                  </a:cubicBezTo>
                  <a:cubicBezTo>
                    <a:pt x="160627" y="153096"/>
                    <a:pt x="139324" y="112129"/>
                    <a:pt x="142601" y="9410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rot="3490227">
              <a:off x="962015" y="4568728"/>
              <a:ext cx="59481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465423" y="4721504"/>
              <a:ext cx="474492" cy="645153"/>
            </a:xfrm>
            <a:custGeom>
              <a:avLst/>
              <a:gdLst>
                <a:gd name="connsiteX0" fmla="*/ 128113 w 474492"/>
                <a:gd name="connsiteY0" fmla="*/ 671997 h 671999"/>
                <a:gd name="connsiteX1" fmla="*/ 125391 w 474492"/>
                <a:gd name="connsiteY1" fmla="*/ 571305 h 671999"/>
                <a:gd name="connsiteX2" fmla="*/ 223363 w 474492"/>
                <a:gd name="connsiteY2" fmla="*/ 478776 h 671999"/>
                <a:gd name="connsiteX3" fmla="*/ 337663 w 474492"/>
                <a:gd name="connsiteY3" fmla="*/ 527762 h 671999"/>
                <a:gd name="connsiteX4" fmla="*/ 435634 w 474492"/>
                <a:gd name="connsiteY4" fmla="*/ 497826 h 671999"/>
                <a:gd name="connsiteX5" fmla="*/ 473734 w 474492"/>
                <a:gd name="connsiteY5" fmla="*/ 372640 h 671999"/>
                <a:gd name="connsiteX6" fmla="*/ 405698 w 474492"/>
                <a:gd name="connsiteY6" fmla="*/ 165812 h 671999"/>
                <a:gd name="connsiteX7" fmla="*/ 318613 w 474492"/>
                <a:gd name="connsiteY7" fmla="*/ 86890 h 671999"/>
                <a:gd name="connsiteX8" fmla="*/ 239691 w 474492"/>
                <a:gd name="connsiteY8" fmla="*/ 48790 h 671999"/>
                <a:gd name="connsiteX9" fmla="*/ 187984 w 474492"/>
                <a:gd name="connsiteY9" fmla="*/ 119547 h 671999"/>
                <a:gd name="connsiteX10" fmla="*/ 152605 w 474492"/>
                <a:gd name="connsiteY10" fmla="*/ 108662 h 671999"/>
                <a:gd name="connsiteX11" fmla="*/ 138998 w 474492"/>
                <a:gd name="connsiteY11" fmla="*/ 59676 h 671999"/>
                <a:gd name="connsiteX12" fmla="*/ 130834 w 474492"/>
                <a:gd name="connsiteY12" fmla="*/ 40626 h 671999"/>
                <a:gd name="connsiteX13" fmla="*/ 73684 w 474492"/>
                <a:gd name="connsiteY13" fmla="*/ 51512 h 671999"/>
                <a:gd name="connsiteX14" fmla="*/ 43748 w 474492"/>
                <a:gd name="connsiteY14" fmla="*/ 10690 h 671999"/>
                <a:gd name="connsiteX15" fmla="*/ 205 w 474492"/>
                <a:gd name="connsiteY15" fmla="*/ 277390 h 671999"/>
                <a:gd name="connsiteX16" fmla="*/ 62798 w 474492"/>
                <a:gd name="connsiteY16" fmla="*/ 568583 h 671999"/>
                <a:gd name="connsiteX17" fmla="*/ 128113 w 474492"/>
                <a:gd name="connsiteY17" fmla="*/ 671997 h 67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492" h="671999">
                  <a:moveTo>
                    <a:pt x="128113" y="671997"/>
                  </a:moveTo>
                  <a:cubicBezTo>
                    <a:pt x="138545" y="672451"/>
                    <a:pt x="109516" y="603508"/>
                    <a:pt x="125391" y="571305"/>
                  </a:cubicBezTo>
                  <a:cubicBezTo>
                    <a:pt x="141266" y="539101"/>
                    <a:pt x="187984" y="486033"/>
                    <a:pt x="223363" y="478776"/>
                  </a:cubicBezTo>
                  <a:cubicBezTo>
                    <a:pt x="258742" y="471519"/>
                    <a:pt x="302285" y="524587"/>
                    <a:pt x="337663" y="527762"/>
                  </a:cubicBezTo>
                  <a:cubicBezTo>
                    <a:pt x="373041" y="530937"/>
                    <a:pt x="412956" y="523680"/>
                    <a:pt x="435634" y="497826"/>
                  </a:cubicBezTo>
                  <a:cubicBezTo>
                    <a:pt x="458312" y="471972"/>
                    <a:pt x="478723" y="427976"/>
                    <a:pt x="473734" y="372640"/>
                  </a:cubicBezTo>
                  <a:cubicBezTo>
                    <a:pt x="468745" y="317304"/>
                    <a:pt x="431551" y="213437"/>
                    <a:pt x="405698" y="165812"/>
                  </a:cubicBezTo>
                  <a:cubicBezTo>
                    <a:pt x="379845" y="118187"/>
                    <a:pt x="346281" y="106394"/>
                    <a:pt x="318613" y="86890"/>
                  </a:cubicBezTo>
                  <a:cubicBezTo>
                    <a:pt x="290945" y="67386"/>
                    <a:pt x="261463" y="43347"/>
                    <a:pt x="239691" y="48790"/>
                  </a:cubicBezTo>
                  <a:cubicBezTo>
                    <a:pt x="217920" y="54233"/>
                    <a:pt x="202498" y="109568"/>
                    <a:pt x="187984" y="119547"/>
                  </a:cubicBezTo>
                  <a:cubicBezTo>
                    <a:pt x="173470" y="129526"/>
                    <a:pt x="160769" y="118640"/>
                    <a:pt x="152605" y="108662"/>
                  </a:cubicBezTo>
                  <a:cubicBezTo>
                    <a:pt x="144441" y="98684"/>
                    <a:pt x="142626" y="71015"/>
                    <a:pt x="138998" y="59676"/>
                  </a:cubicBezTo>
                  <a:cubicBezTo>
                    <a:pt x="135370" y="48337"/>
                    <a:pt x="141720" y="41987"/>
                    <a:pt x="130834" y="40626"/>
                  </a:cubicBezTo>
                  <a:cubicBezTo>
                    <a:pt x="119948" y="39265"/>
                    <a:pt x="88198" y="56501"/>
                    <a:pt x="73684" y="51512"/>
                  </a:cubicBezTo>
                  <a:cubicBezTo>
                    <a:pt x="59170" y="46523"/>
                    <a:pt x="55994" y="-26956"/>
                    <a:pt x="43748" y="10690"/>
                  </a:cubicBezTo>
                  <a:cubicBezTo>
                    <a:pt x="31501" y="48336"/>
                    <a:pt x="-2970" y="184408"/>
                    <a:pt x="205" y="277390"/>
                  </a:cubicBezTo>
                  <a:cubicBezTo>
                    <a:pt x="3380" y="370372"/>
                    <a:pt x="41480" y="505083"/>
                    <a:pt x="62798" y="568583"/>
                  </a:cubicBezTo>
                  <a:cubicBezTo>
                    <a:pt x="84116" y="632083"/>
                    <a:pt x="117681" y="671543"/>
                    <a:pt x="128113" y="67199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540893" y="4339180"/>
              <a:ext cx="381768" cy="483602"/>
            </a:xfrm>
            <a:custGeom>
              <a:avLst/>
              <a:gdLst>
                <a:gd name="connsiteX0" fmla="*/ 5 w 381768"/>
                <a:gd name="connsiteY0" fmla="*/ 362509 h 483602"/>
                <a:gd name="connsiteX1" fmla="*/ 40827 w 381768"/>
                <a:gd name="connsiteY1" fmla="*/ 408773 h 483602"/>
                <a:gd name="connsiteX2" fmla="*/ 84369 w 381768"/>
                <a:gd name="connsiteY2" fmla="*/ 384280 h 483602"/>
                <a:gd name="connsiteX3" fmla="*/ 76205 w 381768"/>
                <a:gd name="connsiteY3" fmla="*/ 346180 h 483602"/>
                <a:gd name="connsiteX4" fmla="*/ 40827 w 381768"/>
                <a:gd name="connsiteY4" fmla="*/ 283588 h 483602"/>
                <a:gd name="connsiteX5" fmla="*/ 51712 w 381768"/>
                <a:gd name="connsiteY5" fmla="*/ 264538 h 483602"/>
                <a:gd name="connsiteX6" fmla="*/ 125191 w 381768"/>
                <a:gd name="connsiteY6" fmla="*/ 305359 h 483602"/>
                <a:gd name="connsiteX7" fmla="*/ 130634 w 381768"/>
                <a:gd name="connsiteY7" fmla="*/ 354345 h 483602"/>
                <a:gd name="connsiteX8" fmla="*/ 114305 w 381768"/>
                <a:gd name="connsiteY8" fmla="*/ 403330 h 483602"/>
                <a:gd name="connsiteX9" fmla="*/ 125191 w 381768"/>
                <a:gd name="connsiteY9" fmla="*/ 427823 h 483602"/>
                <a:gd name="connsiteX10" fmla="*/ 168734 w 381768"/>
                <a:gd name="connsiteY10" fmla="*/ 406052 h 483602"/>
                <a:gd name="connsiteX11" fmla="*/ 198669 w 381768"/>
                <a:gd name="connsiteY11" fmla="*/ 367952 h 483602"/>
                <a:gd name="connsiteX12" fmla="*/ 242212 w 381768"/>
                <a:gd name="connsiteY12" fmla="*/ 430545 h 483602"/>
                <a:gd name="connsiteX13" fmla="*/ 274869 w 381768"/>
                <a:gd name="connsiteY13" fmla="*/ 476809 h 483602"/>
                <a:gd name="connsiteX14" fmla="*/ 323855 w 381768"/>
                <a:gd name="connsiteY14" fmla="*/ 482252 h 483602"/>
                <a:gd name="connsiteX15" fmla="*/ 367398 w 381768"/>
                <a:gd name="connsiteY15" fmla="*/ 465923 h 483602"/>
                <a:gd name="connsiteX16" fmla="*/ 367398 w 381768"/>
                <a:gd name="connsiteY16" fmla="*/ 414216 h 483602"/>
                <a:gd name="connsiteX17" fmla="*/ 296641 w 381768"/>
                <a:gd name="connsiteY17" fmla="*/ 408773 h 483602"/>
                <a:gd name="connsiteX18" fmla="*/ 291198 w 381768"/>
                <a:gd name="connsiteY18" fmla="*/ 387002 h 483602"/>
                <a:gd name="connsiteX19" fmla="*/ 337462 w 381768"/>
                <a:gd name="connsiteY19" fmla="*/ 365230 h 483602"/>
                <a:gd name="connsiteX20" fmla="*/ 359234 w 381768"/>
                <a:gd name="connsiteY20" fmla="*/ 343459 h 483602"/>
                <a:gd name="connsiteX21" fmla="*/ 312969 w 381768"/>
                <a:gd name="connsiteY21" fmla="*/ 267259 h 483602"/>
                <a:gd name="connsiteX22" fmla="*/ 236769 w 381768"/>
                <a:gd name="connsiteY22" fmla="*/ 215552 h 483602"/>
                <a:gd name="connsiteX23" fmla="*/ 225884 w 381768"/>
                <a:gd name="connsiteY23" fmla="*/ 193780 h 483602"/>
                <a:gd name="connsiteX24" fmla="*/ 277591 w 381768"/>
                <a:gd name="connsiteY24" fmla="*/ 155680 h 483602"/>
                <a:gd name="connsiteX25" fmla="*/ 307527 w 381768"/>
                <a:gd name="connsiteY25" fmla="*/ 152959 h 483602"/>
                <a:gd name="connsiteX26" fmla="*/ 291198 w 381768"/>
                <a:gd name="connsiteY26" fmla="*/ 182895 h 483602"/>
                <a:gd name="connsiteX27" fmla="*/ 263984 w 381768"/>
                <a:gd name="connsiteY27" fmla="*/ 207388 h 483602"/>
                <a:gd name="connsiteX28" fmla="*/ 302084 w 381768"/>
                <a:gd name="connsiteY28" fmla="*/ 226438 h 483602"/>
                <a:gd name="connsiteX29" fmla="*/ 351069 w 381768"/>
                <a:gd name="connsiteY29" fmla="*/ 191059 h 483602"/>
                <a:gd name="connsiteX30" fmla="*/ 372841 w 381768"/>
                <a:gd name="connsiteY30" fmla="*/ 144795 h 483602"/>
                <a:gd name="connsiteX31" fmla="*/ 378284 w 381768"/>
                <a:gd name="connsiteY31" fmla="*/ 101252 h 483602"/>
                <a:gd name="connsiteX32" fmla="*/ 321134 w 381768"/>
                <a:gd name="connsiteY32" fmla="*/ 82202 h 483602"/>
                <a:gd name="connsiteX33" fmla="*/ 272148 w 381768"/>
                <a:gd name="connsiteY33" fmla="*/ 101252 h 483602"/>
                <a:gd name="connsiteX34" fmla="*/ 263984 w 381768"/>
                <a:gd name="connsiteY34" fmla="*/ 79480 h 483602"/>
                <a:gd name="connsiteX35" fmla="*/ 283034 w 381768"/>
                <a:gd name="connsiteY35" fmla="*/ 30495 h 483602"/>
                <a:gd name="connsiteX36" fmla="*/ 312969 w 381768"/>
                <a:gd name="connsiteY36" fmla="*/ 6002 h 483602"/>
                <a:gd name="connsiteX37" fmla="*/ 125191 w 381768"/>
                <a:gd name="connsiteY37" fmla="*/ 144795 h 483602"/>
                <a:gd name="connsiteX38" fmla="*/ 43548 w 381768"/>
                <a:gd name="connsiteY38" fmla="*/ 259095 h 483602"/>
                <a:gd name="connsiteX39" fmla="*/ 5 w 381768"/>
                <a:gd name="connsiteY39" fmla="*/ 362509 h 48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1768" h="483602">
                  <a:moveTo>
                    <a:pt x="5" y="362509"/>
                  </a:moveTo>
                  <a:cubicBezTo>
                    <a:pt x="-449" y="387455"/>
                    <a:pt x="26766" y="405145"/>
                    <a:pt x="40827" y="408773"/>
                  </a:cubicBezTo>
                  <a:cubicBezTo>
                    <a:pt x="54888" y="412401"/>
                    <a:pt x="78473" y="394712"/>
                    <a:pt x="84369" y="384280"/>
                  </a:cubicBezTo>
                  <a:cubicBezTo>
                    <a:pt x="90265" y="373848"/>
                    <a:pt x="83462" y="362962"/>
                    <a:pt x="76205" y="346180"/>
                  </a:cubicBezTo>
                  <a:cubicBezTo>
                    <a:pt x="68948" y="329398"/>
                    <a:pt x="44909" y="297195"/>
                    <a:pt x="40827" y="283588"/>
                  </a:cubicBezTo>
                  <a:cubicBezTo>
                    <a:pt x="36745" y="269981"/>
                    <a:pt x="37651" y="260910"/>
                    <a:pt x="51712" y="264538"/>
                  </a:cubicBezTo>
                  <a:cubicBezTo>
                    <a:pt x="65773" y="268166"/>
                    <a:pt x="112037" y="290391"/>
                    <a:pt x="125191" y="305359"/>
                  </a:cubicBezTo>
                  <a:cubicBezTo>
                    <a:pt x="138345" y="320327"/>
                    <a:pt x="132448" y="338017"/>
                    <a:pt x="130634" y="354345"/>
                  </a:cubicBezTo>
                  <a:cubicBezTo>
                    <a:pt x="128820" y="370673"/>
                    <a:pt x="115212" y="391084"/>
                    <a:pt x="114305" y="403330"/>
                  </a:cubicBezTo>
                  <a:cubicBezTo>
                    <a:pt x="113398" y="415576"/>
                    <a:pt x="116120" y="427369"/>
                    <a:pt x="125191" y="427823"/>
                  </a:cubicBezTo>
                  <a:cubicBezTo>
                    <a:pt x="134262" y="428277"/>
                    <a:pt x="156488" y="416030"/>
                    <a:pt x="168734" y="406052"/>
                  </a:cubicBezTo>
                  <a:cubicBezTo>
                    <a:pt x="180980" y="396074"/>
                    <a:pt x="186423" y="363870"/>
                    <a:pt x="198669" y="367952"/>
                  </a:cubicBezTo>
                  <a:cubicBezTo>
                    <a:pt x="210915" y="372034"/>
                    <a:pt x="229512" y="412402"/>
                    <a:pt x="242212" y="430545"/>
                  </a:cubicBezTo>
                  <a:cubicBezTo>
                    <a:pt x="254912" y="448688"/>
                    <a:pt x="261262" y="468191"/>
                    <a:pt x="274869" y="476809"/>
                  </a:cubicBezTo>
                  <a:cubicBezTo>
                    <a:pt x="288476" y="485427"/>
                    <a:pt x="308434" y="484066"/>
                    <a:pt x="323855" y="482252"/>
                  </a:cubicBezTo>
                  <a:cubicBezTo>
                    <a:pt x="339277" y="480438"/>
                    <a:pt x="360141" y="477262"/>
                    <a:pt x="367398" y="465923"/>
                  </a:cubicBezTo>
                  <a:cubicBezTo>
                    <a:pt x="374655" y="454584"/>
                    <a:pt x="379191" y="423741"/>
                    <a:pt x="367398" y="414216"/>
                  </a:cubicBezTo>
                  <a:cubicBezTo>
                    <a:pt x="355605" y="404691"/>
                    <a:pt x="309341" y="413309"/>
                    <a:pt x="296641" y="408773"/>
                  </a:cubicBezTo>
                  <a:cubicBezTo>
                    <a:pt x="283941" y="404237"/>
                    <a:pt x="284395" y="394259"/>
                    <a:pt x="291198" y="387002"/>
                  </a:cubicBezTo>
                  <a:cubicBezTo>
                    <a:pt x="298001" y="379745"/>
                    <a:pt x="326123" y="372487"/>
                    <a:pt x="337462" y="365230"/>
                  </a:cubicBezTo>
                  <a:cubicBezTo>
                    <a:pt x="348801" y="357973"/>
                    <a:pt x="363316" y="359787"/>
                    <a:pt x="359234" y="343459"/>
                  </a:cubicBezTo>
                  <a:cubicBezTo>
                    <a:pt x="355152" y="327130"/>
                    <a:pt x="333380" y="288577"/>
                    <a:pt x="312969" y="267259"/>
                  </a:cubicBezTo>
                  <a:cubicBezTo>
                    <a:pt x="292558" y="245941"/>
                    <a:pt x="251283" y="227798"/>
                    <a:pt x="236769" y="215552"/>
                  </a:cubicBezTo>
                  <a:cubicBezTo>
                    <a:pt x="222255" y="203306"/>
                    <a:pt x="219080" y="203759"/>
                    <a:pt x="225884" y="193780"/>
                  </a:cubicBezTo>
                  <a:cubicBezTo>
                    <a:pt x="232688" y="183801"/>
                    <a:pt x="263984" y="162483"/>
                    <a:pt x="277591" y="155680"/>
                  </a:cubicBezTo>
                  <a:cubicBezTo>
                    <a:pt x="291198" y="148877"/>
                    <a:pt x="305259" y="148423"/>
                    <a:pt x="307527" y="152959"/>
                  </a:cubicBezTo>
                  <a:cubicBezTo>
                    <a:pt x="309795" y="157495"/>
                    <a:pt x="298455" y="173824"/>
                    <a:pt x="291198" y="182895"/>
                  </a:cubicBezTo>
                  <a:cubicBezTo>
                    <a:pt x="283941" y="191966"/>
                    <a:pt x="262170" y="200131"/>
                    <a:pt x="263984" y="207388"/>
                  </a:cubicBezTo>
                  <a:cubicBezTo>
                    <a:pt x="265798" y="214645"/>
                    <a:pt x="287570" y="229159"/>
                    <a:pt x="302084" y="226438"/>
                  </a:cubicBezTo>
                  <a:cubicBezTo>
                    <a:pt x="316598" y="223717"/>
                    <a:pt x="339276" y="204666"/>
                    <a:pt x="351069" y="191059"/>
                  </a:cubicBezTo>
                  <a:cubicBezTo>
                    <a:pt x="362862" y="177452"/>
                    <a:pt x="368305" y="159763"/>
                    <a:pt x="372841" y="144795"/>
                  </a:cubicBezTo>
                  <a:cubicBezTo>
                    <a:pt x="377377" y="129827"/>
                    <a:pt x="386902" y="111684"/>
                    <a:pt x="378284" y="101252"/>
                  </a:cubicBezTo>
                  <a:cubicBezTo>
                    <a:pt x="369666" y="90820"/>
                    <a:pt x="338823" y="82202"/>
                    <a:pt x="321134" y="82202"/>
                  </a:cubicBezTo>
                  <a:cubicBezTo>
                    <a:pt x="303445" y="82202"/>
                    <a:pt x="281673" y="101706"/>
                    <a:pt x="272148" y="101252"/>
                  </a:cubicBezTo>
                  <a:cubicBezTo>
                    <a:pt x="262623" y="100798"/>
                    <a:pt x="262170" y="91273"/>
                    <a:pt x="263984" y="79480"/>
                  </a:cubicBezTo>
                  <a:cubicBezTo>
                    <a:pt x="265798" y="67687"/>
                    <a:pt x="274870" y="42741"/>
                    <a:pt x="283034" y="30495"/>
                  </a:cubicBezTo>
                  <a:cubicBezTo>
                    <a:pt x="291198" y="18249"/>
                    <a:pt x="339276" y="-13048"/>
                    <a:pt x="312969" y="6002"/>
                  </a:cubicBezTo>
                  <a:cubicBezTo>
                    <a:pt x="286662" y="25052"/>
                    <a:pt x="170094" y="102613"/>
                    <a:pt x="125191" y="144795"/>
                  </a:cubicBezTo>
                  <a:cubicBezTo>
                    <a:pt x="80288" y="186977"/>
                    <a:pt x="64412" y="227345"/>
                    <a:pt x="43548" y="259095"/>
                  </a:cubicBezTo>
                  <a:cubicBezTo>
                    <a:pt x="22684" y="290845"/>
                    <a:pt x="459" y="337563"/>
                    <a:pt x="5" y="3625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2377426" y="3300897"/>
            <a:ext cx="1391784" cy="1910601"/>
            <a:chOff x="187849" y="3656823"/>
            <a:chExt cx="1391784" cy="1910601"/>
          </a:xfrm>
        </p:grpSpPr>
        <p:grpSp>
          <p:nvGrpSpPr>
            <p:cNvPr id="83" name="组合 82"/>
            <p:cNvGrpSpPr/>
            <p:nvPr/>
          </p:nvGrpSpPr>
          <p:grpSpPr>
            <a:xfrm>
              <a:off x="327258" y="4062445"/>
              <a:ext cx="1092000" cy="302400"/>
              <a:chOff x="2503200" y="2602030"/>
              <a:chExt cx="1092000" cy="302400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2503200" y="2602030"/>
                <a:ext cx="302400" cy="302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2587200" y="2750400"/>
                <a:ext cx="74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3292800" y="2602030"/>
                <a:ext cx="302400" cy="302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" name="直接连接符 115"/>
              <p:cNvCxnSpPr/>
              <p:nvPr/>
            </p:nvCxnSpPr>
            <p:spPr>
              <a:xfrm>
                <a:off x="3446400" y="2750400"/>
                <a:ext cx="74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合 83"/>
            <p:cNvGrpSpPr/>
            <p:nvPr/>
          </p:nvGrpSpPr>
          <p:grpSpPr>
            <a:xfrm>
              <a:off x="187849" y="3656823"/>
              <a:ext cx="1391784" cy="1910601"/>
              <a:chOff x="3671283" y="2184115"/>
              <a:chExt cx="1391784" cy="1910601"/>
            </a:xfrm>
          </p:grpSpPr>
          <p:sp>
            <p:nvSpPr>
              <p:cNvPr id="85" name="任意多边形: 形状 84"/>
              <p:cNvSpPr/>
              <p:nvPr/>
            </p:nvSpPr>
            <p:spPr>
              <a:xfrm>
                <a:off x="4741334" y="2994378"/>
                <a:ext cx="321733" cy="409222"/>
              </a:xfrm>
              <a:custGeom>
                <a:avLst/>
                <a:gdLst>
                  <a:gd name="connsiteX0" fmla="*/ 0 w 318911"/>
                  <a:gd name="connsiteY0" fmla="*/ 0 h 392289"/>
                  <a:gd name="connsiteX1" fmla="*/ 318911 w 318911"/>
                  <a:gd name="connsiteY1" fmla="*/ 270933 h 392289"/>
                  <a:gd name="connsiteX2" fmla="*/ 42333 w 318911"/>
                  <a:gd name="connsiteY2" fmla="*/ 392289 h 392289"/>
                  <a:gd name="connsiteX3" fmla="*/ 2822 w 318911"/>
                  <a:gd name="connsiteY3" fmla="*/ 234245 h 392289"/>
                  <a:gd name="connsiteX4" fmla="*/ 0 w 318911"/>
                  <a:gd name="connsiteY4" fmla="*/ 0 h 392289"/>
                  <a:gd name="connsiteX0-1" fmla="*/ 0 w 318911"/>
                  <a:gd name="connsiteY0-2" fmla="*/ 0 h 392289"/>
                  <a:gd name="connsiteX1-3" fmla="*/ 318911 w 318911"/>
                  <a:gd name="connsiteY1-4" fmla="*/ 270933 h 392289"/>
                  <a:gd name="connsiteX2-5" fmla="*/ 42333 w 318911"/>
                  <a:gd name="connsiteY2-6" fmla="*/ 392289 h 392289"/>
                  <a:gd name="connsiteX3-7" fmla="*/ 2822 w 318911"/>
                  <a:gd name="connsiteY3-8" fmla="*/ 234245 h 392289"/>
                  <a:gd name="connsiteX4-9" fmla="*/ 0 w 318911"/>
                  <a:gd name="connsiteY4-10" fmla="*/ 0 h 392289"/>
                  <a:gd name="connsiteX0-11" fmla="*/ 0 w 318911"/>
                  <a:gd name="connsiteY0-12" fmla="*/ 0 h 392289"/>
                  <a:gd name="connsiteX1-13" fmla="*/ 318911 w 318911"/>
                  <a:gd name="connsiteY1-14" fmla="*/ 270933 h 392289"/>
                  <a:gd name="connsiteX2-15" fmla="*/ 42333 w 318911"/>
                  <a:gd name="connsiteY2-16" fmla="*/ 392289 h 392289"/>
                  <a:gd name="connsiteX3-17" fmla="*/ 2822 w 318911"/>
                  <a:gd name="connsiteY3-18" fmla="*/ 234245 h 392289"/>
                  <a:gd name="connsiteX4-19" fmla="*/ 0 w 318911"/>
                  <a:gd name="connsiteY4-20" fmla="*/ 0 h 392289"/>
                  <a:gd name="connsiteX0-21" fmla="*/ 0 w 318911"/>
                  <a:gd name="connsiteY0-22" fmla="*/ 0 h 392289"/>
                  <a:gd name="connsiteX1-23" fmla="*/ 318911 w 318911"/>
                  <a:gd name="connsiteY1-24" fmla="*/ 270933 h 392289"/>
                  <a:gd name="connsiteX2-25" fmla="*/ 11288 w 318911"/>
                  <a:gd name="connsiteY2-26" fmla="*/ 392289 h 392289"/>
                  <a:gd name="connsiteX3-27" fmla="*/ 2822 w 318911"/>
                  <a:gd name="connsiteY3-28" fmla="*/ 234245 h 392289"/>
                  <a:gd name="connsiteX4-29" fmla="*/ 0 w 318911"/>
                  <a:gd name="connsiteY4-30" fmla="*/ 0 h 392289"/>
                  <a:gd name="connsiteX0-31" fmla="*/ 0 w 318911"/>
                  <a:gd name="connsiteY0-32" fmla="*/ 0 h 392289"/>
                  <a:gd name="connsiteX1-33" fmla="*/ 318911 w 318911"/>
                  <a:gd name="connsiteY1-34" fmla="*/ 270933 h 392289"/>
                  <a:gd name="connsiteX2-35" fmla="*/ 11288 w 318911"/>
                  <a:gd name="connsiteY2-36" fmla="*/ 392289 h 392289"/>
                  <a:gd name="connsiteX3-37" fmla="*/ 2822 w 318911"/>
                  <a:gd name="connsiteY3-38" fmla="*/ 234245 h 392289"/>
                  <a:gd name="connsiteX4-39" fmla="*/ 0 w 318911"/>
                  <a:gd name="connsiteY4-40" fmla="*/ 0 h 392289"/>
                  <a:gd name="connsiteX0-41" fmla="*/ 0 w 318911"/>
                  <a:gd name="connsiteY0-42" fmla="*/ 0 h 392289"/>
                  <a:gd name="connsiteX1-43" fmla="*/ 318911 w 318911"/>
                  <a:gd name="connsiteY1-44" fmla="*/ 270933 h 392289"/>
                  <a:gd name="connsiteX2-45" fmla="*/ 11288 w 318911"/>
                  <a:gd name="connsiteY2-46" fmla="*/ 392289 h 392289"/>
                  <a:gd name="connsiteX3-47" fmla="*/ 2822 w 318911"/>
                  <a:gd name="connsiteY3-48" fmla="*/ 234245 h 392289"/>
                  <a:gd name="connsiteX4-49" fmla="*/ 0 w 318911"/>
                  <a:gd name="connsiteY4-50" fmla="*/ 0 h 392289"/>
                  <a:gd name="connsiteX0-51" fmla="*/ 0 w 318911"/>
                  <a:gd name="connsiteY0-52" fmla="*/ 0 h 392289"/>
                  <a:gd name="connsiteX1-53" fmla="*/ 318911 w 318911"/>
                  <a:gd name="connsiteY1-54" fmla="*/ 270933 h 392289"/>
                  <a:gd name="connsiteX2-55" fmla="*/ 11288 w 318911"/>
                  <a:gd name="connsiteY2-56" fmla="*/ 392289 h 392289"/>
                  <a:gd name="connsiteX3-57" fmla="*/ 2822 w 318911"/>
                  <a:gd name="connsiteY3-58" fmla="*/ 234245 h 392289"/>
                  <a:gd name="connsiteX4-59" fmla="*/ 0 w 318911"/>
                  <a:gd name="connsiteY4-60" fmla="*/ 0 h 392289"/>
                  <a:gd name="connsiteX0-61" fmla="*/ 0 w 318911"/>
                  <a:gd name="connsiteY0-62" fmla="*/ 0 h 392289"/>
                  <a:gd name="connsiteX1-63" fmla="*/ 318911 w 318911"/>
                  <a:gd name="connsiteY1-64" fmla="*/ 270933 h 392289"/>
                  <a:gd name="connsiteX2-65" fmla="*/ 11288 w 318911"/>
                  <a:gd name="connsiteY2-66" fmla="*/ 392289 h 392289"/>
                  <a:gd name="connsiteX3-67" fmla="*/ 2822 w 318911"/>
                  <a:gd name="connsiteY3-68" fmla="*/ 234245 h 392289"/>
                  <a:gd name="connsiteX4-69" fmla="*/ 0 w 318911"/>
                  <a:gd name="connsiteY4-70" fmla="*/ 0 h 392289"/>
                  <a:gd name="connsiteX0-71" fmla="*/ 0 w 318911"/>
                  <a:gd name="connsiteY0-72" fmla="*/ 0 h 392289"/>
                  <a:gd name="connsiteX1-73" fmla="*/ 318911 w 318911"/>
                  <a:gd name="connsiteY1-74" fmla="*/ 270933 h 392289"/>
                  <a:gd name="connsiteX2-75" fmla="*/ 11288 w 318911"/>
                  <a:gd name="connsiteY2-76" fmla="*/ 392289 h 392289"/>
                  <a:gd name="connsiteX3-77" fmla="*/ 2822 w 318911"/>
                  <a:gd name="connsiteY3-78" fmla="*/ 234245 h 392289"/>
                  <a:gd name="connsiteX4-79" fmla="*/ 0 w 318911"/>
                  <a:gd name="connsiteY4-80" fmla="*/ 0 h 392289"/>
                  <a:gd name="connsiteX0-81" fmla="*/ 0 w 318911"/>
                  <a:gd name="connsiteY0-82" fmla="*/ 0 h 392289"/>
                  <a:gd name="connsiteX1-83" fmla="*/ 318911 w 318911"/>
                  <a:gd name="connsiteY1-84" fmla="*/ 270933 h 392289"/>
                  <a:gd name="connsiteX2-85" fmla="*/ 11288 w 318911"/>
                  <a:gd name="connsiteY2-86" fmla="*/ 392289 h 392289"/>
                  <a:gd name="connsiteX3-87" fmla="*/ 2822 w 318911"/>
                  <a:gd name="connsiteY3-88" fmla="*/ 234245 h 392289"/>
                  <a:gd name="connsiteX4-89" fmla="*/ 0 w 318911"/>
                  <a:gd name="connsiteY4-90" fmla="*/ 0 h 392289"/>
                  <a:gd name="connsiteX0-91" fmla="*/ 0 w 321733"/>
                  <a:gd name="connsiteY0-92" fmla="*/ 0 h 409222"/>
                  <a:gd name="connsiteX1-93" fmla="*/ 321733 w 321733"/>
                  <a:gd name="connsiteY1-94" fmla="*/ 287866 h 409222"/>
                  <a:gd name="connsiteX2-95" fmla="*/ 14110 w 321733"/>
                  <a:gd name="connsiteY2-96" fmla="*/ 409222 h 409222"/>
                  <a:gd name="connsiteX3-97" fmla="*/ 5644 w 321733"/>
                  <a:gd name="connsiteY3-98" fmla="*/ 251178 h 409222"/>
                  <a:gd name="connsiteX4-99" fmla="*/ 0 w 321733"/>
                  <a:gd name="connsiteY4-100" fmla="*/ 0 h 409222"/>
                  <a:gd name="connsiteX0-101" fmla="*/ 0 w 321733"/>
                  <a:gd name="connsiteY0-102" fmla="*/ 0 h 409222"/>
                  <a:gd name="connsiteX1-103" fmla="*/ 321733 w 321733"/>
                  <a:gd name="connsiteY1-104" fmla="*/ 287866 h 409222"/>
                  <a:gd name="connsiteX2-105" fmla="*/ 14110 w 321733"/>
                  <a:gd name="connsiteY2-106" fmla="*/ 409222 h 409222"/>
                  <a:gd name="connsiteX3-107" fmla="*/ 5644 w 321733"/>
                  <a:gd name="connsiteY3-108" fmla="*/ 251178 h 409222"/>
                  <a:gd name="connsiteX4-109" fmla="*/ 0 w 321733"/>
                  <a:gd name="connsiteY4-110" fmla="*/ 0 h 409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21733" h="409222">
                    <a:moveTo>
                      <a:pt x="0" y="0"/>
                    </a:moveTo>
                    <a:cubicBezTo>
                      <a:pt x="83726" y="121356"/>
                      <a:pt x="116652" y="234244"/>
                      <a:pt x="321733" y="287866"/>
                    </a:cubicBezTo>
                    <a:cubicBezTo>
                      <a:pt x="238007" y="390407"/>
                      <a:pt x="103481" y="408281"/>
                      <a:pt x="14110" y="409222"/>
                    </a:cubicBezTo>
                    <a:lnTo>
                      <a:pt x="5644" y="251178"/>
                    </a:lnTo>
                    <a:cubicBezTo>
                      <a:pt x="4703" y="173096"/>
                      <a:pt x="941" y="78082"/>
                      <a:pt x="0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 flipH="1">
                <a:off x="3671283" y="2994378"/>
                <a:ext cx="321733" cy="409222"/>
              </a:xfrm>
              <a:custGeom>
                <a:avLst/>
                <a:gdLst>
                  <a:gd name="connsiteX0" fmla="*/ 0 w 318911"/>
                  <a:gd name="connsiteY0" fmla="*/ 0 h 392289"/>
                  <a:gd name="connsiteX1" fmla="*/ 318911 w 318911"/>
                  <a:gd name="connsiteY1" fmla="*/ 270933 h 392289"/>
                  <a:gd name="connsiteX2" fmla="*/ 42333 w 318911"/>
                  <a:gd name="connsiteY2" fmla="*/ 392289 h 392289"/>
                  <a:gd name="connsiteX3" fmla="*/ 2822 w 318911"/>
                  <a:gd name="connsiteY3" fmla="*/ 234245 h 392289"/>
                  <a:gd name="connsiteX4" fmla="*/ 0 w 318911"/>
                  <a:gd name="connsiteY4" fmla="*/ 0 h 392289"/>
                  <a:gd name="connsiteX0-1" fmla="*/ 0 w 318911"/>
                  <a:gd name="connsiteY0-2" fmla="*/ 0 h 392289"/>
                  <a:gd name="connsiteX1-3" fmla="*/ 318911 w 318911"/>
                  <a:gd name="connsiteY1-4" fmla="*/ 270933 h 392289"/>
                  <a:gd name="connsiteX2-5" fmla="*/ 42333 w 318911"/>
                  <a:gd name="connsiteY2-6" fmla="*/ 392289 h 392289"/>
                  <a:gd name="connsiteX3-7" fmla="*/ 2822 w 318911"/>
                  <a:gd name="connsiteY3-8" fmla="*/ 234245 h 392289"/>
                  <a:gd name="connsiteX4-9" fmla="*/ 0 w 318911"/>
                  <a:gd name="connsiteY4-10" fmla="*/ 0 h 392289"/>
                  <a:gd name="connsiteX0-11" fmla="*/ 0 w 318911"/>
                  <a:gd name="connsiteY0-12" fmla="*/ 0 h 392289"/>
                  <a:gd name="connsiteX1-13" fmla="*/ 318911 w 318911"/>
                  <a:gd name="connsiteY1-14" fmla="*/ 270933 h 392289"/>
                  <a:gd name="connsiteX2-15" fmla="*/ 42333 w 318911"/>
                  <a:gd name="connsiteY2-16" fmla="*/ 392289 h 392289"/>
                  <a:gd name="connsiteX3-17" fmla="*/ 2822 w 318911"/>
                  <a:gd name="connsiteY3-18" fmla="*/ 234245 h 392289"/>
                  <a:gd name="connsiteX4-19" fmla="*/ 0 w 318911"/>
                  <a:gd name="connsiteY4-20" fmla="*/ 0 h 392289"/>
                  <a:gd name="connsiteX0-21" fmla="*/ 0 w 318911"/>
                  <a:gd name="connsiteY0-22" fmla="*/ 0 h 392289"/>
                  <a:gd name="connsiteX1-23" fmla="*/ 318911 w 318911"/>
                  <a:gd name="connsiteY1-24" fmla="*/ 270933 h 392289"/>
                  <a:gd name="connsiteX2-25" fmla="*/ 11288 w 318911"/>
                  <a:gd name="connsiteY2-26" fmla="*/ 392289 h 392289"/>
                  <a:gd name="connsiteX3-27" fmla="*/ 2822 w 318911"/>
                  <a:gd name="connsiteY3-28" fmla="*/ 234245 h 392289"/>
                  <a:gd name="connsiteX4-29" fmla="*/ 0 w 318911"/>
                  <a:gd name="connsiteY4-30" fmla="*/ 0 h 392289"/>
                  <a:gd name="connsiteX0-31" fmla="*/ 0 w 318911"/>
                  <a:gd name="connsiteY0-32" fmla="*/ 0 h 392289"/>
                  <a:gd name="connsiteX1-33" fmla="*/ 318911 w 318911"/>
                  <a:gd name="connsiteY1-34" fmla="*/ 270933 h 392289"/>
                  <a:gd name="connsiteX2-35" fmla="*/ 11288 w 318911"/>
                  <a:gd name="connsiteY2-36" fmla="*/ 392289 h 392289"/>
                  <a:gd name="connsiteX3-37" fmla="*/ 2822 w 318911"/>
                  <a:gd name="connsiteY3-38" fmla="*/ 234245 h 392289"/>
                  <a:gd name="connsiteX4-39" fmla="*/ 0 w 318911"/>
                  <a:gd name="connsiteY4-40" fmla="*/ 0 h 392289"/>
                  <a:gd name="connsiteX0-41" fmla="*/ 0 w 318911"/>
                  <a:gd name="connsiteY0-42" fmla="*/ 0 h 392289"/>
                  <a:gd name="connsiteX1-43" fmla="*/ 318911 w 318911"/>
                  <a:gd name="connsiteY1-44" fmla="*/ 270933 h 392289"/>
                  <a:gd name="connsiteX2-45" fmla="*/ 11288 w 318911"/>
                  <a:gd name="connsiteY2-46" fmla="*/ 392289 h 392289"/>
                  <a:gd name="connsiteX3-47" fmla="*/ 2822 w 318911"/>
                  <a:gd name="connsiteY3-48" fmla="*/ 234245 h 392289"/>
                  <a:gd name="connsiteX4-49" fmla="*/ 0 w 318911"/>
                  <a:gd name="connsiteY4-50" fmla="*/ 0 h 392289"/>
                  <a:gd name="connsiteX0-51" fmla="*/ 0 w 318911"/>
                  <a:gd name="connsiteY0-52" fmla="*/ 0 h 392289"/>
                  <a:gd name="connsiteX1-53" fmla="*/ 318911 w 318911"/>
                  <a:gd name="connsiteY1-54" fmla="*/ 270933 h 392289"/>
                  <a:gd name="connsiteX2-55" fmla="*/ 11288 w 318911"/>
                  <a:gd name="connsiteY2-56" fmla="*/ 392289 h 392289"/>
                  <a:gd name="connsiteX3-57" fmla="*/ 2822 w 318911"/>
                  <a:gd name="connsiteY3-58" fmla="*/ 234245 h 392289"/>
                  <a:gd name="connsiteX4-59" fmla="*/ 0 w 318911"/>
                  <a:gd name="connsiteY4-60" fmla="*/ 0 h 392289"/>
                  <a:gd name="connsiteX0-61" fmla="*/ 0 w 318911"/>
                  <a:gd name="connsiteY0-62" fmla="*/ 0 h 392289"/>
                  <a:gd name="connsiteX1-63" fmla="*/ 318911 w 318911"/>
                  <a:gd name="connsiteY1-64" fmla="*/ 270933 h 392289"/>
                  <a:gd name="connsiteX2-65" fmla="*/ 11288 w 318911"/>
                  <a:gd name="connsiteY2-66" fmla="*/ 392289 h 392289"/>
                  <a:gd name="connsiteX3-67" fmla="*/ 2822 w 318911"/>
                  <a:gd name="connsiteY3-68" fmla="*/ 234245 h 392289"/>
                  <a:gd name="connsiteX4-69" fmla="*/ 0 w 318911"/>
                  <a:gd name="connsiteY4-70" fmla="*/ 0 h 392289"/>
                  <a:gd name="connsiteX0-71" fmla="*/ 0 w 318911"/>
                  <a:gd name="connsiteY0-72" fmla="*/ 0 h 392289"/>
                  <a:gd name="connsiteX1-73" fmla="*/ 318911 w 318911"/>
                  <a:gd name="connsiteY1-74" fmla="*/ 270933 h 392289"/>
                  <a:gd name="connsiteX2-75" fmla="*/ 11288 w 318911"/>
                  <a:gd name="connsiteY2-76" fmla="*/ 392289 h 392289"/>
                  <a:gd name="connsiteX3-77" fmla="*/ 2822 w 318911"/>
                  <a:gd name="connsiteY3-78" fmla="*/ 234245 h 392289"/>
                  <a:gd name="connsiteX4-79" fmla="*/ 0 w 318911"/>
                  <a:gd name="connsiteY4-80" fmla="*/ 0 h 392289"/>
                  <a:gd name="connsiteX0-81" fmla="*/ 0 w 318911"/>
                  <a:gd name="connsiteY0-82" fmla="*/ 0 h 392289"/>
                  <a:gd name="connsiteX1-83" fmla="*/ 318911 w 318911"/>
                  <a:gd name="connsiteY1-84" fmla="*/ 270933 h 392289"/>
                  <a:gd name="connsiteX2-85" fmla="*/ 11288 w 318911"/>
                  <a:gd name="connsiteY2-86" fmla="*/ 392289 h 392289"/>
                  <a:gd name="connsiteX3-87" fmla="*/ 2822 w 318911"/>
                  <a:gd name="connsiteY3-88" fmla="*/ 234245 h 392289"/>
                  <a:gd name="connsiteX4-89" fmla="*/ 0 w 318911"/>
                  <a:gd name="connsiteY4-90" fmla="*/ 0 h 392289"/>
                  <a:gd name="connsiteX0-91" fmla="*/ 0 w 321733"/>
                  <a:gd name="connsiteY0-92" fmla="*/ 0 h 409222"/>
                  <a:gd name="connsiteX1-93" fmla="*/ 321733 w 321733"/>
                  <a:gd name="connsiteY1-94" fmla="*/ 287866 h 409222"/>
                  <a:gd name="connsiteX2-95" fmla="*/ 14110 w 321733"/>
                  <a:gd name="connsiteY2-96" fmla="*/ 409222 h 409222"/>
                  <a:gd name="connsiteX3-97" fmla="*/ 5644 w 321733"/>
                  <a:gd name="connsiteY3-98" fmla="*/ 251178 h 409222"/>
                  <a:gd name="connsiteX4-99" fmla="*/ 0 w 321733"/>
                  <a:gd name="connsiteY4-100" fmla="*/ 0 h 409222"/>
                  <a:gd name="connsiteX0-101" fmla="*/ 0 w 321733"/>
                  <a:gd name="connsiteY0-102" fmla="*/ 0 h 409222"/>
                  <a:gd name="connsiteX1-103" fmla="*/ 321733 w 321733"/>
                  <a:gd name="connsiteY1-104" fmla="*/ 287866 h 409222"/>
                  <a:gd name="connsiteX2-105" fmla="*/ 14110 w 321733"/>
                  <a:gd name="connsiteY2-106" fmla="*/ 409222 h 409222"/>
                  <a:gd name="connsiteX3-107" fmla="*/ 5644 w 321733"/>
                  <a:gd name="connsiteY3-108" fmla="*/ 251178 h 409222"/>
                  <a:gd name="connsiteX4-109" fmla="*/ 0 w 321733"/>
                  <a:gd name="connsiteY4-110" fmla="*/ 0 h 4092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21733" h="409222">
                    <a:moveTo>
                      <a:pt x="0" y="0"/>
                    </a:moveTo>
                    <a:cubicBezTo>
                      <a:pt x="83726" y="121356"/>
                      <a:pt x="116652" y="234244"/>
                      <a:pt x="321733" y="287866"/>
                    </a:cubicBezTo>
                    <a:cubicBezTo>
                      <a:pt x="238007" y="390407"/>
                      <a:pt x="103481" y="408281"/>
                      <a:pt x="14110" y="409222"/>
                    </a:cubicBezTo>
                    <a:lnTo>
                      <a:pt x="5644" y="251178"/>
                    </a:lnTo>
                    <a:cubicBezTo>
                      <a:pt x="4703" y="173096"/>
                      <a:pt x="941" y="78082"/>
                      <a:pt x="0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: 圆顶角 86"/>
              <p:cNvSpPr/>
              <p:nvPr/>
            </p:nvSpPr>
            <p:spPr>
              <a:xfrm>
                <a:off x="3836700" y="3617433"/>
                <a:ext cx="1056167" cy="477283"/>
              </a:xfrm>
              <a:prstGeom prst="round2SameRect">
                <a:avLst>
                  <a:gd name="adj1" fmla="val 24338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3956063" y="2184115"/>
                <a:ext cx="811200" cy="19054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3"/>
              <a:srcRect l="34059" t="34905" r="53972" b="42421"/>
              <a:stretch>
                <a:fillRect/>
              </a:stretch>
            </p:blipFill>
            <p:spPr>
              <a:xfrm>
                <a:off x="3963467" y="3440287"/>
                <a:ext cx="801434" cy="643468"/>
              </a:xfrm>
              <a:custGeom>
                <a:avLst/>
                <a:gdLst>
                  <a:gd name="connsiteX0" fmla="*/ 0 w 801434"/>
                  <a:gd name="connsiteY0" fmla="*/ 0 h 643468"/>
                  <a:gd name="connsiteX1" fmla="*/ 359 w 801434"/>
                  <a:gd name="connsiteY1" fmla="*/ 0 h 643468"/>
                  <a:gd name="connsiteX2" fmla="*/ 399746 w 801434"/>
                  <a:gd name="connsiteY2" fmla="*/ 284507 h 643468"/>
                  <a:gd name="connsiteX3" fmla="*/ 799134 w 801434"/>
                  <a:gd name="connsiteY3" fmla="*/ 0 h 643468"/>
                  <a:gd name="connsiteX4" fmla="*/ 801434 w 801434"/>
                  <a:gd name="connsiteY4" fmla="*/ 0 h 643468"/>
                  <a:gd name="connsiteX5" fmla="*/ 801434 w 801434"/>
                  <a:gd name="connsiteY5" fmla="*/ 643468 h 643468"/>
                  <a:gd name="connsiteX6" fmla="*/ 0 w 801434"/>
                  <a:gd name="connsiteY6" fmla="*/ 643468 h 64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1434" h="643468">
                    <a:moveTo>
                      <a:pt x="0" y="0"/>
                    </a:moveTo>
                    <a:lnTo>
                      <a:pt x="359" y="0"/>
                    </a:lnTo>
                    <a:lnTo>
                      <a:pt x="399746" y="284507"/>
                    </a:lnTo>
                    <a:lnTo>
                      <a:pt x="799134" y="0"/>
                    </a:lnTo>
                    <a:lnTo>
                      <a:pt x="801434" y="0"/>
                    </a:lnTo>
                    <a:lnTo>
                      <a:pt x="801434" y="643468"/>
                    </a:lnTo>
                    <a:lnTo>
                      <a:pt x="0" y="643468"/>
                    </a:lnTo>
                    <a:close/>
                  </a:path>
                </a:pathLst>
              </a:custGeom>
            </p:spPr>
          </p:pic>
          <p:cxnSp>
            <p:nvCxnSpPr>
              <p:cNvPr id="90" name="直接连接符 89"/>
              <p:cNvCxnSpPr/>
              <p:nvPr/>
            </p:nvCxnSpPr>
            <p:spPr>
              <a:xfrm>
                <a:off x="3954265" y="2604000"/>
                <a:ext cx="81299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4361663" y="2604000"/>
                <a:ext cx="0" cy="477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4296767" y="3086400"/>
                <a:ext cx="1360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4379235" y="3247200"/>
                <a:ext cx="9264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任意多边形: 形状 93"/>
              <p:cNvSpPr/>
              <p:nvPr/>
            </p:nvSpPr>
            <p:spPr>
              <a:xfrm flipH="1">
                <a:off x="3961466" y="2188800"/>
                <a:ext cx="801136" cy="410400"/>
              </a:xfrm>
              <a:custGeom>
                <a:avLst/>
                <a:gdLst>
                  <a:gd name="connsiteX0" fmla="*/ 801136 w 801136"/>
                  <a:gd name="connsiteY0" fmla="*/ 0 h 410400"/>
                  <a:gd name="connsiteX1" fmla="*/ 404262 w 801136"/>
                  <a:gd name="connsiteY1" fmla="*/ 0 h 410400"/>
                  <a:gd name="connsiteX2" fmla="*/ 396874 w 801136"/>
                  <a:gd name="connsiteY2" fmla="*/ 0 h 410400"/>
                  <a:gd name="connsiteX3" fmla="*/ 0 w 801136"/>
                  <a:gd name="connsiteY3" fmla="*/ 0 h 410400"/>
                  <a:gd name="connsiteX4" fmla="*/ 0 w 801136"/>
                  <a:gd name="connsiteY4" fmla="*/ 410400 h 410400"/>
                  <a:gd name="connsiteX5" fmla="*/ 86808 w 801136"/>
                  <a:gd name="connsiteY5" fmla="*/ 410400 h 410400"/>
                  <a:gd name="connsiteX6" fmla="*/ 161772 w 801136"/>
                  <a:gd name="connsiteY6" fmla="*/ 387559 h 410400"/>
                  <a:gd name="connsiteX7" fmla="*/ 388763 w 801136"/>
                  <a:gd name="connsiteY7" fmla="*/ 141816 h 410400"/>
                  <a:gd name="connsiteX8" fmla="*/ 400568 w 801136"/>
                  <a:gd name="connsiteY8" fmla="*/ 65176 h 410400"/>
                  <a:gd name="connsiteX9" fmla="*/ 412373 w 801136"/>
                  <a:gd name="connsiteY9" fmla="*/ 141816 h 410400"/>
                  <a:gd name="connsiteX10" fmla="*/ 639364 w 801136"/>
                  <a:gd name="connsiteY10" fmla="*/ 387559 h 410400"/>
                  <a:gd name="connsiteX11" fmla="*/ 714328 w 801136"/>
                  <a:gd name="connsiteY11" fmla="*/ 410400 h 410400"/>
                  <a:gd name="connsiteX12" fmla="*/ 801136 w 801136"/>
                  <a:gd name="connsiteY12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1136" h="410400">
                    <a:moveTo>
                      <a:pt x="801136" y="0"/>
                    </a:moveTo>
                    <a:lnTo>
                      <a:pt x="404262" y="0"/>
                    </a:lnTo>
                    <a:lnTo>
                      <a:pt x="396874" y="0"/>
                    </a:lnTo>
                    <a:lnTo>
                      <a:pt x="0" y="0"/>
                    </a:lnTo>
                    <a:lnTo>
                      <a:pt x="0" y="410400"/>
                    </a:lnTo>
                    <a:lnTo>
                      <a:pt x="86808" y="410400"/>
                    </a:lnTo>
                    <a:lnTo>
                      <a:pt x="161772" y="387559"/>
                    </a:lnTo>
                    <a:cubicBezTo>
                      <a:pt x="269767" y="342723"/>
                      <a:pt x="353598" y="252793"/>
                      <a:pt x="388763" y="141816"/>
                    </a:cubicBezTo>
                    <a:lnTo>
                      <a:pt x="400568" y="65176"/>
                    </a:lnTo>
                    <a:lnTo>
                      <a:pt x="412373" y="141816"/>
                    </a:lnTo>
                    <a:cubicBezTo>
                      <a:pt x="447539" y="252793"/>
                      <a:pt x="531369" y="342723"/>
                      <a:pt x="639364" y="387559"/>
                    </a:cubicBezTo>
                    <a:lnTo>
                      <a:pt x="714328" y="410400"/>
                    </a:lnTo>
                    <a:lnTo>
                      <a:pt x="801136" y="4104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4117757" y="2756535"/>
                <a:ext cx="78360" cy="53827"/>
                <a:chOff x="3653790" y="2756535"/>
                <a:chExt cx="78360" cy="53827"/>
              </a:xfrm>
            </p:grpSpPr>
            <p:sp>
              <p:nvSpPr>
                <p:cNvPr id="106" name="椭圆 105"/>
                <p:cNvSpPr/>
                <p:nvPr/>
              </p:nvSpPr>
              <p:spPr>
                <a:xfrm>
                  <a:off x="3676770" y="2781562"/>
                  <a:ext cx="324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3653790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3711195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6" name="组合 95"/>
              <p:cNvGrpSpPr/>
              <p:nvPr/>
            </p:nvGrpSpPr>
            <p:grpSpPr>
              <a:xfrm>
                <a:off x="4521927" y="2756535"/>
                <a:ext cx="78360" cy="53827"/>
                <a:chOff x="3653790" y="2756535"/>
                <a:chExt cx="78360" cy="53827"/>
              </a:xfrm>
            </p:grpSpPr>
            <p:sp>
              <p:nvSpPr>
                <p:cNvPr id="99" name="椭圆 98"/>
                <p:cNvSpPr/>
                <p:nvPr/>
              </p:nvSpPr>
              <p:spPr>
                <a:xfrm>
                  <a:off x="3676770" y="2781562"/>
                  <a:ext cx="324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0" name="组合 99"/>
                <p:cNvGrpSpPr/>
                <p:nvPr/>
              </p:nvGrpSpPr>
              <p:grpSpPr>
                <a:xfrm>
                  <a:off x="3653790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3711195" y="2756535"/>
                  <a:ext cx="20955" cy="18000"/>
                  <a:chOff x="3663315" y="2756535"/>
                  <a:chExt cx="20955" cy="18000"/>
                </a:xfrm>
              </p:grpSpPr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3663315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3684270" y="2756535"/>
                    <a:ext cx="0" cy="18000"/>
                  </a:xfrm>
                  <a:prstGeom prst="line">
                    <a:avLst/>
                  </a:prstGeom>
                  <a:ln w="1079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7" name="等腰三角形 79"/>
              <p:cNvSpPr/>
              <p:nvPr/>
            </p:nvSpPr>
            <p:spPr>
              <a:xfrm rot="19474181">
                <a:off x="4085098" y="3361836"/>
                <a:ext cx="167899" cy="442726"/>
              </a:xfrm>
              <a:custGeom>
                <a:avLst/>
                <a:gdLst>
                  <a:gd name="connsiteX0" fmla="*/ 0 w 170135"/>
                  <a:gd name="connsiteY0" fmla="*/ 433179 h 433179"/>
                  <a:gd name="connsiteX1" fmla="*/ 85068 w 170135"/>
                  <a:gd name="connsiteY1" fmla="*/ 0 h 433179"/>
                  <a:gd name="connsiteX2" fmla="*/ 170135 w 170135"/>
                  <a:gd name="connsiteY2" fmla="*/ 433179 h 433179"/>
                  <a:gd name="connsiteX3" fmla="*/ 0 w 170135"/>
                  <a:gd name="connsiteY3" fmla="*/ 433179 h 433179"/>
                  <a:gd name="connsiteX0-1" fmla="*/ 0 w 245206"/>
                  <a:gd name="connsiteY0-2" fmla="*/ 433179 h 433179"/>
                  <a:gd name="connsiteX1-3" fmla="*/ 85068 w 245206"/>
                  <a:gd name="connsiteY1-4" fmla="*/ 0 h 433179"/>
                  <a:gd name="connsiteX2-5" fmla="*/ 245206 w 245206"/>
                  <a:gd name="connsiteY2-6" fmla="*/ 432816 h 433179"/>
                  <a:gd name="connsiteX3-7" fmla="*/ 0 w 245206"/>
                  <a:gd name="connsiteY3-8" fmla="*/ 433179 h 433179"/>
                  <a:gd name="connsiteX0-9" fmla="*/ 9943 w 160138"/>
                  <a:gd name="connsiteY0-10" fmla="*/ 437652 h 437652"/>
                  <a:gd name="connsiteX1-11" fmla="*/ 0 w 160138"/>
                  <a:gd name="connsiteY1-12" fmla="*/ 0 h 437652"/>
                  <a:gd name="connsiteX2-13" fmla="*/ 160138 w 160138"/>
                  <a:gd name="connsiteY2-14" fmla="*/ 432816 h 437652"/>
                  <a:gd name="connsiteX3-15" fmla="*/ 9943 w 160138"/>
                  <a:gd name="connsiteY3-16" fmla="*/ 437652 h 437652"/>
                  <a:gd name="connsiteX0-17" fmla="*/ 17017 w 160138"/>
                  <a:gd name="connsiteY0-18" fmla="*/ 430995 h 432816"/>
                  <a:gd name="connsiteX1-19" fmla="*/ 0 w 160138"/>
                  <a:gd name="connsiteY1-20" fmla="*/ 0 h 432816"/>
                  <a:gd name="connsiteX2-21" fmla="*/ 160138 w 160138"/>
                  <a:gd name="connsiteY2-22" fmla="*/ 432816 h 432816"/>
                  <a:gd name="connsiteX3-23" fmla="*/ 17017 w 160138"/>
                  <a:gd name="connsiteY3-24" fmla="*/ 430995 h 432816"/>
                  <a:gd name="connsiteX0-25" fmla="*/ 41791 w 160138"/>
                  <a:gd name="connsiteY0-26" fmla="*/ 415889 h 432816"/>
                  <a:gd name="connsiteX1-27" fmla="*/ 0 w 160138"/>
                  <a:gd name="connsiteY1-28" fmla="*/ 0 h 432816"/>
                  <a:gd name="connsiteX2-29" fmla="*/ 160138 w 160138"/>
                  <a:gd name="connsiteY2-30" fmla="*/ 432816 h 432816"/>
                  <a:gd name="connsiteX3-31" fmla="*/ 41791 w 160138"/>
                  <a:gd name="connsiteY3-32" fmla="*/ 415889 h 432816"/>
                  <a:gd name="connsiteX0-33" fmla="*/ 12599 w 160138"/>
                  <a:gd name="connsiteY0-34" fmla="*/ 437204 h 437204"/>
                  <a:gd name="connsiteX1-35" fmla="*/ 0 w 160138"/>
                  <a:gd name="connsiteY1-36" fmla="*/ 0 h 437204"/>
                  <a:gd name="connsiteX2-37" fmla="*/ 160138 w 160138"/>
                  <a:gd name="connsiteY2-38" fmla="*/ 432816 h 437204"/>
                  <a:gd name="connsiteX3-39" fmla="*/ 12599 w 160138"/>
                  <a:gd name="connsiteY3-40" fmla="*/ 437204 h 437204"/>
                  <a:gd name="connsiteX0-41" fmla="*/ 20360 w 167899"/>
                  <a:gd name="connsiteY0-42" fmla="*/ 442726 h 442726"/>
                  <a:gd name="connsiteX1-43" fmla="*/ 0 w 167899"/>
                  <a:gd name="connsiteY1-44" fmla="*/ 0 h 442726"/>
                  <a:gd name="connsiteX2-45" fmla="*/ 167899 w 167899"/>
                  <a:gd name="connsiteY2-46" fmla="*/ 438338 h 442726"/>
                  <a:gd name="connsiteX3-47" fmla="*/ 20360 w 167899"/>
                  <a:gd name="connsiteY3-48" fmla="*/ 442726 h 442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7899" h="442726">
                    <a:moveTo>
                      <a:pt x="20360" y="442726"/>
                    </a:moveTo>
                    <a:lnTo>
                      <a:pt x="0" y="0"/>
                    </a:lnTo>
                    <a:lnTo>
                      <a:pt x="167899" y="438338"/>
                    </a:lnTo>
                    <a:lnTo>
                      <a:pt x="20360" y="44272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等腰三角形 79"/>
              <p:cNvSpPr/>
              <p:nvPr/>
            </p:nvSpPr>
            <p:spPr>
              <a:xfrm rot="2125819" flipH="1">
                <a:off x="4469464" y="3361837"/>
                <a:ext cx="167899" cy="442726"/>
              </a:xfrm>
              <a:custGeom>
                <a:avLst/>
                <a:gdLst>
                  <a:gd name="connsiteX0" fmla="*/ 0 w 170135"/>
                  <a:gd name="connsiteY0" fmla="*/ 433179 h 433179"/>
                  <a:gd name="connsiteX1" fmla="*/ 85068 w 170135"/>
                  <a:gd name="connsiteY1" fmla="*/ 0 h 433179"/>
                  <a:gd name="connsiteX2" fmla="*/ 170135 w 170135"/>
                  <a:gd name="connsiteY2" fmla="*/ 433179 h 433179"/>
                  <a:gd name="connsiteX3" fmla="*/ 0 w 170135"/>
                  <a:gd name="connsiteY3" fmla="*/ 433179 h 433179"/>
                  <a:gd name="connsiteX0-1" fmla="*/ 0 w 245206"/>
                  <a:gd name="connsiteY0-2" fmla="*/ 433179 h 433179"/>
                  <a:gd name="connsiteX1-3" fmla="*/ 85068 w 245206"/>
                  <a:gd name="connsiteY1-4" fmla="*/ 0 h 433179"/>
                  <a:gd name="connsiteX2-5" fmla="*/ 245206 w 245206"/>
                  <a:gd name="connsiteY2-6" fmla="*/ 432816 h 433179"/>
                  <a:gd name="connsiteX3-7" fmla="*/ 0 w 245206"/>
                  <a:gd name="connsiteY3-8" fmla="*/ 433179 h 433179"/>
                  <a:gd name="connsiteX0-9" fmla="*/ 9943 w 160138"/>
                  <a:gd name="connsiteY0-10" fmla="*/ 437652 h 437652"/>
                  <a:gd name="connsiteX1-11" fmla="*/ 0 w 160138"/>
                  <a:gd name="connsiteY1-12" fmla="*/ 0 h 437652"/>
                  <a:gd name="connsiteX2-13" fmla="*/ 160138 w 160138"/>
                  <a:gd name="connsiteY2-14" fmla="*/ 432816 h 437652"/>
                  <a:gd name="connsiteX3-15" fmla="*/ 9943 w 160138"/>
                  <a:gd name="connsiteY3-16" fmla="*/ 437652 h 437652"/>
                  <a:gd name="connsiteX0-17" fmla="*/ 17017 w 160138"/>
                  <a:gd name="connsiteY0-18" fmla="*/ 430995 h 432816"/>
                  <a:gd name="connsiteX1-19" fmla="*/ 0 w 160138"/>
                  <a:gd name="connsiteY1-20" fmla="*/ 0 h 432816"/>
                  <a:gd name="connsiteX2-21" fmla="*/ 160138 w 160138"/>
                  <a:gd name="connsiteY2-22" fmla="*/ 432816 h 432816"/>
                  <a:gd name="connsiteX3-23" fmla="*/ 17017 w 160138"/>
                  <a:gd name="connsiteY3-24" fmla="*/ 430995 h 432816"/>
                  <a:gd name="connsiteX0-25" fmla="*/ 41791 w 160138"/>
                  <a:gd name="connsiteY0-26" fmla="*/ 415889 h 432816"/>
                  <a:gd name="connsiteX1-27" fmla="*/ 0 w 160138"/>
                  <a:gd name="connsiteY1-28" fmla="*/ 0 h 432816"/>
                  <a:gd name="connsiteX2-29" fmla="*/ 160138 w 160138"/>
                  <a:gd name="connsiteY2-30" fmla="*/ 432816 h 432816"/>
                  <a:gd name="connsiteX3-31" fmla="*/ 41791 w 160138"/>
                  <a:gd name="connsiteY3-32" fmla="*/ 415889 h 432816"/>
                  <a:gd name="connsiteX0-33" fmla="*/ 12599 w 160138"/>
                  <a:gd name="connsiteY0-34" fmla="*/ 437204 h 437204"/>
                  <a:gd name="connsiteX1-35" fmla="*/ 0 w 160138"/>
                  <a:gd name="connsiteY1-36" fmla="*/ 0 h 437204"/>
                  <a:gd name="connsiteX2-37" fmla="*/ 160138 w 160138"/>
                  <a:gd name="connsiteY2-38" fmla="*/ 432816 h 437204"/>
                  <a:gd name="connsiteX3-39" fmla="*/ 12599 w 160138"/>
                  <a:gd name="connsiteY3-40" fmla="*/ 437204 h 437204"/>
                  <a:gd name="connsiteX0-41" fmla="*/ 20360 w 167899"/>
                  <a:gd name="connsiteY0-42" fmla="*/ 442726 h 442726"/>
                  <a:gd name="connsiteX1-43" fmla="*/ 0 w 167899"/>
                  <a:gd name="connsiteY1-44" fmla="*/ 0 h 442726"/>
                  <a:gd name="connsiteX2-45" fmla="*/ 167899 w 167899"/>
                  <a:gd name="connsiteY2-46" fmla="*/ 438338 h 442726"/>
                  <a:gd name="connsiteX3-47" fmla="*/ 20360 w 167899"/>
                  <a:gd name="connsiteY3-48" fmla="*/ 442726 h 442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7899" h="442726">
                    <a:moveTo>
                      <a:pt x="20360" y="442726"/>
                    </a:moveTo>
                    <a:lnTo>
                      <a:pt x="0" y="0"/>
                    </a:lnTo>
                    <a:lnTo>
                      <a:pt x="167899" y="438338"/>
                    </a:lnTo>
                    <a:lnTo>
                      <a:pt x="20360" y="44272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 userDrawn="1"/>
        </p:nvGrpSpPr>
        <p:grpSpPr>
          <a:xfrm>
            <a:off x="4545453" y="3068541"/>
            <a:ext cx="1092000" cy="2142957"/>
            <a:chOff x="10495222" y="3234789"/>
            <a:chExt cx="1092000" cy="2142957"/>
          </a:xfrm>
        </p:grpSpPr>
        <p:sp>
          <p:nvSpPr>
            <p:cNvPr id="118" name="椭圆 117"/>
            <p:cNvSpPr/>
            <p:nvPr/>
          </p:nvSpPr>
          <p:spPr>
            <a:xfrm>
              <a:off x="10646422" y="3234789"/>
              <a:ext cx="764881" cy="764881"/>
            </a:xfrm>
            <a:prstGeom prst="ellipse">
              <a:avLst/>
            </a:prstGeom>
            <a:solidFill>
              <a:srgbClr val="7F7F7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10722616" y="3586987"/>
              <a:ext cx="637212" cy="5739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: 圆顶角 119"/>
            <p:cNvSpPr/>
            <p:nvPr/>
          </p:nvSpPr>
          <p:spPr>
            <a:xfrm>
              <a:off x="10642791" y="3656822"/>
              <a:ext cx="806640" cy="8044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10495222" y="4062445"/>
              <a:ext cx="1092000" cy="302400"/>
              <a:chOff x="2503200" y="2602030"/>
              <a:chExt cx="1092000" cy="302400"/>
            </a:xfrm>
          </p:grpSpPr>
          <p:sp>
            <p:nvSpPr>
              <p:cNvPr id="153" name="椭圆 152"/>
              <p:cNvSpPr/>
              <p:nvPr/>
            </p:nvSpPr>
            <p:spPr>
              <a:xfrm>
                <a:off x="2503200" y="2602030"/>
                <a:ext cx="302400" cy="302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4" name="直接连接符 153"/>
              <p:cNvCxnSpPr/>
              <p:nvPr/>
            </p:nvCxnSpPr>
            <p:spPr>
              <a:xfrm>
                <a:off x="2587200" y="2750400"/>
                <a:ext cx="74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椭圆 154"/>
              <p:cNvSpPr/>
              <p:nvPr/>
            </p:nvSpPr>
            <p:spPr>
              <a:xfrm>
                <a:off x="3292800" y="2602030"/>
                <a:ext cx="302400" cy="302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3446400" y="2750400"/>
                <a:ext cx="74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: 圆顶角 121"/>
            <p:cNvSpPr/>
            <p:nvPr/>
          </p:nvSpPr>
          <p:spPr>
            <a:xfrm>
              <a:off x="10521230" y="5075346"/>
              <a:ext cx="1056167" cy="302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10640593" y="4062446"/>
              <a:ext cx="811200" cy="131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10638795" y="4062498"/>
              <a:ext cx="8129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11046193" y="4061771"/>
              <a:ext cx="0" cy="492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10981297" y="4559108"/>
              <a:ext cx="1360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组合 126"/>
            <p:cNvGrpSpPr/>
            <p:nvPr/>
          </p:nvGrpSpPr>
          <p:grpSpPr>
            <a:xfrm>
              <a:off x="10802287" y="4229243"/>
              <a:ext cx="78360" cy="53827"/>
              <a:chOff x="3653790" y="2756535"/>
              <a:chExt cx="78360" cy="53827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3676770" y="2781562"/>
                <a:ext cx="32400" cy="28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7" name="组合 146"/>
              <p:cNvGrpSpPr/>
              <p:nvPr/>
            </p:nvGrpSpPr>
            <p:grpSpPr>
              <a:xfrm>
                <a:off x="3653790" y="2756535"/>
                <a:ext cx="20955" cy="18000"/>
                <a:chOff x="3663315" y="2756535"/>
                <a:chExt cx="20955" cy="18000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3663315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3684270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组合 147"/>
              <p:cNvGrpSpPr/>
              <p:nvPr/>
            </p:nvGrpSpPr>
            <p:grpSpPr>
              <a:xfrm>
                <a:off x="3711195" y="2756535"/>
                <a:ext cx="20955" cy="18000"/>
                <a:chOff x="3663315" y="2756535"/>
                <a:chExt cx="20955" cy="18000"/>
              </a:xfrm>
            </p:grpSpPr>
            <p:cxnSp>
              <p:nvCxnSpPr>
                <p:cNvPr id="149" name="直接连接符 148"/>
                <p:cNvCxnSpPr/>
                <p:nvPr/>
              </p:nvCxnSpPr>
              <p:spPr>
                <a:xfrm>
                  <a:off x="3663315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>
                  <a:off x="3684270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组合 127"/>
            <p:cNvGrpSpPr/>
            <p:nvPr/>
          </p:nvGrpSpPr>
          <p:grpSpPr>
            <a:xfrm>
              <a:off x="11206457" y="4229243"/>
              <a:ext cx="78360" cy="53827"/>
              <a:chOff x="3653790" y="2756535"/>
              <a:chExt cx="78360" cy="53827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3676770" y="2781562"/>
                <a:ext cx="32400" cy="28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>
                <a:off x="3653790" y="2756535"/>
                <a:ext cx="20955" cy="18000"/>
                <a:chOff x="3663315" y="2756535"/>
                <a:chExt cx="20955" cy="18000"/>
              </a:xfrm>
            </p:grpSpPr>
            <p:cxnSp>
              <p:nvCxnSpPr>
                <p:cNvPr id="144" name="直接连接符 143"/>
                <p:cNvCxnSpPr/>
                <p:nvPr/>
              </p:nvCxnSpPr>
              <p:spPr>
                <a:xfrm>
                  <a:off x="3663315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3684270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组合 140"/>
              <p:cNvGrpSpPr/>
              <p:nvPr/>
            </p:nvGrpSpPr>
            <p:grpSpPr>
              <a:xfrm>
                <a:off x="3711195" y="2756535"/>
                <a:ext cx="20955" cy="18000"/>
                <a:chOff x="3663315" y="2756535"/>
                <a:chExt cx="20955" cy="18000"/>
              </a:xfrm>
            </p:grpSpPr>
            <p:cxnSp>
              <p:nvCxnSpPr>
                <p:cNvPr id="142" name="直接连接符 141"/>
                <p:cNvCxnSpPr/>
                <p:nvPr/>
              </p:nvCxnSpPr>
              <p:spPr>
                <a:xfrm>
                  <a:off x="3663315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3684270" y="2756535"/>
                  <a:ext cx="0" cy="18000"/>
                </a:xfrm>
                <a:prstGeom prst="line">
                  <a:avLst/>
                </a:prstGeom>
                <a:ln w="1079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" name="弧形 128"/>
            <p:cNvSpPr/>
            <p:nvPr/>
          </p:nvSpPr>
          <p:spPr>
            <a:xfrm>
              <a:off x="10862239" y="4347237"/>
              <a:ext cx="428196" cy="428196"/>
            </a:xfrm>
            <a:prstGeom prst="arc">
              <a:avLst>
                <a:gd name="adj1" fmla="val 6121692"/>
                <a:gd name="adj2" fmla="val 7761584"/>
              </a:avLst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3"/>
            <a:srcRect l="39468" t="50000" r="48568" b="34048"/>
            <a:stretch>
              <a:fillRect/>
            </a:stretch>
          </p:blipFill>
          <p:spPr>
            <a:xfrm>
              <a:off x="10650864" y="4913108"/>
              <a:ext cx="801945" cy="453172"/>
            </a:xfrm>
            <a:custGeom>
              <a:avLst/>
              <a:gdLst>
                <a:gd name="connsiteX0" fmla="*/ 0 w 822435"/>
                <a:gd name="connsiteY0" fmla="*/ 0 h 464751"/>
                <a:gd name="connsiteX1" fmla="*/ 822435 w 822435"/>
                <a:gd name="connsiteY1" fmla="*/ 0 h 464751"/>
                <a:gd name="connsiteX2" fmla="*/ 822435 w 822435"/>
                <a:gd name="connsiteY2" fmla="*/ 464751 h 464751"/>
                <a:gd name="connsiteX3" fmla="*/ 0 w 822435"/>
                <a:gd name="connsiteY3" fmla="*/ 464751 h 46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435" h="464751">
                  <a:moveTo>
                    <a:pt x="0" y="0"/>
                  </a:moveTo>
                  <a:lnTo>
                    <a:pt x="822435" y="0"/>
                  </a:lnTo>
                  <a:lnTo>
                    <a:pt x="822435" y="464751"/>
                  </a:lnTo>
                  <a:lnTo>
                    <a:pt x="0" y="464751"/>
                  </a:lnTo>
                  <a:close/>
                </a:path>
              </a:pathLst>
            </a:custGeom>
          </p:spPr>
        </p:pic>
        <p:sp>
          <p:nvSpPr>
            <p:cNvPr id="131" name="椭圆 130"/>
            <p:cNvSpPr/>
            <p:nvPr/>
          </p:nvSpPr>
          <p:spPr>
            <a:xfrm>
              <a:off x="10992586" y="5123353"/>
              <a:ext cx="28800" cy="28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1046193" y="4912995"/>
              <a:ext cx="0" cy="4647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任意多边形: 形状 132"/>
            <p:cNvSpPr/>
            <p:nvPr/>
          </p:nvSpPr>
          <p:spPr>
            <a:xfrm>
              <a:off x="11051218" y="4915339"/>
              <a:ext cx="432000" cy="60833"/>
            </a:xfrm>
            <a:custGeom>
              <a:avLst/>
              <a:gdLst>
                <a:gd name="connsiteX0" fmla="*/ 0 w 390514"/>
                <a:gd name="connsiteY0" fmla="*/ 0 h 60833"/>
                <a:gd name="connsiteX1" fmla="*/ 390514 w 390514"/>
                <a:gd name="connsiteY1" fmla="*/ 0 h 60833"/>
                <a:gd name="connsiteX2" fmla="*/ 390514 w 390514"/>
                <a:gd name="connsiteY2" fmla="*/ 60833 h 60833"/>
                <a:gd name="connsiteX3" fmla="*/ 59744 w 390514"/>
                <a:gd name="connsiteY3" fmla="*/ 60833 h 60833"/>
                <a:gd name="connsiteX4" fmla="*/ 0 w 390514"/>
                <a:gd name="connsiteY4" fmla="*/ 1089 h 6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14" h="60833">
                  <a:moveTo>
                    <a:pt x="0" y="0"/>
                  </a:moveTo>
                  <a:lnTo>
                    <a:pt x="390514" y="0"/>
                  </a:lnTo>
                  <a:lnTo>
                    <a:pt x="390514" y="60833"/>
                  </a:lnTo>
                  <a:lnTo>
                    <a:pt x="59744" y="60833"/>
                  </a:lnTo>
                  <a:cubicBezTo>
                    <a:pt x="26748" y="60833"/>
                    <a:pt x="0" y="34085"/>
                    <a:pt x="0" y="10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: 形状 133"/>
            <p:cNvSpPr/>
            <p:nvPr/>
          </p:nvSpPr>
          <p:spPr>
            <a:xfrm flipH="1">
              <a:off x="10612555" y="4915339"/>
              <a:ext cx="432000" cy="60833"/>
            </a:xfrm>
            <a:custGeom>
              <a:avLst/>
              <a:gdLst>
                <a:gd name="connsiteX0" fmla="*/ 0 w 390514"/>
                <a:gd name="connsiteY0" fmla="*/ 0 h 60833"/>
                <a:gd name="connsiteX1" fmla="*/ 390514 w 390514"/>
                <a:gd name="connsiteY1" fmla="*/ 0 h 60833"/>
                <a:gd name="connsiteX2" fmla="*/ 390514 w 390514"/>
                <a:gd name="connsiteY2" fmla="*/ 60833 h 60833"/>
                <a:gd name="connsiteX3" fmla="*/ 59744 w 390514"/>
                <a:gd name="connsiteY3" fmla="*/ 60833 h 60833"/>
                <a:gd name="connsiteX4" fmla="*/ 0 w 390514"/>
                <a:gd name="connsiteY4" fmla="*/ 1089 h 6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14" h="60833">
                  <a:moveTo>
                    <a:pt x="0" y="0"/>
                  </a:moveTo>
                  <a:lnTo>
                    <a:pt x="390514" y="0"/>
                  </a:lnTo>
                  <a:lnTo>
                    <a:pt x="390514" y="60833"/>
                  </a:lnTo>
                  <a:lnTo>
                    <a:pt x="59744" y="60833"/>
                  </a:lnTo>
                  <a:cubicBezTo>
                    <a:pt x="26748" y="60833"/>
                    <a:pt x="0" y="34085"/>
                    <a:pt x="0" y="10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10992586" y="5228376"/>
              <a:ext cx="28800" cy="28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10849348" y="4434493"/>
              <a:ext cx="118458" cy="1184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11121364" y="4434493"/>
              <a:ext cx="118458" cy="1184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弧形 137"/>
            <p:cNvSpPr/>
            <p:nvPr/>
          </p:nvSpPr>
          <p:spPr>
            <a:xfrm>
              <a:off x="10909324" y="4410123"/>
              <a:ext cx="273738" cy="404562"/>
            </a:xfrm>
            <a:prstGeom prst="arc">
              <a:avLst>
                <a:gd name="adj1" fmla="val 14487725"/>
                <a:gd name="adj2" fmla="val 1795079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5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7018507" y="1316826"/>
            <a:ext cx="1255983" cy="2097461"/>
            <a:chOff x="7607549" y="1497900"/>
            <a:chExt cx="1984419" cy="3313933"/>
          </a:xfrm>
        </p:grpSpPr>
        <p:sp>
          <p:nvSpPr>
            <p:cNvPr id="6" name="矩形: 圆顶角 5"/>
            <p:cNvSpPr/>
            <p:nvPr/>
          </p:nvSpPr>
          <p:spPr>
            <a:xfrm>
              <a:off x="7658537" y="4105341"/>
              <a:ext cx="1892342" cy="706442"/>
            </a:xfrm>
            <a:prstGeom prst="round2SameRect">
              <a:avLst>
                <a:gd name="adj1" fmla="val 42611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844374" y="3790858"/>
              <a:ext cx="1522909" cy="1020975"/>
              <a:chOff x="6369884" y="4137126"/>
              <a:chExt cx="1522909" cy="1020975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6375945" y="4788818"/>
                <a:ext cx="155797" cy="36918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375258" y="4680968"/>
                <a:ext cx="201310" cy="47703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372704" y="4568695"/>
                <a:ext cx="248690" cy="58930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75258" y="4468525"/>
                <a:ext cx="290962" cy="68947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382921" y="4380462"/>
                <a:ext cx="328125" cy="777539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380366" y="4268186"/>
                <a:ext cx="375506" cy="88981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636988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41471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645953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50436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654918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59401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63884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668366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72849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681814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686297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695262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704227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722157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731123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740088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744570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7535360" y="4137126"/>
                <a:ext cx="357087" cy="84616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7580186" y="4137126"/>
                <a:ext cx="307153" cy="72784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669838" y="4137126"/>
                <a:ext cx="216933" cy="514054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714664" y="4137126"/>
                <a:ext cx="178129" cy="42210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7759490" y="4137126"/>
                <a:ext cx="132957" cy="31506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7804316" y="4137126"/>
                <a:ext cx="83023" cy="19673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7849148" y="4137126"/>
                <a:ext cx="38191" cy="90499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6375945" y="4895039"/>
                <a:ext cx="110971" cy="262962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6374384" y="4997563"/>
                <a:ext cx="67706" cy="16043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625012" y="4137126"/>
                <a:ext cx="267435" cy="63372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7490534" y="4137126"/>
                <a:ext cx="394250" cy="93423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735605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13192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677331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690779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708710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17675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726640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699744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矩形 70"/>
              <p:cNvSpPr/>
              <p:nvPr/>
            </p:nvSpPr>
            <p:spPr>
              <a:xfrm>
                <a:off x="6374384" y="4137126"/>
                <a:ext cx="1516336" cy="10209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弦形 7"/>
            <p:cNvSpPr/>
            <p:nvPr/>
          </p:nvSpPr>
          <p:spPr>
            <a:xfrm>
              <a:off x="7607549" y="2327822"/>
              <a:ext cx="477982" cy="477982"/>
            </a:xfrm>
            <a:prstGeom prst="chord">
              <a:avLst>
                <a:gd name="adj1" fmla="val 5503712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 flipH="1">
              <a:off x="9113986" y="2327822"/>
              <a:ext cx="477982" cy="477982"/>
              <a:chOff x="10832481" y="1318295"/>
              <a:chExt cx="477982" cy="477982"/>
            </a:xfrm>
          </p:grpSpPr>
          <p:sp>
            <p:nvSpPr>
              <p:cNvPr id="27" name="弦形 26"/>
              <p:cNvSpPr/>
              <p:nvPr/>
            </p:nvSpPr>
            <p:spPr>
              <a:xfrm>
                <a:off x="10832481" y="1318295"/>
                <a:ext cx="477982" cy="477982"/>
              </a:xfrm>
              <a:prstGeom prst="chord">
                <a:avLst>
                  <a:gd name="adj1" fmla="val 5503712"/>
                  <a:gd name="adj2" fmla="val 162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0951406" y="1557286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7846172" y="1497900"/>
              <a:ext cx="1517073" cy="22963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: 圆顶角 10"/>
            <p:cNvSpPr/>
            <p:nvPr/>
          </p:nvSpPr>
          <p:spPr>
            <a:xfrm>
              <a:off x="7846908" y="1747282"/>
              <a:ext cx="1515600" cy="2047009"/>
            </a:xfrm>
            <a:prstGeom prst="round2SameRect">
              <a:avLst>
                <a:gd name="adj1" fmla="val 2762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846172" y="1497900"/>
              <a:ext cx="1517073" cy="2296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846172" y="2194091"/>
              <a:ext cx="15163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7846908" y="2131745"/>
              <a:ext cx="741600" cy="74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620908" y="2131745"/>
              <a:ext cx="741600" cy="74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8604708" y="2194091"/>
              <a:ext cx="0" cy="904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726474" y="256681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501412" y="3098100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805449" y="2480443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8878186" y="2493033"/>
              <a:ext cx="54000" cy="5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198438" y="2480443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8317934" y="2493033"/>
              <a:ext cx="54000" cy="5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653812" y="3296800"/>
              <a:ext cx="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7617449" y="3794291"/>
              <a:ext cx="1902562" cy="342900"/>
              <a:chOff x="3309902" y="4782833"/>
              <a:chExt cx="1902562" cy="342900"/>
            </a:xfrm>
          </p:grpSpPr>
          <p:sp>
            <p:nvSpPr>
              <p:cNvPr id="25" name="平行四边形 24"/>
              <p:cNvSpPr/>
              <p:nvPr/>
            </p:nvSpPr>
            <p:spPr>
              <a:xfrm>
                <a:off x="3309902" y="4782833"/>
                <a:ext cx="914288" cy="342900"/>
              </a:xfrm>
              <a:prstGeom prst="parallelogram">
                <a:avLst>
                  <a:gd name="adj" fmla="val 66120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平行四边形 25"/>
              <p:cNvSpPr/>
              <p:nvPr/>
            </p:nvSpPr>
            <p:spPr>
              <a:xfrm flipH="1">
                <a:off x="4064386" y="4782833"/>
                <a:ext cx="1148078" cy="342900"/>
              </a:xfrm>
              <a:prstGeom prst="parallelogram">
                <a:avLst>
                  <a:gd name="adj" fmla="val 50367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2" name="文本框 71"/>
          <p:cNvSpPr txBox="1"/>
          <p:nvPr userDrawn="1"/>
        </p:nvSpPr>
        <p:spPr>
          <a:xfrm>
            <a:off x="4053614" y="4825811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人教版 七年级 第一章 第一节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5068420" y="1723711"/>
            <a:ext cx="1347620" cy="1691666"/>
            <a:chOff x="342988" y="4151340"/>
            <a:chExt cx="1545351" cy="1939880"/>
          </a:xfrm>
        </p:grpSpPr>
        <p:sp>
          <p:nvSpPr>
            <p:cNvPr id="75" name="矩形 74"/>
            <p:cNvSpPr/>
            <p:nvPr/>
          </p:nvSpPr>
          <p:spPr>
            <a:xfrm>
              <a:off x="1126895" y="4214575"/>
              <a:ext cx="36000" cy="1534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342988" y="4151340"/>
              <a:ext cx="1054349" cy="1939880"/>
            </a:xfrm>
            <a:custGeom>
              <a:avLst/>
              <a:gdLst>
                <a:gd name="connsiteX0" fmla="*/ 1346083 w 1709222"/>
                <a:gd name="connsiteY0" fmla="*/ 1 h 3144771"/>
                <a:gd name="connsiteX1" fmla="*/ 1345909 w 1709222"/>
                <a:gd name="connsiteY1" fmla="*/ 102211 h 3144771"/>
                <a:gd name="connsiteX2" fmla="*/ 269172 w 1709222"/>
                <a:gd name="connsiteY2" fmla="*/ 721928 h 3144771"/>
                <a:gd name="connsiteX3" fmla="*/ 268365 w 1709222"/>
                <a:gd name="connsiteY3" fmla="*/ 1964269 h 3144771"/>
                <a:gd name="connsiteX4" fmla="*/ 1344296 w 1709222"/>
                <a:gd name="connsiteY4" fmla="*/ 2585385 h 3144771"/>
                <a:gd name="connsiteX5" fmla="*/ 1344296 w 1709222"/>
                <a:gd name="connsiteY5" fmla="*/ 2586157 h 3144771"/>
                <a:gd name="connsiteX6" fmla="*/ 1401448 w 1709222"/>
                <a:gd name="connsiteY6" fmla="*/ 2586157 h 3144771"/>
                <a:gd name="connsiteX7" fmla="*/ 1401448 w 1709222"/>
                <a:gd name="connsiteY7" fmla="*/ 3044410 h 3144771"/>
                <a:gd name="connsiteX8" fmla="*/ 1643987 w 1709222"/>
                <a:gd name="connsiteY8" fmla="*/ 3044410 h 3144771"/>
                <a:gd name="connsiteX9" fmla="*/ 1709222 w 1709222"/>
                <a:gd name="connsiteY9" fmla="*/ 3144771 h 3144771"/>
                <a:gd name="connsiteX10" fmla="*/ 999680 w 1709222"/>
                <a:gd name="connsiteY10" fmla="*/ 3144771 h 3144771"/>
                <a:gd name="connsiteX11" fmla="*/ 1064915 w 1709222"/>
                <a:gd name="connsiteY11" fmla="*/ 3044410 h 3144771"/>
                <a:gd name="connsiteX12" fmla="*/ 1307454 w 1709222"/>
                <a:gd name="connsiteY12" fmla="*/ 3044410 h 3144771"/>
                <a:gd name="connsiteX13" fmla="*/ 1307454 w 1709222"/>
                <a:gd name="connsiteY13" fmla="*/ 2685160 h 3144771"/>
                <a:gd name="connsiteX14" fmla="*/ 1166212 w 1709222"/>
                <a:gd name="connsiteY14" fmla="*/ 2675833 h 3144771"/>
                <a:gd name="connsiteX15" fmla="*/ 179834 w 1709222"/>
                <a:gd name="connsiteY15" fmla="*/ 2015348 h 3144771"/>
                <a:gd name="connsiteX16" fmla="*/ 180707 w 1709222"/>
                <a:gd name="connsiteY16" fmla="*/ 670735 h 3144771"/>
                <a:gd name="connsiteX17" fmla="*/ 1346083 w 1709222"/>
                <a:gd name="connsiteY17" fmla="*/ 1 h 3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9222" h="3144771">
                  <a:moveTo>
                    <a:pt x="1346083" y="1"/>
                  </a:moveTo>
                  <a:lnTo>
                    <a:pt x="1345909" y="102211"/>
                  </a:lnTo>
                  <a:cubicBezTo>
                    <a:pt x="902022" y="101456"/>
                    <a:pt x="491500" y="337733"/>
                    <a:pt x="269172" y="721928"/>
                  </a:cubicBezTo>
                  <a:cubicBezTo>
                    <a:pt x="46844" y="1106124"/>
                    <a:pt x="46536" y="1579785"/>
                    <a:pt x="268365" y="1964269"/>
                  </a:cubicBezTo>
                  <a:cubicBezTo>
                    <a:pt x="490194" y="2348753"/>
                    <a:pt x="900408" y="2585563"/>
                    <a:pt x="1344296" y="2585385"/>
                  </a:cubicBezTo>
                  <a:lnTo>
                    <a:pt x="1344296" y="2586157"/>
                  </a:lnTo>
                  <a:lnTo>
                    <a:pt x="1401448" y="2586157"/>
                  </a:lnTo>
                  <a:lnTo>
                    <a:pt x="1401448" y="3044410"/>
                  </a:lnTo>
                  <a:lnTo>
                    <a:pt x="1643987" y="3044410"/>
                  </a:lnTo>
                  <a:lnTo>
                    <a:pt x="1709222" y="3144771"/>
                  </a:lnTo>
                  <a:lnTo>
                    <a:pt x="999680" y="3144771"/>
                  </a:lnTo>
                  <a:lnTo>
                    <a:pt x="1064915" y="3044410"/>
                  </a:lnTo>
                  <a:lnTo>
                    <a:pt x="1307454" y="3044410"/>
                  </a:lnTo>
                  <a:lnTo>
                    <a:pt x="1307454" y="2685160"/>
                  </a:lnTo>
                  <a:lnTo>
                    <a:pt x="1166212" y="2675833"/>
                  </a:lnTo>
                  <a:cubicBezTo>
                    <a:pt x="756098" y="2621215"/>
                    <a:pt x="389913" y="2379466"/>
                    <a:pt x="179834" y="2015348"/>
                  </a:cubicBezTo>
                  <a:cubicBezTo>
                    <a:pt x="-60256" y="1599212"/>
                    <a:pt x="-59923" y="1086559"/>
                    <a:pt x="180707" y="670735"/>
                  </a:cubicBezTo>
                  <a:cubicBezTo>
                    <a:pt x="421338" y="254912"/>
                    <a:pt x="865654" y="-816"/>
                    <a:pt x="1346083" y="1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470177" y="4267705"/>
              <a:ext cx="1418162" cy="1418162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</a:ln>
          </p:spPr>
        </p:pic>
        <p:sp>
          <p:nvSpPr>
            <p:cNvPr id="78" name="任意多边形: 形状 77"/>
            <p:cNvSpPr/>
            <p:nvPr/>
          </p:nvSpPr>
          <p:spPr>
            <a:xfrm>
              <a:off x="978136" y="4257679"/>
              <a:ext cx="804400" cy="1427385"/>
            </a:xfrm>
            <a:custGeom>
              <a:avLst/>
              <a:gdLst>
                <a:gd name="connsiteX0" fmla="*/ 327753 w 840504"/>
                <a:gd name="connsiteY0" fmla="*/ 1491215 h 1491451"/>
                <a:gd name="connsiteX1" fmla="*/ 311466 w 840504"/>
                <a:gd name="connsiteY1" fmla="*/ 1440027 h 1491451"/>
                <a:gd name="connsiteX2" fmla="*/ 230031 w 840504"/>
                <a:gd name="connsiteY2" fmla="*/ 1379533 h 1491451"/>
                <a:gd name="connsiteX3" fmla="*/ 153250 w 840504"/>
                <a:gd name="connsiteY3" fmla="*/ 1300424 h 1491451"/>
                <a:gd name="connsiteX4" fmla="*/ 132309 w 840504"/>
                <a:gd name="connsiteY4" fmla="*/ 1249237 h 1491451"/>
                <a:gd name="connsiteX5" fmla="*/ 143943 w 840504"/>
                <a:gd name="connsiteY5" fmla="*/ 1179435 h 1491451"/>
                <a:gd name="connsiteX6" fmla="*/ 202111 w 840504"/>
                <a:gd name="connsiteY6" fmla="*/ 1139881 h 1491451"/>
                <a:gd name="connsiteX7" fmla="*/ 255625 w 840504"/>
                <a:gd name="connsiteY7" fmla="*/ 1128247 h 1491451"/>
                <a:gd name="connsiteX8" fmla="*/ 285873 w 840504"/>
                <a:gd name="connsiteY8" fmla="*/ 1032852 h 1491451"/>
                <a:gd name="connsiteX9" fmla="*/ 341714 w 840504"/>
                <a:gd name="connsiteY9" fmla="*/ 944437 h 1491451"/>
                <a:gd name="connsiteX10" fmla="*/ 413842 w 840504"/>
                <a:gd name="connsiteY10" fmla="*/ 895575 h 1491451"/>
                <a:gd name="connsiteX11" fmla="*/ 595326 w 840504"/>
                <a:gd name="connsiteY11" fmla="*/ 869982 h 1491451"/>
                <a:gd name="connsiteX12" fmla="*/ 669781 w 840504"/>
                <a:gd name="connsiteY12" fmla="*/ 844388 h 1491451"/>
                <a:gd name="connsiteX13" fmla="*/ 720969 w 840504"/>
                <a:gd name="connsiteY13" fmla="*/ 721072 h 1491451"/>
                <a:gd name="connsiteX14" fmla="*/ 732602 w 840504"/>
                <a:gd name="connsiteY14" fmla="*/ 604736 h 1491451"/>
                <a:gd name="connsiteX15" fmla="*/ 723295 w 840504"/>
                <a:gd name="connsiteY15" fmla="*/ 567508 h 1491451"/>
                <a:gd name="connsiteX16" fmla="*/ 644187 w 840504"/>
                <a:gd name="connsiteY16" fmla="*/ 572162 h 1491451"/>
                <a:gd name="connsiteX17" fmla="*/ 588346 w 840504"/>
                <a:gd name="connsiteY17" fmla="*/ 579142 h 1491451"/>
                <a:gd name="connsiteX18" fmla="*/ 544138 w 840504"/>
                <a:gd name="connsiteY18" fmla="*/ 579142 h 1491451"/>
                <a:gd name="connsiteX19" fmla="*/ 492950 w 840504"/>
                <a:gd name="connsiteY19" fmla="*/ 495380 h 1491451"/>
                <a:gd name="connsiteX20" fmla="*/ 437109 w 840504"/>
                <a:gd name="connsiteY20" fmla="*/ 520974 h 1491451"/>
                <a:gd name="connsiteX21" fmla="*/ 413842 w 840504"/>
                <a:gd name="connsiteY21" fmla="*/ 495380 h 1491451"/>
                <a:gd name="connsiteX22" fmla="*/ 385921 w 840504"/>
                <a:gd name="connsiteY22" fmla="*/ 490727 h 1491451"/>
                <a:gd name="connsiteX23" fmla="*/ 353347 w 840504"/>
                <a:gd name="connsiteY23" fmla="*/ 500033 h 1491451"/>
                <a:gd name="connsiteX24" fmla="*/ 318447 w 840504"/>
                <a:gd name="connsiteY24" fmla="*/ 465133 h 1491451"/>
                <a:gd name="connsiteX25" fmla="*/ 348694 w 840504"/>
                <a:gd name="connsiteY25" fmla="*/ 444192 h 1491451"/>
                <a:gd name="connsiteX26" fmla="*/ 351021 w 840504"/>
                <a:gd name="connsiteY26" fmla="*/ 430232 h 1491451"/>
                <a:gd name="connsiteX27" fmla="*/ 285873 w 840504"/>
                <a:gd name="connsiteY27" fmla="*/ 406965 h 1491451"/>
                <a:gd name="connsiteX28" fmla="*/ 255625 w 840504"/>
                <a:gd name="connsiteY28" fmla="*/ 381371 h 1491451"/>
                <a:gd name="connsiteX29" fmla="*/ 276566 w 840504"/>
                <a:gd name="connsiteY29" fmla="*/ 325530 h 1491451"/>
                <a:gd name="connsiteX30" fmla="*/ 327753 w 840504"/>
                <a:gd name="connsiteY30" fmla="*/ 290629 h 1491451"/>
                <a:gd name="connsiteX31" fmla="*/ 351021 w 840504"/>
                <a:gd name="connsiteY31" fmla="*/ 295282 h 1491451"/>
                <a:gd name="connsiteX32" fmla="*/ 416169 w 840504"/>
                <a:gd name="connsiteY32" fmla="*/ 348797 h 1491451"/>
                <a:gd name="connsiteX33" fmla="*/ 444089 w 840504"/>
                <a:gd name="connsiteY33" fmla="*/ 362757 h 1491451"/>
                <a:gd name="connsiteX34" fmla="*/ 441763 w 840504"/>
                <a:gd name="connsiteY34" fmla="*/ 313896 h 1491451"/>
                <a:gd name="connsiteX35" fmla="*/ 437109 w 840504"/>
                <a:gd name="connsiteY35" fmla="*/ 295282 h 1491451"/>
                <a:gd name="connsiteX36" fmla="*/ 437109 w 840504"/>
                <a:gd name="connsiteY36" fmla="*/ 283649 h 1491451"/>
                <a:gd name="connsiteX37" fmla="*/ 451069 w 840504"/>
                <a:gd name="connsiteY37" fmla="*/ 269688 h 1491451"/>
                <a:gd name="connsiteX38" fmla="*/ 416169 w 840504"/>
                <a:gd name="connsiteY38" fmla="*/ 253401 h 1491451"/>
                <a:gd name="connsiteX39" fmla="*/ 346367 w 840504"/>
                <a:gd name="connsiteY39" fmla="*/ 237114 h 1491451"/>
                <a:gd name="connsiteX40" fmla="*/ 297506 w 840504"/>
                <a:gd name="connsiteY40" fmla="*/ 209194 h 1491451"/>
                <a:gd name="connsiteX41" fmla="*/ 297506 w 840504"/>
                <a:gd name="connsiteY41" fmla="*/ 190580 h 1491451"/>
                <a:gd name="connsiteX42" fmla="*/ 360328 w 840504"/>
                <a:gd name="connsiteY42" fmla="*/ 171966 h 1491451"/>
                <a:gd name="connsiteX43" fmla="*/ 374288 w 840504"/>
                <a:gd name="connsiteY43" fmla="*/ 141719 h 1491451"/>
                <a:gd name="connsiteX44" fmla="*/ 337060 w 840504"/>
                <a:gd name="connsiteY44" fmla="*/ 74244 h 1491451"/>
                <a:gd name="connsiteX45" fmla="*/ 250972 w 840504"/>
                <a:gd name="connsiteY45" fmla="*/ 55630 h 1491451"/>
                <a:gd name="connsiteX46" fmla="*/ 171863 w 840504"/>
                <a:gd name="connsiteY46" fmla="*/ 34690 h 1491451"/>
                <a:gd name="connsiteX47" fmla="*/ 111369 w 840504"/>
                <a:gd name="connsiteY47" fmla="*/ 25383 h 1491451"/>
                <a:gd name="connsiteX48" fmla="*/ 53201 w 840504"/>
                <a:gd name="connsiteY48" fmla="*/ 25383 h 1491451"/>
                <a:gd name="connsiteX49" fmla="*/ 2013 w 840504"/>
                <a:gd name="connsiteY49" fmla="*/ 23056 h 1491451"/>
                <a:gd name="connsiteX50" fmla="*/ 125329 w 840504"/>
                <a:gd name="connsiteY50" fmla="*/ 2116 h 1491451"/>
                <a:gd name="connsiteX51" fmla="*/ 309140 w 840504"/>
                <a:gd name="connsiteY51" fmla="*/ 6769 h 1491451"/>
                <a:gd name="connsiteX52" fmla="*/ 483644 w 840504"/>
                <a:gd name="connsiteY52" fmla="*/ 55630 h 1491451"/>
                <a:gd name="connsiteX53" fmla="*/ 641860 w 840504"/>
                <a:gd name="connsiteY53" fmla="*/ 141719 h 1491451"/>
                <a:gd name="connsiteX54" fmla="*/ 765176 w 840504"/>
                <a:gd name="connsiteY54" fmla="*/ 253401 h 1491451"/>
                <a:gd name="connsiteX55" fmla="*/ 832651 w 840504"/>
                <a:gd name="connsiteY55" fmla="*/ 346470 h 1491451"/>
                <a:gd name="connsiteX56" fmla="*/ 837305 w 840504"/>
                <a:gd name="connsiteY56" fmla="*/ 374391 h 1491451"/>
                <a:gd name="connsiteX57" fmla="*/ 816364 w 840504"/>
                <a:gd name="connsiteY57" fmla="*/ 418598 h 1491451"/>
                <a:gd name="connsiteX58" fmla="*/ 807057 w 840504"/>
                <a:gd name="connsiteY58" fmla="*/ 518647 h 1491451"/>
                <a:gd name="connsiteX59" fmla="*/ 779137 w 840504"/>
                <a:gd name="connsiteY59" fmla="*/ 751319 h 1491451"/>
                <a:gd name="connsiteX60" fmla="*/ 727949 w 840504"/>
                <a:gd name="connsiteY60" fmla="*/ 839734 h 1491451"/>
                <a:gd name="connsiteX61" fmla="*/ 676761 w 840504"/>
                <a:gd name="connsiteY61" fmla="*/ 895575 h 1491451"/>
                <a:gd name="connsiteX62" fmla="*/ 625573 w 840504"/>
                <a:gd name="connsiteY62" fmla="*/ 939783 h 1491451"/>
                <a:gd name="connsiteX63" fmla="*/ 683741 w 840504"/>
                <a:gd name="connsiteY63" fmla="*/ 993298 h 1491451"/>
                <a:gd name="connsiteX64" fmla="*/ 686068 w 840504"/>
                <a:gd name="connsiteY64" fmla="*/ 1028198 h 1491451"/>
                <a:gd name="connsiteX65" fmla="*/ 620920 w 840504"/>
                <a:gd name="connsiteY65" fmla="*/ 1116614 h 1491451"/>
                <a:gd name="connsiteX66" fmla="*/ 592999 w 840504"/>
                <a:gd name="connsiteY66" fmla="*/ 1165475 h 1491451"/>
                <a:gd name="connsiteX67" fmla="*/ 565079 w 840504"/>
                <a:gd name="connsiteY67" fmla="*/ 1228296 h 1491451"/>
                <a:gd name="connsiteX68" fmla="*/ 565079 w 840504"/>
                <a:gd name="connsiteY68" fmla="*/ 1286464 h 1491451"/>
                <a:gd name="connsiteX69" fmla="*/ 567405 w 840504"/>
                <a:gd name="connsiteY69" fmla="*/ 1328345 h 1491451"/>
                <a:gd name="connsiteX70" fmla="*/ 541811 w 840504"/>
                <a:gd name="connsiteY70" fmla="*/ 1388840 h 1491451"/>
                <a:gd name="connsiteX71" fmla="*/ 541811 w 840504"/>
                <a:gd name="connsiteY71" fmla="*/ 1419087 h 1491451"/>
                <a:gd name="connsiteX72" fmla="*/ 327753 w 840504"/>
                <a:gd name="connsiteY72" fmla="*/ 1491215 h 149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40504" h="1491451">
                  <a:moveTo>
                    <a:pt x="327753" y="1491215"/>
                  </a:moveTo>
                  <a:cubicBezTo>
                    <a:pt x="289362" y="1494705"/>
                    <a:pt x="327753" y="1458641"/>
                    <a:pt x="311466" y="1440027"/>
                  </a:cubicBezTo>
                  <a:cubicBezTo>
                    <a:pt x="295179" y="1421413"/>
                    <a:pt x="256400" y="1402800"/>
                    <a:pt x="230031" y="1379533"/>
                  </a:cubicBezTo>
                  <a:cubicBezTo>
                    <a:pt x="203662" y="1356266"/>
                    <a:pt x="169537" y="1322140"/>
                    <a:pt x="153250" y="1300424"/>
                  </a:cubicBezTo>
                  <a:cubicBezTo>
                    <a:pt x="136963" y="1278708"/>
                    <a:pt x="133860" y="1269402"/>
                    <a:pt x="132309" y="1249237"/>
                  </a:cubicBezTo>
                  <a:cubicBezTo>
                    <a:pt x="130758" y="1229072"/>
                    <a:pt x="132309" y="1197661"/>
                    <a:pt x="143943" y="1179435"/>
                  </a:cubicBezTo>
                  <a:cubicBezTo>
                    <a:pt x="155577" y="1161209"/>
                    <a:pt x="183497" y="1148412"/>
                    <a:pt x="202111" y="1139881"/>
                  </a:cubicBezTo>
                  <a:cubicBezTo>
                    <a:pt x="220725" y="1131350"/>
                    <a:pt x="241665" y="1146085"/>
                    <a:pt x="255625" y="1128247"/>
                  </a:cubicBezTo>
                  <a:cubicBezTo>
                    <a:pt x="269585" y="1110409"/>
                    <a:pt x="271525" y="1063487"/>
                    <a:pt x="285873" y="1032852"/>
                  </a:cubicBezTo>
                  <a:cubicBezTo>
                    <a:pt x="300221" y="1002217"/>
                    <a:pt x="320386" y="967317"/>
                    <a:pt x="341714" y="944437"/>
                  </a:cubicBezTo>
                  <a:cubicBezTo>
                    <a:pt x="363042" y="921557"/>
                    <a:pt x="371573" y="907984"/>
                    <a:pt x="413842" y="895575"/>
                  </a:cubicBezTo>
                  <a:cubicBezTo>
                    <a:pt x="456111" y="883166"/>
                    <a:pt x="552670" y="878513"/>
                    <a:pt x="595326" y="869982"/>
                  </a:cubicBezTo>
                  <a:cubicBezTo>
                    <a:pt x="637983" y="861451"/>
                    <a:pt x="648841" y="869206"/>
                    <a:pt x="669781" y="844388"/>
                  </a:cubicBezTo>
                  <a:cubicBezTo>
                    <a:pt x="690721" y="819570"/>
                    <a:pt x="710499" y="761014"/>
                    <a:pt x="720969" y="721072"/>
                  </a:cubicBezTo>
                  <a:cubicBezTo>
                    <a:pt x="731439" y="681130"/>
                    <a:pt x="732214" y="630330"/>
                    <a:pt x="732602" y="604736"/>
                  </a:cubicBezTo>
                  <a:cubicBezTo>
                    <a:pt x="732990" y="579142"/>
                    <a:pt x="738031" y="572937"/>
                    <a:pt x="723295" y="567508"/>
                  </a:cubicBezTo>
                  <a:cubicBezTo>
                    <a:pt x="708559" y="562079"/>
                    <a:pt x="666678" y="570223"/>
                    <a:pt x="644187" y="572162"/>
                  </a:cubicBezTo>
                  <a:cubicBezTo>
                    <a:pt x="621696" y="574101"/>
                    <a:pt x="605021" y="577979"/>
                    <a:pt x="588346" y="579142"/>
                  </a:cubicBezTo>
                  <a:cubicBezTo>
                    <a:pt x="571671" y="580305"/>
                    <a:pt x="560037" y="593102"/>
                    <a:pt x="544138" y="579142"/>
                  </a:cubicBezTo>
                  <a:cubicBezTo>
                    <a:pt x="528239" y="565182"/>
                    <a:pt x="510788" y="505075"/>
                    <a:pt x="492950" y="495380"/>
                  </a:cubicBezTo>
                  <a:cubicBezTo>
                    <a:pt x="475112" y="485685"/>
                    <a:pt x="450294" y="520974"/>
                    <a:pt x="437109" y="520974"/>
                  </a:cubicBezTo>
                  <a:cubicBezTo>
                    <a:pt x="423924" y="520974"/>
                    <a:pt x="422373" y="500421"/>
                    <a:pt x="413842" y="495380"/>
                  </a:cubicBezTo>
                  <a:cubicBezTo>
                    <a:pt x="405311" y="490339"/>
                    <a:pt x="396003" y="489952"/>
                    <a:pt x="385921" y="490727"/>
                  </a:cubicBezTo>
                  <a:cubicBezTo>
                    <a:pt x="375839" y="491502"/>
                    <a:pt x="364593" y="504299"/>
                    <a:pt x="353347" y="500033"/>
                  </a:cubicBezTo>
                  <a:cubicBezTo>
                    <a:pt x="342101" y="495767"/>
                    <a:pt x="319222" y="474440"/>
                    <a:pt x="318447" y="465133"/>
                  </a:cubicBezTo>
                  <a:cubicBezTo>
                    <a:pt x="317671" y="455826"/>
                    <a:pt x="343265" y="450009"/>
                    <a:pt x="348694" y="444192"/>
                  </a:cubicBezTo>
                  <a:cubicBezTo>
                    <a:pt x="354123" y="438375"/>
                    <a:pt x="361491" y="436436"/>
                    <a:pt x="351021" y="430232"/>
                  </a:cubicBezTo>
                  <a:cubicBezTo>
                    <a:pt x="340551" y="424027"/>
                    <a:pt x="301772" y="415108"/>
                    <a:pt x="285873" y="406965"/>
                  </a:cubicBezTo>
                  <a:cubicBezTo>
                    <a:pt x="269974" y="398822"/>
                    <a:pt x="257176" y="394943"/>
                    <a:pt x="255625" y="381371"/>
                  </a:cubicBezTo>
                  <a:cubicBezTo>
                    <a:pt x="254074" y="367799"/>
                    <a:pt x="264545" y="340654"/>
                    <a:pt x="276566" y="325530"/>
                  </a:cubicBezTo>
                  <a:cubicBezTo>
                    <a:pt x="288587" y="310406"/>
                    <a:pt x="315344" y="295670"/>
                    <a:pt x="327753" y="290629"/>
                  </a:cubicBezTo>
                  <a:cubicBezTo>
                    <a:pt x="340162" y="285588"/>
                    <a:pt x="336285" y="285587"/>
                    <a:pt x="351021" y="295282"/>
                  </a:cubicBezTo>
                  <a:cubicBezTo>
                    <a:pt x="365757" y="304977"/>
                    <a:pt x="400658" y="337551"/>
                    <a:pt x="416169" y="348797"/>
                  </a:cubicBezTo>
                  <a:cubicBezTo>
                    <a:pt x="431680" y="360043"/>
                    <a:pt x="439823" y="368574"/>
                    <a:pt x="444089" y="362757"/>
                  </a:cubicBezTo>
                  <a:cubicBezTo>
                    <a:pt x="448355" y="356940"/>
                    <a:pt x="442926" y="325142"/>
                    <a:pt x="441763" y="313896"/>
                  </a:cubicBezTo>
                  <a:cubicBezTo>
                    <a:pt x="440600" y="302650"/>
                    <a:pt x="437885" y="300323"/>
                    <a:pt x="437109" y="295282"/>
                  </a:cubicBezTo>
                  <a:cubicBezTo>
                    <a:pt x="436333" y="290241"/>
                    <a:pt x="434782" y="287915"/>
                    <a:pt x="437109" y="283649"/>
                  </a:cubicBezTo>
                  <a:cubicBezTo>
                    <a:pt x="439436" y="279383"/>
                    <a:pt x="454559" y="274729"/>
                    <a:pt x="451069" y="269688"/>
                  </a:cubicBezTo>
                  <a:cubicBezTo>
                    <a:pt x="447579" y="264647"/>
                    <a:pt x="433619" y="258830"/>
                    <a:pt x="416169" y="253401"/>
                  </a:cubicBezTo>
                  <a:cubicBezTo>
                    <a:pt x="398719" y="247972"/>
                    <a:pt x="366144" y="244482"/>
                    <a:pt x="346367" y="237114"/>
                  </a:cubicBezTo>
                  <a:cubicBezTo>
                    <a:pt x="326590" y="229746"/>
                    <a:pt x="305649" y="216950"/>
                    <a:pt x="297506" y="209194"/>
                  </a:cubicBezTo>
                  <a:cubicBezTo>
                    <a:pt x="289363" y="201438"/>
                    <a:pt x="287036" y="196785"/>
                    <a:pt x="297506" y="190580"/>
                  </a:cubicBezTo>
                  <a:cubicBezTo>
                    <a:pt x="307976" y="184375"/>
                    <a:pt x="347531" y="180110"/>
                    <a:pt x="360328" y="171966"/>
                  </a:cubicBezTo>
                  <a:cubicBezTo>
                    <a:pt x="373125" y="163822"/>
                    <a:pt x="378166" y="158006"/>
                    <a:pt x="374288" y="141719"/>
                  </a:cubicBezTo>
                  <a:cubicBezTo>
                    <a:pt x="370410" y="125432"/>
                    <a:pt x="357613" y="88592"/>
                    <a:pt x="337060" y="74244"/>
                  </a:cubicBezTo>
                  <a:cubicBezTo>
                    <a:pt x="316507" y="59896"/>
                    <a:pt x="278505" y="62222"/>
                    <a:pt x="250972" y="55630"/>
                  </a:cubicBezTo>
                  <a:cubicBezTo>
                    <a:pt x="223439" y="49038"/>
                    <a:pt x="195130" y="39731"/>
                    <a:pt x="171863" y="34690"/>
                  </a:cubicBezTo>
                  <a:cubicBezTo>
                    <a:pt x="148596" y="29649"/>
                    <a:pt x="131146" y="26934"/>
                    <a:pt x="111369" y="25383"/>
                  </a:cubicBezTo>
                  <a:cubicBezTo>
                    <a:pt x="91592" y="23832"/>
                    <a:pt x="71427" y="25771"/>
                    <a:pt x="53201" y="25383"/>
                  </a:cubicBezTo>
                  <a:cubicBezTo>
                    <a:pt x="34975" y="24995"/>
                    <a:pt x="-10008" y="26934"/>
                    <a:pt x="2013" y="23056"/>
                  </a:cubicBezTo>
                  <a:cubicBezTo>
                    <a:pt x="14034" y="19178"/>
                    <a:pt x="74141" y="4830"/>
                    <a:pt x="125329" y="2116"/>
                  </a:cubicBezTo>
                  <a:cubicBezTo>
                    <a:pt x="176517" y="-599"/>
                    <a:pt x="249421" y="-2150"/>
                    <a:pt x="309140" y="6769"/>
                  </a:cubicBezTo>
                  <a:cubicBezTo>
                    <a:pt x="368859" y="15688"/>
                    <a:pt x="428191" y="33138"/>
                    <a:pt x="483644" y="55630"/>
                  </a:cubicBezTo>
                  <a:cubicBezTo>
                    <a:pt x="539097" y="78122"/>
                    <a:pt x="594938" y="108757"/>
                    <a:pt x="641860" y="141719"/>
                  </a:cubicBezTo>
                  <a:cubicBezTo>
                    <a:pt x="688782" y="174681"/>
                    <a:pt x="733378" y="219276"/>
                    <a:pt x="765176" y="253401"/>
                  </a:cubicBezTo>
                  <a:cubicBezTo>
                    <a:pt x="796974" y="287526"/>
                    <a:pt x="820630" y="326305"/>
                    <a:pt x="832651" y="346470"/>
                  </a:cubicBezTo>
                  <a:cubicBezTo>
                    <a:pt x="844673" y="366635"/>
                    <a:pt x="840019" y="362370"/>
                    <a:pt x="837305" y="374391"/>
                  </a:cubicBezTo>
                  <a:cubicBezTo>
                    <a:pt x="834591" y="386412"/>
                    <a:pt x="821405" y="394555"/>
                    <a:pt x="816364" y="418598"/>
                  </a:cubicBezTo>
                  <a:cubicBezTo>
                    <a:pt x="811323" y="442641"/>
                    <a:pt x="813261" y="463194"/>
                    <a:pt x="807057" y="518647"/>
                  </a:cubicBezTo>
                  <a:cubicBezTo>
                    <a:pt x="800853" y="574100"/>
                    <a:pt x="792322" y="697805"/>
                    <a:pt x="779137" y="751319"/>
                  </a:cubicBezTo>
                  <a:cubicBezTo>
                    <a:pt x="765952" y="804833"/>
                    <a:pt x="745012" y="815691"/>
                    <a:pt x="727949" y="839734"/>
                  </a:cubicBezTo>
                  <a:cubicBezTo>
                    <a:pt x="710886" y="863777"/>
                    <a:pt x="693824" y="878900"/>
                    <a:pt x="676761" y="895575"/>
                  </a:cubicBezTo>
                  <a:cubicBezTo>
                    <a:pt x="659698" y="912250"/>
                    <a:pt x="624410" y="923496"/>
                    <a:pt x="625573" y="939783"/>
                  </a:cubicBezTo>
                  <a:cubicBezTo>
                    <a:pt x="626736" y="956070"/>
                    <a:pt x="673659" y="978562"/>
                    <a:pt x="683741" y="993298"/>
                  </a:cubicBezTo>
                  <a:cubicBezTo>
                    <a:pt x="693823" y="1008034"/>
                    <a:pt x="696538" y="1007645"/>
                    <a:pt x="686068" y="1028198"/>
                  </a:cubicBezTo>
                  <a:cubicBezTo>
                    <a:pt x="675598" y="1048751"/>
                    <a:pt x="636431" y="1093735"/>
                    <a:pt x="620920" y="1116614"/>
                  </a:cubicBezTo>
                  <a:cubicBezTo>
                    <a:pt x="605409" y="1139493"/>
                    <a:pt x="602306" y="1146861"/>
                    <a:pt x="592999" y="1165475"/>
                  </a:cubicBezTo>
                  <a:cubicBezTo>
                    <a:pt x="583692" y="1184089"/>
                    <a:pt x="569732" y="1208131"/>
                    <a:pt x="565079" y="1228296"/>
                  </a:cubicBezTo>
                  <a:cubicBezTo>
                    <a:pt x="560426" y="1248461"/>
                    <a:pt x="564691" y="1269789"/>
                    <a:pt x="565079" y="1286464"/>
                  </a:cubicBezTo>
                  <a:cubicBezTo>
                    <a:pt x="565467" y="1303139"/>
                    <a:pt x="571283" y="1311282"/>
                    <a:pt x="567405" y="1328345"/>
                  </a:cubicBezTo>
                  <a:cubicBezTo>
                    <a:pt x="563527" y="1345408"/>
                    <a:pt x="546077" y="1373716"/>
                    <a:pt x="541811" y="1388840"/>
                  </a:cubicBezTo>
                  <a:cubicBezTo>
                    <a:pt x="537545" y="1403964"/>
                    <a:pt x="573997" y="1403188"/>
                    <a:pt x="541811" y="1419087"/>
                  </a:cubicBezTo>
                  <a:cubicBezTo>
                    <a:pt x="509625" y="1434986"/>
                    <a:pt x="366144" y="1487725"/>
                    <a:pt x="327753" y="1491215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997040" y="4357949"/>
              <a:ext cx="189336" cy="223032"/>
            </a:xfrm>
            <a:custGeom>
              <a:avLst/>
              <a:gdLst>
                <a:gd name="connsiteX0" fmla="*/ 142601 w 186947"/>
                <a:gd name="connsiteY0" fmla="*/ 94103 h 218657"/>
                <a:gd name="connsiteX1" fmla="*/ 186847 w 186947"/>
                <a:gd name="connsiteY1" fmla="*/ 64606 h 218657"/>
                <a:gd name="connsiteX2" fmla="*/ 127853 w 186947"/>
                <a:gd name="connsiteY2" fmla="*/ 696 h 218657"/>
                <a:gd name="connsiteX3" fmla="*/ 34447 w 186947"/>
                <a:gd name="connsiteY3" fmla="*/ 35109 h 218657"/>
                <a:gd name="connsiteX4" fmla="*/ 34 w 186947"/>
                <a:gd name="connsiteY4" fmla="*/ 103935 h 218657"/>
                <a:gd name="connsiteX5" fmla="*/ 39363 w 186947"/>
                <a:gd name="connsiteY5" fmla="*/ 187509 h 218657"/>
                <a:gd name="connsiteX6" fmla="*/ 98356 w 186947"/>
                <a:gd name="connsiteY6" fmla="*/ 207174 h 218657"/>
                <a:gd name="connsiteX7" fmla="*/ 177014 w 186947"/>
                <a:gd name="connsiteY7" fmla="*/ 217006 h 218657"/>
                <a:gd name="connsiteX8" fmla="*/ 167182 w 186947"/>
                <a:gd name="connsiteY8" fmla="*/ 172761 h 218657"/>
                <a:gd name="connsiteX9" fmla="*/ 142601 w 186947"/>
                <a:gd name="connsiteY9" fmla="*/ 94103 h 218657"/>
                <a:gd name="connsiteX0-1" fmla="*/ 142601 w 189336"/>
                <a:gd name="connsiteY0-2" fmla="*/ 94103 h 218657"/>
                <a:gd name="connsiteX1-3" fmla="*/ 186847 w 189336"/>
                <a:gd name="connsiteY1-4" fmla="*/ 64606 h 218657"/>
                <a:gd name="connsiteX2-5" fmla="*/ 127853 w 189336"/>
                <a:gd name="connsiteY2-6" fmla="*/ 696 h 218657"/>
                <a:gd name="connsiteX3-7" fmla="*/ 34447 w 189336"/>
                <a:gd name="connsiteY3-8" fmla="*/ 35109 h 218657"/>
                <a:gd name="connsiteX4-9" fmla="*/ 34 w 189336"/>
                <a:gd name="connsiteY4-10" fmla="*/ 103935 h 218657"/>
                <a:gd name="connsiteX5-11" fmla="*/ 39363 w 189336"/>
                <a:gd name="connsiteY5-12" fmla="*/ 187509 h 218657"/>
                <a:gd name="connsiteX6-13" fmla="*/ 98356 w 189336"/>
                <a:gd name="connsiteY6-14" fmla="*/ 207174 h 218657"/>
                <a:gd name="connsiteX7-15" fmla="*/ 177014 w 189336"/>
                <a:gd name="connsiteY7-16" fmla="*/ 217006 h 218657"/>
                <a:gd name="connsiteX8-17" fmla="*/ 167182 w 189336"/>
                <a:gd name="connsiteY8-18" fmla="*/ 172761 h 218657"/>
                <a:gd name="connsiteX9-19" fmla="*/ 142601 w 189336"/>
                <a:gd name="connsiteY9-20" fmla="*/ 94103 h 218657"/>
                <a:gd name="connsiteX0-21" fmla="*/ 142601 w 189336"/>
                <a:gd name="connsiteY0-22" fmla="*/ 94103 h 217302"/>
                <a:gd name="connsiteX1-23" fmla="*/ 186847 w 189336"/>
                <a:gd name="connsiteY1-24" fmla="*/ 64606 h 217302"/>
                <a:gd name="connsiteX2-25" fmla="*/ 127853 w 189336"/>
                <a:gd name="connsiteY2-26" fmla="*/ 696 h 217302"/>
                <a:gd name="connsiteX3-27" fmla="*/ 34447 w 189336"/>
                <a:gd name="connsiteY3-28" fmla="*/ 35109 h 217302"/>
                <a:gd name="connsiteX4-29" fmla="*/ 34 w 189336"/>
                <a:gd name="connsiteY4-30" fmla="*/ 103935 h 217302"/>
                <a:gd name="connsiteX5-31" fmla="*/ 39363 w 189336"/>
                <a:gd name="connsiteY5-32" fmla="*/ 187509 h 217302"/>
                <a:gd name="connsiteX6-33" fmla="*/ 177014 w 189336"/>
                <a:gd name="connsiteY6-34" fmla="*/ 217006 h 217302"/>
                <a:gd name="connsiteX7-35" fmla="*/ 167182 w 189336"/>
                <a:gd name="connsiteY7-36" fmla="*/ 172761 h 217302"/>
                <a:gd name="connsiteX8-37" fmla="*/ 142601 w 189336"/>
                <a:gd name="connsiteY8-38" fmla="*/ 94103 h 217302"/>
                <a:gd name="connsiteX0-39" fmla="*/ 142601 w 189336"/>
                <a:gd name="connsiteY0-40" fmla="*/ 94103 h 223032"/>
                <a:gd name="connsiteX1-41" fmla="*/ 186847 w 189336"/>
                <a:gd name="connsiteY1-42" fmla="*/ 64606 h 223032"/>
                <a:gd name="connsiteX2-43" fmla="*/ 127853 w 189336"/>
                <a:gd name="connsiteY2-44" fmla="*/ 696 h 223032"/>
                <a:gd name="connsiteX3-45" fmla="*/ 34447 w 189336"/>
                <a:gd name="connsiteY3-46" fmla="*/ 35109 h 223032"/>
                <a:gd name="connsiteX4-47" fmla="*/ 34 w 189336"/>
                <a:gd name="connsiteY4-48" fmla="*/ 103935 h 223032"/>
                <a:gd name="connsiteX5-49" fmla="*/ 39363 w 189336"/>
                <a:gd name="connsiteY5-50" fmla="*/ 187509 h 223032"/>
                <a:gd name="connsiteX6-51" fmla="*/ 177014 w 189336"/>
                <a:gd name="connsiteY6-52" fmla="*/ 217006 h 223032"/>
                <a:gd name="connsiteX7-53" fmla="*/ 167182 w 189336"/>
                <a:gd name="connsiteY7-54" fmla="*/ 172761 h 223032"/>
                <a:gd name="connsiteX8-55" fmla="*/ 142601 w 189336"/>
                <a:gd name="connsiteY8-56" fmla="*/ 94103 h 223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89336" h="223032">
                  <a:moveTo>
                    <a:pt x="142601" y="94103"/>
                  </a:moveTo>
                  <a:cubicBezTo>
                    <a:pt x="145878" y="76077"/>
                    <a:pt x="172976" y="96503"/>
                    <a:pt x="186847" y="64606"/>
                  </a:cubicBezTo>
                  <a:cubicBezTo>
                    <a:pt x="200718" y="32709"/>
                    <a:pt x="153253" y="5612"/>
                    <a:pt x="127853" y="696"/>
                  </a:cubicBezTo>
                  <a:cubicBezTo>
                    <a:pt x="102453" y="-4220"/>
                    <a:pt x="55750" y="17903"/>
                    <a:pt x="34447" y="35109"/>
                  </a:cubicBezTo>
                  <a:cubicBezTo>
                    <a:pt x="13144" y="52315"/>
                    <a:pt x="-785" y="78535"/>
                    <a:pt x="34" y="103935"/>
                  </a:cubicBezTo>
                  <a:cubicBezTo>
                    <a:pt x="853" y="129335"/>
                    <a:pt x="9866" y="168664"/>
                    <a:pt x="39363" y="187509"/>
                  </a:cubicBezTo>
                  <a:cubicBezTo>
                    <a:pt x="68860" y="206354"/>
                    <a:pt x="152989" y="235792"/>
                    <a:pt x="177014" y="217006"/>
                  </a:cubicBezTo>
                  <a:cubicBezTo>
                    <a:pt x="198317" y="214548"/>
                    <a:pt x="173737" y="192426"/>
                    <a:pt x="167182" y="172761"/>
                  </a:cubicBezTo>
                  <a:cubicBezTo>
                    <a:pt x="160627" y="153096"/>
                    <a:pt x="139324" y="112129"/>
                    <a:pt x="142601" y="94103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rot="3490227">
              <a:off x="962015" y="4568728"/>
              <a:ext cx="59481" cy="45719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465423" y="4721504"/>
              <a:ext cx="474492" cy="645153"/>
            </a:xfrm>
            <a:custGeom>
              <a:avLst/>
              <a:gdLst>
                <a:gd name="connsiteX0" fmla="*/ 128113 w 474492"/>
                <a:gd name="connsiteY0" fmla="*/ 671997 h 671999"/>
                <a:gd name="connsiteX1" fmla="*/ 125391 w 474492"/>
                <a:gd name="connsiteY1" fmla="*/ 571305 h 671999"/>
                <a:gd name="connsiteX2" fmla="*/ 223363 w 474492"/>
                <a:gd name="connsiteY2" fmla="*/ 478776 h 671999"/>
                <a:gd name="connsiteX3" fmla="*/ 337663 w 474492"/>
                <a:gd name="connsiteY3" fmla="*/ 527762 h 671999"/>
                <a:gd name="connsiteX4" fmla="*/ 435634 w 474492"/>
                <a:gd name="connsiteY4" fmla="*/ 497826 h 671999"/>
                <a:gd name="connsiteX5" fmla="*/ 473734 w 474492"/>
                <a:gd name="connsiteY5" fmla="*/ 372640 h 671999"/>
                <a:gd name="connsiteX6" fmla="*/ 405698 w 474492"/>
                <a:gd name="connsiteY6" fmla="*/ 165812 h 671999"/>
                <a:gd name="connsiteX7" fmla="*/ 318613 w 474492"/>
                <a:gd name="connsiteY7" fmla="*/ 86890 h 671999"/>
                <a:gd name="connsiteX8" fmla="*/ 239691 w 474492"/>
                <a:gd name="connsiteY8" fmla="*/ 48790 h 671999"/>
                <a:gd name="connsiteX9" fmla="*/ 187984 w 474492"/>
                <a:gd name="connsiteY9" fmla="*/ 119547 h 671999"/>
                <a:gd name="connsiteX10" fmla="*/ 152605 w 474492"/>
                <a:gd name="connsiteY10" fmla="*/ 108662 h 671999"/>
                <a:gd name="connsiteX11" fmla="*/ 138998 w 474492"/>
                <a:gd name="connsiteY11" fmla="*/ 59676 h 671999"/>
                <a:gd name="connsiteX12" fmla="*/ 130834 w 474492"/>
                <a:gd name="connsiteY12" fmla="*/ 40626 h 671999"/>
                <a:gd name="connsiteX13" fmla="*/ 73684 w 474492"/>
                <a:gd name="connsiteY13" fmla="*/ 51512 h 671999"/>
                <a:gd name="connsiteX14" fmla="*/ 43748 w 474492"/>
                <a:gd name="connsiteY14" fmla="*/ 10690 h 671999"/>
                <a:gd name="connsiteX15" fmla="*/ 205 w 474492"/>
                <a:gd name="connsiteY15" fmla="*/ 277390 h 671999"/>
                <a:gd name="connsiteX16" fmla="*/ 62798 w 474492"/>
                <a:gd name="connsiteY16" fmla="*/ 568583 h 671999"/>
                <a:gd name="connsiteX17" fmla="*/ 128113 w 474492"/>
                <a:gd name="connsiteY17" fmla="*/ 671997 h 67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492" h="671999">
                  <a:moveTo>
                    <a:pt x="128113" y="671997"/>
                  </a:moveTo>
                  <a:cubicBezTo>
                    <a:pt x="138545" y="672451"/>
                    <a:pt x="109516" y="603508"/>
                    <a:pt x="125391" y="571305"/>
                  </a:cubicBezTo>
                  <a:cubicBezTo>
                    <a:pt x="141266" y="539101"/>
                    <a:pt x="187984" y="486033"/>
                    <a:pt x="223363" y="478776"/>
                  </a:cubicBezTo>
                  <a:cubicBezTo>
                    <a:pt x="258742" y="471519"/>
                    <a:pt x="302285" y="524587"/>
                    <a:pt x="337663" y="527762"/>
                  </a:cubicBezTo>
                  <a:cubicBezTo>
                    <a:pt x="373041" y="530937"/>
                    <a:pt x="412956" y="523680"/>
                    <a:pt x="435634" y="497826"/>
                  </a:cubicBezTo>
                  <a:cubicBezTo>
                    <a:pt x="458312" y="471972"/>
                    <a:pt x="478723" y="427976"/>
                    <a:pt x="473734" y="372640"/>
                  </a:cubicBezTo>
                  <a:cubicBezTo>
                    <a:pt x="468745" y="317304"/>
                    <a:pt x="431551" y="213437"/>
                    <a:pt x="405698" y="165812"/>
                  </a:cubicBezTo>
                  <a:cubicBezTo>
                    <a:pt x="379845" y="118187"/>
                    <a:pt x="346281" y="106394"/>
                    <a:pt x="318613" y="86890"/>
                  </a:cubicBezTo>
                  <a:cubicBezTo>
                    <a:pt x="290945" y="67386"/>
                    <a:pt x="261463" y="43347"/>
                    <a:pt x="239691" y="48790"/>
                  </a:cubicBezTo>
                  <a:cubicBezTo>
                    <a:pt x="217920" y="54233"/>
                    <a:pt x="202498" y="109568"/>
                    <a:pt x="187984" y="119547"/>
                  </a:cubicBezTo>
                  <a:cubicBezTo>
                    <a:pt x="173470" y="129526"/>
                    <a:pt x="160769" y="118640"/>
                    <a:pt x="152605" y="108662"/>
                  </a:cubicBezTo>
                  <a:cubicBezTo>
                    <a:pt x="144441" y="98684"/>
                    <a:pt x="142626" y="71015"/>
                    <a:pt x="138998" y="59676"/>
                  </a:cubicBezTo>
                  <a:cubicBezTo>
                    <a:pt x="135370" y="48337"/>
                    <a:pt x="141720" y="41987"/>
                    <a:pt x="130834" y="40626"/>
                  </a:cubicBezTo>
                  <a:cubicBezTo>
                    <a:pt x="119948" y="39265"/>
                    <a:pt x="88198" y="56501"/>
                    <a:pt x="73684" y="51512"/>
                  </a:cubicBezTo>
                  <a:cubicBezTo>
                    <a:pt x="59170" y="46523"/>
                    <a:pt x="55994" y="-26956"/>
                    <a:pt x="43748" y="10690"/>
                  </a:cubicBezTo>
                  <a:cubicBezTo>
                    <a:pt x="31501" y="48336"/>
                    <a:pt x="-2970" y="184408"/>
                    <a:pt x="205" y="277390"/>
                  </a:cubicBezTo>
                  <a:cubicBezTo>
                    <a:pt x="3380" y="370372"/>
                    <a:pt x="41480" y="505083"/>
                    <a:pt x="62798" y="568583"/>
                  </a:cubicBezTo>
                  <a:cubicBezTo>
                    <a:pt x="84116" y="632083"/>
                    <a:pt x="117681" y="671543"/>
                    <a:pt x="128113" y="671997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540893" y="4339180"/>
              <a:ext cx="381768" cy="483602"/>
            </a:xfrm>
            <a:custGeom>
              <a:avLst/>
              <a:gdLst>
                <a:gd name="connsiteX0" fmla="*/ 5 w 381768"/>
                <a:gd name="connsiteY0" fmla="*/ 362509 h 483602"/>
                <a:gd name="connsiteX1" fmla="*/ 40827 w 381768"/>
                <a:gd name="connsiteY1" fmla="*/ 408773 h 483602"/>
                <a:gd name="connsiteX2" fmla="*/ 84369 w 381768"/>
                <a:gd name="connsiteY2" fmla="*/ 384280 h 483602"/>
                <a:gd name="connsiteX3" fmla="*/ 76205 w 381768"/>
                <a:gd name="connsiteY3" fmla="*/ 346180 h 483602"/>
                <a:gd name="connsiteX4" fmla="*/ 40827 w 381768"/>
                <a:gd name="connsiteY4" fmla="*/ 283588 h 483602"/>
                <a:gd name="connsiteX5" fmla="*/ 51712 w 381768"/>
                <a:gd name="connsiteY5" fmla="*/ 264538 h 483602"/>
                <a:gd name="connsiteX6" fmla="*/ 125191 w 381768"/>
                <a:gd name="connsiteY6" fmla="*/ 305359 h 483602"/>
                <a:gd name="connsiteX7" fmla="*/ 130634 w 381768"/>
                <a:gd name="connsiteY7" fmla="*/ 354345 h 483602"/>
                <a:gd name="connsiteX8" fmla="*/ 114305 w 381768"/>
                <a:gd name="connsiteY8" fmla="*/ 403330 h 483602"/>
                <a:gd name="connsiteX9" fmla="*/ 125191 w 381768"/>
                <a:gd name="connsiteY9" fmla="*/ 427823 h 483602"/>
                <a:gd name="connsiteX10" fmla="*/ 168734 w 381768"/>
                <a:gd name="connsiteY10" fmla="*/ 406052 h 483602"/>
                <a:gd name="connsiteX11" fmla="*/ 198669 w 381768"/>
                <a:gd name="connsiteY11" fmla="*/ 367952 h 483602"/>
                <a:gd name="connsiteX12" fmla="*/ 242212 w 381768"/>
                <a:gd name="connsiteY12" fmla="*/ 430545 h 483602"/>
                <a:gd name="connsiteX13" fmla="*/ 274869 w 381768"/>
                <a:gd name="connsiteY13" fmla="*/ 476809 h 483602"/>
                <a:gd name="connsiteX14" fmla="*/ 323855 w 381768"/>
                <a:gd name="connsiteY14" fmla="*/ 482252 h 483602"/>
                <a:gd name="connsiteX15" fmla="*/ 367398 w 381768"/>
                <a:gd name="connsiteY15" fmla="*/ 465923 h 483602"/>
                <a:gd name="connsiteX16" fmla="*/ 367398 w 381768"/>
                <a:gd name="connsiteY16" fmla="*/ 414216 h 483602"/>
                <a:gd name="connsiteX17" fmla="*/ 296641 w 381768"/>
                <a:gd name="connsiteY17" fmla="*/ 408773 h 483602"/>
                <a:gd name="connsiteX18" fmla="*/ 291198 w 381768"/>
                <a:gd name="connsiteY18" fmla="*/ 387002 h 483602"/>
                <a:gd name="connsiteX19" fmla="*/ 337462 w 381768"/>
                <a:gd name="connsiteY19" fmla="*/ 365230 h 483602"/>
                <a:gd name="connsiteX20" fmla="*/ 359234 w 381768"/>
                <a:gd name="connsiteY20" fmla="*/ 343459 h 483602"/>
                <a:gd name="connsiteX21" fmla="*/ 312969 w 381768"/>
                <a:gd name="connsiteY21" fmla="*/ 267259 h 483602"/>
                <a:gd name="connsiteX22" fmla="*/ 236769 w 381768"/>
                <a:gd name="connsiteY22" fmla="*/ 215552 h 483602"/>
                <a:gd name="connsiteX23" fmla="*/ 225884 w 381768"/>
                <a:gd name="connsiteY23" fmla="*/ 193780 h 483602"/>
                <a:gd name="connsiteX24" fmla="*/ 277591 w 381768"/>
                <a:gd name="connsiteY24" fmla="*/ 155680 h 483602"/>
                <a:gd name="connsiteX25" fmla="*/ 307527 w 381768"/>
                <a:gd name="connsiteY25" fmla="*/ 152959 h 483602"/>
                <a:gd name="connsiteX26" fmla="*/ 291198 w 381768"/>
                <a:gd name="connsiteY26" fmla="*/ 182895 h 483602"/>
                <a:gd name="connsiteX27" fmla="*/ 263984 w 381768"/>
                <a:gd name="connsiteY27" fmla="*/ 207388 h 483602"/>
                <a:gd name="connsiteX28" fmla="*/ 302084 w 381768"/>
                <a:gd name="connsiteY28" fmla="*/ 226438 h 483602"/>
                <a:gd name="connsiteX29" fmla="*/ 351069 w 381768"/>
                <a:gd name="connsiteY29" fmla="*/ 191059 h 483602"/>
                <a:gd name="connsiteX30" fmla="*/ 372841 w 381768"/>
                <a:gd name="connsiteY30" fmla="*/ 144795 h 483602"/>
                <a:gd name="connsiteX31" fmla="*/ 378284 w 381768"/>
                <a:gd name="connsiteY31" fmla="*/ 101252 h 483602"/>
                <a:gd name="connsiteX32" fmla="*/ 321134 w 381768"/>
                <a:gd name="connsiteY32" fmla="*/ 82202 h 483602"/>
                <a:gd name="connsiteX33" fmla="*/ 272148 w 381768"/>
                <a:gd name="connsiteY33" fmla="*/ 101252 h 483602"/>
                <a:gd name="connsiteX34" fmla="*/ 263984 w 381768"/>
                <a:gd name="connsiteY34" fmla="*/ 79480 h 483602"/>
                <a:gd name="connsiteX35" fmla="*/ 283034 w 381768"/>
                <a:gd name="connsiteY35" fmla="*/ 30495 h 483602"/>
                <a:gd name="connsiteX36" fmla="*/ 312969 w 381768"/>
                <a:gd name="connsiteY36" fmla="*/ 6002 h 483602"/>
                <a:gd name="connsiteX37" fmla="*/ 125191 w 381768"/>
                <a:gd name="connsiteY37" fmla="*/ 144795 h 483602"/>
                <a:gd name="connsiteX38" fmla="*/ 43548 w 381768"/>
                <a:gd name="connsiteY38" fmla="*/ 259095 h 483602"/>
                <a:gd name="connsiteX39" fmla="*/ 5 w 381768"/>
                <a:gd name="connsiteY39" fmla="*/ 362509 h 48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1768" h="483602">
                  <a:moveTo>
                    <a:pt x="5" y="362509"/>
                  </a:moveTo>
                  <a:cubicBezTo>
                    <a:pt x="-449" y="387455"/>
                    <a:pt x="26766" y="405145"/>
                    <a:pt x="40827" y="408773"/>
                  </a:cubicBezTo>
                  <a:cubicBezTo>
                    <a:pt x="54888" y="412401"/>
                    <a:pt x="78473" y="394712"/>
                    <a:pt x="84369" y="384280"/>
                  </a:cubicBezTo>
                  <a:cubicBezTo>
                    <a:pt x="90265" y="373848"/>
                    <a:pt x="83462" y="362962"/>
                    <a:pt x="76205" y="346180"/>
                  </a:cubicBezTo>
                  <a:cubicBezTo>
                    <a:pt x="68948" y="329398"/>
                    <a:pt x="44909" y="297195"/>
                    <a:pt x="40827" y="283588"/>
                  </a:cubicBezTo>
                  <a:cubicBezTo>
                    <a:pt x="36745" y="269981"/>
                    <a:pt x="37651" y="260910"/>
                    <a:pt x="51712" y="264538"/>
                  </a:cubicBezTo>
                  <a:cubicBezTo>
                    <a:pt x="65773" y="268166"/>
                    <a:pt x="112037" y="290391"/>
                    <a:pt x="125191" y="305359"/>
                  </a:cubicBezTo>
                  <a:cubicBezTo>
                    <a:pt x="138345" y="320327"/>
                    <a:pt x="132448" y="338017"/>
                    <a:pt x="130634" y="354345"/>
                  </a:cubicBezTo>
                  <a:cubicBezTo>
                    <a:pt x="128820" y="370673"/>
                    <a:pt x="115212" y="391084"/>
                    <a:pt x="114305" y="403330"/>
                  </a:cubicBezTo>
                  <a:cubicBezTo>
                    <a:pt x="113398" y="415576"/>
                    <a:pt x="116120" y="427369"/>
                    <a:pt x="125191" y="427823"/>
                  </a:cubicBezTo>
                  <a:cubicBezTo>
                    <a:pt x="134262" y="428277"/>
                    <a:pt x="156488" y="416030"/>
                    <a:pt x="168734" y="406052"/>
                  </a:cubicBezTo>
                  <a:cubicBezTo>
                    <a:pt x="180980" y="396074"/>
                    <a:pt x="186423" y="363870"/>
                    <a:pt x="198669" y="367952"/>
                  </a:cubicBezTo>
                  <a:cubicBezTo>
                    <a:pt x="210915" y="372034"/>
                    <a:pt x="229512" y="412402"/>
                    <a:pt x="242212" y="430545"/>
                  </a:cubicBezTo>
                  <a:cubicBezTo>
                    <a:pt x="254912" y="448688"/>
                    <a:pt x="261262" y="468191"/>
                    <a:pt x="274869" y="476809"/>
                  </a:cubicBezTo>
                  <a:cubicBezTo>
                    <a:pt x="288476" y="485427"/>
                    <a:pt x="308434" y="484066"/>
                    <a:pt x="323855" y="482252"/>
                  </a:cubicBezTo>
                  <a:cubicBezTo>
                    <a:pt x="339277" y="480438"/>
                    <a:pt x="360141" y="477262"/>
                    <a:pt x="367398" y="465923"/>
                  </a:cubicBezTo>
                  <a:cubicBezTo>
                    <a:pt x="374655" y="454584"/>
                    <a:pt x="379191" y="423741"/>
                    <a:pt x="367398" y="414216"/>
                  </a:cubicBezTo>
                  <a:cubicBezTo>
                    <a:pt x="355605" y="404691"/>
                    <a:pt x="309341" y="413309"/>
                    <a:pt x="296641" y="408773"/>
                  </a:cubicBezTo>
                  <a:cubicBezTo>
                    <a:pt x="283941" y="404237"/>
                    <a:pt x="284395" y="394259"/>
                    <a:pt x="291198" y="387002"/>
                  </a:cubicBezTo>
                  <a:cubicBezTo>
                    <a:pt x="298001" y="379745"/>
                    <a:pt x="326123" y="372487"/>
                    <a:pt x="337462" y="365230"/>
                  </a:cubicBezTo>
                  <a:cubicBezTo>
                    <a:pt x="348801" y="357973"/>
                    <a:pt x="363316" y="359787"/>
                    <a:pt x="359234" y="343459"/>
                  </a:cubicBezTo>
                  <a:cubicBezTo>
                    <a:pt x="355152" y="327130"/>
                    <a:pt x="333380" y="288577"/>
                    <a:pt x="312969" y="267259"/>
                  </a:cubicBezTo>
                  <a:cubicBezTo>
                    <a:pt x="292558" y="245941"/>
                    <a:pt x="251283" y="227798"/>
                    <a:pt x="236769" y="215552"/>
                  </a:cubicBezTo>
                  <a:cubicBezTo>
                    <a:pt x="222255" y="203306"/>
                    <a:pt x="219080" y="203759"/>
                    <a:pt x="225884" y="193780"/>
                  </a:cubicBezTo>
                  <a:cubicBezTo>
                    <a:pt x="232688" y="183801"/>
                    <a:pt x="263984" y="162483"/>
                    <a:pt x="277591" y="155680"/>
                  </a:cubicBezTo>
                  <a:cubicBezTo>
                    <a:pt x="291198" y="148877"/>
                    <a:pt x="305259" y="148423"/>
                    <a:pt x="307527" y="152959"/>
                  </a:cubicBezTo>
                  <a:cubicBezTo>
                    <a:pt x="309795" y="157495"/>
                    <a:pt x="298455" y="173824"/>
                    <a:pt x="291198" y="182895"/>
                  </a:cubicBezTo>
                  <a:cubicBezTo>
                    <a:pt x="283941" y="191966"/>
                    <a:pt x="262170" y="200131"/>
                    <a:pt x="263984" y="207388"/>
                  </a:cubicBezTo>
                  <a:cubicBezTo>
                    <a:pt x="265798" y="214645"/>
                    <a:pt x="287570" y="229159"/>
                    <a:pt x="302084" y="226438"/>
                  </a:cubicBezTo>
                  <a:cubicBezTo>
                    <a:pt x="316598" y="223717"/>
                    <a:pt x="339276" y="204666"/>
                    <a:pt x="351069" y="191059"/>
                  </a:cubicBezTo>
                  <a:cubicBezTo>
                    <a:pt x="362862" y="177452"/>
                    <a:pt x="368305" y="159763"/>
                    <a:pt x="372841" y="144795"/>
                  </a:cubicBezTo>
                  <a:cubicBezTo>
                    <a:pt x="377377" y="129827"/>
                    <a:pt x="386902" y="111684"/>
                    <a:pt x="378284" y="101252"/>
                  </a:cubicBezTo>
                  <a:cubicBezTo>
                    <a:pt x="369666" y="90820"/>
                    <a:pt x="338823" y="82202"/>
                    <a:pt x="321134" y="82202"/>
                  </a:cubicBezTo>
                  <a:cubicBezTo>
                    <a:pt x="303445" y="82202"/>
                    <a:pt x="281673" y="101706"/>
                    <a:pt x="272148" y="101252"/>
                  </a:cubicBezTo>
                  <a:cubicBezTo>
                    <a:pt x="262623" y="100798"/>
                    <a:pt x="262170" y="91273"/>
                    <a:pt x="263984" y="79480"/>
                  </a:cubicBezTo>
                  <a:cubicBezTo>
                    <a:pt x="265798" y="67687"/>
                    <a:pt x="274870" y="42741"/>
                    <a:pt x="283034" y="30495"/>
                  </a:cubicBezTo>
                  <a:cubicBezTo>
                    <a:pt x="291198" y="18249"/>
                    <a:pt x="339276" y="-13048"/>
                    <a:pt x="312969" y="6002"/>
                  </a:cubicBezTo>
                  <a:cubicBezTo>
                    <a:pt x="286662" y="25052"/>
                    <a:pt x="170094" y="102613"/>
                    <a:pt x="125191" y="144795"/>
                  </a:cubicBezTo>
                  <a:cubicBezTo>
                    <a:pt x="80288" y="186977"/>
                    <a:pt x="64412" y="227345"/>
                    <a:pt x="43548" y="259095"/>
                  </a:cubicBezTo>
                  <a:cubicBezTo>
                    <a:pt x="22684" y="290845"/>
                    <a:pt x="459" y="337563"/>
                    <a:pt x="5" y="362509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3" name="直接连接符 82"/>
          <p:cNvCxnSpPr/>
          <p:nvPr userDrawn="1"/>
        </p:nvCxnSpPr>
        <p:spPr>
          <a:xfrm>
            <a:off x="3114509" y="3414287"/>
            <a:ext cx="59629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2844122" y="952473"/>
            <a:ext cx="2479718" cy="370946"/>
            <a:chOff x="2712042" y="868662"/>
            <a:chExt cx="3039982" cy="454757"/>
          </a:xfrm>
        </p:grpSpPr>
        <p:grpSp>
          <p:nvGrpSpPr>
            <p:cNvPr id="84" name="组合 83"/>
            <p:cNvGrpSpPr/>
            <p:nvPr userDrawn="1"/>
          </p:nvGrpSpPr>
          <p:grpSpPr>
            <a:xfrm>
              <a:off x="4773082" y="868662"/>
              <a:ext cx="978942" cy="454757"/>
              <a:chOff x="2936441" y="2440763"/>
              <a:chExt cx="978942" cy="454757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2936441" y="2440763"/>
                <a:ext cx="978942" cy="454757"/>
                <a:chOff x="2936441" y="2440763"/>
                <a:chExt cx="978942" cy="454757"/>
              </a:xfrm>
            </p:grpSpPr>
            <p:sp>
              <p:nvSpPr>
                <p:cNvPr id="87" name="任意多边形: 形状 86"/>
                <p:cNvSpPr/>
                <p:nvPr/>
              </p:nvSpPr>
              <p:spPr>
                <a:xfrm>
                  <a:off x="3402833" y="2440763"/>
                  <a:ext cx="308091" cy="115088"/>
                </a:xfrm>
                <a:custGeom>
                  <a:avLst/>
                  <a:gdLst>
                    <a:gd name="connsiteX0" fmla="*/ 173795 w 308091"/>
                    <a:gd name="connsiteY0" fmla="*/ 110597 h 110597"/>
                    <a:gd name="connsiteX1" fmla="*/ 308091 w 308091"/>
                    <a:gd name="connsiteY1" fmla="*/ 0 h 110597"/>
                    <a:gd name="connsiteX2" fmla="*/ 0 w 308091"/>
                    <a:gd name="connsiteY2" fmla="*/ 94797 h 110597"/>
                    <a:gd name="connsiteX3" fmla="*/ 173795 w 308091"/>
                    <a:gd name="connsiteY3" fmla="*/ 110597 h 110597"/>
                    <a:gd name="connsiteX0-1" fmla="*/ 173795 w 308091"/>
                    <a:gd name="connsiteY0-2" fmla="*/ 114108 h 114108"/>
                    <a:gd name="connsiteX1-3" fmla="*/ 308091 w 308091"/>
                    <a:gd name="connsiteY1-4" fmla="*/ 3511 h 114108"/>
                    <a:gd name="connsiteX2-5" fmla="*/ 0 w 308091"/>
                    <a:gd name="connsiteY2-6" fmla="*/ 98308 h 114108"/>
                    <a:gd name="connsiteX3-7" fmla="*/ 173795 w 308091"/>
                    <a:gd name="connsiteY3-8" fmla="*/ 114108 h 114108"/>
                    <a:gd name="connsiteX0-9" fmla="*/ 173795 w 308091"/>
                    <a:gd name="connsiteY0-10" fmla="*/ 115088 h 115088"/>
                    <a:gd name="connsiteX1-11" fmla="*/ 308091 w 308091"/>
                    <a:gd name="connsiteY1-12" fmla="*/ 4491 h 115088"/>
                    <a:gd name="connsiteX2-13" fmla="*/ 0 w 308091"/>
                    <a:gd name="connsiteY2-14" fmla="*/ 99288 h 115088"/>
                    <a:gd name="connsiteX3-15" fmla="*/ 173795 w 308091"/>
                    <a:gd name="connsiteY3-16" fmla="*/ 115088 h 1150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08091" h="115088">
                      <a:moveTo>
                        <a:pt x="173795" y="115088"/>
                      </a:moveTo>
                      <a:lnTo>
                        <a:pt x="308091" y="4491"/>
                      </a:lnTo>
                      <a:cubicBezTo>
                        <a:pt x="179720" y="-17234"/>
                        <a:pt x="69123" y="43989"/>
                        <a:pt x="0" y="99288"/>
                      </a:cubicBezTo>
                      <a:lnTo>
                        <a:pt x="173795" y="1150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>
                  <a:off x="2936441" y="2498307"/>
                  <a:ext cx="978942" cy="189815"/>
                  <a:chOff x="2936441" y="2498307"/>
                  <a:chExt cx="978942" cy="189815"/>
                </a:xfrm>
              </p:grpSpPr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2936441" y="2498307"/>
                    <a:ext cx="125014" cy="110846"/>
                  </a:xfrm>
                  <a:custGeom>
                    <a:avLst/>
                    <a:gdLst>
                      <a:gd name="connsiteX0" fmla="*/ 17836 w 127228"/>
                      <a:gd name="connsiteY0" fmla="*/ 92969 h 105363"/>
                      <a:gd name="connsiteX1" fmla="*/ 8108 w 127228"/>
                      <a:gd name="connsiteY1" fmla="*/ 556 h 105363"/>
                      <a:gd name="connsiteX2" fmla="*/ 124840 w 127228"/>
                      <a:gd name="connsiteY2" fmla="*/ 56490 h 105363"/>
                      <a:gd name="connsiteX3" fmla="*/ 81066 w 127228"/>
                      <a:gd name="connsiteY3" fmla="*/ 100265 h 105363"/>
                      <a:gd name="connsiteX4" fmla="*/ 17836 w 127228"/>
                      <a:gd name="connsiteY4" fmla="*/ 92969 h 105363"/>
                      <a:gd name="connsiteX0-1" fmla="*/ 17493 w 126473"/>
                      <a:gd name="connsiteY0-2" fmla="*/ 92969 h 98020"/>
                      <a:gd name="connsiteX1-3" fmla="*/ 7765 w 126473"/>
                      <a:gd name="connsiteY1-4" fmla="*/ 556 h 98020"/>
                      <a:gd name="connsiteX2-5" fmla="*/ 124497 w 126473"/>
                      <a:gd name="connsiteY2-6" fmla="*/ 56490 h 98020"/>
                      <a:gd name="connsiteX3-7" fmla="*/ 70848 w 126473"/>
                      <a:gd name="connsiteY3-8" fmla="*/ 82490 h 98020"/>
                      <a:gd name="connsiteX4-9" fmla="*/ 17493 w 126473"/>
                      <a:gd name="connsiteY4-10" fmla="*/ 92969 h 98020"/>
                      <a:gd name="connsiteX0-11" fmla="*/ 16151 w 127090"/>
                      <a:gd name="connsiteY0-12" fmla="*/ 101099 h 105150"/>
                      <a:gd name="connsiteX1-13" fmla="*/ 8398 w 127090"/>
                      <a:gd name="connsiteY1-14" fmla="*/ 787 h 105150"/>
                      <a:gd name="connsiteX2-15" fmla="*/ 125130 w 127090"/>
                      <a:gd name="connsiteY2-16" fmla="*/ 56721 h 105150"/>
                      <a:gd name="connsiteX3-17" fmla="*/ 71481 w 127090"/>
                      <a:gd name="connsiteY3-18" fmla="*/ 82721 h 105150"/>
                      <a:gd name="connsiteX4-19" fmla="*/ 16151 w 127090"/>
                      <a:gd name="connsiteY4-20" fmla="*/ 101099 h 105150"/>
                      <a:gd name="connsiteX0-21" fmla="*/ 14017 w 124956"/>
                      <a:gd name="connsiteY0-22" fmla="*/ 101099 h 115109"/>
                      <a:gd name="connsiteX1-23" fmla="*/ 6264 w 124956"/>
                      <a:gd name="connsiteY1-24" fmla="*/ 787 h 115109"/>
                      <a:gd name="connsiteX2-25" fmla="*/ 122996 w 124956"/>
                      <a:gd name="connsiteY2-26" fmla="*/ 56721 h 115109"/>
                      <a:gd name="connsiteX3-27" fmla="*/ 69347 w 124956"/>
                      <a:gd name="connsiteY3-28" fmla="*/ 82721 h 115109"/>
                      <a:gd name="connsiteX4-29" fmla="*/ 14017 w 124956"/>
                      <a:gd name="connsiteY4-30" fmla="*/ 101099 h 115109"/>
                      <a:gd name="connsiteX0-31" fmla="*/ 14622 w 125561"/>
                      <a:gd name="connsiteY0-32" fmla="*/ 101099 h 115109"/>
                      <a:gd name="connsiteX1-33" fmla="*/ 6869 w 125561"/>
                      <a:gd name="connsiteY1-34" fmla="*/ 787 h 115109"/>
                      <a:gd name="connsiteX2-35" fmla="*/ 123601 w 125561"/>
                      <a:gd name="connsiteY2-36" fmla="*/ 56721 h 115109"/>
                      <a:gd name="connsiteX3-37" fmla="*/ 69952 w 125561"/>
                      <a:gd name="connsiteY3-38" fmla="*/ 82721 h 115109"/>
                      <a:gd name="connsiteX4-39" fmla="*/ 14622 w 125561"/>
                      <a:gd name="connsiteY4-40" fmla="*/ 101099 h 115109"/>
                      <a:gd name="connsiteX0-41" fmla="*/ 11241 w 122180"/>
                      <a:gd name="connsiteY0-42" fmla="*/ 101099 h 115109"/>
                      <a:gd name="connsiteX1-43" fmla="*/ 3488 w 122180"/>
                      <a:gd name="connsiteY1-44" fmla="*/ 787 h 115109"/>
                      <a:gd name="connsiteX2-45" fmla="*/ 120220 w 122180"/>
                      <a:gd name="connsiteY2-46" fmla="*/ 56721 h 115109"/>
                      <a:gd name="connsiteX3-47" fmla="*/ 66571 w 122180"/>
                      <a:gd name="connsiteY3-48" fmla="*/ 82721 h 115109"/>
                      <a:gd name="connsiteX4-49" fmla="*/ 11241 w 122180"/>
                      <a:gd name="connsiteY4-50" fmla="*/ 101099 h 115109"/>
                      <a:gd name="connsiteX0-51" fmla="*/ 11241 w 122180"/>
                      <a:gd name="connsiteY0-52" fmla="*/ 101099 h 107752"/>
                      <a:gd name="connsiteX1-53" fmla="*/ 3488 w 122180"/>
                      <a:gd name="connsiteY1-54" fmla="*/ 787 h 107752"/>
                      <a:gd name="connsiteX2-55" fmla="*/ 120220 w 122180"/>
                      <a:gd name="connsiteY2-56" fmla="*/ 56721 h 107752"/>
                      <a:gd name="connsiteX3-57" fmla="*/ 66571 w 122180"/>
                      <a:gd name="connsiteY3-58" fmla="*/ 82721 h 107752"/>
                      <a:gd name="connsiteX4-59" fmla="*/ 11241 w 122180"/>
                      <a:gd name="connsiteY4-60" fmla="*/ 101099 h 107752"/>
                      <a:gd name="connsiteX0-61" fmla="*/ 10586 w 121525"/>
                      <a:gd name="connsiteY0-62" fmla="*/ 101099 h 107752"/>
                      <a:gd name="connsiteX1-63" fmla="*/ 2833 w 121525"/>
                      <a:gd name="connsiteY1-64" fmla="*/ 787 h 107752"/>
                      <a:gd name="connsiteX2-65" fmla="*/ 119565 w 121525"/>
                      <a:gd name="connsiteY2-66" fmla="*/ 56721 h 107752"/>
                      <a:gd name="connsiteX3-67" fmla="*/ 65916 w 121525"/>
                      <a:gd name="connsiteY3-68" fmla="*/ 82721 h 107752"/>
                      <a:gd name="connsiteX4-69" fmla="*/ 10586 w 121525"/>
                      <a:gd name="connsiteY4-70" fmla="*/ 101099 h 10775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21525" h="107752">
                        <a:moveTo>
                          <a:pt x="10586" y="101099"/>
                        </a:moveTo>
                        <a:cubicBezTo>
                          <a:pt x="13733" y="65664"/>
                          <a:pt x="-7430" y="20033"/>
                          <a:pt x="2833" y="787"/>
                        </a:cubicBezTo>
                        <a:cubicBezTo>
                          <a:pt x="20996" y="-6609"/>
                          <a:pt x="107405" y="40103"/>
                          <a:pt x="119565" y="56721"/>
                        </a:cubicBezTo>
                        <a:cubicBezTo>
                          <a:pt x="131725" y="73339"/>
                          <a:pt x="84079" y="75325"/>
                          <a:pt x="65916" y="82721"/>
                        </a:cubicBezTo>
                        <a:cubicBezTo>
                          <a:pt x="47753" y="90117"/>
                          <a:pt x="13199" y="121176"/>
                          <a:pt x="10586" y="101099"/>
                        </a:cubicBez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2945049" y="2531235"/>
                    <a:ext cx="970334" cy="1568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9" name="任意多边形: 形状 88"/>
                <p:cNvSpPr/>
                <p:nvPr/>
              </p:nvSpPr>
              <p:spPr>
                <a:xfrm>
                  <a:off x="3180248" y="2609153"/>
                  <a:ext cx="345030" cy="286367"/>
                </a:xfrm>
                <a:custGeom>
                  <a:avLst/>
                  <a:gdLst>
                    <a:gd name="connsiteX0" fmla="*/ 0 w 315991"/>
                    <a:gd name="connsiteY0" fmla="*/ 286367 h 286367"/>
                    <a:gd name="connsiteX1" fmla="*/ 315991 w 315991"/>
                    <a:gd name="connsiteY1" fmla="*/ 0 h 286367"/>
                    <a:gd name="connsiteX2" fmla="*/ 120471 w 315991"/>
                    <a:gd name="connsiteY2" fmla="*/ 0 h 286367"/>
                    <a:gd name="connsiteX3" fmla="*/ 0 w 315991"/>
                    <a:gd name="connsiteY3" fmla="*/ 286367 h 286367"/>
                    <a:gd name="connsiteX0-1" fmla="*/ 22929 w 338920"/>
                    <a:gd name="connsiteY0-2" fmla="*/ 286367 h 286367"/>
                    <a:gd name="connsiteX1-3" fmla="*/ 338920 w 338920"/>
                    <a:gd name="connsiteY1-4" fmla="*/ 0 h 286367"/>
                    <a:gd name="connsiteX2-5" fmla="*/ 143400 w 338920"/>
                    <a:gd name="connsiteY2-6" fmla="*/ 0 h 286367"/>
                    <a:gd name="connsiteX3-7" fmla="*/ 22929 w 338920"/>
                    <a:gd name="connsiteY3-8" fmla="*/ 286367 h 286367"/>
                    <a:gd name="connsiteX0-9" fmla="*/ 29039 w 345030"/>
                    <a:gd name="connsiteY0-10" fmla="*/ 286367 h 286367"/>
                    <a:gd name="connsiteX1-11" fmla="*/ 345030 w 345030"/>
                    <a:gd name="connsiteY1-12" fmla="*/ 0 h 286367"/>
                    <a:gd name="connsiteX2-13" fmla="*/ 149510 w 345030"/>
                    <a:gd name="connsiteY2-14" fmla="*/ 0 h 286367"/>
                    <a:gd name="connsiteX3-15" fmla="*/ 29039 w 345030"/>
                    <a:gd name="connsiteY3-16" fmla="*/ 286367 h 28636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45030" h="286367">
                      <a:moveTo>
                        <a:pt x="29039" y="286367"/>
                      </a:moveTo>
                      <a:lnTo>
                        <a:pt x="345030" y="0"/>
                      </a:lnTo>
                      <a:lnTo>
                        <a:pt x="149510" y="0"/>
                      </a:lnTo>
                      <a:cubicBezTo>
                        <a:pt x="56030" y="99406"/>
                        <a:pt x="-53251" y="181036"/>
                        <a:pt x="29039" y="286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6" name="任意多边形: 形状 85"/>
              <p:cNvSpPr/>
              <p:nvPr/>
            </p:nvSpPr>
            <p:spPr>
              <a:xfrm>
                <a:off x="3777743" y="2557744"/>
                <a:ext cx="137640" cy="102817"/>
              </a:xfrm>
              <a:custGeom>
                <a:avLst/>
                <a:gdLst>
                  <a:gd name="connsiteX0" fmla="*/ 12466 w 137640"/>
                  <a:gd name="connsiteY0" fmla="*/ 0 h 102817"/>
                  <a:gd name="connsiteX1" fmla="*/ 99513 w 137640"/>
                  <a:gd name="connsiteY1" fmla="*/ 20875 h 102817"/>
                  <a:gd name="connsiteX2" fmla="*/ 137640 w 137640"/>
                  <a:gd name="connsiteY2" fmla="*/ 51409 h 102817"/>
                  <a:gd name="connsiteX3" fmla="*/ 99513 w 137640"/>
                  <a:gd name="connsiteY3" fmla="*/ 81943 h 102817"/>
                  <a:gd name="connsiteX4" fmla="*/ 12467 w 137640"/>
                  <a:gd name="connsiteY4" fmla="*/ 102817 h 102817"/>
                  <a:gd name="connsiteX5" fmla="*/ 11770 w 137640"/>
                  <a:gd name="connsiteY5" fmla="*/ 101922 h 102817"/>
                  <a:gd name="connsiteX6" fmla="*/ 0 w 137640"/>
                  <a:gd name="connsiteY6" fmla="*/ 51408 h 102817"/>
                  <a:gd name="connsiteX7" fmla="*/ 11770 w 137640"/>
                  <a:gd name="connsiteY7" fmla="*/ 894 h 10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640" h="102817">
                    <a:moveTo>
                      <a:pt x="12466" y="0"/>
                    </a:moveTo>
                    <a:lnTo>
                      <a:pt x="99513" y="20875"/>
                    </a:lnTo>
                    <a:cubicBezTo>
                      <a:pt x="124064" y="30260"/>
                      <a:pt x="137640" y="40578"/>
                      <a:pt x="137640" y="51409"/>
                    </a:cubicBezTo>
                    <a:cubicBezTo>
                      <a:pt x="137640" y="62240"/>
                      <a:pt x="124064" y="72558"/>
                      <a:pt x="99513" y="81943"/>
                    </a:cubicBezTo>
                    <a:lnTo>
                      <a:pt x="12467" y="102817"/>
                    </a:lnTo>
                    <a:lnTo>
                      <a:pt x="11770" y="101922"/>
                    </a:lnTo>
                    <a:cubicBezTo>
                      <a:pt x="4191" y="86396"/>
                      <a:pt x="0" y="69326"/>
                      <a:pt x="0" y="51408"/>
                    </a:cubicBezTo>
                    <a:cubicBezTo>
                      <a:pt x="0" y="33490"/>
                      <a:pt x="4191" y="16420"/>
                      <a:pt x="11770" y="89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92" name="直接连接符 91"/>
            <p:cNvCxnSpPr/>
            <p:nvPr userDrawn="1"/>
          </p:nvCxnSpPr>
          <p:spPr>
            <a:xfrm>
              <a:off x="2896867" y="983095"/>
              <a:ext cx="7755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 userDrawn="1"/>
          </p:nvCxnSpPr>
          <p:spPr>
            <a:xfrm>
              <a:off x="2712042" y="1077940"/>
              <a:ext cx="58100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 userDrawn="1"/>
          </p:nvCxnSpPr>
          <p:spPr>
            <a:xfrm>
              <a:off x="3517006" y="1077940"/>
              <a:ext cx="4569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 userDrawn="1"/>
          </p:nvCxnSpPr>
          <p:spPr>
            <a:xfrm>
              <a:off x="3893953" y="983095"/>
              <a:ext cx="5737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72"/>
          <p:cNvSpPr txBox="1"/>
          <p:nvPr userDrawn="1"/>
        </p:nvSpPr>
        <p:spPr>
          <a:xfrm>
            <a:off x="3345190" y="3702770"/>
            <a:ext cx="4917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/>
              <a:t>地球和地球仪</a:t>
            </a:r>
            <a:endParaRPr lang="zh-CN" altLang="en-US" sz="6000" b="1" dirty="0"/>
          </a:p>
        </p:txBody>
      </p:sp>
      <p:sp>
        <p:nvSpPr>
          <p:cNvPr id="108" name="椭圆 107"/>
          <p:cNvSpPr/>
          <p:nvPr userDrawn="1"/>
        </p:nvSpPr>
        <p:spPr>
          <a:xfrm>
            <a:off x="8270121" y="3922256"/>
            <a:ext cx="576690" cy="576690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 userDrawn="1"/>
        </p:nvGrpSpPr>
        <p:grpSpPr>
          <a:xfrm rot="694595">
            <a:off x="3722691" y="2305249"/>
            <a:ext cx="1010756" cy="1099122"/>
            <a:chOff x="8394931" y="930147"/>
            <a:chExt cx="3138176" cy="3412531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2"/>
            <a:srcRect l="34864" t="18817" r="40918" b="22657"/>
            <a:stretch>
              <a:fillRect/>
            </a:stretch>
          </p:blipFill>
          <p:spPr>
            <a:xfrm>
              <a:off x="8463511" y="1318999"/>
              <a:ext cx="3001015" cy="3001016"/>
            </a:xfrm>
            <a:custGeom>
              <a:avLst/>
              <a:gdLst>
                <a:gd name="connsiteX0" fmla="*/ 1434353 w 2868706"/>
                <a:gd name="connsiteY0" fmla="*/ 0 h 2868706"/>
                <a:gd name="connsiteX1" fmla="*/ 2868706 w 2868706"/>
                <a:gd name="connsiteY1" fmla="*/ 1434353 h 2868706"/>
                <a:gd name="connsiteX2" fmla="*/ 1434353 w 2868706"/>
                <a:gd name="connsiteY2" fmla="*/ 2868706 h 2868706"/>
                <a:gd name="connsiteX3" fmla="*/ 0 w 2868706"/>
                <a:gd name="connsiteY3" fmla="*/ 1434353 h 2868706"/>
                <a:gd name="connsiteX4" fmla="*/ 1434353 w 2868706"/>
                <a:gd name="connsiteY4" fmla="*/ 0 h 28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06" h="2868706">
                  <a:moveTo>
                    <a:pt x="1434353" y="0"/>
                  </a:moveTo>
                  <a:cubicBezTo>
                    <a:pt x="2226524" y="0"/>
                    <a:pt x="2868706" y="642182"/>
                    <a:pt x="2868706" y="1434353"/>
                  </a:cubicBezTo>
                  <a:cubicBezTo>
                    <a:pt x="2868706" y="2226524"/>
                    <a:pt x="2226524" y="2868706"/>
                    <a:pt x="1434353" y="2868706"/>
                  </a:cubicBezTo>
                  <a:cubicBezTo>
                    <a:pt x="642183" y="2868706"/>
                    <a:pt x="0" y="2226524"/>
                    <a:pt x="0" y="1434353"/>
                  </a:cubicBezTo>
                  <a:cubicBezTo>
                    <a:pt x="0" y="642182"/>
                    <a:pt x="642183" y="0"/>
                    <a:pt x="143435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1"/>
              </a:solidFill>
            </a:ln>
          </p:spPr>
        </p:pic>
        <p:sp>
          <p:nvSpPr>
            <p:cNvPr id="111" name="椭圆 110"/>
            <p:cNvSpPr/>
            <p:nvPr/>
          </p:nvSpPr>
          <p:spPr>
            <a:xfrm>
              <a:off x="9650590" y="1318999"/>
              <a:ext cx="614498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9190676" y="1318999"/>
              <a:ext cx="1546684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8778693" y="1318999"/>
              <a:ext cx="2370650" cy="300909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>
              <a:off x="8394931" y="2446272"/>
              <a:ext cx="3138176" cy="673318"/>
            </a:xfrm>
            <a:prstGeom prst="arc">
              <a:avLst>
                <a:gd name="adj1" fmla="val 250461"/>
                <a:gd name="adj2" fmla="val 10551931"/>
              </a:avLst>
            </a:prstGeom>
            <a:ln w="1905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弧形 114"/>
            <p:cNvSpPr/>
            <p:nvPr/>
          </p:nvSpPr>
          <p:spPr>
            <a:xfrm>
              <a:off x="8570191" y="1886013"/>
              <a:ext cx="2787656" cy="643890"/>
            </a:xfrm>
            <a:prstGeom prst="arc">
              <a:avLst>
                <a:gd name="adj1" fmla="val 94160"/>
                <a:gd name="adj2" fmla="val 10731411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弧形 115"/>
            <p:cNvSpPr/>
            <p:nvPr/>
          </p:nvSpPr>
          <p:spPr>
            <a:xfrm>
              <a:off x="8935952" y="1274465"/>
              <a:ext cx="2056134" cy="779988"/>
            </a:xfrm>
            <a:prstGeom prst="arc">
              <a:avLst>
                <a:gd name="adj1" fmla="val 195251"/>
                <a:gd name="adj2" fmla="val 10609836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弧形 116"/>
            <p:cNvSpPr/>
            <p:nvPr/>
          </p:nvSpPr>
          <p:spPr>
            <a:xfrm>
              <a:off x="8530567" y="2912235"/>
              <a:ext cx="2866904" cy="826175"/>
            </a:xfrm>
            <a:prstGeom prst="arc">
              <a:avLst>
                <a:gd name="adj1" fmla="val 350805"/>
                <a:gd name="adj2" fmla="val 10462047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弧形 117"/>
            <p:cNvSpPr/>
            <p:nvPr/>
          </p:nvSpPr>
          <p:spPr>
            <a:xfrm>
              <a:off x="8817079" y="3287520"/>
              <a:ext cx="2293878" cy="906528"/>
            </a:xfrm>
            <a:prstGeom prst="arc">
              <a:avLst>
                <a:gd name="adj1" fmla="val 1155798"/>
                <a:gd name="adj2" fmla="val 9574697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弧形 118"/>
            <p:cNvSpPr/>
            <p:nvPr/>
          </p:nvSpPr>
          <p:spPr>
            <a:xfrm>
              <a:off x="9355052" y="930147"/>
              <a:ext cx="1217934" cy="643890"/>
            </a:xfrm>
            <a:prstGeom prst="arc">
              <a:avLst>
                <a:gd name="adj1" fmla="val 1015968"/>
                <a:gd name="adj2" fmla="val 9774865"/>
              </a:avLst>
            </a:prstGeom>
            <a:ln w="127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8440852" y="1299563"/>
              <a:ext cx="3043114" cy="3043115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 userDrawn="1"/>
        </p:nvGrpSpPr>
        <p:grpSpPr>
          <a:xfrm>
            <a:off x="8794381" y="1778855"/>
            <a:ext cx="477292" cy="1487823"/>
            <a:chOff x="3027144" y="475934"/>
            <a:chExt cx="477292" cy="1487823"/>
          </a:xfrm>
        </p:grpSpPr>
        <p:grpSp>
          <p:nvGrpSpPr>
            <p:cNvPr id="122" name="组合 121"/>
            <p:cNvGrpSpPr/>
            <p:nvPr userDrawn="1"/>
          </p:nvGrpSpPr>
          <p:grpSpPr>
            <a:xfrm rot="18900000">
              <a:off x="3027144" y="475934"/>
              <a:ext cx="477292" cy="501132"/>
              <a:chOff x="3605821" y="4061264"/>
              <a:chExt cx="1078078" cy="1131928"/>
            </a:xfrm>
          </p:grpSpPr>
          <p:grpSp>
            <p:nvGrpSpPr>
              <p:cNvPr id="127" name="组合 126"/>
              <p:cNvGrpSpPr/>
              <p:nvPr/>
            </p:nvGrpSpPr>
            <p:grpSpPr>
              <a:xfrm rot="2664759">
                <a:off x="3668078" y="4061264"/>
                <a:ext cx="1015821" cy="1124327"/>
                <a:chOff x="3203900" y="3809391"/>
                <a:chExt cx="1015821" cy="1124327"/>
              </a:xfrm>
            </p:grpSpPr>
            <p:sp>
              <p:nvSpPr>
                <p:cNvPr id="129" name="任意多边形: 形状 128"/>
                <p:cNvSpPr/>
                <p:nvPr/>
              </p:nvSpPr>
              <p:spPr>
                <a:xfrm>
                  <a:off x="3598629" y="3809391"/>
                  <a:ext cx="226363" cy="239966"/>
                </a:xfrm>
                <a:custGeom>
                  <a:avLst/>
                  <a:gdLst>
                    <a:gd name="connsiteX0" fmla="*/ 113181 w 226363"/>
                    <a:gd name="connsiteY0" fmla="*/ 0 h 239966"/>
                    <a:gd name="connsiteX1" fmla="*/ 141346 w 226363"/>
                    <a:gd name="connsiteY1" fmla="*/ 31031 h 239966"/>
                    <a:gd name="connsiteX2" fmla="*/ 195416 w 226363"/>
                    <a:gd name="connsiteY2" fmla="*/ 126078 h 239966"/>
                    <a:gd name="connsiteX3" fmla="*/ 226363 w 226363"/>
                    <a:gd name="connsiteY3" fmla="*/ 214473 h 239966"/>
                    <a:gd name="connsiteX4" fmla="*/ 194342 w 226363"/>
                    <a:gd name="connsiteY4" fmla="*/ 228966 h 239966"/>
                    <a:gd name="connsiteX5" fmla="*/ 113181 w 226363"/>
                    <a:gd name="connsiteY5" fmla="*/ 239966 h 239966"/>
                    <a:gd name="connsiteX6" fmla="*/ 32020 w 226363"/>
                    <a:gd name="connsiteY6" fmla="*/ 228966 h 239966"/>
                    <a:gd name="connsiteX7" fmla="*/ 0 w 226363"/>
                    <a:gd name="connsiteY7" fmla="*/ 214473 h 239966"/>
                    <a:gd name="connsiteX8" fmla="*/ 30947 w 226363"/>
                    <a:gd name="connsiteY8" fmla="*/ 126078 h 239966"/>
                    <a:gd name="connsiteX9" fmla="*/ 85017 w 226363"/>
                    <a:gd name="connsiteY9" fmla="*/ 31031 h 23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6363" h="239966">
                      <a:moveTo>
                        <a:pt x="113181" y="0"/>
                      </a:moveTo>
                      <a:lnTo>
                        <a:pt x="141346" y="31031"/>
                      </a:lnTo>
                      <a:cubicBezTo>
                        <a:pt x="161200" y="58258"/>
                        <a:pt x="179353" y="90204"/>
                        <a:pt x="195416" y="126078"/>
                      </a:cubicBezTo>
                      <a:lnTo>
                        <a:pt x="226363" y="214473"/>
                      </a:lnTo>
                      <a:lnTo>
                        <a:pt x="194342" y="228966"/>
                      </a:lnTo>
                      <a:cubicBezTo>
                        <a:pt x="169396" y="236049"/>
                        <a:pt x="141970" y="239966"/>
                        <a:pt x="113181" y="239966"/>
                      </a:cubicBezTo>
                      <a:cubicBezTo>
                        <a:pt x="84392" y="239966"/>
                        <a:pt x="56966" y="236049"/>
                        <a:pt x="32020" y="228966"/>
                      </a:cubicBezTo>
                      <a:lnTo>
                        <a:pt x="0" y="214473"/>
                      </a:lnTo>
                      <a:lnTo>
                        <a:pt x="30947" y="126078"/>
                      </a:lnTo>
                      <a:cubicBezTo>
                        <a:pt x="47010" y="90204"/>
                        <a:pt x="65164" y="58258"/>
                        <a:pt x="85017" y="31031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>
                <a:xfrm>
                  <a:off x="3552018" y="4062367"/>
                  <a:ext cx="319584" cy="797379"/>
                </a:xfrm>
                <a:custGeom>
                  <a:avLst/>
                  <a:gdLst>
                    <a:gd name="connsiteX0" fmla="*/ 281451 w 319584"/>
                    <a:gd name="connsiteY0" fmla="*/ 0 h 828409"/>
                    <a:gd name="connsiteX1" fmla="*/ 283551 w 319584"/>
                    <a:gd name="connsiteY1" fmla="*/ 5998 h 828409"/>
                    <a:gd name="connsiteX2" fmla="*/ 319584 w 319584"/>
                    <a:gd name="connsiteY2" fmla="*/ 294861 h 828409"/>
                    <a:gd name="connsiteX3" fmla="*/ 187957 w 319584"/>
                    <a:gd name="connsiteY3" fmla="*/ 797379 h 828409"/>
                    <a:gd name="connsiteX4" fmla="*/ 159792 w 319584"/>
                    <a:gd name="connsiteY4" fmla="*/ 828409 h 828409"/>
                    <a:gd name="connsiteX5" fmla="*/ 131628 w 319584"/>
                    <a:gd name="connsiteY5" fmla="*/ 797379 h 828409"/>
                    <a:gd name="connsiteX6" fmla="*/ 0 w 319584"/>
                    <a:gd name="connsiteY6" fmla="*/ 294861 h 828409"/>
                    <a:gd name="connsiteX7" fmla="*/ 36034 w 319584"/>
                    <a:gd name="connsiteY7" fmla="*/ 5998 h 828409"/>
                    <a:gd name="connsiteX8" fmla="*/ 38134 w 319584"/>
                    <a:gd name="connsiteY8" fmla="*/ 0 h 828409"/>
                    <a:gd name="connsiteX9" fmla="*/ 64892 w 319584"/>
                    <a:gd name="connsiteY9" fmla="*/ 12112 h 828409"/>
                    <a:gd name="connsiteX10" fmla="*/ 159792 w 319584"/>
                    <a:gd name="connsiteY10" fmla="*/ 24974 h 828409"/>
                    <a:gd name="connsiteX11" fmla="*/ 254692 w 319584"/>
                    <a:gd name="connsiteY11" fmla="*/ 12112 h 828409"/>
                    <a:gd name="connsiteX0-1" fmla="*/ 281451 w 319584"/>
                    <a:gd name="connsiteY0-2" fmla="*/ 0 h 797379"/>
                    <a:gd name="connsiteX1-3" fmla="*/ 283551 w 319584"/>
                    <a:gd name="connsiteY1-4" fmla="*/ 5998 h 797379"/>
                    <a:gd name="connsiteX2-5" fmla="*/ 319584 w 319584"/>
                    <a:gd name="connsiteY2-6" fmla="*/ 294861 h 797379"/>
                    <a:gd name="connsiteX3-7" fmla="*/ 187957 w 319584"/>
                    <a:gd name="connsiteY3-8" fmla="*/ 797379 h 797379"/>
                    <a:gd name="connsiteX4-9" fmla="*/ 131628 w 319584"/>
                    <a:gd name="connsiteY4-10" fmla="*/ 797379 h 797379"/>
                    <a:gd name="connsiteX5-11" fmla="*/ 0 w 319584"/>
                    <a:gd name="connsiteY5-12" fmla="*/ 294861 h 797379"/>
                    <a:gd name="connsiteX6-13" fmla="*/ 36034 w 319584"/>
                    <a:gd name="connsiteY6-14" fmla="*/ 5998 h 797379"/>
                    <a:gd name="connsiteX7-15" fmla="*/ 38134 w 319584"/>
                    <a:gd name="connsiteY7-16" fmla="*/ 0 h 797379"/>
                    <a:gd name="connsiteX8-17" fmla="*/ 64892 w 319584"/>
                    <a:gd name="connsiteY8-18" fmla="*/ 12112 h 797379"/>
                    <a:gd name="connsiteX9-19" fmla="*/ 159792 w 319584"/>
                    <a:gd name="connsiteY9-20" fmla="*/ 24974 h 797379"/>
                    <a:gd name="connsiteX10-21" fmla="*/ 254692 w 319584"/>
                    <a:gd name="connsiteY10-22" fmla="*/ 12112 h 797379"/>
                    <a:gd name="connsiteX11-23" fmla="*/ 281451 w 319584"/>
                    <a:gd name="connsiteY11-24" fmla="*/ 0 h 79737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</a:cxnLst>
                  <a:rect l="l" t="t" r="r" b="b"/>
                  <a:pathLst>
                    <a:path w="319584" h="797379">
                      <a:moveTo>
                        <a:pt x="281451" y="0"/>
                      </a:moveTo>
                      <a:lnTo>
                        <a:pt x="283551" y="5998"/>
                      </a:lnTo>
                      <a:cubicBezTo>
                        <a:pt x="306531" y="91867"/>
                        <a:pt x="319584" y="190270"/>
                        <a:pt x="319584" y="294861"/>
                      </a:cubicBezTo>
                      <a:cubicBezTo>
                        <a:pt x="319584" y="504044"/>
                        <a:pt x="267372" y="688473"/>
                        <a:pt x="187957" y="797379"/>
                      </a:cubicBezTo>
                      <a:lnTo>
                        <a:pt x="131628" y="797379"/>
                      </a:lnTo>
                      <a:cubicBezTo>
                        <a:pt x="52214" y="688473"/>
                        <a:pt x="0" y="504044"/>
                        <a:pt x="0" y="294861"/>
                      </a:cubicBezTo>
                      <a:cubicBezTo>
                        <a:pt x="0" y="190270"/>
                        <a:pt x="13054" y="91867"/>
                        <a:pt x="36034" y="5998"/>
                      </a:cubicBezTo>
                      <a:lnTo>
                        <a:pt x="38134" y="0"/>
                      </a:lnTo>
                      <a:lnTo>
                        <a:pt x="64892" y="12112"/>
                      </a:lnTo>
                      <a:cubicBezTo>
                        <a:pt x="94061" y="20394"/>
                        <a:pt x="126130" y="24974"/>
                        <a:pt x="159792" y="24974"/>
                      </a:cubicBezTo>
                      <a:cubicBezTo>
                        <a:pt x="193455" y="24974"/>
                        <a:pt x="225524" y="20394"/>
                        <a:pt x="254692" y="12112"/>
                      </a:cubicBezTo>
                      <a:lnTo>
                        <a:pt x="28145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Freeform 225"/>
                <p:cNvSpPr/>
                <p:nvPr/>
              </p:nvSpPr>
              <p:spPr bwMode="auto">
                <a:xfrm rot="18737475">
                  <a:off x="3819783" y="4533778"/>
                  <a:ext cx="334950" cy="464927"/>
                </a:xfrm>
                <a:custGeom>
                  <a:avLst/>
                  <a:gdLst>
                    <a:gd name="T0" fmla="*/ 11 w 67"/>
                    <a:gd name="T1" fmla="*/ 30 h 93"/>
                    <a:gd name="T2" fmla="*/ 25 w 67"/>
                    <a:gd name="T3" fmla="*/ 46 h 93"/>
                    <a:gd name="T4" fmla="*/ 19 w 67"/>
                    <a:gd name="T5" fmla="*/ 67 h 93"/>
                    <a:gd name="T6" fmla="*/ 0 w 67"/>
                    <a:gd name="T7" fmla="*/ 93 h 93"/>
                    <a:gd name="T8" fmla="*/ 67 w 67"/>
                    <a:gd name="T9" fmla="*/ 33 h 93"/>
                    <a:gd name="T10" fmla="*/ 65 w 67"/>
                    <a:gd name="T11" fmla="*/ 0 h 93"/>
                    <a:gd name="T12" fmla="*/ 11 w 67"/>
                    <a:gd name="T13" fmla="*/ 3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93">
                      <a:moveTo>
                        <a:pt x="11" y="30"/>
                      </a:moveTo>
                      <a:lnTo>
                        <a:pt x="25" y="46"/>
                      </a:lnTo>
                      <a:lnTo>
                        <a:pt x="19" y="67"/>
                      </a:lnTo>
                      <a:lnTo>
                        <a:pt x="0" y="93"/>
                      </a:lnTo>
                      <a:lnTo>
                        <a:pt x="67" y="33"/>
                      </a:lnTo>
                      <a:lnTo>
                        <a:pt x="65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32" name="Freeform 225"/>
                <p:cNvSpPr/>
                <p:nvPr/>
              </p:nvSpPr>
              <p:spPr bwMode="auto">
                <a:xfrm rot="2862525" flipH="1">
                  <a:off x="3268889" y="4533779"/>
                  <a:ext cx="334950" cy="464927"/>
                </a:xfrm>
                <a:custGeom>
                  <a:avLst/>
                  <a:gdLst>
                    <a:gd name="T0" fmla="*/ 11 w 67"/>
                    <a:gd name="T1" fmla="*/ 30 h 93"/>
                    <a:gd name="T2" fmla="*/ 25 w 67"/>
                    <a:gd name="T3" fmla="*/ 46 h 93"/>
                    <a:gd name="T4" fmla="*/ 19 w 67"/>
                    <a:gd name="T5" fmla="*/ 67 h 93"/>
                    <a:gd name="T6" fmla="*/ 0 w 67"/>
                    <a:gd name="T7" fmla="*/ 93 h 93"/>
                    <a:gd name="T8" fmla="*/ 67 w 67"/>
                    <a:gd name="T9" fmla="*/ 33 h 93"/>
                    <a:gd name="T10" fmla="*/ 65 w 67"/>
                    <a:gd name="T11" fmla="*/ 0 h 93"/>
                    <a:gd name="T12" fmla="*/ 11 w 67"/>
                    <a:gd name="T13" fmla="*/ 3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93">
                      <a:moveTo>
                        <a:pt x="11" y="30"/>
                      </a:moveTo>
                      <a:lnTo>
                        <a:pt x="25" y="46"/>
                      </a:lnTo>
                      <a:lnTo>
                        <a:pt x="19" y="67"/>
                      </a:lnTo>
                      <a:lnTo>
                        <a:pt x="0" y="93"/>
                      </a:lnTo>
                      <a:lnTo>
                        <a:pt x="67" y="33"/>
                      </a:lnTo>
                      <a:lnTo>
                        <a:pt x="65" y="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28" name="Freeform 226"/>
              <p:cNvSpPr>
                <a:spLocks noEditPoints="1"/>
              </p:cNvSpPr>
              <p:nvPr/>
            </p:nvSpPr>
            <p:spPr bwMode="auto">
              <a:xfrm rot="21377758">
                <a:off x="3605821" y="4973572"/>
                <a:ext cx="242566" cy="219620"/>
              </a:xfrm>
              <a:custGeom>
                <a:avLst/>
                <a:gdLst>
                  <a:gd name="T0" fmla="*/ 30 w 58"/>
                  <a:gd name="T1" fmla="*/ 4 h 53"/>
                  <a:gd name="T2" fmla="*/ 0 w 58"/>
                  <a:gd name="T3" fmla="*/ 53 h 53"/>
                  <a:gd name="T4" fmla="*/ 54 w 58"/>
                  <a:gd name="T5" fmla="*/ 25 h 53"/>
                  <a:gd name="T6" fmla="*/ 30 w 58"/>
                  <a:gd name="T7" fmla="*/ 4 h 53"/>
                  <a:gd name="T8" fmla="*/ 43 w 58"/>
                  <a:gd name="T9" fmla="*/ 22 h 53"/>
                  <a:gd name="T10" fmla="*/ 23 w 58"/>
                  <a:gd name="T11" fmla="*/ 33 h 53"/>
                  <a:gd name="T12" fmla="*/ 34 w 58"/>
                  <a:gd name="T13" fmla="*/ 14 h 53"/>
                  <a:gd name="T14" fmla="*/ 43 w 58"/>
                  <a:gd name="T15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3">
                    <a:moveTo>
                      <a:pt x="30" y="4"/>
                    </a:moveTo>
                    <a:cubicBezTo>
                      <a:pt x="18" y="13"/>
                      <a:pt x="0" y="53"/>
                      <a:pt x="0" y="53"/>
                    </a:cubicBezTo>
                    <a:cubicBezTo>
                      <a:pt x="0" y="53"/>
                      <a:pt x="51" y="38"/>
                      <a:pt x="54" y="25"/>
                    </a:cubicBezTo>
                    <a:cubicBezTo>
                      <a:pt x="58" y="3"/>
                      <a:pt x="34" y="0"/>
                      <a:pt x="30" y="4"/>
                    </a:cubicBezTo>
                    <a:close/>
                    <a:moveTo>
                      <a:pt x="43" y="22"/>
                    </a:moveTo>
                    <a:cubicBezTo>
                      <a:pt x="42" y="27"/>
                      <a:pt x="23" y="33"/>
                      <a:pt x="23" y="33"/>
                    </a:cubicBezTo>
                    <a:cubicBezTo>
                      <a:pt x="23" y="33"/>
                      <a:pt x="29" y="17"/>
                      <a:pt x="34" y="14"/>
                    </a:cubicBezTo>
                    <a:cubicBezTo>
                      <a:pt x="36" y="13"/>
                      <a:pt x="45" y="13"/>
                      <a:pt x="43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123" name="直接连接符 122"/>
            <p:cNvCxnSpPr/>
            <p:nvPr userDrawn="1"/>
          </p:nvCxnSpPr>
          <p:spPr>
            <a:xfrm>
              <a:off x="3202201" y="1187591"/>
              <a:ext cx="0" cy="23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 userDrawn="1"/>
          </p:nvCxnSpPr>
          <p:spPr>
            <a:xfrm>
              <a:off x="3364683" y="1132938"/>
              <a:ext cx="0" cy="183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 userDrawn="1"/>
          </p:nvCxnSpPr>
          <p:spPr>
            <a:xfrm>
              <a:off x="3371517" y="1496062"/>
              <a:ext cx="0" cy="4676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 userDrawn="1"/>
          </p:nvCxnSpPr>
          <p:spPr>
            <a:xfrm>
              <a:off x="3202201" y="1515052"/>
              <a:ext cx="0" cy="333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 userDrawn="1"/>
        </p:nvGrpSpPr>
        <p:grpSpPr>
          <a:xfrm flipH="1">
            <a:off x="2262782" y="2277067"/>
            <a:ext cx="1280932" cy="470782"/>
            <a:chOff x="3322320" y="2479040"/>
            <a:chExt cx="5400040" cy="1984684"/>
          </a:xfrm>
        </p:grpSpPr>
        <p:sp>
          <p:nvSpPr>
            <p:cNvPr id="134" name="矩形 133"/>
            <p:cNvSpPr/>
            <p:nvPr userDrawn="1"/>
          </p:nvSpPr>
          <p:spPr>
            <a:xfrm>
              <a:off x="4561840" y="2479040"/>
              <a:ext cx="106680" cy="604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 userDrawn="1"/>
          </p:nvSpPr>
          <p:spPr>
            <a:xfrm>
              <a:off x="4940300" y="2788920"/>
              <a:ext cx="330200" cy="34544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: 形状 135"/>
            <p:cNvSpPr/>
            <p:nvPr userDrawn="1"/>
          </p:nvSpPr>
          <p:spPr>
            <a:xfrm>
              <a:off x="4940300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矩形 136"/>
            <p:cNvSpPr/>
            <p:nvPr userDrawn="1"/>
          </p:nvSpPr>
          <p:spPr>
            <a:xfrm>
              <a:off x="6239004" y="2788920"/>
              <a:ext cx="330200" cy="345440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: 形状 137"/>
            <p:cNvSpPr/>
            <p:nvPr userDrawn="1"/>
          </p:nvSpPr>
          <p:spPr>
            <a:xfrm>
              <a:off x="6239004" y="2626678"/>
              <a:ext cx="330200" cy="161925"/>
            </a:xfrm>
            <a:custGeom>
              <a:avLst/>
              <a:gdLst>
                <a:gd name="connsiteX0" fmla="*/ 0 w 321945"/>
                <a:gd name="connsiteY0" fmla="*/ 161925 h 161925"/>
                <a:gd name="connsiteX1" fmla="*/ 321945 w 321945"/>
                <a:gd name="connsiteY1" fmla="*/ 161925 h 161925"/>
                <a:gd name="connsiteX2" fmla="*/ 158115 w 321945"/>
                <a:gd name="connsiteY2" fmla="*/ 0 h 161925"/>
                <a:gd name="connsiteX3" fmla="*/ 0 w 321945"/>
                <a:gd name="connsiteY3" fmla="*/ 0 h 161925"/>
                <a:gd name="connsiteX4" fmla="*/ 0 w 321945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" h="161925">
                  <a:moveTo>
                    <a:pt x="0" y="161925"/>
                  </a:moveTo>
                  <a:lnTo>
                    <a:pt x="321945" y="161925"/>
                  </a:lnTo>
                  <a:lnTo>
                    <a:pt x="158115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任意多边形: 形状 138"/>
            <p:cNvSpPr/>
            <p:nvPr userDrawn="1"/>
          </p:nvSpPr>
          <p:spPr>
            <a:xfrm>
              <a:off x="3886200" y="3063240"/>
              <a:ext cx="4104640" cy="675640"/>
            </a:xfrm>
            <a:custGeom>
              <a:avLst/>
              <a:gdLst>
                <a:gd name="connsiteX0" fmla="*/ 5080 w 4104640"/>
                <a:gd name="connsiteY0" fmla="*/ 320040 h 675640"/>
                <a:gd name="connsiteX1" fmla="*/ 0 w 4104640"/>
                <a:gd name="connsiteY1" fmla="*/ 462280 h 675640"/>
                <a:gd name="connsiteX2" fmla="*/ 1732280 w 4104640"/>
                <a:gd name="connsiteY2" fmla="*/ 675640 h 675640"/>
                <a:gd name="connsiteX3" fmla="*/ 4104640 w 4104640"/>
                <a:gd name="connsiteY3" fmla="*/ 675640 h 675640"/>
                <a:gd name="connsiteX4" fmla="*/ 3977640 w 4104640"/>
                <a:gd name="connsiteY4" fmla="*/ 320040 h 675640"/>
                <a:gd name="connsiteX5" fmla="*/ 3464560 w 4104640"/>
                <a:gd name="connsiteY5" fmla="*/ 320040 h 675640"/>
                <a:gd name="connsiteX6" fmla="*/ 2946400 w 4104640"/>
                <a:gd name="connsiteY6" fmla="*/ 0 h 675640"/>
                <a:gd name="connsiteX7" fmla="*/ 584200 w 4104640"/>
                <a:gd name="connsiteY7" fmla="*/ 0 h 675640"/>
                <a:gd name="connsiteX8" fmla="*/ 584200 w 4104640"/>
                <a:gd name="connsiteY8" fmla="*/ 314960 h 675640"/>
                <a:gd name="connsiteX9" fmla="*/ 5080 w 4104640"/>
                <a:gd name="connsiteY9" fmla="*/ 320040 h 67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4640" h="675640">
                  <a:moveTo>
                    <a:pt x="5080" y="320040"/>
                  </a:moveTo>
                  <a:lnTo>
                    <a:pt x="0" y="462280"/>
                  </a:lnTo>
                  <a:lnTo>
                    <a:pt x="1732280" y="675640"/>
                  </a:lnTo>
                  <a:lnTo>
                    <a:pt x="4104640" y="675640"/>
                  </a:lnTo>
                  <a:lnTo>
                    <a:pt x="3977640" y="320040"/>
                  </a:lnTo>
                  <a:lnTo>
                    <a:pt x="3464560" y="320040"/>
                  </a:lnTo>
                  <a:lnTo>
                    <a:pt x="2946400" y="0"/>
                  </a:lnTo>
                  <a:lnTo>
                    <a:pt x="584200" y="0"/>
                  </a:lnTo>
                  <a:lnTo>
                    <a:pt x="584200" y="314960"/>
                  </a:lnTo>
                  <a:lnTo>
                    <a:pt x="5080" y="32004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任意多边形: 形状 139"/>
            <p:cNvSpPr/>
            <p:nvPr userDrawn="1"/>
          </p:nvSpPr>
          <p:spPr>
            <a:xfrm>
              <a:off x="3322320" y="3439160"/>
              <a:ext cx="5196840" cy="604520"/>
            </a:xfrm>
            <a:custGeom>
              <a:avLst/>
              <a:gdLst>
                <a:gd name="connsiteX0" fmla="*/ 0 w 5196840"/>
                <a:gd name="connsiteY0" fmla="*/ 0 h 604520"/>
                <a:gd name="connsiteX1" fmla="*/ 594360 w 5196840"/>
                <a:gd name="connsiteY1" fmla="*/ 604520 h 604520"/>
                <a:gd name="connsiteX2" fmla="*/ 5196840 w 5196840"/>
                <a:gd name="connsiteY2" fmla="*/ 604520 h 604520"/>
                <a:gd name="connsiteX3" fmla="*/ 5196840 w 5196840"/>
                <a:gd name="connsiteY3" fmla="*/ 233680 h 604520"/>
                <a:gd name="connsiteX4" fmla="*/ 2301240 w 5196840"/>
                <a:gd name="connsiteY4" fmla="*/ 233680 h 604520"/>
                <a:gd name="connsiteX5" fmla="*/ 0 w 5196840"/>
                <a:gd name="connsiteY5" fmla="*/ 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6840" h="604520">
                  <a:moveTo>
                    <a:pt x="0" y="0"/>
                  </a:moveTo>
                  <a:lnTo>
                    <a:pt x="594360" y="604520"/>
                  </a:lnTo>
                  <a:lnTo>
                    <a:pt x="5196840" y="604520"/>
                  </a:lnTo>
                  <a:lnTo>
                    <a:pt x="5196840" y="233680"/>
                  </a:lnTo>
                  <a:lnTo>
                    <a:pt x="2301240" y="233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140"/>
            <p:cNvSpPr/>
            <p:nvPr userDrawn="1"/>
          </p:nvSpPr>
          <p:spPr>
            <a:xfrm>
              <a:off x="4824278" y="3230880"/>
              <a:ext cx="194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矩形 141"/>
            <p:cNvSpPr/>
            <p:nvPr userDrawn="1"/>
          </p:nvSpPr>
          <p:spPr>
            <a:xfrm>
              <a:off x="4824278" y="3393599"/>
              <a:ext cx="2160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 userDrawn="1"/>
          </p:nvSpPr>
          <p:spPr>
            <a:xfrm>
              <a:off x="4025741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 userDrawn="1"/>
          </p:nvSpPr>
          <p:spPr>
            <a:xfrm>
              <a:off x="4313685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 userDrawn="1"/>
          </p:nvSpPr>
          <p:spPr>
            <a:xfrm>
              <a:off x="4601628" y="3729325"/>
              <a:ext cx="182578" cy="719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 userDrawn="1"/>
          </p:nvSpPr>
          <p:spPr>
            <a:xfrm>
              <a:off x="5547360" y="4028470"/>
              <a:ext cx="2981960" cy="10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/>
            <p:cNvSpPr/>
            <p:nvPr userDrawn="1"/>
          </p:nvSpPr>
          <p:spPr>
            <a:xfrm>
              <a:off x="5590540" y="4013200"/>
              <a:ext cx="3131820" cy="8385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</a:cxnLst>
              <a:rect l="l" t="t" r="r" b="b"/>
              <a:pathLst>
                <a:path w="3131820" h="83850">
                  <a:moveTo>
                    <a:pt x="0" y="7621"/>
                  </a:moveTo>
                  <a:cubicBezTo>
                    <a:pt x="78528" y="-3386"/>
                    <a:pt x="126577" y="77048"/>
                    <a:pt x="185420" y="76201"/>
                  </a:cubicBezTo>
                  <a:cubicBezTo>
                    <a:pt x="244263" y="75354"/>
                    <a:pt x="297180" y="1694"/>
                    <a:pt x="353060" y="2541"/>
                  </a:cubicBezTo>
                  <a:cubicBezTo>
                    <a:pt x="408940" y="3388"/>
                    <a:pt x="462280" y="80011"/>
                    <a:pt x="520700" y="81281"/>
                  </a:cubicBezTo>
                  <a:cubicBezTo>
                    <a:pt x="579120" y="82551"/>
                    <a:pt x="644313" y="11854"/>
                    <a:pt x="703580" y="10161"/>
                  </a:cubicBezTo>
                  <a:cubicBezTo>
                    <a:pt x="762847" y="8468"/>
                    <a:pt x="817880" y="72391"/>
                    <a:pt x="876300" y="71121"/>
                  </a:cubicBezTo>
                  <a:cubicBezTo>
                    <a:pt x="934720" y="69851"/>
                    <a:pt x="997373" y="424"/>
                    <a:pt x="1054100" y="2541"/>
                  </a:cubicBezTo>
                  <a:cubicBezTo>
                    <a:pt x="1110827" y="4658"/>
                    <a:pt x="1159087" y="82128"/>
                    <a:pt x="1216660" y="83821"/>
                  </a:cubicBezTo>
                  <a:cubicBezTo>
                    <a:pt x="1274233" y="85514"/>
                    <a:pt x="1341120" y="13971"/>
                    <a:pt x="1399540" y="12701"/>
                  </a:cubicBezTo>
                  <a:cubicBezTo>
                    <a:pt x="1457960" y="11431"/>
                    <a:pt x="1507067" y="76201"/>
                    <a:pt x="1567180" y="76201"/>
                  </a:cubicBezTo>
                  <a:cubicBezTo>
                    <a:pt x="1627293" y="76201"/>
                    <a:pt x="1700107" y="12278"/>
                    <a:pt x="1760220" y="12701"/>
                  </a:cubicBezTo>
                  <a:cubicBezTo>
                    <a:pt x="1820333" y="13124"/>
                    <a:pt x="1870710" y="79588"/>
                    <a:pt x="1927860" y="78741"/>
                  </a:cubicBezTo>
                  <a:cubicBezTo>
                    <a:pt x="1985010" y="77894"/>
                    <a:pt x="2046817" y="8044"/>
                    <a:pt x="2103120" y="7621"/>
                  </a:cubicBezTo>
                  <a:cubicBezTo>
                    <a:pt x="2159423" y="7198"/>
                    <a:pt x="2206837" y="77471"/>
                    <a:pt x="2265680" y="76201"/>
                  </a:cubicBezTo>
                  <a:cubicBezTo>
                    <a:pt x="2324523" y="74931"/>
                    <a:pt x="2396490" y="-422"/>
                    <a:pt x="2456180" y="1"/>
                  </a:cubicBezTo>
                  <a:cubicBezTo>
                    <a:pt x="2515870" y="424"/>
                    <a:pt x="2567093" y="78741"/>
                    <a:pt x="2623820" y="78741"/>
                  </a:cubicBezTo>
                  <a:cubicBezTo>
                    <a:pt x="2680547" y="78741"/>
                    <a:pt x="2739813" y="1"/>
                    <a:pt x="2796540" y="1"/>
                  </a:cubicBezTo>
                  <a:cubicBezTo>
                    <a:pt x="2853267" y="1"/>
                    <a:pt x="2908300" y="77048"/>
                    <a:pt x="2964180" y="78741"/>
                  </a:cubicBezTo>
                  <a:cubicBezTo>
                    <a:pt x="3020060" y="80434"/>
                    <a:pt x="3083137" y="8468"/>
                    <a:pt x="313182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任意多边形: 形状 147"/>
            <p:cNvSpPr/>
            <p:nvPr userDrawn="1"/>
          </p:nvSpPr>
          <p:spPr>
            <a:xfrm>
              <a:off x="7350760" y="4384954"/>
              <a:ext cx="1371600" cy="78770"/>
            </a:xfrm>
            <a:custGeom>
              <a:avLst/>
              <a:gdLst>
                <a:gd name="connsiteX0" fmla="*/ 0 w 3131820"/>
                <a:gd name="connsiteY0" fmla="*/ 7621 h 83850"/>
                <a:gd name="connsiteX1" fmla="*/ 185420 w 3131820"/>
                <a:gd name="connsiteY1" fmla="*/ 76201 h 83850"/>
                <a:gd name="connsiteX2" fmla="*/ 353060 w 3131820"/>
                <a:gd name="connsiteY2" fmla="*/ 2541 h 83850"/>
                <a:gd name="connsiteX3" fmla="*/ 520700 w 3131820"/>
                <a:gd name="connsiteY3" fmla="*/ 81281 h 83850"/>
                <a:gd name="connsiteX4" fmla="*/ 703580 w 3131820"/>
                <a:gd name="connsiteY4" fmla="*/ 10161 h 83850"/>
                <a:gd name="connsiteX5" fmla="*/ 876300 w 3131820"/>
                <a:gd name="connsiteY5" fmla="*/ 71121 h 83850"/>
                <a:gd name="connsiteX6" fmla="*/ 1054100 w 3131820"/>
                <a:gd name="connsiteY6" fmla="*/ 2541 h 83850"/>
                <a:gd name="connsiteX7" fmla="*/ 1216660 w 3131820"/>
                <a:gd name="connsiteY7" fmla="*/ 83821 h 83850"/>
                <a:gd name="connsiteX8" fmla="*/ 1399540 w 3131820"/>
                <a:gd name="connsiteY8" fmla="*/ 12701 h 83850"/>
                <a:gd name="connsiteX9" fmla="*/ 1567180 w 3131820"/>
                <a:gd name="connsiteY9" fmla="*/ 76201 h 83850"/>
                <a:gd name="connsiteX10" fmla="*/ 1760220 w 3131820"/>
                <a:gd name="connsiteY10" fmla="*/ 12701 h 83850"/>
                <a:gd name="connsiteX11" fmla="*/ 1927860 w 3131820"/>
                <a:gd name="connsiteY11" fmla="*/ 78741 h 83850"/>
                <a:gd name="connsiteX12" fmla="*/ 2103120 w 3131820"/>
                <a:gd name="connsiteY12" fmla="*/ 7621 h 83850"/>
                <a:gd name="connsiteX13" fmla="*/ 2265680 w 3131820"/>
                <a:gd name="connsiteY13" fmla="*/ 76201 h 83850"/>
                <a:gd name="connsiteX14" fmla="*/ 2456180 w 3131820"/>
                <a:gd name="connsiteY14" fmla="*/ 1 h 83850"/>
                <a:gd name="connsiteX15" fmla="*/ 2623820 w 3131820"/>
                <a:gd name="connsiteY15" fmla="*/ 78741 h 83850"/>
                <a:gd name="connsiteX16" fmla="*/ 2796540 w 3131820"/>
                <a:gd name="connsiteY16" fmla="*/ 1 h 83850"/>
                <a:gd name="connsiteX17" fmla="*/ 2964180 w 3131820"/>
                <a:gd name="connsiteY17" fmla="*/ 78741 h 83850"/>
                <a:gd name="connsiteX18" fmla="*/ 3131820 w 3131820"/>
                <a:gd name="connsiteY18" fmla="*/ 10161 h 83850"/>
                <a:gd name="connsiteX0-1" fmla="*/ 0 w 3131820"/>
                <a:gd name="connsiteY0-2" fmla="*/ 7621 h 83850"/>
                <a:gd name="connsiteX1-3" fmla="*/ 185420 w 3131820"/>
                <a:gd name="connsiteY1-4" fmla="*/ 76201 h 83850"/>
                <a:gd name="connsiteX2-5" fmla="*/ 353060 w 3131820"/>
                <a:gd name="connsiteY2-6" fmla="*/ 2541 h 83850"/>
                <a:gd name="connsiteX3-7" fmla="*/ 520700 w 3131820"/>
                <a:gd name="connsiteY3-8" fmla="*/ 81281 h 83850"/>
                <a:gd name="connsiteX4-9" fmla="*/ 703580 w 3131820"/>
                <a:gd name="connsiteY4-10" fmla="*/ 10161 h 83850"/>
                <a:gd name="connsiteX5-11" fmla="*/ 876300 w 3131820"/>
                <a:gd name="connsiteY5-12" fmla="*/ 71121 h 83850"/>
                <a:gd name="connsiteX6-13" fmla="*/ 1054100 w 3131820"/>
                <a:gd name="connsiteY6-14" fmla="*/ 2541 h 83850"/>
                <a:gd name="connsiteX7-15" fmla="*/ 1216660 w 3131820"/>
                <a:gd name="connsiteY7-16" fmla="*/ 83821 h 83850"/>
                <a:gd name="connsiteX8-17" fmla="*/ 1399540 w 3131820"/>
                <a:gd name="connsiteY8-18" fmla="*/ 12701 h 83850"/>
                <a:gd name="connsiteX9-19" fmla="*/ 1567180 w 3131820"/>
                <a:gd name="connsiteY9-20" fmla="*/ 76201 h 83850"/>
                <a:gd name="connsiteX10-21" fmla="*/ 1760220 w 3131820"/>
                <a:gd name="connsiteY10-22" fmla="*/ 12701 h 83850"/>
                <a:gd name="connsiteX11-23" fmla="*/ 1927860 w 3131820"/>
                <a:gd name="connsiteY11-24" fmla="*/ 78741 h 83850"/>
                <a:gd name="connsiteX12-25" fmla="*/ 2103120 w 3131820"/>
                <a:gd name="connsiteY12-26" fmla="*/ 7621 h 83850"/>
                <a:gd name="connsiteX13-27" fmla="*/ 2265680 w 3131820"/>
                <a:gd name="connsiteY13-28" fmla="*/ 76201 h 83850"/>
                <a:gd name="connsiteX14-29" fmla="*/ 2456180 w 3131820"/>
                <a:gd name="connsiteY14-30" fmla="*/ 1 h 83850"/>
                <a:gd name="connsiteX15-31" fmla="*/ 2623820 w 3131820"/>
                <a:gd name="connsiteY15-32" fmla="*/ 78741 h 83850"/>
                <a:gd name="connsiteX16-33" fmla="*/ 2796540 w 3131820"/>
                <a:gd name="connsiteY16-34" fmla="*/ 1 h 83850"/>
                <a:gd name="connsiteX17-35" fmla="*/ 2964180 w 3131820"/>
                <a:gd name="connsiteY17-36" fmla="*/ 78741 h 83850"/>
                <a:gd name="connsiteX18-37" fmla="*/ 3131820 w 3131820"/>
                <a:gd name="connsiteY18-38" fmla="*/ 10161 h 83850"/>
                <a:gd name="connsiteX0-39" fmla="*/ 0 w 2946400"/>
                <a:gd name="connsiteY0-40" fmla="*/ 76201 h 83850"/>
                <a:gd name="connsiteX1-41" fmla="*/ 167640 w 2946400"/>
                <a:gd name="connsiteY1-42" fmla="*/ 2541 h 83850"/>
                <a:gd name="connsiteX2-43" fmla="*/ 335280 w 2946400"/>
                <a:gd name="connsiteY2-44" fmla="*/ 81281 h 83850"/>
                <a:gd name="connsiteX3-45" fmla="*/ 518160 w 2946400"/>
                <a:gd name="connsiteY3-46" fmla="*/ 10161 h 83850"/>
                <a:gd name="connsiteX4-47" fmla="*/ 690880 w 2946400"/>
                <a:gd name="connsiteY4-48" fmla="*/ 71121 h 83850"/>
                <a:gd name="connsiteX5-49" fmla="*/ 868680 w 2946400"/>
                <a:gd name="connsiteY5-50" fmla="*/ 2541 h 83850"/>
                <a:gd name="connsiteX6-51" fmla="*/ 1031240 w 2946400"/>
                <a:gd name="connsiteY6-52" fmla="*/ 83821 h 83850"/>
                <a:gd name="connsiteX7-53" fmla="*/ 1214120 w 2946400"/>
                <a:gd name="connsiteY7-54" fmla="*/ 12701 h 83850"/>
                <a:gd name="connsiteX8-55" fmla="*/ 1381760 w 2946400"/>
                <a:gd name="connsiteY8-56" fmla="*/ 76201 h 83850"/>
                <a:gd name="connsiteX9-57" fmla="*/ 1574800 w 2946400"/>
                <a:gd name="connsiteY9-58" fmla="*/ 12701 h 83850"/>
                <a:gd name="connsiteX10-59" fmla="*/ 1742440 w 2946400"/>
                <a:gd name="connsiteY10-60" fmla="*/ 78741 h 83850"/>
                <a:gd name="connsiteX11-61" fmla="*/ 1917700 w 2946400"/>
                <a:gd name="connsiteY11-62" fmla="*/ 7621 h 83850"/>
                <a:gd name="connsiteX12-63" fmla="*/ 2080260 w 2946400"/>
                <a:gd name="connsiteY12-64" fmla="*/ 76201 h 83850"/>
                <a:gd name="connsiteX13-65" fmla="*/ 2270760 w 2946400"/>
                <a:gd name="connsiteY13-66" fmla="*/ 1 h 83850"/>
                <a:gd name="connsiteX14-67" fmla="*/ 2438400 w 2946400"/>
                <a:gd name="connsiteY14-68" fmla="*/ 78741 h 83850"/>
                <a:gd name="connsiteX15-69" fmla="*/ 2611120 w 2946400"/>
                <a:gd name="connsiteY15-70" fmla="*/ 1 h 83850"/>
                <a:gd name="connsiteX16-71" fmla="*/ 2778760 w 2946400"/>
                <a:gd name="connsiteY16-72" fmla="*/ 78741 h 83850"/>
                <a:gd name="connsiteX17-73" fmla="*/ 2946400 w 2946400"/>
                <a:gd name="connsiteY17-74" fmla="*/ 10161 h 83850"/>
                <a:gd name="connsiteX0-75" fmla="*/ 0 w 2778760"/>
                <a:gd name="connsiteY0-76" fmla="*/ 2541 h 83850"/>
                <a:gd name="connsiteX1-77" fmla="*/ 167640 w 2778760"/>
                <a:gd name="connsiteY1-78" fmla="*/ 81281 h 83850"/>
                <a:gd name="connsiteX2-79" fmla="*/ 350520 w 2778760"/>
                <a:gd name="connsiteY2-80" fmla="*/ 10161 h 83850"/>
                <a:gd name="connsiteX3-81" fmla="*/ 523240 w 2778760"/>
                <a:gd name="connsiteY3-82" fmla="*/ 71121 h 83850"/>
                <a:gd name="connsiteX4-83" fmla="*/ 701040 w 2778760"/>
                <a:gd name="connsiteY4-84" fmla="*/ 2541 h 83850"/>
                <a:gd name="connsiteX5-85" fmla="*/ 863600 w 2778760"/>
                <a:gd name="connsiteY5-86" fmla="*/ 83821 h 83850"/>
                <a:gd name="connsiteX6-87" fmla="*/ 1046480 w 2778760"/>
                <a:gd name="connsiteY6-88" fmla="*/ 12701 h 83850"/>
                <a:gd name="connsiteX7-89" fmla="*/ 1214120 w 2778760"/>
                <a:gd name="connsiteY7-90" fmla="*/ 76201 h 83850"/>
                <a:gd name="connsiteX8-91" fmla="*/ 1407160 w 2778760"/>
                <a:gd name="connsiteY8-92" fmla="*/ 12701 h 83850"/>
                <a:gd name="connsiteX9-93" fmla="*/ 1574800 w 2778760"/>
                <a:gd name="connsiteY9-94" fmla="*/ 78741 h 83850"/>
                <a:gd name="connsiteX10-95" fmla="*/ 1750060 w 2778760"/>
                <a:gd name="connsiteY10-96" fmla="*/ 7621 h 83850"/>
                <a:gd name="connsiteX11-97" fmla="*/ 1912620 w 2778760"/>
                <a:gd name="connsiteY11-98" fmla="*/ 76201 h 83850"/>
                <a:gd name="connsiteX12-99" fmla="*/ 2103120 w 2778760"/>
                <a:gd name="connsiteY12-100" fmla="*/ 1 h 83850"/>
                <a:gd name="connsiteX13-101" fmla="*/ 2270760 w 2778760"/>
                <a:gd name="connsiteY13-102" fmla="*/ 78741 h 83850"/>
                <a:gd name="connsiteX14-103" fmla="*/ 2443480 w 2778760"/>
                <a:gd name="connsiteY14-104" fmla="*/ 1 h 83850"/>
                <a:gd name="connsiteX15-105" fmla="*/ 2611120 w 2778760"/>
                <a:gd name="connsiteY15-106" fmla="*/ 78741 h 83850"/>
                <a:gd name="connsiteX16-107" fmla="*/ 2778760 w 2778760"/>
                <a:gd name="connsiteY16-108" fmla="*/ 10161 h 83850"/>
                <a:gd name="connsiteX0-109" fmla="*/ 0 w 2611120"/>
                <a:gd name="connsiteY0-110" fmla="*/ 81281 h 83850"/>
                <a:gd name="connsiteX1-111" fmla="*/ 182880 w 2611120"/>
                <a:gd name="connsiteY1-112" fmla="*/ 10161 h 83850"/>
                <a:gd name="connsiteX2-113" fmla="*/ 355600 w 2611120"/>
                <a:gd name="connsiteY2-114" fmla="*/ 71121 h 83850"/>
                <a:gd name="connsiteX3-115" fmla="*/ 533400 w 2611120"/>
                <a:gd name="connsiteY3-116" fmla="*/ 2541 h 83850"/>
                <a:gd name="connsiteX4-117" fmla="*/ 695960 w 2611120"/>
                <a:gd name="connsiteY4-118" fmla="*/ 83821 h 83850"/>
                <a:gd name="connsiteX5-119" fmla="*/ 878840 w 2611120"/>
                <a:gd name="connsiteY5-120" fmla="*/ 12701 h 83850"/>
                <a:gd name="connsiteX6-121" fmla="*/ 1046480 w 2611120"/>
                <a:gd name="connsiteY6-122" fmla="*/ 76201 h 83850"/>
                <a:gd name="connsiteX7-123" fmla="*/ 1239520 w 2611120"/>
                <a:gd name="connsiteY7-124" fmla="*/ 12701 h 83850"/>
                <a:gd name="connsiteX8-125" fmla="*/ 1407160 w 2611120"/>
                <a:gd name="connsiteY8-126" fmla="*/ 78741 h 83850"/>
                <a:gd name="connsiteX9-127" fmla="*/ 1582420 w 2611120"/>
                <a:gd name="connsiteY9-128" fmla="*/ 7621 h 83850"/>
                <a:gd name="connsiteX10-129" fmla="*/ 1744980 w 2611120"/>
                <a:gd name="connsiteY10-130" fmla="*/ 76201 h 83850"/>
                <a:gd name="connsiteX11-131" fmla="*/ 1935480 w 2611120"/>
                <a:gd name="connsiteY11-132" fmla="*/ 1 h 83850"/>
                <a:gd name="connsiteX12-133" fmla="*/ 2103120 w 2611120"/>
                <a:gd name="connsiteY12-134" fmla="*/ 78741 h 83850"/>
                <a:gd name="connsiteX13-135" fmla="*/ 2275840 w 2611120"/>
                <a:gd name="connsiteY13-136" fmla="*/ 1 h 83850"/>
                <a:gd name="connsiteX14-137" fmla="*/ 2443480 w 2611120"/>
                <a:gd name="connsiteY14-138" fmla="*/ 78741 h 83850"/>
                <a:gd name="connsiteX15-139" fmla="*/ 2611120 w 2611120"/>
                <a:gd name="connsiteY15-140" fmla="*/ 10161 h 83850"/>
                <a:gd name="connsiteX0-141" fmla="*/ 0 w 2428240"/>
                <a:gd name="connsiteY0-142" fmla="*/ 10161 h 83850"/>
                <a:gd name="connsiteX1-143" fmla="*/ 172720 w 2428240"/>
                <a:gd name="connsiteY1-144" fmla="*/ 71121 h 83850"/>
                <a:gd name="connsiteX2-145" fmla="*/ 350520 w 2428240"/>
                <a:gd name="connsiteY2-146" fmla="*/ 2541 h 83850"/>
                <a:gd name="connsiteX3-147" fmla="*/ 513080 w 2428240"/>
                <a:gd name="connsiteY3-148" fmla="*/ 83821 h 83850"/>
                <a:gd name="connsiteX4-149" fmla="*/ 695960 w 2428240"/>
                <a:gd name="connsiteY4-150" fmla="*/ 12701 h 83850"/>
                <a:gd name="connsiteX5-151" fmla="*/ 863600 w 2428240"/>
                <a:gd name="connsiteY5-152" fmla="*/ 76201 h 83850"/>
                <a:gd name="connsiteX6-153" fmla="*/ 1056640 w 2428240"/>
                <a:gd name="connsiteY6-154" fmla="*/ 12701 h 83850"/>
                <a:gd name="connsiteX7-155" fmla="*/ 1224280 w 2428240"/>
                <a:gd name="connsiteY7-156" fmla="*/ 78741 h 83850"/>
                <a:gd name="connsiteX8-157" fmla="*/ 1399540 w 2428240"/>
                <a:gd name="connsiteY8-158" fmla="*/ 7621 h 83850"/>
                <a:gd name="connsiteX9-159" fmla="*/ 1562100 w 2428240"/>
                <a:gd name="connsiteY9-160" fmla="*/ 76201 h 83850"/>
                <a:gd name="connsiteX10-161" fmla="*/ 1752600 w 2428240"/>
                <a:gd name="connsiteY10-162" fmla="*/ 1 h 83850"/>
                <a:gd name="connsiteX11-163" fmla="*/ 1920240 w 2428240"/>
                <a:gd name="connsiteY11-164" fmla="*/ 78741 h 83850"/>
                <a:gd name="connsiteX12-165" fmla="*/ 2092960 w 2428240"/>
                <a:gd name="connsiteY12-166" fmla="*/ 1 h 83850"/>
                <a:gd name="connsiteX13-167" fmla="*/ 2260600 w 2428240"/>
                <a:gd name="connsiteY13-168" fmla="*/ 78741 h 83850"/>
                <a:gd name="connsiteX14-169" fmla="*/ 2428240 w 2428240"/>
                <a:gd name="connsiteY14-170" fmla="*/ 10161 h 83850"/>
                <a:gd name="connsiteX0-171" fmla="*/ 0 w 2255520"/>
                <a:gd name="connsiteY0-172" fmla="*/ 71121 h 83850"/>
                <a:gd name="connsiteX1-173" fmla="*/ 177800 w 2255520"/>
                <a:gd name="connsiteY1-174" fmla="*/ 2541 h 83850"/>
                <a:gd name="connsiteX2-175" fmla="*/ 340360 w 2255520"/>
                <a:gd name="connsiteY2-176" fmla="*/ 83821 h 83850"/>
                <a:gd name="connsiteX3-177" fmla="*/ 523240 w 2255520"/>
                <a:gd name="connsiteY3-178" fmla="*/ 12701 h 83850"/>
                <a:gd name="connsiteX4-179" fmla="*/ 690880 w 2255520"/>
                <a:gd name="connsiteY4-180" fmla="*/ 76201 h 83850"/>
                <a:gd name="connsiteX5-181" fmla="*/ 883920 w 2255520"/>
                <a:gd name="connsiteY5-182" fmla="*/ 12701 h 83850"/>
                <a:gd name="connsiteX6-183" fmla="*/ 1051560 w 2255520"/>
                <a:gd name="connsiteY6-184" fmla="*/ 78741 h 83850"/>
                <a:gd name="connsiteX7-185" fmla="*/ 1226820 w 2255520"/>
                <a:gd name="connsiteY7-186" fmla="*/ 7621 h 83850"/>
                <a:gd name="connsiteX8-187" fmla="*/ 1389380 w 2255520"/>
                <a:gd name="connsiteY8-188" fmla="*/ 76201 h 83850"/>
                <a:gd name="connsiteX9-189" fmla="*/ 1579880 w 2255520"/>
                <a:gd name="connsiteY9-190" fmla="*/ 1 h 83850"/>
                <a:gd name="connsiteX10-191" fmla="*/ 1747520 w 2255520"/>
                <a:gd name="connsiteY10-192" fmla="*/ 78741 h 83850"/>
                <a:gd name="connsiteX11-193" fmla="*/ 1920240 w 2255520"/>
                <a:gd name="connsiteY11-194" fmla="*/ 1 h 83850"/>
                <a:gd name="connsiteX12-195" fmla="*/ 2087880 w 2255520"/>
                <a:gd name="connsiteY12-196" fmla="*/ 78741 h 83850"/>
                <a:gd name="connsiteX13-197" fmla="*/ 2255520 w 2255520"/>
                <a:gd name="connsiteY13-198" fmla="*/ 10161 h 83850"/>
                <a:gd name="connsiteX0-199" fmla="*/ 0 w 2077720"/>
                <a:gd name="connsiteY0-200" fmla="*/ 2541 h 83850"/>
                <a:gd name="connsiteX1-201" fmla="*/ 162560 w 2077720"/>
                <a:gd name="connsiteY1-202" fmla="*/ 83821 h 83850"/>
                <a:gd name="connsiteX2-203" fmla="*/ 345440 w 2077720"/>
                <a:gd name="connsiteY2-204" fmla="*/ 12701 h 83850"/>
                <a:gd name="connsiteX3-205" fmla="*/ 513080 w 2077720"/>
                <a:gd name="connsiteY3-206" fmla="*/ 76201 h 83850"/>
                <a:gd name="connsiteX4-207" fmla="*/ 706120 w 2077720"/>
                <a:gd name="connsiteY4-208" fmla="*/ 12701 h 83850"/>
                <a:gd name="connsiteX5-209" fmla="*/ 873760 w 2077720"/>
                <a:gd name="connsiteY5-210" fmla="*/ 78741 h 83850"/>
                <a:gd name="connsiteX6-211" fmla="*/ 1049020 w 2077720"/>
                <a:gd name="connsiteY6-212" fmla="*/ 7621 h 83850"/>
                <a:gd name="connsiteX7-213" fmla="*/ 1211580 w 2077720"/>
                <a:gd name="connsiteY7-214" fmla="*/ 76201 h 83850"/>
                <a:gd name="connsiteX8-215" fmla="*/ 1402080 w 2077720"/>
                <a:gd name="connsiteY8-216" fmla="*/ 1 h 83850"/>
                <a:gd name="connsiteX9-217" fmla="*/ 1569720 w 2077720"/>
                <a:gd name="connsiteY9-218" fmla="*/ 78741 h 83850"/>
                <a:gd name="connsiteX10-219" fmla="*/ 1742440 w 2077720"/>
                <a:gd name="connsiteY10-220" fmla="*/ 1 h 83850"/>
                <a:gd name="connsiteX11-221" fmla="*/ 1910080 w 2077720"/>
                <a:gd name="connsiteY11-222" fmla="*/ 78741 h 83850"/>
                <a:gd name="connsiteX12-223" fmla="*/ 2077720 w 2077720"/>
                <a:gd name="connsiteY12-224" fmla="*/ 10161 h 83850"/>
                <a:gd name="connsiteX0-225" fmla="*/ 0 w 2077720"/>
                <a:gd name="connsiteY0-226" fmla="*/ 2541 h 83850"/>
                <a:gd name="connsiteX1-227" fmla="*/ 162560 w 2077720"/>
                <a:gd name="connsiteY1-228" fmla="*/ 83821 h 83850"/>
                <a:gd name="connsiteX2-229" fmla="*/ 345440 w 2077720"/>
                <a:gd name="connsiteY2-230" fmla="*/ 12701 h 83850"/>
                <a:gd name="connsiteX3-231" fmla="*/ 513080 w 2077720"/>
                <a:gd name="connsiteY3-232" fmla="*/ 76201 h 83850"/>
                <a:gd name="connsiteX4-233" fmla="*/ 706120 w 2077720"/>
                <a:gd name="connsiteY4-234" fmla="*/ 12701 h 83850"/>
                <a:gd name="connsiteX5-235" fmla="*/ 873760 w 2077720"/>
                <a:gd name="connsiteY5-236" fmla="*/ 78741 h 83850"/>
                <a:gd name="connsiteX6-237" fmla="*/ 1049020 w 2077720"/>
                <a:gd name="connsiteY6-238" fmla="*/ 7621 h 83850"/>
                <a:gd name="connsiteX7-239" fmla="*/ 1211580 w 2077720"/>
                <a:gd name="connsiteY7-240" fmla="*/ 76201 h 83850"/>
                <a:gd name="connsiteX8-241" fmla="*/ 1402080 w 2077720"/>
                <a:gd name="connsiteY8-242" fmla="*/ 1 h 83850"/>
                <a:gd name="connsiteX9-243" fmla="*/ 1569720 w 2077720"/>
                <a:gd name="connsiteY9-244" fmla="*/ 78741 h 83850"/>
                <a:gd name="connsiteX10-245" fmla="*/ 1742440 w 2077720"/>
                <a:gd name="connsiteY10-246" fmla="*/ 1 h 83850"/>
                <a:gd name="connsiteX11-247" fmla="*/ 1910080 w 2077720"/>
                <a:gd name="connsiteY11-248" fmla="*/ 78741 h 83850"/>
                <a:gd name="connsiteX12-249" fmla="*/ 2077720 w 2077720"/>
                <a:gd name="connsiteY12-250" fmla="*/ 10161 h 83850"/>
                <a:gd name="connsiteX0-251" fmla="*/ 0 w 1915160"/>
                <a:gd name="connsiteY0-252" fmla="*/ 83821 h 83850"/>
                <a:gd name="connsiteX1-253" fmla="*/ 182880 w 1915160"/>
                <a:gd name="connsiteY1-254" fmla="*/ 12701 h 83850"/>
                <a:gd name="connsiteX2-255" fmla="*/ 350520 w 1915160"/>
                <a:gd name="connsiteY2-256" fmla="*/ 76201 h 83850"/>
                <a:gd name="connsiteX3-257" fmla="*/ 543560 w 1915160"/>
                <a:gd name="connsiteY3-258" fmla="*/ 12701 h 83850"/>
                <a:gd name="connsiteX4-259" fmla="*/ 711200 w 1915160"/>
                <a:gd name="connsiteY4-260" fmla="*/ 78741 h 83850"/>
                <a:gd name="connsiteX5-261" fmla="*/ 886460 w 1915160"/>
                <a:gd name="connsiteY5-262" fmla="*/ 7621 h 83850"/>
                <a:gd name="connsiteX6-263" fmla="*/ 1049020 w 1915160"/>
                <a:gd name="connsiteY6-264" fmla="*/ 76201 h 83850"/>
                <a:gd name="connsiteX7-265" fmla="*/ 1239520 w 1915160"/>
                <a:gd name="connsiteY7-266" fmla="*/ 1 h 83850"/>
                <a:gd name="connsiteX8-267" fmla="*/ 1407160 w 1915160"/>
                <a:gd name="connsiteY8-268" fmla="*/ 78741 h 83850"/>
                <a:gd name="connsiteX9-269" fmla="*/ 1579880 w 1915160"/>
                <a:gd name="connsiteY9-270" fmla="*/ 1 h 83850"/>
                <a:gd name="connsiteX10-271" fmla="*/ 1747520 w 1915160"/>
                <a:gd name="connsiteY10-272" fmla="*/ 78741 h 83850"/>
                <a:gd name="connsiteX11-273" fmla="*/ 1915160 w 1915160"/>
                <a:gd name="connsiteY11-274" fmla="*/ 10161 h 83850"/>
                <a:gd name="connsiteX0-275" fmla="*/ 0 w 1915160"/>
                <a:gd name="connsiteY0-276" fmla="*/ 83821 h 83850"/>
                <a:gd name="connsiteX1-277" fmla="*/ 182880 w 1915160"/>
                <a:gd name="connsiteY1-278" fmla="*/ 12701 h 83850"/>
                <a:gd name="connsiteX2-279" fmla="*/ 350520 w 1915160"/>
                <a:gd name="connsiteY2-280" fmla="*/ 76201 h 83850"/>
                <a:gd name="connsiteX3-281" fmla="*/ 543560 w 1915160"/>
                <a:gd name="connsiteY3-282" fmla="*/ 12701 h 83850"/>
                <a:gd name="connsiteX4-283" fmla="*/ 711200 w 1915160"/>
                <a:gd name="connsiteY4-284" fmla="*/ 78741 h 83850"/>
                <a:gd name="connsiteX5-285" fmla="*/ 886460 w 1915160"/>
                <a:gd name="connsiteY5-286" fmla="*/ 7621 h 83850"/>
                <a:gd name="connsiteX6-287" fmla="*/ 1049020 w 1915160"/>
                <a:gd name="connsiteY6-288" fmla="*/ 76201 h 83850"/>
                <a:gd name="connsiteX7-289" fmla="*/ 1239520 w 1915160"/>
                <a:gd name="connsiteY7-290" fmla="*/ 1 h 83850"/>
                <a:gd name="connsiteX8-291" fmla="*/ 1407160 w 1915160"/>
                <a:gd name="connsiteY8-292" fmla="*/ 78741 h 83850"/>
                <a:gd name="connsiteX9-293" fmla="*/ 1579880 w 1915160"/>
                <a:gd name="connsiteY9-294" fmla="*/ 1 h 83850"/>
                <a:gd name="connsiteX10-295" fmla="*/ 1747520 w 1915160"/>
                <a:gd name="connsiteY10-296" fmla="*/ 78741 h 83850"/>
                <a:gd name="connsiteX11-297" fmla="*/ 1915160 w 1915160"/>
                <a:gd name="connsiteY11-298" fmla="*/ 10161 h 83850"/>
                <a:gd name="connsiteX0-299" fmla="*/ 0 w 1732280"/>
                <a:gd name="connsiteY0-300" fmla="*/ 12701 h 78770"/>
                <a:gd name="connsiteX1-301" fmla="*/ 167640 w 1732280"/>
                <a:gd name="connsiteY1-302" fmla="*/ 76201 h 78770"/>
                <a:gd name="connsiteX2-303" fmla="*/ 360680 w 1732280"/>
                <a:gd name="connsiteY2-304" fmla="*/ 12701 h 78770"/>
                <a:gd name="connsiteX3-305" fmla="*/ 528320 w 1732280"/>
                <a:gd name="connsiteY3-306" fmla="*/ 78741 h 78770"/>
                <a:gd name="connsiteX4-307" fmla="*/ 703580 w 1732280"/>
                <a:gd name="connsiteY4-308" fmla="*/ 7621 h 78770"/>
                <a:gd name="connsiteX5-309" fmla="*/ 866140 w 1732280"/>
                <a:gd name="connsiteY5-310" fmla="*/ 76201 h 78770"/>
                <a:gd name="connsiteX6-311" fmla="*/ 1056640 w 1732280"/>
                <a:gd name="connsiteY6-312" fmla="*/ 1 h 78770"/>
                <a:gd name="connsiteX7-313" fmla="*/ 1224280 w 1732280"/>
                <a:gd name="connsiteY7-314" fmla="*/ 78741 h 78770"/>
                <a:gd name="connsiteX8-315" fmla="*/ 1397000 w 1732280"/>
                <a:gd name="connsiteY8-316" fmla="*/ 1 h 78770"/>
                <a:gd name="connsiteX9-317" fmla="*/ 1564640 w 1732280"/>
                <a:gd name="connsiteY9-318" fmla="*/ 78741 h 78770"/>
                <a:gd name="connsiteX10-319" fmla="*/ 1732280 w 1732280"/>
                <a:gd name="connsiteY10-320" fmla="*/ 10161 h 78770"/>
                <a:gd name="connsiteX0-321" fmla="*/ 0 w 1564640"/>
                <a:gd name="connsiteY0-322" fmla="*/ 76201 h 78770"/>
                <a:gd name="connsiteX1-323" fmla="*/ 193040 w 1564640"/>
                <a:gd name="connsiteY1-324" fmla="*/ 12701 h 78770"/>
                <a:gd name="connsiteX2-325" fmla="*/ 360680 w 1564640"/>
                <a:gd name="connsiteY2-326" fmla="*/ 78741 h 78770"/>
                <a:gd name="connsiteX3-327" fmla="*/ 535940 w 1564640"/>
                <a:gd name="connsiteY3-328" fmla="*/ 7621 h 78770"/>
                <a:gd name="connsiteX4-329" fmla="*/ 698500 w 1564640"/>
                <a:gd name="connsiteY4-330" fmla="*/ 76201 h 78770"/>
                <a:gd name="connsiteX5-331" fmla="*/ 889000 w 1564640"/>
                <a:gd name="connsiteY5-332" fmla="*/ 1 h 78770"/>
                <a:gd name="connsiteX6-333" fmla="*/ 1056640 w 1564640"/>
                <a:gd name="connsiteY6-334" fmla="*/ 78741 h 78770"/>
                <a:gd name="connsiteX7-335" fmla="*/ 1229360 w 1564640"/>
                <a:gd name="connsiteY7-336" fmla="*/ 1 h 78770"/>
                <a:gd name="connsiteX8-337" fmla="*/ 1397000 w 1564640"/>
                <a:gd name="connsiteY8-338" fmla="*/ 78741 h 78770"/>
                <a:gd name="connsiteX9-339" fmla="*/ 1564640 w 1564640"/>
                <a:gd name="connsiteY9-340" fmla="*/ 10161 h 78770"/>
                <a:gd name="connsiteX0-341" fmla="*/ 0 w 1371600"/>
                <a:gd name="connsiteY0-342" fmla="*/ 12701 h 78770"/>
                <a:gd name="connsiteX1-343" fmla="*/ 167640 w 1371600"/>
                <a:gd name="connsiteY1-344" fmla="*/ 78741 h 78770"/>
                <a:gd name="connsiteX2-345" fmla="*/ 342900 w 1371600"/>
                <a:gd name="connsiteY2-346" fmla="*/ 7621 h 78770"/>
                <a:gd name="connsiteX3-347" fmla="*/ 505460 w 1371600"/>
                <a:gd name="connsiteY3-348" fmla="*/ 76201 h 78770"/>
                <a:gd name="connsiteX4-349" fmla="*/ 695960 w 1371600"/>
                <a:gd name="connsiteY4-350" fmla="*/ 1 h 78770"/>
                <a:gd name="connsiteX5-351" fmla="*/ 863600 w 1371600"/>
                <a:gd name="connsiteY5-352" fmla="*/ 78741 h 78770"/>
                <a:gd name="connsiteX6-353" fmla="*/ 1036320 w 1371600"/>
                <a:gd name="connsiteY6-354" fmla="*/ 1 h 78770"/>
                <a:gd name="connsiteX7-355" fmla="*/ 1203960 w 1371600"/>
                <a:gd name="connsiteY7-356" fmla="*/ 78741 h 78770"/>
                <a:gd name="connsiteX8-357" fmla="*/ 1371600 w 1371600"/>
                <a:gd name="connsiteY8-358" fmla="*/ 10161 h 7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71600" h="78770">
                  <a:moveTo>
                    <a:pt x="0" y="12701"/>
                  </a:moveTo>
                  <a:cubicBezTo>
                    <a:pt x="60113" y="13124"/>
                    <a:pt x="110490" y="79588"/>
                    <a:pt x="167640" y="78741"/>
                  </a:cubicBezTo>
                  <a:cubicBezTo>
                    <a:pt x="224790" y="77894"/>
                    <a:pt x="286597" y="8044"/>
                    <a:pt x="342900" y="7621"/>
                  </a:cubicBezTo>
                  <a:cubicBezTo>
                    <a:pt x="399203" y="7198"/>
                    <a:pt x="446617" y="77471"/>
                    <a:pt x="505460" y="76201"/>
                  </a:cubicBezTo>
                  <a:cubicBezTo>
                    <a:pt x="564303" y="74931"/>
                    <a:pt x="636270" y="-422"/>
                    <a:pt x="695960" y="1"/>
                  </a:cubicBezTo>
                  <a:cubicBezTo>
                    <a:pt x="755650" y="424"/>
                    <a:pt x="806873" y="78741"/>
                    <a:pt x="863600" y="78741"/>
                  </a:cubicBezTo>
                  <a:cubicBezTo>
                    <a:pt x="920327" y="78741"/>
                    <a:pt x="979593" y="1"/>
                    <a:pt x="1036320" y="1"/>
                  </a:cubicBezTo>
                  <a:cubicBezTo>
                    <a:pt x="1093047" y="1"/>
                    <a:pt x="1148080" y="77048"/>
                    <a:pt x="1203960" y="78741"/>
                  </a:cubicBezTo>
                  <a:cubicBezTo>
                    <a:pt x="1259840" y="80434"/>
                    <a:pt x="1322917" y="8468"/>
                    <a:pt x="1371600" y="10161"/>
                  </a:cubicBezTo>
                </a:path>
              </a:pathLst>
            </a:custGeom>
            <a:noFill/>
            <a:ln w="25400" cap="rnd">
              <a:solidFill>
                <a:srgbClr val="7F7F7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5A30-EB83-402D-8D6E-FF45C81DDE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5410-8936-4473-A000-5666016311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4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7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slide" Target="slide1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68655" y="330200"/>
            <a:ext cx="4404360" cy="5136515"/>
            <a:chOff x="6946261" y="940197"/>
            <a:chExt cx="3339272" cy="4163051"/>
          </a:xfrm>
        </p:grpSpPr>
        <p:sp>
          <p:nvSpPr>
            <p:cNvPr id="10" name="矩形 9"/>
            <p:cNvSpPr/>
            <p:nvPr/>
          </p:nvSpPr>
          <p:spPr>
            <a:xfrm rot="680898">
              <a:off x="8432837" y="1136608"/>
              <a:ext cx="76181" cy="3368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 rot="694595">
              <a:off x="6946261" y="940197"/>
              <a:ext cx="3138176" cy="3397951"/>
              <a:chOff x="8394931" y="930147"/>
              <a:chExt cx="3138176" cy="3397951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rcRect l="34864" t="18817" r="40918" b="22657"/>
              <a:stretch>
                <a:fillRect/>
              </a:stretch>
            </p:blipFill>
            <p:spPr>
              <a:xfrm>
                <a:off x="8463511" y="1318999"/>
                <a:ext cx="3001015" cy="3001016"/>
              </a:xfrm>
              <a:custGeom>
                <a:avLst/>
                <a:gdLst>
                  <a:gd name="connsiteX0" fmla="*/ 1434353 w 2868706"/>
                  <a:gd name="connsiteY0" fmla="*/ 0 h 2868706"/>
                  <a:gd name="connsiteX1" fmla="*/ 2868706 w 2868706"/>
                  <a:gd name="connsiteY1" fmla="*/ 1434353 h 2868706"/>
                  <a:gd name="connsiteX2" fmla="*/ 1434353 w 2868706"/>
                  <a:gd name="connsiteY2" fmla="*/ 2868706 h 2868706"/>
                  <a:gd name="connsiteX3" fmla="*/ 0 w 2868706"/>
                  <a:gd name="connsiteY3" fmla="*/ 1434353 h 2868706"/>
                  <a:gd name="connsiteX4" fmla="*/ 1434353 w 2868706"/>
                  <a:gd name="connsiteY4" fmla="*/ 0 h 28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706" h="2868706">
                    <a:moveTo>
                      <a:pt x="1434353" y="0"/>
                    </a:moveTo>
                    <a:cubicBezTo>
                      <a:pt x="2226524" y="0"/>
                      <a:pt x="2868706" y="642182"/>
                      <a:pt x="2868706" y="1434353"/>
                    </a:cubicBezTo>
                    <a:cubicBezTo>
                      <a:pt x="2868706" y="2226524"/>
                      <a:pt x="2226524" y="2868706"/>
                      <a:pt x="1434353" y="2868706"/>
                    </a:cubicBezTo>
                    <a:cubicBezTo>
                      <a:pt x="642183" y="2868706"/>
                      <a:pt x="0" y="2226524"/>
                      <a:pt x="0" y="1434353"/>
                    </a:cubicBezTo>
                    <a:cubicBezTo>
                      <a:pt x="0" y="642182"/>
                      <a:pt x="642183" y="0"/>
                      <a:pt x="14343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</p:pic>
          <p:sp>
            <p:nvSpPr>
              <p:cNvPr id="14" name="椭圆 13"/>
              <p:cNvSpPr/>
              <p:nvPr/>
            </p:nvSpPr>
            <p:spPr>
              <a:xfrm>
                <a:off x="9650590" y="1318999"/>
                <a:ext cx="614498" cy="3009099"/>
              </a:xfrm>
              <a:prstGeom prst="ellipse">
                <a:avLst/>
              </a:prstGeom>
              <a:noFill/>
              <a:ln w="254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9190676" y="1318999"/>
                <a:ext cx="1546684" cy="3009099"/>
              </a:xfrm>
              <a:prstGeom prst="ellipse">
                <a:avLst/>
              </a:prstGeom>
              <a:noFill/>
              <a:ln w="254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778693" y="1318999"/>
                <a:ext cx="2370650" cy="3009099"/>
              </a:xfrm>
              <a:prstGeom prst="ellipse">
                <a:avLst/>
              </a:prstGeom>
              <a:noFill/>
              <a:ln w="254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弧形 16"/>
              <p:cNvSpPr/>
              <p:nvPr/>
            </p:nvSpPr>
            <p:spPr>
              <a:xfrm>
                <a:off x="8394931" y="2446272"/>
                <a:ext cx="3138176" cy="673318"/>
              </a:xfrm>
              <a:prstGeom prst="arc">
                <a:avLst>
                  <a:gd name="adj1" fmla="val 250461"/>
                  <a:gd name="adj2" fmla="val 10551931"/>
                </a:avLst>
              </a:prstGeom>
              <a:ln w="38100" cap="rnd">
                <a:solidFill>
                  <a:schemeClr val="accent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弧形 17"/>
              <p:cNvSpPr/>
              <p:nvPr/>
            </p:nvSpPr>
            <p:spPr>
              <a:xfrm>
                <a:off x="8570191" y="1886013"/>
                <a:ext cx="2787656" cy="643890"/>
              </a:xfrm>
              <a:prstGeom prst="arc">
                <a:avLst>
                  <a:gd name="adj1" fmla="val 94160"/>
                  <a:gd name="adj2" fmla="val 10731411"/>
                </a:avLst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弧形 18"/>
              <p:cNvSpPr/>
              <p:nvPr/>
            </p:nvSpPr>
            <p:spPr>
              <a:xfrm>
                <a:off x="8935952" y="1274465"/>
                <a:ext cx="2056134" cy="779988"/>
              </a:xfrm>
              <a:prstGeom prst="arc">
                <a:avLst>
                  <a:gd name="adj1" fmla="val 195251"/>
                  <a:gd name="adj2" fmla="val 10609836"/>
                </a:avLst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弧形 19"/>
              <p:cNvSpPr/>
              <p:nvPr/>
            </p:nvSpPr>
            <p:spPr>
              <a:xfrm>
                <a:off x="8530567" y="2912235"/>
                <a:ext cx="2866904" cy="826175"/>
              </a:xfrm>
              <a:prstGeom prst="arc">
                <a:avLst>
                  <a:gd name="adj1" fmla="val 350805"/>
                  <a:gd name="adj2" fmla="val 10462047"/>
                </a:avLst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弧形 20"/>
              <p:cNvSpPr/>
              <p:nvPr/>
            </p:nvSpPr>
            <p:spPr>
              <a:xfrm>
                <a:off x="8817079" y="3287520"/>
                <a:ext cx="2293878" cy="906528"/>
              </a:xfrm>
              <a:prstGeom prst="arc">
                <a:avLst>
                  <a:gd name="adj1" fmla="val 1155798"/>
                  <a:gd name="adj2" fmla="val 9574697"/>
                </a:avLst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弧形 21"/>
              <p:cNvSpPr/>
              <p:nvPr/>
            </p:nvSpPr>
            <p:spPr>
              <a:xfrm>
                <a:off x="9355052" y="930147"/>
                <a:ext cx="1217934" cy="643890"/>
              </a:xfrm>
              <a:prstGeom prst="arc">
                <a:avLst>
                  <a:gd name="adj1" fmla="val 1015968"/>
                  <a:gd name="adj2" fmla="val 9774865"/>
                </a:avLst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8463511" y="1318999"/>
                <a:ext cx="3001016" cy="3001016"/>
              </a:xfrm>
              <a:prstGeom prst="ellipse">
                <a:avLst/>
              </a:prstGeom>
              <a:noFill/>
              <a:ln w="254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任意多边形: 形状 11"/>
            <p:cNvSpPr/>
            <p:nvPr/>
          </p:nvSpPr>
          <p:spPr>
            <a:xfrm>
              <a:off x="7726284" y="1080726"/>
              <a:ext cx="2559249" cy="4022522"/>
            </a:xfrm>
            <a:custGeom>
              <a:avLst/>
              <a:gdLst>
                <a:gd name="connsiteX0" fmla="*/ 956826 w 2559249"/>
                <a:gd name="connsiteY0" fmla="*/ 0 h 4022522"/>
                <a:gd name="connsiteX1" fmla="*/ 2476781 w 2559249"/>
                <a:gd name="connsiteY1" fmla="*/ 1228381 h 4022522"/>
                <a:gd name="connsiteX2" fmla="*/ 1939568 w 2559249"/>
                <a:gd name="connsiteY2" fmla="*/ 3107366 h 4022522"/>
                <a:gd name="connsiteX3" fmla="*/ 750803 w 2559249"/>
                <a:gd name="connsiteY3" fmla="*/ 3531867 h 4022522"/>
                <a:gd name="connsiteX4" fmla="*/ 636190 w 2559249"/>
                <a:gd name="connsiteY4" fmla="*/ 3521068 h 4022522"/>
                <a:gd name="connsiteX5" fmla="*/ 636190 w 2559249"/>
                <a:gd name="connsiteY5" fmla="*/ 3851005 h 4022522"/>
                <a:gd name="connsiteX6" fmla="*/ 984313 w 2559249"/>
                <a:gd name="connsiteY6" fmla="*/ 3851005 h 4022522"/>
                <a:gd name="connsiteX7" fmla="*/ 1027192 w 2559249"/>
                <a:gd name="connsiteY7" fmla="*/ 4022522 h 4022522"/>
                <a:gd name="connsiteX8" fmla="*/ 161546 w 2559249"/>
                <a:gd name="connsiteY8" fmla="*/ 4022522 h 4022522"/>
                <a:gd name="connsiteX9" fmla="*/ 204425 w 2559249"/>
                <a:gd name="connsiteY9" fmla="*/ 3851005 h 4022522"/>
                <a:gd name="connsiteX10" fmla="*/ 552549 w 2559249"/>
                <a:gd name="connsiteY10" fmla="*/ 3851005 h 4022522"/>
                <a:gd name="connsiteX11" fmla="*/ 552549 w 2559249"/>
                <a:gd name="connsiteY11" fmla="*/ 3513187 h 4022522"/>
                <a:gd name="connsiteX12" fmla="*/ 495426 w 2559249"/>
                <a:gd name="connsiteY12" fmla="*/ 3507804 h 4022522"/>
                <a:gd name="connsiteX13" fmla="*/ 0 w 2559249"/>
                <a:gd name="connsiteY13" fmla="*/ 3346648 h 4022522"/>
                <a:gd name="connsiteX14" fmla="*/ 51746 w 2559249"/>
                <a:gd name="connsiteY14" fmla="*/ 3242736 h 4022522"/>
                <a:gd name="connsiteX15" fmla="*/ 1864117 w 2559249"/>
                <a:gd name="connsiteY15" fmla="*/ 3019146 h 4022522"/>
                <a:gd name="connsiteX16" fmla="*/ 2366100 w 2559249"/>
                <a:gd name="connsiteY16" fmla="*/ 1263385 h 4022522"/>
                <a:gd name="connsiteX17" fmla="*/ 945824 w 2559249"/>
                <a:gd name="connsiteY17" fmla="*/ 115562 h 40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9249" h="4022522">
                  <a:moveTo>
                    <a:pt x="956826" y="0"/>
                  </a:moveTo>
                  <a:cubicBezTo>
                    <a:pt x="1664080" y="67333"/>
                    <a:pt x="2262550" y="550998"/>
                    <a:pt x="2476781" y="1228381"/>
                  </a:cubicBezTo>
                  <a:cubicBezTo>
                    <a:pt x="2691011" y="1905764"/>
                    <a:pt x="2479488" y="2645599"/>
                    <a:pt x="1939568" y="3107366"/>
                  </a:cubicBezTo>
                  <a:cubicBezTo>
                    <a:pt x="1602118" y="3395970"/>
                    <a:pt x="1177258" y="3541000"/>
                    <a:pt x="750803" y="3531867"/>
                  </a:cubicBezTo>
                  <a:lnTo>
                    <a:pt x="636190" y="3521068"/>
                  </a:lnTo>
                  <a:lnTo>
                    <a:pt x="636190" y="3851005"/>
                  </a:lnTo>
                  <a:lnTo>
                    <a:pt x="984313" y="3851005"/>
                  </a:lnTo>
                  <a:lnTo>
                    <a:pt x="1027192" y="4022522"/>
                  </a:lnTo>
                  <a:lnTo>
                    <a:pt x="161546" y="4022522"/>
                  </a:lnTo>
                  <a:lnTo>
                    <a:pt x="204425" y="3851005"/>
                  </a:lnTo>
                  <a:lnTo>
                    <a:pt x="552549" y="3851005"/>
                  </a:lnTo>
                  <a:lnTo>
                    <a:pt x="552549" y="3513187"/>
                  </a:lnTo>
                  <a:lnTo>
                    <a:pt x="495426" y="3507804"/>
                  </a:lnTo>
                  <a:cubicBezTo>
                    <a:pt x="325963" y="3479316"/>
                    <a:pt x="158989" y="3425823"/>
                    <a:pt x="0" y="3346648"/>
                  </a:cubicBezTo>
                  <a:lnTo>
                    <a:pt x="51746" y="3242736"/>
                  </a:lnTo>
                  <a:cubicBezTo>
                    <a:pt x="645998" y="3538667"/>
                    <a:pt x="1359605" y="3450630"/>
                    <a:pt x="1864117" y="3019146"/>
                  </a:cubicBezTo>
                  <a:cubicBezTo>
                    <a:pt x="2368629" y="2587662"/>
                    <a:pt x="2566281" y="1896345"/>
                    <a:pt x="2366100" y="1263385"/>
                  </a:cubicBezTo>
                  <a:cubicBezTo>
                    <a:pt x="2165919" y="630425"/>
                    <a:pt x="1606696" y="178479"/>
                    <a:pt x="945824" y="1155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282097" y="262470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+mn-ea"/>
              </a:rPr>
              <a:t>结合地球仪，拼装模型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2097" y="3399595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+mn-ea"/>
              </a:rPr>
              <a:t>利用模型，了解纬线的特点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12" name="矩形: 圆角 111"/>
          <p:cNvSpPr/>
          <p:nvPr/>
        </p:nvSpPr>
        <p:spPr>
          <a:xfrm>
            <a:off x="5806788" y="2706310"/>
            <a:ext cx="360000" cy="36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3" name="矩形: 圆角 112"/>
          <p:cNvSpPr/>
          <p:nvPr/>
        </p:nvSpPr>
        <p:spPr>
          <a:xfrm>
            <a:off x="5806788" y="3481205"/>
            <a:ext cx="360000" cy="36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71040" y="528890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b="1" dirty="0">
                <a:latin typeface="+mn-ea"/>
              </a:rPr>
              <a:t>《纬线和纬度》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29960" y="1744345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sym typeface="+mn-ea"/>
              </a:rPr>
              <a:t>学习目标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sym typeface="+mn-ea"/>
            </a:endParaRPr>
          </a:p>
        </p:txBody>
      </p:sp>
      <p:sp>
        <p:nvSpPr>
          <p:cNvPr id="2" name="矩形: 圆角 112"/>
          <p:cNvSpPr/>
          <p:nvPr/>
        </p:nvSpPr>
        <p:spPr>
          <a:xfrm>
            <a:off x="5806788" y="4222250"/>
            <a:ext cx="360000" cy="36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2097" y="4126670"/>
            <a:ext cx="5161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+mn-ea"/>
              </a:rPr>
              <a:t>结合地球仪和模型，熟悉纬度的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>
                <a:latin typeface="+mn-ea"/>
              </a:rPr>
              <a:t>分布规律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8" name="矩形: 圆角 111"/>
          <p:cNvSpPr/>
          <p:nvPr/>
        </p:nvSpPr>
        <p:spPr>
          <a:xfrm>
            <a:off x="5835998" y="5333940"/>
            <a:ext cx="360000" cy="36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2097" y="525360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+mn-ea"/>
              </a:rPr>
              <a:t>知道南北半球的划分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 rot="0">
            <a:off x="80010" y="3623945"/>
            <a:ext cx="1238250" cy="503555"/>
            <a:chOff x="2077801" y="4427240"/>
            <a:chExt cx="977965" cy="453162"/>
          </a:xfrm>
        </p:grpSpPr>
        <p:sp>
          <p:nvSpPr>
            <p:cNvPr id="65" name="任意多边形: 形状 31"/>
            <p:cNvSpPr/>
            <p:nvPr/>
          </p:nvSpPr>
          <p:spPr>
            <a:xfrm flipV="1">
              <a:off x="2077801" y="4427240"/>
              <a:ext cx="977965" cy="453162"/>
            </a:xfrm>
            <a:custGeom>
              <a:avLst/>
              <a:gdLst>
                <a:gd name="connsiteX0" fmla="*/ 73257 w 977965"/>
                <a:gd name="connsiteY0" fmla="*/ 0 h 472020"/>
                <a:gd name="connsiteX1" fmla="*/ 726962 w 977965"/>
                <a:gd name="connsiteY1" fmla="*/ 0 h 472020"/>
                <a:gd name="connsiteX2" fmla="*/ 800219 w 977965"/>
                <a:gd name="connsiteY2" fmla="*/ 73257 h 472020"/>
                <a:gd name="connsiteX3" fmla="*/ 800219 w 977965"/>
                <a:gd name="connsiteY3" fmla="*/ 222815 h 472020"/>
                <a:gd name="connsiteX4" fmla="*/ 977965 w 977965"/>
                <a:gd name="connsiteY4" fmla="*/ 472020 h 472020"/>
                <a:gd name="connsiteX5" fmla="*/ 798437 w 977965"/>
                <a:gd name="connsiteY5" fmla="*/ 375106 h 472020"/>
                <a:gd name="connsiteX6" fmla="*/ 794462 w 977965"/>
                <a:gd name="connsiteY6" fmla="*/ 394793 h 472020"/>
                <a:gd name="connsiteX7" fmla="*/ 726962 w 977965"/>
                <a:gd name="connsiteY7" fmla="*/ 439535 h 472020"/>
                <a:gd name="connsiteX8" fmla="*/ 73257 w 977965"/>
                <a:gd name="connsiteY8" fmla="*/ 439535 h 472020"/>
                <a:gd name="connsiteX9" fmla="*/ 0 w 977965"/>
                <a:gd name="connsiteY9" fmla="*/ 366278 h 472020"/>
                <a:gd name="connsiteX10" fmla="*/ 0 w 977965"/>
                <a:gd name="connsiteY10" fmla="*/ 73257 h 472020"/>
                <a:gd name="connsiteX11" fmla="*/ 73257 w 977965"/>
                <a:gd name="connsiteY11" fmla="*/ 0 h 4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965" h="472020">
                  <a:moveTo>
                    <a:pt x="73257" y="0"/>
                  </a:moveTo>
                  <a:lnTo>
                    <a:pt x="726962" y="0"/>
                  </a:lnTo>
                  <a:cubicBezTo>
                    <a:pt x="767421" y="0"/>
                    <a:pt x="800219" y="32798"/>
                    <a:pt x="800219" y="73257"/>
                  </a:cubicBezTo>
                  <a:lnTo>
                    <a:pt x="800219" y="222815"/>
                  </a:lnTo>
                  <a:lnTo>
                    <a:pt x="977965" y="472020"/>
                  </a:lnTo>
                  <a:lnTo>
                    <a:pt x="798437" y="375106"/>
                  </a:lnTo>
                  <a:lnTo>
                    <a:pt x="794462" y="394793"/>
                  </a:lnTo>
                  <a:cubicBezTo>
                    <a:pt x="783341" y="421086"/>
                    <a:pt x="757306" y="439535"/>
                    <a:pt x="726962" y="439535"/>
                  </a:cubicBezTo>
                  <a:lnTo>
                    <a:pt x="73257" y="439535"/>
                  </a:lnTo>
                  <a:cubicBezTo>
                    <a:pt x="32798" y="439535"/>
                    <a:pt x="0" y="406737"/>
                    <a:pt x="0" y="366278"/>
                  </a:cubicBezTo>
                  <a:lnTo>
                    <a:pt x="0" y="73257"/>
                  </a:lnTo>
                  <a:cubicBezTo>
                    <a:pt x="0" y="32798"/>
                    <a:pt x="32798" y="0"/>
                    <a:pt x="7325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77801" y="4427798"/>
              <a:ext cx="800219" cy="41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经线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rot="0">
            <a:off x="600075" y="632460"/>
            <a:ext cx="1097280" cy="527050"/>
            <a:chOff x="2655236" y="877754"/>
            <a:chExt cx="977965" cy="483084"/>
          </a:xfrm>
        </p:grpSpPr>
        <p:sp>
          <p:nvSpPr>
            <p:cNvPr id="68" name="任意多边形: 形状 30"/>
            <p:cNvSpPr/>
            <p:nvPr/>
          </p:nvSpPr>
          <p:spPr>
            <a:xfrm>
              <a:off x="2655236" y="888818"/>
              <a:ext cx="977965" cy="472020"/>
            </a:xfrm>
            <a:custGeom>
              <a:avLst/>
              <a:gdLst>
                <a:gd name="connsiteX0" fmla="*/ 73257 w 977965"/>
                <a:gd name="connsiteY0" fmla="*/ 0 h 472020"/>
                <a:gd name="connsiteX1" fmla="*/ 726962 w 977965"/>
                <a:gd name="connsiteY1" fmla="*/ 0 h 472020"/>
                <a:gd name="connsiteX2" fmla="*/ 800219 w 977965"/>
                <a:gd name="connsiteY2" fmla="*/ 73257 h 472020"/>
                <a:gd name="connsiteX3" fmla="*/ 800219 w 977965"/>
                <a:gd name="connsiteY3" fmla="*/ 222815 h 472020"/>
                <a:gd name="connsiteX4" fmla="*/ 977965 w 977965"/>
                <a:gd name="connsiteY4" fmla="*/ 472020 h 472020"/>
                <a:gd name="connsiteX5" fmla="*/ 798437 w 977965"/>
                <a:gd name="connsiteY5" fmla="*/ 375106 h 472020"/>
                <a:gd name="connsiteX6" fmla="*/ 794462 w 977965"/>
                <a:gd name="connsiteY6" fmla="*/ 394793 h 472020"/>
                <a:gd name="connsiteX7" fmla="*/ 726962 w 977965"/>
                <a:gd name="connsiteY7" fmla="*/ 439535 h 472020"/>
                <a:gd name="connsiteX8" fmla="*/ 73257 w 977965"/>
                <a:gd name="connsiteY8" fmla="*/ 439535 h 472020"/>
                <a:gd name="connsiteX9" fmla="*/ 0 w 977965"/>
                <a:gd name="connsiteY9" fmla="*/ 366278 h 472020"/>
                <a:gd name="connsiteX10" fmla="*/ 0 w 977965"/>
                <a:gd name="connsiteY10" fmla="*/ 73257 h 472020"/>
                <a:gd name="connsiteX11" fmla="*/ 73257 w 977965"/>
                <a:gd name="connsiteY11" fmla="*/ 0 h 47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965" h="472020">
                  <a:moveTo>
                    <a:pt x="73257" y="0"/>
                  </a:moveTo>
                  <a:lnTo>
                    <a:pt x="726962" y="0"/>
                  </a:lnTo>
                  <a:cubicBezTo>
                    <a:pt x="767421" y="0"/>
                    <a:pt x="800219" y="32798"/>
                    <a:pt x="800219" y="73257"/>
                  </a:cubicBezTo>
                  <a:lnTo>
                    <a:pt x="800219" y="222815"/>
                  </a:lnTo>
                  <a:lnTo>
                    <a:pt x="977965" y="472020"/>
                  </a:lnTo>
                  <a:lnTo>
                    <a:pt x="798437" y="375106"/>
                  </a:lnTo>
                  <a:lnTo>
                    <a:pt x="794462" y="394793"/>
                  </a:lnTo>
                  <a:cubicBezTo>
                    <a:pt x="783341" y="421086"/>
                    <a:pt x="757306" y="439535"/>
                    <a:pt x="726962" y="439535"/>
                  </a:cubicBezTo>
                  <a:lnTo>
                    <a:pt x="73257" y="439535"/>
                  </a:lnTo>
                  <a:cubicBezTo>
                    <a:pt x="32798" y="439535"/>
                    <a:pt x="0" y="406737"/>
                    <a:pt x="0" y="366278"/>
                  </a:cubicBezTo>
                  <a:lnTo>
                    <a:pt x="0" y="73257"/>
                  </a:lnTo>
                  <a:cubicBezTo>
                    <a:pt x="0" y="32798"/>
                    <a:pt x="32798" y="0"/>
                    <a:pt x="7325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655236" y="877754"/>
              <a:ext cx="800219" cy="421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纬线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" y="2061210"/>
            <a:ext cx="1866900" cy="2512695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0" y="1155700"/>
            <a:ext cx="4965700" cy="34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894330" y="1477645"/>
            <a:ext cx="13169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0°N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5460" y="2184400"/>
            <a:ext cx="11957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0°N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4330" y="2863215"/>
            <a:ext cx="1316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0°N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0210" y="745490"/>
            <a:ext cx="897255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、写出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的纬度：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    A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    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B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                   C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   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D:  __________ 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四点中，位于低纬度的是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 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位于中纬度的是 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  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，位于高纬度的是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  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41165" y="5259705"/>
            <a:ext cx="1261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B  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02955" y="4676140"/>
            <a:ext cx="1644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C  D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02955" y="5259705"/>
            <a:ext cx="1125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A 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44495" y="3532505"/>
            <a:ext cx="12166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0°S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6" grpId="0"/>
      <p:bldP spid="16" grpId="1"/>
      <p:bldP spid="14" grpId="0"/>
      <p:bldP spid="14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" y="2061210"/>
            <a:ext cx="1866900" cy="2512695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0" y="1155700"/>
            <a:ext cx="4965700" cy="34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960880" y="4573905"/>
            <a:ext cx="100304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A、B、C、D 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四点中，</a:t>
            </a:r>
            <a:endParaRPr 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位于北半球的是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_______________,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位于南半球的是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_________.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0715" y="2402205"/>
            <a:ext cx="1414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不相等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85695" y="3804285"/>
            <a:ext cx="4178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 = D &gt; B &gt; A 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75155" y="3056890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（如果不等，请进行排序）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4870" y="1054735"/>
            <a:ext cx="41846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A、B、C、D 所在的纬线长度相等吗？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3765" y="5297170"/>
            <a:ext cx="2185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A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  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5025" y="5297170"/>
            <a:ext cx="1644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D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403985" y="471170"/>
            <a:ext cx="578866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dist"/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+mn-ea"/>
              </a:rPr>
              <a:t>总结：纬度与纬线长度的关系</a:t>
            </a:r>
            <a:endParaRPr lang="zh-CN" altLang="en-US" sz="32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14" grpId="0"/>
      <p:bldP spid="14" grpId="1"/>
      <p:bldP spid="4" grpId="0"/>
      <p:bldP spid="4" grpId="1"/>
      <p:bldP spid="59" grpId="0" bldLvl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79291" y="1316826"/>
            <a:ext cx="1255983" cy="2097461"/>
            <a:chOff x="7607549" y="1497900"/>
            <a:chExt cx="1984419" cy="3313933"/>
          </a:xfrm>
        </p:grpSpPr>
        <p:sp>
          <p:nvSpPr>
            <p:cNvPr id="3" name="矩形: 圆顶角 2"/>
            <p:cNvSpPr/>
            <p:nvPr/>
          </p:nvSpPr>
          <p:spPr>
            <a:xfrm>
              <a:off x="7658537" y="4105341"/>
              <a:ext cx="1892342" cy="706442"/>
            </a:xfrm>
            <a:prstGeom prst="round2SameRect">
              <a:avLst>
                <a:gd name="adj1" fmla="val 42611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844374" y="3790858"/>
              <a:ext cx="1522909" cy="1020975"/>
              <a:chOff x="6369884" y="4137126"/>
              <a:chExt cx="1522909" cy="1020975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6375945" y="4788818"/>
                <a:ext cx="155797" cy="36918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6375258" y="4680968"/>
                <a:ext cx="201310" cy="47703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372704" y="4568695"/>
                <a:ext cx="248690" cy="58930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6375258" y="4468525"/>
                <a:ext cx="290962" cy="689476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382921" y="4380462"/>
                <a:ext cx="328125" cy="777539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380366" y="4268186"/>
                <a:ext cx="375506" cy="88981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6988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41471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45953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650436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54918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659401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63884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668366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72849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81814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686297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95262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704227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722157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731123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740088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744570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7535360" y="4137126"/>
                <a:ext cx="357087" cy="84616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7580186" y="4137126"/>
                <a:ext cx="307153" cy="72784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7669838" y="4137126"/>
                <a:ext cx="216933" cy="514054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7714664" y="4137126"/>
                <a:ext cx="178129" cy="422103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7759490" y="4137126"/>
                <a:ext cx="132957" cy="31506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804316" y="4137126"/>
                <a:ext cx="83023" cy="19673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849148" y="4137126"/>
                <a:ext cx="38191" cy="90499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375945" y="4895039"/>
                <a:ext cx="110971" cy="262962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374384" y="4997563"/>
                <a:ext cx="67706" cy="160438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7625012" y="4137126"/>
                <a:ext cx="267435" cy="63372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7490534" y="4137126"/>
                <a:ext cx="394250" cy="934231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735605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13192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677331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907796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087100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7176752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7266404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6997448" y="4137126"/>
                <a:ext cx="430814" cy="1020875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67"/>
              <p:cNvSpPr/>
              <p:nvPr/>
            </p:nvSpPr>
            <p:spPr>
              <a:xfrm>
                <a:off x="6374384" y="4137126"/>
                <a:ext cx="1516336" cy="10209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弦形 4"/>
            <p:cNvSpPr/>
            <p:nvPr/>
          </p:nvSpPr>
          <p:spPr>
            <a:xfrm>
              <a:off x="7607549" y="2327822"/>
              <a:ext cx="477982" cy="477982"/>
            </a:xfrm>
            <a:prstGeom prst="chord">
              <a:avLst>
                <a:gd name="adj1" fmla="val 5503712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 flipH="1">
              <a:off x="9113986" y="2327822"/>
              <a:ext cx="477982" cy="477982"/>
              <a:chOff x="10832481" y="1318295"/>
              <a:chExt cx="477982" cy="477982"/>
            </a:xfrm>
          </p:grpSpPr>
          <p:sp>
            <p:nvSpPr>
              <p:cNvPr id="24" name="弦形 23"/>
              <p:cNvSpPr/>
              <p:nvPr/>
            </p:nvSpPr>
            <p:spPr>
              <a:xfrm>
                <a:off x="10832481" y="1318295"/>
                <a:ext cx="477982" cy="477982"/>
              </a:xfrm>
              <a:prstGeom prst="chord">
                <a:avLst>
                  <a:gd name="adj1" fmla="val 5503712"/>
                  <a:gd name="adj2" fmla="val 162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10951406" y="1557286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7846172" y="1497900"/>
              <a:ext cx="1517073" cy="22963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矩形: 圆顶角 7"/>
            <p:cNvSpPr/>
            <p:nvPr/>
          </p:nvSpPr>
          <p:spPr>
            <a:xfrm>
              <a:off x="7846908" y="1747282"/>
              <a:ext cx="1515600" cy="2047009"/>
            </a:xfrm>
            <a:prstGeom prst="round2SameRect">
              <a:avLst>
                <a:gd name="adj1" fmla="val 27626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846172" y="1497900"/>
              <a:ext cx="1517073" cy="2296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846172" y="2194091"/>
              <a:ext cx="15163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7846908" y="2131745"/>
              <a:ext cx="741600" cy="74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620908" y="2131745"/>
              <a:ext cx="741600" cy="74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8604708" y="2194091"/>
              <a:ext cx="0" cy="904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726474" y="2566813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501412" y="3098100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805449" y="2480443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8878186" y="2493033"/>
              <a:ext cx="54000" cy="5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198438" y="2480443"/>
              <a:ext cx="238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317934" y="2493033"/>
              <a:ext cx="54000" cy="5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8653812" y="3296800"/>
              <a:ext cx="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7617449" y="3794291"/>
              <a:ext cx="1902562" cy="342900"/>
              <a:chOff x="3309902" y="4782833"/>
              <a:chExt cx="1902562" cy="342900"/>
            </a:xfrm>
          </p:grpSpPr>
          <p:sp>
            <p:nvSpPr>
              <p:cNvPr id="22" name="平行四边形 21"/>
              <p:cNvSpPr/>
              <p:nvPr/>
            </p:nvSpPr>
            <p:spPr>
              <a:xfrm>
                <a:off x="3309902" y="4782833"/>
                <a:ext cx="914288" cy="342900"/>
              </a:xfrm>
              <a:prstGeom prst="parallelogram">
                <a:avLst>
                  <a:gd name="adj" fmla="val 66120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平行四边形 22"/>
              <p:cNvSpPr/>
              <p:nvPr/>
            </p:nvSpPr>
            <p:spPr>
              <a:xfrm flipH="1">
                <a:off x="4064386" y="4782833"/>
                <a:ext cx="1148078" cy="342900"/>
              </a:xfrm>
              <a:prstGeom prst="parallelogram">
                <a:avLst>
                  <a:gd name="adj" fmla="val 50367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116580" y="5071745"/>
            <a:ext cx="654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accent1"/>
                </a:solidFill>
              </a:rPr>
              <a:t>欢迎各位莅临指导，谢谢大家：）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025900" y="3702770"/>
            <a:ext cx="414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/>
              <a:t>课程结束</a:t>
            </a:r>
            <a:endParaRPr lang="zh-CN" altLang="en-US" sz="6000" b="1" dirty="0"/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1809115" y="3403600"/>
            <a:ext cx="8609330" cy="127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3061005" y="1398905"/>
            <a:ext cx="978942" cy="454757"/>
            <a:chOff x="2936441" y="2440763"/>
            <a:chExt cx="978942" cy="454757"/>
          </a:xfrm>
        </p:grpSpPr>
        <p:grpSp>
          <p:nvGrpSpPr>
            <p:cNvPr id="73" name="组合 72"/>
            <p:cNvGrpSpPr/>
            <p:nvPr/>
          </p:nvGrpSpPr>
          <p:grpSpPr>
            <a:xfrm>
              <a:off x="2936441" y="2440763"/>
              <a:ext cx="978942" cy="454757"/>
              <a:chOff x="2936441" y="2440763"/>
              <a:chExt cx="978942" cy="454757"/>
            </a:xfrm>
          </p:grpSpPr>
          <p:sp>
            <p:nvSpPr>
              <p:cNvPr id="75" name="任意多边形: 形状 74"/>
              <p:cNvSpPr/>
              <p:nvPr/>
            </p:nvSpPr>
            <p:spPr>
              <a:xfrm>
                <a:off x="3402833" y="2440763"/>
                <a:ext cx="308091" cy="115088"/>
              </a:xfrm>
              <a:custGeom>
                <a:avLst/>
                <a:gdLst>
                  <a:gd name="connsiteX0" fmla="*/ 173795 w 308091"/>
                  <a:gd name="connsiteY0" fmla="*/ 110597 h 110597"/>
                  <a:gd name="connsiteX1" fmla="*/ 308091 w 308091"/>
                  <a:gd name="connsiteY1" fmla="*/ 0 h 110597"/>
                  <a:gd name="connsiteX2" fmla="*/ 0 w 308091"/>
                  <a:gd name="connsiteY2" fmla="*/ 94797 h 110597"/>
                  <a:gd name="connsiteX3" fmla="*/ 173795 w 308091"/>
                  <a:gd name="connsiteY3" fmla="*/ 110597 h 110597"/>
                  <a:gd name="connsiteX0-1" fmla="*/ 173795 w 308091"/>
                  <a:gd name="connsiteY0-2" fmla="*/ 114108 h 114108"/>
                  <a:gd name="connsiteX1-3" fmla="*/ 308091 w 308091"/>
                  <a:gd name="connsiteY1-4" fmla="*/ 3511 h 114108"/>
                  <a:gd name="connsiteX2-5" fmla="*/ 0 w 308091"/>
                  <a:gd name="connsiteY2-6" fmla="*/ 98308 h 114108"/>
                  <a:gd name="connsiteX3-7" fmla="*/ 173795 w 308091"/>
                  <a:gd name="connsiteY3-8" fmla="*/ 114108 h 114108"/>
                  <a:gd name="connsiteX0-9" fmla="*/ 173795 w 308091"/>
                  <a:gd name="connsiteY0-10" fmla="*/ 115088 h 115088"/>
                  <a:gd name="connsiteX1-11" fmla="*/ 308091 w 308091"/>
                  <a:gd name="connsiteY1-12" fmla="*/ 4491 h 115088"/>
                  <a:gd name="connsiteX2-13" fmla="*/ 0 w 308091"/>
                  <a:gd name="connsiteY2-14" fmla="*/ 99288 h 115088"/>
                  <a:gd name="connsiteX3-15" fmla="*/ 173795 w 308091"/>
                  <a:gd name="connsiteY3-16" fmla="*/ 115088 h 1150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8091" h="115088">
                    <a:moveTo>
                      <a:pt x="173795" y="115088"/>
                    </a:moveTo>
                    <a:lnTo>
                      <a:pt x="308091" y="4491"/>
                    </a:lnTo>
                    <a:cubicBezTo>
                      <a:pt x="179720" y="-17234"/>
                      <a:pt x="69123" y="43989"/>
                      <a:pt x="0" y="99288"/>
                    </a:cubicBezTo>
                    <a:lnTo>
                      <a:pt x="173795" y="1150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2936441" y="2498307"/>
                <a:ext cx="978942" cy="189815"/>
                <a:chOff x="2936441" y="2498307"/>
                <a:chExt cx="978942" cy="189815"/>
              </a:xfrm>
            </p:grpSpPr>
            <p:sp>
              <p:nvSpPr>
                <p:cNvPr id="78" name="任意多边形: 形状 77"/>
                <p:cNvSpPr/>
                <p:nvPr/>
              </p:nvSpPr>
              <p:spPr>
                <a:xfrm>
                  <a:off x="2936441" y="2498307"/>
                  <a:ext cx="125014" cy="110846"/>
                </a:xfrm>
                <a:custGeom>
                  <a:avLst/>
                  <a:gdLst>
                    <a:gd name="connsiteX0" fmla="*/ 17836 w 127228"/>
                    <a:gd name="connsiteY0" fmla="*/ 92969 h 105363"/>
                    <a:gd name="connsiteX1" fmla="*/ 8108 w 127228"/>
                    <a:gd name="connsiteY1" fmla="*/ 556 h 105363"/>
                    <a:gd name="connsiteX2" fmla="*/ 124840 w 127228"/>
                    <a:gd name="connsiteY2" fmla="*/ 56490 h 105363"/>
                    <a:gd name="connsiteX3" fmla="*/ 81066 w 127228"/>
                    <a:gd name="connsiteY3" fmla="*/ 100265 h 105363"/>
                    <a:gd name="connsiteX4" fmla="*/ 17836 w 127228"/>
                    <a:gd name="connsiteY4" fmla="*/ 92969 h 105363"/>
                    <a:gd name="connsiteX0-1" fmla="*/ 17493 w 126473"/>
                    <a:gd name="connsiteY0-2" fmla="*/ 92969 h 98020"/>
                    <a:gd name="connsiteX1-3" fmla="*/ 7765 w 126473"/>
                    <a:gd name="connsiteY1-4" fmla="*/ 556 h 98020"/>
                    <a:gd name="connsiteX2-5" fmla="*/ 124497 w 126473"/>
                    <a:gd name="connsiteY2-6" fmla="*/ 56490 h 98020"/>
                    <a:gd name="connsiteX3-7" fmla="*/ 70848 w 126473"/>
                    <a:gd name="connsiteY3-8" fmla="*/ 82490 h 98020"/>
                    <a:gd name="connsiteX4-9" fmla="*/ 17493 w 126473"/>
                    <a:gd name="connsiteY4-10" fmla="*/ 92969 h 98020"/>
                    <a:gd name="connsiteX0-11" fmla="*/ 16151 w 127090"/>
                    <a:gd name="connsiteY0-12" fmla="*/ 101099 h 105150"/>
                    <a:gd name="connsiteX1-13" fmla="*/ 8398 w 127090"/>
                    <a:gd name="connsiteY1-14" fmla="*/ 787 h 105150"/>
                    <a:gd name="connsiteX2-15" fmla="*/ 125130 w 127090"/>
                    <a:gd name="connsiteY2-16" fmla="*/ 56721 h 105150"/>
                    <a:gd name="connsiteX3-17" fmla="*/ 71481 w 127090"/>
                    <a:gd name="connsiteY3-18" fmla="*/ 82721 h 105150"/>
                    <a:gd name="connsiteX4-19" fmla="*/ 16151 w 127090"/>
                    <a:gd name="connsiteY4-20" fmla="*/ 101099 h 105150"/>
                    <a:gd name="connsiteX0-21" fmla="*/ 14017 w 124956"/>
                    <a:gd name="connsiteY0-22" fmla="*/ 101099 h 115109"/>
                    <a:gd name="connsiteX1-23" fmla="*/ 6264 w 124956"/>
                    <a:gd name="connsiteY1-24" fmla="*/ 787 h 115109"/>
                    <a:gd name="connsiteX2-25" fmla="*/ 122996 w 124956"/>
                    <a:gd name="connsiteY2-26" fmla="*/ 56721 h 115109"/>
                    <a:gd name="connsiteX3-27" fmla="*/ 69347 w 124956"/>
                    <a:gd name="connsiteY3-28" fmla="*/ 82721 h 115109"/>
                    <a:gd name="connsiteX4-29" fmla="*/ 14017 w 124956"/>
                    <a:gd name="connsiteY4-30" fmla="*/ 101099 h 115109"/>
                    <a:gd name="connsiteX0-31" fmla="*/ 14622 w 125561"/>
                    <a:gd name="connsiteY0-32" fmla="*/ 101099 h 115109"/>
                    <a:gd name="connsiteX1-33" fmla="*/ 6869 w 125561"/>
                    <a:gd name="connsiteY1-34" fmla="*/ 787 h 115109"/>
                    <a:gd name="connsiteX2-35" fmla="*/ 123601 w 125561"/>
                    <a:gd name="connsiteY2-36" fmla="*/ 56721 h 115109"/>
                    <a:gd name="connsiteX3-37" fmla="*/ 69952 w 125561"/>
                    <a:gd name="connsiteY3-38" fmla="*/ 82721 h 115109"/>
                    <a:gd name="connsiteX4-39" fmla="*/ 14622 w 125561"/>
                    <a:gd name="connsiteY4-40" fmla="*/ 101099 h 115109"/>
                    <a:gd name="connsiteX0-41" fmla="*/ 11241 w 122180"/>
                    <a:gd name="connsiteY0-42" fmla="*/ 101099 h 115109"/>
                    <a:gd name="connsiteX1-43" fmla="*/ 3488 w 122180"/>
                    <a:gd name="connsiteY1-44" fmla="*/ 787 h 115109"/>
                    <a:gd name="connsiteX2-45" fmla="*/ 120220 w 122180"/>
                    <a:gd name="connsiteY2-46" fmla="*/ 56721 h 115109"/>
                    <a:gd name="connsiteX3-47" fmla="*/ 66571 w 122180"/>
                    <a:gd name="connsiteY3-48" fmla="*/ 82721 h 115109"/>
                    <a:gd name="connsiteX4-49" fmla="*/ 11241 w 122180"/>
                    <a:gd name="connsiteY4-50" fmla="*/ 101099 h 115109"/>
                    <a:gd name="connsiteX0-51" fmla="*/ 11241 w 122180"/>
                    <a:gd name="connsiteY0-52" fmla="*/ 101099 h 107752"/>
                    <a:gd name="connsiteX1-53" fmla="*/ 3488 w 122180"/>
                    <a:gd name="connsiteY1-54" fmla="*/ 787 h 107752"/>
                    <a:gd name="connsiteX2-55" fmla="*/ 120220 w 122180"/>
                    <a:gd name="connsiteY2-56" fmla="*/ 56721 h 107752"/>
                    <a:gd name="connsiteX3-57" fmla="*/ 66571 w 122180"/>
                    <a:gd name="connsiteY3-58" fmla="*/ 82721 h 107752"/>
                    <a:gd name="connsiteX4-59" fmla="*/ 11241 w 122180"/>
                    <a:gd name="connsiteY4-60" fmla="*/ 101099 h 107752"/>
                    <a:gd name="connsiteX0-61" fmla="*/ 10586 w 121525"/>
                    <a:gd name="connsiteY0-62" fmla="*/ 101099 h 107752"/>
                    <a:gd name="connsiteX1-63" fmla="*/ 2833 w 121525"/>
                    <a:gd name="connsiteY1-64" fmla="*/ 787 h 107752"/>
                    <a:gd name="connsiteX2-65" fmla="*/ 119565 w 121525"/>
                    <a:gd name="connsiteY2-66" fmla="*/ 56721 h 107752"/>
                    <a:gd name="connsiteX3-67" fmla="*/ 65916 w 121525"/>
                    <a:gd name="connsiteY3-68" fmla="*/ 82721 h 107752"/>
                    <a:gd name="connsiteX4-69" fmla="*/ 10586 w 121525"/>
                    <a:gd name="connsiteY4-70" fmla="*/ 101099 h 10775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1525" h="107752">
                      <a:moveTo>
                        <a:pt x="10586" y="101099"/>
                      </a:moveTo>
                      <a:cubicBezTo>
                        <a:pt x="13733" y="65664"/>
                        <a:pt x="-7430" y="20033"/>
                        <a:pt x="2833" y="787"/>
                      </a:cubicBezTo>
                      <a:cubicBezTo>
                        <a:pt x="20996" y="-6609"/>
                        <a:pt x="107405" y="40103"/>
                        <a:pt x="119565" y="56721"/>
                      </a:cubicBezTo>
                      <a:cubicBezTo>
                        <a:pt x="131725" y="73339"/>
                        <a:pt x="84079" y="75325"/>
                        <a:pt x="65916" y="82721"/>
                      </a:cubicBezTo>
                      <a:cubicBezTo>
                        <a:pt x="47753" y="90117"/>
                        <a:pt x="13199" y="121176"/>
                        <a:pt x="10586" y="101099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2945049" y="2531235"/>
                  <a:ext cx="970334" cy="1568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7" name="任意多边形: 形状 76"/>
              <p:cNvSpPr/>
              <p:nvPr/>
            </p:nvSpPr>
            <p:spPr>
              <a:xfrm>
                <a:off x="3180248" y="2609153"/>
                <a:ext cx="345030" cy="286367"/>
              </a:xfrm>
              <a:custGeom>
                <a:avLst/>
                <a:gdLst>
                  <a:gd name="connsiteX0" fmla="*/ 0 w 315991"/>
                  <a:gd name="connsiteY0" fmla="*/ 286367 h 286367"/>
                  <a:gd name="connsiteX1" fmla="*/ 315991 w 315991"/>
                  <a:gd name="connsiteY1" fmla="*/ 0 h 286367"/>
                  <a:gd name="connsiteX2" fmla="*/ 120471 w 315991"/>
                  <a:gd name="connsiteY2" fmla="*/ 0 h 286367"/>
                  <a:gd name="connsiteX3" fmla="*/ 0 w 315991"/>
                  <a:gd name="connsiteY3" fmla="*/ 286367 h 286367"/>
                  <a:gd name="connsiteX0-1" fmla="*/ 22929 w 338920"/>
                  <a:gd name="connsiteY0-2" fmla="*/ 286367 h 286367"/>
                  <a:gd name="connsiteX1-3" fmla="*/ 338920 w 338920"/>
                  <a:gd name="connsiteY1-4" fmla="*/ 0 h 286367"/>
                  <a:gd name="connsiteX2-5" fmla="*/ 143400 w 338920"/>
                  <a:gd name="connsiteY2-6" fmla="*/ 0 h 286367"/>
                  <a:gd name="connsiteX3-7" fmla="*/ 22929 w 338920"/>
                  <a:gd name="connsiteY3-8" fmla="*/ 286367 h 286367"/>
                  <a:gd name="connsiteX0-9" fmla="*/ 29039 w 345030"/>
                  <a:gd name="connsiteY0-10" fmla="*/ 286367 h 286367"/>
                  <a:gd name="connsiteX1-11" fmla="*/ 345030 w 345030"/>
                  <a:gd name="connsiteY1-12" fmla="*/ 0 h 286367"/>
                  <a:gd name="connsiteX2-13" fmla="*/ 149510 w 345030"/>
                  <a:gd name="connsiteY2-14" fmla="*/ 0 h 286367"/>
                  <a:gd name="connsiteX3-15" fmla="*/ 29039 w 345030"/>
                  <a:gd name="connsiteY3-16" fmla="*/ 286367 h 2863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5030" h="286367">
                    <a:moveTo>
                      <a:pt x="29039" y="286367"/>
                    </a:moveTo>
                    <a:lnTo>
                      <a:pt x="345030" y="0"/>
                    </a:lnTo>
                    <a:lnTo>
                      <a:pt x="149510" y="0"/>
                    </a:lnTo>
                    <a:cubicBezTo>
                      <a:pt x="56030" y="99406"/>
                      <a:pt x="-53251" y="181036"/>
                      <a:pt x="29039" y="2863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任意多边形: 形状 73"/>
            <p:cNvSpPr/>
            <p:nvPr/>
          </p:nvSpPr>
          <p:spPr>
            <a:xfrm>
              <a:off x="3777743" y="2557744"/>
              <a:ext cx="137640" cy="102817"/>
            </a:xfrm>
            <a:custGeom>
              <a:avLst/>
              <a:gdLst>
                <a:gd name="connsiteX0" fmla="*/ 12466 w 137640"/>
                <a:gd name="connsiteY0" fmla="*/ 0 h 102817"/>
                <a:gd name="connsiteX1" fmla="*/ 99513 w 137640"/>
                <a:gd name="connsiteY1" fmla="*/ 20875 h 102817"/>
                <a:gd name="connsiteX2" fmla="*/ 137640 w 137640"/>
                <a:gd name="connsiteY2" fmla="*/ 51409 h 102817"/>
                <a:gd name="connsiteX3" fmla="*/ 99513 w 137640"/>
                <a:gd name="connsiteY3" fmla="*/ 81943 h 102817"/>
                <a:gd name="connsiteX4" fmla="*/ 12467 w 137640"/>
                <a:gd name="connsiteY4" fmla="*/ 102817 h 102817"/>
                <a:gd name="connsiteX5" fmla="*/ 11770 w 137640"/>
                <a:gd name="connsiteY5" fmla="*/ 101922 h 102817"/>
                <a:gd name="connsiteX6" fmla="*/ 0 w 137640"/>
                <a:gd name="connsiteY6" fmla="*/ 51408 h 102817"/>
                <a:gd name="connsiteX7" fmla="*/ 11770 w 137640"/>
                <a:gd name="connsiteY7" fmla="*/ 894 h 1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40" h="102817">
                  <a:moveTo>
                    <a:pt x="12466" y="0"/>
                  </a:moveTo>
                  <a:lnTo>
                    <a:pt x="99513" y="20875"/>
                  </a:lnTo>
                  <a:cubicBezTo>
                    <a:pt x="124064" y="30260"/>
                    <a:pt x="137640" y="40578"/>
                    <a:pt x="137640" y="51409"/>
                  </a:cubicBezTo>
                  <a:cubicBezTo>
                    <a:pt x="137640" y="62240"/>
                    <a:pt x="124064" y="72558"/>
                    <a:pt x="99513" y="81943"/>
                  </a:cubicBezTo>
                  <a:lnTo>
                    <a:pt x="12467" y="102817"/>
                  </a:lnTo>
                  <a:lnTo>
                    <a:pt x="11770" y="101922"/>
                  </a:lnTo>
                  <a:cubicBezTo>
                    <a:pt x="4191" y="86396"/>
                    <a:pt x="0" y="69326"/>
                    <a:pt x="0" y="51408"/>
                  </a:cubicBezTo>
                  <a:cubicBezTo>
                    <a:pt x="0" y="33490"/>
                    <a:pt x="4191" y="16420"/>
                    <a:pt x="11770" y="894"/>
                  </a:cubicBezTo>
                  <a:close/>
                </a:path>
              </a:pathLst>
            </a:cu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1184790" y="1513338"/>
            <a:ext cx="7755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999965" y="1608183"/>
            <a:ext cx="58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1804929" y="1608183"/>
            <a:ext cx="4569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2181876" y="1513338"/>
            <a:ext cx="5737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526772" y="1316826"/>
            <a:ext cx="4253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9835116" y="1444416"/>
            <a:ext cx="7549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0207256" y="1316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9399181" y="1444416"/>
            <a:ext cx="2551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 flipH="1">
            <a:off x="8554751" y="1275906"/>
            <a:ext cx="755207" cy="350823"/>
            <a:chOff x="2936441" y="2440763"/>
            <a:chExt cx="978942" cy="454757"/>
          </a:xfrm>
        </p:grpSpPr>
        <p:grpSp>
          <p:nvGrpSpPr>
            <p:cNvPr id="89" name="组合 88"/>
            <p:cNvGrpSpPr/>
            <p:nvPr/>
          </p:nvGrpSpPr>
          <p:grpSpPr>
            <a:xfrm>
              <a:off x="2936441" y="2440763"/>
              <a:ext cx="978942" cy="454757"/>
              <a:chOff x="2936441" y="2440763"/>
              <a:chExt cx="978942" cy="454757"/>
            </a:xfrm>
          </p:grpSpPr>
          <p:sp>
            <p:nvSpPr>
              <p:cNvPr id="91" name="任意多边形: 形状 90"/>
              <p:cNvSpPr/>
              <p:nvPr/>
            </p:nvSpPr>
            <p:spPr>
              <a:xfrm>
                <a:off x="3402833" y="2440763"/>
                <a:ext cx="308091" cy="115088"/>
              </a:xfrm>
              <a:custGeom>
                <a:avLst/>
                <a:gdLst>
                  <a:gd name="connsiteX0" fmla="*/ 173795 w 308091"/>
                  <a:gd name="connsiteY0" fmla="*/ 110597 h 110597"/>
                  <a:gd name="connsiteX1" fmla="*/ 308091 w 308091"/>
                  <a:gd name="connsiteY1" fmla="*/ 0 h 110597"/>
                  <a:gd name="connsiteX2" fmla="*/ 0 w 308091"/>
                  <a:gd name="connsiteY2" fmla="*/ 94797 h 110597"/>
                  <a:gd name="connsiteX3" fmla="*/ 173795 w 308091"/>
                  <a:gd name="connsiteY3" fmla="*/ 110597 h 110597"/>
                  <a:gd name="connsiteX0-1" fmla="*/ 173795 w 308091"/>
                  <a:gd name="connsiteY0-2" fmla="*/ 114108 h 114108"/>
                  <a:gd name="connsiteX1-3" fmla="*/ 308091 w 308091"/>
                  <a:gd name="connsiteY1-4" fmla="*/ 3511 h 114108"/>
                  <a:gd name="connsiteX2-5" fmla="*/ 0 w 308091"/>
                  <a:gd name="connsiteY2-6" fmla="*/ 98308 h 114108"/>
                  <a:gd name="connsiteX3-7" fmla="*/ 173795 w 308091"/>
                  <a:gd name="connsiteY3-8" fmla="*/ 114108 h 114108"/>
                  <a:gd name="connsiteX0-9" fmla="*/ 173795 w 308091"/>
                  <a:gd name="connsiteY0-10" fmla="*/ 115088 h 115088"/>
                  <a:gd name="connsiteX1-11" fmla="*/ 308091 w 308091"/>
                  <a:gd name="connsiteY1-12" fmla="*/ 4491 h 115088"/>
                  <a:gd name="connsiteX2-13" fmla="*/ 0 w 308091"/>
                  <a:gd name="connsiteY2-14" fmla="*/ 99288 h 115088"/>
                  <a:gd name="connsiteX3-15" fmla="*/ 173795 w 308091"/>
                  <a:gd name="connsiteY3-16" fmla="*/ 115088 h 1150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8091" h="115088">
                    <a:moveTo>
                      <a:pt x="173795" y="115088"/>
                    </a:moveTo>
                    <a:lnTo>
                      <a:pt x="308091" y="4491"/>
                    </a:lnTo>
                    <a:cubicBezTo>
                      <a:pt x="179720" y="-17234"/>
                      <a:pt x="69123" y="43989"/>
                      <a:pt x="0" y="99288"/>
                    </a:cubicBezTo>
                    <a:lnTo>
                      <a:pt x="173795" y="11508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2936441" y="2498307"/>
                <a:ext cx="978942" cy="189815"/>
                <a:chOff x="2936441" y="2498307"/>
                <a:chExt cx="978942" cy="189815"/>
              </a:xfrm>
            </p:grpSpPr>
            <p:sp>
              <p:nvSpPr>
                <p:cNvPr id="94" name="任意多边形: 形状 93"/>
                <p:cNvSpPr/>
                <p:nvPr/>
              </p:nvSpPr>
              <p:spPr>
                <a:xfrm>
                  <a:off x="2936441" y="2498307"/>
                  <a:ext cx="125014" cy="110846"/>
                </a:xfrm>
                <a:custGeom>
                  <a:avLst/>
                  <a:gdLst>
                    <a:gd name="connsiteX0" fmla="*/ 17836 w 127228"/>
                    <a:gd name="connsiteY0" fmla="*/ 92969 h 105363"/>
                    <a:gd name="connsiteX1" fmla="*/ 8108 w 127228"/>
                    <a:gd name="connsiteY1" fmla="*/ 556 h 105363"/>
                    <a:gd name="connsiteX2" fmla="*/ 124840 w 127228"/>
                    <a:gd name="connsiteY2" fmla="*/ 56490 h 105363"/>
                    <a:gd name="connsiteX3" fmla="*/ 81066 w 127228"/>
                    <a:gd name="connsiteY3" fmla="*/ 100265 h 105363"/>
                    <a:gd name="connsiteX4" fmla="*/ 17836 w 127228"/>
                    <a:gd name="connsiteY4" fmla="*/ 92969 h 105363"/>
                    <a:gd name="connsiteX0-1" fmla="*/ 17493 w 126473"/>
                    <a:gd name="connsiteY0-2" fmla="*/ 92969 h 98020"/>
                    <a:gd name="connsiteX1-3" fmla="*/ 7765 w 126473"/>
                    <a:gd name="connsiteY1-4" fmla="*/ 556 h 98020"/>
                    <a:gd name="connsiteX2-5" fmla="*/ 124497 w 126473"/>
                    <a:gd name="connsiteY2-6" fmla="*/ 56490 h 98020"/>
                    <a:gd name="connsiteX3-7" fmla="*/ 70848 w 126473"/>
                    <a:gd name="connsiteY3-8" fmla="*/ 82490 h 98020"/>
                    <a:gd name="connsiteX4-9" fmla="*/ 17493 w 126473"/>
                    <a:gd name="connsiteY4-10" fmla="*/ 92969 h 98020"/>
                    <a:gd name="connsiteX0-11" fmla="*/ 16151 w 127090"/>
                    <a:gd name="connsiteY0-12" fmla="*/ 101099 h 105150"/>
                    <a:gd name="connsiteX1-13" fmla="*/ 8398 w 127090"/>
                    <a:gd name="connsiteY1-14" fmla="*/ 787 h 105150"/>
                    <a:gd name="connsiteX2-15" fmla="*/ 125130 w 127090"/>
                    <a:gd name="connsiteY2-16" fmla="*/ 56721 h 105150"/>
                    <a:gd name="connsiteX3-17" fmla="*/ 71481 w 127090"/>
                    <a:gd name="connsiteY3-18" fmla="*/ 82721 h 105150"/>
                    <a:gd name="connsiteX4-19" fmla="*/ 16151 w 127090"/>
                    <a:gd name="connsiteY4-20" fmla="*/ 101099 h 105150"/>
                    <a:gd name="connsiteX0-21" fmla="*/ 14017 w 124956"/>
                    <a:gd name="connsiteY0-22" fmla="*/ 101099 h 115109"/>
                    <a:gd name="connsiteX1-23" fmla="*/ 6264 w 124956"/>
                    <a:gd name="connsiteY1-24" fmla="*/ 787 h 115109"/>
                    <a:gd name="connsiteX2-25" fmla="*/ 122996 w 124956"/>
                    <a:gd name="connsiteY2-26" fmla="*/ 56721 h 115109"/>
                    <a:gd name="connsiteX3-27" fmla="*/ 69347 w 124956"/>
                    <a:gd name="connsiteY3-28" fmla="*/ 82721 h 115109"/>
                    <a:gd name="connsiteX4-29" fmla="*/ 14017 w 124956"/>
                    <a:gd name="connsiteY4-30" fmla="*/ 101099 h 115109"/>
                    <a:gd name="connsiteX0-31" fmla="*/ 14622 w 125561"/>
                    <a:gd name="connsiteY0-32" fmla="*/ 101099 h 115109"/>
                    <a:gd name="connsiteX1-33" fmla="*/ 6869 w 125561"/>
                    <a:gd name="connsiteY1-34" fmla="*/ 787 h 115109"/>
                    <a:gd name="connsiteX2-35" fmla="*/ 123601 w 125561"/>
                    <a:gd name="connsiteY2-36" fmla="*/ 56721 h 115109"/>
                    <a:gd name="connsiteX3-37" fmla="*/ 69952 w 125561"/>
                    <a:gd name="connsiteY3-38" fmla="*/ 82721 h 115109"/>
                    <a:gd name="connsiteX4-39" fmla="*/ 14622 w 125561"/>
                    <a:gd name="connsiteY4-40" fmla="*/ 101099 h 115109"/>
                    <a:gd name="connsiteX0-41" fmla="*/ 11241 w 122180"/>
                    <a:gd name="connsiteY0-42" fmla="*/ 101099 h 115109"/>
                    <a:gd name="connsiteX1-43" fmla="*/ 3488 w 122180"/>
                    <a:gd name="connsiteY1-44" fmla="*/ 787 h 115109"/>
                    <a:gd name="connsiteX2-45" fmla="*/ 120220 w 122180"/>
                    <a:gd name="connsiteY2-46" fmla="*/ 56721 h 115109"/>
                    <a:gd name="connsiteX3-47" fmla="*/ 66571 w 122180"/>
                    <a:gd name="connsiteY3-48" fmla="*/ 82721 h 115109"/>
                    <a:gd name="connsiteX4-49" fmla="*/ 11241 w 122180"/>
                    <a:gd name="connsiteY4-50" fmla="*/ 101099 h 115109"/>
                    <a:gd name="connsiteX0-51" fmla="*/ 11241 w 122180"/>
                    <a:gd name="connsiteY0-52" fmla="*/ 101099 h 107752"/>
                    <a:gd name="connsiteX1-53" fmla="*/ 3488 w 122180"/>
                    <a:gd name="connsiteY1-54" fmla="*/ 787 h 107752"/>
                    <a:gd name="connsiteX2-55" fmla="*/ 120220 w 122180"/>
                    <a:gd name="connsiteY2-56" fmla="*/ 56721 h 107752"/>
                    <a:gd name="connsiteX3-57" fmla="*/ 66571 w 122180"/>
                    <a:gd name="connsiteY3-58" fmla="*/ 82721 h 107752"/>
                    <a:gd name="connsiteX4-59" fmla="*/ 11241 w 122180"/>
                    <a:gd name="connsiteY4-60" fmla="*/ 101099 h 107752"/>
                    <a:gd name="connsiteX0-61" fmla="*/ 10586 w 121525"/>
                    <a:gd name="connsiteY0-62" fmla="*/ 101099 h 107752"/>
                    <a:gd name="connsiteX1-63" fmla="*/ 2833 w 121525"/>
                    <a:gd name="connsiteY1-64" fmla="*/ 787 h 107752"/>
                    <a:gd name="connsiteX2-65" fmla="*/ 119565 w 121525"/>
                    <a:gd name="connsiteY2-66" fmla="*/ 56721 h 107752"/>
                    <a:gd name="connsiteX3-67" fmla="*/ 65916 w 121525"/>
                    <a:gd name="connsiteY3-68" fmla="*/ 82721 h 107752"/>
                    <a:gd name="connsiteX4-69" fmla="*/ 10586 w 121525"/>
                    <a:gd name="connsiteY4-70" fmla="*/ 101099 h 10775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21525" h="107752">
                      <a:moveTo>
                        <a:pt x="10586" y="101099"/>
                      </a:moveTo>
                      <a:cubicBezTo>
                        <a:pt x="13733" y="65664"/>
                        <a:pt x="-7430" y="20033"/>
                        <a:pt x="2833" y="787"/>
                      </a:cubicBezTo>
                      <a:cubicBezTo>
                        <a:pt x="20996" y="-6609"/>
                        <a:pt x="107405" y="40103"/>
                        <a:pt x="119565" y="56721"/>
                      </a:cubicBezTo>
                      <a:cubicBezTo>
                        <a:pt x="131725" y="73339"/>
                        <a:pt x="84079" y="75325"/>
                        <a:pt x="65916" y="82721"/>
                      </a:cubicBezTo>
                      <a:cubicBezTo>
                        <a:pt x="47753" y="90117"/>
                        <a:pt x="13199" y="121176"/>
                        <a:pt x="10586" y="101099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2945049" y="2531235"/>
                  <a:ext cx="970334" cy="1568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3" name="任意多边形: 形状 92"/>
              <p:cNvSpPr/>
              <p:nvPr/>
            </p:nvSpPr>
            <p:spPr>
              <a:xfrm>
                <a:off x="3180248" y="2609153"/>
                <a:ext cx="345030" cy="286367"/>
              </a:xfrm>
              <a:custGeom>
                <a:avLst/>
                <a:gdLst>
                  <a:gd name="connsiteX0" fmla="*/ 0 w 315991"/>
                  <a:gd name="connsiteY0" fmla="*/ 286367 h 286367"/>
                  <a:gd name="connsiteX1" fmla="*/ 315991 w 315991"/>
                  <a:gd name="connsiteY1" fmla="*/ 0 h 286367"/>
                  <a:gd name="connsiteX2" fmla="*/ 120471 w 315991"/>
                  <a:gd name="connsiteY2" fmla="*/ 0 h 286367"/>
                  <a:gd name="connsiteX3" fmla="*/ 0 w 315991"/>
                  <a:gd name="connsiteY3" fmla="*/ 286367 h 286367"/>
                  <a:gd name="connsiteX0-1" fmla="*/ 22929 w 338920"/>
                  <a:gd name="connsiteY0-2" fmla="*/ 286367 h 286367"/>
                  <a:gd name="connsiteX1-3" fmla="*/ 338920 w 338920"/>
                  <a:gd name="connsiteY1-4" fmla="*/ 0 h 286367"/>
                  <a:gd name="connsiteX2-5" fmla="*/ 143400 w 338920"/>
                  <a:gd name="connsiteY2-6" fmla="*/ 0 h 286367"/>
                  <a:gd name="connsiteX3-7" fmla="*/ 22929 w 338920"/>
                  <a:gd name="connsiteY3-8" fmla="*/ 286367 h 286367"/>
                  <a:gd name="connsiteX0-9" fmla="*/ 29039 w 345030"/>
                  <a:gd name="connsiteY0-10" fmla="*/ 286367 h 286367"/>
                  <a:gd name="connsiteX1-11" fmla="*/ 345030 w 345030"/>
                  <a:gd name="connsiteY1-12" fmla="*/ 0 h 286367"/>
                  <a:gd name="connsiteX2-13" fmla="*/ 149510 w 345030"/>
                  <a:gd name="connsiteY2-14" fmla="*/ 0 h 286367"/>
                  <a:gd name="connsiteX3-15" fmla="*/ 29039 w 345030"/>
                  <a:gd name="connsiteY3-16" fmla="*/ 286367 h 2863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5030" h="286367">
                    <a:moveTo>
                      <a:pt x="29039" y="286367"/>
                    </a:moveTo>
                    <a:lnTo>
                      <a:pt x="345030" y="0"/>
                    </a:lnTo>
                    <a:lnTo>
                      <a:pt x="149510" y="0"/>
                    </a:lnTo>
                    <a:cubicBezTo>
                      <a:pt x="56030" y="99406"/>
                      <a:pt x="-53251" y="181036"/>
                      <a:pt x="29039" y="2863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任意多边形: 形状 89"/>
            <p:cNvSpPr/>
            <p:nvPr/>
          </p:nvSpPr>
          <p:spPr>
            <a:xfrm>
              <a:off x="3777743" y="2557744"/>
              <a:ext cx="137640" cy="102817"/>
            </a:xfrm>
            <a:custGeom>
              <a:avLst/>
              <a:gdLst>
                <a:gd name="connsiteX0" fmla="*/ 12466 w 137640"/>
                <a:gd name="connsiteY0" fmla="*/ 0 h 102817"/>
                <a:gd name="connsiteX1" fmla="*/ 99513 w 137640"/>
                <a:gd name="connsiteY1" fmla="*/ 20875 h 102817"/>
                <a:gd name="connsiteX2" fmla="*/ 137640 w 137640"/>
                <a:gd name="connsiteY2" fmla="*/ 51409 h 102817"/>
                <a:gd name="connsiteX3" fmla="*/ 99513 w 137640"/>
                <a:gd name="connsiteY3" fmla="*/ 81943 h 102817"/>
                <a:gd name="connsiteX4" fmla="*/ 12467 w 137640"/>
                <a:gd name="connsiteY4" fmla="*/ 102817 h 102817"/>
                <a:gd name="connsiteX5" fmla="*/ 11770 w 137640"/>
                <a:gd name="connsiteY5" fmla="*/ 101922 h 102817"/>
                <a:gd name="connsiteX6" fmla="*/ 0 w 137640"/>
                <a:gd name="connsiteY6" fmla="*/ 51408 h 102817"/>
                <a:gd name="connsiteX7" fmla="*/ 11770 w 137640"/>
                <a:gd name="connsiteY7" fmla="*/ 894 h 1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40" h="102817">
                  <a:moveTo>
                    <a:pt x="12466" y="0"/>
                  </a:moveTo>
                  <a:lnTo>
                    <a:pt x="99513" y="20875"/>
                  </a:lnTo>
                  <a:cubicBezTo>
                    <a:pt x="124064" y="30260"/>
                    <a:pt x="137640" y="40578"/>
                    <a:pt x="137640" y="51409"/>
                  </a:cubicBezTo>
                  <a:cubicBezTo>
                    <a:pt x="137640" y="62240"/>
                    <a:pt x="124064" y="72558"/>
                    <a:pt x="99513" y="81943"/>
                  </a:cubicBezTo>
                  <a:lnTo>
                    <a:pt x="12467" y="102817"/>
                  </a:lnTo>
                  <a:lnTo>
                    <a:pt x="11770" y="101922"/>
                  </a:lnTo>
                  <a:cubicBezTo>
                    <a:pt x="4191" y="86396"/>
                    <a:pt x="0" y="69326"/>
                    <a:pt x="0" y="51408"/>
                  </a:cubicBezTo>
                  <a:cubicBezTo>
                    <a:pt x="0" y="33490"/>
                    <a:pt x="4191" y="16420"/>
                    <a:pt x="11770" y="894"/>
                  </a:cubicBezTo>
                  <a:close/>
                </a:path>
              </a:pathLst>
            </a:cu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0238(1)"/>
          <p:cNvPicPr>
            <a:picLocks noChangeAspect="1"/>
          </p:cNvPicPr>
          <p:nvPr/>
        </p:nvPicPr>
        <p:blipFill>
          <a:blip r:embed="rId1"/>
          <a:srcRect l="12088" t="28813" r="35362" b="32784"/>
          <a:stretch>
            <a:fillRect/>
          </a:stretch>
        </p:blipFill>
        <p:spPr>
          <a:xfrm>
            <a:off x="154940" y="1443355"/>
            <a:ext cx="3964305" cy="3862705"/>
          </a:xfrm>
          <a:prstGeom prst="rect">
            <a:avLst/>
          </a:prstGeom>
        </p:spPr>
      </p:pic>
      <p:pic>
        <p:nvPicPr>
          <p:cNvPr id="3" name="图片 2" descr="IMG_0236"/>
          <p:cNvPicPr>
            <a:picLocks noChangeAspect="1"/>
          </p:cNvPicPr>
          <p:nvPr/>
        </p:nvPicPr>
        <p:blipFill>
          <a:blip r:embed="rId2"/>
          <a:srcRect l="20025" t="23712" r="24966" b="36168"/>
          <a:stretch>
            <a:fillRect/>
          </a:stretch>
        </p:blipFill>
        <p:spPr>
          <a:xfrm>
            <a:off x="4180205" y="1443355"/>
            <a:ext cx="3938905" cy="3830955"/>
          </a:xfrm>
          <a:prstGeom prst="rect">
            <a:avLst/>
          </a:prstGeom>
        </p:spPr>
      </p:pic>
      <p:pic>
        <p:nvPicPr>
          <p:cNvPr id="4" name="图片 3" descr="IMG_0237"/>
          <p:cNvPicPr>
            <a:picLocks noChangeAspect="1"/>
          </p:cNvPicPr>
          <p:nvPr/>
        </p:nvPicPr>
        <p:blipFill>
          <a:blip r:embed="rId3"/>
          <a:srcRect l="20219" t="24280" r="22323" b="33333"/>
          <a:stretch>
            <a:fillRect/>
          </a:stretch>
        </p:blipFill>
        <p:spPr>
          <a:xfrm>
            <a:off x="8174990" y="1443355"/>
            <a:ext cx="3916045" cy="3851910"/>
          </a:xfrm>
          <a:prstGeom prst="rect">
            <a:avLst/>
          </a:prstGeom>
        </p:spPr>
      </p:pic>
      <p:sp>
        <p:nvSpPr>
          <p:cNvPr id="319" name="文本框 318"/>
          <p:cNvSpPr txBox="1"/>
          <p:nvPr/>
        </p:nvSpPr>
        <p:spPr>
          <a:xfrm>
            <a:off x="681895" y="398165"/>
            <a:ext cx="7040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dirty="0">
                <a:latin typeface="+mn-ea"/>
              </a:rPr>
              <a:t>不同角度看纬线，纬线的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形状</a:t>
            </a:r>
            <a:r>
              <a:rPr lang="zh-CN" altLang="en-US" sz="3600" b="1" dirty="0">
                <a:latin typeface="+mn-ea"/>
              </a:rPr>
              <a:t>不同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8470" y="560387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侧视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2575" y="560387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俯视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63100" y="560387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平视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组合 316"/>
          <p:cNvGrpSpPr/>
          <p:nvPr/>
        </p:nvGrpSpPr>
        <p:grpSpPr>
          <a:xfrm>
            <a:off x="545520" y="2051486"/>
            <a:ext cx="3731076" cy="3615910"/>
            <a:chOff x="8080430" y="1641890"/>
            <a:chExt cx="3731076" cy="3615910"/>
          </a:xfrm>
        </p:grpSpPr>
        <p:pic>
          <p:nvPicPr>
            <p:cNvPr id="288" name="图片 287" descr="图片包含 地图&#10;&#10;描述已自动生成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5"/>
            <a:stretch>
              <a:fillRect/>
            </a:stretch>
          </p:blipFill>
          <p:spPr>
            <a:xfrm>
              <a:off x="8080430" y="1641890"/>
              <a:ext cx="3731076" cy="3615910"/>
            </a:xfrm>
            <a:prstGeom prst="rect">
              <a:avLst/>
            </a:prstGeom>
          </p:spPr>
        </p:pic>
        <p:sp>
          <p:nvSpPr>
            <p:cNvPr id="289" name="椭圆 288"/>
            <p:cNvSpPr/>
            <p:nvPr/>
          </p:nvSpPr>
          <p:spPr>
            <a:xfrm>
              <a:off x="8216846" y="1726267"/>
              <a:ext cx="3408225" cy="3408225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椭圆 289"/>
            <p:cNvSpPr/>
            <p:nvPr/>
          </p:nvSpPr>
          <p:spPr>
            <a:xfrm>
              <a:off x="8587177" y="2113743"/>
              <a:ext cx="2667562" cy="2667562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椭圆 290"/>
            <p:cNvSpPr/>
            <p:nvPr/>
          </p:nvSpPr>
          <p:spPr>
            <a:xfrm>
              <a:off x="9247114" y="2773680"/>
              <a:ext cx="1347688" cy="134768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文本框 313"/>
            <p:cNvSpPr txBox="1"/>
            <p:nvPr/>
          </p:nvSpPr>
          <p:spPr>
            <a:xfrm>
              <a:off x="9728601" y="3228647"/>
              <a:ext cx="434734" cy="461665"/>
            </a:xfrm>
            <a:prstGeom prst="rect">
              <a:avLst/>
            </a:prstGeom>
            <a:solidFill>
              <a:srgbClr val="B2E6F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+mn-ea"/>
                </a:rPr>
                <a:t>N</a:t>
              </a:r>
              <a:endParaRPr lang="zh-CN" altLang="en-US" sz="2400" dirty="0">
                <a:latin typeface="+mn-ea"/>
              </a:endParaRPr>
            </a:p>
          </p:txBody>
        </p:sp>
      </p:grpSp>
      <p:sp>
        <p:nvSpPr>
          <p:cNvPr id="319" name="文本框 318"/>
          <p:cNvSpPr txBox="1"/>
          <p:nvPr/>
        </p:nvSpPr>
        <p:spPr>
          <a:xfrm>
            <a:off x="681895" y="398165"/>
            <a:ext cx="7040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不同角度看纬线，纬线的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形状</a:t>
            </a:r>
            <a:r>
              <a:rPr lang="zh-CN" altLang="en-US" sz="3600" b="1" dirty="0">
                <a:latin typeface="+mn-ea"/>
              </a:rPr>
              <a:t>不同</a:t>
            </a:r>
            <a:endParaRPr lang="zh-CN" altLang="en-US" sz="3600" b="1" dirty="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73750" y="132905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侧视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87855" y="132905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俯视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98380" y="132905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平视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09160" y="1938655"/>
            <a:ext cx="3323590" cy="4472305"/>
            <a:chOff x="7416" y="3053"/>
            <a:chExt cx="5234" cy="7043"/>
          </a:xfrm>
        </p:grpSpPr>
        <p:grpSp>
          <p:nvGrpSpPr>
            <p:cNvPr id="315" name="组合 314"/>
            <p:cNvGrpSpPr/>
            <p:nvPr/>
          </p:nvGrpSpPr>
          <p:grpSpPr>
            <a:xfrm>
              <a:off x="7416" y="3053"/>
              <a:ext cx="5235" cy="5790"/>
              <a:chOff x="4433888" y="1307501"/>
              <a:chExt cx="3324226" cy="3676726"/>
            </a:xfrm>
          </p:grpSpPr>
          <p:pic>
            <p:nvPicPr>
              <p:cNvPr id="286" name="Picture 5" descr="1"/>
              <p:cNvPicPr>
                <a:picLocks noChangeAspect="1"/>
              </p:cNvPicPr>
              <p:nvPr/>
            </p:nvPicPr>
            <p:blipFill rotWithShape="1">
              <a:blip r:embed="rId2"/>
              <a:srcRect t="6019" b="6128"/>
              <a:stretch>
                <a:fillRect/>
              </a:stretch>
            </p:blipFill>
            <p:spPr>
              <a:xfrm>
                <a:off x="4433888" y="1678075"/>
                <a:ext cx="3324226" cy="3306152"/>
              </a:xfrm>
              <a:prstGeom prst="rect">
                <a:avLst/>
              </a:prstGeom>
            </p:spPr>
          </p:pic>
          <p:sp>
            <p:nvSpPr>
              <p:cNvPr id="293" name="弧形 292"/>
              <p:cNvSpPr/>
              <p:nvPr/>
            </p:nvSpPr>
            <p:spPr>
              <a:xfrm>
                <a:off x="5819775" y="1760220"/>
                <a:ext cx="577215" cy="228600"/>
              </a:xfrm>
              <a:prstGeom prst="arc">
                <a:avLst>
                  <a:gd name="adj1" fmla="val 8375433"/>
                  <a:gd name="adj2" fmla="val 1404281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任意多边形: 形状 296"/>
              <p:cNvSpPr/>
              <p:nvPr/>
            </p:nvSpPr>
            <p:spPr>
              <a:xfrm>
                <a:off x="6229350" y="1920240"/>
                <a:ext cx="703059" cy="438150"/>
              </a:xfrm>
              <a:custGeom>
                <a:avLst/>
                <a:gdLst>
                  <a:gd name="connsiteX0" fmla="*/ 689610 w 689610"/>
                  <a:gd name="connsiteY0" fmla="*/ 0 h 438150"/>
                  <a:gd name="connsiteX1" fmla="*/ 0 w 689610"/>
                  <a:gd name="connsiteY1" fmla="*/ 438150 h 438150"/>
                  <a:gd name="connsiteX0-1" fmla="*/ 689610 w 703059"/>
                  <a:gd name="connsiteY0-2" fmla="*/ 0 h 438150"/>
                  <a:gd name="connsiteX1-3" fmla="*/ 0 w 703059"/>
                  <a:gd name="connsiteY1-4" fmla="*/ 438150 h 4381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703059" h="438150">
                    <a:moveTo>
                      <a:pt x="689610" y="0"/>
                    </a:moveTo>
                    <a:cubicBezTo>
                      <a:pt x="768350" y="283210"/>
                      <a:pt x="496570" y="414020"/>
                      <a:pt x="0" y="43815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8" name="任意多边形: 形状 297"/>
              <p:cNvSpPr/>
              <p:nvPr/>
            </p:nvSpPr>
            <p:spPr>
              <a:xfrm>
                <a:off x="5297284" y="1893570"/>
                <a:ext cx="688226" cy="449580"/>
              </a:xfrm>
              <a:custGeom>
                <a:avLst/>
                <a:gdLst>
                  <a:gd name="connsiteX0" fmla="*/ 0 w 655320"/>
                  <a:gd name="connsiteY0" fmla="*/ 0 h 449580"/>
                  <a:gd name="connsiteX1" fmla="*/ 655320 w 655320"/>
                  <a:gd name="connsiteY1" fmla="*/ 449580 h 449580"/>
                  <a:gd name="connsiteX0-1" fmla="*/ 32906 w 688226"/>
                  <a:gd name="connsiteY0-2" fmla="*/ 0 h 449580"/>
                  <a:gd name="connsiteX1-3" fmla="*/ 688226 w 688226"/>
                  <a:gd name="connsiteY1-4" fmla="*/ 449580 h 4495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688226" h="449580">
                    <a:moveTo>
                      <a:pt x="32906" y="0"/>
                    </a:moveTo>
                    <a:cubicBezTo>
                      <a:pt x="-99809" y="277495"/>
                      <a:pt x="178956" y="410210"/>
                      <a:pt x="688226" y="44958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9" name="任意多边形: 形状 298"/>
              <p:cNvSpPr/>
              <p:nvPr/>
            </p:nvSpPr>
            <p:spPr>
              <a:xfrm>
                <a:off x="4882020" y="2186940"/>
                <a:ext cx="1092060" cy="666750"/>
              </a:xfrm>
              <a:custGeom>
                <a:avLst/>
                <a:gdLst>
                  <a:gd name="connsiteX0" fmla="*/ 0 w 1047750"/>
                  <a:gd name="connsiteY0" fmla="*/ 0 h 666750"/>
                  <a:gd name="connsiteX1" fmla="*/ 1047750 w 1047750"/>
                  <a:gd name="connsiteY1" fmla="*/ 666750 h 666750"/>
                  <a:gd name="connsiteX0-1" fmla="*/ 44310 w 1092060"/>
                  <a:gd name="connsiteY0-2" fmla="*/ 0 h 666750"/>
                  <a:gd name="connsiteX1-3" fmla="*/ 1092060 w 1092060"/>
                  <a:gd name="connsiteY1-4" fmla="*/ 666750 h 6667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092060" h="666750">
                    <a:moveTo>
                      <a:pt x="44310" y="0"/>
                    </a:moveTo>
                    <a:cubicBezTo>
                      <a:pt x="-186830" y="479742"/>
                      <a:pt x="534530" y="616585"/>
                      <a:pt x="1092060" y="66675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0" name="任意多边形: 形状 299"/>
              <p:cNvSpPr/>
              <p:nvPr/>
            </p:nvSpPr>
            <p:spPr>
              <a:xfrm>
                <a:off x="6217920" y="2324100"/>
                <a:ext cx="1169670" cy="541020"/>
              </a:xfrm>
              <a:custGeom>
                <a:avLst/>
                <a:gdLst>
                  <a:gd name="connsiteX0" fmla="*/ 0 w 1169670"/>
                  <a:gd name="connsiteY0" fmla="*/ 541020 h 541020"/>
                  <a:gd name="connsiteX1" fmla="*/ 1169670 w 1169670"/>
                  <a:gd name="connsiteY1" fmla="*/ 0 h 541020"/>
                  <a:gd name="connsiteX0-1" fmla="*/ 0 w 1169670"/>
                  <a:gd name="connsiteY0-2" fmla="*/ 541020 h 541020"/>
                  <a:gd name="connsiteX1-3" fmla="*/ 1169670 w 1169670"/>
                  <a:gd name="connsiteY1-4" fmla="*/ 0 h 541020"/>
                  <a:gd name="connsiteX0-5" fmla="*/ 0 w 1169670"/>
                  <a:gd name="connsiteY0-6" fmla="*/ 541020 h 541020"/>
                  <a:gd name="connsiteX1-7" fmla="*/ 1169670 w 1169670"/>
                  <a:gd name="connsiteY1-8" fmla="*/ 0 h 541020"/>
                  <a:gd name="connsiteX0-9" fmla="*/ 0 w 1169670"/>
                  <a:gd name="connsiteY0-10" fmla="*/ 541020 h 541020"/>
                  <a:gd name="connsiteX1-11" fmla="*/ 1169670 w 1169670"/>
                  <a:gd name="connsiteY1-12" fmla="*/ 0 h 5410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169670" h="541020">
                    <a:moveTo>
                      <a:pt x="0" y="541020"/>
                    </a:moveTo>
                    <a:cubicBezTo>
                      <a:pt x="431482" y="505777"/>
                      <a:pt x="1152525" y="478155"/>
                      <a:pt x="116967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1" name="任意多边形: 形状 300"/>
              <p:cNvSpPr/>
              <p:nvPr/>
            </p:nvSpPr>
            <p:spPr>
              <a:xfrm>
                <a:off x="4556760" y="2754631"/>
                <a:ext cx="1424940" cy="659130"/>
              </a:xfrm>
              <a:custGeom>
                <a:avLst/>
                <a:gdLst>
                  <a:gd name="connsiteX0" fmla="*/ 0 w 1424940"/>
                  <a:gd name="connsiteY0" fmla="*/ 0 h 662743"/>
                  <a:gd name="connsiteX1" fmla="*/ 1424940 w 1424940"/>
                  <a:gd name="connsiteY1" fmla="*/ 659130 h 662743"/>
                  <a:gd name="connsiteX0-1" fmla="*/ 0 w 1424940"/>
                  <a:gd name="connsiteY0-2" fmla="*/ 0 h 663904"/>
                  <a:gd name="connsiteX1-3" fmla="*/ 1424940 w 1424940"/>
                  <a:gd name="connsiteY1-4" fmla="*/ 659130 h 663904"/>
                  <a:gd name="connsiteX0-5" fmla="*/ 0 w 1424940"/>
                  <a:gd name="connsiteY0-6" fmla="*/ 0 h 659130"/>
                  <a:gd name="connsiteX1-7" fmla="*/ 1424940 w 1424940"/>
                  <a:gd name="connsiteY1-8" fmla="*/ 659130 h 659130"/>
                  <a:gd name="connsiteX0-9" fmla="*/ 0 w 1424940"/>
                  <a:gd name="connsiteY0-10" fmla="*/ 0 h 659130"/>
                  <a:gd name="connsiteX1-11" fmla="*/ 1424940 w 1424940"/>
                  <a:gd name="connsiteY1-12" fmla="*/ 659130 h 6591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424940" h="659130">
                    <a:moveTo>
                      <a:pt x="0" y="0"/>
                    </a:moveTo>
                    <a:cubicBezTo>
                      <a:pt x="51117" y="469265"/>
                      <a:pt x="822325" y="633730"/>
                      <a:pt x="1424940" y="65913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任意多边形: 形状 301"/>
              <p:cNvSpPr/>
              <p:nvPr/>
            </p:nvSpPr>
            <p:spPr>
              <a:xfrm>
                <a:off x="6198870" y="2857500"/>
                <a:ext cx="1478280" cy="556260"/>
              </a:xfrm>
              <a:custGeom>
                <a:avLst/>
                <a:gdLst>
                  <a:gd name="connsiteX0" fmla="*/ 0 w 1478280"/>
                  <a:gd name="connsiteY0" fmla="*/ 556260 h 556260"/>
                  <a:gd name="connsiteX1" fmla="*/ 1478280 w 1478280"/>
                  <a:gd name="connsiteY1" fmla="*/ 0 h 556260"/>
                  <a:gd name="connsiteX0-1" fmla="*/ 0 w 1478280"/>
                  <a:gd name="connsiteY0-2" fmla="*/ 556260 h 556260"/>
                  <a:gd name="connsiteX1-3" fmla="*/ 1478280 w 1478280"/>
                  <a:gd name="connsiteY1-4" fmla="*/ 0 h 556260"/>
                  <a:gd name="connsiteX0-5" fmla="*/ 0 w 1478280"/>
                  <a:gd name="connsiteY0-6" fmla="*/ 556260 h 556260"/>
                  <a:gd name="connsiteX1-7" fmla="*/ 1478280 w 1478280"/>
                  <a:gd name="connsiteY1-8" fmla="*/ 0 h 5562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478280" h="556260">
                    <a:moveTo>
                      <a:pt x="0" y="556260"/>
                    </a:moveTo>
                    <a:cubicBezTo>
                      <a:pt x="601027" y="537845"/>
                      <a:pt x="1304925" y="504190"/>
                      <a:pt x="147828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3" name="任意多边形: 形状 302"/>
              <p:cNvSpPr/>
              <p:nvPr/>
            </p:nvSpPr>
            <p:spPr>
              <a:xfrm>
                <a:off x="4469130" y="3280410"/>
                <a:ext cx="1581150" cy="678180"/>
              </a:xfrm>
              <a:custGeom>
                <a:avLst/>
                <a:gdLst>
                  <a:gd name="connsiteX0" fmla="*/ 0 w 1581150"/>
                  <a:gd name="connsiteY0" fmla="*/ 0 h 681423"/>
                  <a:gd name="connsiteX1" fmla="*/ 1581150 w 1581150"/>
                  <a:gd name="connsiteY1" fmla="*/ 678180 h 681423"/>
                  <a:gd name="connsiteX0-1" fmla="*/ 0 w 1581150"/>
                  <a:gd name="connsiteY0-2" fmla="*/ 0 h 681987"/>
                  <a:gd name="connsiteX1-3" fmla="*/ 1581150 w 1581150"/>
                  <a:gd name="connsiteY1-4" fmla="*/ 678180 h 681987"/>
                  <a:gd name="connsiteX0-5" fmla="*/ 0 w 1581150"/>
                  <a:gd name="connsiteY0-6" fmla="*/ 0 h 678180"/>
                  <a:gd name="connsiteX1-7" fmla="*/ 1581150 w 1581150"/>
                  <a:gd name="connsiteY1-8" fmla="*/ 678180 h 678180"/>
                  <a:gd name="connsiteX0-9" fmla="*/ 0 w 1581150"/>
                  <a:gd name="connsiteY0-10" fmla="*/ 0 h 678180"/>
                  <a:gd name="connsiteX1-11" fmla="*/ 1581150 w 1581150"/>
                  <a:gd name="connsiteY1-12" fmla="*/ 678180 h 6781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581150" h="678180">
                    <a:moveTo>
                      <a:pt x="0" y="0"/>
                    </a:moveTo>
                    <a:cubicBezTo>
                      <a:pt x="102552" y="432117"/>
                      <a:pt x="909955" y="669925"/>
                      <a:pt x="1581150" y="67818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任意多边形: 形状 303"/>
              <p:cNvSpPr/>
              <p:nvPr/>
            </p:nvSpPr>
            <p:spPr>
              <a:xfrm>
                <a:off x="6217920" y="3459480"/>
                <a:ext cx="1512570" cy="525780"/>
              </a:xfrm>
              <a:custGeom>
                <a:avLst/>
                <a:gdLst>
                  <a:gd name="connsiteX0" fmla="*/ 0 w 1512570"/>
                  <a:gd name="connsiteY0" fmla="*/ 525780 h 525780"/>
                  <a:gd name="connsiteX1" fmla="*/ 1512570 w 1512570"/>
                  <a:gd name="connsiteY1" fmla="*/ 0 h 525780"/>
                  <a:gd name="connsiteX0-1" fmla="*/ 0 w 1512570"/>
                  <a:gd name="connsiteY0-2" fmla="*/ 525780 h 525780"/>
                  <a:gd name="connsiteX1-3" fmla="*/ 1512570 w 1512570"/>
                  <a:gd name="connsiteY1-4" fmla="*/ 0 h 525780"/>
                  <a:gd name="connsiteX0-5" fmla="*/ 0 w 1512570"/>
                  <a:gd name="connsiteY0-6" fmla="*/ 525780 h 525780"/>
                  <a:gd name="connsiteX1-7" fmla="*/ 1512570 w 1512570"/>
                  <a:gd name="connsiteY1-8" fmla="*/ 0 h 525780"/>
                  <a:gd name="connsiteX0-9" fmla="*/ 0 w 1512570"/>
                  <a:gd name="connsiteY0-10" fmla="*/ 525780 h 525780"/>
                  <a:gd name="connsiteX1-11" fmla="*/ 1512570 w 1512570"/>
                  <a:gd name="connsiteY1-12" fmla="*/ 0 h 525780"/>
                  <a:gd name="connsiteX0-13" fmla="*/ 0 w 1512570"/>
                  <a:gd name="connsiteY0-14" fmla="*/ 525780 h 525780"/>
                  <a:gd name="connsiteX1-15" fmla="*/ 1512570 w 1512570"/>
                  <a:gd name="connsiteY1-16" fmla="*/ 0 h 5257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512570" h="525780">
                    <a:moveTo>
                      <a:pt x="0" y="525780"/>
                    </a:moveTo>
                    <a:cubicBezTo>
                      <a:pt x="660400" y="492125"/>
                      <a:pt x="1278890" y="401320"/>
                      <a:pt x="151257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5" name="任意多边形: 形状 304"/>
              <p:cNvSpPr/>
              <p:nvPr/>
            </p:nvSpPr>
            <p:spPr>
              <a:xfrm>
                <a:off x="4552950" y="3867149"/>
                <a:ext cx="1463040" cy="537210"/>
              </a:xfrm>
              <a:custGeom>
                <a:avLst/>
                <a:gdLst>
                  <a:gd name="connsiteX0" fmla="*/ 0 w 1463040"/>
                  <a:gd name="connsiteY0" fmla="*/ 0 h 548822"/>
                  <a:gd name="connsiteX1" fmla="*/ 1463040 w 1463040"/>
                  <a:gd name="connsiteY1" fmla="*/ 537210 h 548822"/>
                  <a:gd name="connsiteX0-1" fmla="*/ 0 w 1463040"/>
                  <a:gd name="connsiteY0-2" fmla="*/ 0 h 550746"/>
                  <a:gd name="connsiteX1-3" fmla="*/ 1463040 w 1463040"/>
                  <a:gd name="connsiteY1-4" fmla="*/ 537210 h 550746"/>
                  <a:gd name="connsiteX0-5" fmla="*/ 0 w 1463040"/>
                  <a:gd name="connsiteY0-6" fmla="*/ 0 h 538421"/>
                  <a:gd name="connsiteX1-7" fmla="*/ 1463040 w 1463040"/>
                  <a:gd name="connsiteY1-8" fmla="*/ 537210 h 538421"/>
                  <a:gd name="connsiteX0-9" fmla="*/ 0 w 1463040"/>
                  <a:gd name="connsiteY0-10" fmla="*/ 0 h 537210"/>
                  <a:gd name="connsiteX1-11" fmla="*/ 1463040 w 1463040"/>
                  <a:gd name="connsiteY1-12" fmla="*/ 537210 h 537210"/>
                  <a:gd name="connsiteX0-13" fmla="*/ 0 w 1463040"/>
                  <a:gd name="connsiteY0-14" fmla="*/ 0 h 537210"/>
                  <a:gd name="connsiteX1-15" fmla="*/ 1463040 w 1463040"/>
                  <a:gd name="connsiteY1-16" fmla="*/ 537210 h 5372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463040" h="537210">
                    <a:moveTo>
                      <a:pt x="0" y="0"/>
                    </a:moveTo>
                    <a:cubicBezTo>
                      <a:pt x="232092" y="394017"/>
                      <a:pt x="906145" y="536575"/>
                      <a:pt x="1463040" y="53721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任意多边形: 形状 305"/>
              <p:cNvSpPr/>
              <p:nvPr/>
            </p:nvSpPr>
            <p:spPr>
              <a:xfrm>
                <a:off x="6271260" y="4050030"/>
                <a:ext cx="1295400" cy="373380"/>
              </a:xfrm>
              <a:custGeom>
                <a:avLst/>
                <a:gdLst>
                  <a:gd name="connsiteX0" fmla="*/ 0 w 1295400"/>
                  <a:gd name="connsiteY0" fmla="*/ 373380 h 373380"/>
                  <a:gd name="connsiteX1" fmla="*/ 1295400 w 1295400"/>
                  <a:gd name="connsiteY1" fmla="*/ 0 h 37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5400" h="373380">
                    <a:moveTo>
                      <a:pt x="0" y="373380"/>
                    </a:moveTo>
                    <a:cubicBezTo>
                      <a:pt x="490220" y="334327"/>
                      <a:pt x="980440" y="295275"/>
                      <a:pt x="129540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任意多边形: 形状 306"/>
              <p:cNvSpPr/>
              <p:nvPr/>
            </p:nvSpPr>
            <p:spPr>
              <a:xfrm>
                <a:off x="4922520" y="4450080"/>
                <a:ext cx="1089660" cy="312420"/>
              </a:xfrm>
              <a:custGeom>
                <a:avLst/>
                <a:gdLst>
                  <a:gd name="connsiteX0" fmla="*/ 0 w 1089660"/>
                  <a:gd name="connsiteY0" fmla="*/ 0 h 312420"/>
                  <a:gd name="connsiteX1" fmla="*/ 1089660 w 1089660"/>
                  <a:gd name="connsiteY1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9660" h="312420">
                    <a:moveTo>
                      <a:pt x="0" y="0"/>
                    </a:moveTo>
                    <a:cubicBezTo>
                      <a:pt x="294005" y="150177"/>
                      <a:pt x="588010" y="300355"/>
                      <a:pt x="1089660" y="31242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任意多边形: 形状 307"/>
              <p:cNvSpPr/>
              <p:nvPr/>
            </p:nvSpPr>
            <p:spPr>
              <a:xfrm>
                <a:off x="6259830" y="4594860"/>
                <a:ext cx="857250" cy="171450"/>
              </a:xfrm>
              <a:custGeom>
                <a:avLst/>
                <a:gdLst>
                  <a:gd name="connsiteX0" fmla="*/ 0 w 857250"/>
                  <a:gd name="connsiteY0" fmla="*/ 171450 h 171450"/>
                  <a:gd name="connsiteX1" fmla="*/ 857250 w 857250"/>
                  <a:gd name="connsiteY1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50" h="171450">
                    <a:moveTo>
                      <a:pt x="0" y="171450"/>
                    </a:moveTo>
                    <a:cubicBezTo>
                      <a:pt x="275907" y="159702"/>
                      <a:pt x="551815" y="147955"/>
                      <a:pt x="85725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文本框 312"/>
              <p:cNvSpPr txBox="1"/>
              <p:nvPr/>
            </p:nvSpPr>
            <p:spPr>
              <a:xfrm>
                <a:off x="5891015" y="1307501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400" dirty="0">
                    <a:latin typeface="+mn-ea"/>
                  </a:rPr>
                  <a:t>N</a:t>
                </a:r>
                <a:endParaRPr lang="zh-CN" altLang="en-US" sz="2400" dirty="0">
                  <a:latin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8952" y="9372"/>
              <a:ext cx="216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2400" dirty="0">
                  <a:solidFill>
                    <a:schemeClr val="tx1"/>
                  </a:solidFill>
                  <a:latin typeface="+mn-ea"/>
                </a:rPr>
                <a:t>P6 </a:t>
              </a:r>
              <a:r>
                <a:rPr lang="zh-CN" altLang="en-US" sz="2400" dirty="0">
                  <a:solidFill>
                    <a:schemeClr val="tx1"/>
                  </a:solidFill>
                  <a:latin typeface="+mn-ea"/>
                </a:rPr>
                <a:t>图</a:t>
              </a:r>
              <a:r>
                <a:rPr lang="en-US" altLang="zh-CN" sz="2400" dirty="0">
                  <a:solidFill>
                    <a:schemeClr val="tx1"/>
                  </a:solidFill>
                  <a:latin typeface="+mn-ea"/>
                </a:rPr>
                <a:t>1.6</a:t>
              </a:r>
              <a:endParaRPr lang="en-US" altLang="zh-CN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8860" y="2205355"/>
            <a:ext cx="3361690" cy="4205605"/>
            <a:chOff x="13636" y="3473"/>
            <a:chExt cx="5294" cy="6623"/>
          </a:xfrm>
        </p:grpSpPr>
        <p:grpSp>
          <p:nvGrpSpPr>
            <p:cNvPr id="316" name="组合 315"/>
            <p:cNvGrpSpPr/>
            <p:nvPr/>
          </p:nvGrpSpPr>
          <p:grpSpPr>
            <a:xfrm>
              <a:off x="13636" y="3473"/>
              <a:ext cx="5294" cy="5361"/>
              <a:chOff x="575676" y="1668321"/>
              <a:chExt cx="3361477" cy="3404029"/>
            </a:xfrm>
          </p:grpSpPr>
          <p:pic>
            <p:nvPicPr>
              <p:cNvPr id="285" name="图片 28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286" y="1726268"/>
                <a:ext cx="3119824" cy="3346082"/>
              </a:xfrm>
              <a:prstGeom prst="rect">
                <a:avLst/>
              </a:prstGeom>
            </p:spPr>
          </p:pic>
          <p:grpSp>
            <p:nvGrpSpPr>
              <p:cNvPr id="215" name="组合 214"/>
              <p:cNvGrpSpPr/>
              <p:nvPr/>
            </p:nvGrpSpPr>
            <p:grpSpPr>
              <a:xfrm>
                <a:off x="575676" y="1885661"/>
                <a:ext cx="3361477" cy="3057179"/>
                <a:chOff x="1607539" y="547948"/>
                <a:chExt cx="6401170" cy="5821704"/>
              </a:xfrm>
            </p:grpSpPr>
            <p:cxnSp>
              <p:nvCxnSpPr>
                <p:cNvPr id="216" name="直接连接符 215"/>
                <p:cNvCxnSpPr/>
                <p:nvPr/>
              </p:nvCxnSpPr>
              <p:spPr>
                <a:xfrm rot="1442293">
                  <a:off x="2423884" y="2536866"/>
                  <a:ext cx="5584825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/>
                <p:cNvCxnSpPr/>
                <p:nvPr/>
              </p:nvCxnSpPr>
              <p:spPr>
                <a:xfrm rot="1442293">
                  <a:off x="1607539" y="4367122"/>
                  <a:ext cx="5584825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8" name="组合 217"/>
                <p:cNvGrpSpPr/>
                <p:nvPr/>
              </p:nvGrpSpPr>
              <p:grpSpPr>
                <a:xfrm rot="1442293">
                  <a:off x="1839004" y="547948"/>
                  <a:ext cx="5932170" cy="5821704"/>
                  <a:chOff x="7486650" y="675443"/>
                  <a:chExt cx="5932170" cy="5821704"/>
                </a:xfrm>
              </p:grpSpPr>
              <p:cxnSp>
                <p:nvCxnSpPr>
                  <p:cNvPr id="219" name="直接连接符 218"/>
                  <p:cNvCxnSpPr/>
                  <p:nvPr/>
                </p:nvCxnSpPr>
                <p:spPr>
                  <a:xfrm>
                    <a:off x="9878536" y="675443"/>
                    <a:ext cx="1184752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直接连接符 219"/>
                  <p:cNvCxnSpPr/>
                  <p:nvPr/>
                </p:nvCxnSpPr>
                <p:spPr>
                  <a:xfrm>
                    <a:off x="9228138" y="881817"/>
                    <a:ext cx="2465387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直接连接符 220"/>
                  <p:cNvCxnSpPr/>
                  <p:nvPr/>
                </p:nvCxnSpPr>
                <p:spPr>
                  <a:xfrm>
                    <a:off x="8939213" y="1037393"/>
                    <a:ext cx="3036887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直接连接符 221"/>
                  <p:cNvCxnSpPr/>
                  <p:nvPr/>
                </p:nvCxnSpPr>
                <p:spPr>
                  <a:xfrm>
                    <a:off x="8185150" y="1681918"/>
                    <a:ext cx="4545013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直接连接符 222"/>
                  <p:cNvCxnSpPr/>
                  <p:nvPr/>
                </p:nvCxnSpPr>
                <p:spPr>
                  <a:xfrm>
                    <a:off x="7724775" y="2426455"/>
                    <a:ext cx="5462588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直接连接符 223"/>
                  <p:cNvCxnSpPr/>
                  <p:nvPr/>
                </p:nvCxnSpPr>
                <p:spPr>
                  <a:xfrm>
                    <a:off x="7486650" y="3560224"/>
                    <a:ext cx="593217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接连接符 224"/>
                  <p:cNvCxnSpPr/>
                  <p:nvPr/>
                </p:nvCxnSpPr>
                <p:spPr>
                  <a:xfrm>
                    <a:off x="7724775" y="4720075"/>
                    <a:ext cx="5462588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直接连接符 225"/>
                  <p:cNvCxnSpPr/>
                  <p:nvPr/>
                </p:nvCxnSpPr>
                <p:spPr>
                  <a:xfrm>
                    <a:off x="8185150" y="5480488"/>
                    <a:ext cx="4545013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直接连接符 226"/>
                  <p:cNvCxnSpPr/>
                  <p:nvPr/>
                </p:nvCxnSpPr>
                <p:spPr>
                  <a:xfrm>
                    <a:off x="9878536" y="6497147"/>
                    <a:ext cx="1184752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直接连接符 227"/>
                  <p:cNvCxnSpPr/>
                  <p:nvPr/>
                </p:nvCxnSpPr>
                <p:spPr>
                  <a:xfrm>
                    <a:off x="9228138" y="6306434"/>
                    <a:ext cx="2465387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直接连接符 228"/>
                  <p:cNvCxnSpPr/>
                  <p:nvPr/>
                </p:nvCxnSpPr>
                <p:spPr>
                  <a:xfrm>
                    <a:off x="8939213" y="6134826"/>
                    <a:ext cx="3036887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2" name="文本框 311"/>
              <p:cNvSpPr txBox="1"/>
              <p:nvPr/>
            </p:nvSpPr>
            <p:spPr>
              <a:xfrm>
                <a:off x="2952935" y="1668321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400" dirty="0">
                    <a:latin typeface="+mn-ea"/>
                  </a:rPr>
                  <a:t>N</a:t>
                </a:r>
                <a:endParaRPr lang="zh-CN" altLang="en-US" sz="2400" dirty="0">
                  <a:latin typeface="+mn-ea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4993" y="9372"/>
              <a:ext cx="216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 altLang="zh-CN" sz="2400" dirty="0">
                  <a:solidFill>
                    <a:schemeClr val="tx1"/>
                  </a:solidFill>
                  <a:latin typeface="+mn-ea"/>
                </a:rPr>
                <a:t>P5 </a:t>
              </a:r>
              <a:r>
                <a:rPr lang="zh-CN" altLang="en-US" sz="2400" dirty="0">
                  <a:solidFill>
                    <a:schemeClr val="tx1"/>
                  </a:solidFill>
                  <a:latin typeface="+mn-ea"/>
                </a:rPr>
                <a:t>图</a:t>
              </a:r>
              <a:r>
                <a:rPr lang="en-US" altLang="zh-CN" sz="2400" dirty="0">
                  <a:solidFill>
                    <a:schemeClr val="tx1"/>
                  </a:solidFill>
                  <a:latin typeface="+mn-ea"/>
                </a:rPr>
                <a:t>1.4</a:t>
              </a:r>
              <a:endParaRPr lang="en-US" altLang="zh-CN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39" name="左箭头 38">
            <a:hlinkClick r:id="rId4" action="ppaction://hlinksldjump"/>
          </p:cNvPr>
          <p:cNvSpPr/>
          <p:nvPr/>
        </p:nvSpPr>
        <p:spPr>
          <a:xfrm>
            <a:off x="11036300" y="5951220"/>
            <a:ext cx="955675" cy="812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11713845" y="629285"/>
            <a:ext cx="28575" cy="49333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20758" y="1782734"/>
            <a:ext cx="736600" cy="25679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600" b="1" spc="300" dirty="0">
                <a:latin typeface="+mn-ea"/>
              </a:rPr>
              <a:t>纬线的</a:t>
            </a:r>
            <a:r>
              <a:rPr lang="zh-CN" altLang="en-US" sz="3600" b="1" spc="3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长度</a:t>
            </a:r>
            <a:endParaRPr lang="zh-CN" altLang="en-US" sz="3600" b="1" spc="3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27611" y="547255"/>
            <a:ext cx="0" cy="50377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70535" y="547370"/>
            <a:ext cx="11271885" cy="5050155"/>
            <a:chOff x="468922" y="0"/>
            <a:chExt cx="11254143" cy="5763490"/>
          </a:xfrm>
        </p:grpSpPr>
        <p:sp>
          <p:nvSpPr>
            <p:cNvPr id="23" name="矩形 22"/>
            <p:cNvSpPr/>
            <p:nvPr/>
          </p:nvSpPr>
          <p:spPr>
            <a:xfrm>
              <a:off x="468922" y="5655490"/>
              <a:ext cx="11254143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68922" y="0"/>
              <a:ext cx="11254143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655" y="1325880"/>
            <a:ext cx="10077450" cy="3480435"/>
          </a:xfrm>
          <a:prstGeom prst="rect">
            <a:avLst/>
          </a:prstGeom>
        </p:spPr>
      </p:pic>
      <p:grpSp>
        <p:nvGrpSpPr>
          <p:cNvPr id="309" name="组合 308"/>
          <p:cNvGrpSpPr/>
          <p:nvPr/>
        </p:nvGrpSpPr>
        <p:grpSpPr>
          <a:xfrm>
            <a:off x="3256280" y="225425"/>
            <a:ext cx="5963920" cy="988695"/>
            <a:chOff x="8329436" y="1604910"/>
            <a:chExt cx="3367752" cy="1514491"/>
          </a:xfrm>
        </p:grpSpPr>
        <p:sp>
          <p:nvSpPr>
            <p:cNvPr id="310" name="任意多边形: 形状 309"/>
            <p:cNvSpPr/>
            <p:nvPr/>
          </p:nvSpPr>
          <p:spPr>
            <a:xfrm>
              <a:off x="8382902" y="1666097"/>
              <a:ext cx="3313919" cy="1453304"/>
            </a:xfrm>
            <a:custGeom>
              <a:avLst/>
              <a:gdLst>
                <a:gd name="connsiteX0" fmla="*/ 0 w 3313919"/>
                <a:gd name="connsiteY0" fmla="*/ 0 h 1453304"/>
                <a:gd name="connsiteX1" fmla="*/ 3313919 w 3313919"/>
                <a:gd name="connsiteY1" fmla="*/ 0 h 1453304"/>
                <a:gd name="connsiteX2" fmla="*/ 3313919 w 3313919"/>
                <a:gd name="connsiteY2" fmla="*/ 1291686 h 1453304"/>
                <a:gd name="connsiteX3" fmla="*/ 1723622 w 3313919"/>
                <a:gd name="connsiteY3" fmla="*/ 1291686 h 1453304"/>
                <a:gd name="connsiteX4" fmla="*/ 1656959 w 3313919"/>
                <a:gd name="connsiteY4" fmla="*/ 1453304 h 1453304"/>
                <a:gd name="connsiteX5" fmla="*/ 1590297 w 3313919"/>
                <a:gd name="connsiteY5" fmla="*/ 1291686 h 1453304"/>
                <a:gd name="connsiteX6" fmla="*/ 0 w 3313919"/>
                <a:gd name="connsiteY6" fmla="*/ 1291686 h 14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3919" h="1453304">
                  <a:moveTo>
                    <a:pt x="0" y="0"/>
                  </a:moveTo>
                  <a:lnTo>
                    <a:pt x="3313919" y="0"/>
                  </a:lnTo>
                  <a:lnTo>
                    <a:pt x="3313919" y="1291686"/>
                  </a:lnTo>
                  <a:lnTo>
                    <a:pt x="1723622" y="1291686"/>
                  </a:lnTo>
                  <a:lnTo>
                    <a:pt x="1656959" y="1453304"/>
                  </a:lnTo>
                  <a:lnTo>
                    <a:pt x="1590297" y="1291686"/>
                  </a:lnTo>
                  <a:lnTo>
                    <a:pt x="0" y="1291686"/>
                  </a:lnTo>
                  <a:close/>
                </a:path>
              </a:pathLst>
            </a:custGeom>
            <a:solidFill>
              <a:srgbClr val="EF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11" name="任意多边形: 形状 310"/>
            <p:cNvSpPr/>
            <p:nvPr/>
          </p:nvSpPr>
          <p:spPr>
            <a:xfrm>
              <a:off x="8329436" y="1604910"/>
              <a:ext cx="3313919" cy="1453304"/>
            </a:xfrm>
            <a:custGeom>
              <a:avLst/>
              <a:gdLst>
                <a:gd name="connsiteX0" fmla="*/ 0 w 3313919"/>
                <a:gd name="connsiteY0" fmla="*/ 0 h 1453304"/>
                <a:gd name="connsiteX1" fmla="*/ 3313919 w 3313919"/>
                <a:gd name="connsiteY1" fmla="*/ 0 h 1453304"/>
                <a:gd name="connsiteX2" fmla="*/ 3313919 w 3313919"/>
                <a:gd name="connsiteY2" fmla="*/ 1291686 h 1453304"/>
                <a:gd name="connsiteX3" fmla="*/ 1723622 w 3313919"/>
                <a:gd name="connsiteY3" fmla="*/ 1291686 h 1453304"/>
                <a:gd name="connsiteX4" fmla="*/ 1656959 w 3313919"/>
                <a:gd name="connsiteY4" fmla="*/ 1453304 h 1453304"/>
                <a:gd name="connsiteX5" fmla="*/ 1590297 w 3313919"/>
                <a:gd name="connsiteY5" fmla="*/ 1291686 h 1453304"/>
                <a:gd name="connsiteX6" fmla="*/ 0 w 3313919"/>
                <a:gd name="connsiteY6" fmla="*/ 1291686 h 14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3919" h="1453304">
                  <a:moveTo>
                    <a:pt x="0" y="0"/>
                  </a:moveTo>
                  <a:lnTo>
                    <a:pt x="3313919" y="0"/>
                  </a:lnTo>
                  <a:lnTo>
                    <a:pt x="3313919" y="1291686"/>
                  </a:lnTo>
                  <a:lnTo>
                    <a:pt x="1723622" y="1291686"/>
                  </a:lnTo>
                  <a:lnTo>
                    <a:pt x="1656959" y="1453304"/>
                  </a:lnTo>
                  <a:lnTo>
                    <a:pt x="1590297" y="1291686"/>
                  </a:lnTo>
                  <a:lnTo>
                    <a:pt x="0" y="1291686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446109" y="1672026"/>
              <a:ext cx="3251079" cy="997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30000"/>
                </a:lnSpc>
              </a:pPr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赤道最长</a:t>
              </a:r>
              <a:r>
                <a:rPr lang="zh-CN" altLang="en-US" sz="2800" b="1" dirty="0">
                  <a:latin typeface="+mn-ea"/>
                </a:rPr>
                <a:t>，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由赤道向两极缩短。</a:t>
              </a:r>
              <a:endParaRPr lang="zh-CN" altLang="en-US" sz="28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93695" y="4946015"/>
            <a:ext cx="6824980" cy="988695"/>
            <a:chOff x="8288199" y="1604910"/>
            <a:chExt cx="3925339" cy="1514491"/>
          </a:xfrm>
        </p:grpSpPr>
        <p:sp>
          <p:nvSpPr>
            <p:cNvPr id="43" name="任意多边形: 形状 309"/>
            <p:cNvSpPr/>
            <p:nvPr/>
          </p:nvSpPr>
          <p:spPr>
            <a:xfrm>
              <a:off x="8382902" y="1666097"/>
              <a:ext cx="3313919" cy="1453304"/>
            </a:xfrm>
            <a:custGeom>
              <a:avLst/>
              <a:gdLst>
                <a:gd name="connsiteX0" fmla="*/ 0 w 3313919"/>
                <a:gd name="connsiteY0" fmla="*/ 0 h 1453304"/>
                <a:gd name="connsiteX1" fmla="*/ 3313919 w 3313919"/>
                <a:gd name="connsiteY1" fmla="*/ 0 h 1453304"/>
                <a:gd name="connsiteX2" fmla="*/ 3313919 w 3313919"/>
                <a:gd name="connsiteY2" fmla="*/ 1291686 h 1453304"/>
                <a:gd name="connsiteX3" fmla="*/ 1723622 w 3313919"/>
                <a:gd name="connsiteY3" fmla="*/ 1291686 h 1453304"/>
                <a:gd name="connsiteX4" fmla="*/ 1656959 w 3313919"/>
                <a:gd name="connsiteY4" fmla="*/ 1453304 h 1453304"/>
                <a:gd name="connsiteX5" fmla="*/ 1590297 w 3313919"/>
                <a:gd name="connsiteY5" fmla="*/ 1291686 h 1453304"/>
                <a:gd name="connsiteX6" fmla="*/ 0 w 3313919"/>
                <a:gd name="connsiteY6" fmla="*/ 1291686 h 14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3919" h="1453304">
                  <a:moveTo>
                    <a:pt x="0" y="0"/>
                  </a:moveTo>
                  <a:lnTo>
                    <a:pt x="3313919" y="0"/>
                  </a:lnTo>
                  <a:lnTo>
                    <a:pt x="3313919" y="1291686"/>
                  </a:lnTo>
                  <a:lnTo>
                    <a:pt x="1723622" y="1291686"/>
                  </a:lnTo>
                  <a:lnTo>
                    <a:pt x="1656959" y="1453304"/>
                  </a:lnTo>
                  <a:lnTo>
                    <a:pt x="1590297" y="1291686"/>
                  </a:lnTo>
                  <a:lnTo>
                    <a:pt x="0" y="1291686"/>
                  </a:lnTo>
                  <a:close/>
                </a:path>
              </a:pathLst>
            </a:custGeom>
            <a:solidFill>
              <a:srgbClr val="EF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4" name="任意多边形: 形状 310"/>
            <p:cNvSpPr/>
            <p:nvPr/>
          </p:nvSpPr>
          <p:spPr>
            <a:xfrm rot="10800000">
              <a:off x="8329436" y="1604910"/>
              <a:ext cx="3883744" cy="1453211"/>
            </a:xfrm>
            <a:custGeom>
              <a:avLst/>
              <a:gdLst>
                <a:gd name="connsiteX0" fmla="*/ 0 w 3313919"/>
                <a:gd name="connsiteY0" fmla="*/ 0 h 1453304"/>
                <a:gd name="connsiteX1" fmla="*/ 3313919 w 3313919"/>
                <a:gd name="connsiteY1" fmla="*/ 0 h 1453304"/>
                <a:gd name="connsiteX2" fmla="*/ 3313919 w 3313919"/>
                <a:gd name="connsiteY2" fmla="*/ 1291686 h 1453304"/>
                <a:gd name="connsiteX3" fmla="*/ 1723622 w 3313919"/>
                <a:gd name="connsiteY3" fmla="*/ 1291686 h 1453304"/>
                <a:gd name="connsiteX4" fmla="*/ 1656959 w 3313919"/>
                <a:gd name="connsiteY4" fmla="*/ 1453304 h 1453304"/>
                <a:gd name="connsiteX5" fmla="*/ 1590297 w 3313919"/>
                <a:gd name="connsiteY5" fmla="*/ 1291686 h 1453304"/>
                <a:gd name="connsiteX6" fmla="*/ 0 w 3313919"/>
                <a:gd name="connsiteY6" fmla="*/ 1291686 h 14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3919" h="1453304">
                  <a:moveTo>
                    <a:pt x="0" y="0"/>
                  </a:moveTo>
                  <a:lnTo>
                    <a:pt x="3313919" y="0"/>
                  </a:lnTo>
                  <a:lnTo>
                    <a:pt x="3313919" y="1291686"/>
                  </a:lnTo>
                  <a:lnTo>
                    <a:pt x="1723622" y="1291686"/>
                  </a:lnTo>
                  <a:lnTo>
                    <a:pt x="1656959" y="1453304"/>
                  </a:lnTo>
                  <a:lnTo>
                    <a:pt x="1590297" y="1291686"/>
                  </a:lnTo>
                  <a:lnTo>
                    <a:pt x="0" y="1291686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288199" y="1909365"/>
              <a:ext cx="3925339" cy="997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+mn-ea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关于赤道对称的两条纬线，长度相等。</a:t>
              </a:r>
              <a:endParaRPr lang="zh-CN" altLang="en-US" sz="28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39" name="左箭头 38">
            <a:hlinkClick r:id="rId2" action="ppaction://hlinksldjump"/>
          </p:cNvPr>
          <p:cNvSpPr/>
          <p:nvPr/>
        </p:nvSpPr>
        <p:spPr>
          <a:xfrm>
            <a:off x="10804525" y="5752465"/>
            <a:ext cx="955675" cy="812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0601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595" y="187960"/>
            <a:ext cx="5224145" cy="5836920"/>
          </a:xfrm>
          <a:prstGeom prst="rect">
            <a:avLst/>
          </a:prstGeom>
        </p:spPr>
      </p:pic>
      <p:sp>
        <p:nvSpPr>
          <p:cNvPr id="28" name="Line 2"/>
          <p:cNvSpPr/>
          <p:nvPr/>
        </p:nvSpPr>
        <p:spPr>
          <a:xfrm>
            <a:off x="8484235" y="1604010"/>
            <a:ext cx="635" cy="172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9" name="Line 3"/>
          <p:cNvSpPr/>
          <p:nvPr/>
        </p:nvSpPr>
        <p:spPr>
          <a:xfrm>
            <a:off x="6756083" y="3331845"/>
            <a:ext cx="21605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0" name="Line 4"/>
          <p:cNvSpPr/>
          <p:nvPr/>
        </p:nvSpPr>
        <p:spPr>
          <a:xfrm>
            <a:off x="9637395" y="3331845"/>
            <a:ext cx="5762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1" name="Line 5"/>
          <p:cNvSpPr/>
          <p:nvPr/>
        </p:nvSpPr>
        <p:spPr>
          <a:xfrm flipH="1">
            <a:off x="8268970" y="3907790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2" name="Line 6"/>
          <p:cNvSpPr/>
          <p:nvPr/>
        </p:nvSpPr>
        <p:spPr>
          <a:xfrm flipH="1">
            <a:off x="8268970" y="4483735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3" name="Line 7"/>
          <p:cNvSpPr/>
          <p:nvPr/>
        </p:nvSpPr>
        <p:spPr>
          <a:xfrm flipH="1">
            <a:off x="8268970" y="5059680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4" name="Line 8"/>
          <p:cNvSpPr/>
          <p:nvPr/>
        </p:nvSpPr>
        <p:spPr>
          <a:xfrm flipH="1">
            <a:off x="8268970" y="2755900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5" name="Line 9"/>
          <p:cNvSpPr/>
          <p:nvPr/>
        </p:nvSpPr>
        <p:spPr>
          <a:xfrm flipH="1">
            <a:off x="8268970" y="2179955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6" name="Line 10"/>
          <p:cNvSpPr/>
          <p:nvPr/>
        </p:nvSpPr>
        <p:spPr>
          <a:xfrm flipH="1">
            <a:off x="8268970" y="1604010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" name="Line 11"/>
          <p:cNvSpPr/>
          <p:nvPr/>
        </p:nvSpPr>
        <p:spPr>
          <a:xfrm flipH="1">
            <a:off x="8484235" y="5131435"/>
            <a:ext cx="635" cy="721995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8" name="Line 12"/>
          <p:cNvSpPr/>
          <p:nvPr/>
        </p:nvSpPr>
        <p:spPr>
          <a:xfrm flipH="1">
            <a:off x="8484235" y="638175"/>
            <a:ext cx="635" cy="103886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9" name="Line 13"/>
          <p:cNvSpPr/>
          <p:nvPr/>
        </p:nvSpPr>
        <p:spPr>
          <a:xfrm flipH="1">
            <a:off x="8268335" y="5853430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0" name="Line 14"/>
          <p:cNvSpPr/>
          <p:nvPr/>
        </p:nvSpPr>
        <p:spPr>
          <a:xfrm flipH="1">
            <a:off x="8268335" y="638175"/>
            <a:ext cx="431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1" name="Rectangle 15"/>
          <p:cNvSpPr/>
          <p:nvPr/>
        </p:nvSpPr>
        <p:spPr>
          <a:xfrm>
            <a:off x="8845233" y="3043873"/>
            <a:ext cx="5238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2" name="Rectangle 16"/>
          <p:cNvSpPr/>
          <p:nvPr/>
        </p:nvSpPr>
        <p:spPr>
          <a:xfrm>
            <a:off x="8772208" y="2540635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3" name="Rectangle 17"/>
          <p:cNvSpPr/>
          <p:nvPr/>
        </p:nvSpPr>
        <p:spPr>
          <a:xfrm>
            <a:off x="8764270" y="3688398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" name="Rectangle 18"/>
          <p:cNvSpPr/>
          <p:nvPr/>
        </p:nvSpPr>
        <p:spPr>
          <a:xfrm>
            <a:off x="8772208" y="4264660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8772208" y="1964373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6" name="Rectangle 20"/>
          <p:cNvSpPr/>
          <p:nvPr/>
        </p:nvSpPr>
        <p:spPr>
          <a:xfrm>
            <a:off x="8772208" y="4769485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" name="Rectangle 21"/>
          <p:cNvSpPr/>
          <p:nvPr/>
        </p:nvSpPr>
        <p:spPr>
          <a:xfrm>
            <a:off x="8764270" y="1312228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8" name="Text Box 24"/>
          <p:cNvSpPr txBox="1"/>
          <p:nvPr/>
        </p:nvSpPr>
        <p:spPr>
          <a:xfrm>
            <a:off x="10471785" y="312420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赤道</a:t>
            </a:r>
            <a:endParaRPr lang="zh-CN" altLang="en-US" sz="2800" b="1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Text Box 25"/>
          <p:cNvSpPr txBox="1"/>
          <p:nvPr/>
        </p:nvSpPr>
        <p:spPr>
          <a:xfrm>
            <a:off x="10615295" y="1395413"/>
            <a:ext cx="611188" cy="11525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北纬</a:t>
            </a:r>
            <a:r>
              <a:rPr lang="en-US" altLang="zh-CN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800" b="1">
              <a:solidFill>
                <a:schemeClr val="hlin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" name="Text Box 26"/>
          <p:cNvSpPr txBox="1"/>
          <p:nvPr/>
        </p:nvSpPr>
        <p:spPr>
          <a:xfrm>
            <a:off x="10615295" y="3980180"/>
            <a:ext cx="611188" cy="11525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南纬</a:t>
            </a:r>
            <a:r>
              <a:rPr lang="en-US" altLang="zh-CN" sz="2800" b="1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sz="2800" b="1">
              <a:solidFill>
                <a:schemeClr val="hlin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Text Box 27"/>
          <p:cNvSpPr txBox="1"/>
          <p:nvPr/>
        </p:nvSpPr>
        <p:spPr>
          <a:xfrm>
            <a:off x="9637078" y="889953"/>
            <a:ext cx="551815" cy="223393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越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向北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度数越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 Box 28"/>
          <p:cNvSpPr txBox="1"/>
          <p:nvPr/>
        </p:nvSpPr>
        <p:spPr>
          <a:xfrm>
            <a:off x="9664383" y="3623310"/>
            <a:ext cx="549275" cy="21923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越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向南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度数越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Line 2"/>
          <p:cNvSpPr/>
          <p:nvPr/>
        </p:nvSpPr>
        <p:spPr>
          <a:xfrm>
            <a:off x="8483600" y="3357245"/>
            <a:ext cx="635" cy="1727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/>
        </p:txBody>
      </p:sp>
      <p:sp>
        <p:nvSpPr>
          <p:cNvPr id="54" name="Rectangle 21"/>
          <p:cNvSpPr/>
          <p:nvPr/>
        </p:nvSpPr>
        <p:spPr>
          <a:xfrm>
            <a:off x="8743950" y="346393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5" name="Rectangle 21"/>
          <p:cNvSpPr/>
          <p:nvPr/>
        </p:nvSpPr>
        <p:spPr>
          <a:xfrm>
            <a:off x="8772525" y="5658168"/>
            <a:ext cx="726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90</a:t>
            </a:r>
            <a:r>
              <a:rPr lang="en-US" altLang="zh-CN" sz="3200" b="1" baseline="30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409315" y="890270"/>
            <a:ext cx="561340" cy="2528570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527425" y="4569460"/>
            <a:ext cx="325120" cy="942975"/>
          </a:xfrm>
          <a:prstGeom prst="ellipse">
            <a:avLst/>
          </a:prstGeom>
          <a:solidFill>
            <a:schemeClr val="accent1">
              <a:alpha val="23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左箭头 2">
            <a:hlinkClick r:id="rId2" action="ppaction://hlinksldjump"/>
          </p:cNvPr>
          <p:cNvSpPr/>
          <p:nvPr/>
        </p:nvSpPr>
        <p:spPr>
          <a:xfrm>
            <a:off x="10804525" y="5752465"/>
            <a:ext cx="955675" cy="812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  <p:bldP spid="42" grpId="0"/>
      <p:bldP spid="45" grpId="0"/>
      <p:bldP spid="47" grpId="0"/>
      <p:bldP spid="54" grpId="0"/>
      <p:bldP spid="51" grpId="0"/>
      <p:bldP spid="43" grpId="0"/>
      <p:bldP spid="44" grpId="0"/>
      <p:bldP spid="46" grpId="0"/>
      <p:bldP spid="52" grpId="0"/>
      <p:bldP spid="55" grpId="0"/>
      <p:bldP spid="55" grpId="1"/>
      <p:bldP spid="49" grpId="0"/>
      <p:bldP spid="50" grpId="0"/>
      <p:bldP spid="56" grpId="0" bldLvl="0" animBg="1"/>
      <p:bldP spid="56" grpId="1" animBg="1"/>
      <p:bldP spid="57" grpId="0" bldLvl="0" animBg="1"/>
      <p:bldP spid="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98269" y="579046"/>
            <a:ext cx="1085275" cy="1241490"/>
            <a:chOff x="2940867" y="996359"/>
            <a:chExt cx="1322274" cy="1512603"/>
          </a:xfrm>
        </p:grpSpPr>
        <p:grpSp>
          <p:nvGrpSpPr>
            <p:cNvPr id="9" name="组合 8"/>
            <p:cNvGrpSpPr/>
            <p:nvPr/>
          </p:nvGrpSpPr>
          <p:grpSpPr>
            <a:xfrm>
              <a:off x="3474519" y="996359"/>
              <a:ext cx="638184" cy="630890"/>
              <a:chOff x="8083868" y="1708153"/>
              <a:chExt cx="338238" cy="334372"/>
            </a:xfrm>
          </p:grpSpPr>
          <p:sp>
            <p:nvSpPr>
              <p:cNvPr id="25" name="Freeform 258"/>
              <p:cNvSpPr>
                <a:spLocks noEditPoints="1"/>
              </p:cNvSpPr>
              <p:nvPr/>
            </p:nvSpPr>
            <p:spPr bwMode="auto">
              <a:xfrm>
                <a:off x="8083868" y="1708153"/>
                <a:ext cx="338238" cy="334372"/>
              </a:xfrm>
              <a:custGeom>
                <a:avLst/>
                <a:gdLst>
                  <a:gd name="T0" fmla="*/ 51 w 74"/>
                  <a:gd name="T1" fmla="*/ 48 h 73"/>
                  <a:gd name="T2" fmla="*/ 58 w 74"/>
                  <a:gd name="T3" fmla="*/ 29 h 73"/>
                  <a:gd name="T4" fmla="*/ 29 w 74"/>
                  <a:gd name="T5" fmla="*/ 0 h 73"/>
                  <a:gd name="T6" fmla="*/ 0 w 74"/>
                  <a:gd name="T7" fmla="*/ 29 h 73"/>
                  <a:gd name="T8" fmla="*/ 29 w 74"/>
                  <a:gd name="T9" fmla="*/ 58 h 73"/>
                  <a:gd name="T10" fmla="*/ 48 w 74"/>
                  <a:gd name="T11" fmla="*/ 51 h 73"/>
                  <a:gd name="T12" fmla="*/ 70 w 74"/>
                  <a:gd name="T13" fmla="*/ 73 h 73"/>
                  <a:gd name="T14" fmla="*/ 72 w 74"/>
                  <a:gd name="T15" fmla="*/ 73 h 73"/>
                  <a:gd name="T16" fmla="*/ 73 w 74"/>
                  <a:gd name="T17" fmla="*/ 73 h 73"/>
                  <a:gd name="T18" fmla="*/ 73 w 74"/>
                  <a:gd name="T19" fmla="*/ 70 h 73"/>
                  <a:gd name="T20" fmla="*/ 51 w 74"/>
                  <a:gd name="T21" fmla="*/ 48 h 73"/>
                  <a:gd name="T22" fmla="*/ 29 w 74"/>
                  <a:gd name="T23" fmla="*/ 54 h 73"/>
                  <a:gd name="T24" fmla="*/ 4 w 74"/>
                  <a:gd name="T25" fmla="*/ 29 h 73"/>
                  <a:gd name="T26" fmla="*/ 29 w 74"/>
                  <a:gd name="T27" fmla="*/ 4 h 73"/>
                  <a:gd name="T28" fmla="*/ 54 w 74"/>
                  <a:gd name="T29" fmla="*/ 29 h 73"/>
                  <a:gd name="T30" fmla="*/ 29 w 74"/>
                  <a:gd name="T31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73">
                    <a:moveTo>
                      <a:pt x="51" y="48"/>
                    </a:moveTo>
                    <a:cubicBezTo>
                      <a:pt x="56" y="43"/>
                      <a:pt x="58" y="37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37" y="58"/>
                      <a:pt x="43" y="56"/>
                      <a:pt x="48" y="51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1" y="73"/>
                      <a:pt x="71" y="73"/>
                      <a:pt x="72" y="73"/>
                    </a:cubicBezTo>
                    <a:cubicBezTo>
                      <a:pt x="72" y="73"/>
                      <a:pt x="73" y="73"/>
                      <a:pt x="73" y="73"/>
                    </a:cubicBezTo>
                    <a:cubicBezTo>
                      <a:pt x="74" y="72"/>
                      <a:pt x="74" y="71"/>
                      <a:pt x="73" y="70"/>
                    </a:cubicBezTo>
                    <a:lnTo>
                      <a:pt x="51" y="48"/>
                    </a:lnTo>
                    <a:close/>
                    <a:moveTo>
                      <a:pt x="29" y="54"/>
                    </a:moveTo>
                    <a:cubicBezTo>
                      <a:pt x="16" y="54"/>
                      <a:pt x="4" y="43"/>
                      <a:pt x="4" y="29"/>
                    </a:cubicBezTo>
                    <a:cubicBezTo>
                      <a:pt x="4" y="15"/>
                      <a:pt x="16" y="4"/>
                      <a:pt x="29" y="4"/>
                    </a:cubicBezTo>
                    <a:cubicBezTo>
                      <a:pt x="43" y="4"/>
                      <a:pt x="54" y="15"/>
                      <a:pt x="54" y="29"/>
                    </a:cubicBezTo>
                    <a:cubicBezTo>
                      <a:pt x="54" y="43"/>
                      <a:pt x="43" y="54"/>
                      <a:pt x="29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147677" y="1807908"/>
                <a:ext cx="137078" cy="79011"/>
                <a:chOff x="8634457" y="1617153"/>
                <a:chExt cx="137078" cy="79011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8634457" y="1653512"/>
                  <a:ext cx="87857" cy="0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: 圆角 28"/>
                <p:cNvSpPr/>
                <p:nvPr/>
              </p:nvSpPr>
              <p:spPr>
                <a:xfrm>
                  <a:off x="8725816" y="1617153"/>
                  <a:ext cx="45719" cy="79011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8654911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8679676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26"/>
              <p:cNvCxnSpPr/>
              <p:nvPr/>
            </p:nvCxnSpPr>
            <p:spPr>
              <a:xfrm>
                <a:off x="8354728" y="1980398"/>
                <a:ext cx="58953" cy="57104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3817525" y="1913534"/>
              <a:ext cx="445616" cy="595428"/>
              <a:chOff x="8553236" y="1955021"/>
              <a:chExt cx="354013" cy="473031"/>
            </a:xfrm>
          </p:grpSpPr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8553236" y="2075627"/>
                <a:ext cx="354013" cy="352425"/>
              </a:xfrm>
              <a:custGeom>
                <a:avLst/>
                <a:gdLst>
                  <a:gd name="T0" fmla="*/ 50 w 94"/>
                  <a:gd name="T1" fmla="*/ 0 h 94"/>
                  <a:gd name="T2" fmla="*/ 47 w 94"/>
                  <a:gd name="T3" fmla="*/ 0 h 94"/>
                  <a:gd name="T4" fmla="*/ 43 w 94"/>
                  <a:gd name="T5" fmla="*/ 0 h 94"/>
                  <a:gd name="T6" fmla="*/ 0 w 94"/>
                  <a:gd name="T7" fmla="*/ 47 h 94"/>
                  <a:gd name="T8" fmla="*/ 94 w 94"/>
                  <a:gd name="T9" fmla="*/ 47 h 94"/>
                  <a:gd name="T10" fmla="*/ 65 w 94"/>
                  <a:gd name="T11" fmla="*/ 27 h 94"/>
                  <a:gd name="T12" fmla="*/ 49 w 94"/>
                  <a:gd name="T13" fmla="*/ 4 h 94"/>
                  <a:gd name="T14" fmla="*/ 65 w 94"/>
                  <a:gd name="T15" fmla="*/ 27 h 94"/>
                  <a:gd name="T16" fmla="*/ 49 w 94"/>
                  <a:gd name="T17" fmla="*/ 45 h 94"/>
                  <a:gd name="T18" fmla="*/ 66 w 94"/>
                  <a:gd name="T19" fmla="*/ 31 h 94"/>
                  <a:gd name="T20" fmla="*/ 66 w 94"/>
                  <a:gd name="T21" fmla="*/ 63 h 94"/>
                  <a:gd name="T22" fmla="*/ 49 w 94"/>
                  <a:gd name="T23" fmla="*/ 49 h 94"/>
                  <a:gd name="T24" fmla="*/ 66 w 94"/>
                  <a:gd name="T25" fmla="*/ 63 h 94"/>
                  <a:gd name="T26" fmla="*/ 45 w 94"/>
                  <a:gd name="T27" fmla="*/ 49 h 94"/>
                  <a:gd name="T28" fmla="*/ 27 w 94"/>
                  <a:gd name="T29" fmla="*/ 63 h 94"/>
                  <a:gd name="T30" fmla="*/ 27 w 94"/>
                  <a:gd name="T31" fmla="*/ 31 h 94"/>
                  <a:gd name="T32" fmla="*/ 45 w 94"/>
                  <a:gd name="T33" fmla="*/ 45 h 94"/>
                  <a:gd name="T34" fmla="*/ 27 w 94"/>
                  <a:gd name="T35" fmla="*/ 31 h 94"/>
                  <a:gd name="T36" fmla="*/ 45 w 94"/>
                  <a:gd name="T37" fmla="*/ 90 h 94"/>
                  <a:gd name="T38" fmla="*/ 29 w 94"/>
                  <a:gd name="T39" fmla="*/ 67 h 94"/>
                  <a:gd name="T40" fmla="*/ 49 w 94"/>
                  <a:gd name="T41" fmla="*/ 90 h 94"/>
                  <a:gd name="T42" fmla="*/ 65 w 94"/>
                  <a:gd name="T43" fmla="*/ 67 h 94"/>
                  <a:gd name="T44" fmla="*/ 49 w 94"/>
                  <a:gd name="T45" fmla="*/ 90 h 94"/>
                  <a:gd name="T46" fmla="*/ 45 w 94"/>
                  <a:gd name="T47" fmla="*/ 4 h 94"/>
                  <a:gd name="T48" fmla="*/ 29 w 94"/>
                  <a:gd name="T49" fmla="*/ 27 h 94"/>
                  <a:gd name="T50" fmla="*/ 38 w 94"/>
                  <a:gd name="T51" fmla="*/ 5 h 94"/>
                  <a:gd name="T52" fmla="*/ 11 w 94"/>
                  <a:gd name="T53" fmla="*/ 24 h 94"/>
                  <a:gd name="T54" fmla="*/ 9 w 94"/>
                  <a:gd name="T55" fmla="*/ 27 h 94"/>
                  <a:gd name="T56" fmla="*/ 23 w 94"/>
                  <a:gd name="T57" fmla="*/ 31 h 94"/>
                  <a:gd name="T58" fmla="*/ 4 w 94"/>
                  <a:gd name="T59" fmla="*/ 45 h 94"/>
                  <a:gd name="T60" fmla="*/ 21 w 94"/>
                  <a:gd name="T61" fmla="*/ 49 h 94"/>
                  <a:gd name="T62" fmla="*/ 10 w 94"/>
                  <a:gd name="T63" fmla="*/ 66 h 94"/>
                  <a:gd name="T64" fmla="*/ 4 w 94"/>
                  <a:gd name="T65" fmla="*/ 49 h 94"/>
                  <a:gd name="T66" fmla="*/ 11 w 94"/>
                  <a:gd name="T67" fmla="*/ 70 h 94"/>
                  <a:gd name="T68" fmla="*/ 38 w 94"/>
                  <a:gd name="T69" fmla="*/ 89 h 94"/>
                  <a:gd name="T70" fmla="*/ 56 w 94"/>
                  <a:gd name="T71" fmla="*/ 89 h 94"/>
                  <a:gd name="T72" fmla="*/ 83 w 94"/>
                  <a:gd name="T73" fmla="*/ 70 h 94"/>
                  <a:gd name="T74" fmla="*/ 85 w 94"/>
                  <a:gd name="T75" fmla="*/ 67 h 94"/>
                  <a:gd name="T76" fmla="*/ 70 w 94"/>
                  <a:gd name="T77" fmla="*/ 64 h 94"/>
                  <a:gd name="T78" fmla="*/ 90 w 94"/>
                  <a:gd name="T79" fmla="*/ 49 h 94"/>
                  <a:gd name="T80" fmla="*/ 72 w 94"/>
                  <a:gd name="T81" fmla="*/ 45 h 94"/>
                  <a:gd name="T82" fmla="*/ 84 w 94"/>
                  <a:gd name="T83" fmla="*/ 28 h 94"/>
                  <a:gd name="T84" fmla="*/ 90 w 94"/>
                  <a:gd name="T85" fmla="*/ 45 h 94"/>
                  <a:gd name="T86" fmla="*/ 69 w 94"/>
                  <a:gd name="T87" fmla="*/ 27 h 94"/>
                  <a:gd name="T88" fmla="*/ 83 w 94"/>
                  <a:gd name="T8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" h="94">
                    <a:moveTo>
                      <a:pt x="51" y="0"/>
                    </a:moveTo>
                    <a:cubicBezTo>
                      <a:pt x="51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2"/>
                      <a:pt x="0" y="23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3"/>
                      <a:pt x="75" y="2"/>
                      <a:pt x="51" y="0"/>
                    </a:cubicBezTo>
                    <a:close/>
                    <a:moveTo>
                      <a:pt x="65" y="27"/>
                    </a:moveTo>
                    <a:cubicBezTo>
                      <a:pt x="60" y="28"/>
                      <a:pt x="55" y="28"/>
                      <a:pt x="49" y="28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6" y="10"/>
                      <a:pt x="62" y="18"/>
                      <a:pt x="65" y="27"/>
                    </a:cubicBezTo>
                    <a:close/>
                    <a:moveTo>
                      <a:pt x="68" y="45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5" y="32"/>
                      <a:pt x="61" y="32"/>
                      <a:pt x="66" y="31"/>
                    </a:cubicBezTo>
                    <a:cubicBezTo>
                      <a:pt x="68" y="36"/>
                      <a:pt x="68" y="40"/>
                      <a:pt x="68" y="45"/>
                    </a:cubicBezTo>
                    <a:close/>
                    <a:moveTo>
                      <a:pt x="66" y="63"/>
                    </a:moveTo>
                    <a:cubicBezTo>
                      <a:pt x="61" y="62"/>
                      <a:pt x="55" y="62"/>
                      <a:pt x="49" y="62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54"/>
                      <a:pt x="68" y="58"/>
                      <a:pt x="66" y="63"/>
                    </a:cubicBezTo>
                    <a:close/>
                    <a:moveTo>
                      <a:pt x="25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39" y="62"/>
                      <a:pt x="33" y="62"/>
                      <a:pt x="27" y="63"/>
                    </a:cubicBezTo>
                    <a:cubicBezTo>
                      <a:pt x="26" y="58"/>
                      <a:pt x="25" y="54"/>
                      <a:pt x="25" y="49"/>
                    </a:cubicBezTo>
                    <a:close/>
                    <a:moveTo>
                      <a:pt x="27" y="31"/>
                    </a:moveTo>
                    <a:cubicBezTo>
                      <a:pt x="33" y="32"/>
                      <a:pt x="39" y="32"/>
                      <a:pt x="45" y="3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6" y="40"/>
                      <a:pt x="26" y="35"/>
                      <a:pt x="27" y="31"/>
                    </a:cubicBezTo>
                    <a:close/>
                    <a:moveTo>
                      <a:pt x="45" y="66"/>
                    </a:move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37" y="84"/>
                      <a:pt x="32" y="76"/>
                      <a:pt x="29" y="67"/>
                    </a:cubicBezTo>
                    <a:cubicBezTo>
                      <a:pt x="34" y="66"/>
                      <a:pt x="39" y="66"/>
                      <a:pt x="45" y="66"/>
                    </a:cubicBezTo>
                    <a:close/>
                    <a:moveTo>
                      <a:pt x="49" y="90"/>
                    </a:moveTo>
                    <a:cubicBezTo>
                      <a:pt x="49" y="66"/>
                      <a:pt x="49" y="66"/>
                      <a:pt x="49" y="66"/>
                    </a:cubicBezTo>
                    <a:cubicBezTo>
                      <a:pt x="55" y="66"/>
                      <a:pt x="60" y="66"/>
                      <a:pt x="65" y="67"/>
                    </a:cubicBezTo>
                    <a:cubicBezTo>
                      <a:pt x="62" y="76"/>
                      <a:pt x="56" y="84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lose/>
                    <a:moveTo>
                      <a:pt x="45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28"/>
                      <a:pt x="34" y="28"/>
                      <a:pt x="29" y="27"/>
                    </a:cubicBezTo>
                    <a:cubicBezTo>
                      <a:pt x="32" y="18"/>
                      <a:pt x="37" y="10"/>
                      <a:pt x="45" y="4"/>
                    </a:cubicBezTo>
                    <a:close/>
                    <a:moveTo>
                      <a:pt x="38" y="5"/>
                    </a:moveTo>
                    <a:cubicBezTo>
                      <a:pt x="32" y="11"/>
                      <a:pt x="27" y="18"/>
                      <a:pt x="25" y="27"/>
                    </a:cubicBezTo>
                    <a:cubicBezTo>
                      <a:pt x="20" y="26"/>
                      <a:pt x="15" y="25"/>
                      <a:pt x="11" y="24"/>
                    </a:cubicBezTo>
                    <a:cubicBezTo>
                      <a:pt x="17" y="15"/>
                      <a:pt x="27" y="8"/>
                      <a:pt x="38" y="5"/>
                    </a:cubicBezTo>
                    <a:close/>
                    <a:moveTo>
                      <a:pt x="9" y="27"/>
                    </a:moveTo>
                    <a:cubicBezTo>
                      <a:pt x="9" y="27"/>
                      <a:pt x="9" y="28"/>
                      <a:pt x="10" y="28"/>
                    </a:cubicBezTo>
                    <a:cubicBezTo>
                      <a:pt x="14" y="29"/>
                      <a:pt x="18" y="30"/>
                      <a:pt x="23" y="31"/>
                    </a:cubicBezTo>
                    <a:cubicBezTo>
                      <a:pt x="22" y="35"/>
                      <a:pt x="22" y="40"/>
                      <a:pt x="21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9"/>
                      <a:pt x="6" y="33"/>
                      <a:pt x="9" y="27"/>
                    </a:cubicBezTo>
                    <a:close/>
                    <a:moveTo>
                      <a:pt x="21" y="49"/>
                    </a:moveTo>
                    <a:cubicBezTo>
                      <a:pt x="21" y="54"/>
                      <a:pt x="22" y="59"/>
                      <a:pt x="23" y="64"/>
                    </a:cubicBezTo>
                    <a:cubicBezTo>
                      <a:pt x="19" y="64"/>
                      <a:pt x="14" y="65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6" y="61"/>
                      <a:pt x="5" y="55"/>
                      <a:pt x="4" y="49"/>
                    </a:cubicBezTo>
                    <a:lnTo>
                      <a:pt x="21" y="49"/>
                    </a:lnTo>
                    <a:close/>
                    <a:moveTo>
                      <a:pt x="11" y="70"/>
                    </a:moveTo>
                    <a:cubicBezTo>
                      <a:pt x="15" y="69"/>
                      <a:pt x="20" y="68"/>
                      <a:pt x="25" y="67"/>
                    </a:cubicBezTo>
                    <a:cubicBezTo>
                      <a:pt x="27" y="76"/>
                      <a:pt x="32" y="83"/>
                      <a:pt x="38" y="89"/>
                    </a:cubicBezTo>
                    <a:cubicBezTo>
                      <a:pt x="27" y="86"/>
                      <a:pt x="17" y="80"/>
                      <a:pt x="11" y="70"/>
                    </a:cubicBezTo>
                    <a:close/>
                    <a:moveTo>
                      <a:pt x="56" y="89"/>
                    </a:moveTo>
                    <a:cubicBezTo>
                      <a:pt x="62" y="83"/>
                      <a:pt x="66" y="76"/>
                      <a:pt x="69" y="67"/>
                    </a:cubicBezTo>
                    <a:cubicBezTo>
                      <a:pt x="74" y="68"/>
                      <a:pt x="79" y="69"/>
                      <a:pt x="83" y="70"/>
                    </a:cubicBezTo>
                    <a:cubicBezTo>
                      <a:pt x="77" y="79"/>
                      <a:pt x="67" y="86"/>
                      <a:pt x="56" y="89"/>
                    </a:cubicBezTo>
                    <a:close/>
                    <a:moveTo>
                      <a:pt x="85" y="67"/>
                    </a:moveTo>
                    <a:cubicBezTo>
                      <a:pt x="85" y="67"/>
                      <a:pt x="85" y="67"/>
                      <a:pt x="84" y="66"/>
                    </a:cubicBezTo>
                    <a:cubicBezTo>
                      <a:pt x="80" y="65"/>
                      <a:pt x="75" y="64"/>
                      <a:pt x="70" y="64"/>
                    </a:cubicBezTo>
                    <a:cubicBezTo>
                      <a:pt x="72" y="59"/>
                      <a:pt x="72" y="54"/>
                      <a:pt x="72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9" y="55"/>
                      <a:pt x="88" y="61"/>
                      <a:pt x="85" y="67"/>
                    </a:cubicBezTo>
                    <a:close/>
                    <a:moveTo>
                      <a:pt x="72" y="45"/>
                    </a:moveTo>
                    <a:cubicBezTo>
                      <a:pt x="72" y="40"/>
                      <a:pt x="72" y="35"/>
                      <a:pt x="70" y="31"/>
                    </a:cubicBezTo>
                    <a:cubicBezTo>
                      <a:pt x="75" y="30"/>
                      <a:pt x="80" y="29"/>
                      <a:pt x="84" y="28"/>
                    </a:cubicBezTo>
                    <a:cubicBezTo>
                      <a:pt x="85" y="28"/>
                      <a:pt x="85" y="27"/>
                      <a:pt x="85" y="27"/>
                    </a:cubicBezTo>
                    <a:cubicBezTo>
                      <a:pt x="88" y="33"/>
                      <a:pt x="89" y="39"/>
                      <a:pt x="90" y="45"/>
                    </a:cubicBezTo>
                    <a:lnTo>
                      <a:pt x="72" y="45"/>
                    </a:lnTo>
                    <a:close/>
                    <a:moveTo>
                      <a:pt x="69" y="27"/>
                    </a:moveTo>
                    <a:cubicBezTo>
                      <a:pt x="66" y="18"/>
                      <a:pt x="62" y="11"/>
                      <a:pt x="56" y="5"/>
                    </a:cubicBezTo>
                    <a:cubicBezTo>
                      <a:pt x="67" y="8"/>
                      <a:pt x="77" y="15"/>
                      <a:pt x="83" y="24"/>
                    </a:cubicBezTo>
                    <a:cubicBezTo>
                      <a:pt x="79" y="25"/>
                      <a:pt x="74" y="26"/>
                      <a:pt x="69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782507" y="2159813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泪滴形 22"/>
              <p:cNvSpPr/>
              <p:nvPr/>
            </p:nvSpPr>
            <p:spPr>
              <a:xfrm rot="8100000">
                <a:off x="8722506" y="1955021"/>
                <a:ext cx="165724" cy="165724"/>
              </a:xfrm>
              <a:prstGeom prst="teardrop">
                <a:avLst>
                  <a:gd name="adj" fmla="val 12387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760678" y="1995822"/>
                <a:ext cx="89378" cy="89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940867" y="1374509"/>
              <a:ext cx="409357" cy="281621"/>
              <a:chOff x="8585451" y="2616695"/>
              <a:chExt cx="409357" cy="281621"/>
            </a:xfrm>
          </p:grpSpPr>
          <p:sp>
            <p:nvSpPr>
              <p:cNvPr id="15" name="对话气泡: 椭圆形 14"/>
              <p:cNvSpPr/>
              <p:nvPr/>
            </p:nvSpPr>
            <p:spPr>
              <a:xfrm>
                <a:off x="8585451" y="2616695"/>
                <a:ext cx="338810" cy="250474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对话气泡: 椭圆形 15"/>
              <p:cNvSpPr/>
              <p:nvPr/>
            </p:nvSpPr>
            <p:spPr>
              <a:xfrm flipH="1">
                <a:off x="8697165" y="2678275"/>
                <a:ext cx="297643" cy="220041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53692" y="2752295"/>
                <a:ext cx="193263" cy="72000"/>
                <a:chOff x="8753692" y="2752295"/>
                <a:chExt cx="193263" cy="72000"/>
              </a:xfrm>
            </p:grpSpPr>
            <p:sp>
              <p:nvSpPr>
                <p:cNvPr id="18" name="星形: 五角 17"/>
                <p:cNvSpPr/>
                <p:nvPr/>
              </p:nvSpPr>
              <p:spPr>
                <a:xfrm>
                  <a:off x="8814056" y="2752295"/>
                  <a:ext cx="72000" cy="720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星形: 五角 18"/>
                <p:cNvSpPr/>
                <p:nvPr/>
              </p:nvSpPr>
              <p:spPr>
                <a:xfrm>
                  <a:off x="8900155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星形: 五角 19"/>
                <p:cNvSpPr/>
                <p:nvPr/>
              </p:nvSpPr>
              <p:spPr>
                <a:xfrm>
                  <a:off x="8753692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3466922" y="1808894"/>
              <a:ext cx="306426" cy="169818"/>
              <a:chOff x="7344236" y="2061921"/>
              <a:chExt cx="354013" cy="196190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7344236" y="2061921"/>
                <a:ext cx="354013" cy="196190"/>
              </a:xfrm>
              <a:custGeom>
                <a:avLst/>
                <a:gdLst>
                  <a:gd name="connsiteX0" fmla="*/ 152918 w 305836"/>
                  <a:gd name="connsiteY0" fmla="*/ 0 h 155563"/>
                  <a:gd name="connsiteX1" fmla="*/ 292326 w 305836"/>
                  <a:gd name="connsiteY1" fmla="*/ 57745 h 155563"/>
                  <a:gd name="connsiteX2" fmla="*/ 305836 w 305836"/>
                  <a:gd name="connsiteY2" fmla="*/ 77782 h 155563"/>
                  <a:gd name="connsiteX3" fmla="*/ 292326 w 305836"/>
                  <a:gd name="connsiteY3" fmla="*/ 97818 h 155563"/>
                  <a:gd name="connsiteX4" fmla="*/ 152918 w 305836"/>
                  <a:gd name="connsiteY4" fmla="*/ 155563 h 155563"/>
                  <a:gd name="connsiteX5" fmla="*/ 13510 w 305836"/>
                  <a:gd name="connsiteY5" fmla="*/ 97818 h 155563"/>
                  <a:gd name="connsiteX6" fmla="*/ 0 w 305836"/>
                  <a:gd name="connsiteY6" fmla="*/ 77782 h 155563"/>
                  <a:gd name="connsiteX7" fmla="*/ 13510 w 305836"/>
                  <a:gd name="connsiteY7" fmla="*/ 57745 h 155563"/>
                  <a:gd name="connsiteX8" fmla="*/ 152918 w 305836"/>
                  <a:gd name="connsiteY8" fmla="*/ 0 h 1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836" h="155563">
                    <a:moveTo>
                      <a:pt x="152918" y="0"/>
                    </a:moveTo>
                    <a:cubicBezTo>
                      <a:pt x="207361" y="0"/>
                      <a:pt x="256649" y="22067"/>
                      <a:pt x="292326" y="57745"/>
                    </a:cubicBezTo>
                    <a:lnTo>
                      <a:pt x="305836" y="77782"/>
                    </a:lnTo>
                    <a:lnTo>
                      <a:pt x="292326" y="97818"/>
                    </a:lnTo>
                    <a:cubicBezTo>
                      <a:pt x="256649" y="133496"/>
                      <a:pt x="207361" y="155563"/>
                      <a:pt x="152918" y="155563"/>
                    </a:cubicBezTo>
                    <a:cubicBezTo>
                      <a:pt x="98476" y="155563"/>
                      <a:pt x="49187" y="133496"/>
                      <a:pt x="13510" y="97818"/>
                    </a:cubicBezTo>
                    <a:lnTo>
                      <a:pt x="0" y="77782"/>
                    </a:lnTo>
                    <a:lnTo>
                      <a:pt x="13510" y="57745"/>
                    </a:lnTo>
                    <a:cubicBezTo>
                      <a:pt x="49187" y="22067"/>
                      <a:pt x="98476" y="0"/>
                      <a:pt x="15291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456860" y="2095634"/>
                <a:ext cx="128764" cy="1287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4786815" y="2010345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b="1" dirty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38680" y="3059430"/>
            <a:ext cx="864235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553301" y="1287326"/>
            <a:ext cx="1415772" cy="1765033"/>
            <a:chOff x="6946261" y="940197"/>
            <a:chExt cx="3339272" cy="4163051"/>
          </a:xfrm>
        </p:grpSpPr>
        <p:sp>
          <p:nvSpPr>
            <p:cNvPr id="41" name="矩形 40"/>
            <p:cNvSpPr/>
            <p:nvPr/>
          </p:nvSpPr>
          <p:spPr>
            <a:xfrm rot="680898">
              <a:off x="8432837" y="1136608"/>
              <a:ext cx="76181" cy="3368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694595">
              <a:off x="6946261" y="940197"/>
              <a:ext cx="3138176" cy="3397951"/>
              <a:chOff x="8394931" y="930147"/>
              <a:chExt cx="3138176" cy="3397951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"/>
              <a:srcRect l="34864" t="18817" r="40918" b="22657"/>
              <a:stretch>
                <a:fillRect/>
              </a:stretch>
            </p:blipFill>
            <p:spPr>
              <a:xfrm>
                <a:off x="8463511" y="1318999"/>
                <a:ext cx="3001015" cy="3001016"/>
              </a:xfrm>
              <a:custGeom>
                <a:avLst/>
                <a:gdLst>
                  <a:gd name="connsiteX0" fmla="*/ 1434353 w 2868706"/>
                  <a:gd name="connsiteY0" fmla="*/ 0 h 2868706"/>
                  <a:gd name="connsiteX1" fmla="*/ 2868706 w 2868706"/>
                  <a:gd name="connsiteY1" fmla="*/ 1434353 h 2868706"/>
                  <a:gd name="connsiteX2" fmla="*/ 1434353 w 2868706"/>
                  <a:gd name="connsiteY2" fmla="*/ 2868706 h 2868706"/>
                  <a:gd name="connsiteX3" fmla="*/ 0 w 2868706"/>
                  <a:gd name="connsiteY3" fmla="*/ 1434353 h 2868706"/>
                  <a:gd name="connsiteX4" fmla="*/ 1434353 w 2868706"/>
                  <a:gd name="connsiteY4" fmla="*/ 0 h 28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706" h="2868706">
                    <a:moveTo>
                      <a:pt x="1434353" y="0"/>
                    </a:moveTo>
                    <a:cubicBezTo>
                      <a:pt x="2226524" y="0"/>
                      <a:pt x="2868706" y="642182"/>
                      <a:pt x="2868706" y="1434353"/>
                    </a:cubicBezTo>
                    <a:cubicBezTo>
                      <a:pt x="2868706" y="2226524"/>
                      <a:pt x="2226524" y="2868706"/>
                      <a:pt x="1434353" y="2868706"/>
                    </a:cubicBezTo>
                    <a:cubicBezTo>
                      <a:pt x="642183" y="2868706"/>
                      <a:pt x="0" y="2226524"/>
                      <a:pt x="0" y="1434353"/>
                    </a:cubicBezTo>
                    <a:cubicBezTo>
                      <a:pt x="0" y="642182"/>
                      <a:pt x="642183" y="0"/>
                      <a:pt x="14343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</p:pic>
          <p:sp>
            <p:nvSpPr>
              <p:cNvPr id="51" name="椭圆 50"/>
              <p:cNvSpPr/>
              <p:nvPr/>
            </p:nvSpPr>
            <p:spPr>
              <a:xfrm>
                <a:off x="9650590" y="1318999"/>
                <a:ext cx="614498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190676" y="1318999"/>
                <a:ext cx="1546684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778693" y="1318999"/>
                <a:ext cx="2370650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63511" y="1318999"/>
                <a:ext cx="3001016" cy="300101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弧形 45"/>
              <p:cNvSpPr/>
              <p:nvPr/>
            </p:nvSpPr>
            <p:spPr>
              <a:xfrm>
                <a:off x="8570191" y="1886013"/>
                <a:ext cx="2787656" cy="643890"/>
              </a:xfrm>
              <a:prstGeom prst="arc">
                <a:avLst>
                  <a:gd name="adj1" fmla="val 94160"/>
                  <a:gd name="adj2" fmla="val 1073141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弧形 46"/>
              <p:cNvSpPr/>
              <p:nvPr/>
            </p:nvSpPr>
            <p:spPr>
              <a:xfrm>
                <a:off x="8935952" y="1274465"/>
                <a:ext cx="2056134" cy="779988"/>
              </a:xfrm>
              <a:prstGeom prst="arc">
                <a:avLst>
                  <a:gd name="adj1" fmla="val 195251"/>
                  <a:gd name="adj2" fmla="val 10609836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49"/>
              <p:cNvSpPr/>
              <p:nvPr/>
            </p:nvSpPr>
            <p:spPr>
              <a:xfrm>
                <a:off x="9355052" y="930147"/>
                <a:ext cx="1217934" cy="643890"/>
              </a:xfrm>
              <a:prstGeom prst="arc">
                <a:avLst>
                  <a:gd name="adj1" fmla="val 1015968"/>
                  <a:gd name="adj2" fmla="val 9774865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8394931" y="2446272"/>
                <a:ext cx="3138176" cy="673318"/>
              </a:xfrm>
              <a:prstGeom prst="arc">
                <a:avLst>
                  <a:gd name="adj1" fmla="val 250461"/>
                  <a:gd name="adj2" fmla="val 1055193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8530567" y="2912235"/>
                <a:ext cx="2866904" cy="826175"/>
              </a:xfrm>
              <a:prstGeom prst="arc">
                <a:avLst>
                  <a:gd name="adj1" fmla="val 350805"/>
                  <a:gd name="adj2" fmla="val 1046204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48"/>
              <p:cNvSpPr/>
              <p:nvPr/>
            </p:nvSpPr>
            <p:spPr>
              <a:xfrm>
                <a:off x="8817079" y="3287520"/>
                <a:ext cx="2293878" cy="906528"/>
              </a:xfrm>
              <a:prstGeom prst="arc">
                <a:avLst>
                  <a:gd name="adj1" fmla="val 1155798"/>
                  <a:gd name="adj2" fmla="val 957469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任意多边形: 形状 42"/>
            <p:cNvSpPr/>
            <p:nvPr/>
          </p:nvSpPr>
          <p:spPr>
            <a:xfrm>
              <a:off x="7726284" y="1080726"/>
              <a:ext cx="2559249" cy="4022522"/>
            </a:xfrm>
            <a:custGeom>
              <a:avLst/>
              <a:gdLst>
                <a:gd name="connsiteX0" fmla="*/ 956826 w 2559249"/>
                <a:gd name="connsiteY0" fmla="*/ 0 h 4022522"/>
                <a:gd name="connsiteX1" fmla="*/ 2476781 w 2559249"/>
                <a:gd name="connsiteY1" fmla="*/ 1228381 h 4022522"/>
                <a:gd name="connsiteX2" fmla="*/ 1939568 w 2559249"/>
                <a:gd name="connsiteY2" fmla="*/ 3107366 h 4022522"/>
                <a:gd name="connsiteX3" fmla="*/ 750803 w 2559249"/>
                <a:gd name="connsiteY3" fmla="*/ 3531867 h 4022522"/>
                <a:gd name="connsiteX4" fmla="*/ 636190 w 2559249"/>
                <a:gd name="connsiteY4" fmla="*/ 3521068 h 4022522"/>
                <a:gd name="connsiteX5" fmla="*/ 636190 w 2559249"/>
                <a:gd name="connsiteY5" fmla="*/ 3851005 h 4022522"/>
                <a:gd name="connsiteX6" fmla="*/ 984313 w 2559249"/>
                <a:gd name="connsiteY6" fmla="*/ 3851005 h 4022522"/>
                <a:gd name="connsiteX7" fmla="*/ 1027192 w 2559249"/>
                <a:gd name="connsiteY7" fmla="*/ 4022522 h 4022522"/>
                <a:gd name="connsiteX8" fmla="*/ 161546 w 2559249"/>
                <a:gd name="connsiteY8" fmla="*/ 4022522 h 4022522"/>
                <a:gd name="connsiteX9" fmla="*/ 204425 w 2559249"/>
                <a:gd name="connsiteY9" fmla="*/ 3851005 h 4022522"/>
                <a:gd name="connsiteX10" fmla="*/ 552549 w 2559249"/>
                <a:gd name="connsiteY10" fmla="*/ 3851005 h 4022522"/>
                <a:gd name="connsiteX11" fmla="*/ 552549 w 2559249"/>
                <a:gd name="connsiteY11" fmla="*/ 3513187 h 4022522"/>
                <a:gd name="connsiteX12" fmla="*/ 495426 w 2559249"/>
                <a:gd name="connsiteY12" fmla="*/ 3507804 h 4022522"/>
                <a:gd name="connsiteX13" fmla="*/ 0 w 2559249"/>
                <a:gd name="connsiteY13" fmla="*/ 3346648 h 4022522"/>
                <a:gd name="connsiteX14" fmla="*/ 51746 w 2559249"/>
                <a:gd name="connsiteY14" fmla="*/ 3242736 h 4022522"/>
                <a:gd name="connsiteX15" fmla="*/ 1864117 w 2559249"/>
                <a:gd name="connsiteY15" fmla="*/ 3019146 h 4022522"/>
                <a:gd name="connsiteX16" fmla="*/ 2366100 w 2559249"/>
                <a:gd name="connsiteY16" fmla="*/ 1263385 h 4022522"/>
                <a:gd name="connsiteX17" fmla="*/ 945824 w 2559249"/>
                <a:gd name="connsiteY17" fmla="*/ 115562 h 40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9249" h="4022522">
                  <a:moveTo>
                    <a:pt x="956826" y="0"/>
                  </a:moveTo>
                  <a:cubicBezTo>
                    <a:pt x="1664080" y="67333"/>
                    <a:pt x="2262550" y="550998"/>
                    <a:pt x="2476781" y="1228381"/>
                  </a:cubicBezTo>
                  <a:cubicBezTo>
                    <a:pt x="2691011" y="1905764"/>
                    <a:pt x="2479488" y="2645599"/>
                    <a:pt x="1939568" y="3107366"/>
                  </a:cubicBezTo>
                  <a:cubicBezTo>
                    <a:pt x="1602118" y="3395970"/>
                    <a:pt x="1177258" y="3541000"/>
                    <a:pt x="750803" y="3531867"/>
                  </a:cubicBezTo>
                  <a:lnTo>
                    <a:pt x="636190" y="3521068"/>
                  </a:lnTo>
                  <a:lnTo>
                    <a:pt x="636190" y="3851005"/>
                  </a:lnTo>
                  <a:lnTo>
                    <a:pt x="984313" y="3851005"/>
                  </a:lnTo>
                  <a:lnTo>
                    <a:pt x="1027192" y="4022522"/>
                  </a:lnTo>
                  <a:lnTo>
                    <a:pt x="161546" y="4022522"/>
                  </a:lnTo>
                  <a:lnTo>
                    <a:pt x="204425" y="3851005"/>
                  </a:lnTo>
                  <a:lnTo>
                    <a:pt x="552549" y="3851005"/>
                  </a:lnTo>
                  <a:lnTo>
                    <a:pt x="552549" y="3513187"/>
                  </a:lnTo>
                  <a:lnTo>
                    <a:pt x="495426" y="3507804"/>
                  </a:lnTo>
                  <a:cubicBezTo>
                    <a:pt x="325963" y="3479316"/>
                    <a:pt x="158989" y="3425823"/>
                    <a:pt x="0" y="3346648"/>
                  </a:cubicBezTo>
                  <a:lnTo>
                    <a:pt x="51746" y="3242736"/>
                  </a:lnTo>
                  <a:cubicBezTo>
                    <a:pt x="645998" y="3538667"/>
                    <a:pt x="1359605" y="3450630"/>
                    <a:pt x="1864117" y="3019146"/>
                  </a:cubicBezTo>
                  <a:cubicBezTo>
                    <a:pt x="2368629" y="2587662"/>
                    <a:pt x="2566281" y="1896345"/>
                    <a:pt x="2366100" y="1263385"/>
                  </a:cubicBezTo>
                  <a:cubicBezTo>
                    <a:pt x="2165919" y="630425"/>
                    <a:pt x="1606696" y="178479"/>
                    <a:pt x="945824" y="1155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451428" y="3428015"/>
            <a:ext cx="5735955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要求：</a:t>
            </a:r>
            <a:endParaRPr lang="zh-CN" altLang="en-US" sz="2800" b="1" dirty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）、根据卡片形状</a:t>
            </a:r>
            <a:r>
              <a:rPr sz="2800" b="1" dirty="0">
                <a:latin typeface="+mn-ea"/>
              </a:rPr>
              <a:t>，将卡片</a:t>
            </a:r>
            <a:r>
              <a:rPr sz="2800" b="1" dirty="0">
                <a:solidFill>
                  <a:srgbClr val="FF0000"/>
                </a:solidFill>
                <a:latin typeface="+mn-ea"/>
              </a:rPr>
              <a:t>分类</a:t>
            </a:r>
            <a:endParaRPr sz="2800" b="1" dirty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）、</a:t>
            </a:r>
            <a:r>
              <a:rPr sz="2800" b="1" dirty="0">
                <a:solidFill>
                  <a:srgbClr val="FF0000"/>
                </a:solidFill>
                <a:latin typeface="+mn-ea"/>
              </a:rPr>
              <a:t>参照</a:t>
            </a:r>
            <a:r>
              <a:rPr sz="2800" b="1" dirty="0">
                <a:latin typeface="+mn-ea"/>
              </a:rPr>
              <a:t>经纬仪，</a:t>
            </a:r>
            <a:r>
              <a:rPr sz="2800" b="1" dirty="0">
                <a:solidFill>
                  <a:srgbClr val="FF0000"/>
                </a:solidFill>
                <a:latin typeface="+mn-ea"/>
              </a:rPr>
              <a:t>组装</a:t>
            </a:r>
            <a:r>
              <a:rPr sz="2800" b="1" dirty="0">
                <a:latin typeface="+mn-ea"/>
              </a:rPr>
              <a:t>模型 </a:t>
            </a:r>
            <a:endParaRPr sz="2800" b="1" dirty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endParaRPr lang="zh-CN" sz="2800" b="1" dirty="0"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96695" y="1907776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教学环节一：拼装模型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98269" y="579046"/>
            <a:ext cx="1085275" cy="1241490"/>
            <a:chOff x="2940867" y="996359"/>
            <a:chExt cx="1322274" cy="1512603"/>
          </a:xfrm>
        </p:grpSpPr>
        <p:grpSp>
          <p:nvGrpSpPr>
            <p:cNvPr id="9" name="组合 8"/>
            <p:cNvGrpSpPr/>
            <p:nvPr/>
          </p:nvGrpSpPr>
          <p:grpSpPr>
            <a:xfrm>
              <a:off x="3474519" y="996359"/>
              <a:ext cx="638184" cy="630890"/>
              <a:chOff x="8083868" y="1708153"/>
              <a:chExt cx="338238" cy="334372"/>
            </a:xfrm>
          </p:grpSpPr>
          <p:sp>
            <p:nvSpPr>
              <p:cNvPr id="25" name="Freeform 258"/>
              <p:cNvSpPr>
                <a:spLocks noEditPoints="1"/>
              </p:cNvSpPr>
              <p:nvPr/>
            </p:nvSpPr>
            <p:spPr bwMode="auto">
              <a:xfrm>
                <a:off x="8083868" y="1708153"/>
                <a:ext cx="338238" cy="334372"/>
              </a:xfrm>
              <a:custGeom>
                <a:avLst/>
                <a:gdLst>
                  <a:gd name="T0" fmla="*/ 51 w 74"/>
                  <a:gd name="T1" fmla="*/ 48 h 73"/>
                  <a:gd name="T2" fmla="*/ 58 w 74"/>
                  <a:gd name="T3" fmla="*/ 29 h 73"/>
                  <a:gd name="T4" fmla="*/ 29 w 74"/>
                  <a:gd name="T5" fmla="*/ 0 h 73"/>
                  <a:gd name="T6" fmla="*/ 0 w 74"/>
                  <a:gd name="T7" fmla="*/ 29 h 73"/>
                  <a:gd name="T8" fmla="*/ 29 w 74"/>
                  <a:gd name="T9" fmla="*/ 58 h 73"/>
                  <a:gd name="T10" fmla="*/ 48 w 74"/>
                  <a:gd name="T11" fmla="*/ 51 h 73"/>
                  <a:gd name="T12" fmla="*/ 70 w 74"/>
                  <a:gd name="T13" fmla="*/ 73 h 73"/>
                  <a:gd name="T14" fmla="*/ 72 w 74"/>
                  <a:gd name="T15" fmla="*/ 73 h 73"/>
                  <a:gd name="T16" fmla="*/ 73 w 74"/>
                  <a:gd name="T17" fmla="*/ 73 h 73"/>
                  <a:gd name="T18" fmla="*/ 73 w 74"/>
                  <a:gd name="T19" fmla="*/ 70 h 73"/>
                  <a:gd name="T20" fmla="*/ 51 w 74"/>
                  <a:gd name="T21" fmla="*/ 48 h 73"/>
                  <a:gd name="T22" fmla="*/ 29 w 74"/>
                  <a:gd name="T23" fmla="*/ 54 h 73"/>
                  <a:gd name="T24" fmla="*/ 4 w 74"/>
                  <a:gd name="T25" fmla="*/ 29 h 73"/>
                  <a:gd name="T26" fmla="*/ 29 w 74"/>
                  <a:gd name="T27" fmla="*/ 4 h 73"/>
                  <a:gd name="T28" fmla="*/ 54 w 74"/>
                  <a:gd name="T29" fmla="*/ 29 h 73"/>
                  <a:gd name="T30" fmla="*/ 29 w 74"/>
                  <a:gd name="T31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73">
                    <a:moveTo>
                      <a:pt x="51" y="48"/>
                    </a:moveTo>
                    <a:cubicBezTo>
                      <a:pt x="56" y="43"/>
                      <a:pt x="58" y="37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37" y="58"/>
                      <a:pt x="43" y="56"/>
                      <a:pt x="48" y="51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1" y="73"/>
                      <a:pt x="71" y="73"/>
                      <a:pt x="72" y="73"/>
                    </a:cubicBezTo>
                    <a:cubicBezTo>
                      <a:pt x="72" y="73"/>
                      <a:pt x="73" y="73"/>
                      <a:pt x="73" y="73"/>
                    </a:cubicBezTo>
                    <a:cubicBezTo>
                      <a:pt x="74" y="72"/>
                      <a:pt x="74" y="71"/>
                      <a:pt x="73" y="70"/>
                    </a:cubicBezTo>
                    <a:lnTo>
                      <a:pt x="51" y="48"/>
                    </a:lnTo>
                    <a:close/>
                    <a:moveTo>
                      <a:pt x="29" y="54"/>
                    </a:moveTo>
                    <a:cubicBezTo>
                      <a:pt x="16" y="54"/>
                      <a:pt x="4" y="43"/>
                      <a:pt x="4" y="29"/>
                    </a:cubicBezTo>
                    <a:cubicBezTo>
                      <a:pt x="4" y="15"/>
                      <a:pt x="16" y="4"/>
                      <a:pt x="29" y="4"/>
                    </a:cubicBezTo>
                    <a:cubicBezTo>
                      <a:pt x="43" y="4"/>
                      <a:pt x="54" y="15"/>
                      <a:pt x="54" y="29"/>
                    </a:cubicBezTo>
                    <a:cubicBezTo>
                      <a:pt x="54" y="43"/>
                      <a:pt x="43" y="54"/>
                      <a:pt x="29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147677" y="1807908"/>
                <a:ext cx="137078" cy="79011"/>
                <a:chOff x="8634457" y="1617153"/>
                <a:chExt cx="137078" cy="79011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8634457" y="1653512"/>
                  <a:ext cx="87857" cy="0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: 圆角 28"/>
                <p:cNvSpPr/>
                <p:nvPr/>
              </p:nvSpPr>
              <p:spPr>
                <a:xfrm>
                  <a:off x="8725816" y="1617153"/>
                  <a:ext cx="45719" cy="79011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8654911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8679676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26"/>
              <p:cNvCxnSpPr/>
              <p:nvPr/>
            </p:nvCxnSpPr>
            <p:spPr>
              <a:xfrm>
                <a:off x="8354728" y="1980398"/>
                <a:ext cx="58953" cy="57104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3817525" y="1913534"/>
              <a:ext cx="445616" cy="595428"/>
              <a:chOff x="8553236" y="1955021"/>
              <a:chExt cx="354013" cy="473031"/>
            </a:xfrm>
          </p:grpSpPr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8553236" y="2075627"/>
                <a:ext cx="354013" cy="352425"/>
              </a:xfrm>
              <a:custGeom>
                <a:avLst/>
                <a:gdLst>
                  <a:gd name="T0" fmla="*/ 50 w 94"/>
                  <a:gd name="T1" fmla="*/ 0 h 94"/>
                  <a:gd name="T2" fmla="*/ 47 w 94"/>
                  <a:gd name="T3" fmla="*/ 0 h 94"/>
                  <a:gd name="T4" fmla="*/ 43 w 94"/>
                  <a:gd name="T5" fmla="*/ 0 h 94"/>
                  <a:gd name="T6" fmla="*/ 0 w 94"/>
                  <a:gd name="T7" fmla="*/ 47 h 94"/>
                  <a:gd name="T8" fmla="*/ 94 w 94"/>
                  <a:gd name="T9" fmla="*/ 47 h 94"/>
                  <a:gd name="T10" fmla="*/ 65 w 94"/>
                  <a:gd name="T11" fmla="*/ 27 h 94"/>
                  <a:gd name="T12" fmla="*/ 49 w 94"/>
                  <a:gd name="T13" fmla="*/ 4 h 94"/>
                  <a:gd name="T14" fmla="*/ 65 w 94"/>
                  <a:gd name="T15" fmla="*/ 27 h 94"/>
                  <a:gd name="T16" fmla="*/ 49 w 94"/>
                  <a:gd name="T17" fmla="*/ 45 h 94"/>
                  <a:gd name="T18" fmla="*/ 66 w 94"/>
                  <a:gd name="T19" fmla="*/ 31 h 94"/>
                  <a:gd name="T20" fmla="*/ 66 w 94"/>
                  <a:gd name="T21" fmla="*/ 63 h 94"/>
                  <a:gd name="T22" fmla="*/ 49 w 94"/>
                  <a:gd name="T23" fmla="*/ 49 h 94"/>
                  <a:gd name="T24" fmla="*/ 66 w 94"/>
                  <a:gd name="T25" fmla="*/ 63 h 94"/>
                  <a:gd name="T26" fmla="*/ 45 w 94"/>
                  <a:gd name="T27" fmla="*/ 49 h 94"/>
                  <a:gd name="T28" fmla="*/ 27 w 94"/>
                  <a:gd name="T29" fmla="*/ 63 h 94"/>
                  <a:gd name="T30" fmla="*/ 27 w 94"/>
                  <a:gd name="T31" fmla="*/ 31 h 94"/>
                  <a:gd name="T32" fmla="*/ 45 w 94"/>
                  <a:gd name="T33" fmla="*/ 45 h 94"/>
                  <a:gd name="T34" fmla="*/ 27 w 94"/>
                  <a:gd name="T35" fmla="*/ 31 h 94"/>
                  <a:gd name="T36" fmla="*/ 45 w 94"/>
                  <a:gd name="T37" fmla="*/ 90 h 94"/>
                  <a:gd name="T38" fmla="*/ 29 w 94"/>
                  <a:gd name="T39" fmla="*/ 67 h 94"/>
                  <a:gd name="T40" fmla="*/ 49 w 94"/>
                  <a:gd name="T41" fmla="*/ 90 h 94"/>
                  <a:gd name="T42" fmla="*/ 65 w 94"/>
                  <a:gd name="T43" fmla="*/ 67 h 94"/>
                  <a:gd name="T44" fmla="*/ 49 w 94"/>
                  <a:gd name="T45" fmla="*/ 90 h 94"/>
                  <a:gd name="T46" fmla="*/ 45 w 94"/>
                  <a:gd name="T47" fmla="*/ 4 h 94"/>
                  <a:gd name="T48" fmla="*/ 29 w 94"/>
                  <a:gd name="T49" fmla="*/ 27 h 94"/>
                  <a:gd name="T50" fmla="*/ 38 w 94"/>
                  <a:gd name="T51" fmla="*/ 5 h 94"/>
                  <a:gd name="T52" fmla="*/ 11 w 94"/>
                  <a:gd name="T53" fmla="*/ 24 h 94"/>
                  <a:gd name="T54" fmla="*/ 9 w 94"/>
                  <a:gd name="T55" fmla="*/ 27 h 94"/>
                  <a:gd name="T56" fmla="*/ 23 w 94"/>
                  <a:gd name="T57" fmla="*/ 31 h 94"/>
                  <a:gd name="T58" fmla="*/ 4 w 94"/>
                  <a:gd name="T59" fmla="*/ 45 h 94"/>
                  <a:gd name="T60" fmla="*/ 21 w 94"/>
                  <a:gd name="T61" fmla="*/ 49 h 94"/>
                  <a:gd name="T62" fmla="*/ 10 w 94"/>
                  <a:gd name="T63" fmla="*/ 66 h 94"/>
                  <a:gd name="T64" fmla="*/ 4 w 94"/>
                  <a:gd name="T65" fmla="*/ 49 h 94"/>
                  <a:gd name="T66" fmla="*/ 11 w 94"/>
                  <a:gd name="T67" fmla="*/ 70 h 94"/>
                  <a:gd name="T68" fmla="*/ 38 w 94"/>
                  <a:gd name="T69" fmla="*/ 89 h 94"/>
                  <a:gd name="T70" fmla="*/ 56 w 94"/>
                  <a:gd name="T71" fmla="*/ 89 h 94"/>
                  <a:gd name="T72" fmla="*/ 83 w 94"/>
                  <a:gd name="T73" fmla="*/ 70 h 94"/>
                  <a:gd name="T74" fmla="*/ 85 w 94"/>
                  <a:gd name="T75" fmla="*/ 67 h 94"/>
                  <a:gd name="T76" fmla="*/ 70 w 94"/>
                  <a:gd name="T77" fmla="*/ 64 h 94"/>
                  <a:gd name="T78" fmla="*/ 90 w 94"/>
                  <a:gd name="T79" fmla="*/ 49 h 94"/>
                  <a:gd name="T80" fmla="*/ 72 w 94"/>
                  <a:gd name="T81" fmla="*/ 45 h 94"/>
                  <a:gd name="T82" fmla="*/ 84 w 94"/>
                  <a:gd name="T83" fmla="*/ 28 h 94"/>
                  <a:gd name="T84" fmla="*/ 90 w 94"/>
                  <a:gd name="T85" fmla="*/ 45 h 94"/>
                  <a:gd name="T86" fmla="*/ 69 w 94"/>
                  <a:gd name="T87" fmla="*/ 27 h 94"/>
                  <a:gd name="T88" fmla="*/ 83 w 94"/>
                  <a:gd name="T8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" h="94">
                    <a:moveTo>
                      <a:pt x="51" y="0"/>
                    </a:moveTo>
                    <a:cubicBezTo>
                      <a:pt x="51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2"/>
                      <a:pt x="0" y="23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3"/>
                      <a:pt x="75" y="2"/>
                      <a:pt x="51" y="0"/>
                    </a:cubicBezTo>
                    <a:close/>
                    <a:moveTo>
                      <a:pt x="65" y="27"/>
                    </a:moveTo>
                    <a:cubicBezTo>
                      <a:pt x="60" y="28"/>
                      <a:pt x="55" y="28"/>
                      <a:pt x="49" y="28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6" y="10"/>
                      <a:pt x="62" y="18"/>
                      <a:pt x="65" y="27"/>
                    </a:cubicBezTo>
                    <a:close/>
                    <a:moveTo>
                      <a:pt x="68" y="45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5" y="32"/>
                      <a:pt x="61" y="32"/>
                      <a:pt x="66" y="31"/>
                    </a:cubicBezTo>
                    <a:cubicBezTo>
                      <a:pt x="68" y="36"/>
                      <a:pt x="68" y="40"/>
                      <a:pt x="68" y="45"/>
                    </a:cubicBezTo>
                    <a:close/>
                    <a:moveTo>
                      <a:pt x="66" y="63"/>
                    </a:moveTo>
                    <a:cubicBezTo>
                      <a:pt x="61" y="62"/>
                      <a:pt x="55" y="62"/>
                      <a:pt x="49" y="62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54"/>
                      <a:pt x="68" y="58"/>
                      <a:pt x="66" y="63"/>
                    </a:cubicBezTo>
                    <a:close/>
                    <a:moveTo>
                      <a:pt x="25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39" y="62"/>
                      <a:pt x="33" y="62"/>
                      <a:pt x="27" y="63"/>
                    </a:cubicBezTo>
                    <a:cubicBezTo>
                      <a:pt x="26" y="58"/>
                      <a:pt x="25" y="54"/>
                      <a:pt x="25" y="49"/>
                    </a:cubicBezTo>
                    <a:close/>
                    <a:moveTo>
                      <a:pt x="27" y="31"/>
                    </a:moveTo>
                    <a:cubicBezTo>
                      <a:pt x="33" y="32"/>
                      <a:pt x="39" y="32"/>
                      <a:pt x="45" y="3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6" y="40"/>
                      <a:pt x="26" y="35"/>
                      <a:pt x="27" y="31"/>
                    </a:cubicBezTo>
                    <a:close/>
                    <a:moveTo>
                      <a:pt x="45" y="66"/>
                    </a:move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37" y="84"/>
                      <a:pt x="32" y="76"/>
                      <a:pt x="29" y="67"/>
                    </a:cubicBezTo>
                    <a:cubicBezTo>
                      <a:pt x="34" y="66"/>
                      <a:pt x="39" y="66"/>
                      <a:pt x="45" y="66"/>
                    </a:cubicBezTo>
                    <a:close/>
                    <a:moveTo>
                      <a:pt x="49" y="90"/>
                    </a:moveTo>
                    <a:cubicBezTo>
                      <a:pt x="49" y="66"/>
                      <a:pt x="49" y="66"/>
                      <a:pt x="49" y="66"/>
                    </a:cubicBezTo>
                    <a:cubicBezTo>
                      <a:pt x="55" y="66"/>
                      <a:pt x="60" y="66"/>
                      <a:pt x="65" y="67"/>
                    </a:cubicBezTo>
                    <a:cubicBezTo>
                      <a:pt x="62" y="76"/>
                      <a:pt x="56" y="84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lose/>
                    <a:moveTo>
                      <a:pt x="45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28"/>
                      <a:pt x="34" y="28"/>
                      <a:pt x="29" y="27"/>
                    </a:cubicBezTo>
                    <a:cubicBezTo>
                      <a:pt x="32" y="18"/>
                      <a:pt x="37" y="10"/>
                      <a:pt x="45" y="4"/>
                    </a:cubicBezTo>
                    <a:close/>
                    <a:moveTo>
                      <a:pt x="38" y="5"/>
                    </a:moveTo>
                    <a:cubicBezTo>
                      <a:pt x="32" y="11"/>
                      <a:pt x="27" y="18"/>
                      <a:pt x="25" y="27"/>
                    </a:cubicBezTo>
                    <a:cubicBezTo>
                      <a:pt x="20" y="26"/>
                      <a:pt x="15" y="25"/>
                      <a:pt x="11" y="24"/>
                    </a:cubicBezTo>
                    <a:cubicBezTo>
                      <a:pt x="17" y="15"/>
                      <a:pt x="27" y="8"/>
                      <a:pt x="38" y="5"/>
                    </a:cubicBezTo>
                    <a:close/>
                    <a:moveTo>
                      <a:pt x="9" y="27"/>
                    </a:moveTo>
                    <a:cubicBezTo>
                      <a:pt x="9" y="27"/>
                      <a:pt x="9" y="28"/>
                      <a:pt x="10" y="28"/>
                    </a:cubicBezTo>
                    <a:cubicBezTo>
                      <a:pt x="14" y="29"/>
                      <a:pt x="18" y="30"/>
                      <a:pt x="23" y="31"/>
                    </a:cubicBezTo>
                    <a:cubicBezTo>
                      <a:pt x="22" y="35"/>
                      <a:pt x="22" y="40"/>
                      <a:pt x="21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9"/>
                      <a:pt x="6" y="33"/>
                      <a:pt x="9" y="27"/>
                    </a:cubicBezTo>
                    <a:close/>
                    <a:moveTo>
                      <a:pt x="21" y="49"/>
                    </a:moveTo>
                    <a:cubicBezTo>
                      <a:pt x="21" y="54"/>
                      <a:pt x="22" y="59"/>
                      <a:pt x="23" y="64"/>
                    </a:cubicBezTo>
                    <a:cubicBezTo>
                      <a:pt x="19" y="64"/>
                      <a:pt x="14" y="65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6" y="61"/>
                      <a:pt x="5" y="55"/>
                      <a:pt x="4" y="49"/>
                    </a:cubicBezTo>
                    <a:lnTo>
                      <a:pt x="21" y="49"/>
                    </a:lnTo>
                    <a:close/>
                    <a:moveTo>
                      <a:pt x="11" y="70"/>
                    </a:moveTo>
                    <a:cubicBezTo>
                      <a:pt x="15" y="69"/>
                      <a:pt x="20" y="68"/>
                      <a:pt x="25" y="67"/>
                    </a:cubicBezTo>
                    <a:cubicBezTo>
                      <a:pt x="27" y="76"/>
                      <a:pt x="32" y="83"/>
                      <a:pt x="38" y="89"/>
                    </a:cubicBezTo>
                    <a:cubicBezTo>
                      <a:pt x="27" y="86"/>
                      <a:pt x="17" y="80"/>
                      <a:pt x="11" y="70"/>
                    </a:cubicBezTo>
                    <a:close/>
                    <a:moveTo>
                      <a:pt x="56" y="89"/>
                    </a:moveTo>
                    <a:cubicBezTo>
                      <a:pt x="62" y="83"/>
                      <a:pt x="66" y="76"/>
                      <a:pt x="69" y="67"/>
                    </a:cubicBezTo>
                    <a:cubicBezTo>
                      <a:pt x="74" y="68"/>
                      <a:pt x="79" y="69"/>
                      <a:pt x="83" y="70"/>
                    </a:cubicBezTo>
                    <a:cubicBezTo>
                      <a:pt x="77" y="79"/>
                      <a:pt x="67" y="86"/>
                      <a:pt x="56" y="89"/>
                    </a:cubicBezTo>
                    <a:close/>
                    <a:moveTo>
                      <a:pt x="85" y="67"/>
                    </a:moveTo>
                    <a:cubicBezTo>
                      <a:pt x="85" y="67"/>
                      <a:pt x="85" y="67"/>
                      <a:pt x="84" y="66"/>
                    </a:cubicBezTo>
                    <a:cubicBezTo>
                      <a:pt x="80" y="65"/>
                      <a:pt x="75" y="64"/>
                      <a:pt x="70" y="64"/>
                    </a:cubicBezTo>
                    <a:cubicBezTo>
                      <a:pt x="72" y="59"/>
                      <a:pt x="72" y="54"/>
                      <a:pt x="72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9" y="55"/>
                      <a:pt x="88" y="61"/>
                      <a:pt x="85" y="67"/>
                    </a:cubicBezTo>
                    <a:close/>
                    <a:moveTo>
                      <a:pt x="72" y="45"/>
                    </a:moveTo>
                    <a:cubicBezTo>
                      <a:pt x="72" y="40"/>
                      <a:pt x="72" y="35"/>
                      <a:pt x="70" y="31"/>
                    </a:cubicBezTo>
                    <a:cubicBezTo>
                      <a:pt x="75" y="30"/>
                      <a:pt x="80" y="29"/>
                      <a:pt x="84" y="28"/>
                    </a:cubicBezTo>
                    <a:cubicBezTo>
                      <a:pt x="85" y="28"/>
                      <a:pt x="85" y="27"/>
                      <a:pt x="85" y="27"/>
                    </a:cubicBezTo>
                    <a:cubicBezTo>
                      <a:pt x="88" y="33"/>
                      <a:pt x="89" y="39"/>
                      <a:pt x="90" y="45"/>
                    </a:cubicBezTo>
                    <a:lnTo>
                      <a:pt x="72" y="45"/>
                    </a:lnTo>
                    <a:close/>
                    <a:moveTo>
                      <a:pt x="69" y="27"/>
                    </a:moveTo>
                    <a:cubicBezTo>
                      <a:pt x="66" y="18"/>
                      <a:pt x="62" y="11"/>
                      <a:pt x="56" y="5"/>
                    </a:cubicBezTo>
                    <a:cubicBezTo>
                      <a:pt x="67" y="8"/>
                      <a:pt x="77" y="15"/>
                      <a:pt x="83" y="24"/>
                    </a:cubicBezTo>
                    <a:cubicBezTo>
                      <a:pt x="79" y="25"/>
                      <a:pt x="74" y="26"/>
                      <a:pt x="69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782507" y="2159813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泪滴形 22"/>
              <p:cNvSpPr/>
              <p:nvPr/>
            </p:nvSpPr>
            <p:spPr>
              <a:xfrm rot="8100000">
                <a:off x="8722506" y="1955021"/>
                <a:ext cx="165724" cy="165724"/>
              </a:xfrm>
              <a:prstGeom prst="teardrop">
                <a:avLst>
                  <a:gd name="adj" fmla="val 12387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760678" y="1995822"/>
                <a:ext cx="89378" cy="89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940867" y="1374509"/>
              <a:ext cx="409357" cy="281621"/>
              <a:chOff x="8585451" y="2616695"/>
              <a:chExt cx="409357" cy="281621"/>
            </a:xfrm>
          </p:grpSpPr>
          <p:sp>
            <p:nvSpPr>
              <p:cNvPr id="15" name="对话气泡: 椭圆形 14"/>
              <p:cNvSpPr/>
              <p:nvPr/>
            </p:nvSpPr>
            <p:spPr>
              <a:xfrm>
                <a:off x="8585451" y="2616695"/>
                <a:ext cx="338810" cy="250474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对话气泡: 椭圆形 15"/>
              <p:cNvSpPr/>
              <p:nvPr/>
            </p:nvSpPr>
            <p:spPr>
              <a:xfrm flipH="1">
                <a:off x="8697165" y="2678275"/>
                <a:ext cx="297643" cy="220041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53692" y="2752295"/>
                <a:ext cx="193263" cy="72000"/>
                <a:chOff x="8753692" y="2752295"/>
                <a:chExt cx="193263" cy="72000"/>
              </a:xfrm>
            </p:grpSpPr>
            <p:sp>
              <p:nvSpPr>
                <p:cNvPr id="18" name="星形: 五角 17"/>
                <p:cNvSpPr/>
                <p:nvPr/>
              </p:nvSpPr>
              <p:spPr>
                <a:xfrm>
                  <a:off x="8814056" y="2752295"/>
                  <a:ext cx="72000" cy="720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星形: 五角 18"/>
                <p:cNvSpPr/>
                <p:nvPr/>
              </p:nvSpPr>
              <p:spPr>
                <a:xfrm>
                  <a:off x="8900155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星形: 五角 19"/>
                <p:cNvSpPr/>
                <p:nvPr/>
              </p:nvSpPr>
              <p:spPr>
                <a:xfrm>
                  <a:off x="8753692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3466922" y="1808894"/>
              <a:ext cx="306426" cy="169818"/>
              <a:chOff x="7344236" y="2061921"/>
              <a:chExt cx="354013" cy="196190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7344236" y="2061921"/>
                <a:ext cx="354013" cy="196190"/>
              </a:xfrm>
              <a:custGeom>
                <a:avLst/>
                <a:gdLst>
                  <a:gd name="connsiteX0" fmla="*/ 152918 w 305836"/>
                  <a:gd name="connsiteY0" fmla="*/ 0 h 155563"/>
                  <a:gd name="connsiteX1" fmla="*/ 292326 w 305836"/>
                  <a:gd name="connsiteY1" fmla="*/ 57745 h 155563"/>
                  <a:gd name="connsiteX2" fmla="*/ 305836 w 305836"/>
                  <a:gd name="connsiteY2" fmla="*/ 77782 h 155563"/>
                  <a:gd name="connsiteX3" fmla="*/ 292326 w 305836"/>
                  <a:gd name="connsiteY3" fmla="*/ 97818 h 155563"/>
                  <a:gd name="connsiteX4" fmla="*/ 152918 w 305836"/>
                  <a:gd name="connsiteY4" fmla="*/ 155563 h 155563"/>
                  <a:gd name="connsiteX5" fmla="*/ 13510 w 305836"/>
                  <a:gd name="connsiteY5" fmla="*/ 97818 h 155563"/>
                  <a:gd name="connsiteX6" fmla="*/ 0 w 305836"/>
                  <a:gd name="connsiteY6" fmla="*/ 77782 h 155563"/>
                  <a:gd name="connsiteX7" fmla="*/ 13510 w 305836"/>
                  <a:gd name="connsiteY7" fmla="*/ 57745 h 155563"/>
                  <a:gd name="connsiteX8" fmla="*/ 152918 w 305836"/>
                  <a:gd name="connsiteY8" fmla="*/ 0 h 1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836" h="155563">
                    <a:moveTo>
                      <a:pt x="152918" y="0"/>
                    </a:moveTo>
                    <a:cubicBezTo>
                      <a:pt x="207361" y="0"/>
                      <a:pt x="256649" y="22067"/>
                      <a:pt x="292326" y="57745"/>
                    </a:cubicBezTo>
                    <a:lnTo>
                      <a:pt x="305836" y="77782"/>
                    </a:lnTo>
                    <a:lnTo>
                      <a:pt x="292326" y="97818"/>
                    </a:lnTo>
                    <a:cubicBezTo>
                      <a:pt x="256649" y="133496"/>
                      <a:pt x="207361" y="155563"/>
                      <a:pt x="152918" y="155563"/>
                    </a:cubicBezTo>
                    <a:cubicBezTo>
                      <a:pt x="98476" y="155563"/>
                      <a:pt x="49187" y="133496"/>
                      <a:pt x="13510" y="97818"/>
                    </a:cubicBezTo>
                    <a:lnTo>
                      <a:pt x="0" y="77782"/>
                    </a:lnTo>
                    <a:lnTo>
                      <a:pt x="13510" y="57745"/>
                    </a:lnTo>
                    <a:cubicBezTo>
                      <a:pt x="49187" y="22067"/>
                      <a:pt x="98476" y="0"/>
                      <a:pt x="15291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456860" y="2095634"/>
                <a:ext cx="128764" cy="1287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4786815" y="2010345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b="1" dirty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38680" y="3059430"/>
            <a:ext cx="864235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553301" y="1287326"/>
            <a:ext cx="1415772" cy="1765033"/>
            <a:chOff x="6946261" y="940197"/>
            <a:chExt cx="3339272" cy="4163051"/>
          </a:xfrm>
        </p:grpSpPr>
        <p:sp>
          <p:nvSpPr>
            <p:cNvPr id="41" name="矩形 40"/>
            <p:cNvSpPr/>
            <p:nvPr/>
          </p:nvSpPr>
          <p:spPr>
            <a:xfrm rot="680898">
              <a:off x="8432837" y="1136608"/>
              <a:ext cx="76181" cy="3368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694595">
              <a:off x="6946261" y="940197"/>
              <a:ext cx="3138176" cy="3397951"/>
              <a:chOff x="8394931" y="930147"/>
              <a:chExt cx="3138176" cy="3397951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"/>
              <a:srcRect l="34864" t="18817" r="40918" b="22657"/>
              <a:stretch>
                <a:fillRect/>
              </a:stretch>
            </p:blipFill>
            <p:spPr>
              <a:xfrm>
                <a:off x="8463511" y="1318999"/>
                <a:ext cx="3001015" cy="3001016"/>
              </a:xfrm>
              <a:custGeom>
                <a:avLst/>
                <a:gdLst>
                  <a:gd name="connsiteX0" fmla="*/ 1434353 w 2868706"/>
                  <a:gd name="connsiteY0" fmla="*/ 0 h 2868706"/>
                  <a:gd name="connsiteX1" fmla="*/ 2868706 w 2868706"/>
                  <a:gd name="connsiteY1" fmla="*/ 1434353 h 2868706"/>
                  <a:gd name="connsiteX2" fmla="*/ 1434353 w 2868706"/>
                  <a:gd name="connsiteY2" fmla="*/ 2868706 h 2868706"/>
                  <a:gd name="connsiteX3" fmla="*/ 0 w 2868706"/>
                  <a:gd name="connsiteY3" fmla="*/ 1434353 h 2868706"/>
                  <a:gd name="connsiteX4" fmla="*/ 1434353 w 2868706"/>
                  <a:gd name="connsiteY4" fmla="*/ 0 h 28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706" h="2868706">
                    <a:moveTo>
                      <a:pt x="1434353" y="0"/>
                    </a:moveTo>
                    <a:cubicBezTo>
                      <a:pt x="2226524" y="0"/>
                      <a:pt x="2868706" y="642182"/>
                      <a:pt x="2868706" y="1434353"/>
                    </a:cubicBezTo>
                    <a:cubicBezTo>
                      <a:pt x="2868706" y="2226524"/>
                      <a:pt x="2226524" y="2868706"/>
                      <a:pt x="1434353" y="2868706"/>
                    </a:cubicBezTo>
                    <a:cubicBezTo>
                      <a:pt x="642183" y="2868706"/>
                      <a:pt x="0" y="2226524"/>
                      <a:pt x="0" y="1434353"/>
                    </a:cubicBezTo>
                    <a:cubicBezTo>
                      <a:pt x="0" y="642182"/>
                      <a:pt x="642183" y="0"/>
                      <a:pt x="14343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</p:pic>
          <p:sp>
            <p:nvSpPr>
              <p:cNvPr id="51" name="椭圆 50"/>
              <p:cNvSpPr/>
              <p:nvPr/>
            </p:nvSpPr>
            <p:spPr>
              <a:xfrm>
                <a:off x="9650590" y="1318999"/>
                <a:ext cx="614498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190676" y="1318999"/>
                <a:ext cx="1546684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778693" y="1318999"/>
                <a:ext cx="2370650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63511" y="1318999"/>
                <a:ext cx="3001016" cy="300101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弧形 45"/>
              <p:cNvSpPr/>
              <p:nvPr/>
            </p:nvSpPr>
            <p:spPr>
              <a:xfrm>
                <a:off x="8570191" y="1886013"/>
                <a:ext cx="2787656" cy="643890"/>
              </a:xfrm>
              <a:prstGeom prst="arc">
                <a:avLst>
                  <a:gd name="adj1" fmla="val 94160"/>
                  <a:gd name="adj2" fmla="val 1073141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弧形 46"/>
              <p:cNvSpPr/>
              <p:nvPr/>
            </p:nvSpPr>
            <p:spPr>
              <a:xfrm>
                <a:off x="8935952" y="1274465"/>
                <a:ext cx="2056134" cy="779988"/>
              </a:xfrm>
              <a:prstGeom prst="arc">
                <a:avLst>
                  <a:gd name="adj1" fmla="val 195251"/>
                  <a:gd name="adj2" fmla="val 10609836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49"/>
              <p:cNvSpPr/>
              <p:nvPr/>
            </p:nvSpPr>
            <p:spPr>
              <a:xfrm>
                <a:off x="9355052" y="930147"/>
                <a:ext cx="1217934" cy="643890"/>
              </a:xfrm>
              <a:prstGeom prst="arc">
                <a:avLst>
                  <a:gd name="adj1" fmla="val 1015968"/>
                  <a:gd name="adj2" fmla="val 9774865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8394931" y="2446272"/>
                <a:ext cx="3138176" cy="673318"/>
              </a:xfrm>
              <a:prstGeom prst="arc">
                <a:avLst>
                  <a:gd name="adj1" fmla="val 250461"/>
                  <a:gd name="adj2" fmla="val 1055193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8530567" y="2912235"/>
                <a:ext cx="2866904" cy="826175"/>
              </a:xfrm>
              <a:prstGeom prst="arc">
                <a:avLst>
                  <a:gd name="adj1" fmla="val 350805"/>
                  <a:gd name="adj2" fmla="val 1046204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48"/>
              <p:cNvSpPr/>
              <p:nvPr/>
            </p:nvSpPr>
            <p:spPr>
              <a:xfrm>
                <a:off x="8817079" y="3287520"/>
                <a:ext cx="2293878" cy="906528"/>
              </a:xfrm>
              <a:prstGeom prst="arc">
                <a:avLst>
                  <a:gd name="adj1" fmla="val 1155798"/>
                  <a:gd name="adj2" fmla="val 957469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任意多边形: 形状 42"/>
            <p:cNvSpPr/>
            <p:nvPr/>
          </p:nvSpPr>
          <p:spPr>
            <a:xfrm>
              <a:off x="7726284" y="1080726"/>
              <a:ext cx="2559249" cy="4022522"/>
            </a:xfrm>
            <a:custGeom>
              <a:avLst/>
              <a:gdLst>
                <a:gd name="connsiteX0" fmla="*/ 956826 w 2559249"/>
                <a:gd name="connsiteY0" fmla="*/ 0 h 4022522"/>
                <a:gd name="connsiteX1" fmla="*/ 2476781 w 2559249"/>
                <a:gd name="connsiteY1" fmla="*/ 1228381 h 4022522"/>
                <a:gd name="connsiteX2" fmla="*/ 1939568 w 2559249"/>
                <a:gd name="connsiteY2" fmla="*/ 3107366 h 4022522"/>
                <a:gd name="connsiteX3" fmla="*/ 750803 w 2559249"/>
                <a:gd name="connsiteY3" fmla="*/ 3531867 h 4022522"/>
                <a:gd name="connsiteX4" fmla="*/ 636190 w 2559249"/>
                <a:gd name="connsiteY4" fmla="*/ 3521068 h 4022522"/>
                <a:gd name="connsiteX5" fmla="*/ 636190 w 2559249"/>
                <a:gd name="connsiteY5" fmla="*/ 3851005 h 4022522"/>
                <a:gd name="connsiteX6" fmla="*/ 984313 w 2559249"/>
                <a:gd name="connsiteY6" fmla="*/ 3851005 h 4022522"/>
                <a:gd name="connsiteX7" fmla="*/ 1027192 w 2559249"/>
                <a:gd name="connsiteY7" fmla="*/ 4022522 h 4022522"/>
                <a:gd name="connsiteX8" fmla="*/ 161546 w 2559249"/>
                <a:gd name="connsiteY8" fmla="*/ 4022522 h 4022522"/>
                <a:gd name="connsiteX9" fmla="*/ 204425 w 2559249"/>
                <a:gd name="connsiteY9" fmla="*/ 3851005 h 4022522"/>
                <a:gd name="connsiteX10" fmla="*/ 552549 w 2559249"/>
                <a:gd name="connsiteY10" fmla="*/ 3851005 h 4022522"/>
                <a:gd name="connsiteX11" fmla="*/ 552549 w 2559249"/>
                <a:gd name="connsiteY11" fmla="*/ 3513187 h 4022522"/>
                <a:gd name="connsiteX12" fmla="*/ 495426 w 2559249"/>
                <a:gd name="connsiteY12" fmla="*/ 3507804 h 4022522"/>
                <a:gd name="connsiteX13" fmla="*/ 0 w 2559249"/>
                <a:gd name="connsiteY13" fmla="*/ 3346648 h 4022522"/>
                <a:gd name="connsiteX14" fmla="*/ 51746 w 2559249"/>
                <a:gd name="connsiteY14" fmla="*/ 3242736 h 4022522"/>
                <a:gd name="connsiteX15" fmla="*/ 1864117 w 2559249"/>
                <a:gd name="connsiteY15" fmla="*/ 3019146 h 4022522"/>
                <a:gd name="connsiteX16" fmla="*/ 2366100 w 2559249"/>
                <a:gd name="connsiteY16" fmla="*/ 1263385 h 4022522"/>
                <a:gd name="connsiteX17" fmla="*/ 945824 w 2559249"/>
                <a:gd name="connsiteY17" fmla="*/ 115562 h 40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9249" h="4022522">
                  <a:moveTo>
                    <a:pt x="956826" y="0"/>
                  </a:moveTo>
                  <a:cubicBezTo>
                    <a:pt x="1664080" y="67333"/>
                    <a:pt x="2262550" y="550998"/>
                    <a:pt x="2476781" y="1228381"/>
                  </a:cubicBezTo>
                  <a:cubicBezTo>
                    <a:pt x="2691011" y="1905764"/>
                    <a:pt x="2479488" y="2645599"/>
                    <a:pt x="1939568" y="3107366"/>
                  </a:cubicBezTo>
                  <a:cubicBezTo>
                    <a:pt x="1602118" y="3395970"/>
                    <a:pt x="1177258" y="3541000"/>
                    <a:pt x="750803" y="3531867"/>
                  </a:cubicBezTo>
                  <a:lnTo>
                    <a:pt x="636190" y="3521068"/>
                  </a:lnTo>
                  <a:lnTo>
                    <a:pt x="636190" y="3851005"/>
                  </a:lnTo>
                  <a:lnTo>
                    <a:pt x="984313" y="3851005"/>
                  </a:lnTo>
                  <a:lnTo>
                    <a:pt x="1027192" y="4022522"/>
                  </a:lnTo>
                  <a:lnTo>
                    <a:pt x="161546" y="4022522"/>
                  </a:lnTo>
                  <a:lnTo>
                    <a:pt x="204425" y="3851005"/>
                  </a:lnTo>
                  <a:lnTo>
                    <a:pt x="552549" y="3851005"/>
                  </a:lnTo>
                  <a:lnTo>
                    <a:pt x="552549" y="3513187"/>
                  </a:lnTo>
                  <a:lnTo>
                    <a:pt x="495426" y="3507804"/>
                  </a:lnTo>
                  <a:cubicBezTo>
                    <a:pt x="325963" y="3479316"/>
                    <a:pt x="158989" y="3425823"/>
                    <a:pt x="0" y="3346648"/>
                  </a:cubicBezTo>
                  <a:lnTo>
                    <a:pt x="51746" y="3242736"/>
                  </a:lnTo>
                  <a:cubicBezTo>
                    <a:pt x="645998" y="3538667"/>
                    <a:pt x="1359605" y="3450630"/>
                    <a:pt x="1864117" y="3019146"/>
                  </a:cubicBezTo>
                  <a:cubicBezTo>
                    <a:pt x="2368629" y="2587662"/>
                    <a:pt x="2566281" y="1896345"/>
                    <a:pt x="2366100" y="1263385"/>
                  </a:cubicBezTo>
                  <a:cubicBezTo>
                    <a:pt x="2165919" y="630425"/>
                    <a:pt x="1606696" y="178479"/>
                    <a:pt x="945824" y="1155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451428" y="3428015"/>
            <a:ext cx="675830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要求：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结合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模型，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观察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纬线的特点，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完成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学案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17295" y="1275316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教学环节二：自主学习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695" y="2183700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b="1" dirty="0">
                <a:latin typeface="+mn-ea"/>
              </a:rPr>
              <a:t>纬线的基本特征</a:t>
            </a:r>
            <a:endParaRPr lang="zh-CN" altLang="en-US" sz="4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20000">
            <a:off x="1082041" y="472440"/>
            <a:ext cx="10027918" cy="59131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-120000">
            <a:off x="1082041" y="472440"/>
            <a:ext cx="10027918" cy="59131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82042" y="457200"/>
            <a:ext cx="10027918" cy="59131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55356" y="217070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latin typeface="+mn-ea"/>
              </a:rPr>
              <a:t>形状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0925" y="287099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latin typeface="+mn-ea"/>
              </a:rPr>
              <a:t>相互关系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55832" y="380798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latin typeface="+mn-ea"/>
              </a:rPr>
              <a:t>长度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0925" y="47644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latin typeface="+mn-ea"/>
              </a:rPr>
              <a:t>指示方向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6466" y="545303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latin typeface="+mn-ea"/>
              </a:rPr>
              <a:t>数量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8911" y="961626"/>
            <a:ext cx="355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纬线</a:t>
            </a:r>
            <a:r>
              <a:rPr lang="zh-CN" altLang="en-US" sz="3600" b="1" dirty="0">
                <a:latin typeface="+mn-ea"/>
              </a:rPr>
              <a:t>的基本特征 </a:t>
            </a:r>
            <a:endParaRPr lang="zh-CN" altLang="en-US" sz="3600" b="1" dirty="0">
              <a:latin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005217" y="2082167"/>
            <a:ext cx="0" cy="397294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92910" y="2082165"/>
            <a:ext cx="8934450" cy="3973195"/>
            <a:chOff x="1691642" y="2082167"/>
            <a:chExt cx="8808718" cy="3972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691642" y="2082167"/>
              <a:ext cx="880871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91642" y="2782459"/>
              <a:ext cx="880871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691642" y="3482751"/>
              <a:ext cx="880871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691642" y="4683105"/>
              <a:ext cx="880871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691642" y="5369107"/>
              <a:ext cx="880871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691642" y="6055109"/>
              <a:ext cx="880871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418528" y="2170703"/>
            <a:ext cx="90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圆圈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5418528" y="2870995"/>
            <a:ext cx="90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800" b="1">
                <a:solidFill>
                  <a:schemeClr val="accent1">
                    <a:lumMod val="7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dirty="0"/>
              <a:t>平行</a:t>
            </a:r>
            <a:endParaRPr lang="zh-CN" altLang="en-US" dirty="0"/>
          </a:p>
        </p:txBody>
      </p:sp>
      <p:sp>
        <p:nvSpPr>
          <p:cNvPr id="8" name="TextBox 12"/>
          <p:cNvSpPr txBox="1"/>
          <p:nvPr/>
        </p:nvSpPr>
        <p:spPr>
          <a:xfrm>
            <a:off x="4318635" y="3592830"/>
            <a:ext cx="6468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800" b="1">
                <a:solidFill>
                  <a:schemeClr val="accent1">
                    <a:lumMod val="7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dirty="0">
                <a:latin typeface="Calibri" panose="020F0502020204030204" charset="0"/>
              </a:rPr>
              <a:t>①赤道最长，</a:t>
            </a:r>
            <a:r>
              <a:rPr lang="zh-CN" altLang="en-US" dirty="0"/>
              <a:t>由赤道向南北两极递减</a:t>
            </a:r>
            <a:endParaRPr lang="zh-CN" altLang="en-US" dirty="0"/>
          </a:p>
          <a:p>
            <a:pPr algn="l"/>
            <a:r>
              <a:rPr lang="zh-CN" altLang="en-US" dirty="0">
                <a:latin typeface="Calibri" panose="020F0502020204030204" charset="0"/>
              </a:rPr>
              <a:t>②</a:t>
            </a:r>
            <a:r>
              <a:rPr lang="zh-CN" altLang="en-US" dirty="0"/>
              <a:t>关于赤道对称的两条纬线长度相等</a:t>
            </a:r>
            <a:endParaRPr lang="zh-CN" altLang="en-US" dirty="0"/>
          </a:p>
        </p:txBody>
      </p:sp>
      <p:sp>
        <p:nvSpPr>
          <p:cNvPr id="10" name="TextBox 13"/>
          <p:cNvSpPr txBox="1"/>
          <p:nvPr/>
        </p:nvSpPr>
        <p:spPr>
          <a:xfrm>
            <a:off x="5239136" y="5452937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800" b="1">
                <a:latin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无数条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418206" y="476586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800" b="1">
                <a:latin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东西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图片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80" y="2170430"/>
            <a:ext cx="545465" cy="522605"/>
          </a:xfrm>
          <a:prstGeom prst="rect">
            <a:avLst/>
          </a:prstGeom>
        </p:spPr>
      </p:pic>
      <p:pic>
        <p:nvPicPr>
          <p:cNvPr id="20" name="图片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420" y="3808095"/>
            <a:ext cx="545465" cy="52260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37765" y="598170"/>
            <a:ext cx="7956550" cy="313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37765" y="605790"/>
            <a:ext cx="7956550" cy="3136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2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1"/>
      <p:bldP spid="5" grpId="0"/>
      <p:bldP spid="6" grpId="0"/>
      <p:bldP spid="8" grpId="0"/>
      <p:bldP spid="11" grpId="0"/>
      <p:bldP spid="10" grpId="0"/>
      <p:bldP spid="14" grpId="1" animBg="1"/>
      <p:bldP spid="14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98269" y="285041"/>
            <a:ext cx="1085275" cy="1241490"/>
            <a:chOff x="2940867" y="996359"/>
            <a:chExt cx="1322274" cy="1512603"/>
          </a:xfrm>
        </p:grpSpPr>
        <p:grpSp>
          <p:nvGrpSpPr>
            <p:cNvPr id="9" name="组合 8"/>
            <p:cNvGrpSpPr/>
            <p:nvPr/>
          </p:nvGrpSpPr>
          <p:grpSpPr>
            <a:xfrm>
              <a:off x="3474519" y="996359"/>
              <a:ext cx="638184" cy="630890"/>
              <a:chOff x="8083868" y="1708153"/>
              <a:chExt cx="338238" cy="334372"/>
            </a:xfrm>
          </p:grpSpPr>
          <p:sp>
            <p:nvSpPr>
              <p:cNvPr id="25" name="Freeform 258"/>
              <p:cNvSpPr>
                <a:spLocks noEditPoints="1"/>
              </p:cNvSpPr>
              <p:nvPr/>
            </p:nvSpPr>
            <p:spPr bwMode="auto">
              <a:xfrm>
                <a:off x="8083868" y="1708153"/>
                <a:ext cx="338238" cy="334372"/>
              </a:xfrm>
              <a:custGeom>
                <a:avLst/>
                <a:gdLst>
                  <a:gd name="T0" fmla="*/ 51 w 74"/>
                  <a:gd name="T1" fmla="*/ 48 h 73"/>
                  <a:gd name="T2" fmla="*/ 58 w 74"/>
                  <a:gd name="T3" fmla="*/ 29 h 73"/>
                  <a:gd name="T4" fmla="*/ 29 w 74"/>
                  <a:gd name="T5" fmla="*/ 0 h 73"/>
                  <a:gd name="T6" fmla="*/ 0 w 74"/>
                  <a:gd name="T7" fmla="*/ 29 h 73"/>
                  <a:gd name="T8" fmla="*/ 29 w 74"/>
                  <a:gd name="T9" fmla="*/ 58 h 73"/>
                  <a:gd name="T10" fmla="*/ 48 w 74"/>
                  <a:gd name="T11" fmla="*/ 51 h 73"/>
                  <a:gd name="T12" fmla="*/ 70 w 74"/>
                  <a:gd name="T13" fmla="*/ 73 h 73"/>
                  <a:gd name="T14" fmla="*/ 72 w 74"/>
                  <a:gd name="T15" fmla="*/ 73 h 73"/>
                  <a:gd name="T16" fmla="*/ 73 w 74"/>
                  <a:gd name="T17" fmla="*/ 73 h 73"/>
                  <a:gd name="T18" fmla="*/ 73 w 74"/>
                  <a:gd name="T19" fmla="*/ 70 h 73"/>
                  <a:gd name="T20" fmla="*/ 51 w 74"/>
                  <a:gd name="T21" fmla="*/ 48 h 73"/>
                  <a:gd name="T22" fmla="*/ 29 w 74"/>
                  <a:gd name="T23" fmla="*/ 54 h 73"/>
                  <a:gd name="T24" fmla="*/ 4 w 74"/>
                  <a:gd name="T25" fmla="*/ 29 h 73"/>
                  <a:gd name="T26" fmla="*/ 29 w 74"/>
                  <a:gd name="T27" fmla="*/ 4 h 73"/>
                  <a:gd name="T28" fmla="*/ 54 w 74"/>
                  <a:gd name="T29" fmla="*/ 29 h 73"/>
                  <a:gd name="T30" fmla="*/ 29 w 74"/>
                  <a:gd name="T31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73">
                    <a:moveTo>
                      <a:pt x="51" y="48"/>
                    </a:moveTo>
                    <a:cubicBezTo>
                      <a:pt x="56" y="43"/>
                      <a:pt x="58" y="37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37" y="58"/>
                      <a:pt x="43" y="56"/>
                      <a:pt x="48" y="51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1" y="73"/>
                      <a:pt x="71" y="73"/>
                      <a:pt x="72" y="73"/>
                    </a:cubicBezTo>
                    <a:cubicBezTo>
                      <a:pt x="72" y="73"/>
                      <a:pt x="73" y="73"/>
                      <a:pt x="73" y="73"/>
                    </a:cubicBezTo>
                    <a:cubicBezTo>
                      <a:pt x="74" y="72"/>
                      <a:pt x="74" y="71"/>
                      <a:pt x="73" y="70"/>
                    </a:cubicBezTo>
                    <a:lnTo>
                      <a:pt x="51" y="48"/>
                    </a:lnTo>
                    <a:close/>
                    <a:moveTo>
                      <a:pt x="29" y="54"/>
                    </a:moveTo>
                    <a:cubicBezTo>
                      <a:pt x="16" y="54"/>
                      <a:pt x="4" y="43"/>
                      <a:pt x="4" y="29"/>
                    </a:cubicBezTo>
                    <a:cubicBezTo>
                      <a:pt x="4" y="15"/>
                      <a:pt x="16" y="4"/>
                      <a:pt x="29" y="4"/>
                    </a:cubicBezTo>
                    <a:cubicBezTo>
                      <a:pt x="43" y="4"/>
                      <a:pt x="54" y="15"/>
                      <a:pt x="54" y="29"/>
                    </a:cubicBezTo>
                    <a:cubicBezTo>
                      <a:pt x="54" y="43"/>
                      <a:pt x="43" y="54"/>
                      <a:pt x="29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147677" y="1807908"/>
                <a:ext cx="137078" cy="79011"/>
                <a:chOff x="8634457" y="1617153"/>
                <a:chExt cx="137078" cy="79011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8634457" y="1653512"/>
                  <a:ext cx="87857" cy="0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: 圆角 28"/>
                <p:cNvSpPr/>
                <p:nvPr/>
              </p:nvSpPr>
              <p:spPr>
                <a:xfrm>
                  <a:off x="8725816" y="1617153"/>
                  <a:ext cx="45719" cy="79011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8654911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8679676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26"/>
              <p:cNvCxnSpPr/>
              <p:nvPr/>
            </p:nvCxnSpPr>
            <p:spPr>
              <a:xfrm>
                <a:off x="8354728" y="1980398"/>
                <a:ext cx="58953" cy="57104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3817525" y="1913534"/>
              <a:ext cx="445616" cy="595428"/>
              <a:chOff x="8553236" y="1955021"/>
              <a:chExt cx="354013" cy="473031"/>
            </a:xfrm>
          </p:grpSpPr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8553236" y="2075627"/>
                <a:ext cx="354013" cy="352425"/>
              </a:xfrm>
              <a:custGeom>
                <a:avLst/>
                <a:gdLst>
                  <a:gd name="T0" fmla="*/ 50 w 94"/>
                  <a:gd name="T1" fmla="*/ 0 h 94"/>
                  <a:gd name="T2" fmla="*/ 47 w 94"/>
                  <a:gd name="T3" fmla="*/ 0 h 94"/>
                  <a:gd name="T4" fmla="*/ 43 w 94"/>
                  <a:gd name="T5" fmla="*/ 0 h 94"/>
                  <a:gd name="T6" fmla="*/ 0 w 94"/>
                  <a:gd name="T7" fmla="*/ 47 h 94"/>
                  <a:gd name="T8" fmla="*/ 94 w 94"/>
                  <a:gd name="T9" fmla="*/ 47 h 94"/>
                  <a:gd name="T10" fmla="*/ 65 w 94"/>
                  <a:gd name="T11" fmla="*/ 27 h 94"/>
                  <a:gd name="T12" fmla="*/ 49 w 94"/>
                  <a:gd name="T13" fmla="*/ 4 h 94"/>
                  <a:gd name="T14" fmla="*/ 65 w 94"/>
                  <a:gd name="T15" fmla="*/ 27 h 94"/>
                  <a:gd name="T16" fmla="*/ 49 w 94"/>
                  <a:gd name="T17" fmla="*/ 45 h 94"/>
                  <a:gd name="T18" fmla="*/ 66 w 94"/>
                  <a:gd name="T19" fmla="*/ 31 h 94"/>
                  <a:gd name="T20" fmla="*/ 66 w 94"/>
                  <a:gd name="T21" fmla="*/ 63 h 94"/>
                  <a:gd name="T22" fmla="*/ 49 w 94"/>
                  <a:gd name="T23" fmla="*/ 49 h 94"/>
                  <a:gd name="T24" fmla="*/ 66 w 94"/>
                  <a:gd name="T25" fmla="*/ 63 h 94"/>
                  <a:gd name="T26" fmla="*/ 45 w 94"/>
                  <a:gd name="T27" fmla="*/ 49 h 94"/>
                  <a:gd name="T28" fmla="*/ 27 w 94"/>
                  <a:gd name="T29" fmla="*/ 63 h 94"/>
                  <a:gd name="T30" fmla="*/ 27 w 94"/>
                  <a:gd name="T31" fmla="*/ 31 h 94"/>
                  <a:gd name="T32" fmla="*/ 45 w 94"/>
                  <a:gd name="T33" fmla="*/ 45 h 94"/>
                  <a:gd name="T34" fmla="*/ 27 w 94"/>
                  <a:gd name="T35" fmla="*/ 31 h 94"/>
                  <a:gd name="T36" fmla="*/ 45 w 94"/>
                  <a:gd name="T37" fmla="*/ 90 h 94"/>
                  <a:gd name="T38" fmla="*/ 29 w 94"/>
                  <a:gd name="T39" fmla="*/ 67 h 94"/>
                  <a:gd name="T40" fmla="*/ 49 w 94"/>
                  <a:gd name="T41" fmla="*/ 90 h 94"/>
                  <a:gd name="T42" fmla="*/ 65 w 94"/>
                  <a:gd name="T43" fmla="*/ 67 h 94"/>
                  <a:gd name="T44" fmla="*/ 49 w 94"/>
                  <a:gd name="T45" fmla="*/ 90 h 94"/>
                  <a:gd name="T46" fmla="*/ 45 w 94"/>
                  <a:gd name="T47" fmla="*/ 4 h 94"/>
                  <a:gd name="T48" fmla="*/ 29 w 94"/>
                  <a:gd name="T49" fmla="*/ 27 h 94"/>
                  <a:gd name="T50" fmla="*/ 38 w 94"/>
                  <a:gd name="T51" fmla="*/ 5 h 94"/>
                  <a:gd name="T52" fmla="*/ 11 w 94"/>
                  <a:gd name="T53" fmla="*/ 24 h 94"/>
                  <a:gd name="T54" fmla="*/ 9 w 94"/>
                  <a:gd name="T55" fmla="*/ 27 h 94"/>
                  <a:gd name="T56" fmla="*/ 23 w 94"/>
                  <a:gd name="T57" fmla="*/ 31 h 94"/>
                  <a:gd name="T58" fmla="*/ 4 w 94"/>
                  <a:gd name="T59" fmla="*/ 45 h 94"/>
                  <a:gd name="T60" fmla="*/ 21 w 94"/>
                  <a:gd name="T61" fmla="*/ 49 h 94"/>
                  <a:gd name="T62" fmla="*/ 10 w 94"/>
                  <a:gd name="T63" fmla="*/ 66 h 94"/>
                  <a:gd name="T64" fmla="*/ 4 w 94"/>
                  <a:gd name="T65" fmla="*/ 49 h 94"/>
                  <a:gd name="T66" fmla="*/ 11 w 94"/>
                  <a:gd name="T67" fmla="*/ 70 h 94"/>
                  <a:gd name="T68" fmla="*/ 38 w 94"/>
                  <a:gd name="T69" fmla="*/ 89 h 94"/>
                  <a:gd name="T70" fmla="*/ 56 w 94"/>
                  <a:gd name="T71" fmla="*/ 89 h 94"/>
                  <a:gd name="T72" fmla="*/ 83 w 94"/>
                  <a:gd name="T73" fmla="*/ 70 h 94"/>
                  <a:gd name="T74" fmla="*/ 85 w 94"/>
                  <a:gd name="T75" fmla="*/ 67 h 94"/>
                  <a:gd name="T76" fmla="*/ 70 w 94"/>
                  <a:gd name="T77" fmla="*/ 64 h 94"/>
                  <a:gd name="T78" fmla="*/ 90 w 94"/>
                  <a:gd name="T79" fmla="*/ 49 h 94"/>
                  <a:gd name="T80" fmla="*/ 72 w 94"/>
                  <a:gd name="T81" fmla="*/ 45 h 94"/>
                  <a:gd name="T82" fmla="*/ 84 w 94"/>
                  <a:gd name="T83" fmla="*/ 28 h 94"/>
                  <a:gd name="T84" fmla="*/ 90 w 94"/>
                  <a:gd name="T85" fmla="*/ 45 h 94"/>
                  <a:gd name="T86" fmla="*/ 69 w 94"/>
                  <a:gd name="T87" fmla="*/ 27 h 94"/>
                  <a:gd name="T88" fmla="*/ 83 w 94"/>
                  <a:gd name="T8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" h="94">
                    <a:moveTo>
                      <a:pt x="51" y="0"/>
                    </a:moveTo>
                    <a:cubicBezTo>
                      <a:pt x="51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2"/>
                      <a:pt x="0" y="23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3"/>
                      <a:pt x="75" y="2"/>
                      <a:pt x="51" y="0"/>
                    </a:cubicBezTo>
                    <a:close/>
                    <a:moveTo>
                      <a:pt x="65" y="27"/>
                    </a:moveTo>
                    <a:cubicBezTo>
                      <a:pt x="60" y="28"/>
                      <a:pt x="55" y="28"/>
                      <a:pt x="49" y="28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6" y="10"/>
                      <a:pt x="62" y="18"/>
                      <a:pt x="65" y="27"/>
                    </a:cubicBezTo>
                    <a:close/>
                    <a:moveTo>
                      <a:pt x="68" y="45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5" y="32"/>
                      <a:pt x="61" y="32"/>
                      <a:pt x="66" y="31"/>
                    </a:cubicBezTo>
                    <a:cubicBezTo>
                      <a:pt x="68" y="36"/>
                      <a:pt x="68" y="40"/>
                      <a:pt x="68" y="45"/>
                    </a:cubicBezTo>
                    <a:close/>
                    <a:moveTo>
                      <a:pt x="66" y="63"/>
                    </a:moveTo>
                    <a:cubicBezTo>
                      <a:pt x="61" y="62"/>
                      <a:pt x="55" y="62"/>
                      <a:pt x="49" y="62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54"/>
                      <a:pt x="68" y="58"/>
                      <a:pt x="66" y="63"/>
                    </a:cubicBezTo>
                    <a:close/>
                    <a:moveTo>
                      <a:pt x="25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39" y="62"/>
                      <a:pt x="33" y="62"/>
                      <a:pt x="27" y="63"/>
                    </a:cubicBezTo>
                    <a:cubicBezTo>
                      <a:pt x="26" y="58"/>
                      <a:pt x="25" y="54"/>
                      <a:pt x="25" y="49"/>
                    </a:cubicBezTo>
                    <a:close/>
                    <a:moveTo>
                      <a:pt x="27" y="31"/>
                    </a:moveTo>
                    <a:cubicBezTo>
                      <a:pt x="33" y="32"/>
                      <a:pt x="39" y="32"/>
                      <a:pt x="45" y="3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6" y="40"/>
                      <a:pt x="26" y="35"/>
                      <a:pt x="27" y="31"/>
                    </a:cubicBezTo>
                    <a:close/>
                    <a:moveTo>
                      <a:pt x="45" y="66"/>
                    </a:move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37" y="84"/>
                      <a:pt x="32" y="76"/>
                      <a:pt x="29" y="67"/>
                    </a:cubicBezTo>
                    <a:cubicBezTo>
                      <a:pt x="34" y="66"/>
                      <a:pt x="39" y="66"/>
                      <a:pt x="45" y="66"/>
                    </a:cubicBezTo>
                    <a:close/>
                    <a:moveTo>
                      <a:pt x="49" y="90"/>
                    </a:moveTo>
                    <a:cubicBezTo>
                      <a:pt x="49" y="66"/>
                      <a:pt x="49" y="66"/>
                      <a:pt x="49" y="66"/>
                    </a:cubicBezTo>
                    <a:cubicBezTo>
                      <a:pt x="55" y="66"/>
                      <a:pt x="60" y="66"/>
                      <a:pt x="65" y="67"/>
                    </a:cubicBezTo>
                    <a:cubicBezTo>
                      <a:pt x="62" y="76"/>
                      <a:pt x="56" y="84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lose/>
                    <a:moveTo>
                      <a:pt x="45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28"/>
                      <a:pt x="34" y="28"/>
                      <a:pt x="29" y="27"/>
                    </a:cubicBezTo>
                    <a:cubicBezTo>
                      <a:pt x="32" y="18"/>
                      <a:pt x="37" y="10"/>
                      <a:pt x="45" y="4"/>
                    </a:cubicBezTo>
                    <a:close/>
                    <a:moveTo>
                      <a:pt x="38" y="5"/>
                    </a:moveTo>
                    <a:cubicBezTo>
                      <a:pt x="32" y="11"/>
                      <a:pt x="27" y="18"/>
                      <a:pt x="25" y="27"/>
                    </a:cubicBezTo>
                    <a:cubicBezTo>
                      <a:pt x="20" y="26"/>
                      <a:pt x="15" y="25"/>
                      <a:pt x="11" y="24"/>
                    </a:cubicBezTo>
                    <a:cubicBezTo>
                      <a:pt x="17" y="15"/>
                      <a:pt x="27" y="8"/>
                      <a:pt x="38" y="5"/>
                    </a:cubicBezTo>
                    <a:close/>
                    <a:moveTo>
                      <a:pt x="9" y="27"/>
                    </a:moveTo>
                    <a:cubicBezTo>
                      <a:pt x="9" y="27"/>
                      <a:pt x="9" y="28"/>
                      <a:pt x="10" y="28"/>
                    </a:cubicBezTo>
                    <a:cubicBezTo>
                      <a:pt x="14" y="29"/>
                      <a:pt x="18" y="30"/>
                      <a:pt x="23" y="31"/>
                    </a:cubicBezTo>
                    <a:cubicBezTo>
                      <a:pt x="22" y="35"/>
                      <a:pt x="22" y="40"/>
                      <a:pt x="21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9"/>
                      <a:pt x="6" y="33"/>
                      <a:pt x="9" y="27"/>
                    </a:cubicBezTo>
                    <a:close/>
                    <a:moveTo>
                      <a:pt x="21" y="49"/>
                    </a:moveTo>
                    <a:cubicBezTo>
                      <a:pt x="21" y="54"/>
                      <a:pt x="22" y="59"/>
                      <a:pt x="23" y="64"/>
                    </a:cubicBezTo>
                    <a:cubicBezTo>
                      <a:pt x="19" y="64"/>
                      <a:pt x="14" y="65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6" y="61"/>
                      <a:pt x="5" y="55"/>
                      <a:pt x="4" y="49"/>
                    </a:cubicBezTo>
                    <a:lnTo>
                      <a:pt x="21" y="49"/>
                    </a:lnTo>
                    <a:close/>
                    <a:moveTo>
                      <a:pt x="11" y="70"/>
                    </a:moveTo>
                    <a:cubicBezTo>
                      <a:pt x="15" y="69"/>
                      <a:pt x="20" y="68"/>
                      <a:pt x="25" y="67"/>
                    </a:cubicBezTo>
                    <a:cubicBezTo>
                      <a:pt x="27" y="76"/>
                      <a:pt x="32" y="83"/>
                      <a:pt x="38" y="89"/>
                    </a:cubicBezTo>
                    <a:cubicBezTo>
                      <a:pt x="27" y="86"/>
                      <a:pt x="17" y="80"/>
                      <a:pt x="11" y="70"/>
                    </a:cubicBezTo>
                    <a:close/>
                    <a:moveTo>
                      <a:pt x="56" y="89"/>
                    </a:moveTo>
                    <a:cubicBezTo>
                      <a:pt x="62" y="83"/>
                      <a:pt x="66" y="76"/>
                      <a:pt x="69" y="67"/>
                    </a:cubicBezTo>
                    <a:cubicBezTo>
                      <a:pt x="74" y="68"/>
                      <a:pt x="79" y="69"/>
                      <a:pt x="83" y="70"/>
                    </a:cubicBezTo>
                    <a:cubicBezTo>
                      <a:pt x="77" y="79"/>
                      <a:pt x="67" y="86"/>
                      <a:pt x="56" y="89"/>
                    </a:cubicBezTo>
                    <a:close/>
                    <a:moveTo>
                      <a:pt x="85" y="67"/>
                    </a:moveTo>
                    <a:cubicBezTo>
                      <a:pt x="85" y="67"/>
                      <a:pt x="85" y="67"/>
                      <a:pt x="84" y="66"/>
                    </a:cubicBezTo>
                    <a:cubicBezTo>
                      <a:pt x="80" y="65"/>
                      <a:pt x="75" y="64"/>
                      <a:pt x="70" y="64"/>
                    </a:cubicBezTo>
                    <a:cubicBezTo>
                      <a:pt x="72" y="59"/>
                      <a:pt x="72" y="54"/>
                      <a:pt x="72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9" y="55"/>
                      <a:pt x="88" y="61"/>
                      <a:pt x="85" y="67"/>
                    </a:cubicBezTo>
                    <a:close/>
                    <a:moveTo>
                      <a:pt x="72" y="45"/>
                    </a:moveTo>
                    <a:cubicBezTo>
                      <a:pt x="72" y="40"/>
                      <a:pt x="72" y="35"/>
                      <a:pt x="70" y="31"/>
                    </a:cubicBezTo>
                    <a:cubicBezTo>
                      <a:pt x="75" y="30"/>
                      <a:pt x="80" y="29"/>
                      <a:pt x="84" y="28"/>
                    </a:cubicBezTo>
                    <a:cubicBezTo>
                      <a:pt x="85" y="28"/>
                      <a:pt x="85" y="27"/>
                      <a:pt x="85" y="27"/>
                    </a:cubicBezTo>
                    <a:cubicBezTo>
                      <a:pt x="88" y="33"/>
                      <a:pt x="89" y="39"/>
                      <a:pt x="90" y="45"/>
                    </a:cubicBezTo>
                    <a:lnTo>
                      <a:pt x="72" y="45"/>
                    </a:lnTo>
                    <a:close/>
                    <a:moveTo>
                      <a:pt x="69" y="27"/>
                    </a:moveTo>
                    <a:cubicBezTo>
                      <a:pt x="66" y="18"/>
                      <a:pt x="62" y="11"/>
                      <a:pt x="56" y="5"/>
                    </a:cubicBezTo>
                    <a:cubicBezTo>
                      <a:pt x="67" y="8"/>
                      <a:pt x="77" y="15"/>
                      <a:pt x="83" y="24"/>
                    </a:cubicBezTo>
                    <a:cubicBezTo>
                      <a:pt x="79" y="25"/>
                      <a:pt x="74" y="26"/>
                      <a:pt x="69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782507" y="2159813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泪滴形 22"/>
              <p:cNvSpPr/>
              <p:nvPr/>
            </p:nvSpPr>
            <p:spPr>
              <a:xfrm rot="8100000">
                <a:off x="8722506" y="1955021"/>
                <a:ext cx="165724" cy="165724"/>
              </a:xfrm>
              <a:prstGeom prst="teardrop">
                <a:avLst>
                  <a:gd name="adj" fmla="val 12387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760678" y="1995822"/>
                <a:ext cx="89378" cy="89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940867" y="1374509"/>
              <a:ext cx="409357" cy="281621"/>
              <a:chOff x="8585451" y="2616695"/>
              <a:chExt cx="409357" cy="281621"/>
            </a:xfrm>
          </p:grpSpPr>
          <p:sp>
            <p:nvSpPr>
              <p:cNvPr id="15" name="对话气泡: 椭圆形 14"/>
              <p:cNvSpPr/>
              <p:nvPr/>
            </p:nvSpPr>
            <p:spPr>
              <a:xfrm>
                <a:off x="8585451" y="2616695"/>
                <a:ext cx="338810" cy="250474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对话气泡: 椭圆形 15"/>
              <p:cNvSpPr/>
              <p:nvPr/>
            </p:nvSpPr>
            <p:spPr>
              <a:xfrm flipH="1">
                <a:off x="8697165" y="2678275"/>
                <a:ext cx="297643" cy="220041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53692" y="2752295"/>
                <a:ext cx="193263" cy="72000"/>
                <a:chOff x="8753692" y="2752295"/>
                <a:chExt cx="193263" cy="72000"/>
              </a:xfrm>
            </p:grpSpPr>
            <p:sp>
              <p:nvSpPr>
                <p:cNvPr id="18" name="星形: 五角 17"/>
                <p:cNvSpPr/>
                <p:nvPr/>
              </p:nvSpPr>
              <p:spPr>
                <a:xfrm>
                  <a:off x="8814056" y="2752295"/>
                  <a:ext cx="72000" cy="720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星形: 五角 18"/>
                <p:cNvSpPr/>
                <p:nvPr/>
              </p:nvSpPr>
              <p:spPr>
                <a:xfrm>
                  <a:off x="8900155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星形: 五角 19"/>
                <p:cNvSpPr/>
                <p:nvPr/>
              </p:nvSpPr>
              <p:spPr>
                <a:xfrm>
                  <a:off x="8753692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3466922" y="1808894"/>
              <a:ext cx="306426" cy="169818"/>
              <a:chOff x="7344236" y="2061921"/>
              <a:chExt cx="354013" cy="196190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7344236" y="2061921"/>
                <a:ext cx="354013" cy="196190"/>
              </a:xfrm>
              <a:custGeom>
                <a:avLst/>
                <a:gdLst>
                  <a:gd name="connsiteX0" fmla="*/ 152918 w 305836"/>
                  <a:gd name="connsiteY0" fmla="*/ 0 h 155563"/>
                  <a:gd name="connsiteX1" fmla="*/ 292326 w 305836"/>
                  <a:gd name="connsiteY1" fmla="*/ 57745 h 155563"/>
                  <a:gd name="connsiteX2" fmla="*/ 305836 w 305836"/>
                  <a:gd name="connsiteY2" fmla="*/ 77782 h 155563"/>
                  <a:gd name="connsiteX3" fmla="*/ 292326 w 305836"/>
                  <a:gd name="connsiteY3" fmla="*/ 97818 h 155563"/>
                  <a:gd name="connsiteX4" fmla="*/ 152918 w 305836"/>
                  <a:gd name="connsiteY4" fmla="*/ 155563 h 155563"/>
                  <a:gd name="connsiteX5" fmla="*/ 13510 w 305836"/>
                  <a:gd name="connsiteY5" fmla="*/ 97818 h 155563"/>
                  <a:gd name="connsiteX6" fmla="*/ 0 w 305836"/>
                  <a:gd name="connsiteY6" fmla="*/ 77782 h 155563"/>
                  <a:gd name="connsiteX7" fmla="*/ 13510 w 305836"/>
                  <a:gd name="connsiteY7" fmla="*/ 57745 h 155563"/>
                  <a:gd name="connsiteX8" fmla="*/ 152918 w 305836"/>
                  <a:gd name="connsiteY8" fmla="*/ 0 h 1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836" h="155563">
                    <a:moveTo>
                      <a:pt x="152918" y="0"/>
                    </a:moveTo>
                    <a:cubicBezTo>
                      <a:pt x="207361" y="0"/>
                      <a:pt x="256649" y="22067"/>
                      <a:pt x="292326" y="57745"/>
                    </a:cubicBezTo>
                    <a:lnTo>
                      <a:pt x="305836" y="77782"/>
                    </a:lnTo>
                    <a:lnTo>
                      <a:pt x="292326" y="97818"/>
                    </a:lnTo>
                    <a:cubicBezTo>
                      <a:pt x="256649" y="133496"/>
                      <a:pt x="207361" y="155563"/>
                      <a:pt x="152918" y="155563"/>
                    </a:cubicBezTo>
                    <a:cubicBezTo>
                      <a:pt x="98476" y="155563"/>
                      <a:pt x="49187" y="133496"/>
                      <a:pt x="13510" y="97818"/>
                    </a:cubicBezTo>
                    <a:lnTo>
                      <a:pt x="0" y="77782"/>
                    </a:lnTo>
                    <a:lnTo>
                      <a:pt x="13510" y="57745"/>
                    </a:lnTo>
                    <a:cubicBezTo>
                      <a:pt x="49187" y="22067"/>
                      <a:pt x="98476" y="0"/>
                      <a:pt x="15291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456860" y="2095634"/>
                <a:ext cx="128764" cy="1287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4786815" y="171634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b="1" dirty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320165" y="2755265"/>
            <a:ext cx="9954260" cy="241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553301" y="993321"/>
            <a:ext cx="1415772" cy="1765033"/>
            <a:chOff x="6946261" y="940197"/>
            <a:chExt cx="3339272" cy="4163051"/>
          </a:xfrm>
        </p:grpSpPr>
        <p:sp>
          <p:nvSpPr>
            <p:cNvPr id="41" name="矩形 40"/>
            <p:cNvSpPr/>
            <p:nvPr/>
          </p:nvSpPr>
          <p:spPr>
            <a:xfrm rot="680898">
              <a:off x="8432837" y="1136608"/>
              <a:ext cx="76181" cy="3368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694595">
              <a:off x="6946261" y="940197"/>
              <a:ext cx="3138176" cy="3397951"/>
              <a:chOff x="8394931" y="930147"/>
              <a:chExt cx="3138176" cy="3397951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"/>
              <a:srcRect l="34864" t="18817" r="40918" b="22657"/>
              <a:stretch>
                <a:fillRect/>
              </a:stretch>
            </p:blipFill>
            <p:spPr>
              <a:xfrm>
                <a:off x="8463511" y="1318999"/>
                <a:ext cx="3001015" cy="3001016"/>
              </a:xfrm>
              <a:custGeom>
                <a:avLst/>
                <a:gdLst>
                  <a:gd name="connsiteX0" fmla="*/ 1434353 w 2868706"/>
                  <a:gd name="connsiteY0" fmla="*/ 0 h 2868706"/>
                  <a:gd name="connsiteX1" fmla="*/ 2868706 w 2868706"/>
                  <a:gd name="connsiteY1" fmla="*/ 1434353 h 2868706"/>
                  <a:gd name="connsiteX2" fmla="*/ 1434353 w 2868706"/>
                  <a:gd name="connsiteY2" fmla="*/ 2868706 h 2868706"/>
                  <a:gd name="connsiteX3" fmla="*/ 0 w 2868706"/>
                  <a:gd name="connsiteY3" fmla="*/ 1434353 h 2868706"/>
                  <a:gd name="connsiteX4" fmla="*/ 1434353 w 2868706"/>
                  <a:gd name="connsiteY4" fmla="*/ 0 h 28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706" h="2868706">
                    <a:moveTo>
                      <a:pt x="1434353" y="0"/>
                    </a:moveTo>
                    <a:cubicBezTo>
                      <a:pt x="2226524" y="0"/>
                      <a:pt x="2868706" y="642182"/>
                      <a:pt x="2868706" y="1434353"/>
                    </a:cubicBezTo>
                    <a:cubicBezTo>
                      <a:pt x="2868706" y="2226524"/>
                      <a:pt x="2226524" y="2868706"/>
                      <a:pt x="1434353" y="2868706"/>
                    </a:cubicBezTo>
                    <a:cubicBezTo>
                      <a:pt x="642183" y="2868706"/>
                      <a:pt x="0" y="2226524"/>
                      <a:pt x="0" y="1434353"/>
                    </a:cubicBezTo>
                    <a:cubicBezTo>
                      <a:pt x="0" y="642182"/>
                      <a:pt x="642183" y="0"/>
                      <a:pt x="14343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</p:pic>
          <p:sp>
            <p:nvSpPr>
              <p:cNvPr id="51" name="椭圆 50"/>
              <p:cNvSpPr/>
              <p:nvPr/>
            </p:nvSpPr>
            <p:spPr>
              <a:xfrm>
                <a:off x="9650590" y="1318999"/>
                <a:ext cx="614498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190676" y="1318999"/>
                <a:ext cx="1546684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778693" y="1318999"/>
                <a:ext cx="2370650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63511" y="1318999"/>
                <a:ext cx="3001016" cy="300101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弧形 45"/>
              <p:cNvSpPr/>
              <p:nvPr/>
            </p:nvSpPr>
            <p:spPr>
              <a:xfrm>
                <a:off x="8570191" y="1886013"/>
                <a:ext cx="2787656" cy="643890"/>
              </a:xfrm>
              <a:prstGeom prst="arc">
                <a:avLst>
                  <a:gd name="adj1" fmla="val 94160"/>
                  <a:gd name="adj2" fmla="val 1073141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弧形 46"/>
              <p:cNvSpPr/>
              <p:nvPr/>
            </p:nvSpPr>
            <p:spPr>
              <a:xfrm>
                <a:off x="8935952" y="1274465"/>
                <a:ext cx="2056134" cy="779988"/>
              </a:xfrm>
              <a:prstGeom prst="arc">
                <a:avLst>
                  <a:gd name="adj1" fmla="val 195251"/>
                  <a:gd name="adj2" fmla="val 10609836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49"/>
              <p:cNvSpPr/>
              <p:nvPr/>
            </p:nvSpPr>
            <p:spPr>
              <a:xfrm>
                <a:off x="9355052" y="930147"/>
                <a:ext cx="1217934" cy="643890"/>
              </a:xfrm>
              <a:prstGeom prst="arc">
                <a:avLst>
                  <a:gd name="adj1" fmla="val 1015968"/>
                  <a:gd name="adj2" fmla="val 9774865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8394931" y="2446272"/>
                <a:ext cx="3138176" cy="673318"/>
              </a:xfrm>
              <a:prstGeom prst="arc">
                <a:avLst>
                  <a:gd name="adj1" fmla="val 250461"/>
                  <a:gd name="adj2" fmla="val 1055193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8530567" y="2912235"/>
                <a:ext cx="2866904" cy="826175"/>
              </a:xfrm>
              <a:prstGeom prst="arc">
                <a:avLst>
                  <a:gd name="adj1" fmla="val 350805"/>
                  <a:gd name="adj2" fmla="val 1046204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48"/>
              <p:cNvSpPr/>
              <p:nvPr/>
            </p:nvSpPr>
            <p:spPr>
              <a:xfrm>
                <a:off x="8817079" y="3287520"/>
                <a:ext cx="2293878" cy="906528"/>
              </a:xfrm>
              <a:prstGeom prst="arc">
                <a:avLst>
                  <a:gd name="adj1" fmla="val 1155798"/>
                  <a:gd name="adj2" fmla="val 957469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任意多边形: 形状 42"/>
            <p:cNvSpPr/>
            <p:nvPr/>
          </p:nvSpPr>
          <p:spPr>
            <a:xfrm>
              <a:off x="7726284" y="1080726"/>
              <a:ext cx="2559249" cy="4022522"/>
            </a:xfrm>
            <a:custGeom>
              <a:avLst/>
              <a:gdLst>
                <a:gd name="connsiteX0" fmla="*/ 956826 w 2559249"/>
                <a:gd name="connsiteY0" fmla="*/ 0 h 4022522"/>
                <a:gd name="connsiteX1" fmla="*/ 2476781 w 2559249"/>
                <a:gd name="connsiteY1" fmla="*/ 1228381 h 4022522"/>
                <a:gd name="connsiteX2" fmla="*/ 1939568 w 2559249"/>
                <a:gd name="connsiteY2" fmla="*/ 3107366 h 4022522"/>
                <a:gd name="connsiteX3" fmla="*/ 750803 w 2559249"/>
                <a:gd name="connsiteY3" fmla="*/ 3531867 h 4022522"/>
                <a:gd name="connsiteX4" fmla="*/ 636190 w 2559249"/>
                <a:gd name="connsiteY4" fmla="*/ 3521068 h 4022522"/>
                <a:gd name="connsiteX5" fmla="*/ 636190 w 2559249"/>
                <a:gd name="connsiteY5" fmla="*/ 3851005 h 4022522"/>
                <a:gd name="connsiteX6" fmla="*/ 984313 w 2559249"/>
                <a:gd name="connsiteY6" fmla="*/ 3851005 h 4022522"/>
                <a:gd name="connsiteX7" fmla="*/ 1027192 w 2559249"/>
                <a:gd name="connsiteY7" fmla="*/ 4022522 h 4022522"/>
                <a:gd name="connsiteX8" fmla="*/ 161546 w 2559249"/>
                <a:gd name="connsiteY8" fmla="*/ 4022522 h 4022522"/>
                <a:gd name="connsiteX9" fmla="*/ 204425 w 2559249"/>
                <a:gd name="connsiteY9" fmla="*/ 3851005 h 4022522"/>
                <a:gd name="connsiteX10" fmla="*/ 552549 w 2559249"/>
                <a:gd name="connsiteY10" fmla="*/ 3851005 h 4022522"/>
                <a:gd name="connsiteX11" fmla="*/ 552549 w 2559249"/>
                <a:gd name="connsiteY11" fmla="*/ 3513187 h 4022522"/>
                <a:gd name="connsiteX12" fmla="*/ 495426 w 2559249"/>
                <a:gd name="connsiteY12" fmla="*/ 3507804 h 4022522"/>
                <a:gd name="connsiteX13" fmla="*/ 0 w 2559249"/>
                <a:gd name="connsiteY13" fmla="*/ 3346648 h 4022522"/>
                <a:gd name="connsiteX14" fmla="*/ 51746 w 2559249"/>
                <a:gd name="connsiteY14" fmla="*/ 3242736 h 4022522"/>
                <a:gd name="connsiteX15" fmla="*/ 1864117 w 2559249"/>
                <a:gd name="connsiteY15" fmla="*/ 3019146 h 4022522"/>
                <a:gd name="connsiteX16" fmla="*/ 2366100 w 2559249"/>
                <a:gd name="connsiteY16" fmla="*/ 1263385 h 4022522"/>
                <a:gd name="connsiteX17" fmla="*/ 945824 w 2559249"/>
                <a:gd name="connsiteY17" fmla="*/ 115562 h 40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9249" h="4022522">
                  <a:moveTo>
                    <a:pt x="956826" y="0"/>
                  </a:moveTo>
                  <a:cubicBezTo>
                    <a:pt x="1664080" y="67333"/>
                    <a:pt x="2262550" y="550998"/>
                    <a:pt x="2476781" y="1228381"/>
                  </a:cubicBezTo>
                  <a:cubicBezTo>
                    <a:pt x="2691011" y="1905764"/>
                    <a:pt x="2479488" y="2645599"/>
                    <a:pt x="1939568" y="3107366"/>
                  </a:cubicBezTo>
                  <a:cubicBezTo>
                    <a:pt x="1602118" y="3395970"/>
                    <a:pt x="1177258" y="3541000"/>
                    <a:pt x="750803" y="3531867"/>
                  </a:cubicBezTo>
                  <a:lnTo>
                    <a:pt x="636190" y="3521068"/>
                  </a:lnTo>
                  <a:lnTo>
                    <a:pt x="636190" y="3851005"/>
                  </a:lnTo>
                  <a:lnTo>
                    <a:pt x="984313" y="3851005"/>
                  </a:lnTo>
                  <a:lnTo>
                    <a:pt x="1027192" y="4022522"/>
                  </a:lnTo>
                  <a:lnTo>
                    <a:pt x="161546" y="4022522"/>
                  </a:lnTo>
                  <a:lnTo>
                    <a:pt x="204425" y="3851005"/>
                  </a:lnTo>
                  <a:lnTo>
                    <a:pt x="552549" y="3851005"/>
                  </a:lnTo>
                  <a:lnTo>
                    <a:pt x="552549" y="3513187"/>
                  </a:lnTo>
                  <a:lnTo>
                    <a:pt x="495426" y="3507804"/>
                  </a:lnTo>
                  <a:cubicBezTo>
                    <a:pt x="325963" y="3479316"/>
                    <a:pt x="158989" y="3425823"/>
                    <a:pt x="0" y="3346648"/>
                  </a:cubicBezTo>
                  <a:lnTo>
                    <a:pt x="51746" y="3242736"/>
                  </a:lnTo>
                  <a:cubicBezTo>
                    <a:pt x="645998" y="3538667"/>
                    <a:pt x="1359605" y="3450630"/>
                    <a:pt x="1864117" y="3019146"/>
                  </a:cubicBezTo>
                  <a:cubicBezTo>
                    <a:pt x="2368629" y="2587662"/>
                    <a:pt x="2566281" y="1896345"/>
                    <a:pt x="2366100" y="1263385"/>
                  </a:cubicBezTo>
                  <a:cubicBezTo>
                    <a:pt x="2165919" y="630425"/>
                    <a:pt x="1606696" y="178479"/>
                    <a:pt x="945824" y="1155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01190" y="2865120"/>
            <a:ext cx="91033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要求：</a:t>
            </a:r>
            <a:endParaRPr lang="zh-CN" altLang="en-US" sz="2800" b="1" dirty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观察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图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1.6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sym typeface="+mn-ea"/>
              </a:rPr>
              <a:t>以及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地球模型，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sym typeface="+mn-ea"/>
              </a:rPr>
              <a:t>探究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纬度的分布规律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                     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尝试回答学案上的问题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+mn-ea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3030" y="1103866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教学环节三：观察探究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695" y="1889695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b="1" dirty="0">
                <a:latin typeface="+mn-ea"/>
              </a:rPr>
              <a:t>纬度的分布规律</a:t>
            </a:r>
            <a:endParaRPr lang="zh-CN" altLang="en-US" sz="4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/>
          <p:nvPr/>
        </p:nvSpPr>
        <p:spPr>
          <a:xfrm>
            <a:off x="1549400" y="1193165"/>
            <a:ext cx="4267200" cy="4419600"/>
          </a:xfrm>
          <a:prstGeom prst="ellipse">
            <a:avLst/>
          </a:prstGeom>
          <a:solidFill>
            <a:srgbClr val="27AF85">
              <a:alpha val="29000"/>
            </a:srgbClr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grpSp>
        <p:nvGrpSpPr>
          <p:cNvPr id="45059" name="Group 3"/>
          <p:cNvGrpSpPr/>
          <p:nvPr/>
        </p:nvGrpSpPr>
        <p:grpSpPr>
          <a:xfrm rot="0">
            <a:off x="1565275" y="2722880"/>
            <a:ext cx="4270375" cy="1430020"/>
            <a:chOff x="1382" y="1667"/>
            <a:chExt cx="2690" cy="901"/>
          </a:xfrm>
        </p:grpSpPr>
        <p:sp>
          <p:nvSpPr>
            <p:cNvPr id="45060" name="Oval 4"/>
            <p:cNvSpPr/>
            <p:nvPr/>
          </p:nvSpPr>
          <p:spPr>
            <a:xfrm>
              <a:off x="1383" y="1680"/>
              <a:ext cx="2688" cy="864"/>
            </a:xfrm>
            <a:prstGeom prst="ellipse">
              <a:avLst/>
            </a:prstGeom>
            <a:gradFill rotWithShape="0">
              <a:gsLst>
                <a:gs pos="0">
                  <a:srgbClr val="76765E">
                    <a:alpha val="100000"/>
                    <a:lumMod val="62000"/>
                    <a:lumOff val="38000"/>
                  </a:srgbClr>
                </a:gs>
                <a:gs pos="100000">
                  <a:srgbClr val="FFFFCC"/>
                </a:gs>
              </a:gsLst>
              <a:lin ang="5400000" scaled="1"/>
            </a:gradFill>
            <a:ln w="57150">
              <a:noFill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</a:endParaRPr>
            </a:p>
          </p:txBody>
        </p:sp>
        <p:sp>
          <p:nvSpPr>
            <p:cNvPr id="45061" name="Arc 5"/>
            <p:cNvSpPr/>
            <p:nvPr/>
          </p:nvSpPr>
          <p:spPr>
            <a:xfrm rot="5400000" flipH="1">
              <a:off x="2454" y="593"/>
              <a:ext cx="544" cy="268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5" y="2689"/>
                </a:cxn>
                <a:cxn ang="0">
                  <a:pos x="0" y="1349"/>
                </a:cxn>
              </a:cxnLst>
              <a:rect l="0" t="0" r="0" b="0"/>
              <a:pathLst>
                <a:path w="21600" h="42544" fill="none">
                  <a:moveTo>
                    <a:pt x="3269" y="-1"/>
                  </a:moveTo>
                  <a:cubicBezTo>
                    <a:pt x="13813" y="1614"/>
                    <a:pt x="21600" y="10683"/>
                    <a:pt x="21600" y="21351"/>
                  </a:cubicBezTo>
                  <a:cubicBezTo>
                    <a:pt x="21600" y="31671"/>
                    <a:pt x="14298" y="40550"/>
                    <a:pt x="4172" y="42544"/>
                  </a:cubicBezTo>
                </a:path>
                <a:path w="21600" h="42544" stroke="0">
                  <a:moveTo>
                    <a:pt x="3269" y="-1"/>
                  </a:moveTo>
                  <a:cubicBezTo>
                    <a:pt x="13813" y="1614"/>
                    <a:pt x="21600" y="10683"/>
                    <a:pt x="21600" y="21351"/>
                  </a:cubicBezTo>
                  <a:cubicBezTo>
                    <a:pt x="21600" y="31671"/>
                    <a:pt x="14298" y="40550"/>
                    <a:pt x="4172" y="42544"/>
                  </a:cubicBezTo>
                  <a:lnTo>
                    <a:pt x="0" y="21351"/>
                  </a:lnTo>
                  <a:lnTo>
                    <a:pt x="3269" y="-1"/>
                  </a:ln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2" name="Arc 6"/>
            <p:cNvSpPr/>
            <p:nvPr/>
          </p:nvSpPr>
          <p:spPr>
            <a:xfrm rot="-5400000" flipH="1" flipV="1">
              <a:off x="2472" y="980"/>
              <a:ext cx="498" cy="267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64" y="2678"/>
                </a:cxn>
                <a:cxn ang="0">
                  <a:pos x="0" y="1327"/>
                </a:cxn>
              </a:cxnLst>
              <a:rect l="0" t="0" r="0" b="0"/>
              <a:pathLst>
                <a:path w="21600" h="42463" fill="none">
                  <a:moveTo>
                    <a:pt x="4891" y="0"/>
                  </a:moveTo>
                  <a:cubicBezTo>
                    <a:pt x="14675" y="2275"/>
                    <a:pt x="21600" y="10994"/>
                    <a:pt x="21600" y="21039"/>
                  </a:cubicBezTo>
                  <a:cubicBezTo>
                    <a:pt x="21600" y="31903"/>
                    <a:pt x="13530" y="41076"/>
                    <a:pt x="2754" y="42462"/>
                  </a:cubicBezTo>
                </a:path>
                <a:path w="21600" h="42463" stroke="0">
                  <a:moveTo>
                    <a:pt x="4891" y="0"/>
                  </a:moveTo>
                  <a:cubicBezTo>
                    <a:pt x="14675" y="2275"/>
                    <a:pt x="21600" y="10994"/>
                    <a:pt x="21600" y="21039"/>
                  </a:cubicBezTo>
                  <a:cubicBezTo>
                    <a:pt x="21600" y="31903"/>
                    <a:pt x="13530" y="41076"/>
                    <a:pt x="2754" y="42462"/>
                  </a:cubicBezTo>
                  <a:lnTo>
                    <a:pt x="0" y="21039"/>
                  </a:lnTo>
                  <a:lnTo>
                    <a:pt x="4891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63" name="Oval 7"/>
          <p:cNvSpPr/>
          <p:nvPr/>
        </p:nvSpPr>
        <p:spPr>
          <a:xfrm>
            <a:off x="3638550" y="3352800"/>
            <a:ext cx="152400" cy="762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grpSp>
        <p:nvGrpSpPr>
          <p:cNvPr id="166920" name="Group 8"/>
          <p:cNvGrpSpPr/>
          <p:nvPr/>
        </p:nvGrpSpPr>
        <p:grpSpPr>
          <a:xfrm rot="0">
            <a:off x="2629535" y="1339850"/>
            <a:ext cx="2120265" cy="381000"/>
            <a:chOff x="2018" y="844"/>
            <a:chExt cx="1497" cy="242"/>
          </a:xfrm>
        </p:grpSpPr>
        <p:sp>
          <p:nvSpPr>
            <p:cNvPr id="45065" name="Oval 9"/>
            <p:cNvSpPr/>
            <p:nvPr/>
          </p:nvSpPr>
          <p:spPr>
            <a:xfrm>
              <a:off x="2019" y="847"/>
              <a:ext cx="1495" cy="233"/>
            </a:xfrm>
            <a:prstGeom prst="ellipse">
              <a:avLst/>
            </a:prstGeom>
            <a:gradFill rotWithShape="0">
              <a:gsLst>
                <a:gs pos="0">
                  <a:srgbClr val="76765E">
                    <a:lumMod val="62000"/>
                    <a:lumOff val="38000"/>
                  </a:srgbClr>
                </a:gs>
                <a:gs pos="100000">
                  <a:srgbClr val="FFFFCC"/>
                </a:gs>
              </a:gsLst>
              <a:lin ang="5400000" scaled="1"/>
            </a:gradFill>
            <a:ln w="57150">
              <a:noFill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华文仿宋" panose="02010600040101010101" pitchFamily="2" charset="-122"/>
              </a:endParaRPr>
            </a:p>
          </p:txBody>
        </p:sp>
        <p:sp>
          <p:nvSpPr>
            <p:cNvPr id="45066" name="Arc 10"/>
            <p:cNvSpPr/>
            <p:nvPr/>
          </p:nvSpPr>
          <p:spPr>
            <a:xfrm rot="5400000" flipH="1">
              <a:off x="2694" y="169"/>
              <a:ext cx="146" cy="149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1496"/>
                </a:cxn>
                <a:cxn ang="0">
                  <a:pos x="0" y="751"/>
                </a:cxn>
              </a:cxnLst>
              <a:rect l="0" t="0" r="0" b="0"/>
              <a:pathLst>
                <a:path w="21600" h="42544" fill="none">
                  <a:moveTo>
                    <a:pt x="3269" y="-1"/>
                  </a:moveTo>
                  <a:cubicBezTo>
                    <a:pt x="13813" y="1614"/>
                    <a:pt x="21600" y="10683"/>
                    <a:pt x="21600" y="21351"/>
                  </a:cubicBezTo>
                  <a:cubicBezTo>
                    <a:pt x="21600" y="31671"/>
                    <a:pt x="14298" y="40550"/>
                    <a:pt x="4172" y="42544"/>
                  </a:cubicBezTo>
                </a:path>
                <a:path w="21600" h="42544" stroke="0">
                  <a:moveTo>
                    <a:pt x="3269" y="-1"/>
                  </a:moveTo>
                  <a:cubicBezTo>
                    <a:pt x="13813" y="1614"/>
                    <a:pt x="21600" y="10683"/>
                    <a:pt x="21600" y="21351"/>
                  </a:cubicBezTo>
                  <a:cubicBezTo>
                    <a:pt x="21600" y="31671"/>
                    <a:pt x="14298" y="40550"/>
                    <a:pt x="4172" y="42544"/>
                  </a:cubicBezTo>
                  <a:lnTo>
                    <a:pt x="0" y="21351"/>
                  </a:lnTo>
                  <a:lnTo>
                    <a:pt x="3269" y="-1"/>
                  </a:lnTo>
                  <a:close/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7" name="Arc 11"/>
            <p:cNvSpPr/>
            <p:nvPr/>
          </p:nvSpPr>
          <p:spPr>
            <a:xfrm rot="-5400000" flipH="1" flipV="1">
              <a:off x="2696" y="274"/>
              <a:ext cx="134" cy="149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7" y="1490"/>
                </a:cxn>
                <a:cxn ang="0">
                  <a:pos x="0" y="738"/>
                </a:cxn>
              </a:cxnLst>
              <a:rect l="0" t="0" r="0" b="0"/>
              <a:pathLst>
                <a:path w="21600" h="42463" fill="none">
                  <a:moveTo>
                    <a:pt x="4891" y="0"/>
                  </a:moveTo>
                  <a:cubicBezTo>
                    <a:pt x="14675" y="2275"/>
                    <a:pt x="21600" y="10994"/>
                    <a:pt x="21600" y="21039"/>
                  </a:cubicBezTo>
                  <a:cubicBezTo>
                    <a:pt x="21600" y="31903"/>
                    <a:pt x="13530" y="41076"/>
                    <a:pt x="2754" y="42462"/>
                  </a:cubicBezTo>
                </a:path>
                <a:path w="21600" h="42463" stroke="0">
                  <a:moveTo>
                    <a:pt x="4891" y="0"/>
                  </a:moveTo>
                  <a:cubicBezTo>
                    <a:pt x="14675" y="2275"/>
                    <a:pt x="21600" y="10994"/>
                    <a:pt x="21600" y="21039"/>
                  </a:cubicBezTo>
                  <a:cubicBezTo>
                    <a:pt x="21600" y="31903"/>
                    <a:pt x="13530" y="41076"/>
                    <a:pt x="2754" y="42462"/>
                  </a:cubicBezTo>
                  <a:lnTo>
                    <a:pt x="0" y="21039"/>
                  </a:lnTo>
                  <a:lnTo>
                    <a:pt x="489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6924" name="Line 12"/>
          <p:cNvSpPr/>
          <p:nvPr/>
        </p:nvSpPr>
        <p:spPr>
          <a:xfrm>
            <a:off x="1567180" y="3434080"/>
            <a:ext cx="2089150" cy="0"/>
          </a:xfrm>
          <a:prstGeom prst="line">
            <a:avLst/>
          </a:prstGeom>
          <a:ln w="57150" cap="flat" cmpd="sng">
            <a:solidFill>
              <a:srgbClr val="FB700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6925" name="Line 13"/>
          <p:cNvSpPr/>
          <p:nvPr/>
        </p:nvSpPr>
        <p:spPr>
          <a:xfrm>
            <a:off x="2569210" y="1509395"/>
            <a:ext cx="1087120" cy="1852930"/>
          </a:xfrm>
          <a:prstGeom prst="line">
            <a:avLst/>
          </a:prstGeom>
          <a:ln w="57150" cap="flat" cmpd="sng">
            <a:solidFill>
              <a:srgbClr val="FB700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6926" name="Arc 14"/>
          <p:cNvSpPr/>
          <p:nvPr/>
        </p:nvSpPr>
        <p:spPr>
          <a:xfrm rot="19682934" flipH="1">
            <a:off x="3227705" y="3059430"/>
            <a:ext cx="355600" cy="517525"/>
          </a:xfrm>
          <a:custGeom>
            <a:avLst/>
            <a:gdLst/>
            <a:ahLst/>
            <a:cxnLst>
              <a:cxn ang="0">
                <a:pos x="0" y="7835"/>
              </a:cxn>
              <a:cxn ang="0">
                <a:pos x="355600" y="248388"/>
              </a:cxn>
              <a:cxn ang="0">
                <a:pos x="60017" y="517525"/>
              </a:cxn>
            </a:cxnLst>
            <a:rect l="0" t="0" r="0" b="0"/>
            <a:pathLst>
              <a:path w="22195" h="21600" fill="none">
                <a:moveTo>
                  <a:pt x="0" y="327"/>
                </a:moveTo>
                <a:cubicBezTo>
                  <a:pt x="1236" y="109"/>
                  <a:pt x="2490" y="0"/>
                  <a:pt x="3746" y="0"/>
                </a:cubicBezTo>
                <a:cubicBezTo>
                  <a:pt x="11283" y="0"/>
                  <a:pt x="18275" y="3928"/>
                  <a:pt x="22195" y="10366"/>
                </a:cubicBezTo>
              </a:path>
              <a:path w="22195" h="21600" stroke="0">
                <a:moveTo>
                  <a:pt x="0" y="327"/>
                </a:moveTo>
                <a:cubicBezTo>
                  <a:pt x="1236" y="109"/>
                  <a:pt x="2490" y="0"/>
                  <a:pt x="3746" y="0"/>
                </a:cubicBezTo>
                <a:cubicBezTo>
                  <a:pt x="11283" y="0"/>
                  <a:pt x="18275" y="3928"/>
                  <a:pt x="22195" y="10366"/>
                </a:cubicBezTo>
                <a:lnTo>
                  <a:pt x="3746" y="21600"/>
                </a:lnTo>
                <a:lnTo>
                  <a:pt x="0" y="327"/>
                </a:ln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7" name="Text Box 15"/>
          <p:cNvSpPr txBox="1"/>
          <p:nvPr/>
        </p:nvSpPr>
        <p:spPr>
          <a:xfrm>
            <a:off x="2404745" y="2845435"/>
            <a:ext cx="10433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60°</a:t>
            </a:r>
            <a:endParaRPr lang="en-US" altLang="zh-CN" sz="3200" b="1" baseline="3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2" name="Text Box 16"/>
          <p:cNvSpPr txBox="1"/>
          <p:nvPr/>
        </p:nvSpPr>
        <p:spPr>
          <a:xfrm>
            <a:off x="1009650" y="3213100"/>
            <a:ext cx="8172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0°</a:t>
            </a:r>
            <a:endParaRPr lang="en-US" altLang="zh-CN" sz="3200" b="1" baseline="3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6929" name="Text Box 17"/>
          <p:cNvSpPr txBox="1"/>
          <p:nvPr/>
        </p:nvSpPr>
        <p:spPr>
          <a:xfrm>
            <a:off x="1564640" y="1193165"/>
            <a:ext cx="10433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60°</a:t>
            </a:r>
            <a:endParaRPr lang="en-US" altLang="zh-CN" sz="3200" b="1" baseline="3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6930" name="Text Box 18"/>
          <p:cNvSpPr txBox="1"/>
          <p:nvPr/>
        </p:nvSpPr>
        <p:spPr>
          <a:xfrm>
            <a:off x="3448050" y="622300"/>
            <a:ext cx="10433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90°</a:t>
            </a:r>
            <a:endParaRPr lang="en-US" altLang="zh-CN" sz="3200" b="1" baseline="30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5" name="Line 19"/>
          <p:cNvSpPr/>
          <p:nvPr/>
        </p:nvSpPr>
        <p:spPr>
          <a:xfrm flipH="1">
            <a:off x="3714750" y="5593080"/>
            <a:ext cx="0" cy="582295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5076" name="Line 20"/>
          <p:cNvSpPr/>
          <p:nvPr/>
        </p:nvSpPr>
        <p:spPr>
          <a:xfrm flipV="1">
            <a:off x="3714750" y="1776730"/>
            <a:ext cx="8255" cy="1652270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5077" name="Line 21"/>
          <p:cNvSpPr/>
          <p:nvPr/>
        </p:nvSpPr>
        <p:spPr>
          <a:xfrm flipV="1">
            <a:off x="3727450" y="913130"/>
            <a:ext cx="3175" cy="575945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6934" name="Oval 22"/>
          <p:cNvSpPr/>
          <p:nvPr/>
        </p:nvSpPr>
        <p:spPr>
          <a:xfrm>
            <a:off x="3656330" y="1129030"/>
            <a:ext cx="142875" cy="142875"/>
          </a:xfrm>
          <a:prstGeom prst="ellipse">
            <a:avLst/>
          </a:prstGeom>
          <a:solidFill>
            <a:schemeClr val="tx2"/>
          </a:solidFill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22945" y="79692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400" b="1" dirty="0">
                <a:latin typeface="+mn-ea"/>
                <a:sym typeface="+mn-ea"/>
              </a:rPr>
              <a:t>纬度</a:t>
            </a:r>
            <a:endParaRPr lang="zh-CN" altLang="en-US" sz="44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1455" y="1951990"/>
            <a:ext cx="48240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4000" dirty="0">
                <a:latin typeface="+mn-ea"/>
              </a:rPr>
              <a:t>地球上某一点的纬度，简单说就是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</a:rPr>
              <a:t>这点</a:t>
            </a:r>
            <a:r>
              <a:rPr lang="zh-CN" altLang="en-US" sz="4000" dirty="0">
                <a:latin typeface="+mn-ea"/>
              </a:rPr>
              <a:t>到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</a:rPr>
              <a:t>地心</a:t>
            </a:r>
            <a:r>
              <a:rPr lang="zh-CN" altLang="en-US" sz="4000" dirty="0">
                <a:latin typeface="+mn-ea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连线</a:t>
            </a:r>
            <a:r>
              <a:rPr lang="zh-CN" altLang="en-US" sz="4000" dirty="0">
                <a:latin typeface="+mn-ea"/>
              </a:rPr>
              <a:t>与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赤道平面</a:t>
            </a:r>
            <a:r>
              <a:rPr lang="zh-CN" altLang="en-US" sz="4000" dirty="0">
                <a:latin typeface="+mn-ea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夹角</a:t>
            </a:r>
            <a:endParaRPr lang="zh-CN" altLang="en-US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75230" y="1442085"/>
            <a:ext cx="16383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/>
      <p:bldP spid="166926" grpId="0" animBg="1"/>
      <p:bldP spid="166926" grpId="1" animBg="1"/>
      <p:bldP spid="1669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081905" y="462915"/>
          <a:ext cx="6845300" cy="5861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3670"/>
                <a:gridCol w="5421630"/>
              </a:tblGrid>
              <a:tr h="70802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纬 度 的 分 布 规 律</a:t>
                      </a:r>
                      <a:endParaRPr lang="en-US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起始度数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_____°，位置在_________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划分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向____向_____各划分____ °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为低纬度地区,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为中纬度地区,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为高纬度地区。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74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表示符号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赤道以北称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，用字母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表示，赤道以南称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，用字母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表示。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6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数值的递增方向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北纬往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递增，南纬往</a:t>
                      </a:r>
                      <a:r>
                        <a:rPr lang="en-US" sz="24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递增</a:t>
                      </a: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IMG_023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0025" t="23712" r="24966" b="36168"/>
          <a:stretch>
            <a:fillRect/>
          </a:stretch>
        </p:blipFill>
        <p:spPr>
          <a:xfrm>
            <a:off x="251460" y="1100455"/>
            <a:ext cx="4715510" cy="45866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23355" y="1193800"/>
            <a:ext cx="5549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3650" y="1151890"/>
            <a:ext cx="10153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赤道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95135" y="2096135"/>
            <a:ext cx="644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南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1295" y="2096135"/>
            <a:ext cx="644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北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75775" y="2096135"/>
            <a:ext cx="7270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23355" y="2618105"/>
            <a:ext cx="13887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0°-30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99015" y="261810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°-60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94345" y="3140075"/>
            <a:ext cx="16230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0°-90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54645" y="4161790"/>
            <a:ext cx="10001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北纬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16490" y="4161790"/>
            <a:ext cx="5905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40675" y="4683760"/>
            <a:ext cx="10001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南纬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16490" y="4683760"/>
            <a:ext cx="502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34910" y="5459730"/>
            <a:ext cx="644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北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02850" y="5459730"/>
            <a:ext cx="6445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南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3575" y="2034540"/>
            <a:ext cx="1523365" cy="5835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中纬度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47215" y="2903220"/>
            <a:ext cx="1523365" cy="5835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低纬度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33575" y="1193800"/>
            <a:ext cx="1523365" cy="5835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高纬度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 bldLvl="0" animBg="1"/>
      <p:bldP spid="18" grpId="1"/>
      <p:bldP spid="19" grpId="0" bldLvl="0" animBg="1"/>
      <p:bldP spid="19" grpId="1"/>
      <p:bldP spid="20" grpId="0" bldLvl="0" animBg="1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98269" y="285041"/>
            <a:ext cx="1085275" cy="1241490"/>
            <a:chOff x="2940867" y="996359"/>
            <a:chExt cx="1322274" cy="1512603"/>
          </a:xfrm>
        </p:grpSpPr>
        <p:grpSp>
          <p:nvGrpSpPr>
            <p:cNvPr id="9" name="组合 8"/>
            <p:cNvGrpSpPr/>
            <p:nvPr/>
          </p:nvGrpSpPr>
          <p:grpSpPr>
            <a:xfrm>
              <a:off x="3474519" y="996359"/>
              <a:ext cx="638184" cy="630890"/>
              <a:chOff x="8083868" y="1708153"/>
              <a:chExt cx="338238" cy="334372"/>
            </a:xfrm>
          </p:grpSpPr>
          <p:sp>
            <p:nvSpPr>
              <p:cNvPr id="25" name="Freeform 258"/>
              <p:cNvSpPr>
                <a:spLocks noEditPoints="1"/>
              </p:cNvSpPr>
              <p:nvPr/>
            </p:nvSpPr>
            <p:spPr bwMode="auto">
              <a:xfrm>
                <a:off x="8083868" y="1708153"/>
                <a:ext cx="338238" cy="334372"/>
              </a:xfrm>
              <a:custGeom>
                <a:avLst/>
                <a:gdLst>
                  <a:gd name="T0" fmla="*/ 51 w 74"/>
                  <a:gd name="T1" fmla="*/ 48 h 73"/>
                  <a:gd name="T2" fmla="*/ 58 w 74"/>
                  <a:gd name="T3" fmla="*/ 29 h 73"/>
                  <a:gd name="T4" fmla="*/ 29 w 74"/>
                  <a:gd name="T5" fmla="*/ 0 h 73"/>
                  <a:gd name="T6" fmla="*/ 0 w 74"/>
                  <a:gd name="T7" fmla="*/ 29 h 73"/>
                  <a:gd name="T8" fmla="*/ 29 w 74"/>
                  <a:gd name="T9" fmla="*/ 58 h 73"/>
                  <a:gd name="T10" fmla="*/ 48 w 74"/>
                  <a:gd name="T11" fmla="*/ 51 h 73"/>
                  <a:gd name="T12" fmla="*/ 70 w 74"/>
                  <a:gd name="T13" fmla="*/ 73 h 73"/>
                  <a:gd name="T14" fmla="*/ 72 w 74"/>
                  <a:gd name="T15" fmla="*/ 73 h 73"/>
                  <a:gd name="T16" fmla="*/ 73 w 74"/>
                  <a:gd name="T17" fmla="*/ 73 h 73"/>
                  <a:gd name="T18" fmla="*/ 73 w 74"/>
                  <a:gd name="T19" fmla="*/ 70 h 73"/>
                  <a:gd name="T20" fmla="*/ 51 w 74"/>
                  <a:gd name="T21" fmla="*/ 48 h 73"/>
                  <a:gd name="T22" fmla="*/ 29 w 74"/>
                  <a:gd name="T23" fmla="*/ 54 h 73"/>
                  <a:gd name="T24" fmla="*/ 4 w 74"/>
                  <a:gd name="T25" fmla="*/ 29 h 73"/>
                  <a:gd name="T26" fmla="*/ 29 w 74"/>
                  <a:gd name="T27" fmla="*/ 4 h 73"/>
                  <a:gd name="T28" fmla="*/ 54 w 74"/>
                  <a:gd name="T29" fmla="*/ 29 h 73"/>
                  <a:gd name="T30" fmla="*/ 29 w 74"/>
                  <a:gd name="T31" fmla="*/ 5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73">
                    <a:moveTo>
                      <a:pt x="51" y="48"/>
                    </a:moveTo>
                    <a:cubicBezTo>
                      <a:pt x="56" y="43"/>
                      <a:pt x="58" y="37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37" y="58"/>
                      <a:pt x="43" y="56"/>
                      <a:pt x="48" y="51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1" y="73"/>
                      <a:pt x="71" y="73"/>
                      <a:pt x="72" y="73"/>
                    </a:cubicBezTo>
                    <a:cubicBezTo>
                      <a:pt x="72" y="73"/>
                      <a:pt x="73" y="73"/>
                      <a:pt x="73" y="73"/>
                    </a:cubicBezTo>
                    <a:cubicBezTo>
                      <a:pt x="74" y="72"/>
                      <a:pt x="74" y="71"/>
                      <a:pt x="73" y="70"/>
                    </a:cubicBezTo>
                    <a:lnTo>
                      <a:pt x="51" y="48"/>
                    </a:lnTo>
                    <a:close/>
                    <a:moveTo>
                      <a:pt x="29" y="54"/>
                    </a:moveTo>
                    <a:cubicBezTo>
                      <a:pt x="16" y="54"/>
                      <a:pt x="4" y="43"/>
                      <a:pt x="4" y="29"/>
                    </a:cubicBezTo>
                    <a:cubicBezTo>
                      <a:pt x="4" y="15"/>
                      <a:pt x="16" y="4"/>
                      <a:pt x="29" y="4"/>
                    </a:cubicBezTo>
                    <a:cubicBezTo>
                      <a:pt x="43" y="4"/>
                      <a:pt x="54" y="15"/>
                      <a:pt x="54" y="29"/>
                    </a:cubicBezTo>
                    <a:cubicBezTo>
                      <a:pt x="54" y="43"/>
                      <a:pt x="43" y="54"/>
                      <a:pt x="29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147677" y="1807908"/>
                <a:ext cx="137078" cy="79011"/>
                <a:chOff x="8634457" y="1617153"/>
                <a:chExt cx="137078" cy="79011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8634457" y="1653512"/>
                  <a:ext cx="87857" cy="0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: 圆角 28"/>
                <p:cNvSpPr/>
                <p:nvPr/>
              </p:nvSpPr>
              <p:spPr>
                <a:xfrm>
                  <a:off x="8725816" y="1617153"/>
                  <a:ext cx="45719" cy="79011"/>
                </a:xfrm>
                <a:prstGeom prst="roundRect">
                  <a:avLst>
                    <a:gd name="adj" fmla="val 50000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8654911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8679676" y="1659298"/>
                  <a:ext cx="0" cy="24722"/>
                </a:xfrm>
                <a:prstGeom prst="line">
                  <a:avLst/>
                </a:prstGeom>
                <a:ln w="25400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接连接符 26"/>
              <p:cNvCxnSpPr/>
              <p:nvPr/>
            </p:nvCxnSpPr>
            <p:spPr>
              <a:xfrm>
                <a:off x="8354728" y="1980398"/>
                <a:ext cx="58953" cy="57104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3817525" y="1913534"/>
              <a:ext cx="445616" cy="595428"/>
              <a:chOff x="8553236" y="1955021"/>
              <a:chExt cx="354013" cy="473031"/>
            </a:xfrm>
          </p:grpSpPr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8553236" y="2075627"/>
                <a:ext cx="354013" cy="352425"/>
              </a:xfrm>
              <a:custGeom>
                <a:avLst/>
                <a:gdLst>
                  <a:gd name="T0" fmla="*/ 50 w 94"/>
                  <a:gd name="T1" fmla="*/ 0 h 94"/>
                  <a:gd name="T2" fmla="*/ 47 w 94"/>
                  <a:gd name="T3" fmla="*/ 0 h 94"/>
                  <a:gd name="T4" fmla="*/ 43 w 94"/>
                  <a:gd name="T5" fmla="*/ 0 h 94"/>
                  <a:gd name="T6" fmla="*/ 0 w 94"/>
                  <a:gd name="T7" fmla="*/ 47 h 94"/>
                  <a:gd name="T8" fmla="*/ 94 w 94"/>
                  <a:gd name="T9" fmla="*/ 47 h 94"/>
                  <a:gd name="T10" fmla="*/ 65 w 94"/>
                  <a:gd name="T11" fmla="*/ 27 h 94"/>
                  <a:gd name="T12" fmla="*/ 49 w 94"/>
                  <a:gd name="T13" fmla="*/ 4 h 94"/>
                  <a:gd name="T14" fmla="*/ 65 w 94"/>
                  <a:gd name="T15" fmla="*/ 27 h 94"/>
                  <a:gd name="T16" fmla="*/ 49 w 94"/>
                  <a:gd name="T17" fmla="*/ 45 h 94"/>
                  <a:gd name="T18" fmla="*/ 66 w 94"/>
                  <a:gd name="T19" fmla="*/ 31 h 94"/>
                  <a:gd name="T20" fmla="*/ 66 w 94"/>
                  <a:gd name="T21" fmla="*/ 63 h 94"/>
                  <a:gd name="T22" fmla="*/ 49 w 94"/>
                  <a:gd name="T23" fmla="*/ 49 h 94"/>
                  <a:gd name="T24" fmla="*/ 66 w 94"/>
                  <a:gd name="T25" fmla="*/ 63 h 94"/>
                  <a:gd name="T26" fmla="*/ 45 w 94"/>
                  <a:gd name="T27" fmla="*/ 49 h 94"/>
                  <a:gd name="T28" fmla="*/ 27 w 94"/>
                  <a:gd name="T29" fmla="*/ 63 h 94"/>
                  <a:gd name="T30" fmla="*/ 27 w 94"/>
                  <a:gd name="T31" fmla="*/ 31 h 94"/>
                  <a:gd name="T32" fmla="*/ 45 w 94"/>
                  <a:gd name="T33" fmla="*/ 45 h 94"/>
                  <a:gd name="T34" fmla="*/ 27 w 94"/>
                  <a:gd name="T35" fmla="*/ 31 h 94"/>
                  <a:gd name="T36" fmla="*/ 45 w 94"/>
                  <a:gd name="T37" fmla="*/ 90 h 94"/>
                  <a:gd name="T38" fmla="*/ 29 w 94"/>
                  <a:gd name="T39" fmla="*/ 67 h 94"/>
                  <a:gd name="T40" fmla="*/ 49 w 94"/>
                  <a:gd name="T41" fmla="*/ 90 h 94"/>
                  <a:gd name="T42" fmla="*/ 65 w 94"/>
                  <a:gd name="T43" fmla="*/ 67 h 94"/>
                  <a:gd name="T44" fmla="*/ 49 w 94"/>
                  <a:gd name="T45" fmla="*/ 90 h 94"/>
                  <a:gd name="T46" fmla="*/ 45 w 94"/>
                  <a:gd name="T47" fmla="*/ 4 h 94"/>
                  <a:gd name="T48" fmla="*/ 29 w 94"/>
                  <a:gd name="T49" fmla="*/ 27 h 94"/>
                  <a:gd name="T50" fmla="*/ 38 w 94"/>
                  <a:gd name="T51" fmla="*/ 5 h 94"/>
                  <a:gd name="T52" fmla="*/ 11 w 94"/>
                  <a:gd name="T53" fmla="*/ 24 h 94"/>
                  <a:gd name="T54" fmla="*/ 9 w 94"/>
                  <a:gd name="T55" fmla="*/ 27 h 94"/>
                  <a:gd name="T56" fmla="*/ 23 w 94"/>
                  <a:gd name="T57" fmla="*/ 31 h 94"/>
                  <a:gd name="T58" fmla="*/ 4 w 94"/>
                  <a:gd name="T59" fmla="*/ 45 h 94"/>
                  <a:gd name="T60" fmla="*/ 21 w 94"/>
                  <a:gd name="T61" fmla="*/ 49 h 94"/>
                  <a:gd name="T62" fmla="*/ 10 w 94"/>
                  <a:gd name="T63" fmla="*/ 66 h 94"/>
                  <a:gd name="T64" fmla="*/ 4 w 94"/>
                  <a:gd name="T65" fmla="*/ 49 h 94"/>
                  <a:gd name="T66" fmla="*/ 11 w 94"/>
                  <a:gd name="T67" fmla="*/ 70 h 94"/>
                  <a:gd name="T68" fmla="*/ 38 w 94"/>
                  <a:gd name="T69" fmla="*/ 89 h 94"/>
                  <a:gd name="T70" fmla="*/ 56 w 94"/>
                  <a:gd name="T71" fmla="*/ 89 h 94"/>
                  <a:gd name="T72" fmla="*/ 83 w 94"/>
                  <a:gd name="T73" fmla="*/ 70 h 94"/>
                  <a:gd name="T74" fmla="*/ 85 w 94"/>
                  <a:gd name="T75" fmla="*/ 67 h 94"/>
                  <a:gd name="T76" fmla="*/ 70 w 94"/>
                  <a:gd name="T77" fmla="*/ 64 h 94"/>
                  <a:gd name="T78" fmla="*/ 90 w 94"/>
                  <a:gd name="T79" fmla="*/ 49 h 94"/>
                  <a:gd name="T80" fmla="*/ 72 w 94"/>
                  <a:gd name="T81" fmla="*/ 45 h 94"/>
                  <a:gd name="T82" fmla="*/ 84 w 94"/>
                  <a:gd name="T83" fmla="*/ 28 h 94"/>
                  <a:gd name="T84" fmla="*/ 90 w 94"/>
                  <a:gd name="T85" fmla="*/ 45 h 94"/>
                  <a:gd name="T86" fmla="*/ 69 w 94"/>
                  <a:gd name="T87" fmla="*/ 27 h 94"/>
                  <a:gd name="T88" fmla="*/ 83 w 94"/>
                  <a:gd name="T89" fmla="*/ 2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" h="94">
                    <a:moveTo>
                      <a:pt x="51" y="0"/>
                    </a:moveTo>
                    <a:cubicBezTo>
                      <a:pt x="51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8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2"/>
                      <a:pt x="0" y="23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3"/>
                      <a:pt x="75" y="2"/>
                      <a:pt x="51" y="0"/>
                    </a:cubicBezTo>
                    <a:close/>
                    <a:moveTo>
                      <a:pt x="65" y="27"/>
                    </a:moveTo>
                    <a:cubicBezTo>
                      <a:pt x="60" y="28"/>
                      <a:pt x="55" y="28"/>
                      <a:pt x="49" y="28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6" y="10"/>
                      <a:pt x="62" y="18"/>
                      <a:pt x="65" y="27"/>
                    </a:cubicBezTo>
                    <a:close/>
                    <a:moveTo>
                      <a:pt x="68" y="45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5" y="32"/>
                      <a:pt x="61" y="32"/>
                      <a:pt x="66" y="31"/>
                    </a:cubicBezTo>
                    <a:cubicBezTo>
                      <a:pt x="68" y="36"/>
                      <a:pt x="68" y="40"/>
                      <a:pt x="68" y="45"/>
                    </a:cubicBezTo>
                    <a:close/>
                    <a:moveTo>
                      <a:pt x="66" y="63"/>
                    </a:moveTo>
                    <a:cubicBezTo>
                      <a:pt x="61" y="62"/>
                      <a:pt x="55" y="62"/>
                      <a:pt x="49" y="62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54"/>
                      <a:pt x="68" y="58"/>
                      <a:pt x="66" y="63"/>
                    </a:cubicBezTo>
                    <a:close/>
                    <a:moveTo>
                      <a:pt x="25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39" y="62"/>
                      <a:pt x="33" y="62"/>
                      <a:pt x="27" y="63"/>
                    </a:cubicBezTo>
                    <a:cubicBezTo>
                      <a:pt x="26" y="58"/>
                      <a:pt x="25" y="54"/>
                      <a:pt x="25" y="49"/>
                    </a:cubicBezTo>
                    <a:close/>
                    <a:moveTo>
                      <a:pt x="27" y="31"/>
                    </a:moveTo>
                    <a:cubicBezTo>
                      <a:pt x="33" y="32"/>
                      <a:pt x="39" y="32"/>
                      <a:pt x="45" y="3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6" y="40"/>
                      <a:pt x="26" y="35"/>
                      <a:pt x="27" y="31"/>
                    </a:cubicBezTo>
                    <a:close/>
                    <a:moveTo>
                      <a:pt x="45" y="66"/>
                    </a:move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37" y="84"/>
                      <a:pt x="32" y="76"/>
                      <a:pt x="29" y="67"/>
                    </a:cubicBezTo>
                    <a:cubicBezTo>
                      <a:pt x="34" y="66"/>
                      <a:pt x="39" y="66"/>
                      <a:pt x="45" y="66"/>
                    </a:cubicBezTo>
                    <a:close/>
                    <a:moveTo>
                      <a:pt x="49" y="90"/>
                    </a:moveTo>
                    <a:cubicBezTo>
                      <a:pt x="49" y="66"/>
                      <a:pt x="49" y="66"/>
                      <a:pt x="49" y="66"/>
                    </a:cubicBezTo>
                    <a:cubicBezTo>
                      <a:pt x="55" y="66"/>
                      <a:pt x="60" y="66"/>
                      <a:pt x="65" y="67"/>
                    </a:cubicBezTo>
                    <a:cubicBezTo>
                      <a:pt x="62" y="76"/>
                      <a:pt x="56" y="84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lose/>
                    <a:moveTo>
                      <a:pt x="45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39" y="28"/>
                      <a:pt x="34" y="28"/>
                      <a:pt x="29" y="27"/>
                    </a:cubicBezTo>
                    <a:cubicBezTo>
                      <a:pt x="32" y="18"/>
                      <a:pt x="37" y="10"/>
                      <a:pt x="45" y="4"/>
                    </a:cubicBezTo>
                    <a:close/>
                    <a:moveTo>
                      <a:pt x="38" y="5"/>
                    </a:moveTo>
                    <a:cubicBezTo>
                      <a:pt x="32" y="11"/>
                      <a:pt x="27" y="18"/>
                      <a:pt x="25" y="27"/>
                    </a:cubicBezTo>
                    <a:cubicBezTo>
                      <a:pt x="20" y="26"/>
                      <a:pt x="15" y="25"/>
                      <a:pt x="11" y="24"/>
                    </a:cubicBezTo>
                    <a:cubicBezTo>
                      <a:pt x="17" y="15"/>
                      <a:pt x="27" y="8"/>
                      <a:pt x="38" y="5"/>
                    </a:cubicBezTo>
                    <a:close/>
                    <a:moveTo>
                      <a:pt x="9" y="27"/>
                    </a:moveTo>
                    <a:cubicBezTo>
                      <a:pt x="9" y="27"/>
                      <a:pt x="9" y="28"/>
                      <a:pt x="10" y="28"/>
                    </a:cubicBezTo>
                    <a:cubicBezTo>
                      <a:pt x="14" y="29"/>
                      <a:pt x="18" y="30"/>
                      <a:pt x="23" y="31"/>
                    </a:cubicBezTo>
                    <a:cubicBezTo>
                      <a:pt x="22" y="35"/>
                      <a:pt x="22" y="40"/>
                      <a:pt x="21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9"/>
                      <a:pt x="6" y="33"/>
                      <a:pt x="9" y="27"/>
                    </a:cubicBezTo>
                    <a:close/>
                    <a:moveTo>
                      <a:pt x="21" y="49"/>
                    </a:moveTo>
                    <a:cubicBezTo>
                      <a:pt x="21" y="54"/>
                      <a:pt x="22" y="59"/>
                      <a:pt x="23" y="64"/>
                    </a:cubicBezTo>
                    <a:cubicBezTo>
                      <a:pt x="19" y="64"/>
                      <a:pt x="14" y="65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6" y="61"/>
                      <a:pt x="5" y="55"/>
                      <a:pt x="4" y="49"/>
                    </a:cubicBezTo>
                    <a:lnTo>
                      <a:pt x="21" y="49"/>
                    </a:lnTo>
                    <a:close/>
                    <a:moveTo>
                      <a:pt x="11" y="70"/>
                    </a:moveTo>
                    <a:cubicBezTo>
                      <a:pt x="15" y="69"/>
                      <a:pt x="20" y="68"/>
                      <a:pt x="25" y="67"/>
                    </a:cubicBezTo>
                    <a:cubicBezTo>
                      <a:pt x="27" y="76"/>
                      <a:pt x="32" y="83"/>
                      <a:pt x="38" y="89"/>
                    </a:cubicBezTo>
                    <a:cubicBezTo>
                      <a:pt x="27" y="86"/>
                      <a:pt x="17" y="80"/>
                      <a:pt x="11" y="70"/>
                    </a:cubicBezTo>
                    <a:close/>
                    <a:moveTo>
                      <a:pt x="56" y="89"/>
                    </a:moveTo>
                    <a:cubicBezTo>
                      <a:pt x="62" y="83"/>
                      <a:pt x="66" y="76"/>
                      <a:pt x="69" y="67"/>
                    </a:cubicBezTo>
                    <a:cubicBezTo>
                      <a:pt x="74" y="68"/>
                      <a:pt x="79" y="69"/>
                      <a:pt x="83" y="70"/>
                    </a:cubicBezTo>
                    <a:cubicBezTo>
                      <a:pt x="77" y="79"/>
                      <a:pt x="67" y="86"/>
                      <a:pt x="56" y="89"/>
                    </a:cubicBezTo>
                    <a:close/>
                    <a:moveTo>
                      <a:pt x="85" y="67"/>
                    </a:moveTo>
                    <a:cubicBezTo>
                      <a:pt x="85" y="67"/>
                      <a:pt x="85" y="67"/>
                      <a:pt x="84" y="66"/>
                    </a:cubicBezTo>
                    <a:cubicBezTo>
                      <a:pt x="80" y="65"/>
                      <a:pt x="75" y="64"/>
                      <a:pt x="70" y="64"/>
                    </a:cubicBezTo>
                    <a:cubicBezTo>
                      <a:pt x="72" y="59"/>
                      <a:pt x="72" y="54"/>
                      <a:pt x="72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89" y="55"/>
                      <a:pt x="88" y="61"/>
                      <a:pt x="85" y="67"/>
                    </a:cubicBezTo>
                    <a:close/>
                    <a:moveTo>
                      <a:pt x="72" y="45"/>
                    </a:moveTo>
                    <a:cubicBezTo>
                      <a:pt x="72" y="40"/>
                      <a:pt x="72" y="35"/>
                      <a:pt x="70" y="31"/>
                    </a:cubicBezTo>
                    <a:cubicBezTo>
                      <a:pt x="75" y="30"/>
                      <a:pt x="80" y="29"/>
                      <a:pt x="84" y="28"/>
                    </a:cubicBezTo>
                    <a:cubicBezTo>
                      <a:pt x="85" y="28"/>
                      <a:pt x="85" y="27"/>
                      <a:pt x="85" y="27"/>
                    </a:cubicBezTo>
                    <a:cubicBezTo>
                      <a:pt x="88" y="33"/>
                      <a:pt x="89" y="39"/>
                      <a:pt x="90" y="45"/>
                    </a:cubicBezTo>
                    <a:lnTo>
                      <a:pt x="72" y="45"/>
                    </a:lnTo>
                    <a:close/>
                    <a:moveTo>
                      <a:pt x="69" y="27"/>
                    </a:moveTo>
                    <a:cubicBezTo>
                      <a:pt x="66" y="18"/>
                      <a:pt x="62" y="11"/>
                      <a:pt x="56" y="5"/>
                    </a:cubicBezTo>
                    <a:cubicBezTo>
                      <a:pt x="67" y="8"/>
                      <a:pt x="77" y="15"/>
                      <a:pt x="83" y="24"/>
                    </a:cubicBezTo>
                    <a:cubicBezTo>
                      <a:pt x="79" y="25"/>
                      <a:pt x="74" y="26"/>
                      <a:pt x="69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782507" y="2159813"/>
                <a:ext cx="45720" cy="45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泪滴形 22"/>
              <p:cNvSpPr/>
              <p:nvPr/>
            </p:nvSpPr>
            <p:spPr>
              <a:xfrm rot="8100000">
                <a:off x="8722506" y="1955021"/>
                <a:ext cx="165724" cy="165724"/>
              </a:xfrm>
              <a:prstGeom prst="teardrop">
                <a:avLst>
                  <a:gd name="adj" fmla="val 12387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8760678" y="1995822"/>
                <a:ext cx="89378" cy="89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940867" y="1374509"/>
              <a:ext cx="409357" cy="281621"/>
              <a:chOff x="8585451" y="2616695"/>
              <a:chExt cx="409357" cy="281621"/>
            </a:xfrm>
          </p:grpSpPr>
          <p:sp>
            <p:nvSpPr>
              <p:cNvPr id="15" name="对话气泡: 椭圆形 14"/>
              <p:cNvSpPr/>
              <p:nvPr/>
            </p:nvSpPr>
            <p:spPr>
              <a:xfrm>
                <a:off x="8585451" y="2616695"/>
                <a:ext cx="338810" cy="250474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对话气泡: 椭圆形 15"/>
              <p:cNvSpPr/>
              <p:nvPr/>
            </p:nvSpPr>
            <p:spPr>
              <a:xfrm flipH="1">
                <a:off x="8697165" y="2678275"/>
                <a:ext cx="297643" cy="220041"/>
              </a:xfrm>
              <a:prstGeom prst="wedgeEllipseCallout">
                <a:avLst>
                  <a:gd name="adj1" fmla="val -43112"/>
                  <a:gd name="adj2" fmla="val 69280"/>
                </a:avLst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53692" y="2752295"/>
                <a:ext cx="193263" cy="72000"/>
                <a:chOff x="8753692" y="2752295"/>
                <a:chExt cx="193263" cy="72000"/>
              </a:xfrm>
            </p:grpSpPr>
            <p:sp>
              <p:nvSpPr>
                <p:cNvPr id="18" name="星形: 五角 17"/>
                <p:cNvSpPr/>
                <p:nvPr/>
              </p:nvSpPr>
              <p:spPr>
                <a:xfrm>
                  <a:off x="8814056" y="2752295"/>
                  <a:ext cx="72000" cy="720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星形: 五角 18"/>
                <p:cNvSpPr/>
                <p:nvPr/>
              </p:nvSpPr>
              <p:spPr>
                <a:xfrm>
                  <a:off x="8900155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星形: 五角 19"/>
                <p:cNvSpPr/>
                <p:nvPr/>
              </p:nvSpPr>
              <p:spPr>
                <a:xfrm>
                  <a:off x="8753692" y="2772515"/>
                  <a:ext cx="46800" cy="46800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3466922" y="1808894"/>
              <a:ext cx="306426" cy="169818"/>
              <a:chOff x="7344236" y="2061921"/>
              <a:chExt cx="354013" cy="196190"/>
            </a:xfrm>
          </p:grpSpPr>
          <p:sp>
            <p:nvSpPr>
              <p:cNvPr id="13" name="任意多边形: 形状 12"/>
              <p:cNvSpPr/>
              <p:nvPr/>
            </p:nvSpPr>
            <p:spPr>
              <a:xfrm>
                <a:off x="7344236" y="2061921"/>
                <a:ext cx="354013" cy="196190"/>
              </a:xfrm>
              <a:custGeom>
                <a:avLst/>
                <a:gdLst>
                  <a:gd name="connsiteX0" fmla="*/ 152918 w 305836"/>
                  <a:gd name="connsiteY0" fmla="*/ 0 h 155563"/>
                  <a:gd name="connsiteX1" fmla="*/ 292326 w 305836"/>
                  <a:gd name="connsiteY1" fmla="*/ 57745 h 155563"/>
                  <a:gd name="connsiteX2" fmla="*/ 305836 w 305836"/>
                  <a:gd name="connsiteY2" fmla="*/ 77782 h 155563"/>
                  <a:gd name="connsiteX3" fmla="*/ 292326 w 305836"/>
                  <a:gd name="connsiteY3" fmla="*/ 97818 h 155563"/>
                  <a:gd name="connsiteX4" fmla="*/ 152918 w 305836"/>
                  <a:gd name="connsiteY4" fmla="*/ 155563 h 155563"/>
                  <a:gd name="connsiteX5" fmla="*/ 13510 w 305836"/>
                  <a:gd name="connsiteY5" fmla="*/ 97818 h 155563"/>
                  <a:gd name="connsiteX6" fmla="*/ 0 w 305836"/>
                  <a:gd name="connsiteY6" fmla="*/ 77782 h 155563"/>
                  <a:gd name="connsiteX7" fmla="*/ 13510 w 305836"/>
                  <a:gd name="connsiteY7" fmla="*/ 57745 h 155563"/>
                  <a:gd name="connsiteX8" fmla="*/ 152918 w 305836"/>
                  <a:gd name="connsiteY8" fmla="*/ 0 h 15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836" h="155563">
                    <a:moveTo>
                      <a:pt x="152918" y="0"/>
                    </a:moveTo>
                    <a:cubicBezTo>
                      <a:pt x="207361" y="0"/>
                      <a:pt x="256649" y="22067"/>
                      <a:pt x="292326" y="57745"/>
                    </a:cubicBezTo>
                    <a:lnTo>
                      <a:pt x="305836" y="77782"/>
                    </a:lnTo>
                    <a:lnTo>
                      <a:pt x="292326" y="97818"/>
                    </a:lnTo>
                    <a:cubicBezTo>
                      <a:pt x="256649" y="133496"/>
                      <a:pt x="207361" y="155563"/>
                      <a:pt x="152918" y="155563"/>
                    </a:cubicBezTo>
                    <a:cubicBezTo>
                      <a:pt x="98476" y="155563"/>
                      <a:pt x="49187" y="133496"/>
                      <a:pt x="13510" y="97818"/>
                    </a:cubicBezTo>
                    <a:lnTo>
                      <a:pt x="0" y="77782"/>
                    </a:lnTo>
                    <a:lnTo>
                      <a:pt x="13510" y="57745"/>
                    </a:lnTo>
                    <a:cubicBezTo>
                      <a:pt x="49187" y="22067"/>
                      <a:pt x="98476" y="0"/>
                      <a:pt x="152918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456860" y="2095634"/>
                <a:ext cx="128764" cy="1287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4786815" y="1716340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b="1" dirty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320165" y="2755265"/>
            <a:ext cx="9954260" cy="241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553301" y="993321"/>
            <a:ext cx="1415772" cy="1765033"/>
            <a:chOff x="6946261" y="940197"/>
            <a:chExt cx="3339272" cy="4163051"/>
          </a:xfrm>
        </p:grpSpPr>
        <p:sp>
          <p:nvSpPr>
            <p:cNvPr id="41" name="矩形 40"/>
            <p:cNvSpPr/>
            <p:nvPr/>
          </p:nvSpPr>
          <p:spPr>
            <a:xfrm rot="680898">
              <a:off x="8432837" y="1136608"/>
              <a:ext cx="76181" cy="3368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694595">
              <a:off x="6946261" y="940197"/>
              <a:ext cx="3138176" cy="3397951"/>
              <a:chOff x="8394931" y="930147"/>
              <a:chExt cx="3138176" cy="3397951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"/>
              <a:srcRect l="34864" t="18817" r="40918" b="22657"/>
              <a:stretch>
                <a:fillRect/>
              </a:stretch>
            </p:blipFill>
            <p:spPr>
              <a:xfrm>
                <a:off x="8463511" y="1318999"/>
                <a:ext cx="3001015" cy="3001016"/>
              </a:xfrm>
              <a:custGeom>
                <a:avLst/>
                <a:gdLst>
                  <a:gd name="connsiteX0" fmla="*/ 1434353 w 2868706"/>
                  <a:gd name="connsiteY0" fmla="*/ 0 h 2868706"/>
                  <a:gd name="connsiteX1" fmla="*/ 2868706 w 2868706"/>
                  <a:gd name="connsiteY1" fmla="*/ 1434353 h 2868706"/>
                  <a:gd name="connsiteX2" fmla="*/ 1434353 w 2868706"/>
                  <a:gd name="connsiteY2" fmla="*/ 2868706 h 2868706"/>
                  <a:gd name="connsiteX3" fmla="*/ 0 w 2868706"/>
                  <a:gd name="connsiteY3" fmla="*/ 1434353 h 2868706"/>
                  <a:gd name="connsiteX4" fmla="*/ 1434353 w 2868706"/>
                  <a:gd name="connsiteY4" fmla="*/ 0 h 286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706" h="2868706">
                    <a:moveTo>
                      <a:pt x="1434353" y="0"/>
                    </a:moveTo>
                    <a:cubicBezTo>
                      <a:pt x="2226524" y="0"/>
                      <a:pt x="2868706" y="642182"/>
                      <a:pt x="2868706" y="1434353"/>
                    </a:cubicBezTo>
                    <a:cubicBezTo>
                      <a:pt x="2868706" y="2226524"/>
                      <a:pt x="2226524" y="2868706"/>
                      <a:pt x="1434353" y="2868706"/>
                    </a:cubicBezTo>
                    <a:cubicBezTo>
                      <a:pt x="642183" y="2868706"/>
                      <a:pt x="0" y="2226524"/>
                      <a:pt x="0" y="1434353"/>
                    </a:cubicBezTo>
                    <a:cubicBezTo>
                      <a:pt x="0" y="642182"/>
                      <a:pt x="642183" y="0"/>
                      <a:pt x="143435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</p:pic>
          <p:sp>
            <p:nvSpPr>
              <p:cNvPr id="51" name="椭圆 50"/>
              <p:cNvSpPr/>
              <p:nvPr/>
            </p:nvSpPr>
            <p:spPr>
              <a:xfrm>
                <a:off x="9650590" y="1318999"/>
                <a:ext cx="614498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190676" y="1318999"/>
                <a:ext cx="1546684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778693" y="1318999"/>
                <a:ext cx="2370650" cy="3009099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63511" y="1318999"/>
                <a:ext cx="3001016" cy="300101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弧形 45"/>
              <p:cNvSpPr/>
              <p:nvPr/>
            </p:nvSpPr>
            <p:spPr>
              <a:xfrm>
                <a:off x="8570191" y="1886013"/>
                <a:ext cx="2787656" cy="643890"/>
              </a:xfrm>
              <a:prstGeom prst="arc">
                <a:avLst>
                  <a:gd name="adj1" fmla="val 94160"/>
                  <a:gd name="adj2" fmla="val 1073141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弧形 46"/>
              <p:cNvSpPr/>
              <p:nvPr/>
            </p:nvSpPr>
            <p:spPr>
              <a:xfrm>
                <a:off x="8935952" y="1274465"/>
                <a:ext cx="2056134" cy="779988"/>
              </a:xfrm>
              <a:prstGeom prst="arc">
                <a:avLst>
                  <a:gd name="adj1" fmla="val 195251"/>
                  <a:gd name="adj2" fmla="val 10609836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49"/>
              <p:cNvSpPr/>
              <p:nvPr/>
            </p:nvSpPr>
            <p:spPr>
              <a:xfrm>
                <a:off x="9355052" y="930147"/>
                <a:ext cx="1217934" cy="643890"/>
              </a:xfrm>
              <a:prstGeom prst="arc">
                <a:avLst>
                  <a:gd name="adj1" fmla="val 1015968"/>
                  <a:gd name="adj2" fmla="val 9774865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8394931" y="2446272"/>
                <a:ext cx="3138176" cy="673318"/>
              </a:xfrm>
              <a:prstGeom prst="arc">
                <a:avLst>
                  <a:gd name="adj1" fmla="val 250461"/>
                  <a:gd name="adj2" fmla="val 10551931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8530567" y="2912235"/>
                <a:ext cx="2866904" cy="826175"/>
              </a:xfrm>
              <a:prstGeom prst="arc">
                <a:avLst>
                  <a:gd name="adj1" fmla="val 350805"/>
                  <a:gd name="adj2" fmla="val 1046204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48"/>
              <p:cNvSpPr/>
              <p:nvPr/>
            </p:nvSpPr>
            <p:spPr>
              <a:xfrm>
                <a:off x="8817079" y="3287520"/>
                <a:ext cx="2293878" cy="906528"/>
              </a:xfrm>
              <a:prstGeom prst="arc">
                <a:avLst>
                  <a:gd name="adj1" fmla="val 1155798"/>
                  <a:gd name="adj2" fmla="val 9574697"/>
                </a:avLst>
              </a:prstGeom>
              <a:ln w="127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任意多边形: 形状 42"/>
            <p:cNvSpPr/>
            <p:nvPr/>
          </p:nvSpPr>
          <p:spPr>
            <a:xfrm>
              <a:off x="7726284" y="1080726"/>
              <a:ext cx="2559249" cy="4022522"/>
            </a:xfrm>
            <a:custGeom>
              <a:avLst/>
              <a:gdLst>
                <a:gd name="connsiteX0" fmla="*/ 956826 w 2559249"/>
                <a:gd name="connsiteY0" fmla="*/ 0 h 4022522"/>
                <a:gd name="connsiteX1" fmla="*/ 2476781 w 2559249"/>
                <a:gd name="connsiteY1" fmla="*/ 1228381 h 4022522"/>
                <a:gd name="connsiteX2" fmla="*/ 1939568 w 2559249"/>
                <a:gd name="connsiteY2" fmla="*/ 3107366 h 4022522"/>
                <a:gd name="connsiteX3" fmla="*/ 750803 w 2559249"/>
                <a:gd name="connsiteY3" fmla="*/ 3531867 h 4022522"/>
                <a:gd name="connsiteX4" fmla="*/ 636190 w 2559249"/>
                <a:gd name="connsiteY4" fmla="*/ 3521068 h 4022522"/>
                <a:gd name="connsiteX5" fmla="*/ 636190 w 2559249"/>
                <a:gd name="connsiteY5" fmla="*/ 3851005 h 4022522"/>
                <a:gd name="connsiteX6" fmla="*/ 984313 w 2559249"/>
                <a:gd name="connsiteY6" fmla="*/ 3851005 h 4022522"/>
                <a:gd name="connsiteX7" fmla="*/ 1027192 w 2559249"/>
                <a:gd name="connsiteY7" fmla="*/ 4022522 h 4022522"/>
                <a:gd name="connsiteX8" fmla="*/ 161546 w 2559249"/>
                <a:gd name="connsiteY8" fmla="*/ 4022522 h 4022522"/>
                <a:gd name="connsiteX9" fmla="*/ 204425 w 2559249"/>
                <a:gd name="connsiteY9" fmla="*/ 3851005 h 4022522"/>
                <a:gd name="connsiteX10" fmla="*/ 552549 w 2559249"/>
                <a:gd name="connsiteY10" fmla="*/ 3851005 h 4022522"/>
                <a:gd name="connsiteX11" fmla="*/ 552549 w 2559249"/>
                <a:gd name="connsiteY11" fmla="*/ 3513187 h 4022522"/>
                <a:gd name="connsiteX12" fmla="*/ 495426 w 2559249"/>
                <a:gd name="connsiteY12" fmla="*/ 3507804 h 4022522"/>
                <a:gd name="connsiteX13" fmla="*/ 0 w 2559249"/>
                <a:gd name="connsiteY13" fmla="*/ 3346648 h 4022522"/>
                <a:gd name="connsiteX14" fmla="*/ 51746 w 2559249"/>
                <a:gd name="connsiteY14" fmla="*/ 3242736 h 4022522"/>
                <a:gd name="connsiteX15" fmla="*/ 1864117 w 2559249"/>
                <a:gd name="connsiteY15" fmla="*/ 3019146 h 4022522"/>
                <a:gd name="connsiteX16" fmla="*/ 2366100 w 2559249"/>
                <a:gd name="connsiteY16" fmla="*/ 1263385 h 4022522"/>
                <a:gd name="connsiteX17" fmla="*/ 945824 w 2559249"/>
                <a:gd name="connsiteY17" fmla="*/ 115562 h 40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59249" h="4022522">
                  <a:moveTo>
                    <a:pt x="956826" y="0"/>
                  </a:moveTo>
                  <a:cubicBezTo>
                    <a:pt x="1664080" y="67333"/>
                    <a:pt x="2262550" y="550998"/>
                    <a:pt x="2476781" y="1228381"/>
                  </a:cubicBezTo>
                  <a:cubicBezTo>
                    <a:pt x="2691011" y="1905764"/>
                    <a:pt x="2479488" y="2645599"/>
                    <a:pt x="1939568" y="3107366"/>
                  </a:cubicBezTo>
                  <a:cubicBezTo>
                    <a:pt x="1602118" y="3395970"/>
                    <a:pt x="1177258" y="3541000"/>
                    <a:pt x="750803" y="3531867"/>
                  </a:cubicBezTo>
                  <a:lnTo>
                    <a:pt x="636190" y="3521068"/>
                  </a:lnTo>
                  <a:lnTo>
                    <a:pt x="636190" y="3851005"/>
                  </a:lnTo>
                  <a:lnTo>
                    <a:pt x="984313" y="3851005"/>
                  </a:lnTo>
                  <a:lnTo>
                    <a:pt x="1027192" y="4022522"/>
                  </a:lnTo>
                  <a:lnTo>
                    <a:pt x="161546" y="4022522"/>
                  </a:lnTo>
                  <a:lnTo>
                    <a:pt x="204425" y="3851005"/>
                  </a:lnTo>
                  <a:lnTo>
                    <a:pt x="552549" y="3851005"/>
                  </a:lnTo>
                  <a:lnTo>
                    <a:pt x="552549" y="3513187"/>
                  </a:lnTo>
                  <a:lnTo>
                    <a:pt x="495426" y="3507804"/>
                  </a:lnTo>
                  <a:cubicBezTo>
                    <a:pt x="325963" y="3479316"/>
                    <a:pt x="158989" y="3425823"/>
                    <a:pt x="0" y="3346648"/>
                  </a:cubicBezTo>
                  <a:lnTo>
                    <a:pt x="51746" y="3242736"/>
                  </a:lnTo>
                  <a:cubicBezTo>
                    <a:pt x="645998" y="3538667"/>
                    <a:pt x="1359605" y="3450630"/>
                    <a:pt x="1864117" y="3019146"/>
                  </a:cubicBezTo>
                  <a:cubicBezTo>
                    <a:pt x="2368629" y="2587662"/>
                    <a:pt x="2566281" y="1896345"/>
                    <a:pt x="2366100" y="1263385"/>
                  </a:cubicBezTo>
                  <a:cubicBezTo>
                    <a:pt x="2165919" y="630425"/>
                    <a:pt x="1606696" y="178479"/>
                    <a:pt x="945824" y="1155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81100" y="2755265"/>
            <a:ext cx="10409555" cy="2314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思考：</a:t>
            </a:r>
            <a:endParaRPr lang="zh-CN" altLang="en-US" sz="2800" b="1" dirty="0">
              <a:latin typeface="+mn-ea"/>
            </a:endParaRPr>
          </a:p>
          <a:p>
            <a:pPr algn="l" fontAlgn="auto">
              <a:lnSpc>
                <a:spcPts val="4100"/>
              </a:lnSpc>
            </a:pPr>
            <a:r>
              <a:rPr sz="2800" b="1" dirty="0">
                <a:latin typeface="+mn-ea"/>
              </a:rPr>
              <a:t>假如要把模型</a:t>
            </a:r>
            <a:r>
              <a:rPr sz="2800" b="1" dirty="0">
                <a:solidFill>
                  <a:srgbClr val="FF0000"/>
                </a:solidFill>
                <a:latin typeface="+mn-ea"/>
              </a:rPr>
              <a:t>横着</a:t>
            </a:r>
            <a:r>
              <a:rPr sz="2800" b="1" dirty="0">
                <a:latin typeface="+mn-ea"/>
              </a:rPr>
              <a:t>一剖，分为</a:t>
            </a:r>
            <a:r>
              <a:rPr sz="2800" b="1" dirty="0">
                <a:solidFill>
                  <a:srgbClr val="FF0000"/>
                </a:solidFill>
                <a:latin typeface="+mn-ea"/>
              </a:rPr>
              <a:t>上</a:t>
            </a:r>
            <a:r>
              <a:rPr lang="zh-CN" sz="2800" b="1" dirty="0">
                <a:solidFill>
                  <a:srgbClr val="FF0000"/>
                </a:solidFill>
                <a:latin typeface="+mn-ea"/>
              </a:rPr>
              <a:t>、</a:t>
            </a:r>
            <a:r>
              <a:rPr sz="2800" b="1" dirty="0">
                <a:solidFill>
                  <a:srgbClr val="FF0000"/>
                </a:solidFill>
                <a:latin typeface="+mn-ea"/>
              </a:rPr>
              <a:t>下大小相等</a:t>
            </a:r>
            <a:r>
              <a:rPr sz="2800" b="1" dirty="0">
                <a:latin typeface="+mn-ea"/>
              </a:rPr>
              <a:t>的两个半</a:t>
            </a:r>
            <a:r>
              <a:rPr lang="zh-CN" sz="2800" b="1" dirty="0">
                <a:latin typeface="+mn-ea"/>
              </a:rPr>
              <a:t>球，        </a:t>
            </a:r>
            <a:r>
              <a:rPr lang="zh-CN" sz="2800" b="1" dirty="0">
                <a:latin typeface="+mn-ea"/>
              </a:rPr>
              <a:t>       </a:t>
            </a:r>
            <a:r>
              <a:rPr sz="2800" b="1" dirty="0">
                <a:latin typeface="+mn-ea"/>
              </a:rPr>
              <a:t>   </a:t>
            </a:r>
            <a:r>
              <a:rPr lang="zh-CN" sz="2800" b="1" dirty="0">
                <a:latin typeface="+mn-ea"/>
              </a:rPr>
              <a:t>有</a:t>
            </a:r>
            <a:r>
              <a:rPr sz="2800" b="1" dirty="0">
                <a:latin typeface="+mn-ea"/>
              </a:rPr>
              <a:t>几种剖法？</a:t>
            </a:r>
            <a:endParaRPr sz="2800" b="1" dirty="0">
              <a:latin typeface="+mn-ea"/>
            </a:endParaRPr>
          </a:p>
          <a:p>
            <a:pPr algn="l" fontAlgn="auto">
              <a:lnSpc>
                <a:spcPts val="4100"/>
              </a:lnSpc>
            </a:pPr>
            <a:endParaRPr lang="zh-CN" sz="2800" b="1" dirty="0"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3030" y="1103866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教学环节四：追问探索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82845" y="1760855"/>
            <a:ext cx="4160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800" b="1" dirty="0">
                <a:latin typeface="+mn-ea"/>
              </a:rPr>
              <a:t>半球的划分</a:t>
            </a:r>
            <a:endParaRPr lang="zh-CN" altLang="en-US" sz="4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直接连接符 241"/>
          <p:cNvCxnSpPr/>
          <p:nvPr/>
        </p:nvCxnSpPr>
        <p:spPr>
          <a:xfrm flipV="1">
            <a:off x="6712154" y="861213"/>
            <a:ext cx="2253947" cy="5053372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208593" y="3004528"/>
            <a:ext cx="1700472" cy="2097461"/>
            <a:chOff x="9176426" y="3276560"/>
            <a:chExt cx="1700472" cy="209746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9176426" y="5374021"/>
              <a:ext cx="17004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9398671" y="3276560"/>
              <a:ext cx="1255983" cy="2097461"/>
              <a:chOff x="7607549" y="1497900"/>
              <a:chExt cx="1984419" cy="3313933"/>
            </a:xfrm>
          </p:grpSpPr>
          <p:sp>
            <p:nvSpPr>
              <p:cNvPr id="8" name="矩形: 圆顶角 7"/>
              <p:cNvSpPr/>
              <p:nvPr/>
            </p:nvSpPr>
            <p:spPr>
              <a:xfrm>
                <a:off x="7658537" y="4105341"/>
                <a:ext cx="1892342" cy="706442"/>
              </a:xfrm>
              <a:prstGeom prst="round2SameRect">
                <a:avLst>
                  <a:gd name="adj1" fmla="val 42611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7844374" y="3790858"/>
                <a:ext cx="1522909" cy="1020975"/>
                <a:chOff x="6369884" y="4137126"/>
                <a:chExt cx="1522909" cy="1020975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6375945" y="4788818"/>
                  <a:ext cx="155797" cy="36918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6375258" y="4680968"/>
                  <a:ext cx="201310" cy="47703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6372704" y="4568695"/>
                  <a:ext cx="248690" cy="589306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6375258" y="4468525"/>
                  <a:ext cx="290962" cy="689476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6382921" y="4380462"/>
                  <a:ext cx="328125" cy="777539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6380366" y="4268186"/>
                  <a:ext cx="375506" cy="88981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36988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41471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45953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50436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654918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59401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663884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68366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672849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681814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86297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95262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704227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722157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731123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740088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744570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7535360" y="4137126"/>
                  <a:ext cx="357087" cy="846168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7580186" y="4137126"/>
                  <a:ext cx="307153" cy="72784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7669838" y="4137126"/>
                  <a:ext cx="216933" cy="514054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7714664" y="4137126"/>
                  <a:ext cx="178129" cy="422103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7759490" y="4137126"/>
                  <a:ext cx="132957" cy="315061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7804316" y="4137126"/>
                  <a:ext cx="83023" cy="19673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7849148" y="4137126"/>
                  <a:ext cx="38191" cy="90499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375945" y="4895039"/>
                  <a:ext cx="110971" cy="262962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6374384" y="4997563"/>
                  <a:ext cx="67706" cy="160438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7625012" y="4137126"/>
                  <a:ext cx="267435" cy="63372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7490534" y="4137126"/>
                  <a:ext cx="394250" cy="934231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735605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713192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677331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6907796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7087100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7176752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7266404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997448" y="4137126"/>
                  <a:ext cx="430814" cy="1020875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矩形 72"/>
                <p:cNvSpPr/>
                <p:nvPr/>
              </p:nvSpPr>
              <p:spPr>
                <a:xfrm>
                  <a:off x="6374384" y="4137126"/>
                  <a:ext cx="1516336" cy="10209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" name="弦形 9"/>
              <p:cNvSpPr/>
              <p:nvPr/>
            </p:nvSpPr>
            <p:spPr>
              <a:xfrm>
                <a:off x="7607549" y="2327822"/>
                <a:ext cx="477982" cy="477982"/>
              </a:xfrm>
              <a:prstGeom prst="chord">
                <a:avLst>
                  <a:gd name="adj1" fmla="val 5503712"/>
                  <a:gd name="adj2" fmla="val 1620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flipH="1">
                <a:off x="9113986" y="2327822"/>
                <a:ext cx="477982" cy="477982"/>
                <a:chOff x="10832481" y="1318295"/>
                <a:chExt cx="477982" cy="477982"/>
              </a:xfrm>
            </p:grpSpPr>
            <p:sp>
              <p:nvSpPr>
                <p:cNvPr id="29" name="弦形 28"/>
                <p:cNvSpPr/>
                <p:nvPr/>
              </p:nvSpPr>
              <p:spPr>
                <a:xfrm>
                  <a:off x="10832481" y="1318295"/>
                  <a:ext cx="477982" cy="477982"/>
                </a:xfrm>
                <a:prstGeom prst="chord">
                  <a:avLst>
                    <a:gd name="adj1" fmla="val 5503712"/>
                    <a:gd name="adj2" fmla="val 1620000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10951406" y="1557286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矩形 11"/>
              <p:cNvSpPr/>
              <p:nvPr/>
            </p:nvSpPr>
            <p:spPr>
              <a:xfrm>
                <a:off x="7846172" y="1497900"/>
                <a:ext cx="1517073" cy="229639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顶角 12"/>
              <p:cNvSpPr/>
              <p:nvPr/>
            </p:nvSpPr>
            <p:spPr>
              <a:xfrm>
                <a:off x="7846908" y="1747282"/>
                <a:ext cx="1515600" cy="2047009"/>
              </a:xfrm>
              <a:prstGeom prst="round2SameRect">
                <a:avLst>
                  <a:gd name="adj1" fmla="val 27626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846172" y="1497900"/>
                <a:ext cx="1517073" cy="22963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7846172" y="2194091"/>
                <a:ext cx="151633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7846908" y="2131745"/>
                <a:ext cx="741600" cy="74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8620908" y="2131745"/>
                <a:ext cx="741600" cy="741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604708" y="2194091"/>
                <a:ext cx="0" cy="9040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726474" y="2566813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8501412" y="3098100"/>
                <a:ext cx="2389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805450" y="2480443"/>
                <a:ext cx="2389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8878186" y="2493033"/>
                <a:ext cx="54000" cy="54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8198438" y="2480443"/>
                <a:ext cx="2389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8317934" y="2493033"/>
                <a:ext cx="54000" cy="54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8482250" y="3296799"/>
                <a:ext cx="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/>
              <p:cNvGrpSpPr/>
              <p:nvPr/>
            </p:nvGrpSpPr>
            <p:grpSpPr>
              <a:xfrm>
                <a:off x="7617449" y="3794291"/>
                <a:ext cx="1902562" cy="342900"/>
                <a:chOff x="3309902" y="4782833"/>
                <a:chExt cx="1902562" cy="342900"/>
              </a:xfrm>
            </p:grpSpPr>
            <p:sp>
              <p:nvSpPr>
                <p:cNvPr id="27" name="平行四边形 26"/>
                <p:cNvSpPr/>
                <p:nvPr/>
              </p:nvSpPr>
              <p:spPr>
                <a:xfrm>
                  <a:off x="3309902" y="4782833"/>
                  <a:ext cx="914288" cy="342900"/>
                </a:xfrm>
                <a:prstGeom prst="parallelogram">
                  <a:avLst>
                    <a:gd name="adj" fmla="val 6612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平行四边形 27"/>
                <p:cNvSpPr/>
                <p:nvPr/>
              </p:nvSpPr>
              <p:spPr>
                <a:xfrm flipH="1">
                  <a:off x="4064386" y="4782833"/>
                  <a:ext cx="1148078" cy="342900"/>
                </a:xfrm>
                <a:prstGeom prst="parallelogram">
                  <a:avLst>
                    <a:gd name="adj" fmla="val 503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5" name="椭圆 174"/>
          <p:cNvSpPr/>
          <p:nvPr/>
        </p:nvSpPr>
        <p:spPr>
          <a:xfrm rot="1442293">
            <a:off x="5273380" y="860649"/>
            <a:ext cx="5107745" cy="5107746"/>
          </a:xfrm>
          <a:prstGeom prst="ellipse">
            <a:avLst/>
          </a:prstGeom>
          <a:solidFill>
            <a:srgbClr val="D5ECFD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任意多边形: 形状 175"/>
          <p:cNvSpPr/>
          <p:nvPr/>
        </p:nvSpPr>
        <p:spPr>
          <a:xfrm rot="1442293">
            <a:off x="5660566" y="864766"/>
            <a:ext cx="4163312" cy="3824894"/>
          </a:xfrm>
          <a:custGeom>
            <a:avLst/>
            <a:gdLst>
              <a:gd name="connsiteX0" fmla="*/ 2091142 w 4840733"/>
              <a:gd name="connsiteY0" fmla="*/ 658839 h 4447250"/>
              <a:gd name="connsiteX1" fmla="*/ 2073208 w 4840733"/>
              <a:gd name="connsiteY1" fmla="*/ 665685 h 4447250"/>
              <a:gd name="connsiteX2" fmla="*/ 2013677 w 4840733"/>
              <a:gd name="connsiteY2" fmla="*/ 746647 h 4447250"/>
              <a:gd name="connsiteX3" fmla="*/ 2033918 w 4840733"/>
              <a:gd name="connsiteY3" fmla="*/ 834754 h 4447250"/>
              <a:gd name="connsiteX4" fmla="*/ 1999390 w 4840733"/>
              <a:gd name="connsiteY4" fmla="*/ 894285 h 4447250"/>
              <a:gd name="connsiteX5" fmla="*/ 1970815 w 4840733"/>
              <a:gd name="connsiteY5" fmla="*/ 1022872 h 4447250"/>
              <a:gd name="connsiteX6" fmla="*/ 1987483 w 4840733"/>
              <a:gd name="connsiteY6" fmla="*/ 1078832 h 4447250"/>
              <a:gd name="connsiteX7" fmla="*/ 2023202 w 4840733"/>
              <a:gd name="connsiteY7" fmla="*/ 1112169 h 4447250"/>
              <a:gd name="connsiteX8" fmla="*/ 2068446 w 4840733"/>
              <a:gd name="connsiteY8" fmla="*/ 1088357 h 4447250"/>
              <a:gd name="connsiteX9" fmla="*/ 2107736 w 4840733"/>
              <a:gd name="connsiteY9" fmla="*/ 1033588 h 4447250"/>
              <a:gd name="connsiteX10" fmla="*/ 2151790 w 4840733"/>
              <a:gd name="connsiteY10" fmla="*/ 938338 h 4447250"/>
              <a:gd name="connsiteX11" fmla="*/ 2147027 w 4840733"/>
              <a:gd name="connsiteY11" fmla="*/ 905001 h 4447250"/>
              <a:gd name="connsiteX12" fmla="*/ 2111308 w 4840733"/>
              <a:gd name="connsiteY12" fmla="*/ 815704 h 4447250"/>
              <a:gd name="connsiteX13" fmla="*/ 2119643 w 4840733"/>
              <a:gd name="connsiteY13" fmla="*/ 793082 h 4447250"/>
              <a:gd name="connsiteX14" fmla="*/ 2150599 w 4840733"/>
              <a:gd name="connsiteY14" fmla="*/ 776413 h 4447250"/>
              <a:gd name="connsiteX15" fmla="*/ 2202986 w 4840733"/>
              <a:gd name="connsiteY15" fmla="*/ 783557 h 4447250"/>
              <a:gd name="connsiteX16" fmla="*/ 2216083 w 4840733"/>
              <a:gd name="connsiteY16" fmla="*/ 750219 h 4447250"/>
              <a:gd name="connsiteX17" fmla="*/ 2214893 w 4840733"/>
              <a:gd name="connsiteY17" fmla="*/ 720454 h 4447250"/>
              <a:gd name="connsiteX18" fmla="*/ 2198224 w 4840733"/>
              <a:gd name="connsiteY18" fmla="*/ 693069 h 4447250"/>
              <a:gd name="connsiteX19" fmla="*/ 2167268 w 4840733"/>
              <a:gd name="connsiteY19" fmla="*/ 683544 h 4447250"/>
              <a:gd name="connsiteX20" fmla="*/ 2108927 w 4840733"/>
              <a:gd name="connsiteY20" fmla="*/ 664494 h 4447250"/>
              <a:gd name="connsiteX21" fmla="*/ 2091142 w 4840733"/>
              <a:gd name="connsiteY21" fmla="*/ 658839 h 4447250"/>
              <a:gd name="connsiteX22" fmla="*/ 3572195 w 4840733"/>
              <a:gd name="connsiteY22" fmla="*/ 0 h 4447250"/>
              <a:gd name="connsiteX23" fmla="*/ 3707237 w 4840733"/>
              <a:gd name="connsiteY23" fmla="*/ 34722 h 4447250"/>
              <a:gd name="connsiteX24" fmla="*/ 4239624 w 4840733"/>
              <a:gd name="connsiteY24" fmla="*/ 259616 h 4447250"/>
              <a:gd name="connsiteX25" fmla="*/ 4317777 w 4840733"/>
              <a:gd name="connsiteY25" fmla="*/ 307095 h 4447250"/>
              <a:gd name="connsiteX26" fmla="*/ 4322695 w 4840733"/>
              <a:gd name="connsiteY26" fmla="*/ 323359 h 4447250"/>
              <a:gd name="connsiteX27" fmla="*/ 4387307 w 4840733"/>
              <a:gd name="connsiteY27" fmla="*/ 545909 h 4447250"/>
              <a:gd name="connsiteX28" fmla="*/ 4421597 w 4840733"/>
              <a:gd name="connsiteY28" fmla="*/ 576389 h 4447250"/>
              <a:gd name="connsiteX29" fmla="*/ 4467317 w 4840733"/>
              <a:gd name="connsiteY29" fmla="*/ 595439 h 4447250"/>
              <a:gd name="connsiteX30" fmla="*/ 4539707 w 4840733"/>
              <a:gd name="connsiteY30" fmla="*/ 614489 h 4447250"/>
              <a:gd name="connsiteX31" fmla="*/ 4554947 w 4840733"/>
              <a:gd name="connsiteY31" fmla="*/ 644969 h 4447250"/>
              <a:gd name="connsiteX32" fmla="*/ 4627337 w 4840733"/>
              <a:gd name="connsiteY32" fmla="*/ 686879 h 4447250"/>
              <a:gd name="connsiteX33" fmla="*/ 4654007 w 4840733"/>
              <a:gd name="connsiteY33" fmla="*/ 747839 h 4447250"/>
              <a:gd name="connsiteX34" fmla="*/ 4684487 w 4840733"/>
              <a:gd name="connsiteY34" fmla="*/ 934529 h 4447250"/>
              <a:gd name="connsiteX35" fmla="*/ 4718777 w 4840733"/>
              <a:gd name="connsiteY35" fmla="*/ 984059 h 4447250"/>
              <a:gd name="connsiteX36" fmla="*/ 4807598 w 4840733"/>
              <a:gd name="connsiteY36" fmla="*/ 1057640 h 4447250"/>
              <a:gd name="connsiteX37" fmla="*/ 4840697 w 4840733"/>
              <a:gd name="connsiteY37" fmla="*/ 1136459 h 4447250"/>
              <a:gd name="connsiteX38" fmla="*/ 4802597 w 4840733"/>
              <a:gd name="connsiteY38" fmla="*/ 1189799 h 4447250"/>
              <a:gd name="connsiteX39" fmla="*/ 4730207 w 4840733"/>
              <a:gd name="connsiteY39" fmla="*/ 1113599 h 4447250"/>
              <a:gd name="connsiteX40" fmla="*/ 4631147 w 4840733"/>
              <a:gd name="connsiteY40" fmla="*/ 1029779 h 4447250"/>
              <a:gd name="connsiteX41" fmla="*/ 4593047 w 4840733"/>
              <a:gd name="connsiteY41" fmla="*/ 945959 h 4447250"/>
              <a:gd name="connsiteX42" fmla="*/ 4513037 w 4840733"/>
              <a:gd name="connsiteY42" fmla="*/ 957389 h 4447250"/>
              <a:gd name="connsiteX43" fmla="*/ 4505417 w 4840733"/>
              <a:gd name="connsiteY43" fmla="*/ 938339 h 4447250"/>
              <a:gd name="connsiteX44" fmla="*/ 4436837 w 4840733"/>
              <a:gd name="connsiteY44" fmla="*/ 873569 h 4447250"/>
              <a:gd name="connsiteX45" fmla="*/ 4425407 w 4840733"/>
              <a:gd name="connsiteY45" fmla="*/ 984059 h 4447250"/>
              <a:gd name="connsiteX46" fmla="*/ 4463507 w 4840733"/>
              <a:gd name="connsiteY46" fmla="*/ 1010729 h 4447250"/>
              <a:gd name="connsiteX47" fmla="*/ 4535897 w 4840733"/>
              <a:gd name="connsiteY47" fmla="*/ 1033589 h 4447250"/>
              <a:gd name="connsiteX48" fmla="*/ 4593047 w 4840733"/>
              <a:gd name="connsiteY48" fmla="*/ 1071689 h 4447250"/>
              <a:gd name="connsiteX49" fmla="*/ 4617812 w 4840733"/>
              <a:gd name="connsiteY49" fmla="*/ 1168130 h 4447250"/>
              <a:gd name="connsiteX50" fmla="*/ 4638767 w 4840733"/>
              <a:gd name="connsiteY50" fmla="*/ 1255998 h 4447250"/>
              <a:gd name="connsiteX51" fmla="*/ 4760925 w 4840733"/>
              <a:gd name="connsiteY51" fmla="*/ 1297908 h 4447250"/>
              <a:gd name="connsiteX52" fmla="*/ 4787357 w 4840733"/>
              <a:gd name="connsiteY52" fmla="*/ 1338389 h 4447250"/>
              <a:gd name="connsiteX53" fmla="*/ 4796882 w 4840733"/>
              <a:gd name="connsiteY53" fmla="*/ 1481740 h 4447250"/>
              <a:gd name="connsiteX54" fmla="*/ 4787357 w 4840733"/>
              <a:gd name="connsiteY54" fmla="*/ 1559369 h 4447250"/>
              <a:gd name="connsiteX55" fmla="*/ 4722587 w 4840733"/>
              <a:gd name="connsiteY55" fmla="*/ 1631759 h 4447250"/>
              <a:gd name="connsiteX56" fmla="*/ 4699727 w 4840733"/>
              <a:gd name="connsiteY56" fmla="*/ 1723199 h 4447250"/>
              <a:gd name="connsiteX57" fmla="*/ 4596857 w 4840733"/>
              <a:gd name="connsiteY57" fmla="*/ 1757489 h 4447250"/>
              <a:gd name="connsiteX58" fmla="*/ 4505417 w 4840733"/>
              <a:gd name="connsiteY58" fmla="*/ 1757489 h 4447250"/>
              <a:gd name="connsiteX59" fmla="*/ 4440647 w 4840733"/>
              <a:gd name="connsiteY59" fmla="*/ 1787969 h 4447250"/>
              <a:gd name="connsiteX60" fmla="*/ 4425407 w 4840733"/>
              <a:gd name="connsiteY60" fmla="*/ 1867979 h 4447250"/>
              <a:gd name="connsiteX61" fmla="*/ 4463507 w 4840733"/>
              <a:gd name="connsiteY61" fmla="*/ 1982279 h 4447250"/>
              <a:gd name="connsiteX62" fmla="*/ 4561138 w 4840733"/>
              <a:gd name="connsiteY62" fmla="*/ 2113724 h 4447250"/>
              <a:gd name="connsiteX63" fmla="*/ 4570187 w 4840733"/>
              <a:gd name="connsiteY63" fmla="*/ 2188019 h 4447250"/>
              <a:gd name="connsiteX64" fmla="*/ 4520657 w 4840733"/>
              <a:gd name="connsiteY64" fmla="*/ 2268029 h 4447250"/>
              <a:gd name="connsiteX65" fmla="*/ 4448267 w 4840733"/>
              <a:gd name="connsiteY65" fmla="*/ 2309939 h 4447250"/>
              <a:gd name="connsiteX66" fmla="*/ 4440647 w 4840733"/>
              <a:gd name="connsiteY66" fmla="*/ 2275649 h 4447250"/>
              <a:gd name="connsiteX67" fmla="*/ 4440647 w 4840733"/>
              <a:gd name="connsiteY67" fmla="*/ 2229929 h 4447250"/>
              <a:gd name="connsiteX68" fmla="*/ 4356827 w 4840733"/>
              <a:gd name="connsiteY68" fmla="*/ 2165159 h 4447250"/>
              <a:gd name="connsiteX69" fmla="*/ 4326347 w 4840733"/>
              <a:gd name="connsiteY69" fmla="*/ 2108009 h 4447250"/>
              <a:gd name="connsiteX70" fmla="*/ 4276817 w 4840733"/>
              <a:gd name="connsiteY70" fmla="*/ 2081339 h 4447250"/>
              <a:gd name="connsiteX71" fmla="*/ 4212047 w 4840733"/>
              <a:gd name="connsiteY71" fmla="*/ 2130869 h 4447250"/>
              <a:gd name="connsiteX72" fmla="*/ 4219667 w 4840733"/>
              <a:gd name="connsiteY72" fmla="*/ 2233739 h 4447250"/>
              <a:gd name="connsiteX73" fmla="*/ 4242527 w 4840733"/>
              <a:gd name="connsiteY73" fmla="*/ 2328989 h 4447250"/>
              <a:gd name="connsiteX74" fmla="*/ 4252052 w 4840733"/>
              <a:gd name="connsiteY74" fmla="*/ 2433287 h 4447250"/>
              <a:gd name="connsiteX75" fmla="*/ 4292057 w 4840733"/>
              <a:gd name="connsiteY75" fmla="*/ 2492819 h 4447250"/>
              <a:gd name="connsiteX76" fmla="*/ 4372067 w 4840733"/>
              <a:gd name="connsiteY76" fmla="*/ 2540444 h 4447250"/>
              <a:gd name="connsiteX77" fmla="*/ 4429931 w 4840733"/>
              <a:gd name="connsiteY77" fmla="*/ 2634980 h 4447250"/>
              <a:gd name="connsiteX78" fmla="*/ 4431598 w 4840733"/>
              <a:gd name="connsiteY78" fmla="*/ 2700702 h 4447250"/>
              <a:gd name="connsiteX79" fmla="*/ 4394927 w 4840733"/>
              <a:gd name="connsiteY79" fmla="*/ 2713799 h 4447250"/>
              <a:gd name="connsiteX80" fmla="*/ 4360637 w 4840733"/>
              <a:gd name="connsiteY80" fmla="*/ 2671889 h 4447250"/>
              <a:gd name="connsiteX81" fmla="*/ 4299677 w 4840733"/>
              <a:gd name="connsiteY81" fmla="*/ 2557589 h 4447250"/>
              <a:gd name="connsiteX82" fmla="*/ 4151087 w 4840733"/>
              <a:gd name="connsiteY82" fmla="*/ 2473769 h 4447250"/>
              <a:gd name="connsiteX83" fmla="*/ 4132037 w 4840733"/>
              <a:gd name="connsiteY83" fmla="*/ 2397569 h 4447250"/>
              <a:gd name="connsiteX84" fmla="*/ 4177757 w 4840733"/>
              <a:gd name="connsiteY84" fmla="*/ 2245169 h 4447250"/>
              <a:gd name="connsiteX85" fmla="*/ 4151087 w 4840733"/>
              <a:gd name="connsiteY85" fmla="*/ 2207069 h 4447250"/>
              <a:gd name="connsiteX86" fmla="*/ 4109177 w 4840733"/>
              <a:gd name="connsiteY86" fmla="*/ 2180399 h 4447250"/>
              <a:gd name="connsiteX87" fmla="*/ 4120607 w 4840733"/>
              <a:gd name="connsiteY87" fmla="*/ 2100389 h 4447250"/>
              <a:gd name="connsiteX88" fmla="*/ 4078697 w 4840733"/>
              <a:gd name="connsiteY88" fmla="*/ 2012759 h 4447250"/>
              <a:gd name="connsiteX89" fmla="*/ 4032977 w 4840733"/>
              <a:gd name="connsiteY89" fmla="*/ 1967039 h 4447250"/>
              <a:gd name="connsiteX90" fmla="*/ 3945347 w 4840733"/>
              <a:gd name="connsiteY90" fmla="*/ 1963229 h 4447250"/>
              <a:gd name="connsiteX91" fmla="*/ 3888197 w 4840733"/>
              <a:gd name="connsiteY91" fmla="*/ 1928939 h 4447250"/>
              <a:gd name="connsiteX92" fmla="*/ 3869147 w 4840733"/>
              <a:gd name="connsiteY92" fmla="*/ 1795589 h 4447250"/>
              <a:gd name="connsiteX93" fmla="*/ 3811997 w 4840733"/>
              <a:gd name="connsiteY93" fmla="*/ 1761299 h 4447250"/>
              <a:gd name="connsiteX94" fmla="*/ 3712937 w 4840733"/>
              <a:gd name="connsiteY94" fmla="*/ 1753679 h 4447250"/>
              <a:gd name="connsiteX95" fmla="*/ 3594827 w 4840733"/>
              <a:gd name="connsiteY95" fmla="*/ 1768919 h 4447250"/>
              <a:gd name="connsiteX96" fmla="*/ 3533867 w 4840733"/>
              <a:gd name="connsiteY96" fmla="*/ 1875599 h 4447250"/>
              <a:gd name="connsiteX97" fmla="*/ 3389087 w 4840733"/>
              <a:gd name="connsiteY97" fmla="*/ 2016569 h 4447250"/>
              <a:gd name="connsiteX98" fmla="*/ 3297647 w 4840733"/>
              <a:gd name="connsiteY98" fmla="*/ 2111819 h 4447250"/>
              <a:gd name="connsiteX99" fmla="*/ 3263357 w 4840733"/>
              <a:gd name="connsiteY99" fmla="*/ 2245169 h 4447250"/>
              <a:gd name="connsiteX100" fmla="*/ 3275263 w 4840733"/>
              <a:gd name="connsiteY100" fmla="*/ 2356850 h 4447250"/>
              <a:gd name="connsiteX101" fmla="*/ 3221447 w 4840733"/>
              <a:gd name="connsiteY101" fmla="*/ 2435669 h 4447250"/>
              <a:gd name="connsiteX102" fmla="*/ 3179537 w 4840733"/>
              <a:gd name="connsiteY102" fmla="*/ 2450909 h 4447250"/>
              <a:gd name="connsiteX103" fmla="*/ 3122387 w 4840733"/>
              <a:gd name="connsiteY103" fmla="*/ 2348039 h 4447250"/>
              <a:gd name="connsiteX104" fmla="*/ 3030947 w 4840733"/>
              <a:gd name="connsiteY104" fmla="*/ 2260409 h 4447250"/>
              <a:gd name="connsiteX105" fmla="*/ 3016183 w 4840733"/>
              <a:gd name="connsiteY105" fmla="*/ 2129441 h 4447250"/>
              <a:gd name="connsiteX106" fmla="*/ 2896883 w 4840733"/>
              <a:gd name="connsiteY106" fmla="*/ 1911556 h 4447250"/>
              <a:gd name="connsiteX107" fmla="*/ 2803776 w 4840733"/>
              <a:gd name="connsiteY107" fmla="*/ 1769872 h 4447250"/>
              <a:gd name="connsiteX108" fmla="*/ 2813777 w 4840733"/>
              <a:gd name="connsiteY108" fmla="*/ 1612709 h 4447250"/>
              <a:gd name="connsiteX109" fmla="*/ 2764247 w 4840733"/>
              <a:gd name="connsiteY109" fmla="*/ 1597469 h 4447250"/>
              <a:gd name="connsiteX110" fmla="*/ 2672807 w 4840733"/>
              <a:gd name="connsiteY110" fmla="*/ 1605089 h 4447250"/>
              <a:gd name="connsiteX111" fmla="*/ 2526360 w 4840733"/>
              <a:gd name="connsiteY111" fmla="*/ 1587944 h 4447250"/>
              <a:gd name="connsiteX112" fmla="*/ 2365864 w 4840733"/>
              <a:gd name="connsiteY112" fmla="*/ 1532223 h 4447250"/>
              <a:gd name="connsiteX113" fmla="*/ 2272757 w 4840733"/>
              <a:gd name="connsiteY113" fmla="*/ 1506029 h 4447250"/>
              <a:gd name="connsiteX114" fmla="*/ 2096783 w 4840733"/>
              <a:gd name="connsiteY114" fmla="*/ 1526746 h 4447250"/>
              <a:gd name="connsiteX115" fmla="*/ 1997484 w 4840733"/>
              <a:gd name="connsiteY115" fmla="*/ 1443164 h 4447250"/>
              <a:gd name="connsiteX116" fmla="*/ 1840084 w 4840733"/>
              <a:gd name="connsiteY116" fmla="*/ 1392205 h 4447250"/>
              <a:gd name="connsiteX117" fmla="*/ 1835084 w 4840733"/>
              <a:gd name="connsiteY117" fmla="*/ 1426019 h 4447250"/>
              <a:gd name="connsiteX118" fmla="*/ 1892709 w 4840733"/>
              <a:gd name="connsiteY118" fmla="*/ 1482217 h 4447250"/>
              <a:gd name="connsiteX119" fmla="*/ 1977244 w 4840733"/>
              <a:gd name="connsiteY119" fmla="*/ 1521983 h 4447250"/>
              <a:gd name="connsiteX120" fmla="*/ 1987007 w 4840733"/>
              <a:gd name="connsiteY120" fmla="*/ 1559369 h 4447250"/>
              <a:gd name="connsiteX121" fmla="*/ 2009867 w 4840733"/>
              <a:gd name="connsiteY121" fmla="*/ 1635569 h 4447250"/>
              <a:gd name="connsiteX122" fmla="*/ 2064398 w 4840733"/>
              <a:gd name="connsiteY122" fmla="*/ 1647476 h 4447250"/>
              <a:gd name="connsiteX123" fmla="*/ 2139407 w 4840733"/>
              <a:gd name="connsiteY123" fmla="*/ 1608184 h 4447250"/>
              <a:gd name="connsiteX124" fmla="*/ 2177507 w 4840733"/>
              <a:gd name="connsiteY124" fmla="*/ 1612709 h 4447250"/>
              <a:gd name="connsiteX125" fmla="*/ 2242277 w 4840733"/>
              <a:gd name="connsiteY125" fmla="*/ 1696529 h 4447250"/>
              <a:gd name="connsiteX126" fmla="*/ 2200367 w 4840733"/>
              <a:gd name="connsiteY126" fmla="*/ 1795589 h 4447250"/>
              <a:gd name="connsiteX127" fmla="*/ 2089877 w 4840733"/>
              <a:gd name="connsiteY127" fmla="*/ 1913699 h 4447250"/>
              <a:gd name="connsiteX128" fmla="*/ 1973434 w 4840733"/>
              <a:gd name="connsiteY128" fmla="*/ 1964896 h 4447250"/>
              <a:gd name="connsiteX129" fmla="*/ 1815557 w 4840733"/>
              <a:gd name="connsiteY129" fmla="*/ 2039429 h 4447250"/>
              <a:gd name="connsiteX130" fmla="*/ 1758407 w 4840733"/>
              <a:gd name="connsiteY130" fmla="*/ 2077529 h 4447250"/>
              <a:gd name="connsiteX131" fmla="*/ 1621247 w 4840733"/>
              <a:gd name="connsiteY131" fmla="*/ 2176589 h 4447250"/>
              <a:gd name="connsiteX132" fmla="*/ 1564097 w 4840733"/>
              <a:gd name="connsiteY132" fmla="*/ 2188019 h 4447250"/>
              <a:gd name="connsiteX133" fmla="*/ 1480277 w 4840733"/>
              <a:gd name="connsiteY133" fmla="*/ 2108009 h 4447250"/>
              <a:gd name="connsiteX134" fmla="*/ 1476467 w 4840733"/>
              <a:gd name="connsiteY134" fmla="*/ 2027999 h 4447250"/>
              <a:gd name="connsiteX135" fmla="*/ 1491707 w 4840733"/>
              <a:gd name="connsiteY135" fmla="*/ 1978469 h 4447250"/>
              <a:gd name="connsiteX136" fmla="*/ 1472657 w 4840733"/>
              <a:gd name="connsiteY136" fmla="*/ 1906079 h 4447250"/>
              <a:gd name="connsiteX137" fmla="*/ 1426937 w 4840733"/>
              <a:gd name="connsiteY137" fmla="*/ 1723199 h 4447250"/>
              <a:gd name="connsiteX138" fmla="*/ 1327877 w 4840733"/>
              <a:gd name="connsiteY138" fmla="*/ 1544129 h 4447250"/>
              <a:gd name="connsiteX139" fmla="*/ 1282157 w 4840733"/>
              <a:gd name="connsiteY139" fmla="*/ 1456499 h 4447250"/>
              <a:gd name="connsiteX140" fmla="*/ 1263107 w 4840733"/>
              <a:gd name="connsiteY140" fmla="*/ 1464119 h 4447250"/>
              <a:gd name="connsiteX141" fmla="*/ 1260487 w 4840733"/>
              <a:gd name="connsiteY141" fmla="*/ 1592945 h 4447250"/>
              <a:gd name="connsiteX142" fmla="*/ 1285967 w 4840733"/>
              <a:gd name="connsiteY142" fmla="*/ 1669859 h 4447250"/>
              <a:gd name="connsiteX143" fmla="*/ 1338593 w 4840733"/>
              <a:gd name="connsiteY143" fmla="*/ 1793446 h 4447250"/>
              <a:gd name="connsiteX144" fmla="*/ 1344546 w 4840733"/>
              <a:gd name="connsiteY144" fmla="*/ 1879409 h 4447250"/>
              <a:gd name="connsiteX145" fmla="*/ 1362167 w 4840733"/>
              <a:gd name="connsiteY145" fmla="*/ 1959419 h 4447250"/>
              <a:gd name="connsiteX146" fmla="*/ 1404077 w 4840733"/>
              <a:gd name="connsiteY146" fmla="*/ 2027999 h 4447250"/>
              <a:gd name="connsiteX147" fmla="*/ 1479086 w 4840733"/>
              <a:gd name="connsiteY147" fmla="*/ 2212784 h 4447250"/>
              <a:gd name="connsiteX148" fmla="*/ 1514567 w 4840733"/>
              <a:gd name="connsiteY148" fmla="*/ 2248979 h 4447250"/>
              <a:gd name="connsiteX149" fmla="*/ 1621247 w 4840733"/>
              <a:gd name="connsiteY149" fmla="*/ 2245169 h 4447250"/>
              <a:gd name="connsiteX150" fmla="*/ 1812938 w 4840733"/>
              <a:gd name="connsiteY150" fmla="*/ 2185638 h 4447250"/>
              <a:gd name="connsiteX151" fmla="*/ 1875564 w 4840733"/>
              <a:gd name="connsiteY151" fmla="*/ 2183256 h 4447250"/>
              <a:gd name="connsiteX152" fmla="*/ 1906997 w 4840733"/>
              <a:gd name="connsiteY152" fmla="*/ 2233739 h 4447250"/>
              <a:gd name="connsiteX153" fmla="*/ 1903187 w 4840733"/>
              <a:gd name="connsiteY153" fmla="*/ 2317559 h 4447250"/>
              <a:gd name="connsiteX154" fmla="*/ 1796507 w 4840733"/>
              <a:gd name="connsiteY154" fmla="*/ 2462339 h 4447250"/>
              <a:gd name="connsiteX155" fmla="*/ 1518377 w 4840733"/>
              <a:gd name="connsiteY155" fmla="*/ 2755709 h 4447250"/>
              <a:gd name="connsiteX156" fmla="*/ 1396457 w 4840733"/>
              <a:gd name="connsiteY156" fmla="*/ 2919539 h 4447250"/>
              <a:gd name="connsiteX157" fmla="*/ 1297397 w 4840733"/>
              <a:gd name="connsiteY157" fmla="*/ 3090989 h 4447250"/>
              <a:gd name="connsiteX158" fmla="*/ 1297397 w 4840733"/>
              <a:gd name="connsiteY158" fmla="*/ 3182429 h 4447250"/>
              <a:gd name="connsiteX159" fmla="*/ 1331687 w 4840733"/>
              <a:gd name="connsiteY159" fmla="*/ 3323399 h 4447250"/>
              <a:gd name="connsiteX160" fmla="*/ 1362167 w 4840733"/>
              <a:gd name="connsiteY160" fmla="*/ 3433889 h 4447250"/>
              <a:gd name="connsiteX161" fmla="*/ 1369787 w 4840733"/>
              <a:gd name="connsiteY161" fmla="*/ 3544379 h 4447250"/>
              <a:gd name="connsiteX162" fmla="*/ 1335497 w 4840733"/>
              <a:gd name="connsiteY162" fmla="*/ 3666299 h 4447250"/>
              <a:gd name="connsiteX163" fmla="*/ 1209767 w 4840733"/>
              <a:gd name="connsiteY163" fmla="*/ 3795839 h 4447250"/>
              <a:gd name="connsiteX164" fmla="*/ 1213577 w 4840733"/>
              <a:gd name="connsiteY164" fmla="*/ 3856799 h 4447250"/>
              <a:gd name="connsiteX165" fmla="*/ 1232627 w 4840733"/>
              <a:gd name="connsiteY165" fmla="*/ 3940619 h 4447250"/>
              <a:gd name="connsiteX166" fmla="*/ 1227388 w 4840733"/>
              <a:gd name="connsiteY166" fmla="*/ 4063015 h 4447250"/>
              <a:gd name="connsiteX167" fmla="*/ 1205957 w 4840733"/>
              <a:gd name="connsiteY167" fmla="*/ 4123499 h 4447250"/>
              <a:gd name="connsiteX168" fmla="*/ 1221197 w 4840733"/>
              <a:gd name="connsiteY168" fmla="*/ 4260659 h 4447250"/>
              <a:gd name="connsiteX169" fmla="*/ 1202147 w 4840733"/>
              <a:gd name="connsiteY169" fmla="*/ 4336859 h 4447250"/>
              <a:gd name="connsiteX170" fmla="*/ 1122852 w 4840733"/>
              <a:gd name="connsiteY170" fmla="*/ 4396867 h 4447250"/>
              <a:gd name="connsiteX171" fmla="*/ 1037841 w 4840733"/>
              <a:gd name="connsiteY171" fmla="*/ 4444967 h 4447250"/>
              <a:gd name="connsiteX172" fmla="*/ 889013 w 4840733"/>
              <a:gd name="connsiteY172" fmla="*/ 4433062 h 4447250"/>
              <a:gd name="connsiteX173" fmla="*/ 831148 w 4840733"/>
              <a:gd name="connsiteY173" fmla="*/ 4376864 h 4447250"/>
              <a:gd name="connsiteX174" fmla="*/ 767092 w 4840733"/>
              <a:gd name="connsiteY174" fmla="*/ 4270184 h 4447250"/>
              <a:gd name="connsiteX175" fmla="*/ 673033 w 4840733"/>
              <a:gd name="connsiteY175" fmla="*/ 4197794 h 4447250"/>
              <a:gd name="connsiteX176" fmla="*/ 664937 w 4840733"/>
              <a:gd name="connsiteY176" fmla="*/ 4138739 h 4447250"/>
              <a:gd name="connsiteX177" fmla="*/ 638267 w 4840733"/>
              <a:gd name="connsiteY177" fmla="*/ 4062539 h 4447250"/>
              <a:gd name="connsiteX178" fmla="*/ 623027 w 4840733"/>
              <a:gd name="connsiteY178" fmla="*/ 3967289 h 4447250"/>
              <a:gd name="connsiteX179" fmla="*/ 527777 w 4840733"/>
              <a:gd name="connsiteY179" fmla="*/ 3830129 h 4447250"/>
              <a:gd name="connsiteX180" fmla="*/ 440386 w 4840733"/>
              <a:gd name="connsiteY180" fmla="*/ 3708685 h 4447250"/>
              <a:gd name="connsiteX181" fmla="*/ 409667 w 4840733"/>
              <a:gd name="connsiteY181" fmla="*/ 3628199 h 4447250"/>
              <a:gd name="connsiteX182" fmla="*/ 416811 w 4840733"/>
              <a:gd name="connsiteY182" fmla="*/ 3277679 h 4447250"/>
              <a:gd name="connsiteX183" fmla="*/ 388236 w 4840733"/>
              <a:gd name="connsiteY183" fmla="*/ 3146234 h 4447250"/>
              <a:gd name="connsiteX184" fmla="*/ 299177 w 4840733"/>
              <a:gd name="connsiteY184" fmla="*/ 3068129 h 4447250"/>
              <a:gd name="connsiteX185" fmla="*/ 296081 w 4840733"/>
              <a:gd name="connsiteY185" fmla="*/ 2892869 h 4447250"/>
              <a:gd name="connsiteX186" fmla="*/ 310607 w 4840733"/>
              <a:gd name="connsiteY186" fmla="*/ 2767139 h 4447250"/>
              <a:gd name="connsiteX187" fmla="*/ 257267 w 4840733"/>
              <a:gd name="connsiteY187" fmla="*/ 2668079 h 4447250"/>
              <a:gd name="connsiteX188" fmla="*/ 150587 w 4840733"/>
              <a:gd name="connsiteY188" fmla="*/ 2591879 h 4447250"/>
              <a:gd name="connsiteX189" fmla="*/ 21285 w 4840733"/>
              <a:gd name="connsiteY189" fmla="*/ 2549492 h 4447250"/>
              <a:gd name="connsiteX190" fmla="*/ 13427 w 4840733"/>
              <a:gd name="connsiteY190" fmla="*/ 2210879 h 4447250"/>
              <a:gd name="connsiteX191" fmla="*/ 154397 w 4840733"/>
              <a:gd name="connsiteY191" fmla="*/ 1730819 h 4447250"/>
              <a:gd name="connsiteX192" fmla="*/ 238217 w 4840733"/>
              <a:gd name="connsiteY192" fmla="*/ 1570799 h 4447250"/>
              <a:gd name="connsiteX193" fmla="*/ 306797 w 4840733"/>
              <a:gd name="connsiteY193" fmla="*/ 1536509 h 4447250"/>
              <a:gd name="connsiteX194" fmla="*/ 333467 w 4840733"/>
              <a:gd name="connsiteY194" fmla="*/ 1456499 h 4447250"/>
              <a:gd name="connsiteX195" fmla="*/ 341087 w 4840733"/>
              <a:gd name="connsiteY195" fmla="*/ 1406969 h 4447250"/>
              <a:gd name="connsiteX196" fmla="*/ 341087 w 4840733"/>
              <a:gd name="connsiteY196" fmla="*/ 1365059 h 4447250"/>
              <a:gd name="connsiteX197" fmla="*/ 409667 w 4840733"/>
              <a:gd name="connsiteY197" fmla="*/ 1300289 h 4447250"/>
              <a:gd name="connsiteX198" fmla="*/ 455387 w 4840733"/>
              <a:gd name="connsiteY198" fmla="*/ 1281239 h 4447250"/>
              <a:gd name="connsiteX199" fmla="*/ 508727 w 4840733"/>
              <a:gd name="connsiteY199" fmla="*/ 1212659 h 4447250"/>
              <a:gd name="connsiteX200" fmla="*/ 543017 w 4840733"/>
              <a:gd name="connsiteY200" fmla="*/ 1185989 h 4447250"/>
              <a:gd name="connsiteX201" fmla="*/ 615407 w 4840733"/>
              <a:gd name="connsiteY201" fmla="*/ 1170749 h 4447250"/>
              <a:gd name="connsiteX202" fmla="*/ 680177 w 4840733"/>
              <a:gd name="connsiteY202" fmla="*/ 1170749 h 4447250"/>
              <a:gd name="connsiteX203" fmla="*/ 756377 w 4840733"/>
              <a:gd name="connsiteY203" fmla="*/ 1170749 h 4447250"/>
              <a:gd name="connsiteX204" fmla="*/ 794477 w 4840733"/>
              <a:gd name="connsiteY204" fmla="*/ 1216469 h 4447250"/>
              <a:gd name="connsiteX205" fmla="*/ 786857 w 4840733"/>
              <a:gd name="connsiteY205" fmla="*/ 1277429 h 4447250"/>
              <a:gd name="connsiteX206" fmla="*/ 851627 w 4840733"/>
              <a:gd name="connsiteY206" fmla="*/ 1342199 h 4447250"/>
              <a:gd name="connsiteX207" fmla="*/ 1006408 w 4840733"/>
              <a:gd name="connsiteY207" fmla="*/ 1279334 h 4447250"/>
              <a:gd name="connsiteX208" fmla="*/ 1312637 w 4840733"/>
              <a:gd name="connsiteY208" fmla="*/ 1292670 h 4447250"/>
              <a:gd name="connsiteX209" fmla="*/ 1465751 w 4840733"/>
              <a:gd name="connsiteY209" fmla="*/ 1174560 h 4447250"/>
              <a:gd name="connsiteX210" fmla="*/ 1495517 w 4840733"/>
              <a:gd name="connsiteY210" fmla="*/ 1056449 h 4447250"/>
              <a:gd name="connsiteX211" fmla="*/ 1305017 w 4840733"/>
              <a:gd name="connsiteY211" fmla="*/ 1098359 h 4447250"/>
              <a:gd name="connsiteX212" fmla="*/ 1313590 w 4840733"/>
              <a:gd name="connsiteY212" fmla="*/ 994298 h 4447250"/>
              <a:gd name="connsiteX213" fmla="*/ 1455036 w 4840733"/>
              <a:gd name="connsiteY213" fmla="*/ 919051 h 4447250"/>
              <a:gd name="connsiteX214" fmla="*/ 1576718 w 4840733"/>
              <a:gd name="connsiteY214" fmla="*/ 916908 h 4447250"/>
              <a:gd name="connsiteX215" fmla="*/ 1723403 w 4840733"/>
              <a:gd name="connsiteY215" fmla="*/ 763079 h 4447250"/>
              <a:gd name="connsiteX216" fmla="*/ 1710068 w 4840733"/>
              <a:gd name="connsiteY216" fmla="*/ 718073 h 4447250"/>
              <a:gd name="connsiteX217" fmla="*/ 1600530 w 4840733"/>
              <a:gd name="connsiteY217" fmla="*/ 766889 h 4447250"/>
              <a:gd name="connsiteX218" fmla="*/ 1505042 w 4840733"/>
              <a:gd name="connsiteY218" fmla="*/ 733075 h 4447250"/>
              <a:gd name="connsiteX219" fmla="*/ 1413602 w 4840733"/>
              <a:gd name="connsiteY219" fmla="*/ 775223 h 4447250"/>
              <a:gd name="connsiteX220" fmla="*/ 1394552 w 4840733"/>
              <a:gd name="connsiteY220" fmla="*/ 856662 h 4447250"/>
              <a:gd name="connsiteX221" fmla="*/ 1289777 w 4840733"/>
              <a:gd name="connsiteY221" fmla="*/ 949769 h 4447250"/>
              <a:gd name="connsiteX222" fmla="*/ 1201670 w 4840733"/>
              <a:gd name="connsiteY222" fmla="*/ 984773 h 4447250"/>
              <a:gd name="connsiteX223" fmla="*/ 1128328 w 4840733"/>
              <a:gd name="connsiteY223" fmla="*/ 1101454 h 4447250"/>
              <a:gd name="connsiteX224" fmla="*/ 1134996 w 4840733"/>
              <a:gd name="connsiteY224" fmla="*/ 909764 h 4447250"/>
              <a:gd name="connsiteX225" fmla="*/ 1067131 w 4840733"/>
              <a:gd name="connsiteY225" fmla="*/ 797845 h 4447250"/>
              <a:gd name="connsiteX226" fmla="*/ 1032840 w 4840733"/>
              <a:gd name="connsiteY226" fmla="*/ 966914 h 4447250"/>
              <a:gd name="connsiteX227" fmla="*/ 914492 w 4840733"/>
              <a:gd name="connsiteY227" fmla="*/ 870236 h 4447250"/>
              <a:gd name="connsiteX228" fmla="*/ 763044 w 4840733"/>
              <a:gd name="connsiteY228" fmla="*/ 1029065 h 4447250"/>
              <a:gd name="connsiteX229" fmla="*/ 601834 w 4840733"/>
              <a:gd name="connsiteY229" fmla="*/ 1093597 h 4447250"/>
              <a:gd name="connsiteX230" fmla="*/ 720658 w 4840733"/>
              <a:gd name="connsiteY230" fmla="*/ 851423 h 4447250"/>
              <a:gd name="connsiteX231" fmla="*/ 914730 w 4840733"/>
              <a:gd name="connsiteY231" fmla="*/ 690689 h 4447250"/>
              <a:gd name="connsiteX232" fmla="*/ 991883 w 4840733"/>
              <a:gd name="connsiteY232" fmla="*/ 617584 h 4447250"/>
              <a:gd name="connsiteX233" fmla="*/ 1107611 w 4840733"/>
              <a:gd name="connsiteY233" fmla="*/ 651398 h 4447250"/>
              <a:gd name="connsiteX234" fmla="*/ 1280728 w 4840733"/>
              <a:gd name="connsiteY234" fmla="*/ 605679 h 4447250"/>
              <a:gd name="connsiteX235" fmla="*/ 1418364 w 4840733"/>
              <a:gd name="connsiteY235" fmla="*/ 535908 h 4447250"/>
              <a:gd name="connsiteX236" fmla="*/ 1470752 w 4840733"/>
              <a:gd name="connsiteY236" fmla="*/ 496618 h 4447250"/>
              <a:gd name="connsiteX237" fmla="*/ 1560287 w 4840733"/>
              <a:gd name="connsiteY237" fmla="*/ 503999 h 4447250"/>
              <a:gd name="connsiteX238" fmla="*/ 1689827 w 4840733"/>
              <a:gd name="connsiteY238" fmla="*/ 462089 h 4447250"/>
              <a:gd name="connsiteX239" fmla="*/ 1868421 w 4840733"/>
              <a:gd name="connsiteY239" fmla="*/ 379936 h 4447250"/>
              <a:gd name="connsiteX240" fmla="*/ 1928666 w 4840733"/>
              <a:gd name="connsiteY240" fmla="*/ 284924 h 4447250"/>
              <a:gd name="connsiteX241" fmla="*/ 1860086 w 4840733"/>
              <a:gd name="connsiteY241" fmla="*/ 264445 h 4447250"/>
              <a:gd name="connsiteX242" fmla="*/ 1695780 w 4840733"/>
              <a:gd name="connsiteY242" fmla="*/ 353742 h 4447250"/>
              <a:gd name="connsiteX243" fmla="*/ 1558144 w 4840733"/>
              <a:gd name="connsiteY243" fmla="*/ 408035 h 4447250"/>
              <a:gd name="connsiteX244" fmla="*/ 1593386 w 4840733"/>
              <a:gd name="connsiteY244" fmla="*/ 323977 h 4447250"/>
              <a:gd name="connsiteX245" fmla="*/ 1829606 w 4840733"/>
              <a:gd name="connsiteY245" fmla="*/ 213725 h 4447250"/>
              <a:gd name="connsiteX246" fmla="*/ 2026774 w 4840733"/>
              <a:gd name="connsiteY246" fmla="*/ 109664 h 4447250"/>
              <a:gd name="connsiteX247" fmla="*/ 2116547 w 4840733"/>
              <a:gd name="connsiteY247" fmla="*/ 64420 h 4447250"/>
              <a:gd name="connsiteX248" fmla="*/ 2175602 w 4840733"/>
              <a:gd name="connsiteY248" fmla="*/ 106092 h 4447250"/>
              <a:gd name="connsiteX249" fmla="*/ 2149408 w 4840733"/>
              <a:gd name="connsiteY249" fmla="*/ 178720 h 4447250"/>
              <a:gd name="connsiteX250" fmla="*/ 2140836 w 4840733"/>
              <a:gd name="connsiteY250" fmla="*/ 229679 h 4447250"/>
              <a:gd name="connsiteX251" fmla="*/ 2195843 w 4840733"/>
              <a:gd name="connsiteY251" fmla="*/ 297783 h 4447250"/>
              <a:gd name="connsiteX252" fmla="*/ 2257755 w 4840733"/>
              <a:gd name="connsiteY252" fmla="*/ 226345 h 4447250"/>
              <a:gd name="connsiteX253" fmla="*/ 2375627 w 4840733"/>
              <a:gd name="connsiteY253" fmla="*/ 115617 h 4447250"/>
              <a:gd name="connsiteX254" fmla="*/ 2436349 w 4840733"/>
              <a:gd name="connsiteY254" fmla="*/ 135858 h 4447250"/>
              <a:gd name="connsiteX255" fmla="*/ 2467305 w 4840733"/>
              <a:gd name="connsiteY255" fmla="*/ 168005 h 4447250"/>
              <a:gd name="connsiteX256" fmla="*/ 2510883 w 4840733"/>
              <a:gd name="connsiteY256" fmla="*/ 227059 h 4447250"/>
              <a:gd name="connsiteX257" fmla="*/ 2706621 w 4840733"/>
              <a:gd name="connsiteY257" fmla="*/ 190627 h 4447250"/>
              <a:gd name="connsiteX258" fmla="*/ 2961891 w 4840733"/>
              <a:gd name="connsiteY258" fmla="*/ 111331 h 4447250"/>
              <a:gd name="connsiteX259" fmla="*/ 3022136 w 4840733"/>
              <a:gd name="connsiteY259" fmla="*/ 252539 h 4447250"/>
              <a:gd name="connsiteX260" fmla="*/ 3078096 w 4840733"/>
              <a:gd name="connsiteY260" fmla="*/ 278257 h 4447250"/>
              <a:gd name="connsiteX261" fmla="*/ 3196444 w 4840733"/>
              <a:gd name="connsiteY261" fmla="*/ 105378 h 4447250"/>
              <a:gd name="connsiteX262" fmla="*/ 3265024 w 4840733"/>
              <a:gd name="connsiteY262" fmla="*/ 92995 h 4447250"/>
              <a:gd name="connsiteX263" fmla="*/ 3344320 w 4840733"/>
              <a:gd name="connsiteY263" fmla="*/ 147526 h 4447250"/>
              <a:gd name="connsiteX264" fmla="*/ 3411471 w 4840733"/>
              <a:gd name="connsiteY264" fmla="*/ 135858 h 4447250"/>
              <a:gd name="connsiteX265" fmla="*/ 3496243 w 4840733"/>
              <a:gd name="connsiteY265" fmla="*/ 148242 h 4447250"/>
              <a:gd name="connsiteX266" fmla="*/ 3537677 w 4840733"/>
              <a:gd name="connsiteY266" fmla="*/ 95376 h 4447250"/>
              <a:gd name="connsiteX267" fmla="*/ 3566832 w 4840733"/>
              <a:gd name="connsiteY267" fmla="*/ 27838 h 444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4840733" h="4447250">
                <a:moveTo>
                  <a:pt x="2091142" y="658839"/>
                </a:moveTo>
                <a:lnTo>
                  <a:pt x="2073208" y="665685"/>
                </a:lnTo>
                <a:cubicBezTo>
                  <a:pt x="2057333" y="679377"/>
                  <a:pt x="2020225" y="718469"/>
                  <a:pt x="2013677" y="746647"/>
                </a:cubicBezTo>
                <a:cubicBezTo>
                  <a:pt x="2007129" y="774825"/>
                  <a:pt x="2038482" y="818085"/>
                  <a:pt x="2033918" y="834754"/>
                </a:cubicBezTo>
                <a:cubicBezTo>
                  <a:pt x="2029354" y="851423"/>
                  <a:pt x="2009907" y="862932"/>
                  <a:pt x="1999390" y="894285"/>
                </a:cubicBezTo>
                <a:cubicBezTo>
                  <a:pt x="1988873" y="925638"/>
                  <a:pt x="1972799" y="992114"/>
                  <a:pt x="1970815" y="1022872"/>
                </a:cubicBezTo>
                <a:cubicBezTo>
                  <a:pt x="1968831" y="1053630"/>
                  <a:pt x="1978752" y="1063949"/>
                  <a:pt x="1987483" y="1078832"/>
                </a:cubicBezTo>
                <a:cubicBezTo>
                  <a:pt x="1996214" y="1093715"/>
                  <a:pt x="2009708" y="1110582"/>
                  <a:pt x="2023202" y="1112169"/>
                </a:cubicBezTo>
                <a:cubicBezTo>
                  <a:pt x="2036696" y="1113756"/>
                  <a:pt x="2054357" y="1101454"/>
                  <a:pt x="2068446" y="1088357"/>
                </a:cubicBezTo>
                <a:cubicBezTo>
                  <a:pt x="2082535" y="1075260"/>
                  <a:pt x="2093845" y="1058591"/>
                  <a:pt x="2107736" y="1033588"/>
                </a:cubicBezTo>
                <a:cubicBezTo>
                  <a:pt x="2121627" y="1008585"/>
                  <a:pt x="2145242" y="959769"/>
                  <a:pt x="2151790" y="938338"/>
                </a:cubicBezTo>
                <a:cubicBezTo>
                  <a:pt x="2158338" y="916907"/>
                  <a:pt x="2153774" y="925440"/>
                  <a:pt x="2147027" y="905001"/>
                </a:cubicBezTo>
                <a:cubicBezTo>
                  <a:pt x="2140280" y="884562"/>
                  <a:pt x="2115872" y="834357"/>
                  <a:pt x="2111308" y="815704"/>
                </a:cubicBezTo>
                <a:cubicBezTo>
                  <a:pt x="2106744" y="797051"/>
                  <a:pt x="2113095" y="799630"/>
                  <a:pt x="2119643" y="793082"/>
                </a:cubicBezTo>
                <a:cubicBezTo>
                  <a:pt x="2126191" y="786534"/>
                  <a:pt x="2136708" y="778001"/>
                  <a:pt x="2150599" y="776413"/>
                </a:cubicBezTo>
                <a:cubicBezTo>
                  <a:pt x="2164490" y="774825"/>
                  <a:pt x="2192072" y="787923"/>
                  <a:pt x="2202986" y="783557"/>
                </a:cubicBezTo>
                <a:cubicBezTo>
                  <a:pt x="2213900" y="779191"/>
                  <a:pt x="2214099" y="760736"/>
                  <a:pt x="2216083" y="750219"/>
                </a:cubicBezTo>
                <a:cubicBezTo>
                  <a:pt x="2218067" y="739702"/>
                  <a:pt x="2217870" y="729979"/>
                  <a:pt x="2214893" y="720454"/>
                </a:cubicBezTo>
                <a:cubicBezTo>
                  <a:pt x="2211917" y="710929"/>
                  <a:pt x="2206161" y="699221"/>
                  <a:pt x="2198224" y="693069"/>
                </a:cubicBezTo>
                <a:cubicBezTo>
                  <a:pt x="2190287" y="686917"/>
                  <a:pt x="2182151" y="688306"/>
                  <a:pt x="2167268" y="683544"/>
                </a:cubicBezTo>
                <a:cubicBezTo>
                  <a:pt x="2152385" y="678781"/>
                  <a:pt x="2124604" y="667470"/>
                  <a:pt x="2108927" y="664494"/>
                </a:cubicBezTo>
                <a:cubicBezTo>
                  <a:pt x="2101089" y="663006"/>
                  <a:pt x="2096128" y="659881"/>
                  <a:pt x="2091142" y="658839"/>
                </a:cubicBezTo>
                <a:close/>
                <a:moveTo>
                  <a:pt x="3572195" y="0"/>
                </a:moveTo>
                <a:lnTo>
                  <a:pt x="3707237" y="34722"/>
                </a:lnTo>
                <a:cubicBezTo>
                  <a:pt x="3893199" y="92563"/>
                  <a:pt x="4071325" y="168191"/>
                  <a:pt x="4239624" y="259616"/>
                </a:cubicBezTo>
                <a:lnTo>
                  <a:pt x="4317777" y="307095"/>
                </a:lnTo>
                <a:lnTo>
                  <a:pt x="4322695" y="323359"/>
                </a:lnTo>
                <a:cubicBezTo>
                  <a:pt x="4345248" y="400534"/>
                  <a:pt x="4372395" y="506261"/>
                  <a:pt x="4387307" y="545909"/>
                </a:cubicBezTo>
                <a:cubicBezTo>
                  <a:pt x="4407191" y="598773"/>
                  <a:pt x="4408262" y="568134"/>
                  <a:pt x="4421597" y="576389"/>
                </a:cubicBezTo>
                <a:cubicBezTo>
                  <a:pt x="4434932" y="584644"/>
                  <a:pt x="4447632" y="589089"/>
                  <a:pt x="4467317" y="595439"/>
                </a:cubicBezTo>
                <a:cubicBezTo>
                  <a:pt x="4487002" y="601789"/>
                  <a:pt x="4525102" y="606234"/>
                  <a:pt x="4539707" y="614489"/>
                </a:cubicBezTo>
                <a:cubicBezTo>
                  <a:pt x="4554312" y="622744"/>
                  <a:pt x="4540342" y="632904"/>
                  <a:pt x="4554947" y="644969"/>
                </a:cubicBezTo>
                <a:cubicBezTo>
                  <a:pt x="4569552" y="657034"/>
                  <a:pt x="4610827" y="669734"/>
                  <a:pt x="4627337" y="686879"/>
                </a:cubicBezTo>
                <a:cubicBezTo>
                  <a:pt x="4643847" y="704024"/>
                  <a:pt x="4644482" y="706564"/>
                  <a:pt x="4654007" y="747839"/>
                </a:cubicBezTo>
                <a:cubicBezTo>
                  <a:pt x="4663532" y="789114"/>
                  <a:pt x="4673692" y="895159"/>
                  <a:pt x="4684487" y="934529"/>
                </a:cubicBezTo>
                <a:cubicBezTo>
                  <a:pt x="4695282" y="973899"/>
                  <a:pt x="4698259" y="963541"/>
                  <a:pt x="4718777" y="984059"/>
                </a:cubicBezTo>
                <a:cubicBezTo>
                  <a:pt x="4739295" y="1004577"/>
                  <a:pt x="4787278" y="1032240"/>
                  <a:pt x="4807598" y="1057640"/>
                </a:cubicBezTo>
                <a:cubicBezTo>
                  <a:pt x="4827918" y="1083040"/>
                  <a:pt x="4841530" y="1114433"/>
                  <a:pt x="4840697" y="1136459"/>
                </a:cubicBezTo>
                <a:cubicBezTo>
                  <a:pt x="4839864" y="1158485"/>
                  <a:pt x="4821012" y="1193609"/>
                  <a:pt x="4802597" y="1189799"/>
                </a:cubicBezTo>
                <a:cubicBezTo>
                  <a:pt x="4784182" y="1185989"/>
                  <a:pt x="4758782" y="1140269"/>
                  <a:pt x="4730207" y="1113599"/>
                </a:cubicBezTo>
                <a:cubicBezTo>
                  <a:pt x="4701632" y="1086929"/>
                  <a:pt x="4654007" y="1057719"/>
                  <a:pt x="4631147" y="1029779"/>
                </a:cubicBezTo>
                <a:cubicBezTo>
                  <a:pt x="4608287" y="1001839"/>
                  <a:pt x="4612732" y="958024"/>
                  <a:pt x="4593047" y="945959"/>
                </a:cubicBezTo>
                <a:cubicBezTo>
                  <a:pt x="4573362" y="933894"/>
                  <a:pt x="4527642" y="958659"/>
                  <a:pt x="4513037" y="957389"/>
                </a:cubicBezTo>
                <a:cubicBezTo>
                  <a:pt x="4498432" y="956119"/>
                  <a:pt x="4518117" y="952309"/>
                  <a:pt x="4505417" y="938339"/>
                </a:cubicBezTo>
                <a:cubicBezTo>
                  <a:pt x="4492717" y="924369"/>
                  <a:pt x="4450172" y="865949"/>
                  <a:pt x="4436837" y="873569"/>
                </a:cubicBezTo>
                <a:cubicBezTo>
                  <a:pt x="4423502" y="881189"/>
                  <a:pt x="4420962" y="961199"/>
                  <a:pt x="4425407" y="984059"/>
                </a:cubicBezTo>
                <a:cubicBezTo>
                  <a:pt x="4429852" y="1006919"/>
                  <a:pt x="4445092" y="1002474"/>
                  <a:pt x="4463507" y="1010729"/>
                </a:cubicBezTo>
                <a:cubicBezTo>
                  <a:pt x="4481922" y="1018984"/>
                  <a:pt x="4514307" y="1023429"/>
                  <a:pt x="4535897" y="1033589"/>
                </a:cubicBezTo>
                <a:cubicBezTo>
                  <a:pt x="4557487" y="1043749"/>
                  <a:pt x="4579395" y="1049266"/>
                  <a:pt x="4593047" y="1071689"/>
                </a:cubicBezTo>
                <a:cubicBezTo>
                  <a:pt x="4606699" y="1094112"/>
                  <a:pt x="4610192" y="1137412"/>
                  <a:pt x="4617812" y="1168130"/>
                </a:cubicBezTo>
                <a:cubicBezTo>
                  <a:pt x="4625432" y="1198848"/>
                  <a:pt x="4614915" y="1234368"/>
                  <a:pt x="4638767" y="1255998"/>
                </a:cubicBezTo>
                <a:cubicBezTo>
                  <a:pt x="4662619" y="1277628"/>
                  <a:pt x="4736160" y="1284176"/>
                  <a:pt x="4760925" y="1297908"/>
                </a:cubicBezTo>
                <a:cubicBezTo>
                  <a:pt x="4785690" y="1311640"/>
                  <a:pt x="4781364" y="1307750"/>
                  <a:pt x="4787357" y="1338389"/>
                </a:cubicBezTo>
                <a:cubicBezTo>
                  <a:pt x="4793350" y="1369028"/>
                  <a:pt x="4796882" y="1444910"/>
                  <a:pt x="4796882" y="1481740"/>
                </a:cubicBezTo>
                <a:cubicBezTo>
                  <a:pt x="4796882" y="1518570"/>
                  <a:pt x="4799739" y="1534366"/>
                  <a:pt x="4787357" y="1559369"/>
                </a:cubicBezTo>
                <a:cubicBezTo>
                  <a:pt x="4774975" y="1584372"/>
                  <a:pt x="4737192" y="1604454"/>
                  <a:pt x="4722587" y="1631759"/>
                </a:cubicBezTo>
                <a:cubicBezTo>
                  <a:pt x="4707982" y="1659064"/>
                  <a:pt x="4720682" y="1702244"/>
                  <a:pt x="4699727" y="1723199"/>
                </a:cubicBezTo>
                <a:cubicBezTo>
                  <a:pt x="4678772" y="1744154"/>
                  <a:pt x="4629242" y="1751774"/>
                  <a:pt x="4596857" y="1757489"/>
                </a:cubicBezTo>
                <a:cubicBezTo>
                  <a:pt x="4564472" y="1763204"/>
                  <a:pt x="4531452" y="1752409"/>
                  <a:pt x="4505417" y="1757489"/>
                </a:cubicBezTo>
                <a:cubicBezTo>
                  <a:pt x="4479382" y="1762569"/>
                  <a:pt x="4453982" y="1769554"/>
                  <a:pt x="4440647" y="1787969"/>
                </a:cubicBezTo>
                <a:cubicBezTo>
                  <a:pt x="4427312" y="1806384"/>
                  <a:pt x="4421597" y="1835594"/>
                  <a:pt x="4425407" y="1867979"/>
                </a:cubicBezTo>
                <a:cubicBezTo>
                  <a:pt x="4429217" y="1900364"/>
                  <a:pt x="4440885" y="1941322"/>
                  <a:pt x="4463507" y="1982279"/>
                </a:cubicBezTo>
                <a:cubicBezTo>
                  <a:pt x="4486129" y="2023237"/>
                  <a:pt x="4543358" y="2079434"/>
                  <a:pt x="4561138" y="2113724"/>
                </a:cubicBezTo>
                <a:cubicBezTo>
                  <a:pt x="4578918" y="2148014"/>
                  <a:pt x="4576934" y="2162302"/>
                  <a:pt x="4570187" y="2188019"/>
                </a:cubicBezTo>
                <a:cubicBezTo>
                  <a:pt x="4563440" y="2213737"/>
                  <a:pt x="4540977" y="2247709"/>
                  <a:pt x="4520657" y="2268029"/>
                </a:cubicBezTo>
                <a:cubicBezTo>
                  <a:pt x="4500337" y="2288349"/>
                  <a:pt x="4461602" y="2308669"/>
                  <a:pt x="4448267" y="2309939"/>
                </a:cubicBezTo>
                <a:cubicBezTo>
                  <a:pt x="4434932" y="2311209"/>
                  <a:pt x="4441917" y="2288984"/>
                  <a:pt x="4440647" y="2275649"/>
                </a:cubicBezTo>
                <a:cubicBezTo>
                  <a:pt x="4439377" y="2262314"/>
                  <a:pt x="4454617" y="2248344"/>
                  <a:pt x="4440647" y="2229929"/>
                </a:cubicBezTo>
                <a:cubicBezTo>
                  <a:pt x="4426677" y="2211514"/>
                  <a:pt x="4375877" y="2185479"/>
                  <a:pt x="4356827" y="2165159"/>
                </a:cubicBezTo>
                <a:cubicBezTo>
                  <a:pt x="4337777" y="2144839"/>
                  <a:pt x="4339682" y="2121979"/>
                  <a:pt x="4326347" y="2108009"/>
                </a:cubicBezTo>
                <a:cubicBezTo>
                  <a:pt x="4313012" y="2094039"/>
                  <a:pt x="4295867" y="2077529"/>
                  <a:pt x="4276817" y="2081339"/>
                </a:cubicBezTo>
                <a:cubicBezTo>
                  <a:pt x="4257767" y="2085149"/>
                  <a:pt x="4221572" y="2105469"/>
                  <a:pt x="4212047" y="2130869"/>
                </a:cubicBezTo>
                <a:cubicBezTo>
                  <a:pt x="4202522" y="2156269"/>
                  <a:pt x="4214587" y="2200719"/>
                  <a:pt x="4219667" y="2233739"/>
                </a:cubicBezTo>
                <a:cubicBezTo>
                  <a:pt x="4224747" y="2266759"/>
                  <a:pt x="4237129" y="2295731"/>
                  <a:pt x="4242527" y="2328989"/>
                </a:cubicBezTo>
                <a:cubicBezTo>
                  <a:pt x="4247925" y="2362247"/>
                  <a:pt x="4243797" y="2405982"/>
                  <a:pt x="4252052" y="2433287"/>
                </a:cubicBezTo>
                <a:cubicBezTo>
                  <a:pt x="4260307" y="2460592"/>
                  <a:pt x="4272055" y="2474960"/>
                  <a:pt x="4292057" y="2492819"/>
                </a:cubicBezTo>
                <a:cubicBezTo>
                  <a:pt x="4312059" y="2510678"/>
                  <a:pt x="4349088" y="2516751"/>
                  <a:pt x="4372067" y="2540444"/>
                </a:cubicBezTo>
                <a:cubicBezTo>
                  <a:pt x="4395046" y="2564137"/>
                  <a:pt x="4420009" y="2608270"/>
                  <a:pt x="4429931" y="2634980"/>
                </a:cubicBezTo>
                <a:cubicBezTo>
                  <a:pt x="4439853" y="2661690"/>
                  <a:pt x="4437432" y="2687566"/>
                  <a:pt x="4431598" y="2700702"/>
                </a:cubicBezTo>
                <a:cubicBezTo>
                  <a:pt x="4425764" y="2713838"/>
                  <a:pt x="4406754" y="2718601"/>
                  <a:pt x="4394927" y="2713799"/>
                </a:cubicBezTo>
                <a:cubicBezTo>
                  <a:pt x="4383100" y="2708997"/>
                  <a:pt x="4376512" y="2697924"/>
                  <a:pt x="4360637" y="2671889"/>
                </a:cubicBezTo>
                <a:cubicBezTo>
                  <a:pt x="4344762" y="2645854"/>
                  <a:pt x="4334602" y="2590609"/>
                  <a:pt x="4299677" y="2557589"/>
                </a:cubicBezTo>
                <a:cubicBezTo>
                  <a:pt x="4264752" y="2524569"/>
                  <a:pt x="4179027" y="2500439"/>
                  <a:pt x="4151087" y="2473769"/>
                </a:cubicBezTo>
                <a:cubicBezTo>
                  <a:pt x="4123147" y="2447099"/>
                  <a:pt x="4127592" y="2435669"/>
                  <a:pt x="4132037" y="2397569"/>
                </a:cubicBezTo>
                <a:cubicBezTo>
                  <a:pt x="4136482" y="2359469"/>
                  <a:pt x="4174582" y="2276919"/>
                  <a:pt x="4177757" y="2245169"/>
                </a:cubicBezTo>
                <a:cubicBezTo>
                  <a:pt x="4180932" y="2213419"/>
                  <a:pt x="4162517" y="2217864"/>
                  <a:pt x="4151087" y="2207069"/>
                </a:cubicBezTo>
                <a:cubicBezTo>
                  <a:pt x="4139657" y="2196274"/>
                  <a:pt x="4114257" y="2198179"/>
                  <a:pt x="4109177" y="2180399"/>
                </a:cubicBezTo>
                <a:cubicBezTo>
                  <a:pt x="4104097" y="2162619"/>
                  <a:pt x="4125687" y="2128329"/>
                  <a:pt x="4120607" y="2100389"/>
                </a:cubicBezTo>
                <a:cubicBezTo>
                  <a:pt x="4115527" y="2072449"/>
                  <a:pt x="4093302" y="2034984"/>
                  <a:pt x="4078697" y="2012759"/>
                </a:cubicBezTo>
                <a:cubicBezTo>
                  <a:pt x="4064092" y="1990534"/>
                  <a:pt x="4055202" y="1975294"/>
                  <a:pt x="4032977" y="1967039"/>
                </a:cubicBezTo>
                <a:cubicBezTo>
                  <a:pt x="4010752" y="1958784"/>
                  <a:pt x="3969477" y="1969579"/>
                  <a:pt x="3945347" y="1963229"/>
                </a:cubicBezTo>
                <a:cubicBezTo>
                  <a:pt x="3921217" y="1956879"/>
                  <a:pt x="3900897" y="1956879"/>
                  <a:pt x="3888197" y="1928939"/>
                </a:cubicBezTo>
                <a:cubicBezTo>
                  <a:pt x="3875497" y="1900999"/>
                  <a:pt x="3881847" y="1823529"/>
                  <a:pt x="3869147" y="1795589"/>
                </a:cubicBezTo>
                <a:cubicBezTo>
                  <a:pt x="3856447" y="1767649"/>
                  <a:pt x="3838032" y="1768284"/>
                  <a:pt x="3811997" y="1761299"/>
                </a:cubicBezTo>
                <a:cubicBezTo>
                  <a:pt x="3785962" y="1754314"/>
                  <a:pt x="3749132" y="1752409"/>
                  <a:pt x="3712937" y="1753679"/>
                </a:cubicBezTo>
                <a:cubicBezTo>
                  <a:pt x="3676742" y="1754949"/>
                  <a:pt x="3624672" y="1748599"/>
                  <a:pt x="3594827" y="1768919"/>
                </a:cubicBezTo>
                <a:cubicBezTo>
                  <a:pt x="3564982" y="1789239"/>
                  <a:pt x="3568157" y="1834324"/>
                  <a:pt x="3533867" y="1875599"/>
                </a:cubicBezTo>
                <a:cubicBezTo>
                  <a:pt x="3499577" y="1916874"/>
                  <a:pt x="3428457" y="1977199"/>
                  <a:pt x="3389087" y="2016569"/>
                </a:cubicBezTo>
                <a:cubicBezTo>
                  <a:pt x="3349717" y="2055939"/>
                  <a:pt x="3318602" y="2073719"/>
                  <a:pt x="3297647" y="2111819"/>
                </a:cubicBezTo>
                <a:cubicBezTo>
                  <a:pt x="3276692" y="2149919"/>
                  <a:pt x="3267088" y="2204330"/>
                  <a:pt x="3263357" y="2245169"/>
                </a:cubicBezTo>
                <a:cubicBezTo>
                  <a:pt x="3259626" y="2286008"/>
                  <a:pt x="3282248" y="2325100"/>
                  <a:pt x="3275263" y="2356850"/>
                </a:cubicBezTo>
                <a:cubicBezTo>
                  <a:pt x="3268278" y="2388600"/>
                  <a:pt x="3237401" y="2419992"/>
                  <a:pt x="3221447" y="2435669"/>
                </a:cubicBezTo>
                <a:cubicBezTo>
                  <a:pt x="3205493" y="2451346"/>
                  <a:pt x="3196047" y="2465514"/>
                  <a:pt x="3179537" y="2450909"/>
                </a:cubicBezTo>
                <a:cubicBezTo>
                  <a:pt x="3163027" y="2436304"/>
                  <a:pt x="3147152" y="2379789"/>
                  <a:pt x="3122387" y="2348039"/>
                </a:cubicBezTo>
                <a:cubicBezTo>
                  <a:pt x="3097622" y="2316289"/>
                  <a:pt x="3048648" y="2296842"/>
                  <a:pt x="3030947" y="2260409"/>
                </a:cubicBezTo>
                <a:cubicBezTo>
                  <a:pt x="3013246" y="2223976"/>
                  <a:pt x="3038527" y="2187583"/>
                  <a:pt x="3016183" y="2129441"/>
                </a:cubicBezTo>
                <a:cubicBezTo>
                  <a:pt x="2993839" y="2071299"/>
                  <a:pt x="2932284" y="1971484"/>
                  <a:pt x="2896883" y="1911556"/>
                </a:cubicBezTo>
                <a:cubicBezTo>
                  <a:pt x="2861482" y="1851628"/>
                  <a:pt x="2817627" y="1819680"/>
                  <a:pt x="2803776" y="1769872"/>
                </a:cubicBezTo>
                <a:cubicBezTo>
                  <a:pt x="2789925" y="1720064"/>
                  <a:pt x="2820365" y="1641443"/>
                  <a:pt x="2813777" y="1612709"/>
                </a:cubicBezTo>
                <a:cubicBezTo>
                  <a:pt x="2807189" y="1583975"/>
                  <a:pt x="2787742" y="1598739"/>
                  <a:pt x="2764247" y="1597469"/>
                </a:cubicBezTo>
                <a:cubicBezTo>
                  <a:pt x="2740752" y="1596199"/>
                  <a:pt x="2712455" y="1606676"/>
                  <a:pt x="2672807" y="1605089"/>
                </a:cubicBezTo>
                <a:cubicBezTo>
                  <a:pt x="2633159" y="1603502"/>
                  <a:pt x="2577517" y="1600088"/>
                  <a:pt x="2526360" y="1587944"/>
                </a:cubicBezTo>
                <a:cubicBezTo>
                  <a:pt x="2475203" y="1575800"/>
                  <a:pt x="2408131" y="1545875"/>
                  <a:pt x="2365864" y="1532223"/>
                </a:cubicBezTo>
                <a:cubicBezTo>
                  <a:pt x="2323597" y="1518571"/>
                  <a:pt x="2317604" y="1506942"/>
                  <a:pt x="2272757" y="1506029"/>
                </a:cubicBezTo>
                <a:cubicBezTo>
                  <a:pt x="2227910" y="1505116"/>
                  <a:pt x="2142662" y="1537224"/>
                  <a:pt x="2096783" y="1526746"/>
                </a:cubicBezTo>
                <a:cubicBezTo>
                  <a:pt x="2050904" y="1516269"/>
                  <a:pt x="2040267" y="1465588"/>
                  <a:pt x="1997484" y="1443164"/>
                </a:cubicBezTo>
                <a:cubicBezTo>
                  <a:pt x="1954701" y="1420740"/>
                  <a:pt x="1867151" y="1395062"/>
                  <a:pt x="1840084" y="1392205"/>
                </a:cubicBezTo>
                <a:cubicBezTo>
                  <a:pt x="1813017" y="1389348"/>
                  <a:pt x="1826313" y="1411017"/>
                  <a:pt x="1835084" y="1426019"/>
                </a:cubicBezTo>
                <a:cubicBezTo>
                  <a:pt x="1843855" y="1441021"/>
                  <a:pt x="1869016" y="1466223"/>
                  <a:pt x="1892709" y="1482217"/>
                </a:cubicBezTo>
                <a:cubicBezTo>
                  <a:pt x="1916402" y="1498211"/>
                  <a:pt x="1961528" y="1509124"/>
                  <a:pt x="1977244" y="1521983"/>
                </a:cubicBezTo>
                <a:cubicBezTo>
                  <a:pt x="1992960" y="1534842"/>
                  <a:pt x="1981570" y="1540438"/>
                  <a:pt x="1987007" y="1559369"/>
                </a:cubicBezTo>
                <a:cubicBezTo>
                  <a:pt x="1992444" y="1578300"/>
                  <a:pt x="1996969" y="1620885"/>
                  <a:pt x="2009867" y="1635569"/>
                </a:cubicBezTo>
                <a:cubicBezTo>
                  <a:pt x="2022765" y="1650253"/>
                  <a:pt x="2042808" y="1652040"/>
                  <a:pt x="2064398" y="1647476"/>
                </a:cubicBezTo>
                <a:cubicBezTo>
                  <a:pt x="2085988" y="1642912"/>
                  <a:pt x="2120556" y="1613978"/>
                  <a:pt x="2139407" y="1608184"/>
                </a:cubicBezTo>
                <a:cubicBezTo>
                  <a:pt x="2158258" y="1602390"/>
                  <a:pt x="2160362" y="1597985"/>
                  <a:pt x="2177507" y="1612709"/>
                </a:cubicBezTo>
                <a:cubicBezTo>
                  <a:pt x="2194652" y="1627433"/>
                  <a:pt x="2238467" y="1666049"/>
                  <a:pt x="2242277" y="1696529"/>
                </a:cubicBezTo>
                <a:cubicBezTo>
                  <a:pt x="2246087" y="1727009"/>
                  <a:pt x="2225767" y="1759394"/>
                  <a:pt x="2200367" y="1795589"/>
                </a:cubicBezTo>
                <a:cubicBezTo>
                  <a:pt x="2174967" y="1831784"/>
                  <a:pt x="2127699" y="1885481"/>
                  <a:pt x="2089877" y="1913699"/>
                </a:cubicBezTo>
                <a:cubicBezTo>
                  <a:pt x="2052055" y="1941917"/>
                  <a:pt x="2019154" y="1943941"/>
                  <a:pt x="1973434" y="1964896"/>
                </a:cubicBezTo>
                <a:cubicBezTo>
                  <a:pt x="1927714" y="1985851"/>
                  <a:pt x="1851395" y="2020657"/>
                  <a:pt x="1815557" y="2039429"/>
                </a:cubicBezTo>
                <a:cubicBezTo>
                  <a:pt x="1779719" y="2058201"/>
                  <a:pt x="1790792" y="2054669"/>
                  <a:pt x="1758407" y="2077529"/>
                </a:cubicBezTo>
                <a:cubicBezTo>
                  <a:pt x="1726022" y="2100389"/>
                  <a:pt x="1653632" y="2158174"/>
                  <a:pt x="1621247" y="2176589"/>
                </a:cubicBezTo>
                <a:cubicBezTo>
                  <a:pt x="1588862" y="2195004"/>
                  <a:pt x="1587592" y="2199449"/>
                  <a:pt x="1564097" y="2188019"/>
                </a:cubicBezTo>
                <a:cubicBezTo>
                  <a:pt x="1540602" y="2176589"/>
                  <a:pt x="1494882" y="2134679"/>
                  <a:pt x="1480277" y="2108009"/>
                </a:cubicBezTo>
                <a:cubicBezTo>
                  <a:pt x="1465672" y="2081339"/>
                  <a:pt x="1474562" y="2049589"/>
                  <a:pt x="1476467" y="2027999"/>
                </a:cubicBezTo>
                <a:cubicBezTo>
                  <a:pt x="1478372" y="2006409"/>
                  <a:pt x="1492342" y="1998789"/>
                  <a:pt x="1491707" y="1978469"/>
                </a:cubicBezTo>
                <a:cubicBezTo>
                  <a:pt x="1491072" y="1958149"/>
                  <a:pt x="1483452" y="1948624"/>
                  <a:pt x="1472657" y="1906079"/>
                </a:cubicBezTo>
                <a:cubicBezTo>
                  <a:pt x="1461862" y="1863534"/>
                  <a:pt x="1451067" y="1783524"/>
                  <a:pt x="1426937" y="1723199"/>
                </a:cubicBezTo>
                <a:cubicBezTo>
                  <a:pt x="1402807" y="1662874"/>
                  <a:pt x="1352007" y="1588579"/>
                  <a:pt x="1327877" y="1544129"/>
                </a:cubicBezTo>
                <a:cubicBezTo>
                  <a:pt x="1303747" y="1499679"/>
                  <a:pt x="1292952" y="1469834"/>
                  <a:pt x="1282157" y="1456499"/>
                </a:cubicBezTo>
                <a:cubicBezTo>
                  <a:pt x="1271362" y="1443164"/>
                  <a:pt x="1266719" y="1441378"/>
                  <a:pt x="1263107" y="1464119"/>
                </a:cubicBezTo>
                <a:cubicBezTo>
                  <a:pt x="1259495" y="1486860"/>
                  <a:pt x="1256677" y="1558655"/>
                  <a:pt x="1260487" y="1592945"/>
                </a:cubicBezTo>
                <a:cubicBezTo>
                  <a:pt x="1264297" y="1627235"/>
                  <a:pt x="1272949" y="1636442"/>
                  <a:pt x="1285967" y="1669859"/>
                </a:cubicBezTo>
                <a:cubicBezTo>
                  <a:pt x="1298985" y="1703276"/>
                  <a:pt x="1328830" y="1758521"/>
                  <a:pt x="1338593" y="1793446"/>
                </a:cubicBezTo>
                <a:cubicBezTo>
                  <a:pt x="1348356" y="1828371"/>
                  <a:pt x="1340617" y="1851747"/>
                  <a:pt x="1344546" y="1879409"/>
                </a:cubicBezTo>
                <a:cubicBezTo>
                  <a:pt x="1348475" y="1907071"/>
                  <a:pt x="1352245" y="1934654"/>
                  <a:pt x="1362167" y="1959419"/>
                </a:cubicBezTo>
                <a:cubicBezTo>
                  <a:pt x="1372089" y="1984184"/>
                  <a:pt x="1384591" y="1985772"/>
                  <a:pt x="1404077" y="2027999"/>
                </a:cubicBezTo>
                <a:cubicBezTo>
                  <a:pt x="1423563" y="2070226"/>
                  <a:pt x="1470196" y="2172382"/>
                  <a:pt x="1479086" y="2212784"/>
                </a:cubicBezTo>
                <a:cubicBezTo>
                  <a:pt x="1487976" y="2253186"/>
                  <a:pt x="1490874" y="2243582"/>
                  <a:pt x="1514567" y="2248979"/>
                </a:cubicBezTo>
                <a:cubicBezTo>
                  <a:pt x="1538260" y="2254376"/>
                  <a:pt x="1571519" y="2255726"/>
                  <a:pt x="1621247" y="2245169"/>
                </a:cubicBezTo>
                <a:cubicBezTo>
                  <a:pt x="1670975" y="2234612"/>
                  <a:pt x="1770552" y="2195957"/>
                  <a:pt x="1812938" y="2185638"/>
                </a:cubicBezTo>
                <a:cubicBezTo>
                  <a:pt x="1855324" y="2175319"/>
                  <a:pt x="1859888" y="2175239"/>
                  <a:pt x="1875564" y="2183256"/>
                </a:cubicBezTo>
                <a:cubicBezTo>
                  <a:pt x="1891240" y="2191273"/>
                  <a:pt x="1902393" y="2211355"/>
                  <a:pt x="1906997" y="2233739"/>
                </a:cubicBezTo>
                <a:cubicBezTo>
                  <a:pt x="1911601" y="2256123"/>
                  <a:pt x="1921602" y="2279459"/>
                  <a:pt x="1903187" y="2317559"/>
                </a:cubicBezTo>
                <a:cubicBezTo>
                  <a:pt x="1884772" y="2355659"/>
                  <a:pt x="1860642" y="2389314"/>
                  <a:pt x="1796507" y="2462339"/>
                </a:cubicBezTo>
                <a:cubicBezTo>
                  <a:pt x="1732372" y="2535364"/>
                  <a:pt x="1585052" y="2679509"/>
                  <a:pt x="1518377" y="2755709"/>
                </a:cubicBezTo>
                <a:cubicBezTo>
                  <a:pt x="1451702" y="2831909"/>
                  <a:pt x="1433287" y="2863659"/>
                  <a:pt x="1396457" y="2919539"/>
                </a:cubicBezTo>
                <a:cubicBezTo>
                  <a:pt x="1359627" y="2975419"/>
                  <a:pt x="1313907" y="3047174"/>
                  <a:pt x="1297397" y="3090989"/>
                </a:cubicBezTo>
                <a:cubicBezTo>
                  <a:pt x="1280887" y="3134804"/>
                  <a:pt x="1291682" y="3143694"/>
                  <a:pt x="1297397" y="3182429"/>
                </a:cubicBezTo>
                <a:cubicBezTo>
                  <a:pt x="1303112" y="3221164"/>
                  <a:pt x="1320892" y="3281489"/>
                  <a:pt x="1331687" y="3323399"/>
                </a:cubicBezTo>
                <a:cubicBezTo>
                  <a:pt x="1342482" y="3365309"/>
                  <a:pt x="1355817" y="3397059"/>
                  <a:pt x="1362167" y="3433889"/>
                </a:cubicBezTo>
                <a:cubicBezTo>
                  <a:pt x="1368517" y="3470719"/>
                  <a:pt x="1374232" y="3505644"/>
                  <a:pt x="1369787" y="3544379"/>
                </a:cubicBezTo>
                <a:cubicBezTo>
                  <a:pt x="1365342" y="3583114"/>
                  <a:pt x="1362167" y="3624389"/>
                  <a:pt x="1335497" y="3666299"/>
                </a:cubicBezTo>
                <a:cubicBezTo>
                  <a:pt x="1308827" y="3708209"/>
                  <a:pt x="1230087" y="3764089"/>
                  <a:pt x="1209767" y="3795839"/>
                </a:cubicBezTo>
                <a:cubicBezTo>
                  <a:pt x="1189447" y="3827589"/>
                  <a:pt x="1209767" y="3832669"/>
                  <a:pt x="1213577" y="3856799"/>
                </a:cubicBezTo>
                <a:cubicBezTo>
                  <a:pt x="1217387" y="3880929"/>
                  <a:pt x="1230325" y="3906250"/>
                  <a:pt x="1232627" y="3940619"/>
                </a:cubicBezTo>
                <a:cubicBezTo>
                  <a:pt x="1234929" y="3974988"/>
                  <a:pt x="1231833" y="4032535"/>
                  <a:pt x="1227388" y="4063015"/>
                </a:cubicBezTo>
                <a:cubicBezTo>
                  <a:pt x="1222943" y="4093495"/>
                  <a:pt x="1206989" y="4090558"/>
                  <a:pt x="1205957" y="4123499"/>
                </a:cubicBezTo>
                <a:cubicBezTo>
                  <a:pt x="1204925" y="4156440"/>
                  <a:pt x="1221832" y="4225099"/>
                  <a:pt x="1221197" y="4260659"/>
                </a:cubicBezTo>
                <a:cubicBezTo>
                  <a:pt x="1220562" y="4296219"/>
                  <a:pt x="1218538" y="4314158"/>
                  <a:pt x="1202147" y="4336859"/>
                </a:cubicBezTo>
                <a:cubicBezTo>
                  <a:pt x="1185756" y="4359560"/>
                  <a:pt x="1150236" y="4378849"/>
                  <a:pt x="1122852" y="4396867"/>
                </a:cubicBezTo>
                <a:cubicBezTo>
                  <a:pt x="1095468" y="4414885"/>
                  <a:pt x="1076814" y="4438935"/>
                  <a:pt x="1037841" y="4444967"/>
                </a:cubicBezTo>
                <a:cubicBezTo>
                  <a:pt x="998868" y="4450999"/>
                  <a:pt x="923462" y="4444412"/>
                  <a:pt x="889013" y="4433062"/>
                </a:cubicBezTo>
                <a:cubicBezTo>
                  <a:pt x="854564" y="4421712"/>
                  <a:pt x="851468" y="4404010"/>
                  <a:pt x="831148" y="4376864"/>
                </a:cubicBezTo>
                <a:cubicBezTo>
                  <a:pt x="810828" y="4349718"/>
                  <a:pt x="793445" y="4300029"/>
                  <a:pt x="767092" y="4270184"/>
                </a:cubicBezTo>
                <a:cubicBezTo>
                  <a:pt x="740740" y="4240339"/>
                  <a:pt x="690059" y="4219701"/>
                  <a:pt x="673033" y="4197794"/>
                </a:cubicBezTo>
                <a:cubicBezTo>
                  <a:pt x="656007" y="4175887"/>
                  <a:pt x="670731" y="4161281"/>
                  <a:pt x="664937" y="4138739"/>
                </a:cubicBezTo>
                <a:cubicBezTo>
                  <a:pt x="659143" y="4116197"/>
                  <a:pt x="645252" y="4091114"/>
                  <a:pt x="638267" y="4062539"/>
                </a:cubicBezTo>
                <a:cubicBezTo>
                  <a:pt x="631282" y="4033964"/>
                  <a:pt x="641442" y="4006024"/>
                  <a:pt x="623027" y="3967289"/>
                </a:cubicBezTo>
                <a:cubicBezTo>
                  <a:pt x="604612" y="3928554"/>
                  <a:pt x="558217" y="3873230"/>
                  <a:pt x="527777" y="3830129"/>
                </a:cubicBezTo>
                <a:cubicBezTo>
                  <a:pt x="497337" y="3787028"/>
                  <a:pt x="460071" y="3742340"/>
                  <a:pt x="440386" y="3708685"/>
                </a:cubicBezTo>
                <a:cubicBezTo>
                  <a:pt x="420701" y="3675030"/>
                  <a:pt x="413596" y="3700033"/>
                  <a:pt x="409667" y="3628199"/>
                </a:cubicBezTo>
                <a:cubicBezTo>
                  <a:pt x="405738" y="3556365"/>
                  <a:pt x="420383" y="3358006"/>
                  <a:pt x="416811" y="3277679"/>
                </a:cubicBezTo>
                <a:cubicBezTo>
                  <a:pt x="413239" y="3197352"/>
                  <a:pt x="407842" y="3181159"/>
                  <a:pt x="388236" y="3146234"/>
                </a:cubicBezTo>
                <a:cubicBezTo>
                  <a:pt x="368630" y="3111309"/>
                  <a:pt x="314536" y="3110357"/>
                  <a:pt x="299177" y="3068129"/>
                </a:cubicBezTo>
                <a:cubicBezTo>
                  <a:pt x="283818" y="3025902"/>
                  <a:pt x="294176" y="2943034"/>
                  <a:pt x="296081" y="2892869"/>
                </a:cubicBezTo>
                <a:cubicBezTo>
                  <a:pt x="297986" y="2842704"/>
                  <a:pt x="317076" y="2804604"/>
                  <a:pt x="310607" y="2767139"/>
                </a:cubicBezTo>
                <a:cubicBezTo>
                  <a:pt x="304138" y="2729674"/>
                  <a:pt x="283937" y="2697289"/>
                  <a:pt x="257267" y="2668079"/>
                </a:cubicBezTo>
                <a:cubicBezTo>
                  <a:pt x="230597" y="2638869"/>
                  <a:pt x="189917" y="2611644"/>
                  <a:pt x="150587" y="2591879"/>
                </a:cubicBezTo>
                <a:cubicBezTo>
                  <a:pt x="111257" y="2572115"/>
                  <a:pt x="44145" y="2612992"/>
                  <a:pt x="21285" y="2549492"/>
                </a:cubicBezTo>
                <a:cubicBezTo>
                  <a:pt x="-1575" y="2485992"/>
                  <a:pt x="-8758" y="2347324"/>
                  <a:pt x="13427" y="2210879"/>
                </a:cubicBezTo>
                <a:cubicBezTo>
                  <a:pt x="35612" y="2074434"/>
                  <a:pt x="116932" y="1837499"/>
                  <a:pt x="154397" y="1730819"/>
                </a:cubicBezTo>
                <a:cubicBezTo>
                  <a:pt x="191862" y="1624139"/>
                  <a:pt x="212817" y="1603184"/>
                  <a:pt x="238217" y="1570799"/>
                </a:cubicBezTo>
                <a:cubicBezTo>
                  <a:pt x="263617" y="1538414"/>
                  <a:pt x="290922" y="1555559"/>
                  <a:pt x="306797" y="1536509"/>
                </a:cubicBezTo>
                <a:cubicBezTo>
                  <a:pt x="322672" y="1517459"/>
                  <a:pt x="327752" y="1478089"/>
                  <a:pt x="333467" y="1456499"/>
                </a:cubicBezTo>
                <a:cubicBezTo>
                  <a:pt x="339182" y="1434909"/>
                  <a:pt x="339817" y="1422209"/>
                  <a:pt x="341087" y="1406969"/>
                </a:cubicBezTo>
                <a:cubicBezTo>
                  <a:pt x="342357" y="1391729"/>
                  <a:pt x="329657" y="1382839"/>
                  <a:pt x="341087" y="1365059"/>
                </a:cubicBezTo>
                <a:cubicBezTo>
                  <a:pt x="352517" y="1347279"/>
                  <a:pt x="390617" y="1314259"/>
                  <a:pt x="409667" y="1300289"/>
                </a:cubicBezTo>
                <a:cubicBezTo>
                  <a:pt x="428717" y="1286319"/>
                  <a:pt x="438877" y="1295844"/>
                  <a:pt x="455387" y="1281239"/>
                </a:cubicBezTo>
                <a:cubicBezTo>
                  <a:pt x="471897" y="1266634"/>
                  <a:pt x="494122" y="1228534"/>
                  <a:pt x="508727" y="1212659"/>
                </a:cubicBezTo>
                <a:cubicBezTo>
                  <a:pt x="523332" y="1196784"/>
                  <a:pt x="525237" y="1192974"/>
                  <a:pt x="543017" y="1185989"/>
                </a:cubicBezTo>
                <a:cubicBezTo>
                  <a:pt x="560797" y="1179004"/>
                  <a:pt x="592547" y="1173289"/>
                  <a:pt x="615407" y="1170749"/>
                </a:cubicBezTo>
                <a:cubicBezTo>
                  <a:pt x="638267" y="1168209"/>
                  <a:pt x="656682" y="1170749"/>
                  <a:pt x="680177" y="1170749"/>
                </a:cubicBezTo>
                <a:cubicBezTo>
                  <a:pt x="680177" y="1170749"/>
                  <a:pt x="737327" y="1163129"/>
                  <a:pt x="756377" y="1170749"/>
                </a:cubicBezTo>
                <a:cubicBezTo>
                  <a:pt x="775427" y="1178369"/>
                  <a:pt x="789397" y="1198689"/>
                  <a:pt x="794477" y="1216469"/>
                </a:cubicBezTo>
                <a:cubicBezTo>
                  <a:pt x="799557" y="1234249"/>
                  <a:pt x="793207" y="1255839"/>
                  <a:pt x="786857" y="1277429"/>
                </a:cubicBezTo>
                <a:cubicBezTo>
                  <a:pt x="783444" y="1334738"/>
                  <a:pt x="830037" y="1320609"/>
                  <a:pt x="851627" y="1342199"/>
                </a:cubicBezTo>
                <a:cubicBezTo>
                  <a:pt x="890997" y="1338389"/>
                  <a:pt x="906237" y="1303464"/>
                  <a:pt x="1006408" y="1279334"/>
                </a:cubicBezTo>
                <a:cubicBezTo>
                  <a:pt x="1075623" y="1245679"/>
                  <a:pt x="1221832" y="1310450"/>
                  <a:pt x="1312637" y="1292670"/>
                </a:cubicBezTo>
                <a:cubicBezTo>
                  <a:pt x="1403442" y="1274890"/>
                  <a:pt x="1445352" y="1229805"/>
                  <a:pt x="1465751" y="1174560"/>
                </a:cubicBezTo>
                <a:cubicBezTo>
                  <a:pt x="1477816" y="1147890"/>
                  <a:pt x="1520917" y="1069149"/>
                  <a:pt x="1495517" y="1056449"/>
                </a:cubicBezTo>
                <a:cubicBezTo>
                  <a:pt x="1470117" y="1043749"/>
                  <a:pt x="1340577" y="1169479"/>
                  <a:pt x="1305017" y="1098359"/>
                </a:cubicBezTo>
                <a:cubicBezTo>
                  <a:pt x="1295135" y="1058235"/>
                  <a:pt x="1301287" y="1026365"/>
                  <a:pt x="1313590" y="994298"/>
                </a:cubicBezTo>
                <a:cubicBezTo>
                  <a:pt x="1338990" y="966993"/>
                  <a:pt x="1407808" y="943260"/>
                  <a:pt x="1455036" y="919051"/>
                </a:cubicBezTo>
                <a:cubicBezTo>
                  <a:pt x="1502264" y="894842"/>
                  <a:pt x="1533776" y="942903"/>
                  <a:pt x="1576718" y="916908"/>
                </a:cubicBezTo>
                <a:cubicBezTo>
                  <a:pt x="1682763" y="901628"/>
                  <a:pt x="1722450" y="792329"/>
                  <a:pt x="1723403" y="763079"/>
                </a:cubicBezTo>
                <a:cubicBezTo>
                  <a:pt x="1726777" y="731925"/>
                  <a:pt x="1732570" y="723471"/>
                  <a:pt x="1710068" y="718073"/>
                </a:cubicBezTo>
                <a:cubicBezTo>
                  <a:pt x="1691574" y="712755"/>
                  <a:pt x="1636288" y="760023"/>
                  <a:pt x="1600530" y="766889"/>
                </a:cubicBezTo>
                <a:cubicBezTo>
                  <a:pt x="1564772" y="773755"/>
                  <a:pt x="1531037" y="725931"/>
                  <a:pt x="1505042" y="733075"/>
                </a:cubicBezTo>
                <a:cubicBezTo>
                  <a:pt x="1479047" y="740219"/>
                  <a:pt x="1430429" y="755617"/>
                  <a:pt x="1413602" y="775223"/>
                </a:cubicBezTo>
                <a:cubicBezTo>
                  <a:pt x="1374153" y="787685"/>
                  <a:pt x="1377486" y="835707"/>
                  <a:pt x="1394552" y="856662"/>
                </a:cubicBezTo>
                <a:cubicBezTo>
                  <a:pt x="1390186" y="903811"/>
                  <a:pt x="1316566" y="922067"/>
                  <a:pt x="1289777" y="949769"/>
                </a:cubicBezTo>
                <a:cubicBezTo>
                  <a:pt x="1262988" y="977471"/>
                  <a:pt x="1222625" y="961278"/>
                  <a:pt x="1201670" y="984773"/>
                </a:cubicBezTo>
                <a:cubicBezTo>
                  <a:pt x="1180715" y="1008268"/>
                  <a:pt x="1150751" y="1137768"/>
                  <a:pt x="1128328" y="1101454"/>
                </a:cubicBezTo>
                <a:cubicBezTo>
                  <a:pt x="1088641" y="1077641"/>
                  <a:pt x="1101738" y="966319"/>
                  <a:pt x="1134996" y="909764"/>
                </a:cubicBezTo>
                <a:cubicBezTo>
                  <a:pt x="1130154" y="860353"/>
                  <a:pt x="1090308" y="786138"/>
                  <a:pt x="1067131" y="797845"/>
                </a:cubicBezTo>
                <a:cubicBezTo>
                  <a:pt x="1034429" y="808362"/>
                  <a:pt x="1081735" y="996124"/>
                  <a:pt x="1032840" y="966914"/>
                </a:cubicBezTo>
                <a:cubicBezTo>
                  <a:pt x="966085" y="996044"/>
                  <a:pt x="978627" y="862616"/>
                  <a:pt x="914492" y="870236"/>
                </a:cubicBezTo>
                <a:cubicBezTo>
                  <a:pt x="850357" y="877856"/>
                  <a:pt x="848134" y="988980"/>
                  <a:pt x="763044" y="1029065"/>
                </a:cubicBezTo>
                <a:cubicBezTo>
                  <a:pt x="730341" y="1081055"/>
                  <a:pt x="622074" y="1185276"/>
                  <a:pt x="601834" y="1093597"/>
                </a:cubicBezTo>
                <a:cubicBezTo>
                  <a:pt x="587230" y="998704"/>
                  <a:pt x="667318" y="919566"/>
                  <a:pt x="720658" y="851423"/>
                </a:cubicBezTo>
                <a:cubicBezTo>
                  <a:pt x="773998" y="783280"/>
                  <a:pt x="868137" y="725098"/>
                  <a:pt x="914730" y="690689"/>
                </a:cubicBezTo>
                <a:cubicBezTo>
                  <a:pt x="961323" y="656280"/>
                  <a:pt x="956958" y="629292"/>
                  <a:pt x="991883" y="617584"/>
                </a:cubicBezTo>
                <a:cubicBezTo>
                  <a:pt x="1064908" y="593970"/>
                  <a:pt x="1050342" y="653184"/>
                  <a:pt x="1107611" y="651398"/>
                </a:cubicBezTo>
                <a:cubicBezTo>
                  <a:pt x="1164880" y="649612"/>
                  <a:pt x="1233063" y="641755"/>
                  <a:pt x="1280728" y="605679"/>
                </a:cubicBezTo>
                <a:cubicBezTo>
                  <a:pt x="1339862" y="590201"/>
                  <a:pt x="1381137" y="550315"/>
                  <a:pt x="1418364" y="535908"/>
                </a:cubicBezTo>
                <a:cubicBezTo>
                  <a:pt x="1441303" y="521501"/>
                  <a:pt x="1434795" y="501341"/>
                  <a:pt x="1470752" y="496618"/>
                </a:cubicBezTo>
                <a:cubicBezTo>
                  <a:pt x="1507900" y="484751"/>
                  <a:pt x="1526949" y="498046"/>
                  <a:pt x="1560287" y="503999"/>
                </a:cubicBezTo>
                <a:cubicBezTo>
                  <a:pt x="1605531" y="511143"/>
                  <a:pt x="1630137" y="534162"/>
                  <a:pt x="1689827" y="462089"/>
                </a:cubicBezTo>
                <a:cubicBezTo>
                  <a:pt x="1695939" y="403113"/>
                  <a:pt x="1795078" y="383269"/>
                  <a:pt x="1868421" y="379936"/>
                </a:cubicBezTo>
                <a:cubicBezTo>
                  <a:pt x="1908426" y="355171"/>
                  <a:pt x="1936604" y="311316"/>
                  <a:pt x="1928666" y="284924"/>
                </a:cubicBezTo>
                <a:cubicBezTo>
                  <a:pt x="1929063" y="271629"/>
                  <a:pt x="1881756" y="256627"/>
                  <a:pt x="1860086" y="264445"/>
                </a:cubicBezTo>
                <a:cubicBezTo>
                  <a:pt x="1821867" y="276113"/>
                  <a:pt x="1746104" y="329810"/>
                  <a:pt x="1695780" y="353742"/>
                </a:cubicBezTo>
                <a:cubicBezTo>
                  <a:pt x="1650218" y="399106"/>
                  <a:pt x="1576995" y="428672"/>
                  <a:pt x="1558144" y="408035"/>
                </a:cubicBezTo>
                <a:cubicBezTo>
                  <a:pt x="1543857" y="391564"/>
                  <a:pt x="1560049" y="344456"/>
                  <a:pt x="1593386" y="323977"/>
                </a:cubicBezTo>
                <a:cubicBezTo>
                  <a:pt x="1638630" y="291592"/>
                  <a:pt x="1751819" y="245673"/>
                  <a:pt x="1829606" y="213725"/>
                </a:cubicBezTo>
                <a:cubicBezTo>
                  <a:pt x="1907393" y="181777"/>
                  <a:pt x="1972600" y="128595"/>
                  <a:pt x="2026774" y="109664"/>
                </a:cubicBezTo>
                <a:cubicBezTo>
                  <a:pt x="2080948" y="90733"/>
                  <a:pt x="2100871" y="58864"/>
                  <a:pt x="2116547" y="64420"/>
                </a:cubicBezTo>
                <a:cubicBezTo>
                  <a:pt x="2132223" y="69976"/>
                  <a:pt x="2164807" y="65849"/>
                  <a:pt x="2175602" y="106092"/>
                </a:cubicBezTo>
                <a:cubicBezTo>
                  <a:pt x="2181873" y="126531"/>
                  <a:pt x="2155202" y="158122"/>
                  <a:pt x="2149408" y="178720"/>
                </a:cubicBezTo>
                <a:cubicBezTo>
                  <a:pt x="2143614" y="199318"/>
                  <a:pt x="2133891" y="211224"/>
                  <a:pt x="2140836" y="229679"/>
                </a:cubicBezTo>
                <a:cubicBezTo>
                  <a:pt x="2145003" y="257262"/>
                  <a:pt x="2167506" y="292068"/>
                  <a:pt x="2195843" y="297783"/>
                </a:cubicBezTo>
                <a:cubicBezTo>
                  <a:pt x="2219298" y="306157"/>
                  <a:pt x="2229379" y="237259"/>
                  <a:pt x="2257755" y="226345"/>
                </a:cubicBezTo>
                <a:cubicBezTo>
                  <a:pt x="2261128" y="204715"/>
                  <a:pt x="2349433" y="124348"/>
                  <a:pt x="2375627" y="115617"/>
                </a:cubicBezTo>
                <a:cubicBezTo>
                  <a:pt x="2401821" y="106886"/>
                  <a:pt x="2423649" y="119983"/>
                  <a:pt x="2436349" y="135858"/>
                </a:cubicBezTo>
                <a:cubicBezTo>
                  <a:pt x="2449049" y="151733"/>
                  <a:pt x="2456470" y="153003"/>
                  <a:pt x="2467305" y="168005"/>
                </a:cubicBezTo>
                <a:cubicBezTo>
                  <a:pt x="2478140" y="183007"/>
                  <a:pt x="2498500" y="213685"/>
                  <a:pt x="2510883" y="227059"/>
                </a:cubicBezTo>
                <a:cubicBezTo>
                  <a:pt x="2550570" y="230432"/>
                  <a:pt x="2632644" y="207335"/>
                  <a:pt x="2706621" y="190627"/>
                </a:cubicBezTo>
                <a:cubicBezTo>
                  <a:pt x="2842510" y="242975"/>
                  <a:pt x="2887278" y="102798"/>
                  <a:pt x="2961891" y="111331"/>
                </a:cubicBezTo>
                <a:cubicBezTo>
                  <a:pt x="3016263" y="116292"/>
                  <a:pt x="3002372" y="227099"/>
                  <a:pt x="3022136" y="252539"/>
                </a:cubicBezTo>
                <a:cubicBezTo>
                  <a:pt x="3041900" y="277979"/>
                  <a:pt x="3053014" y="297029"/>
                  <a:pt x="3078096" y="278257"/>
                </a:cubicBezTo>
                <a:cubicBezTo>
                  <a:pt x="3103179" y="259485"/>
                  <a:pt x="3167472" y="131096"/>
                  <a:pt x="3196444" y="105378"/>
                </a:cubicBezTo>
                <a:cubicBezTo>
                  <a:pt x="3225416" y="79661"/>
                  <a:pt x="3240378" y="85970"/>
                  <a:pt x="3265024" y="92995"/>
                </a:cubicBezTo>
                <a:cubicBezTo>
                  <a:pt x="3289670" y="100020"/>
                  <a:pt x="3318920" y="137207"/>
                  <a:pt x="3344320" y="147526"/>
                </a:cubicBezTo>
                <a:cubicBezTo>
                  <a:pt x="3369720" y="157845"/>
                  <a:pt x="3384960" y="139311"/>
                  <a:pt x="3411471" y="135858"/>
                </a:cubicBezTo>
                <a:cubicBezTo>
                  <a:pt x="3437982" y="132405"/>
                  <a:pt x="3482551" y="159156"/>
                  <a:pt x="3496243" y="148242"/>
                </a:cubicBezTo>
                <a:cubicBezTo>
                  <a:pt x="3509935" y="137328"/>
                  <a:pt x="3535335" y="122840"/>
                  <a:pt x="3537677" y="95376"/>
                </a:cubicBezTo>
                <a:cubicBezTo>
                  <a:pt x="3549564" y="83430"/>
                  <a:pt x="3559783" y="56185"/>
                  <a:pt x="3566832" y="27838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任意多边形: 形状 176"/>
          <p:cNvSpPr/>
          <p:nvPr/>
        </p:nvSpPr>
        <p:spPr>
          <a:xfrm rot="1442293">
            <a:off x="6482208" y="3469722"/>
            <a:ext cx="238829" cy="566101"/>
          </a:xfrm>
          <a:custGeom>
            <a:avLst/>
            <a:gdLst>
              <a:gd name="connsiteX0" fmla="*/ 33603 w 277689"/>
              <a:gd name="connsiteY0" fmla="*/ 428763 h 658213"/>
              <a:gd name="connsiteX1" fmla="*/ 27650 w 277689"/>
              <a:gd name="connsiteY1" fmla="*/ 494248 h 658213"/>
              <a:gd name="connsiteX2" fmla="*/ 49081 w 277689"/>
              <a:gd name="connsiteY2" fmla="*/ 560923 h 658213"/>
              <a:gd name="connsiteX3" fmla="*/ 62178 w 277689"/>
              <a:gd name="connsiteY3" fmla="*/ 616882 h 658213"/>
              <a:gd name="connsiteX4" fmla="*/ 125281 w 277689"/>
              <a:gd name="connsiteY4" fmla="*/ 657363 h 658213"/>
              <a:gd name="connsiteX5" fmla="*/ 195528 w 277689"/>
              <a:gd name="connsiteY5" fmla="*/ 578782 h 658213"/>
              <a:gd name="connsiteX6" fmla="*/ 200291 w 277689"/>
              <a:gd name="connsiteY6" fmla="*/ 432335 h 658213"/>
              <a:gd name="connsiteX7" fmla="*/ 222912 w 277689"/>
              <a:gd name="connsiteY7" fmla="*/ 290651 h 658213"/>
              <a:gd name="connsiteX8" fmla="*/ 265775 w 277689"/>
              <a:gd name="connsiteY8" fmla="*/ 179923 h 658213"/>
              <a:gd name="connsiteX9" fmla="*/ 274109 w 277689"/>
              <a:gd name="connsiteY9" fmla="*/ 123963 h 658213"/>
              <a:gd name="connsiteX10" fmla="*/ 274109 w 277689"/>
              <a:gd name="connsiteY10" fmla="*/ 101342 h 658213"/>
              <a:gd name="connsiteX11" fmla="*/ 277681 w 277689"/>
              <a:gd name="connsiteY11" fmla="*/ 47763 h 658213"/>
              <a:gd name="connsiteX12" fmla="*/ 272919 w 277689"/>
              <a:gd name="connsiteY12" fmla="*/ 20379 h 658213"/>
              <a:gd name="connsiteX13" fmla="*/ 257441 w 277689"/>
              <a:gd name="connsiteY13" fmla="*/ 14426 h 658213"/>
              <a:gd name="connsiteX14" fmla="*/ 236009 w 277689"/>
              <a:gd name="connsiteY14" fmla="*/ 138 h 658213"/>
              <a:gd name="connsiteX15" fmla="*/ 205053 w 277689"/>
              <a:gd name="connsiteY15" fmla="*/ 23951 h 658213"/>
              <a:gd name="connsiteX16" fmla="*/ 164572 w 277689"/>
              <a:gd name="connsiteY16" fmla="*/ 73957 h 658213"/>
              <a:gd name="connsiteX17" fmla="*/ 130044 w 277689"/>
              <a:gd name="connsiteY17" fmla="*/ 179923 h 658213"/>
              <a:gd name="connsiteX18" fmla="*/ 95516 w 277689"/>
              <a:gd name="connsiteY18" fmla="*/ 216832 h 658213"/>
              <a:gd name="connsiteX19" fmla="*/ 76466 w 277689"/>
              <a:gd name="connsiteY19" fmla="*/ 240645 h 658213"/>
              <a:gd name="connsiteX20" fmla="*/ 27650 w 277689"/>
              <a:gd name="connsiteY20" fmla="*/ 256123 h 658213"/>
              <a:gd name="connsiteX21" fmla="*/ 3837 w 277689"/>
              <a:gd name="connsiteY21" fmla="*/ 272792 h 658213"/>
              <a:gd name="connsiteX22" fmla="*/ 266 w 277689"/>
              <a:gd name="connsiteY22" fmla="*/ 297795 h 658213"/>
              <a:gd name="connsiteX23" fmla="*/ 6219 w 277689"/>
              <a:gd name="connsiteY23" fmla="*/ 341848 h 658213"/>
              <a:gd name="connsiteX24" fmla="*/ 20506 w 277689"/>
              <a:gd name="connsiteY24" fmla="*/ 372804 h 658213"/>
              <a:gd name="connsiteX25" fmla="*/ 33603 w 277689"/>
              <a:gd name="connsiteY25" fmla="*/ 428763 h 6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7689" h="658213">
                <a:moveTo>
                  <a:pt x="33603" y="428763"/>
                </a:moveTo>
                <a:cubicBezTo>
                  <a:pt x="34794" y="449004"/>
                  <a:pt x="25070" y="472221"/>
                  <a:pt x="27650" y="494248"/>
                </a:cubicBezTo>
                <a:cubicBezTo>
                  <a:pt x="30230" y="516275"/>
                  <a:pt x="43326" y="540484"/>
                  <a:pt x="49081" y="560923"/>
                </a:cubicBezTo>
                <a:cubicBezTo>
                  <a:pt x="54836" y="581362"/>
                  <a:pt x="49478" y="600809"/>
                  <a:pt x="62178" y="616882"/>
                </a:cubicBezTo>
                <a:cubicBezTo>
                  <a:pt x="74878" y="632955"/>
                  <a:pt x="103056" y="663713"/>
                  <a:pt x="125281" y="657363"/>
                </a:cubicBezTo>
                <a:cubicBezTo>
                  <a:pt x="147506" y="651013"/>
                  <a:pt x="183026" y="616287"/>
                  <a:pt x="195528" y="578782"/>
                </a:cubicBezTo>
                <a:cubicBezTo>
                  <a:pt x="208030" y="541277"/>
                  <a:pt x="195727" y="480357"/>
                  <a:pt x="200291" y="432335"/>
                </a:cubicBezTo>
                <a:cubicBezTo>
                  <a:pt x="204855" y="384313"/>
                  <a:pt x="211998" y="332720"/>
                  <a:pt x="222912" y="290651"/>
                </a:cubicBezTo>
                <a:cubicBezTo>
                  <a:pt x="233826" y="248582"/>
                  <a:pt x="257242" y="207704"/>
                  <a:pt x="265775" y="179923"/>
                </a:cubicBezTo>
                <a:cubicBezTo>
                  <a:pt x="274308" y="152142"/>
                  <a:pt x="272720" y="137060"/>
                  <a:pt x="274109" y="123963"/>
                </a:cubicBezTo>
                <a:cubicBezTo>
                  <a:pt x="275498" y="110866"/>
                  <a:pt x="273514" y="114042"/>
                  <a:pt x="274109" y="101342"/>
                </a:cubicBezTo>
                <a:cubicBezTo>
                  <a:pt x="274704" y="88642"/>
                  <a:pt x="277879" y="61257"/>
                  <a:pt x="277681" y="47763"/>
                </a:cubicBezTo>
                <a:cubicBezTo>
                  <a:pt x="277483" y="34269"/>
                  <a:pt x="276292" y="25935"/>
                  <a:pt x="272919" y="20379"/>
                </a:cubicBezTo>
                <a:cubicBezTo>
                  <a:pt x="269546" y="14823"/>
                  <a:pt x="263593" y="17799"/>
                  <a:pt x="257441" y="14426"/>
                </a:cubicBezTo>
                <a:cubicBezTo>
                  <a:pt x="251289" y="11053"/>
                  <a:pt x="244740" y="-1450"/>
                  <a:pt x="236009" y="138"/>
                </a:cubicBezTo>
                <a:cubicBezTo>
                  <a:pt x="227278" y="1726"/>
                  <a:pt x="216959" y="11648"/>
                  <a:pt x="205053" y="23951"/>
                </a:cubicBezTo>
                <a:cubicBezTo>
                  <a:pt x="193147" y="36254"/>
                  <a:pt x="177073" y="47962"/>
                  <a:pt x="164572" y="73957"/>
                </a:cubicBezTo>
                <a:cubicBezTo>
                  <a:pt x="152071" y="99952"/>
                  <a:pt x="141553" y="156111"/>
                  <a:pt x="130044" y="179923"/>
                </a:cubicBezTo>
                <a:cubicBezTo>
                  <a:pt x="118535" y="203735"/>
                  <a:pt x="104446" y="206712"/>
                  <a:pt x="95516" y="216832"/>
                </a:cubicBezTo>
                <a:cubicBezTo>
                  <a:pt x="86586" y="226952"/>
                  <a:pt x="87777" y="234096"/>
                  <a:pt x="76466" y="240645"/>
                </a:cubicBezTo>
                <a:cubicBezTo>
                  <a:pt x="65155" y="247193"/>
                  <a:pt x="39755" y="250765"/>
                  <a:pt x="27650" y="256123"/>
                </a:cubicBezTo>
                <a:cubicBezTo>
                  <a:pt x="15545" y="261481"/>
                  <a:pt x="8401" y="265847"/>
                  <a:pt x="3837" y="272792"/>
                </a:cubicBezTo>
                <a:cubicBezTo>
                  <a:pt x="-727" y="279737"/>
                  <a:pt x="-131" y="286286"/>
                  <a:pt x="266" y="297795"/>
                </a:cubicBezTo>
                <a:cubicBezTo>
                  <a:pt x="663" y="309304"/>
                  <a:pt x="2846" y="329346"/>
                  <a:pt x="6219" y="341848"/>
                </a:cubicBezTo>
                <a:cubicBezTo>
                  <a:pt x="9592" y="354350"/>
                  <a:pt x="16140" y="363279"/>
                  <a:pt x="20506" y="372804"/>
                </a:cubicBezTo>
                <a:cubicBezTo>
                  <a:pt x="24871" y="382329"/>
                  <a:pt x="32412" y="408522"/>
                  <a:pt x="33603" y="428763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任意多边形: 形状 177"/>
          <p:cNvSpPr/>
          <p:nvPr/>
        </p:nvSpPr>
        <p:spPr>
          <a:xfrm rot="1442293">
            <a:off x="6944830" y="1269024"/>
            <a:ext cx="39321" cy="46252"/>
          </a:xfrm>
          <a:custGeom>
            <a:avLst/>
            <a:gdLst>
              <a:gd name="connsiteX0" fmla="*/ 48821 w 54923"/>
              <a:gd name="connsiteY0" fmla="*/ 2588 h 64603"/>
              <a:gd name="connsiteX1" fmla="*/ 48821 w 54923"/>
              <a:gd name="connsiteY1" fmla="*/ 64501 h 64603"/>
              <a:gd name="connsiteX2" fmla="*/ 6 w 54923"/>
              <a:gd name="connsiteY2" fmla="*/ 16876 h 64603"/>
              <a:gd name="connsiteX3" fmla="*/ 48821 w 54923"/>
              <a:gd name="connsiteY3" fmla="*/ 2588 h 6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23" h="64603">
                <a:moveTo>
                  <a:pt x="48821" y="2588"/>
                </a:moveTo>
                <a:cubicBezTo>
                  <a:pt x="56957" y="10526"/>
                  <a:pt x="56957" y="62120"/>
                  <a:pt x="48821" y="64501"/>
                </a:cubicBezTo>
                <a:cubicBezTo>
                  <a:pt x="40685" y="66882"/>
                  <a:pt x="601" y="27195"/>
                  <a:pt x="6" y="16876"/>
                </a:cubicBezTo>
                <a:cubicBezTo>
                  <a:pt x="-589" y="6557"/>
                  <a:pt x="40685" y="-5350"/>
                  <a:pt x="48821" y="2588"/>
                </a:cubicBezTo>
                <a:close/>
              </a:path>
            </a:pathLst>
          </a:custGeom>
          <a:solidFill>
            <a:srgbClr val="FFF3E3"/>
          </a:solidFill>
          <a:ln w="12700"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任意多边形: 形状 178"/>
          <p:cNvSpPr/>
          <p:nvPr/>
        </p:nvSpPr>
        <p:spPr>
          <a:xfrm rot="1442293">
            <a:off x="7118071" y="1443631"/>
            <a:ext cx="44045" cy="64140"/>
          </a:xfrm>
          <a:custGeom>
            <a:avLst/>
            <a:gdLst>
              <a:gd name="connsiteX0" fmla="*/ 9459 w 44904"/>
              <a:gd name="connsiteY0" fmla="*/ 18 h 74525"/>
              <a:gd name="connsiteX1" fmla="*/ 2315 w 44904"/>
              <a:gd name="connsiteY1" fmla="*/ 70265 h 74525"/>
              <a:gd name="connsiteX2" fmla="*/ 43987 w 44904"/>
              <a:gd name="connsiteY2" fmla="*/ 63122 h 74525"/>
              <a:gd name="connsiteX3" fmla="*/ 9459 w 44904"/>
              <a:gd name="connsiteY3" fmla="*/ 18 h 74525"/>
              <a:gd name="connsiteX0-1" fmla="*/ 15098 w 51211"/>
              <a:gd name="connsiteY0-2" fmla="*/ 69 h 74576"/>
              <a:gd name="connsiteX1-3" fmla="*/ 7954 w 51211"/>
              <a:gd name="connsiteY1-4" fmla="*/ 70316 h 74576"/>
              <a:gd name="connsiteX2-5" fmla="*/ 49626 w 51211"/>
              <a:gd name="connsiteY2-6" fmla="*/ 63173 h 74576"/>
              <a:gd name="connsiteX3-7" fmla="*/ 15098 w 51211"/>
              <a:gd name="connsiteY3-8" fmla="*/ 69 h 74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211" h="74576">
                <a:moveTo>
                  <a:pt x="15098" y="69"/>
                </a:moveTo>
                <a:cubicBezTo>
                  <a:pt x="-9706" y="2449"/>
                  <a:pt x="2199" y="59799"/>
                  <a:pt x="7954" y="70316"/>
                </a:cubicBezTo>
                <a:cubicBezTo>
                  <a:pt x="13709" y="80833"/>
                  <a:pt x="42681" y="69324"/>
                  <a:pt x="49626" y="63173"/>
                </a:cubicBezTo>
                <a:cubicBezTo>
                  <a:pt x="56571" y="57022"/>
                  <a:pt x="39902" y="-2311"/>
                  <a:pt x="15098" y="69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任意多边形: 形状 179"/>
          <p:cNvSpPr/>
          <p:nvPr/>
        </p:nvSpPr>
        <p:spPr>
          <a:xfrm rot="1442293">
            <a:off x="7256475" y="1561992"/>
            <a:ext cx="46543" cy="39321"/>
          </a:xfrm>
          <a:custGeom>
            <a:avLst/>
            <a:gdLst>
              <a:gd name="connsiteX0" fmla="*/ 58341 w 69056"/>
              <a:gd name="connsiteY0" fmla="*/ 0 h 58341"/>
              <a:gd name="connsiteX1" fmla="*/ 22622 w 69056"/>
              <a:gd name="connsiteY1" fmla="*/ 10716 h 58341"/>
              <a:gd name="connsiteX2" fmla="*/ 0 w 69056"/>
              <a:gd name="connsiteY2" fmla="*/ 50006 h 58341"/>
              <a:gd name="connsiteX3" fmla="*/ 69056 w 69056"/>
              <a:gd name="connsiteY3" fmla="*/ 58341 h 58341"/>
              <a:gd name="connsiteX4" fmla="*/ 58341 w 69056"/>
              <a:gd name="connsiteY4" fmla="*/ 0 h 5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" h="58341">
                <a:moveTo>
                  <a:pt x="58341" y="0"/>
                </a:moveTo>
                <a:lnTo>
                  <a:pt x="22622" y="10716"/>
                </a:lnTo>
                <a:lnTo>
                  <a:pt x="0" y="50006"/>
                </a:lnTo>
                <a:lnTo>
                  <a:pt x="69056" y="58341"/>
                </a:lnTo>
                <a:lnTo>
                  <a:pt x="58341" y="0"/>
                </a:ln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任意多边形: 形状 180"/>
          <p:cNvSpPr/>
          <p:nvPr/>
        </p:nvSpPr>
        <p:spPr>
          <a:xfrm rot="1442293">
            <a:off x="6996671" y="1354892"/>
            <a:ext cx="39321" cy="41233"/>
          </a:xfrm>
          <a:custGeom>
            <a:avLst/>
            <a:gdLst>
              <a:gd name="connsiteX0" fmla="*/ 58341 w 69056"/>
              <a:gd name="connsiteY0" fmla="*/ 0 h 58341"/>
              <a:gd name="connsiteX1" fmla="*/ 22622 w 69056"/>
              <a:gd name="connsiteY1" fmla="*/ 10716 h 58341"/>
              <a:gd name="connsiteX2" fmla="*/ 0 w 69056"/>
              <a:gd name="connsiteY2" fmla="*/ 50006 h 58341"/>
              <a:gd name="connsiteX3" fmla="*/ 69056 w 69056"/>
              <a:gd name="connsiteY3" fmla="*/ 58341 h 58341"/>
              <a:gd name="connsiteX4" fmla="*/ 58341 w 69056"/>
              <a:gd name="connsiteY4" fmla="*/ 0 h 58341"/>
              <a:gd name="connsiteX0-1" fmla="*/ 58341 w 70585"/>
              <a:gd name="connsiteY0-2" fmla="*/ 0 h 58341"/>
              <a:gd name="connsiteX1-3" fmla="*/ 22622 w 70585"/>
              <a:gd name="connsiteY1-4" fmla="*/ 10716 h 58341"/>
              <a:gd name="connsiteX2-5" fmla="*/ 0 w 70585"/>
              <a:gd name="connsiteY2-6" fmla="*/ 50006 h 58341"/>
              <a:gd name="connsiteX3-7" fmla="*/ 69056 w 70585"/>
              <a:gd name="connsiteY3-8" fmla="*/ 58341 h 58341"/>
              <a:gd name="connsiteX4-9" fmla="*/ 58341 w 70585"/>
              <a:gd name="connsiteY4-10" fmla="*/ 0 h 58341"/>
              <a:gd name="connsiteX0-11" fmla="*/ 58341 w 70585"/>
              <a:gd name="connsiteY0-12" fmla="*/ 0 h 61787"/>
              <a:gd name="connsiteX1-13" fmla="*/ 22622 w 70585"/>
              <a:gd name="connsiteY1-14" fmla="*/ 10716 h 61787"/>
              <a:gd name="connsiteX2-15" fmla="*/ 0 w 70585"/>
              <a:gd name="connsiteY2-16" fmla="*/ 50006 h 61787"/>
              <a:gd name="connsiteX3-17" fmla="*/ 69056 w 70585"/>
              <a:gd name="connsiteY3-18" fmla="*/ 58341 h 61787"/>
              <a:gd name="connsiteX4-19" fmla="*/ 58341 w 70585"/>
              <a:gd name="connsiteY4-20" fmla="*/ 0 h 61787"/>
              <a:gd name="connsiteX0-21" fmla="*/ 38100 w 50344"/>
              <a:gd name="connsiteY0-22" fmla="*/ 0 h 64022"/>
              <a:gd name="connsiteX1-23" fmla="*/ 2381 w 50344"/>
              <a:gd name="connsiteY1-24" fmla="*/ 10716 h 64022"/>
              <a:gd name="connsiteX2-25" fmla="*/ 0 w 50344"/>
              <a:gd name="connsiteY2-26" fmla="*/ 59531 h 64022"/>
              <a:gd name="connsiteX3-27" fmla="*/ 48815 w 50344"/>
              <a:gd name="connsiteY3-28" fmla="*/ 58341 h 64022"/>
              <a:gd name="connsiteX4-29" fmla="*/ 38100 w 50344"/>
              <a:gd name="connsiteY4-30" fmla="*/ 0 h 64022"/>
              <a:gd name="connsiteX0-31" fmla="*/ 47625 w 59869"/>
              <a:gd name="connsiteY0-32" fmla="*/ 0 h 64022"/>
              <a:gd name="connsiteX1-33" fmla="*/ 0 w 59869"/>
              <a:gd name="connsiteY1-34" fmla="*/ 17859 h 64022"/>
              <a:gd name="connsiteX2-35" fmla="*/ 9525 w 59869"/>
              <a:gd name="connsiteY2-36" fmla="*/ 59531 h 64022"/>
              <a:gd name="connsiteX3-37" fmla="*/ 58340 w 59869"/>
              <a:gd name="connsiteY3-38" fmla="*/ 58341 h 64022"/>
              <a:gd name="connsiteX4-39" fmla="*/ 47625 w 59869"/>
              <a:gd name="connsiteY4-40" fmla="*/ 0 h 64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9869" h="64022">
                <a:moveTo>
                  <a:pt x="47625" y="0"/>
                </a:moveTo>
                <a:lnTo>
                  <a:pt x="0" y="17859"/>
                </a:lnTo>
                <a:lnTo>
                  <a:pt x="9525" y="59531"/>
                </a:lnTo>
                <a:cubicBezTo>
                  <a:pt x="32544" y="62309"/>
                  <a:pt x="35321" y="68660"/>
                  <a:pt x="58340" y="58341"/>
                </a:cubicBezTo>
                <a:cubicBezTo>
                  <a:pt x="64293" y="40085"/>
                  <a:pt x="51197" y="19447"/>
                  <a:pt x="47625" y="0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任意多边形: 形状 181"/>
          <p:cNvSpPr/>
          <p:nvPr/>
        </p:nvSpPr>
        <p:spPr>
          <a:xfrm rot="1442293">
            <a:off x="7310471" y="933323"/>
            <a:ext cx="230930" cy="151649"/>
          </a:xfrm>
          <a:custGeom>
            <a:avLst/>
            <a:gdLst>
              <a:gd name="connsiteX0" fmla="*/ 168587 w 268505"/>
              <a:gd name="connsiteY0" fmla="*/ 25712 h 176325"/>
              <a:gd name="connsiteX1" fmla="*/ 107865 w 268505"/>
              <a:gd name="connsiteY1" fmla="*/ 45953 h 176325"/>
              <a:gd name="connsiteX2" fmla="*/ 55477 w 268505"/>
              <a:gd name="connsiteY2" fmla="*/ 84053 h 176325"/>
              <a:gd name="connsiteX3" fmla="*/ 3090 w 268505"/>
              <a:gd name="connsiteY3" fmla="*/ 174540 h 176325"/>
              <a:gd name="connsiteX4" fmla="*/ 151918 w 268505"/>
              <a:gd name="connsiteY4" fmla="*/ 142393 h 176325"/>
              <a:gd name="connsiteX5" fmla="*/ 181684 w 268505"/>
              <a:gd name="connsiteY5" fmla="*/ 119771 h 176325"/>
              <a:gd name="connsiteX6" fmla="*/ 257884 w 268505"/>
              <a:gd name="connsiteY6" fmla="*/ 70956 h 176325"/>
              <a:gd name="connsiteX7" fmla="*/ 265027 w 268505"/>
              <a:gd name="connsiteY7" fmla="*/ 42381 h 176325"/>
              <a:gd name="connsiteX8" fmla="*/ 230499 w 268505"/>
              <a:gd name="connsiteY8" fmla="*/ 709 h 176325"/>
              <a:gd name="connsiteX9" fmla="*/ 168587 w 268505"/>
              <a:gd name="connsiteY9" fmla="*/ 25712 h 1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505" h="176325">
                <a:moveTo>
                  <a:pt x="168587" y="25712"/>
                </a:moveTo>
                <a:cubicBezTo>
                  <a:pt x="148148" y="33253"/>
                  <a:pt x="126717" y="36230"/>
                  <a:pt x="107865" y="45953"/>
                </a:cubicBezTo>
                <a:cubicBezTo>
                  <a:pt x="89013" y="55676"/>
                  <a:pt x="72940" y="62622"/>
                  <a:pt x="55477" y="84053"/>
                </a:cubicBezTo>
                <a:cubicBezTo>
                  <a:pt x="38014" y="105484"/>
                  <a:pt x="-12983" y="164817"/>
                  <a:pt x="3090" y="174540"/>
                </a:cubicBezTo>
                <a:cubicBezTo>
                  <a:pt x="19163" y="184263"/>
                  <a:pt x="122152" y="151521"/>
                  <a:pt x="151918" y="142393"/>
                </a:cubicBezTo>
                <a:cubicBezTo>
                  <a:pt x="181684" y="133265"/>
                  <a:pt x="164023" y="131677"/>
                  <a:pt x="181684" y="119771"/>
                </a:cubicBezTo>
                <a:cubicBezTo>
                  <a:pt x="199345" y="107865"/>
                  <a:pt x="243994" y="83854"/>
                  <a:pt x="257884" y="70956"/>
                </a:cubicBezTo>
                <a:cubicBezTo>
                  <a:pt x="271774" y="58058"/>
                  <a:pt x="269591" y="54089"/>
                  <a:pt x="265027" y="42381"/>
                </a:cubicBezTo>
                <a:cubicBezTo>
                  <a:pt x="260463" y="30673"/>
                  <a:pt x="246572" y="5670"/>
                  <a:pt x="230499" y="709"/>
                </a:cubicBezTo>
                <a:cubicBezTo>
                  <a:pt x="214426" y="-4252"/>
                  <a:pt x="189026" y="18171"/>
                  <a:pt x="168587" y="25712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任意多边形: 形状 182"/>
          <p:cNvSpPr/>
          <p:nvPr/>
        </p:nvSpPr>
        <p:spPr>
          <a:xfrm rot="1442293">
            <a:off x="8285713" y="3267623"/>
            <a:ext cx="85081" cy="146789"/>
          </a:xfrm>
          <a:custGeom>
            <a:avLst/>
            <a:gdLst>
              <a:gd name="connsiteX0" fmla="*/ 13128 w 98924"/>
              <a:gd name="connsiteY0" fmla="*/ 54117 h 170674"/>
              <a:gd name="connsiteX1" fmla="*/ 47656 w 98924"/>
              <a:gd name="connsiteY1" fmla="*/ 7683 h 170674"/>
              <a:gd name="connsiteX2" fmla="*/ 72660 w 98924"/>
              <a:gd name="connsiteY2" fmla="*/ 1729 h 170674"/>
              <a:gd name="connsiteX3" fmla="*/ 89328 w 98924"/>
              <a:gd name="connsiteY3" fmla="*/ 25542 h 170674"/>
              <a:gd name="connsiteX4" fmla="*/ 98853 w 98924"/>
              <a:gd name="connsiteY4" fmla="*/ 83883 h 170674"/>
              <a:gd name="connsiteX5" fmla="*/ 84566 w 98924"/>
              <a:gd name="connsiteY5" fmla="*/ 106504 h 170674"/>
              <a:gd name="connsiteX6" fmla="*/ 34560 w 98924"/>
              <a:gd name="connsiteY6" fmla="*/ 169608 h 170674"/>
              <a:gd name="connsiteX7" fmla="*/ 13128 w 98924"/>
              <a:gd name="connsiteY7" fmla="*/ 143414 h 170674"/>
              <a:gd name="connsiteX8" fmla="*/ 31 w 98924"/>
              <a:gd name="connsiteY8" fmla="*/ 107695 h 170674"/>
              <a:gd name="connsiteX9" fmla="*/ 13128 w 98924"/>
              <a:gd name="connsiteY9" fmla="*/ 54117 h 17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24" h="170674">
                <a:moveTo>
                  <a:pt x="13128" y="54117"/>
                </a:moveTo>
                <a:cubicBezTo>
                  <a:pt x="21065" y="37448"/>
                  <a:pt x="37734" y="16414"/>
                  <a:pt x="47656" y="7683"/>
                </a:cubicBezTo>
                <a:cubicBezTo>
                  <a:pt x="57578" y="-1048"/>
                  <a:pt x="65715" y="-1247"/>
                  <a:pt x="72660" y="1729"/>
                </a:cubicBezTo>
                <a:cubicBezTo>
                  <a:pt x="79605" y="4705"/>
                  <a:pt x="84963" y="11850"/>
                  <a:pt x="89328" y="25542"/>
                </a:cubicBezTo>
                <a:cubicBezTo>
                  <a:pt x="93693" y="39234"/>
                  <a:pt x="99647" y="70389"/>
                  <a:pt x="98853" y="83883"/>
                </a:cubicBezTo>
                <a:cubicBezTo>
                  <a:pt x="98059" y="97377"/>
                  <a:pt x="95281" y="92217"/>
                  <a:pt x="84566" y="106504"/>
                </a:cubicBezTo>
                <a:cubicBezTo>
                  <a:pt x="73851" y="120791"/>
                  <a:pt x="46466" y="163456"/>
                  <a:pt x="34560" y="169608"/>
                </a:cubicBezTo>
                <a:cubicBezTo>
                  <a:pt x="22654" y="175760"/>
                  <a:pt x="18883" y="153733"/>
                  <a:pt x="13128" y="143414"/>
                </a:cubicBezTo>
                <a:cubicBezTo>
                  <a:pt x="7373" y="133095"/>
                  <a:pt x="-564" y="120593"/>
                  <a:pt x="31" y="107695"/>
                </a:cubicBezTo>
                <a:cubicBezTo>
                  <a:pt x="626" y="94797"/>
                  <a:pt x="5191" y="70786"/>
                  <a:pt x="13128" y="54117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任意多边形: 形状 183"/>
          <p:cNvSpPr/>
          <p:nvPr/>
        </p:nvSpPr>
        <p:spPr>
          <a:xfrm rot="1442293">
            <a:off x="8821394" y="3738834"/>
            <a:ext cx="341828" cy="390673"/>
          </a:xfrm>
          <a:custGeom>
            <a:avLst/>
            <a:gdLst>
              <a:gd name="connsiteX0" fmla="*/ 75236 w 397448"/>
              <a:gd name="connsiteY0" fmla="*/ 31770 h 454240"/>
              <a:gd name="connsiteX1" fmla="*/ 8561 w 397448"/>
              <a:gd name="connsiteY1" fmla="*/ 2005 h 454240"/>
              <a:gd name="connsiteX2" fmla="*/ 7371 w 397448"/>
              <a:gd name="connsiteY2" fmla="*/ 16292 h 454240"/>
              <a:gd name="connsiteX3" fmla="*/ 68092 w 397448"/>
              <a:gd name="connsiteY3" fmla="*/ 124639 h 454240"/>
              <a:gd name="connsiteX4" fmla="*/ 145483 w 397448"/>
              <a:gd name="connsiteY4" fmla="*/ 272277 h 454240"/>
              <a:gd name="connsiteX5" fmla="*/ 166914 w 397448"/>
              <a:gd name="connsiteY5" fmla="*/ 312758 h 454240"/>
              <a:gd name="connsiteX6" fmla="*/ 274071 w 397448"/>
              <a:gd name="connsiteY6" fmla="*/ 430630 h 454240"/>
              <a:gd name="connsiteX7" fmla="*/ 350271 w 397448"/>
              <a:gd name="connsiteY7" fmla="*/ 452061 h 454240"/>
              <a:gd name="connsiteX8" fmla="*/ 387180 w 397448"/>
              <a:gd name="connsiteY8" fmla="*/ 398483 h 454240"/>
              <a:gd name="connsiteX9" fmla="*/ 396705 w 397448"/>
              <a:gd name="connsiteY9" fmla="*/ 205602 h 454240"/>
              <a:gd name="connsiteX10" fmla="*/ 371702 w 397448"/>
              <a:gd name="connsiteY10" fmla="*/ 166311 h 454240"/>
              <a:gd name="connsiteX11" fmla="*/ 316933 w 397448"/>
              <a:gd name="connsiteY11" fmla="*/ 190123 h 454240"/>
              <a:gd name="connsiteX12" fmla="*/ 252639 w 397448"/>
              <a:gd name="connsiteY12" fmla="*/ 225842 h 454240"/>
              <a:gd name="connsiteX13" fmla="*/ 222874 w 397448"/>
              <a:gd name="connsiteY13" fmla="*/ 205602 h 454240"/>
              <a:gd name="connsiteX14" fmla="*/ 203824 w 397448"/>
              <a:gd name="connsiteY14" fmla="*/ 163930 h 454240"/>
              <a:gd name="connsiteX15" fmla="*/ 169296 w 397448"/>
              <a:gd name="connsiteY15" fmla="*/ 140117 h 454240"/>
              <a:gd name="connsiteX16" fmla="*/ 144292 w 397448"/>
              <a:gd name="connsiteY16" fmla="*/ 123448 h 454240"/>
              <a:gd name="connsiteX17" fmla="*/ 75236 w 397448"/>
              <a:gd name="connsiteY17" fmla="*/ 31770 h 4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7448" h="454240">
                <a:moveTo>
                  <a:pt x="75236" y="31770"/>
                </a:moveTo>
                <a:cubicBezTo>
                  <a:pt x="52614" y="11530"/>
                  <a:pt x="19872" y="4585"/>
                  <a:pt x="8561" y="2005"/>
                </a:cubicBezTo>
                <a:cubicBezTo>
                  <a:pt x="-2750" y="-575"/>
                  <a:pt x="-2551" y="-4147"/>
                  <a:pt x="7371" y="16292"/>
                </a:cubicBezTo>
                <a:cubicBezTo>
                  <a:pt x="17293" y="36731"/>
                  <a:pt x="45073" y="81975"/>
                  <a:pt x="68092" y="124639"/>
                </a:cubicBezTo>
                <a:cubicBezTo>
                  <a:pt x="91111" y="167303"/>
                  <a:pt x="129013" y="240924"/>
                  <a:pt x="145483" y="272277"/>
                </a:cubicBezTo>
                <a:cubicBezTo>
                  <a:pt x="161953" y="303630"/>
                  <a:pt x="145483" y="286366"/>
                  <a:pt x="166914" y="312758"/>
                </a:cubicBezTo>
                <a:cubicBezTo>
                  <a:pt x="188345" y="339150"/>
                  <a:pt x="243512" y="407413"/>
                  <a:pt x="274071" y="430630"/>
                </a:cubicBezTo>
                <a:cubicBezTo>
                  <a:pt x="304630" y="453847"/>
                  <a:pt x="331420" y="457419"/>
                  <a:pt x="350271" y="452061"/>
                </a:cubicBezTo>
                <a:cubicBezTo>
                  <a:pt x="369122" y="446703"/>
                  <a:pt x="379441" y="439560"/>
                  <a:pt x="387180" y="398483"/>
                </a:cubicBezTo>
                <a:cubicBezTo>
                  <a:pt x="394919" y="357407"/>
                  <a:pt x="399285" y="244297"/>
                  <a:pt x="396705" y="205602"/>
                </a:cubicBezTo>
                <a:cubicBezTo>
                  <a:pt x="394125" y="166907"/>
                  <a:pt x="384997" y="168891"/>
                  <a:pt x="371702" y="166311"/>
                </a:cubicBezTo>
                <a:cubicBezTo>
                  <a:pt x="358407" y="163731"/>
                  <a:pt x="336777" y="180201"/>
                  <a:pt x="316933" y="190123"/>
                </a:cubicBezTo>
                <a:cubicBezTo>
                  <a:pt x="297089" y="200045"/>
                  <a:pt x="268315" y="223262"/>
                  <a:pt x="252639" y="225842"/>
                </a:cubicBezTo>
                <a:cubicBezTo>
                  <a:pt x="236963" y="228422"/>
                  <a:pt x="231010" y="215921"/>
                  <a:pt x="222874" y="205602"/>
                </a:cubicBezTo>
                <a:cubicBezTo>
                  <a:pt x="214738" y="195283"/>
                  <a:pt x="212754" y="174844"/>
                  <a:pt x="203824" y="163930"/>
                </a:cubicBezTo>
                <a:cubicBezTo>
                  <a:pt x="194894" y="153016"/>
                  <a:pt x="179218" y="146864"/>
                  <a:pt x="169296" y="140117"/>
                </a:cubicBezTo>
                <a:cubicBezTo>
                  <a:pt x="159374" y="133370"/>
                  <a:pt x="156000" y="136545"/>
                  <a:pt x="144292" y="123448"/>
                </a:cubicBezTo>
                <a:cubicBezTo>
                  <a:pt x="132584" y="110351"/>
                  <a:pt x="97858" y="52010"/>
                  <a:pt x="75236" y="31770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任意多边形: 形状 184"/>
          <p:cNvSpPr/>
          <p:nvPr/>
        </p:nvSpPr>
        <p:spPr>
          <a:xfrm rot="1442293">
            <a:off x="9031491" y="4271019"/>
            <a:ext cx="254522" cy="116087"/>
          </a:xfrm>
          <a:custGeom>
            <a:avLst/>
            <a:gdLst>
              <a:gd name="connsiteX0" fmla="*/ 86952 w 295936"/>
              <a:gd name="connsiteY0" fmla="*/ 10275 h 134975"/>
              <a:gd name="connsiteX1" fmla="*/ 215539 w 295936"/>
              <a:gd name="connsiteY1" fmla="*/ 40040 h 134975"/>
              <a:gd name="connsiteX2" fmla="*/ 295311 w 295936"/>
              <a:gd name="connsiteY2" fmla="*/ 113859 h 134975"/>
              <a:gd name="connsiteX3" fmla="*/ 248877 w 295936"/>
              <a:gd name="connsiteY3" fmla="*/ 134100 h 134975"/>
              <a:gd name="connsiteX4" fmla="*/ 179821 w 295936"/>
              <a:gd name="connsiteY4" fmla="*/ 130528 h 134975"/>
              <a:gd name="connsiteX5" fmla="*/ 127433 w 295936"/>
              <a:gd name="connsiteY5" fmla="*/ 123384 h 134975"/>
              <a:gd name="connsiteX6" fmla="*/ 90524 w 295936"/>
              <a:gd name="connsiteY6" fmla="*/ 92428 h 134975"/>
              <a:gd name="connsiteX7" fmla="*/ 34564 w 295936"/>
              <a:gd name="connsiteY7" fmla="*/ 67425 h 134975"/>
              <a:gd name="connsiteX8" fmla="*/ 36 w 295936"/>
              <a:gd name="connsiteY8" fmla="*/ 47184 h 134975"/>
              <a:gd name="connsiteX9" fmla="*/ 28611 w 295936"/>
              <a:gd name="connsiteY9" fmla="*/ 3131 h 134975"/>
              <a:gd name="connsiteX10" fmla="*/ 86952 w 295936"/>
              <a:gd name="connsiteY10" fmla="*/ 10275 h 134975"/>
              <a:gd name="connsiteX0-1" fmla="*/ 86952 w 295936"/>
              <a:gd name="connsiteY0-2" fmla="*/ 10275 h 134975"/>
              <a:gd name="connsiteX1-3" fmla="*/ 215539 w 295936"/>
              <a:gd name="connsiteY1-4" fmla="*/ 40040 h 134975"/>
              <a:gd name="connsiteX2-5" fmla="*/ 295311 w 295936"/>
              <a:gd name="connsiteY2-6" fmla="*/ 113859 h 134975"/>
              <a:gd name="connsiteX3-7" fmla="*/ 248877 w 295936"/>
              <a:gd name="connsiteY3-8" fmla="*/ 134100 h 134975"/>
              <a:gd name="connsiteX4-9" fmla="*/ 179821 w 295936"/>
              <a:gd name="connsiteY4-10" fmla="*/ 130528 h 134975"/>
              <a:gd name="connsiteX5-11" fmla="*/ 127433 w 295936"/>
              <a:gd name="connsiteY5-12" fmla="*/ 123384 h 134975"/>
              <a:gd name="connsiteX6-13" fmla="*/ 90524 w 295936"/>
              <a:gd name="connsiteY6-14" fmla="*/ 92428 h 134975"/>
              <a:gd name="connsiteX7-15" fmla="*/ 34564 w 295936"/>
              <a:gd name="connsiteY7-16" fmla="*/ 67425 h 134975"/>
              <a:gd name="connsiteX8-17" fmla="*/ 36 w 295936"/>
              <a:gd name="connsiteY8-18" fmla="*/ 47184 h 134975"/>
              <a:gd name="connsiteX9-19" fmla="*/ 28611 w 295936"/>
              <a:gd name="connsiteY9-20" fmla="*/ 3131 h 134975"/>
              <a:gd name="connsiteX10-21" fmla="*/ 86952 w 295936"/>
              <a:gd name="connsiteY10-22" fmla="*/ 10275 h 134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5936" h="134975">
                <a:moveTo>
                  <a:pt x="86952" y="10275"/>
                </a:moveTo>
                <a:cubicBezTo>
                  <a:pt x="133586" y="-242"/>
                  <a:pt x="180813" y="22776"/>
                  <a:pt x="215539" y="40040"/>
                </a:cubicBezTo>
                <a:cubicBezTo>
                  <a:pt x="250266" y="57304"/>
                  <a:pt x="289755" y="98182"/>
                  <a:pt x="295311" y="113859"/>
                </a:cubicBezTo>
                <a:cubicBezTo>
                  <a:pt x="300867" y="129536"/>
                  <a:pt x="268125" y="131322"/>
                  <a:pt x="248877" y="134100"/>
                </a:cubicBezTo>
                <a:cubicBezTo>
                  <a:pt x="229629" y="136878"/>
                  <a:pt x="200062" y="132314"/>
                  <a:pt x="179821" y="130528"/>
                </a:cubicBezTo>
                <a:cubicBezTo>
                  <a:pt x="159580" y="128742"/>
                  <a:pt x="142316" y="129734"/>
                  <a:pt x="127433" y="123384"/>
                </a:cubicBezTo>
                <a:cubicBezTo>
                  <a:pt x="112550" y="117034"/>
                  <a:pt x="106002" y="101754"/>
                  <a:pt x="90524" y="92428"/>
                </a:cubicBezTo>
                <a:cubicBezTo>
                  <a:pt x="75046" y="83102"/>
                  <a:pt x="49645" y="74966"/>
                  <a:pt x="34564" y="67425"/>
                </a:cubicBezTo>
                <a:cubicBezTo>
                  <a:pt x="19483" y="59884"/>
                  <a:pt x="1028" y="57900"/>
                  <a:pt x="36" y="47184"/>
                </a:cubicBezTo>
                <a:cubicBezTo>
                  <a:pt x="-956" y="36468"/>
                  <a:pt x="18491" y="11069"/>
                  <a:pt x="28611" y="3131"/>
                </a:cubicBezTo>
                <a:cubicBezTo>
                  <a:pt x="38731" y="-4807"/>
                  <a:pt x="55797" y="4123"/>
                  <a:pt x="86952" y="10275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任意多边形: 形状 185"/>
          <p:cNvSpPr/>
          <p:nvPr/>
        </p:nvSpPr>
        <p:spPr>
          <a:xfrm rot="1442293">
            <a:off x="9290497" y="3804378"/>
            <a:ext cx="345547" cy="463225"/>
          </a:xfrm>
          <a:custGeom>
            <a:avLst/>
            <a:gdLst>
              <a:gd name="connsiteX0" fmla="*/ 183915 w 401771"/>
              <a:gd name="connsiteY0" fmla="*/ 92447 h 538597"/>
              <a:gd name="connsiteX1" fmla="*/ 80331 w 401771"/>
              <a:gd name="connsiteY1" fmla="*/ 206747 h 538597"/>
              <a:gd name="connsiteX2" fmla="*/ 42231 w 401771"/>
              <a:gd name="connsiteY2" fmla="*/ 229369 h 538597"/>
              <a:gd name="connsiteX3" fmla="*/ 33896 w 401771"/>
              <a:gd name="connsiteY3" fmla="*/ 273422 h 538597"/>
              <a:gd name="connsiteX4" fmla="*/ 6512 w 401771"/>
              <a:gd name="connsiteY4" fmla="*/ 337715 h 538597"/>
              <a:gd name="connsiteX5" fmla="*/ 4131 w 401771"/>
              <a:gd name="connsiteY5" fmla="*/ 405581 h 538597"/>
              <a:gd name="connsiteX6" fmla="*/ 55327 w 401771"/>
              <a:gd name="connsiteY6" fmla="*/ 471065 h 538597"/>
              <a:gd name="connsiteX7" fmla="*/ 95809 w 401771"/>
              <a:gd name="connsiteY7" fmla="*/ 509165 h 538597"/>
              <a:gd name="connsiteX8" fmla="*/ 116049 w 401771"/>
              <a:gd name="connsiteY8" fmla="*/ 530597 h 538597"/>
              <a:gd name="connsiteX9" fmla="*/ 132718 w 401771"/>
              <a:gd name="connsiteY9" fmla="*/ 537740 h 538597"/>
              <a:gd name="connsiteX10" fmla="*/ 206537 w 401771"/>
              <a:gd name="connsiteY10" fmla="*/ 512737 h 538597"/>
              <a:gd name="connsiteX11" fmla="*/ 273212 w 401771"/>
              <a:gd name="connsiteY11" fmla="*/ 485353 h 538597"/>
              <a:gd name="connsiteX12" fmla="*/ 331552 w 401771"/>
              <a:gd name="connsiteY12" fmla="*/ 450825 h 538597"/>
              <a:gd name="connsiteX13" fmla="*/ 361318 w 401771"/>
              <a:gd name="connsiteY13" fmla="*/ 405581 h 538597"/>
              <a:gd name="connsiteX14" fmla="*/ 374415 w 401771"/>
              <a:gd name="connsiteY14" fmla="*/ 324619 h 538597"/>
              <a:gd name="connsiteX15" fmla="*/ 397037 w 401771"/>
              <a:gd name="connsiteY15" fmla="*/ 269850 h 538597"/>
              <a:gd name="connsiteX16" fmla="*/ 395846 w 401771"/>
              <a:gd name="connsiteY16" fmla="*/ 231750 h 538597"/>
              <a:gd name="connsiteX17" fmla="*/ 335124 w 401771"/>
              <a:gd name="connsiteY17" fmla="*/ 180553 h 538597"/>
              <a:gd name="connsiteX18" fmla="*/ 266068 w 401771"/>
              <a:gd name="connsiteY18" fmla="*/ 148406 h 538597"/>
              <a:gd name="connsiteX19" fmla="*/ 255352 w 401771"/>
              <a:gd name="connsiteY19" fmla="*/ 122212 h 538597"/>
              <a:gd name="connsiteX20" fmla="*/ 267259 w 401771"/>
              <a:gd name="connsiteY20" fmla="*/ 98400 h 538597"/>
              <a:gd name="connsiteX21" fmla="*/ 236302 w 401771"/>
              <a:gd name="connsiteY21" fmla="*/ 34106 h 538597"/>
              <a:gd name="connsiteX22" fmla="*/ 225587 w 401771"/>
              <a:gd name="connsiteY22" fmla="*/ 1959 h 538597"/>
              <a:gd name="connsiteX23" fmla="*/ 198202 w 401771"/>
              <a:gd name="connsiteY23" fmla="*/ 6722 h 538597"/>
              <a:gd name="connsiteX24" fmla="*/ 180343 w 401771"/>
              <a:gd name="connsiteY24" fmla="*/ 32915 h 538597"/>
              <a:gd name="connsiteX25" fmla="*/ 183915 w 401771"/>
              <a:gd name="connsiteY25" fmla="*/ 92447 h 53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1771" h="538597">
                <a:moveTo>
                  <a:pt x="183915" y="92447"/>
                </a:moveTo>
                <a:cubicBezTo>
                  <a:pt x="167246" y="121419"/>
                  <a:pt x="103945" y="183927"/>
                  <a:pt x="80331" y="206747"/>
                </a:cubicBezTo>
                <a:cubicBezTo>
                  <a:pt x="56717" y="229567"/>
                  <a:pt x="49970" y="218257"/>
                  <a:pt x="42231" y="229369"/>
                </a:cubicBezTo>
                <a:cubicBezTo>
                  <a:pt x="34492" y="240482"/>
                  <a:pt x="39849" y="255364"/>
                  <a:pt x="33896" y="273422"/>
                </a:cubicBezTo>
                <a:cubicBezTo>
                  <a:pt x="27943" y="291480"/>
                  <a:pt x="11473" y="315689"/>
                  <a:pt x="6512" y="337715"/>
                </a:cubicBezTo>
                <a:cubicBezTo>
                  <a:pt x="1551" y="359742"/>
                  <a:pt x="-4005" y="383356"/>
                  <a:pt x="4131" y="405581"/>
                </a:cubicBezTo>
                <a:cubicBezTo>
                  <a:pt x="12267" y="427806"/>
                  <a:pt x="40047" y="453801"/>
                  <a:pt x="55327" y="471065"/>
                </a:cubicBezTo>
                <a:cubicBezTo>
                  <a:pt x="70607" y="488329"/>
                  <a:pt x="85689" y="499243"/>
                  <a:pt x="95809" y="509165"/>
                </a:cubicBezTo>
                <a:cubicBezTo>
                  <a:pt x="105929" y="519087"/>
                  <a:pt x="109898" y="525835"/>
                  <a:pt x="116049" y="530597"/>
                </a:cubicBezTo>
                <a:cubicBezTo>
                  <a:pt x="122200" y="535359"/>
                  <a:pt x="117637" y="540717"/>
                  <a:pt x="132718" y="537740"/>
                </a:cubicBezTo>
                <a:cubicBezTo>
                  <a:pt x="147799" y="534763"/>
                  <a:pt x="183121" y="521468"/>
                  <a:pt x="206537" y="512737"/>
                </a:cubicBezTo>
                <a:cubicBezTo>
                  <a:pt x="229953" y="504006"/>
                  <a:pt x="252376" y="495672"/>
                  <a:pt x="273212" y="485353"/>
                </a:cubicBezTo>
                <a:cubicBezTo>
                  <a:pt x="294048" y="475034"/>
                  <a:pt x="316868" y="464120"/>
                  <a:pt x="331552" y="450825"/>
                </a:cubicBezTo>
                <a:cubicBezTo>
                  <a:pt x="346236" y="437530"/>
                  <a:pt x="354174" y="426615"/>
                  <a:pt x="361318" y="405581"/>
                </a:cubicBezTo>
                <a:cubicBezTo>
                  <a:pt x="368462" y="384547"/>
                  <a:pt x="368462" y="347241"/>
                  <a:pt x="374415" y="324619"/>
                </a:cubicBezTo>
                <a:cubicBezTo>
                  <a:pt x="380368" y="301997"/>
                  <a:pt x="393465" y="285328"/>
                  <a:pt x="397037" y="269850"/>
                </a:cubicBezTo>
                <a:cubicBezTo>
                  <a:pt x="400609" y="254372"/>
                  <a:pt x="406165" y="246633"/>
                  <a:pt x="395846" y="231750"/>
                </a:cubicBezTo>
                <a:cubicBezTo>
                  <a:pt x="385527" y="216867"/>
                  <a:pt x="356754" y="194444"/>
                  <a:pt x="335124" y="180553"/>
                </a:cubicBezTo>
                <a:cubicBezTo>
                  <a:pt x="313494" y="166662"/>
                  <a:pt x="279363" y="158130"/>
                  <a:pt x="266068" y="148406"/>
                </a:cubicBezTo>
                <a:cubicBezTo>
                  <a:pt x="252773" y="138682"/>
                  <a:pt x="255154" y="130546"/>
                  <a:pt x="255352" y="122212"/>
                </a:cubicBezTo>
                <a:cubicBezTo>
                  <a:pt x="255551" y="113878"/>
                  <a:pt x="270434" y="113084"/>
                  <a:pt x="267259" y="98400"/>
                </a:cubicBezTo>
                <a:cubicBezTo>
                  <a:pt x="264084" y="83716"/>
                  <a:pt x="243247" y="50179"/>
                  <a:pt x="236302" y="34106"/>
                </a:cubicBezTo>
                <a:cubicBezTo>
                  <a:pt x="229357" y="18033"/>
                  <a:pt x="231937" y="6523"/>
                  <a:pt x="225587" y="1959"/>
                </a:cubicBezTo>
                <a:cubicBezTo>
                  <a:pt x="219237" y="-2605"/>
                  <a:pt x="205743" y="1563"/>
                  <a:pt x="198202" y="6722"/>
                </a:cubicBezTo>
                <a:cubicBezTo>
                  <a:pt x="190661" y="11881"/>
                  <a:pt x="182327" y="24184"/>
                  <a:pt x="180343" y="32915"/>
                </a:cubicBezTo>
                <a:cubicBezTo>
                  <a:pt x="178359" y="41646"/>
                  <a:pt x="200584" y="63475"/>
                  <a:pt x="183915" y="92447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任意多边形: 形状 186"/>
          <p:cNvSpPr/>
          <p:nvPr/>
        </p:nvSpPr>
        <p:spPr>
          <a:xfrm rot="1442293">
            <a:off x="9483523" y="4229140"/>
            <a:ext cx="171850" cy="227195"/>
          </a:xfrm>
          <a:custGeom>
            <a:avLst/>
            <a:gdLst>
              <a:gd name="connsiteX0" fmla="*/ 146375 w 199812"/>
              <a:gd name="connsiteY0" fmla="*/ 81032 h 264162"/>
              <a:gd name="connsiteX1" fmla="*/ 159472 w 199812"/>
              <a:gd name="connsiteY1" fmla="*/ 26264 h 264162"/>
              <a:gd name="connsiteX2" fmla="*/ 158281 w 199812"/>
              <a:gd name="connsiteY2" fmla="*/ 70 h 264162"/>
              <a:gd name="connsiteX3" fmla="*/ 97559 w 199812"/>
              <a:gd name="connsiteY3" fmla="*/ 19120 h 264162"/>
              <a:gd name="connsiteX4" fmla="*/ 67793 w 199812"/>
              <a:gd name="connsiteY4" fmla="*/ 35789 h 264162"/>
              <a:gd name="connsiteX5" fmla="*/ 24931 w 199812"/>
              <a:gd name="connsiteY5" fmla="*/ 100082 h 264162"/>
              <a:gd name="connsiteX6" fmla="*/ 11834 w 199812"/>
              <a:gd name="connsiteY6" fmla="*/ 156042 h 264162"/>
              <a:gd name="connsiteX7" fmla="*/ 18978 w 199812"/>
              <a:gd name="connsiteY7" fmla="*/ 183426 h 264162"/>
              <a:gd name="connsiteX8" fmla="*/ 2309 w 199812"/>
              <a:gd name="connsiteY8" fmla="*/ 247720 h 264162"/>
              <a:gd name="connsiteX9" fmla="*/ 5881 w 199812"/>
              <a:gd name="connsiteY9" fmla="*/ 263198 h 264162"/>
              <a:gd name="connsiteX10" fmla="*/ 54697 w 199812"/>
              <a:gd name="connsiteY10" fmla="*/ 227479 h 264162"/>
              <a:gd name="connsiteX11" fmla="*/ 76128 w 199812"/>
              <a:gd name="connsiteY11" fmla="*/ 183426 h 264162"/>
              <a:gd name="connsiteX12" fmla="*/ 96368 w 199812"/>
              <a:gd name="connsiteY12" fmla="*/ 164376 h 264162"/>
              <a:gd name="connsiteX13" fmla="*/ 159472 w 199812"/>
              <a:gd name="connsiteY13" fmla="*/ 186998 h 264162"/>
              <a:gd name="connsiteX14" fmla="*/ 197572 w 199812"/>
              <a:gd name="connsiteY14" fmla="*/ 177473 h 264162"/>
              <a:gd name="connsiteX15" fmla="*/ 191618 w 199812"/>
              <a:gd name="connsiteY15" fmla="*/ 152470 h 264162"/>
              <a:gd name="connsiteX16" fmla="*/ 146375 w 199812"/>
              <a:gd name="connsiteY16" fmla="*/ 81032 h 2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812" h="264162">
                <a:moveTo>
                  <a:pt x="146375" y="81032"/>
                </a:moveTo>
                <a:cubicBezTo>
                  <a:pt x="141017" y="59998"/>
                  <a:pt x="157488" y="39758"/>
                  <a:pt x="159472" y="26264"/>
                </a:cubicBezTo>
                <a:cubicBezTo>
                  <a:pt x="161456" y="12770"/>
                  <a:pt x="168600" y="1261"/>
                  <a:pt x="158281" y="70"/>
                </a:cubicBezTo>
                <a:cubicBezTo>
                  <a:pt x="147962" y="-1121"/>
                  <a:pt x="112640" y="13167"/>
                  <a:pt x="97559" y="19120"/>
                </a:cubicBezTo>
                <a:cubicBezTo>
                  <a:pt x="82478" y="25073"/>
                  <a:pt x="79898" y="22295"/>
                  <a:pt x="67793" y="35789"/>
                </a:cubicBezTo>
                <a:cubicBezTo>
                  <a:pt x="55688" y="49283"/>
                  <a:pt x="34257" y="80040"/>
                  <a:pt x="24931" y="100082"/>
                </a:cubicBezTo>
                <a:cubicBezTo>
                  <a:pt x="15604" y="120124"/>
                  <a:pt x="12826" y="142151"/>
                  <a:pt x="11834" y="156042"/>
                </a:cubicBezTo>
                <a:cubicBezTo>
                  <a:pt x="10842" y="169933"/>
                  <a:pt x="20565" y="168146"/>
                  <a:pt x="18978" y="183426"/>
                </a:cubicBezTo>
                <a:cubicBezTo>
                  <a:pt x="17390" y="198706"/>
                  <a:pt x="4492" y="234425"/>
                  <a:pt x="2309" y="247720"/>
                </a:cubicBezTo>
                <a:cubicBezTo>
                  <a:pt x="126" y="261015"/>
                  <a:pt x="-2850" y="266572"/>
                  <a:pt x="5881" y="263198"/>
                </a:cubicBezTo>
                <a:cubicBezTo>
                  <a:pt x="14612" y="259825"/>
                  <a:pt x="42989" y="240774"/>
                  <a:pt x="54697" y="227479"/>
                </a:cubicBezTo>
                <a:cubicBezTo>
                  <a:pt x="66405" y="214184"/>
                  <a:pt x="69183" y="193943"/>
                  <a:pt x="76128" y="183426"/>
                </a:cubicBezTo>
                <a:cubicBezTo>
                  <a:pt x="83073" y="172909"/>
                  <a:pt x="82477" y="163781"/>
                  <a:pt x="96368" y="164376"/>
                </a:cubicBezTo>
                <a:cubicBezTo>
                  <a:pt x="110259" y="164971"/>
                  <a:pt x="142605" y="184815"/>
                  <a:pt x="159472" y="186998"/>
                </a:cubicBezTo>
                <a:cubicBezTo>
                  <a:pt x="176339" y="189181"/>
                  <a:pt x="192214" y="183228"/>
                  <a:pt x="197572" y="177473"/>
                </a:cubicBezTo>
                <a:cubicBezTo>
                  <a:pt x="202930" y="171718"/>
                  <a:pt x="197770" y="161797"/>
                  <a:pt x="191618" y="152470"/>
                </a:cubicBezTo>
                <a:cubicBezTo>
                  <a:pt x="185466" y="143144"/>
                  <a:pt x="151733" y="102066"/>
                  <a:pt x="146375" y="81032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任意多边形: 形状 187"/>
          <p:cNvSpPr/>
          <p:nvPr/>
        </p:nvSpPr>
        <p:spPr>
          <a:xfrm rot="1442293">
            <a:off x="9826274" y="4149830"/>
            <a:ext cx="75719" cy="86135"/>
          </a:xfrm>
          <a:custGeom>
            <a:avLst/>
            <a:gdLst>
              <a:gd name="connsiteX0" fmla="*/ 18796 w 88039"/>
              <a:gd name="connsiteY0" fmla="*/ 100064 h 100150"/>
              <a:gd name="connsiteX1" fmla="*/ 83090 w 88039"/>
              <a:gd name="connsiteY1" fmla="*/ 57201 h 100150"/>
              <a:gd name="connsiteX2" fmla="*/ 80709 w 88039"/>
              <a:gd name="connsiteY2" fmla="*/ 26245 h 100150"/>
              <a:gd name="connsiteX3" fmla="*/ 56896 w 88039"/>
              <a:gd name="connsiteY3" fmla="*/ 51 h 100150"/>
              <a:gd name="connsiteX4" fmla="*/ 14034 w 88039"/>
              <a:gd name="connsiteY4" fmla="*/ 20292 h 100150"/>
              <a:gd name="connsiteX5" fmla="*/ 937 w 88039"/>
              <a:gd name="connsiteY5" fmla="*/ 45295 h 100150"/>
              <a:gd name="connsiteX6" fmla="*/ 18796 w 88039"/>
              <a:gd name="connsiteY6" fmla="*/ 100064 h 1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9" h="100150">
                <a:moveTo>
                  <a:pt x="18796" y="100064"/>
                </a:moveTo>
                <a:cubicBezTo>
                  <a:pt x="32488" y="102048"/>
                  <a:pt x="72771" y="69504"/>
                  <a:pt x="83090" y="57201"/>
                </a:cubicBezTo>
                <a:cubicBezTo>
                  <a:pt x="93409" y="44898"/>
                  <a:pt x="85075" y="35770"/>
                  <a:pt x="80709" y="26245"/>
                </a:cubicBezTo>
                <a:cubicBezTo>
                  <a:pt x="76343" y="16720"/>
                  <a:pt x="68008" y="1043"/>
                  <a:pt x="56896" y="51"/>
                </a:cubicBezTo>
                <a:cubicBezTo>
                  <a:pt x="45784" y="-941"/>
                  <a:pt x="23361" y="12751"/>
                  <a:pt x="14034" y="20292"/>
                </a:cubicBezTo>
                <a:cubicBezTo>
                  <a:pt x="4707" y="27833"/>
                  <a:pt x="4707" y="37159"/>
                  <a:pt x="937" y="45295"/>
                </a:cubicBezTo>
                <a:cubicBezTo>
                  <a:pt x="-2833" y="53431"/>
                  <a:pt x="5104" y="98080"/>
                  <a:pt x="18796" y="100064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任意多边形: 形状 188"/>
          <p:cNvSpPr/>
          <p:nvPr/>
        </p:nvSpPr>
        <p:spPr>
          <a:xfrm rot="1442293">
            <a:off x="9666482" y="4344426"/>
            <a:ext cx="325437" cy="334133"/>
          </a:xfrm>
          <a:custGeom>
            <a:avLst/>
            <a:gdLst>
              <a:gd name="connsiteX0" fmla="*/ 2545 w 378390"/>
              <a:gd name="connsiteY0" fmla="*/ 108461 h 388501"/>
              <a:gd name="connsiteX1" fmla="*/ 3736 w 378390"/>
              <a:gd name="connsiteY1" fmla="*/ 26307 h 388501"/>
              <a:gd name="connsiteX2" fmla="*/ 38264 w 378390"/>
              <a:gd name="connsiteY2" fmla="*/ 114 h 388501"/>
              <a:gd name="connsiteX3" fmla="*/ 104939 w 378390"/>
              <a:gd name="connsiteY3" fmla="*/ 16782 h 388501"/>
              <a:gd name="connsiteX4" fmla="*/ 193045 w 378390"/>
              <a:gd name="connsiteY4" fmla="*/ 16782 h 388501"/>
              <a:gd name="connsiteX5" fmla="*/ 246623 w 378390"/>
              <a:gd name="connsiteY5" fmla="*/ 31070 h 388501"/>
              <a:gd name="connsiteX6" fmla="*/ 291867 w 378390"/>
              <a:gd name="connsiteY6" fmla="*/ 52501 h 388501"/>
              <a:gd name="connsiteX7" fmla="*/ 324014 w 378390"/>
              <a:gd name="connsiteY7" fmla="*/ 81076 h 388501"/>
              <a:gd name="connsiteX8" fmla="*/ 364495 w 378390"/>
              <a:gd name="connsiteY8" fmla="*/ 122748 h 388501"/>
              <a:gd name="connsiteX9" fmla="*/ 377592 w 378390"/>
              <a:gd name="connsiteY9" fmla="*/ 214426 h 388501"/>
              <a:gd name="connsiteX10" fmla="*/ 375211 w 378390"/>
              <a:gd name="connsiteY10" fmla="*/ 284673 h 388501"/>
              <a:gd name="connsiteX11" fmla="*/ 360923 w 378390"/>
              <a:gd name="connsiteY11" fmla="*/ 303723 h 388501"/>
              <a:gd name="connsiteX12" fmla="*/ 366876 w 378390"/>
              <a:gd name="connsiteY12" fmla="*/ 377542 h 388501"/>
              <a:gd name="connsiteX13" fmla="*/ 340683 w 378390"/>
              <a:gd name="connsiteY13" fmla="*/ 387067 h 388501"/>
              <a:gd name="connsiteX14" fmla="*/ 304964 w 378390"/>
              <a:gd name="connsiteY14" fmla="*/ 366826 h 388501"/>
              <a:gd name="connsiteX15" fmla="*/ 271626 w 378390"/>
              <a:gd name="connsiteY15" fmla="*/ 312057 h 388501"/>
              <a:gd name="connsiteX16" fmla="*/ 241861 w 378390"/>
              <a:gd name="connsiteY16" fmla="*/ 246573 h 388501"/>
              <a:gd name="connsiteX17" fmla="*/ 224001 w 378390"/>
              <a:gd name="connsiteY17" fmla="*/ 190614 h 388501"/>
              <a:gd name="connsiteX18" fmla="*/ 204951 w 378390"/>
              <a:gd name="connsiteY18" fmla="*/ 166801 h 388501"/>
              <a:gd name="connsiteX19" fmla="*/ 188283 w 378390"/>
              <a:gd name="connsiteY19" fmla="*/ 122748 h 388501"/>
              <a:gd name="connsiteX20" fmla="*/ 139467 w 378390"/>
              <a:gd name="connsiteY20" fmla="*/ 115604 h 388501"/>
              <a:gd name="connsiteX21" fmla="*/ 81126 w 378390"/>
              <a:gd name="connsiteY21" fmla="*/ 121557 h 388501"/>
              <a:gd name="connsiteX22" fmla="*/ 2545 w 378390"/>
              <a:gd name="connsiteY22" fmla="*/ 108461 h 388501"/>
              <a:gd name="connsiteX0-1" fmla="*/ 2545 w 378390"/>
              <a:gd name="connsiteY0-2" fmla="*/ 108461 h 388501"/>
              <a:gd name="connsiteX1-3" fmla="*/ 3736 w 378390"/>
              <a:gd name="connsiteY1-4" fmla="*/ 26307 h 388501"/>
              <a:gd name="connsiteX2-5" fmla="*/ 38264 w 378390"/>
              <a:gd name="connsiteY2-6" fmla="*/ 114 h 388501"/>
              <a:gd name="connsiteX3-7" fmla="*/ 104939 w 378390"/>
              <a:gd name="connsiteY3-8" fmla="*/ 16782 h 388501"/>
              <a:gd name="connsiteX4-9" fmla="*/ 193045 w 378390"/>
              <a:gd name="connsiteY4-10" fmla="*/ 16782 h 388501"/>
              <a:gd name="connsiteX5-11" fmla="*/ 246623 w 378390"/>
              <a:gd name="connsiteY5-12" fmla="*/ 31070 h 388501"/>
              <a:gd name="connsiteX6-13" fmla="*/ 291867 w 378390"/>
              <a:gd name="connsiteY6-14" fmla="*/ 52501 h 388501"/>
              <a:gd name="connsiteX7-15" fmla="*/ 324014 w 378390"/>
              <a:gd name="connsiteY7-16" fmla="*/ 81076 h 388501"/>
              <a:gd name="connsiteX8-17" fmla="*/ 364495 w 378390"/>
              <a:gd name="connsiteY8-18" fmla="*/ 122748 h 388501"/>
              <a:gd name="connsiteX9-19" fmla="*/ 377592 w 378390"/>
              <a:gd name="connsiteY9-20" fmla="*/ 214426 h 388501"/>
              <a:gd name="connsiteX10-21" fmla="*/ 375211 w 378390"/>
              <a:gd name="connsiteY10-22" fmla="*/ 284673 h 388501"/>
              <a:gd name="connsiteX11-23" fmla="*/ 360923 w 378390"/>
              <a:gd name="connsiteY11-24" fmla="*/ 303723 h 388501"/>
              <a:gd name="connsiteX12-25" fmla="*/ 366876 w 378390"/>
              <a:gd name="connsiteY12-26" fmla="*/ 377542 h 388501"/>
              <a:gd name="connsiteX13-27" fmla="*/ 340683 w 378390"/>
              <a:gd name="connsiteY13-28" fmla="*/ 387067 h 388501"/>
              <a:gd name="connsiteX14-29" fmla="*/ 304964 w 378390"/>
              <a:gd name="connsiteY14-30" fmla="*/ 366826 h 388501"/>
              <a:gd name="connsiteX15-31" fmla="*/ 271626 w 378390"/>
              <a:gd name="connsiteY15-32" fmla="*/ 312057 h 388501"/>
              <a:gd name="connsiteX16-33" fmla="*/ 241861 w 378390"/>
              <a:gd name="connsiteY16-34" fmla="*/ 246573 h 388501"/>
              <a:gd name="connsiteX17-35" fmla="*/ 224001 w 378390"/>
              <a:gd name="connsiteY17-36" fmla="*/ 190614 h 388501"/>
              <a:gd name="connsiteX18-37" fmla="*/ 204951 w 378390"/>
              <a:gd name="connsiteY18-38" fmla="*/ 166801 h 388501"/>
              <a:gd name="connsiteX19-39" fmla="*/ 188283 w 378390"/>
              <a:gd name="connsiteY19-40" fmla="*/ 122748 h 388501"/>
              <a:gd name="connsiteX20-41" fmla="*/ 139467 w 378390"/>
              <a:gd name="connsiteY20-42" fmla="*/ 115604 h 388501"/>
              <a:gd name="connsiteX21-43" fmla="*/ 81126 w 378390"/>
              <a:gd name="connsiteY21-44" fmla="*/ 121557 h 388501"/>
              <a:gd name="connsiteX22-45" fmla="*/ 2545 w 378390"/>
              <a:gd name="connsiteY22-46" fmla="*/ 108461 h 388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78390" h="388501">
                <a:moveTo>
                  <a:pt x="2545" y="108461"/>
                </a:moveTo>
                <a:cubicBezTo>
                  <a:pt x="164" y="76413"/>
                  <a:pt x="-2217" y="44365"/>
                  <a:pt x="3736" y="26307"/>
                </a:cubicBezTo>
                <a:cubicBezTo>
                  <a:pt x="9689" y="8249"/>
                  <a:pt x="21397" y="1701"/>
                  <a:pt x="38264" y="114"/>
                </a:cubicBezTo>
                <a:cubicBezTo>
                  <a:pt x="55131" y="-1474"/>
                  <a:pt x="79142" y="14004"/>
                  <a:pt x="104939" y="16782"/>
                </a:cubicBezTo>
                <a:cubicBezTo>
                  <a:pt x="130736" y="19560"/>
                  <a:pt x="169431" y="14401"/>
                  <a:pt x="193045" y="16782"/>
                </a:cubicBezTo>
                <a:cubicBezTo>
                  <a:pt x="216659" y="19163"/>
                  <a:pt x="230153" y="25117"/>
                  <a:pt x="246623" y="31070"/>
                </a:cubicBezTo>
                <a:cubicBezTo>
                  <a:pt x="263093" y="37023"/>
                  <a:pt x="278969" y="44167"/>
                  <a:pt x="291867" y="52501"/>
                </a:cubicBezTo>
                <a:cubicBezTo>
                  <a:pt x="304766" y="60835"/>
                  <a:pt x="311909" y="69368"/>
                  <a:pt x="324014" y="81076"/>
                </a:cubicBezTo>
                <a:cubicBezTo>
                  <a:pt x="336119" y="92784"/>
                  <a:pt x="355565" y="100523"/>
                  <a:pt x="364495" y="122748"/>
                </a:cubicBezTo>
                <a:cubicBezTo>
                  <a:pt x="373425" y="144973"/>
                  <a:pt x="375806" y="187438"/>
                  <a:pt x="377592" y="214426"/>
                </a:cubicBezTo>
                <a:cubicBezTo>
                  <a:pt x="379378" y="241414"/>
                  <a:pt x="377989" y="269790"/>
                  <a:pt x="375211" y="284673"/>
                </a:cubicBezTo>
                <a:cubicBezTo>
                  <a:pt x="372433" y="299556"/>
                  <a:pt x="362312" y="288245"/>
                  <a:pt x="360923" y="303723"/>
                </a:cubicBezTo>
                <a:cubicBezTo>
                  <a:pt x="359534" y="319201"/>
                  <a:pt x="370249" y="363651"/>
                  <a:pt x="366876" y="377542"/>
                </a:cubicBezTo>
                <a:cubicBezTo>
                  <a:pt x="363503" y="391433"/>
                  <a:pt x="351002" y="388853"/>
                  <a:pt x="340683" y="387067"/>
                </a:cubicBezTo>
                <a:cubicBezTo>
                  <a:pt x="330364" y="385281"/>
                  <a:pt x="316474" y="379328"/>
                  <a:pt x="304964" y="366826"/>
                </a:cubicBezTo>
                <a:cubicBezTo>
                  <a:pt x="293455" y="354324"/>
                  <a:pt x="282143" y="332099"/>
                  <a:pt x="271626" y="312057"/>
                </a:cubicBezTo>
                <a:cubicBezTo>
                  <a:pt x="261109" y="292015"/>
                  <a:pt x="249798" y="266813"/>
                  <a:pt x="241861" y="246573"/>
                </a:cubicBezTo>
                <a:cubicBezTo>
                  <a:pt x="233924" y="226333"/>
                  <a:pt x="230153" y="203909"/>
                  <a:pt x="224001" y="190614"/>
                </a:cubicBezTo>
                <a:cubicBezTo>
                  <a:pt x="217849" y="177319"/>
                  <a:pt x="210904" y="178112"/>
                  <a:pt x="204951" y="166801"/>
                </a:cubicBezTo>
                <a:cubicBezTo>
                  <a:pt x="198998" y="155490"/>
                  <a:pt x="199197" y="131281"/>
                  <a:pt x="188283" y="122748"/>
                </a:cubicBezTo>
                <a:cubicBezTo>
                  <a:pt x="177369" y="114215"/>
                  <a:pt x="157326" y="115802"/>
                  <a:pt x="139467" y="115604"/>
                </a:cubicBezTo>
                <a:cubicBezTo>
                  <a:pt x="121608" y="115406"/>
                  <a:pt x="81126" y="121557"/>
                  <a:pt x="81126" y="121557"/>
                </a:cubicBezTo>
                <a:cubicBezTo>
                  <a:pt x="54932" y="117192"/>
                  <a:pt x="25167" y="149735"/>
                  <a:pt x="2545" y="108461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任意多边形: 形状 189"/>
          <p:cNvSpPr/>
          <p:nvPr/>
        </p:nvSpPr>
        <p:spPr>
          <a:xfrm rot="1442293">
            <a:off x="9743397" y="3843360"/>
            <a:ext cx="149712" cy="109990"/>
          </a:xfrm>
          <a:custGeom>
            <a:avLst/>
            <a:gdLst>
              <a:gd name="connsiteX0" fmla="*/ 36913 w 174072"/>
              <a:gd name="connsiteY0" fmla="*/ 81119 h 127886"/>
              <a:gd name="connsiteX1" fmla="*/ 4 w 174072"/>
              <a:gd name="connsiteY1" fmla="*/ 45400 h 127886"/>
              <a:gd name="connsiteX2" fmla="*/ 39294 w 174072"/>
              <a:gd name="connsiteY2" fmla="*/ 8490 h 127886"/>
              <a:gd name="connsiteX3" fmla="*/ 88110 w 174072"/>
              <a:gd name="connsiteY3" fmla="*/ 1347 h 127886"/>
              <a:gd name="connsiteX4" fmla="*/ 130973 w 174072"/>
              <a:gd name="connsiteY4" fmla="*/ 28731 h 127886"/>
              <a:gd name="connsiteX5" fmla="*/ 173835 w 174072"/>
              <a:gd name="connsiteY5" fmla="*/ 50162 h 127886"/>
              <a:gd name="connsiteX6" fmla="*/ 146451 w 174072"/>
              <a:gd name="connsiteY6" fmla="*/ 91834 h 127886"/>
              <a:gd name="connsiteX7" fmla="*/ 108351 w 174072"/>
              <a:gd name="connsiteY7" fmla="*/ 127553 h 127886"/>
              <a:gd name="connsiteX8" fmla="*/ 79776 w 174072"/>
              <a:gd name="connsiteY8" fmla="*/ 108503 h 127886"/>
              <a:gd name="connsiteX9" fmla="*/ 36913 w 174072"/>
              <a:gd name="connsiteY9" fmla="*/ 81119 h 12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072" h="127886">
                <a:moveTo>
                  <a:pt x="36913" y="81119"/>
                </a:moveTo>
                <a:cubicBezTo>
                  <a:pt x="23618" y="70602"/>
                  <a:pt x="-393" y="57505"/>
                  <a:pt x="4" y="45400"/>
                </a:cubicBezTo>
                <a:cubicBezTo>
                  <a:pt x="401" y="33295"/>
                  <a:pt x="24610" y="15832"/>
                  <a:pt x="39294" y="8490"/>
                </a:cubicBezTo>
                <a:cubicBezTo>
                  <a:pt x="53978" y="1148"/>
                  <a:pt x="72830" y="-2027"/>
                  <a:pt x="88110" y="1347"/>
                </a:cubicBezTo>
                <a:cubicBezTo>
                  <a:pt x="103390" y="4720"/>
                  <a:pt x="116686" y="20595"/>
                  <a:pt x="130973" y="28731"/>
                </a:cubicBezTo>
                <a:cubicBezTo>
                  <a:pt x="145260" y="36867"/>
                  <a:pt x="171255" y="39645"/>
                  <a:pt x="173835" y="50162"/>
                </a:cubicBezTo>
                <a:cubicBezTo>
                  <a:pt x="176415" y="60679"/>
                  <a:pt x="157365" y="78936"/>
                  <a:pt x="146451" y="91834"/>
                </a:cubicBezTo>
                <a:cubicBezTo>
                  <a:pt x="135537" y="104732"/>
                  <a:pt x="119463" y="124775"/>
                  <a:pt x="108351" y="127553"/>
                </a:cubicBezTo>
                <a:cubicBezTo>
                  <a:pt x="97239" y="130331"/>
                  <a:pt x="91484" y="115052"/>
                  <a:pt x="79776" y="108503"/>
                </a:cubicBezTo>
                <a:cubicBezTo>
                  <a:pt x="68068" y="101955"/>
                  <a:pt x="50208" y="91636"/>
                  <a:pt x="36913" y="81119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任意多边形: 形状 190"/>
          <p:cNvSpPr/>
          <p:nvPr/>
        </p:nvSpPr>
        <p:spPr>
          <a:xfrm rot="1442293">
            <a:off x="10038968" y="2555109"/>
            <a:ext cx="166645" cy="309802"/>
          </a:xfrm>
          <a:custGeom>
            <a:avLst/>
            <a:gdLst>
              <a:gd name="connsiteX0" fmla="*/ 28373 w 193761"/>
              <a:gd name="connsiteY0" fmla="*/ 95823 h 360210"/>
              <a:gd name="connsiteX1" fmla="*/ 988 w 193761"/>
              <a:gd name="connsiteY1" fmla="*/ 6526 h 360210"/>
              <a:gd name="connsiteX2" fmla="*/ 64091 w 193761"/>
              <a:gd name="connsiteY2" fmla="*/ 10098 h 360210"/>
              <a:gd name="connsiteX3" fmla="*/ 123623 w 193761"/>
              <a:gd name="connsiteY3" fmla="*/ 36292 h 360210"/>
              <a:gd name="connsiteX4" fmla="*/ 191488 w 193761"/>
              <a:gd name="connsiteY4" fmla="*/ 152973 h 360210"/>
              <a:gd name="connsiteX5" fmla="*/ 176010 w 193761"/>
              <a:gd name="connsiteY5" fmla="*/ 211314 h 360210"/>
              <a:gd name="connsiteX6" fmla="*/ 159341 w 193761"/>
              <a:gd name="connsiteY6" fmla="*/ 292276 h 360210"/>
              <a:gd name="connsiteX7" fmla="*/ 120051 w 193761"/>
              <a:gd name="connsiteY7" fmla="*/ 339901 h 360210"/>
              <a:gd name="connsiteX8" fmla="*/ 92666 w 193761"/>
              <a:gd name="connsiteY8" fmla="*/ 360142 h 360210"/>
              <a:gd name="connsiteX9" fmla="*/ 83141 w 193761"/>
              <a:gd name="connsiteY9" fmla="*/ 333948 h 360210"/>
              <a:gd name="connsiteX10" fmla="*/ 75998 w 193761"/>
              <a:gd name="connsiteY10" fmla="*/ 269655 h 360210"/>
              <a:gd name="connsiteX11" fmla="*/ 77188 w 193761"/>
              <a:gd name="connsiteY11" fmla="*/ 211314 h 360210"/>
              <a:gd name="connsiteX12" fmla="*/ 75998 w 193761"/>
              <a:gd name="connsiteY12" fmla="*/ 176786 h 360210"/>
              <a:gd name="connsiteX13" fmla="*/ 66473 w 193761"/>
              <a:gd name="connsiteY13" fmla="*/ 132733 h 360210"/>
              <a:gd name="connsiteX14" fmla="*/ 28373 w 193761"/>
              <a:gd name="connsiteY14" fmla="*/ 95823 h 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761" h="360210">
                <a:moveTo>
                  <a:pt x="28373" y="95823"/>
                </a:moveTo>
                <a:cubicBezTo>
                  <a:pt x="17459" y="74789"/>
                  <a:pt x="-4965" y="20813"/>
                  <a:pt x="988" y="6526"/>
                </a:cubicBezTo>
                <a:cubicBezTo>
                  <a:pt x="6941" y="-7761"/>
                  <a:pt x="43652" y="5137"/>
                  <a:pt x="64091" y="10098"/>
                </a:cubicBezTo>
                <a:cubicBezTo>
                  <a:pt x="84530" y="15059"/>
                  <a:pt x="102390" y="12480"/>
                  <a:pt x="123623" y="36292"/>
                </a:cubicBezTo>
                <a:cubicBezTo>
                  <a:pt x="144856" y="60104"/>
                  <a:pt x="182757" y="123803"/>
                  <a:pt x="191488" y="152973"/>
                </a:cubicBezTo>
                <a:cubicBezTo>
                  <a:pt x="200219" y="182143"/>
                  <a:pt x="181368" y="188097"/>
                  <a:pt x="176010" y="211314"/>
                </a:cubicBezTo>
                <a:cubicBezTo>
                  <a:pt x="170652" y="234531"/>
                  <a:pt x="168667" y="270845"/>
                  <a:pt x="159341" y="292276"/>
                </a:cubicBezTo>
                <a:cubicBezTo>
                  <a:pt x="150015" y="313707"/>
                  <a:pt x="131163" y="328590"/>
                  <a:pt x="120051" y="339901"/>
                </a:cubicBezTo>
                <a:cubicBezTo>
                  <a:pt x="108939" y="351212"/>
                  <a:pt x="98818" y="361134"/>
                  <a:pt x="92666" y="360142"/>
                </a:cubicBezTo>
                <a:cubicBezTo>
                  <a:pt x="86514" y="359150"/>
                  <a:pt x="85919" y="349029"/>
                  <a:pt x="83141" y="333948"/>
                </a:cubicBezTo>
                <a:cubicBezTo>
                  <a:pt x="80363" y="318867"/>
                  <a:pt x="76990" y="290094"/>
                  <a:pt x="75998" y="269655"/>
                </a:cubicBezTo>
                <a:cubicBezTo>
                  <a:pt x="75006" y="249216"/>
                  <a:pt x="77188" y="226792"/>
                  <a:pt x="77188" y="211314"/>
                </a:cubicBezTo>
                <a:cubicBezTo>
                  <a:pt x="77188" y="195836"/>
                  <a:pt x="77784" y="189883"/>
                  <a:pt x="75998" y="176786"/>
                </a:cubicBezTo>
                <a:cubicBezTo>
                  <a:pt x="74212" y="163689"/>
                  <a:pt x="73617" y="144639"/>
                  <a:pt x="66473" y="132733"/>
                </a:cubicBezTo>
                <a:cubicBezTo>
                  <a:pt x="59329" y="120827"/>
                  <a:pt x="39287" y="116857"/>
                  <a:pt x="28373" y="95823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任意多边形: 形状 191"/>
          <p:cNvSpPr/>
          <p:nvPr/>
        </p:nvSpPr>
        <p:spPr>
          <a:xfrm rot="1442293">
            <a:off x="10098675" y="2844456"/>
            <a:ext cx="53649" cy="84463"/>
          </a:xfrm>
          <a:custGeom>
            <a:avLst/>
            <a:gdLst>
              <a:gd name="connsiteX0" fmla="*/ 51807 w 62378"/>
              <a:gd name="connsiteY0" fmla="*/ 188 h 98206"/>
              <a:gd name="connsiteX1" fmla="*/ 4182 w 62378"/>
              <a:gd name="connsiteY1" fmla="*/ 38288 h 98206"/>
              <a:gd name="connsiteX2" fmla="*/ 5373 w 62378"/>
              <a:gd name="connsiteY2" fmla="*/ 74006 h 98206"/>
              <a:gd name="connsiteX3" fmla="*/ 30376 w 62378"/>
              <a:gd name="connsiteY3" fmla="*/ 97819 h 98206"/>
              <a:gd name="connsiteX4" fmla="*/ 60141 w 62378"/>
              <a:gd name="connsiteY4" fmla="*/ 54956 h 98206"/>
              <a:gd name="connsiteX5" fmla="*/ 51807 w 62378"/>
              <a:gd name="connsiteY5" fmla="*/ 188 h 9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8" h="98206">
                <a:moveTo>
                  <a:pt x="51807" y="188"/>
                </a:moveTo>
                <a:cubicBezTo>
                  <a:pt x="42481" y="-2590"/>
                  <a:pt x="11921" y="25985"/>
                  <a:pt x="4182" y="38288"/>
                </a:cubicBezTo>
                <a:cubicBezTo>
                  <a:pt x="-3557" y="50591"/>
                  <a:pt x="1007" y="64084"/>
                  <a:pt x="5373" y="74006"/>
                </a:cubicBezTo>
                <a:cubicBezTo>
                  <a:pt x="9739" y="83928"/>
                  <a:pt x="21248" y="100994"/>
                  <a:pt x="30376" y="97819"/>
                </a:cubicBezTo>
                <a:cubicBezTo>
                  <a:pt x="39504" y="94644"/>
                  <a:pt x="54982" y="65076"/>
                  <a:pt x="60141" y="54956"/>
                </a:cubicBezTo>
                <a:cubicBezTo>
                  <a:pt x="65300" y="44836"/>
                  <a:pt x="61133" y="2966"/>
                  <a:pt x="51807" y="188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任意多边形: 形状 192"/>
          <p:cNvSpPr/>
          <p:nvPr/>
        </p:nvSpPr>
        <p:spPr>
          <a:xfrm rot="1442293">
            <a:off x="9962371" y="2867029"/>
            <a:ext cx="83490" cy="114406"/>
          </a:xfrm>
          <a:custGeom>
            <a:avLst/>
            <a:gdLst>
              <a:gd name="connsiteX0" fmla="*/ 74303 w 97074"/>
              <a:gd name="connsiteY0" fmla="*/ 45253 h 133021"/>
              <a:gd name="connsiteX1" fmla="*/ 19535 w 97074"/>
              <a:gd name="connsiteY1" fmla="*/ 9 h 133021"/>
              <a:gd name="connsiteX2" fmla="*/ 485 w 97074"/>
              <a:gd name="connsiteY2" fmla="*/ 48825 h 133021"/>
              <a:gd name="connsiteX3" fmla="*/ 36203 w 97074"/>
              <a:gd name="connsiteY3" fmla="*/ 86925 h 133021"/>
              <a:gd name="connsiteX4" fmla="*/ 73113 w 97074"/>
              <a:gd name="connsiteY4" fmla="*/ 132169 h 133021"/>
              <a:gd name="connsiteX5" fmla="*/ 96925 w 97074"/>
              <a:gd name="connsiteY5" fmla="*/ 114309 h 133021"/>
              <a:gd name="connsiteX6" fmla="*/ 74303 w 97074"/>
              <a:gd name="connsiteY6" fmla="*/ 45253 h 13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74" h="133021">
                <a:moveTo>
                  <a:pt x="74303" y="45253"/>
                </a:moveTo>
                <a:cubicBezTo>
                  <a:pt x="61405" y="26203"/>
                  <a:pt x="31838" y="-586"/>
                  <a:pt x="19535" y="9"/>
                </a:cubicBezTo>
                <a:cubicBezTo>
                  <a:pt x="7232" y="604"/>
                  <a:pt x="-2293" y="34339"/>
                  <a:pt x="485" y="48825"/>
                </a:cubicBezTo>
                <a:cubicBezTo>
                  <a:pt x="3263" y="63311"/>
                  <a:pt x="24098" y="73034"/>
                  <a:pt x="36203" y="86925"/>
                </a:cubicBezTo>
                <a:cubicBezTo>
                  <a:pt x="48308" y="100816"/>
                  <a:pt x="62993" y="127605"/>
                  <a:pt x="73113" y="132169"/>
                </a:cubicBezTo>
                <a:cubicBezTo>
                  <a:pt x="83233" y="136733"/>
                  <a:pt x="95337" y="121850"/>
                  <a:pt x="96925" y="114309"/>
                </a:cubicBezTo>
                <a:cubicBezTo>
                  <a:pt x="98513" y="106768"/>
                  <a:pt x="87201" y="64303"/>
                  <a:pt x="74303" y="45253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任意多边形: 形状 193"/>
          <p:cNvSpPr/>
          <p:nvPr/>
        </p:nvSpPr>
        <p:spPr>
          <a:xfrm rot="1442293">
            <a:off x="9834486" y="3166690"/>
            <a:ext cx="49101" cy="114658"/>
          </a:xfrm>
          <a:custGeom>
            <a:avLst/>
            <a:gdLst>
              <a:gd name="connsiteX0" fmla="*/ 31850 w 57091"/>
              <a:gd name="connsiteY0" fmla="*/ 60 h 133315"/>
              <a:gd name="connsiteX1" fmla="*/ 48519 w 57091"/>
              <a:gd name="connsiteY1" fmla="*/ 53638 h 133315"/>
              <a:gd name="connsiteX2" fmla="*/ 54472 w 57091"/>
              <a:gd name="connsiteY2" fmla="*/ 132219 h 133315"/>
              <a:gd name="connsiteX3" fmla="*/ 5657 w 57091"/>
              <a:gd name="connsiteY3" fmla="*/ 97691 h 133315"/>
              <a:gd name="connsiteX4" fmla="*/ 894 w 57091"/>
              <a:gd name="connsiteY4" fmla="*/ 70306 h 133315"/>
              <a:gd name="connsiteX5" fmla="*/ 4466 w 57091"/>
              <a:gd name="connsiteY5" fmla="*/ 42922 h 133315"/>
              <a:gd name="connsiteX6" fmla="*/ 31850 w 57091"/>
              <a:gd name="connsiteY6" fmla="*/ 60 h 13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1" h="133315">
                <a:moveTo>
                  <a:pt x="31850" y="60"/>
                </a:moveTo>
                <a:cubicBezTo>
                  <a:pt x="39192" y="1846"/>
                  <a:pt x="44749" y="31612"/>
                  <a:pt x="48519" y="53638"/>
                </a:cubicBezTo>
                <a:cubicBezTo>
                  <a:pt x="52289" y="75665"/>
                  <a:pt x="61616" y="124877"/>
                  <a:pt x="54472" y="132219"/>
                </a:cubicBezTo>
                <a:cubicBezTo>
                  <a:pt x="47328" y="139561"/>
                  <a:pt x="14587" y="108010"/>
                  <a:pt x="5657" y="97691"/>
                </a:cubicBezTo>
                <a:cubicBezTo>
                  <a:pt x="-3273" y="87372"/>
                  <a:pt x="1092" y="79434"/>
                  <a:pt x="894" y="70306"/>
                </a:cubicBezTo>
                <a:cubicBezTo>
                  <a:pt x="696" y="61178"/>
                  <a:pt x="2680" y="49074"/>
                  <a:pt x="4466" y="42922"/>
                </a:cubicBezTo>
                <a:cubicBezTo>
                  <a:pt x="6252" y="36770"/>
                  <a:pt x="24508" y="-1726"/>
                  <a:pt x="31850" y="60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任意多边形: 形状 194"/>
          <p:cNvSpPr/>
          <p:nvPr/>
        </p:nvSpPr>
        <p:spPr>
          <a:xfrm rot="1442293">
            <a:off x="9548618" y="3251920"/>
            <a:ext cx="74797" cy="75809"/>
          </a:xfrm>
          <a:custGeom>
            <a:avLst/>
            <a:gdLst>
              <a:gd name="connsiteX0" fmla="*/ 85269 w 86967"/>
              <a:gd name="connsiteY0" fmla="*/ 2126 h 88144"/>
              <a:gd name="connsiteX1" fmla="*/ 3116 w 86967"/>
              <a:gd name="connsiteY1" fmla="*/ 24748 h 88144"/>
              <a:gd name="connsiteX2" fmla="*/ 20975 w 86967"/>
              <a:gd name="connsiteY2" fmla="*/ 85470 h 88144"/>
              <a:gd name="connsiteX3" fmla="*/ 56694 w 86967"/>
              <a:gd name="connsiteY3" fmla="*/ 73564 h 88144"/>
              <a:gd name="connsiteX4" fmla="*/ 85269 w 86967"/>
              <a:gd name="connsiteY4" fmla="*/ 2126 h 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67" h="88144">
                <a:moveTo>
                  <a:pt x="85269" y="2126"/>
                </a:moveTo>
                <a:cubicBezTo>
                  <a:pt x="76339" y="-6010"/>
                  <a:pt x="13832" y="10857"/>
                  <a:pt x="3116" y="24748"/>
                </a:cubicBezTo>
                <a:cubicBezTo>
                  <a:pt x="-7600" y="38639"/>
                  <a:pt x="12045" y="77334"/>
                  <a:pt x="20975" y="85470"/>
                </a:cubicBezTo>
                <a:cubicBezTo>
                  <a:pt x="29905" y="93606"/>
                  <a:pt x="47963" y="81303"/>
                  <a:pt x="56694" y="73564"/>
                </a:cubicBezTo>
                <a:cubicBezTo>
                  <a:pt x="65425" y="65825"/>
                  <a:pt x="94199" y="10262"/>
                  <a:pt x="85269" y="2126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任意多边形: 形状 195"/>
          <p:cNvSpPr/>
          <p:nvPr/>
        </p:nvSpPr>
        <p:spPr>
          <a:xfrm rot="1442293">
            <a:off x="9736766" y="3366372"/>
            <a:ext cx="157563" cy="192691"/>
          </a:xfrm>
          <a:custGeom>
            <a:avLst/>
            <a:gdLst>
              <a:gd name="connsiteX0" fmla="*/ 143522 w 183201"/>
              <a:gd name="connsiteY0" fmla="*/ 72588 h 224045"/>
              <a:gd name="connsiteX1" fmla="*/ 174478 w 183201"/>
              <a:gd name="connsiteY1" fmla="*/ 130928 h 224045"/>
              <a:gd name="connsiteX2" fmla="*/ 182813 w 183201"/>
              <a:gd name="connsiteY2" fmla="*/ 209510 h 224045"/>
              <a:gd name="connsiteX3" fmla="*/ 164953 w 183201"/>
              <a:gd name="connsiteY3" fmla="*/ 221416 h 224045"/>
              <a:gd name="connsiteX4" fmla="*/ 139950 w 183201"/>
              <a:gd name="connsiteY4" fmla="*/ 221416 h 224045"/>
              <a:gd name="connsiteX5" fmla="*/ 58988 w 183201"/>
              <a:gd name="connsiteY5" fmla="*/ 192841 h 224045"/>
              <a:gd name="connsiteX6" fmla="*/ 10172 w 183201"/>
              <a:gd name="connsiteY6" fmla="*/ 174981 h 224045"/>
              <a:gd name="connsiteX7" fmla="*/ 1838 w 183201"/>
              <a:gd name="connsiteY7" fmla="*/ 145216 h 224045"/>
              <a:gd name="connsiteX8" fmla="*/ 35175 w 183201"/>
              <a:gd name="connsiteY8" fmla="*/ 110688 h 224045"/>
              <a:gd name="connsiteX9" fmla="*/ 73275 w 183201"/>
              <a:gd name="connsiteY9" fmla="*/ 35678 h 224045"/>
              <a:gd name="connsiteX10" fmla="*/ 74466 w 183201"/>
              <a:gd name="connsiteY10" fmla="*/ 7103 h 224045"/>
              <a:gd name="connsiteX11" fmla="*/ 101850 w 183201"/>
              <a:gd name="connsiteY11" fmla="*/ 3531 h 224045"/>
              <a:gd name="connsiteX12" fmla="*/ 143522 w 183201"/>
              <a:gd name="connsiteY12" fmla="*/ 72588 h 2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201" h="224045">
                <a:moveTo>
                  <a:pt x="143522" y="72588"/>
                </a:moveTo>
                <a:cubicBezTo>
                  <a:pt x="155627" y="93821"/>
                  <a:pt x="167930" y="108108"/>
                  <a:pt x="174478" y="130928"/>
                </a:cubicBezTo>
                <a:cubicBezTo>
                  <a:pt x="181026" y="153748"/>
                  <a:pt x="184400" y="194429"/>
                  <a:pt x="182813" y="209510"/>
                </a:cubicBezTo>
                <a:cubicBezTo>
                  <a:pt x="181226" y="224591"/>
                  <a:pt x="172097" y="219432"/>
                  <a:pt x="164953" y="221416"/>
                </a:cubicBezTo>
                <a:cubicBezTo>
                  <a:pt x="157809" y="223400"/>
                  <a:pt x="157611" y="226178"/>
                  <a:pt x="139950" y="221416"/>
                </a:cubicBezTo>
                <a:cubicBezTo>
                  <a:pt x="122289" y="216654"/>
                  <a:pt x="58988" y="192841"/>
                  <a:pt x="58988" y="192841"/>
                </a:cubicBezTo>
                <a:cubicBezTo>
                  <a:pt x="37358" y="185102"/>
                  <a:pt x="19697" y="182918"/>
                  <a:pt x="10172" y="174981"/>
                </a:cubicBezTo>
                <a:cubicBezTo>
                  <a:pt x="647" y="167044"/>
                  <a:pt x="-2329" y="155931"/>
                  <a:pt x="1838" y="145216"/>
                </a:cubicBezTo>
                <a:cubicBezTo>
                  <a:pt x="6005" y="134501"/>
                  <a:pt x="23269" y="128944"/>
                  <a:pt x="35175" y="110688"/>
                </a:cubicBezTo>
                <a:cubicBezTo>
                  <a:pt x="47081" y="92432"/>
                  <a:pt x="66726" y="52942"/>
                  <a:pt x="73275" y="35678"/>
                </a:cubicBezTo>
                <a:cubicBezTo>
                  <a:pt x="79823" y="18414"/>
                  <a:pt x="69704" y="12461"/>
                  <a:pt x="74466" y="7103"/>
                </a:cubicBezTo>
                <a:cubicBezTo>
                  <a:pt x="79228" y="1745"/>
                  <a:pt x="91333" y="-3811"/>
                  <a:pt x="101850" y="3531"/>
                </a:cubicBezTo>
                <a:cubicBezTo>
                  <a:pt x="112367" y="10873"/>
                  <a:pt x="131417" y="51355"/>
                  <a:pt x="143522" y="72588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任意多边形: 形状 196"/>
          <p:cNvSpPr/>
          <p:nvPr/>
        </p:nvSpPr>
        <p:spPr>
          <a:xfrm rot="1442293">
            <a:off x="9837206" y="3677884"/>
            <a:ext cx="63001" cy="46165"/>
          </a:xfrm>
          <a:custGeom>
            <a:avLst/>
            <a:gdLst>
              <a:gd name="connsiteX0" fmla="*/ 49037 w 73253"/>
              <a:gd name="connsiteY0" fmla="*/ 1288 h 53676"/>
              <a:gd name="connsiteX1" fmla="*/ 221 w 73253"/>
              <a:gd name="connsiteY1" fmla="*/ 19147 h 53676"/>
              <a:gd name="connsiteX2" fmla="*/ 70468 w 73253"/>
              <a:gd name="connsiteY2" fmla="*/ 53675 h 53676"/>
              <a:gd name="connsiteX3" fmla="*/ 49037 w 73253"/>
              <a:gd name="connsiteY3" fmla="*/ 1288 h 5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53" h="53676">
                <a:moveTo>
                  <a:pt x="49037" y="1288"/>
                </a:moveTo>
                <a:cubicBezTo>
                  <a:pt x="37329" y="-4467"/>
                  <a:pt x="-3351" y="10416"/>
                  <a:pt x="221" y="19147"/>
                </a:cubicBezTo>
                <a:cubicBezTo>
                  <a:pt x="3793" y="27878"/>
                  <a:pt x="60348" y="53873"/>
                  <a:pt x="70468" y="53675"/>
                </a:cubicBezTo>
                <a:cubicBezTo>
                  <a:pt x="80588" y="53477"/>
                  <a:pt x="60745" y="7043"/>
                  <a:pt x="49037" y="1288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任意多边形: 形状 197"/>
          <p:cNvSpPr/>
          <p:nvPr/>
        </p:nvSpPr>
        <p:spPr>
          <a:xfrm rot="1442293">
            <a:off x="9772321" y="3739684"/>
            <a:ext cx="54273" cy="41503"/>
          </a:xfrm>
          <a:custGeom>
            <a:avLst/>
            <a:gdLst>
              <a:gd name="connsiteX0" fmla="*/ 5953 w 80962"/>
              <a:gd name="connsiteY0" fmla="*/ 0 h 61913"/>
              <a:gd name="connsiteX1" fmla="*/ 59531 w 80962"/>
              <a:gd name="connsiteY1" fmla="*/ 8334 h 61913"/>
              <a:gd name="connsiteX2" fmla="*/ 80962 w 80962"/>
              <a:gd name="connsiteY2" fmla="*/ 51197 h 61913"/>
              <a:gd name="connsiteX3" fmla="*/ 34528 w 80962"/>
              <a:gd name="connsiteY3" fmla="*/ 61913 h 61913"/>
              <a:gd name="connsiteX4" fmla="*/ 0 w 80962"/>
              <a:gd name="connsiteY4" fmla="*/ 51197 h 61913"/>
              <a:gd name="connsiteX5" fmla="*/ 5953 w 80962"/>
              <a:gd name="connsiteY5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62" h="61913">
                <a:moveTo>
                  <a:pt x="5953" y="0"/>
                </a:moveTo>
                <a:lnTo>
                  <a:pt x="59531" y="8334"/>
                </a:lnTo>
                <a:lnTo>
                  <a:pt x="80962" y="51197"/>
                </a:lnTo>
                <a:lnTo>
                  <a:pt x="34528" y="61913"/>
                </a:lnTo>
                <a:lnTo>
                  <a:pt x="0" y="51197"/>
                </a:lnTo>
                <a:lnTo>
                  <a:pt x="5953" y="0"/>
                </a:lnTo>
                <a:close/>
              </a:path>
            </a:pathLst>
          </a:custGeom>
          <a:solidFill>
            <a:srgbClr val="FFF3E3"/>
          </a:solidFill>
          <a:ln cap="rnd">
            <a:solidFill>
              <a:srgbClr val="79D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任意多边形: 形状 198"/>
          <p:cNvSpPr/>
          <p:nvPr/>
        </p:nvSpPr>
        <p:spPr>
          <a:xfrm rot="20462962">
            <a:off x="9629516" y="3731896"/>
            <a:ext cx="54273" cy="41503"/>
          </a:xfrm>
          <a:custGeom>
            <a:avLst/>
            <a:gdLst>
              <a:gd name="connsiteX0" fmla="*/ 5953 w 80962"/>
              <a:gd name="connsiteY0" fmla="*/ 0 h 61913"/>
              <a:gd name="connsiteX1" fmla="*/ 59531 w 80962"/>
              <a:gd name="connsiteY1" fmla="*/ 8334 h 61913"/>
              <a:gd name="connsiteX2" fmla="*/ 80962 w 80962"/>
              <a:gd name="connsiteY2" fmla="*/ 51197 h 61913"/>
              <a:gd name="connsiteX3" fmla="*/ 34528 w 80962"/>
              <a:gd name="connsiteY3" fmla="*/ 61913 h 61913"/>
              <a:gd name="connsiteX4" fmla="*/ 0 w 80962"/>
              <a:gd name="connsiteY4" fmla="*/ 51197 h 61913"/>
              <a:gd name="connsiteX5" fmla="*/ 5953 w 80962"/>
              <a:gd name="connsiteY5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62" h="61913">
                <a:moveTo>
                  <a:pt x="5953" y="0"/>
                </a:moveTo>
                <a:lnTo>
                  <a:pt x="59531" y="8334"/>
                </a:lnTo>
                <a:lnTo>
                  <a:pt x="80962" y="51197"/>
                </a:lnTo>
                <a:lnTo>
                  <a:pt x="34528" y="61913"/>
                </a:lnTo>
                <a:lnTo>
                  <a:pt x="0" y="51197"/>
                </a:lnTo>
                <a:lnTo>
                  <a:pt x="5953" y="0"/>
                </a:lnTo>
                <a:close/>
              </a:path>
            </a:pathLst>
          </a:custGeom>
          <a:solidFill>
            <a:srgbClr val="FFF3E3"/>
          </a:solidFill>
          <a:ln cap="rnd">
            <a:solidFill>
              <a:srgbClr val="79D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任意多边形: 形状 199"/>
          <p:cNvSpPr/>
          <p:nvPr/>
        </p:nvSpPr>
        <p:spPr>
          <a:xfrm rot="1442293">
            <a:off x="9443645" y="4553979"/>
            <a:ext cx="105071" cy="88716"/>
          </a:xfrm>
          <a:custGeom>
            <a:avLst/>
            <a:gdLst>
              <a:gd name="connsiteX0" fmla="*/ 75009 w 122167"/>
              <a:gd name="connsiteY0" fmla="*/ 402 h 103151"/>
              <a:gd name="connsiteX1" fmla="*/ 0 w 122167"/>
              <a:gd name="connsiteY1" fmla="*/ 82555 h 103151"/>
              <a:gd name="connsiteX2" fmla="*/ 76200 w 122167"/>
              <a:gd name="connsiteY2" fmla="*/ 101605 h 103151"/>
              <a:gd name="connsiteX3" fmla="*/ 121444 w 122167"/>
              <a:gd name="connsiteY3" fmla="*/ 52789 h 103151"/>
              <a:gd name="connsiteX4" fmla="*/ 75009 w 122167"/>
              <a:gd name="connsiteY4" fmla="*/ 402 h 10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7" h="103151">
                <a:moveTo>
                  <a:pt x="75009" y="402"/>
                </a:moveTo>
                <a:cubicBezTo>
                  <a:pt x="54768" y="5363"/>
                  <a:pt x="-198" y="65688"/>
                  <a:pt x="0" y="82555"/>
                </a:cubicBezTo>
                <a:cubicBezTo>
                  <a:pt x="198" y="99422"/>
                  <a:pt x="55959" y="106566"/>
                  <a:pt x="76200" y="101605"/>
                </a:cubicBezTo>
                <a:cubicBezTo>
                  <a:pt x="96441" y="96644"/>
                  <a:pt x="115491" y="67870"/>
                  <a:pt x="121444" y="52789"/>
                </a:cubicBezTo>
                <a:cubicBezTo>
                  <a:pt x="127397" y="37708"/>
                  <a:pt x="95250" y="-4559"/>
                  <a:pt x="75009" y="402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任意多边形: 形状 200"/>
          <p:cNvSpPr/>
          <p:nvPr/>
        </p:nvSpPr>
        <p:spPr>
          <a:xfrm rot="1442293">
            <a:off x="8743865" y="4594870"/>
            <a:ext cx="878909" cy="1071861"/>
          </a:xfrm>
          <a:custGeom>
            <a:avLst/>
            <a:gdLst>
              <a:gd name="connsiteX0" fmla="*/ 975199 w 1021918"/>
              <a:gd name="connsiteY0" fmla="*/ 1245 h 1246265"/>
              <a:gd name="connsiteX1" fmla="*/ 997821 w 1021918"/>
              <a:gd name="connsiteY1" fmla="*/ 19104 h 1246265"/>
              <a:gd name="connsiteX2" fmla="*/ 1018061 w 1021918"/>
              <a:gd name="connsiteY2" fmla="*/ 79826 h 1246265"/>
              <a:gd name="connsiteX3" fmla="*/ 1019252 w 1021918"/>
              <a:gd name="connsiteY3" fmla="*/ 264373 h 1246265"/>
              <a:gd name="connsiteX4" fmla="*/ 989486 w 1021918"/>
              <a:gd name="connsiteY4" fmla="*/ 438204 h 1246265"/>
              <a:gd name="connsiteX5" fmla="*/ 928764 w 1021918"/>
              <a:gd name="connsiteY5" fmla="*/ 610845 h 1246265"/>
              <a:gd name="connsiteX6" fmla="*/ 935908 w 1021918"/>
              <a:gd name="connsiteY6" fmla="*/ 723954 h 1246265"/>
              <a:gd name="connsiteX7" fmla="*/ 939778 w 1021918"/>
              <a:gd name="connsiteY7" fmla="*/ 739656 h 1246265"/>
              <a:gd name="connsiteX8" fmla="*/ 942588 w 1021918"/>
              <a:gd name="connsiteY8" fmla="*/ 740728 h 1246265"/>
              <a:gd name="connsiteX9" fmla="*/ 880855 w 1021918"/>
              <a:gd name="connsiteY9" fmla="*/ 868879 h 1246265"/>
              <a:gd name="connsiteX10" fmla="*/ 732117 w 1021918"/>
              <a:gd name="connsiteY10" fmla="*/ 1113708 h 1246265"/>
              <a:gd name="connsiteX11" fmla="*/ 632993 w 1021918"/>
              <a:gd name="connsiteY11" fmla="*/ 1246265 h 1246265"/>
              <a:gd name="connsiteX12" fmla="*/ 624039 w 1021918"/>
              <a:gd name="connsiteY12" fmla="*/ 1233989 h 1246265"/>
              <a:gd name="connsiteX13" fmla="*/ 614439 w 1021918"/>
              <a:gd name="connsiteY13" fmla="*/ 1222826 h 1246265"/>
              <a:gd name="connsiteX14" fmla="*/ 577530 w 1021918"/>
              <a:gd name="connsiteY14" fmla="*/ 1197823 h 1246265"/>
              <a:gd name="connsiteX15" fmla="*/ 537049 w 1021918"/>
              <a:gd name="connsiteY15" fmla="*/ 1193061 h 1246265"/>
              <a:gd name="connsiteX16" fmla="*/ 523952 w 1021918"/>
              <a:gd name="connsiteY16" fmla="*/ 1157342 h 1246265"/>
              <a:gd name="connsiteX17" fmla="*/ 538239 w 1021918"/>
              <a:gd name="connsiteY17" fmla="*/ 1096620 h 1246265"/>
              <a:gd name="connsiteX18" fmla="*/ 547764 w 1021918"/>
              <a:gd name="connsiteY18" fmla="*/ 1056139 h 1246265"/>
              <a:gd name="connsiteX19" fmla="*/ 517999 w 1021918"/>
              <a:gd name="connsiteY19" fmla="*/ 1043042 h 1246265"/>
              <a:gd name="connsiteX20" fmla="*/ 433464 w 1021918"/>
              <a:gd name="connsiteY20" fmla="*/ 1031136 h 1246265"/>
              <a:gd name="connsiteX21" fmla="*/ 420367 w 1021918"/>
              <a:gd name="connsiteY21" fmla="*/ 978748 h 1246265"/>
              <a:gd name="connsiteX22" fmla="*/ 373933 w 1021918"/>
              <a:gd name="connsiteY22" fmla="*/ 923979 h 1246265"/>
              <a:gd name="connsiteX23" fmla="*/ 290589 w 1021918"/>
              <a:gd name="connsiteY23" fmla="*/ 943029 h 1246265"/>
              <a:gd name="connsiteX24" fmla="*/ 269158 w 1021918"/>
              <a:gd name="connsiteY24" fmla="*/ 960889 h 1246265"/>
              <a:gd name="connsiteX25" fmla="*/ 197721 w 1021918"/>
              <a:gd name="connsiteY25" fmla="*/ 981129 h 1246265"/>
              <a:gd name="connsiteX26" fmla="*/ 145333 w 1021918"/>
              <a:gd name="connsiteY26" fmla="*/ 963270 h 1246265"/>
              <a:gd name="connsiteX27" fmla="*/ 104852 w 1021918"/>
              <a:gd name="connsiteY27" fmla="*/ 994226 h 1246265"/>
              <a:gd name="connsiteX28" fmla="*/ 25080 w 1021918"/>
              <a:gd name="connsiteY28" fmla="*/ 1037089 h 1246265"/>
              <a:gd name="connsiteX29" fmla="*/ 77 w 1021918"/>
              <a:gd name="connsiteY29" fmla="*/ 991845 h 1246265"/>
              <a:gd name="connsiteX30" fmla="*/ 31033 w 1021918"/>
              <a:gd name="connsiteY30" fmla="*/ 869211 h 1246265"/>
              <a:gd name="connsiteX31" fmla="*/ 57227 w 1021918"/>
              <a:gd name="connsiteY31" fmla="*/ 843017 h 1246265"/>
              <a:gd name="connsiteX32" fmla="*/ 64371 w 1021918"/>
              <a:gd name="connsiteY32" fmla="*/ 809679 h 1246265"/>
              <a:gd name="connsiteX33" fmla="*/ 65561 w 1021918"/>
              <a:gd name="connsiteY33" fmla="*/ 729907 h 1246265"/>
              <a:gd name="connsiteX34" fmla="*/ 84611 w 1021918"/>
              <a:gd name="connsiteY34" fmla="*/ 642992 h 1246265"/>
              <a:gd name="connsiteX35" fmla="*/ 141761 w 1021918"/>
              <a:gd name="connsiteY35" fmla="*/ 572745 h 1246265"/>
              <a:gd name="connsiteX36" fmla="*/ 245346 w 1021918"/>
              <a:gd name="connsiteY36" fmla="*/ 464398 h 1246265"/>
              <a:gd name="connsiteX37" fmla="*/ 375124 w 1021918"/>
              <a:gd name="connsiteY37" fmla="*/ 390579 h 1246265"/>
              <a:gd name="connsiteX38" fmla="*/ 452514 w 1021918"/>
              <a:gd name="connsiteY38" fmla="*/ 298901 h 1246265"/>
              <a:gd name="connsiteX39" fmla="*/ 570386 w 1021918"/>
              <a:gd name="connsiteY39" fmla="*/ 202461 h 1246265"/>
              <a:gd name="connsiteX40" fmla="*/ 628727 w 1021918"/>
              <a:gd name="connsiteY40" fmla="*/ 144120 h 1246265"/>
              <a:gd name="connsiteX41" fmla="*/ 644205 w 1021918"/>
              <a:gd name="connsiteY41" fmla="*/ 173886 h 1246265"/>
              <a:gd name="connsiteX42" fmla="*/ 662064 w 1021918"/>
              <a:gd name="connsiteY42" fmla="*/ 179839 h 1246265"/>
              <a:gd name="connsiteX43" fmla="*/ 690639 w 1021918"/>
              <a:gd name="connsiteY43" fmla="*/ 134595 h 1246265"/>
              <a:gd name="connsiteX44" fmla="*/ 718024 w 1021918"/>
              <a:gd name="connsiteY44" fmla="*/ 98876 h 1246265"/>
              <a:gd name="connsiteX45" fmla="*/ 808511 w 1021918"/>
              <a:gd name="connsiteY45" fmla="*/ 20295 h 1246265"/>
              <a:gd name="connsiteX46" fmla="*/ 833514 w 1021918"/>
              <a:gd name="connsiteY46" fmla="*/ 7198 h 1246265"/>
              <a:gd name="connsiteX47" fmla="*/ 839467 w 1021918"/>
              <a:gd name="connsiteY47" fmla="*/ 9579 h 1246265"/>
              <a:gd name="connsiteX48" fmla="*/ 833514 w 1021918"/>
              <a:gd name="connsiteY48" fmla="*/ 83398 h 1246265"/>
              <a:gd name="connsiteX49" fmla="*/ 845421 w 1021918"/>
              <a:gd name="connsiteY49" fmla="*/ 116736 h 1246265"/>
              <a:gd name="connsiteX50" fmla="*/ 856136 w 1021918"/>
              <a:gd name="connsiteY50" fmla="*/ 227464 h 1246265"/>
              <a:gd name="connsiteX51" fmla="*/ 857327 w 1021918"/>
              <a:gd name="connsiteY51" fmla="*/ 256039 h 1246265"/>
              <a:gd name="connsiteX52" fmla="*/ 888283 w 1021918"/>
              <a:gd name="connsiteY52" fmla="*/ 257229 h 1246265"/>
              <a:gd name="connsiteX53" fmla="*/ 945433 w 1021918"/>
              <a:gd name="connsiteY53" fmla="*/ 209604 h 1246265"/>
              <a:gd name="connsiteX54" fmla="*/ 975199 w 1021918"/>
              <a:gd name="connsiteY54" fmla="*/ 152454 h 1246265"/>
              <a:gd name="connsiteX55" fmla="*/ 960911 w 1021918"/>
              <a:gd name="connsiteY55" fmla="*/ 47679 h 1246265"/>
              <a:gd name="connsiteX56" fmla="*/ 975199 w 1021918"/>
              <a:gd name="connsiteY56" fmla="*/ 1245 h 12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21918" h="1246265">
                <a:moveTo>
                  <a:pt x="975199" y="1245"/>
                </a:moveTo>
                <a:cubicBezTo>
                  <a:pt x="981350" y="-3517"/>
                  <a:pt x="990677" y="6007"/>
                  <a:pt x="997821" y="19104"/>
                </a:cubicBezTo>
                <a:cubicBezTo>
                  <a:pt x="1004965" y="32201"/>
                  <a:pt x="1014489" y="38948"/>
                  <a:pt x="1018061" y="79826"/>
                </a:cubicBezTo>
                <a:cubicBezTo>
                  <a:pt x="1021633" y="120704"/>
                  <a:pt x="1024014" y="204643"/>
                  <a:pt x="1019252" y="264373"/>
                </a:cubicBezTo>
                <a:cubicBezTo>
                  <a:pt x="1014490" y="324103"/>
                  <a:pt x="1004567" y="380459"/>
                  <a:pt x="989486" y="438204"/>
                </a:cubicBezTo>
                <a:cubicBezTo>
                  <a:pt x="974405" y="495949"/>
                  <a:pt x="937694" y="563220"/>
                  <a:pt x="928764" y="610845"/>
                </a:cubicBezTo>
                <a:cubicBezTo>
                  <a:pt x="919834" y="658470"/>
                  <a:pt x="933130" y="702126"/>
                  <a:pt x="935908" y="723954"/>
                </a:cubicBezTo>
                <a:cubicBezTo>
                  <a:pt x="937297" y="734868"/>
                  <a:pt x="938389" y="738391"/>
                  <a:pt x="939778" y="739656"/>
                </a:cubicBezTo>
                <a:lnTo>
                  <a:pt x="942588" y="740728"/>
                </a:lnTo>
                <a:lnTo>
                  <a:pt x="880855" y="868879"/>
                </a:lnTo>
                <a:cubicBezTo>
                  <a:pt x="835142" y="953028"/>
                  <a:pt x="785480" y="1034721"/>
                  <a:pt x="732117" y="1113708"/>
                </a:cubicBezTo>
                <a:lnTo>
                  <a:pt x="632993" y="1246265"/>
                </a:lnTo>
                <a:lnTo>
                  <a:pt x="624039" y="1233989"/>
                </a:lnTo>
                <a:cubicBezTo>
                  <a:pt x="621484" y="1230168"/>
                  <a:pt x="619301" y="1227192"/>
                  <a:pt x="614439" y="1222826"/>
                </a:cubicBezTo>
                <a:cubicBezTo>
                  <a:pt x="604716" y="1214095"/>
                  <a:pt x="590428" y="1202784"/>
                  <a:pt x="577530" y="1197823"/>
                </a:cubicBezTo>
                <a:cubicBezTo>
                  <a:pt x="564632" y="1192862"/>
                  <a:pt x="545979" y="1199808"/>
                  <a:pt x="537049" y="1193061"/>
                </a:cubicBezTo>
                <a:cubicBezTo>
                  <a:pt x="528119" y="1186314"/>
                  <a:pt x="523754" y="1173415"/>
                  <a:pt x="523952" y="1157342"/>
                </a:cubicBezTo>
                <a:cubicBezTo>
                  <a:pt x="524150" y="1141269"/>
                  <a:pt x="534270" y="1113487"/>
                  <a:pt x="538239" y="1096620"/>
                </a:cubicBezTo>
                <a:cubicBezTo>
                  <a:pt x="538239" y="1096620"/>
                  <a:pt x="551137" y="1065069"/>
                  <a:pt x="547764" y="1056139"/>
                </a:cubicBezTo>
                <a:cubicBezTo>
                  <a:pt x="544391" y="1047209"/>
                  <a:pt x="537049" y="1047209"/>
                  <a:pt x="517999" y="1043042"/>
                </a:cubicBezTo>
                <a:cubicBezTo>
                  <a:pt x="498949" y="1038875"/>
                  <a:pt x="449736" y="1041852"/>
                  <a:pt x="433464" y="1031136"/>
                </a:cubicBezTo>
                <a:cubicBezTo>
                  <a:pt x="417192" y="1020420"/>
                  <a:pt x="430289" y="996607"/>
                  <a:pt x="420367" y="978748"/>
                </a:cubicBezTo>
                <a:cubicBezTo>
                  <a:pt x="410445" y="960889"/>
                  <a:pt x="395563" y="929932"/>
                  <a:pt x="373933" y="923979"/>
                </a:cubicBezTo>
                <a:cubicBezTo>
                  <a:pt x="352303" y="918026"/>
                  <a:pt x="308051" y="936877"/>
                  <a:pt x="290589" y="943029"/>
                </a:cubicBezTo>
                <a:cubicBezTo>
                  <a:pt x="273127" y="949181"/>
                  <a:pt x="284636" y="954539"/>
                  <a:pt x="269158" y="960889"/>
                </a:cubicBezTo>
                <a:cubicBezTo>
                  <a:pt x="253680" y="967239"/>
                  <a:pt x="218358" y="980732"/>
                  <a:pt x="197721" y="981129"/>
                </a:cubicBezTo>
                <a:cubicBezTo>
                  <a:pt x="177084" y="981526"/>
                  <a:pt x="160811" y="961087"/>
                  <a:pt x="145333" y="963270"/>
                </a:cubicBezTo>
                <a:cubicBezTo>
                  <a:pt x="129855" y="965453"/>
                  <a:pt x="124894" y="981923"/>
                  <a:pt x="104852" y="994226"/>
                </a:cubicBezTo>
                <a:cubicBezTo>
                  <a:pt x="84810" y="1006529"/>
                  <a:pt x="42542" y="1037486"/>
                  <a:pt x="25080" y="1037089"/>
                </a:cubicBezTo>
                <a:cubicBezTo>
                  <a:pt x="7618" y="1036692"/>
                  <a:pt x="-915" y="1019825"/>
                  <a:pt x="77" y="991845"/>
                </a:cubicBezTo>
                <a:cubicBezTo>
                  <a:pt x="1069" y="963865"/>
                  <a:pt x="21508" y="894016"/>
                  <a:pt x="31033" y="869211"/>
                </a:cubicBezTo>
                <a:cubicBezTo>
                  <a:pt x="40558" y="844406"/>
                  <a:pt x="51671" y="852939"/>
                  <a:pt x="57227" y="843017"/>
                </a:cubicBezTo>
                <a:cubicBezTo>
                  <a:pt x="62783" y="833095"/>
                  <a:pt x="62982" y="828531"/>
                  <a:pt x="64371" y="809679"/>
                </a:cubicBezTo>
                <a:cubicBezTo>
                  <a:pt x="65760" y="790827"/>
                  <a:pt x="62188" y="757688"/>
                  <a:pt x="65561" y="729907"/>
                </a:cubicBezTo>
                <a:cubicBezTo>
                  <a:pt x="68934" y="702126"/>
                  <a:pt x="71911" y="669186"/>
                  <a:pt x="84611" y="642992"/>
                </a:cubicBezTo>
                <a:cubicBezTo>
                  <a:pt x="97311" y="616798"/>
                  <a:pt x="114972" y="602511"/>
                  <a:pt x="141761" y="572745"/>
                </a:cubicBezTo>
                <a:cubicBezTo>
                  <a:pt x="168550" y="542979"/>
                  <a:pt x="208834" y="490989"/>
                  <a:pt x="245346" y="464398"/>
                </a:cubicBezTo>
                <a:cubicBezTo>
                  <a:pt x="281858" y="437807"/>
                  <a:pt x="340596" y="418162"/>
                  <a:pt x="375124" y="390579"/>
                </a:cubicBezTo>
                <a:cubicBezTo>
                  <a:pt x="409652" y="362996"/>
                  <a:pt x="419970" y="330254"/>
                  <a:pt x="452514" y="298901"/>
                </a:cubicBezTo>
                <a:cubicBezTo>
                  <a:pt x="485058" y="267548"/>
                  <a:pt x="541017" y="228258"/>
                  <a:pt x="570386" y="202461"/>
                </a:cubicBezTo>
                <a:cubicBezTo>
                  <a:pt x="599755" y="176664"/>
                  <a:pt x="616424" y="148882"/>
                  <a:pt x="628727" y="144120"/>
                </a:cubicBezTo>
                <a:cubicBezTo>
                  <a:pt x="641030" y="139358"/>
                  <a:pt x="638649" y="167933"/>
                  <a:pt x="644205" y="173886"/>
                </a:cubicBezTo>
                <a:cubicBezTo>
                  <a:pt x="649761" y="179839"/>
                  <a:pt x="654325" y="186387"/>
                  <a:pt x="662064" y="179839"/>
                </a:cubicBezTo>
                <a:cubicBezTo>
                  <a:pt x="669803" y="173291"/>
                  <a:pt x="681312" y="148089"/>
                  <a:pt x="690639" y="134595"/>
                </a:cubicBezTo>
                <a:cubicBezTo>
                  <a:pt x="699966" y="121101"/>
                  <a:pt x="698379" y="117926"/>
                  <a:pt x="718024" y="98876"/>
                </a:cubicBezTo>
                <a:cubicBezTo>
                  <a:pt x="737669" y="79826"/>
                  <a:pt x="789263" y="35575"/>
                  <a:pt x="808511" y="20295"/>
                </a:cubicBezTo>
                <a:cubicBezTo>
                  <a:pt x="827759" y="5015"/>
                  <a:pt x="828355" y="8984"/>
                  <a:pt x="833514" y="7198"/>
                </a:cubicBezTo>
                <a:cubicBezTo>
                  <a:pt x="838673" y="5412"/>
                  <a:pt x="839467" y="-3121"/>
                  <a:pt x="839467" y="9579"/>
                </a:cubicBezTo>
                <a:cubicBezTo>
                  <a:pt x="839467" y="22279"/>
                  <a:pt x="832522" y="65539"/>
                  <a:pt x="833514" y="83398"/>
                </a:cubicBezTo>
                <a:cubicBezTo>
                  <a:pt x="834506" y="101257"/>
                  <a:pt x="841651" y="92725"/>
                  <a:pt x="845421" y="116736"/>
                </a:cubicBezTo>
                <a:cubicBezTo>
                  <a:pt x="849191" y="140747"/>
                  <a:pt x="854152" y="204247"/>
                  <a:pt x="856136" y="227464"/>
                </a:cubicBezTo>
                <a:cubicBezTo>
                  <a:pt x="858120" y="250681"/>
                  <a:pt x="851969" y="251078"/>
                  <a:pt x="857327" y="256039"/>
                </a:cubicBezTo>
                <a:cubicBezTo>
                  <a:pt x="862685" y="261000"/>
                  <a:pt x="873599" y="264968"/>
                  <a:pt x="888283" y="257229"/>
                </a:cubicBezTo>
                <a:cubicBezTo>
                  <a:pt x="902967" y="249490"/>
                  <a:pt x="930947" y="227067"/>
                  <a:pt x="945433" y="209604"/>
                </a:cubicBezTo>
                <a:cubicBezTo>
                  <a:pt x="959919" y="192141"/>
                  <a:pt x="972619" y="179441"/>
                  <a:pt x="975199" y="152454"/>
                </a:cubicBezTo>
                <a:cubicBezTo>
                  <a:pt x="977779" y="125467"/>
                  <a:pt x="960911" y="72880"/>
                  <a:pt x="960911" y="47679"/>
                </a:cubicBezTo>
                <a:cubicBezTo>
                  <a:pt x="960911" y="22478"/>
                  <a:pt x="969048" y="6007"/>
                  <a:pt x="975199" y="1245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任意多边形: 形状 201"/>
          <p:cNvSpPr/>
          <p:nvPr/>
        </p:nvSpPr>
        <p:spPr>
          <a:xfrm rot="1442293">
            <a:off x="8785314" y="5681014"/>
            <a:ext cx="129037" cy="131904"/>
          </a:xfrm>
          <a:custGeom>
            <a:avLst/>
            <a:gdLst>
              <a:gd name="connsiteX0" fmla="*/ 149109 w 150032"/>
              <a:gd name="connsiteY0" fmla="*/ 20109 h 153366"/>
              <a:gd name="connsiteX1" fmla="*/ 59812 w 150032"/>
              <a:gd name="connsiteY1" fmla="*/ 1059 h 153366"/>
              <a:gd name="connsiteX2" fmla="*/ 15759 w 150032"/>
              <a:gd name="connsiteY2" fmla="*/ 49875 h 153366"/>
              <a:gd name="connsiteX3" fmla="*/ 281 w 150032"/>
              <a:gd name="connsiteY3" fmla="*/ 76068 h 153366"/>
              <a:gd name="connsiteX4" fmla="*/ 7425 w 150032"/>
              <a:gd name="connsiteY4" fmla="*/ 123693 h 153366"/>
              <a:gd name="connsiteX5" fmla="*/ 27665 w 150032"/>
              <a:gd name="connsiteY5" fmla="*/ 151078 h 153366"/>
              <a:gd name="connsiteX6" fmla="*/ 102675 w 150032"/>
              <a:gd name="connsiteY6" fmla="*/ 64162 h 153366"/>
              <a:gd name="connsiteX7" fmla="*/ 149109 w 150032"/>
              <a:gd name="connsiteY7" fmla="*/ 20109 h 15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32" h="153366">
                <a:moveTo>
                  <a:pt x="149109" y="20109"/>
                </a:moveTo>
                <a:cubicBezTo>
                  <a:pt x="141965" y="9592"/>
                  <a:pt x="82037" y="-3902"/>
                  <a:pt x="59812" y="1059"/>
                </a:cubicBezTo>
                <a:cubicBezTo>
                  <a:pt x="37587" y="6020"/>
                  <a:pt x="25681" y="37374"/>
                  <a:pt x="15759" y="49875"/>
                </a:cubicBezTo>
                <a:cubicBezTo>
                  <a:pt x="5837" y="62376"/>
                  <a:pt x="1670" y="63765"/>
                  <a:pt x="281" y="76068"/>
                </a:cubicBezTo>
                <a:cubicBezTo>
                  <a:pt x="-1108" y="88371"/>
                  <a:pt x="2861" y="111191"/>
                  <a:pt x="7425" y="123693"/>
                </a:cubicBezTo>
                <a:cubicBezTo>
                  <a:pt x="11989" y="136195"/>
                  <a:pt x="11790" y="161000"/>
                  <a:pt x="27665" y="151078"/>
                </a:cubicBezTo>
                <a:cubicBezTo>
                  <a:pt x="43540" y="141156"/>
                  <a:pt x="85213" y="84006"/>
                  <a:pt x="102675" y="64162"/>
                </a:cubicBezTo>
                <a:cubicBezTo>
                  <a:pt x="120137" y="44318"/>
                  <a:pt x="156253" y="30626"/>
                  <a:pt x="149109" y="20109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任意多边形: 形状 202"/>
          <p:cNvSpPr/>
          <p:nvPr/>
        </p:nvSpPr>
        <p:spPr>
          <a:xfrm rot="1442293">
            <a:off x="5986030" y="5477696"/>
            <a:ext cx="1924142" cy="335116"/>
          </a:xfrm>
          <a:custGeom>
            <a:avLst/>
            <a:gdLst>
              <a:gd name="connsiteX0" fmla="*/ 562321 w 2237223"/>
              <a:gd name="connsiteY0" fmla="*/ 389 h 389643"/>
              <a:gd name="connsiteX1" fmla="*/ 664715 w 2237223"/>
              <a:gd name="connsiteY1" fmla="*/ 13486 h 389643"/>
              <a:gd name="connsiteX2" fmla="*/ 857596 w 2237223"/>
              <a:gd name="connsiteY2" fmla="*/ 28964 h 389643"/>
              <a:gd name="connsiteX3" fmla="*/ 926652 w 2237223"/>
              <a:gd name="connsiteY3" fmla="*/ 39679 h 389643"/>
              <a:gd name="connsiteX4" fmla="*/ 1126677 w 2237223"/>
              <a:gd name="connsiteY4" fmla="*/ 15867 h 389643"/>
              <a:gd name="connsiteX5" fmla="*/ 1298127 w 2237223"/>
              <a:gd name="connsiteY5" fmla="*/ 18248 h 389643"/>
              <a:gd name="connsiteX6" fmla="*/ 1441002 w 2237223"/>
              <a:gd name="connsiteY6" fmla="*/ 17058 h 389643"/>
              <a:gd name="connsiteX7" fmla="*/ 1545777 w 2237223"/>
              <a:gd name="connsiteY7" fmla="*/ 14676 h 389643"/>
              <a:gd name="connsiteX8" fmla="*/ 1663649 w 2237223"/>
              <a:gd name="connsiteY8" fmla="*/ 40870 h 389643"/>
              <a:gd name="connsiteX9" fmla="*/ 1780330 w 2237223"/>
              <a:gd name="connsiteY9" fmla="*/ 78970 h 389643"/>
              <a:gd name="connsiteX10" fmla="*/ 1819621 w 2237223"/>
              <a:gd name="connsiteY10" fmla="*/ 62301 h 389643"/>
              <a:gd name="connsiteX11" fmla="*/ 1882724 w 2237223"/>
              <a:gd name="connsiteY11" fmla="*/ 62301 h 389643"/>
              <a:gd name="connsiteX12" fmla="*/ 1916062 w 2237223"/>
              <a:gd name="connsiteY12" fmla="*/ 46823 h 389643"/>
              <a:gd name="connsiteX13" fmla="*/ 1993452 w 2237223"/>
              <a:gd name="connsiteY13" fmla="*/ 55158 h 389643"/>
              <a:gd name="connsiteX14" fmla="*/ 2124421 w 2237223"/>
              <a:gd name="connsiteY14" fmla="*/ 94448 h 389643"/>
              <a:gd name="connsiteX15" fmla="*/ 2200621 w 2237223"/>
              <a:gd name="connsiteY15" fmla="*/ 106354 h 389643"/>
              <a:gd name="connsiteX16" fmla="*/ 2236340 w 2237223"/>
              <a:gd name="connsiteY16" fmla="*/ 115879 h 389643"/>
              <a:gd name="connsiteX17" fmla="*/ 2237223 w 2237223"/>
              <a:gd name="connsiteY17" fmla="*/ 120621 h 389643"/>
              <a:gd name="connsiteX18" fmla="*/ 2163176 w 2237223"/>
              <a:gd name="connsiteY18" fmla="*/ 156292 h 389643"/>
              <a:gd name="connsiteX19" fmla="*/ 1007344 w 2237223"/>
              <a:gd name="connsiteY19" fmla="*/ 389643 h 389643"/>
              <a:gd name="connsiteX20" fmla="*/ 124330 w 2237223"/>
              <a:gd name="connsiteY20" fmla="*/ 256144 h 389643"/>
              <a:gd name="connsiteX21" fmla="*/ 0 w 2237223"/>
              <a:gd name="connsiteY21" fmla="*/ 210639 h 389643"/>
              <a:gd name="connsiteX22" fmla="*/ 20113 w 2237223"/>
              <a:gd name="connsiteY22" fmla="*/ 197409 h 389643"/>
              <a:gd name="connsiteX23" fmla="*/ 138458 w 2237223"/>
              <a:gd name="connsiteY23" fmla="*/ 138501 h 389643"/>
              <a:gd name="connsiteX24" fmla="*/ 237280 w 2237223"/>
              <a:gd name="connsiteY24" fmla="*/ 106354 h 389643"/>
              <a:gd name="connsiteX25" fmla="*/ 283715 w 2237223"/>
              <a:gd name="connsiteY25" fmla="*/ 87304 h 389643"/>
              <a:gd name="connsiteX26" fmla="*/ 340865 w 2237223"/>
              <a:gd name="connsiteY26" fmla="*/ 96829 h 389643"/>
              <a:gd name="connsiteX27" fmla="*/ 484930 w 2237223"/>
              <a:gd name="connsiteY27" fmla="*/ 28964 h 389643"/>
              <a:gd name="connsiteX28" fmla="*/ 562321 w 2237223"/>
              <a:gd name="connsiteY28" fmla="*/ 389 h 38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37223" h="389643">
                <a:moveTo>
                  <a:pt x="562321" y="389"/>
                </a:moveTo>
                <a:cubicBezTo>
                  <a:pt x="592285" y="-2191"/>
                  <a:pt x="615503" y="8723"/>
                  <a:pt x="664715" y="13486"/>
                </a:cubicBezTo>
                <a:cubicBezTo>
                  <a:pt x="713928" y="18248"/>
                  <a:pt x="813940" y="24599"/>
                  <a:pt x="857596" y="28964"/>
                </a:cubicBezTo>
                <a:cubicBezTo>
                  <a:pt x="901252" y="33329"/>
                  <a:pt x="881805" y="41862"/>
                  <a:pt x="926652" y="39679"/>
                </a:cubicBezTo>
                <a:cubicBezTo>
                  <a:pt x="971499" y="37496"/>
                  <a:pt x="1064765" y="19439"/>
                  <a:pt x="1126677" y="15867"/>
                </a:cubicBezTo>
                <a:cubicBezTo>
                  <a:pt x="1188589" y="12295"/>
                  <a:pt x="1298127" y="18248"/>
                  <a:pt x="1298127" y="18248"/>
                </a:cubicBezTo>
                <a:lnTo>
                  <a:pt x="1441002" y="17058"/>
                </a:lnTo>
                <a:cubicBezTo>
                  <a:pt x="1482277" y="16463"/>
                  <a:pt x="1508669" y="10707"/>
                  <a:pt x="1545777" y="14676"/>
                </a:cubicBezTo>
                <a:cubicBezTo>
                  <a:pt x="1582885" y="18645"/>
                  <a:pt x="1624557" y="30154"/>
                  <a:pt x="1663649" y="40870"/>
                </a:cubicBezTo>
                <a:cubicBezTo>
                  <a:pt x="1702741" y="51586"/>
                  <a:pt x="1754335" y="75398"/>
                  <a:pt x="1780330" y="78970"/>
                </a:cubicBezTo>
                <a:cubicBezTo>
                  <a:pt x="1806325" y="82542"/>
                  <a:pt x="1802555" y="65079"/>
                  <a:pt x="1819621" y="62301"/>
                </a:cubicBezTo>
                <a:cubicBezTo>
                  <a:pt x="1836687" y="59523"/>
                  <a:pt x="1866651" y="64881"/>
                  <a:pt x="1882724" y="62301"/>
                </a:cubicBezTo>
                <a:cubicBezTo>
                  <a:pt x="1898798" y="59721"/>
                  <a:pt x="1897607" y="48013"/>
                  <a:pt x="1916062" y="46823"/>
                </a:cubicBezTo>
                <a:cubicBezTo>
                  <a:pt x="1934517" y="45632"/>
                  <a:pt x="1958726" y="47220"/>
                  <a:pt x="1993452" y="55158"/>
                </a:cubicBezTo>
                <a:cubicBezTo>
                  <a:pt x="2028179" y="63095"/>
                  <a:pt x="2089893" y="85915"/>
                  <a:pt x="2124421" y="94448"/>
                </a:cubicBezTo>
                <a:cubicBezTo>
                  <a:pt x="2158949" y="102981"/>
                  <a:pt x="2181968" y="102782"/>
                  <a:pt x="2200621" y="106354"/>
                </a:cubicBezTo>
                <a:cubicBezTo>
                  <a:pt x="2219274" y="109926"/>
                  <a:pt x="2231181" y="103973"/>
                  <a:pt x="2236340" y="115879"/>
                </a:cubicBezTo>
                <a:lnTo>
                  <a:pt x="2237223" y="120621"/>
                </a:lnTo>
                <a:lnTo>
                  <a:pt x="2163176" y="156292"/>
                </a:lnTo>
                <a:cubicBezTo>
                  <a:pt x="1807920" y="306552"/>
                  <a:pt x="1417336" y="389643"/>
                  <a:pt x="1007344" y="389643"/>
                </a:cubicBezTo>
                <a:cubicBezTo>
                  <a:pt x="699851" y="389643"/>
                  <a:pt x="403274" y="342905"/>
                  <a:pt x="124330" y="256144"/>
                </a:cubicBezTo>
                <a:lnTo>
                  <a:pt x="0" y="210639"/>
                </a:lnTo>
                <a:lnTo>
                  <a:pt x="20113" y="197409"/>
                </a:lnTo>
                <a:cubicBezTo>
                  <a:pt x="55375" y="176936"/>
                  <a:pt x="107800" y="152193"/>
                  <a:pt x="138458" y="138501"/>
                </a:cubicBezTo>
                <a:cubicBezTo>
                  <a:pt x="179336" y="120245"/>
                  <a:pt x="213071" y="114887"/>
                  <a:pt x="237280" y="106354"/>
                </a:cubicBezTo>
                <a:cubicBezTo>
                  <a:pt x="261490" y="97821"/>
                  <a:pt x="266451" y="88891"/>
                  <a:pt x="283715" y="87304"/>
                </a:cubicBezTo>
                <a:cubicBezTo>
                  <a:pt x="300979" y="85716"/>
                  <a:pt x="307329" y="106552"/>
                  <a:pt x="340865" y="96829"/>
                </a:cubicBezTo>
                <a:cubicBezTo>
                  <a:pt x="374401" y="87106"/>
                  <a:pt x="448021" y="45037"/>
                  <a:pt x="484930" y="28964"/>
                </a:cubicBezTo>
                <a:cubicBezTo>
                  <a:pt x="521839" y="12891"/>
                  <a:pt x="532357" y="2969"/>
                  <a:pt x="562321" y="389"/>
                </a:cubicBezTo>
                <a:close/>
              </a:path>
            </a:pathLst>
          </a:custGeom>
          <a:solidFill>
            <a:srgbClr val="FFF3E3"/>
          </a:solidFill>
          <a:ln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4" name="组合 203"/>
          <p:cNvGrpSpPr/>
          <p:nvPr/>
        </p:nvGrpSpPr>
        <p:grpSpPr>
          <a:xfrm>
            <a:off x="5390390" y="860649"/>
            <a:ext cx="4873727" cy="5107746"/>
            <a:chOff x="1971718" y="489381"/>
            <a:chExt cx="5666740" cy="5938837"/>
          </a:xfrm>
        </p:grpSpPr>
        <p:sp>
          <p:nvSpPr>
            <p:cNvPr id="205" name="椭圆 204"/>
            <p:cNvSpPr/>
            <p:nvPr/>
          </p:nvSpPr>
          <p:spPr>
            <a:xfrm rot="1442293">
              <a:off x="1971718" y="489381"/>
              <a:ext cx="5666740" cy="5938837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 rot="1442293">
              <a:off x="4067218" y="489381"/>
              <a:ext cx="1475740" cy="5938837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 rot="1442293">
              <a:off x="3343318" y="489381"/>
              <a:ext cx="2923540" cy="5938837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 rot="1442293">
              <a:off x="2740068" y="489381"/>
              <a:ext cx="4130040" cy="5938837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 rot="1442293">
              <a:off x="2251118" y="489381"/>
              <a:ext cx="5107940" cy="5938837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0" name="直接连接符 209"/>
          <p:cNvCxnSpPr/>
          <p:nvPr/>
        </p:nvCxnSpPr>
        <p:spPr>
          <a:xfrm flipH="1">
            <a:off x="6786945" y="1082137"/>
            <a:ext cx="2080619" cy="466477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组合 210"/>
          <p:cNvGrpSpPr/>
          <p:nvPr/>
        </p:nvGrpSpPr>
        <p:grpSpPr>
          <a:xfrm>
            <a:off x="5077175" y="911020"/>
            <a:ext cx="5505379" cy="5007005"/>
            <a:chOff x="1607539" y="547948"/>
            <a:chExt cx="6401170" cy="5821704"/>
          </a:xfrm>
        </p:grpSpPr>
        <p:cxnSp>
          <p:nvCxnSpPr>
            <p:cNvPr id="212" name="直接连接符 211"/>
            <p:cNvCxnSpPr/>
            <p:nvPr/>
          </p:nvCxnSpPr>
          <p:spPr>
            <a:xfrm rot="1442293">
              <a:off x="2423884" y="2536866"/>
              <a:ext cx="558482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442293">
              <a:off x="1607539" y="4367122"/>
              <a:ext cx="558482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组合 213"/>
            <p:cNvGrpSpPr/>
            <p:nvPr/>
          </p:nvGrpSpPr>
          <p:grpSpPr>
            <a:xfrm rot="1442293">
              <a:off x="1839004" y="547948"/>
              <a:ext cx="5932170" cy="5821704"/>
              <a:chOff x="7486650" y="675443"/>
              <a:chExt cx="5932170" cy="5821704"/>
            </a:xfrm>
          </p:grpSpPr>
          <p:cxnSp>
            <p:nvCxnSpPr>
              <p:cNvPr id="215" name="直接连接符 214"/>
              <p:cNvCxnSpPr/>
              <p:nvPr/>
            </p:nvCxnSpPr>
            <p:spPr>
              <a:xfrm>
                <a:off x="9878536" y="675443"/>
                <a:ext cx="1184752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>
                <a:off x="9228138" y="881817"/>
                <a:ext cx="2465387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8939213" y="1037393"/>
                <a:ext cx="3036887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8185150" y="1681918"/>
                <a:ext cx="4545013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/>
              <p:cNvCxnSpPr/>
              <p:nvPr/>
            </p:nvCxnSpPr>
            <p:spPr>
              <a:xfrm>
                <a:off x="7724775" y="2426455"/>
                <a:ext cx="5462588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>
                <a:off x="7486650" y="3560224"/>
                <a:ext cx="593217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7724775" y="4720075"/>
                <a:ext cx="5462588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/>
              <p:cNvCxnSpPr/>
              <p:nvPr/>
            </p:nvCxnSpPr>
            <p:spPr>
              <a:xfrm>
                <a:off x="8185150" y="5480488"/>
                <a:ext cx="4545013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/>
              <p:cNvCxnSpPr/>
              <p:nvPr/>
            </p:nvCxnSpPr>
            <p:spPr>
              <a:xfrm>
                <a:off x="9878536" y="6497147"/>
                <a:ext cx="1184752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>
                <a:off x="9228138" y="6306434"/>
                <a:ext cx="2465387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/>
              <p:cNvCxnSpPr/>
              <p:nvPr/>
            </p:nvCxnSpPr>
            <p:spPr>
              <a:xfrm>
                <a:off x="8939213" y="6134826"/>
                <a:ext cx="3036887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7" name="组合 246"/>
          <p:cNvGrpSpPr/>
          <p:nvPr/>
        </p:nvGrpSpPr>
        <p:grpSpPr>
          <a:xfrm>
            <a:off x="372461" y="1163146"/>
            <a:ext cx="3367385" cy="1514491"/>
            <a:chOff x="8329436" y="1604910"/>
            <a:chExt cx="3367385" cy="1514491"/>
          </a:xfrm>
        </p:grpSpPr>
        <p:sp>
          <p:nvSpPr>
            <p:cNvPr id="248" name="任意多边形: 形状 247"/>
            <p:cNvSpPr/>
            <p:nvPr/>
          </p:nvSpPr>
          <p:spPr>
            <a:xfrm>
              <a:off x="8382902" y="1666097"/>
              <a:ext cx="3313919" cy="1453304"/>
            </a:xfrm>
            <a:custGeom>
              <a:avLst/>
              <a:gdLst>
                <a:gd name="connsiteX0" fmla="*/ 0 w 3313919"/>
                <a:gd name="connsiteY0" fmla="*/ 0 h 1453304"/>
                <a:gd name="connsiteX1" fmla="*/ 3313919 w 3313919"/>
                <a:gd name="connsiteY1" fmla="*/ 0 h 1453304"/>
                <a:gd name="connsiteX2" fmla="*/ 3313919 w 3313919"/>
                <a:gd name="connsiteY2" fmla="*/ 1291686 h 1453304"/>
                <a:gd name="connsiteX3" fmla="*/ 1723622 w 3313919"/>
                <a:gd name="connsiteY3" fmla="*/ 1291686 h 1453304"/>
                <a:gd name="connsiteX4" fmla="*/ 1656959 w 3313919"/>
                <a:gd name="connsiteY4" fmla="*/ 1453304 h 1453304"/>
                <a:gd name="connsiteX5" fmla="*/ 1590297 w 3313919"/>
                <a:gd name="connsiteY5" fmla="*/ 1291686 h 1453304"/>
                <a:gd name="connsiteX6" fmla="*/ 0 w 3313919"/>
                <a:gd name="connsiteY6" fmla="*/ 1291686 h 14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3919" h="1453304">
                  <a:moveTo>
                    <a:pt x="0" y="0"/>
                  </a:moveTo>
                  <a:lnTo>
                    <a:pt x="3313919" y="0"/>
                  </a:lnTo>
                  <a:lnTo>
                    <a:pt x="3313919" y="1291686"/>
                  </a:lnTo>
                  <a:lnTo>
                    <a:pt x="1723622" y="1291686"/>
                  </a:lnTo>
                  <a:lnTo>
                    <a:pt x="1656959" y="1453304"/>
                  </a:lnTo>
                  <a:lnTo>
                    <a:pt x="1590297" y="1291686"/>
                  </a:lnTo>
                  <a:lnTo>
                    <a:pt x="0" y="1291686"/>
                  </a:lnTo>
                  <a:close/>
                </a:path>
              </a:pathLst>
            </a:custGeom>
            <a:solidFill>
              <a:srgbClr val="EF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9" name="任意多边形: 形状 248"/>
            <p:cNvSpPr/>
            <p:nvPr/>
          </p:nvSpPr>
          <p:spPr>
            <a:xfrm>
              <a:off x="8329436" y="1604910"/>
              <a:ext cx="3313919" cy="1453304"/>
            </a:xfrm>
            <a:custGeom>
              <a:avLst/>
              <a:gdLst>
                <a:gd name="connsiteX0" fmla="*/ 0 w 3313919"/>
                <a:gd name="connsiteY0" fmla="*/ 0 h 1453304"/>
                <a:gd name="connsiteX1" fmla="*/ 3313919 w 3313919"/>
                <a:gd name="connsiteY1" fmla="*/ 0 h 1453304"/>
                <a:gd name="connsiteX2" fmla="*/ 3313919 w 3313919"/>
                <a:gd name="connsiteY2" fmla="*/ 1291686 h 1453304"/>
                <a:gd name="connsiteX3" fmla="*/ 1723622 w 3313919"/>
                <a:gd name="connsiteY3" fmla="*/ 1291686 h 1453304"/>
                <a:gd name="connsiteX4" fmla="*/ 1656959 w 3313919"/>
                <a:gd name="connsiteY4" fmla="*/ 1453304 h 1453304"/>
                <a:gd name="connsiteX5" fmla="*/ 1590297 w 3313919"/>
                <a:gd name="connsiteY5" fmla="*/ 1291686 h 1453304"/>
                <a:gd name="connsiteX6" fmla="*/ 0 w 3313919"/>
                <a:gd name="connsiteY6" fmla="*/ 1291686 h 14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3919" h="1453304">
                  <a:moveTo>
                    <a:pt x="0" y="0"/>
                  </a:moveTo>
                  <a:lnTo>
                    <a:pt x="3313919" y="0"/>
                  </a:lnTo>
                  <a:lnTo>
                    <a:pt x="3313919" y="1291686"/>
                  </a:lnTo>
                  <a:lnTo>
                    <a:pt x="1723622" y="1291686"/>
                  </a:lnTo>
                  <a:lnTo>
                    <a:pt x="1656959" y="1453304"/>
                  </a:lnTo>
                  <a:lnTo>
                    <a:pt x="1590297" y="1291686"/>
                  </a:lnTo>
                  <a:lnTo>
                    <a:pt x="0" y="1291686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0" name="矩形 249"/>
            <p:cNvSpPr/>
            <p:nvPr/>
          </p:nvSpPr>
          <p:spPr>
            <a:xfrm>
              <a:off x="8455615" y="1671716"/>
              <a:ext cx="3061560" cy="121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赤道</a:t>
              </a:r>
              <a:r>
                <a:rPr lang="zh-CN" altLang="en-US" sz="2800" b="1" dirty="0">
                  <a:latin typeface="+mn-ea"/>
                </a:rPr>
                <a:t>把地球分为了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南北两个半球</a:t>
              </a:r>
              <a:endParaRPr lang="zh-CN" altLang="en-US" sz="28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261" name="任意多边形: 形状 260"/>
          <p:cNvSpPr/>
          <p:nvPr/>
        </p:nvSpPr>
        <p:spPr>
          <a:xfrm rot="1442293">
            <a:off x="4759514" y="3274234"/>
            <a:ext cx="5107746" cy="2584756"/>
          </a:xfrm>
          <a:custGeom>
            <a:avLst/>
            <a:gdLst>
              <a:gd name="connsiteX0" fmla="*/ 1560 w 5107746"/>
              <a:gd name="connsiteY0" fmla="*/ 0 h 2584756"/>
              <a:gd name="connsiteX1" fmla="*/ 5106335 w 5107746"/>
              <a:gd name="connsiteY1" fmla="*/ 2923 h 2584756"/>
              <a:gd name="connsiteX2" fmla="*/ 5107746 w 5107746"/>
              <a:gd name="connsiteY2" fmla="*/ 30883 h 2584756"/>
              <a:gd name="connsiteX3" fmla="*/ 2553873 w 5107746"/>
              <a:gd name="connsiteY3" fmla="*/ 2584756 h 2584756"/>
              <a:gd name="connsiteX4" fmla="*/ 0 w 5107746"/>
              <a:gd name="connsiteY4" fmla="*/ 30883 h 25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746" h="2584756">
                <a:moveTo>
                  <a:pt x="1560" y="0"/>
                </a:moveTo>
                <a:lnTo>
                  <a:pt x="5106335" y="2923"/>
                </a:lnTo>
                <a:lnTo>
                  <a:pt x="5107746" y="30883"/>
                </a:lnTo>
                <a:cubicBezTo>
                  <a:pt x="5107746" y="1441348"/>
                  <a:pt x="3964338" y="2584756"/>
                  <a:pt x="2553873" y="2584756"/>
                </a:cubicBezTo>
                <a:cubicBezTo>
                  <a:pt x="1143408" y="2584756"/>
                  <a:pt x="0" y="1441348"/>
                  <a:pt x="0" y="30883"/>
                </a:cubicBezTo>
                <a:close/>
              </a:path>
            </a:pathLst>
          </a:custGeom>
          <a:solidFill>
            <a:srgbClr val="4D3BEF">
              <a:alpha val="11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0" name="任意多边形: 形状 259"/>
          <p:cNvSpPr/>
          <p:nvPr/>
        </p:nvSpPr>
        <p:spPr>
          <a:xfrm rot="1442293">
            <a:off x="5800783" y="972636"/>
            <a:ext cx="5104775" cy="2525913"/>
          </a:xfrm>
          <a:custGeom>
            <a:avLst/>
            <a:gdLst>
              <a:gd name="connsiteX0" fmla="*/ 1558231 w 5104775"/>
              <a:gd name="connsiteY0" fmla="*/ 200696 h 2525913"/>
              <a:gd name="connsiteX1" fmla="*/ 2552313 w 5104775"/>
              <a:gd name="connsiteY1" fmla="*/ 0 h 2525913"/>
              <a:gd name="connsiteX2" fmla="*/ 5093001 w 5104775"/>
              <a:gd name="connsiteY2" fmla="*/ 2292754 h 2525913"/>
              <a:gd name="connsiteX3" fmla="*/ 5104775 w 5104775"/>
              <a:gd name="connsiteY3" fmla="*/ 2525913 h 2525913"/>
              <a:gd name="connsiteX4" fmla="*/ 0 w 5104775"/>
              <a:gd name="connsiteY4" fmla="*/ 2522990 h 2525913"/>
              <a:gd name="connsiteX5" fmla="*/ 11626 w 5104775"/>
              <a:gd name="connsiteY5" fmla="*/ 2292754 h 2525913"/>
              <a:gd name="connsiteX6" fmla="*/ 1558231 w 5104775"/>
              <a:gd name="connsiteY6" fmla="*/ 200696 h 252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4775" h="2525913">
                <a:moveTo>
                  <a:pt x="1558231" y="200696"/>
                </a:moveTo>
                <a:cubicBezTo>
                  <a:pt x="1863772" y="71463"/>
                  <a:pt x="2199697" y="0"/>
                  <a:pt x="2552313" y="0"/>
                </a:cubicBezTo>
                <a:cubicBezTo>
                  <a:pt x="3874624" y="0"/>
                  <a:pt x="4962217" y="1004948"/>
                  <a:pt x="5093001" y="2292754"/>
                </a:cubicBezTo>
                <a:lnTo>
                  <a:pt x="5104775" y="2525913"/>
                </a:lnTo>
                <a:lnTo>
                  <a:pt x="0" y="2522990"/>
                </a:lnTo>
                <a:lnTo>
                  <a:pt x="11626" y="2292754"/>
                </a:lnTo>
                <a:cubicBezTo>
                  <a:pt x="107534" y="1348363"/>
                  <a:pt x="717992" y="556087"/>
                  <a:pt x="1558231" y="200696"/>
                </a:cubicBezTo>
                <a:close/>
              </a:path>
            </a:pathLst>
          </a:custGeom>
          <a:solidFill>
            <a:schemeClr val="tx2">
              <a:alpha val="2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3" name="直接箭头连接符 82"/>
          <p:cNvCxnSpPr/>
          <p:nvPr/>
        </p:nvCxnSpPr>
        <p:spPr>
          <a:xfrm flipV="1">
            <a:off x="7605040" y="2133992"/>
            <a:ext cx="504290" cy="1152307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箭头连接符 261"/>
          <p:cNvCxnSpPr/>
          <p:nvPr/>
        </p:nvCxnSpPr>
        <p:spPr>
          <a:xfrm flipH="1">
            <a:off x="7564796" y="3474454"/>
            <a:ext cx="504290" cy="1152307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组合 253"/>
          <p:cNvGrpSpPr/>
          <p:nvPr/>
        </p:nvGrpSpPr>
        <p:grpSpPr>
          <a:xfrm>
            <a:off x="5285382" y="3394044"/>
            <a:ext cx="5859497" cy="1353389"/>
            <a:chOff x="5285382" y="3394044"/>
            <a:chExt cx="5859497" cy="1353389"/>
          </a:xfrm>
        </p:grpSpPr>
        <p:cxnSp>
          <p:nvCxnSpPr>
            <p:cNvPr id="251" name="直接连接符 250"/>
            <p:cNvCxnSpPr/>
            <p:nvPr/>
          </p:nvCxnSpPr>
          <p:spPr>
            <a:xfrm rot="1442293">
              <a:off x="5285382" y="3394044"/>
              <a:ext cx="5102012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文本框 252"/>
            <p:cNvSpPr txBox="1"/>
            <p:nvPr/>
          </p:nvSpPr>
          <p:spPr>
            <a:xfrm>
              <a:off x="10242068" y="422421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赤道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 rot="1362888">
            <a:off x="7543979" y="152127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北半球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63" name="文本框 262"/>
          <p:cNvSpPr txBox="1"/>
          <p:nvPr/>
        </p:nvSpPr>
        <p:spPr>
          <a:xfrm rot="1362888">
            <a:off x="6744929" y="46003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南半球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0150" y="316865"/>
            <a:ext cx="28016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判断：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北纬就在北半球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南纬就在南半球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rot="1500000">
            <a:off x="6323965" y="210185"/>
            <a:ext cx="1627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√</a:t>
            </a:r>
            <a:endParaRPr lang="zh-CN" altLang="en-US" sz="66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bldLvl="0" animBg="1"/>
      <p:bldP spid="260" grpId="0" bldLvl="0" animBg="1"/>
      <p:bldP spid="84" grpId="0"/>
      <p:bldP spid="263" grpId="0"/>
      <p:bldP spid="5" grpId="1"/>
      <p:bldP spid="5" grpId="2"/>
      <p:bldP spid="2" grpId="1"/>
      <p:bldP spid="2" grpId="2"/>
    </p:bldLst>
  </p:timing>
</p:sld>
</file>

<file path=ppt/tags/tag1.xml><?xml version="1.0" encoding="utf-8"?>
<p:tagLst xmlns:p="http://schemas.openxmlformats.org/presentationml/2006/main">
  <p:tag name="KSO_WM_UNIT_TABLE_BEAUTIFY" val="smartTable{3ff8bb35-64cf-4cd5-b85c-b2070bb2b81b}"/>
</p:tagLst>
</file>

<file path=ppt/theme/theme1.xml><?xml version="1.0" encoding="utf-8"?>
<a:theme xmlns:a="http://schemas.openxmlformats.org/drawingml/2006/main" name="Office 主题​​">
  <a:themeElements>
    <a:clrScheme name="七上2">
      <a:dk1>
        <a:sysClr val="windowText" lastClr="000000"/>
      </a:dk1>
      <a:lt1>
        <a:sysClr val="window" lastClr="FFFFFF"/>
      </a:lt1>
      <a:dk2>
        <a:srgbClr val="5F5353"/>
      </a:dk2>
      <a:lt2>
        <a:srgbClr val="FCFAFA"/>
      </a:lt2>
      <a:accent1>
        <a:srgbClr val="EC5D57"/>
      </a:accent1>
      <a:accent2>
        <a:srgbClr val="F4F426"/>
      </a:accent2>
      <a:accent3>
        <a:srgbClr val="AF8384"/>
      </a:accent3>
      <a:accent4>
        <a:srgbClr val="1AB49A"/>
      </a:accent4>
      <a:accent5>
        <a:srgbClr val="FF6400"/>
      </a:accent5>
      <a:accent6>
        <a:srgbClr val="70AD47"/>
      </a:accent6>
      <a:hlink>
        <a:srgbClr val="0563C1"/>
      </a:hlink>
      <a:folHlink>
        <a:srgbClr val="954F72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WPS 演示</Application>
  <PresentationFormat>宽屏</PresentationFormat>
  <Paragraphs>264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华文仿宋</vt:lpstr>
      <vt:lpstr>微软雅黑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铭 孔</dc:creator>
  <cp:lastModifiedBy>朱朱</cp:lastModifiedBy>
  <cp:revision>447</cp:revision>
  <dcterms:created xsi:type="dcterms:W3CDTF">2019-06-30T08:11:00Z</dcterms:created>
  <dcterms:modified xsi:type="dcterms:W3CDTF">2020-09-20T05:08:52Z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