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510" r:id="rId2"/>
    <p:sldId id="484" r:id="rId3"/>
    <p:sldId id="470" r:id="rId4"/>
    <p:sldId id="500" r:id="rId5"/>
    <p:sldId id="492" r:id="rId6"/>
    <p:sldId id="406" r:id="rId7"/>
    <p:sldId id="459" r:id="rId8"/>
    <p:sldId id="516" r:id="rId9"/>
    <p:sldId id="517" r:id="rId10"/>
    <p:sldId id="452" r:id="rId11"/>
    <p:sldId id="451" r:id="rId12"/>
    <p:sldId id="493" r:id="rId13"/>
    <p:sldId id="505" r:id="rId14"/>
    <p:sldId id="444" r:id="rId15"/>
    <p:sldId id="494" r:id="rId16"/>
    <p:sldId id="506" r:id="rId17"/>
    <p:sldId id="507" r:id="rId18"/>
    <p:sldId id="447" r:id="rId19"/>
    <p:sldId id="450" r:id="rId20"/>
    <p:sldId id="515" r:id="rId21"/>
    <p:sldId id="303" r:id="rId22"/>
    <p:sldId id="49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pos="3840">
          <p15:clr>
            <a:srgbClr val="A4A3A4"/>
          </p15:clr>
        </p15:guide>
        <p15:guide id="4" pos="5065">
          <p15:clr>
            <a:srgbClr val="A4A3A4"/>
          </p15:clr>
        </p15:guide>
        <p15:guide id="5" pos="5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9A"/>
    <a:srgbClr val="2A6AA8"/>
    <a:srgbClr val="E84286"/>
    <a:srgbClr val="F68335"/>
    <a:srgbClr val="DA3A2F"/>
    <a:srgbClr val="111111"/>
    <a:srgbClr val="F06A5D"/>
    <a:srgbClr val="231C16"/>
    <a:srgbClr val="51AFAC"/>
    <a:srgbClr val="201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5" autoAdjust="0"/>
    <p:restoredTop sz="86493" autoAdjust="0"/>
  </p:normalViewPr>
  <p:slideViewPr>
    <p:cSldViewPr snapToGrid="0">
      <p:cViewPr varScale="1">
        <p:scale>
          <a:sx n="60" d="100"/>
          <a:sy n="60" d="100"/>
        </p:scale>
        <p:origin x="1216" y="168"/>
      </p:cViewPr>
      <p:guideLst>
        <p:guide orient="horz" pos="686"/>
        <p:guide orient="horz" pos="2296"/>
        <p:guide pos="3840"/>
        <p:guide pos="5065"/>
        <p:guide pos="5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26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7C8E-FAE5-43D1-82C0-196E816DC30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2AF99-A73B-44C9-96FA-736798B6D1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33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5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我们现在教学很注重师生互动生生互动，但是不是还停留在行为互动水平，没有进入深层的思维互动。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59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1"/>
            <a:ext cx="12192000" cy="6858001"/>
            <a:chOff x="-228600" y="1695450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8600" y="1695450"/>
              <a:ext cx="12192000" cy="68580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209550" y="1695451"/>
              <a:ext cx="12153899" cy="6858000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2174" y="-1"/>
            <a:ext cx="6987653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0553" y="1353553"/>
            <a:ext cx="4150895" cy="4150895"/>
          </a:xfrm>
          <a:prstGeom prst="flowChartConnector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2182-EE41-489D-8BA7-3250A4BB1DD6}" type="datetimeFigureOut">
              <a:rPr lang="zh-CN" altLang="en-US"/>
              <a:t>2021/2/23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9B298-B066-4B11-8E61-E379C226F5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tags" Target="../tags/tag15.xml"/><Relationship Id="rId16" Type="http://schemas.openxmlformats.org/officeDocument/2006/relationships/slideLayout" Target="../slideLayouts/slideLayout4.xml"/><Relationship Id="rId17" Type="http://schemas.openxmlformats.org/officeDocument/2006/relationships/notesSlide" Target="../notesSlides/notesSlide8.xml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tags" Target="../tags/tag26.xml"/><Relationship Id="rId12" Type="http://schemas.openxmlformats.org/officeDocument/2006/relationships/tags" Target="../tags/tag27.xml"/><Relationship Id="rId13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tags" Target="../tags/tag22.xml"/><Relationship Id="rId8" Type="http://schemas.openxmlformats.org/officeDocument/2006/relationships/tags" Target="../tags/tag23.xml"/><Relationship Id="rId9" Type="http://schemas.openxmlformats.org/officeDocument/2006/relationships/tags" Target="../tags/tag24.xml"/><Relationship Id="rId10" Type="http://schemas.openxmlformats.org/officeDocument/2006/relationships/tags" Target="../tags/tag2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tags" Target="../tags/tag38.xml"/><Relationship Id="rId12" Type="http://schemas.openxmlformats.org/officeDocument/2006/relationships/tags" Target="../tags/tag39.xml"/><Relationship Id="rId13" Type="http://schemas.openxmlformats.org/officeDocument/2006/relationships/tags" Target="../tags/tag40.xml"/><Relationship Id="rId14" Type="http://schemas.openxmlformats.org/officeDocument/2006/relationships/tags" Target="../tags/tag41.xml"/><Relationship Id="rId15" Type="http://schemas.openxmlformats.org/officeDocument/2006/relationships/tags" Target="../tags/tag42.xml"/><Relationship Id="rId16" Type="http://schemas.openxmlformats.org/officeDocument/2006/relationships/tags" Target="../tags/tag43.xml"/><Relationship Id="rId17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Relationship Id="rId9" Type="http://schemas.openxmlformats.org/officeDocument/2006/relationships/tags" Target="../tags/tag36.xml"/><Relationship Id="rId10" Type="http://schemas.openxmlformats.org/officeDocument/2006/relationships/tags" Target="../tags/tag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1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9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image" Target="../media/image23.jpeg"/><Relationship Id="rId9" Type="http://schemas.openxmlformats.org/officeDocument/2006/relationships/image" Target="../media/image24.png"/><Relationship Id="rId10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16043" y="2105561"/>
            <a:ext cx="42317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683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endParaRPr lang="en-US" altLang="zh-CN" sz="4400" b="1" dirty="0" smtClean="0">
              <a:solidFill>
                <a:srgbClr val="F683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 smtClean="0">
                <a:solidFill>
                  <a:srgbClr val="F683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“思维型教学“的思考</a:t>
            </a:r>
            <a:endParaRPr lang="en-US" altLang="zh-CN" sz="4400" b="1" dirty="0" smtClean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66654" y="4524973"/>
            <a:ext cx="237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2021.02.24</a:t>
            </a:r>
            <a:endParaRPr lang="zh-CN" altLang="en-US" sz="2000" dirty="0" smtClean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07645" y="4155641"/>
            <a:ext cx="1118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范佩</a:t>
            </a:r>
            <a:endParaRPr lang="zh-CN" altLang="en-US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Placeholder 3"/>
          <p:cNvSpPr txBox="1"/>
          <p:nvPr/>
        </p:nvSpPr>
        <p:spPr>
          <a:xfrm>
            <a:off x="2707687" y="3583773"/>
            <a:ext cx="1386075" cy="86177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计划与准备</a:t>
            </a:r>
            <a:endParaRPr 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0" name="Straight Connector 212"/>
          <p:cNvCxnSpPr>
            <a:endCxn id="64" idx="6"/>
          </p:cNvCxnSpPr>
          <p:nvPr/>
        </p:nvCxnSpPr>
        <p:spPr>
          <a:xfrm flipH="1">
            <a:off x="4228858" y="2602823"/>
            <a:ext cx="557819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130"/>
          <p:cNvSpPr>
            <a:spLocks noEditPoints="1"/>
          </p:cNvSpPr>
          <p:nvPr/>
        </p:nvSpPr>
        <p:spPr bwMode="auto">
          <a:xfrm>
            <a:off x="4922400" y="1575428"/>
            <a:ext cx="2134378" cy="2054789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2" name="Group 210"/>
          <p:cNvGrpSpPr/>
          <p:nvPr/>
        </p:nvGrpSpPr>
        <p:grpSpPr>
          <a:xfrm>
            <a:off x="2473178" y="1724983"/>
            <a:ext cx="1755679" cy="1755679"/>
            <a:chOff x="2183615" y="1663567"/>
            <a:chExt cx="1293852" cy="1293852"/>
          </a:xfrm>
        </p:grpSpPr>
        <p:sp>
          <p:nvSpPr>
            <p:cNvPr id="63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rgbClr val="009B9A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4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65" name="Group 211"/>
          <p:cNvGrpSpPr/>
          <p:nvPr/>
        </p:nvGrpSpPr>
        <p:grpSpPr>
          <a:xfrm>
            <a:off x="597117" y="1943821"/>
            <a:ext cx="1318008" cy="1318005"/>
            <a:chOff x="864537" y="1822859"/>
            <a:chExt cx="971309" cy="971307"/>
          </a:xfrm>
        </p:grpSpPr>
        <p:sp>
          <p:nvSpPr>
            <p:cNvPr id="66" name="Oval 189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rgbClr val="E84286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7" name="Oval 209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68" name="Arc 214"/>
          <p:cNvSpPr/>
          <p:nvPr/>
        </p:nvSpPr>
        <p:spPr>
          <a:xfrm>
            <a:off x="4786675" y="1406429"/>
            <a:ext cx="2392787" cy="2392787"/>
          </a:xfrm>
          <a:prstGeom prst="arc">
            <a:avLst>
              <a:gd name="adj1" fmla="val 21578092"/>
              <a:gd name="adj2" fmla="val 16283076"/>
            </a:avLst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219"/>
          <p:cNvCxnSpPr/>
          <p:nvPr/>
        </p:nvCxnSpPr>
        <p:spPr>
          <a:xfrm flipH="1">
            <a:off x="1915125" y="2602823"/>
            <a:ext cx="557819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220"/>
          <p:cNvCxnSpPr/>
          <p:nvPr/>
        </p:nvCxnSpPr>
        <p:spPr>
          <a:xfrm flipH="1">
            <a:off x="7179462" y="2602823"/>
            <a:ext cx="557819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221"/>
          <p:cNvGrpSpPr/>
          <p:nvPr/>
        </p:nvGrpSpPr>
        <p:grpSpPr>
          <a:xfrm>
            <a:off x="7737281" y="1724983"/>
            <a:ext cx="1755679" cy="1755679"/>
            <a:chOff x="2183615" y="1663567"/>
            <a:chExt cx="1293852" cy="1293852"/>
          </a:xfrm>
        </p:grpSpPr>
        <p:sp>
          <p:nvSpPr>
            <p:cNvPr id="72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rgbClr val="009B9A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3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cxnSp>
        <p:nvCxnSpPr>
          <p:cNvPr id="74" name="Straight Connector 224"/>
          <p:cNvCxnSpPr/>
          <p:nvPr/>
        </p:nvCxnSpPr>
        <p:spPr>
          <a:xfrm flipH="1">
            <a:off x="9492960" y="2602823"/>
            <a:ext cx="557819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225"/>
          <p:cNvGrpSpPr/>
          <p:nvPr/>
        </p:nvGrpSpPr>
        <p:grpSpPr>
          <a:xfrm>
            <a:off x="10050779" y="1943821"/>
            <a:ext cx="1318008" cy="1318005"/>
            <a:chOff x="864537" y="1822859"/>
            <a:chExt cx="971309" cy="971307"/>
          </a:xfrm>
        </p:grpSpPr>
        <p:sp>
          <p:nvSpPr>
            <p:cNvPr id="76" name="Oval 226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rgbClr val="E84286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7" name="Oval 227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cxnSp>
        <p:nvCxnSpPr>
          <p:cNvPr id="78" name="Straight Connector 228"/>
          <p:cNvCxnSpPr/>
          <p:nvPr/>
        </p:nvCxnSpPr>
        <p:spPr>
          <a:xfrm flipH="1">
            <a:off x="6011978" y="1408932"/>
            <a:ext cx="916846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232"/>
          <p:cNvGrpSpPr/>
          <p:nvPr/>
        </p:nvGrpSpPr>
        <p:grpSpPr>
          <a:xfrm>
            <a:off x="6956530" y="996076"/>
            <a:ext cx="837946" cy="837940"/>
            <a:chOff x="864537" y="1822859"/>
            <a:chExt cx="971309" cy="971307"/>
          </a:xfrm>
        </p:grpSpPr>
        <p:sp>
          <p:nvSpPr>
            <p:cNvPr id="80" name="Oval 233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rgbClr val="2A6AA8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smtClean="0">
                  <a:solidFill>
                    <a:schemeClr val="bg1"/>
                  </a:solidFill>
                </a:rPr>
                <a:t>课中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Oval 234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82" name="Straight Connector 238"/>
          <p:cNvCxnSpPr/>
          <p:nvPr/>
        </p:nvCxnSpPr>
        <p:spPr>
          <a:xfrm>
            <a:off x="2166461" y="2625637"/>
            <a:ext cx="0" cy="897122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240"/>
          <p:cNvGrpSpPr/>
          <p:nvPr/>
        </p:nvGrpSpPr>
        <p:grpSpPr>
          <a:xfrm>
            <a:off x="1747488" y="3548716"/>
            <a:ext cx="837946" cy="837940"/>
            <a:chOff x="864537" y="1822859"/>
            <a:chExt cx="971309" cy="971307"/>
          </a:xfrm>
        </p:grpSpPr>
        <p:sp>
          <p:nvSpPr>
            <p:cNvPr id="84" name="Oval 241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rgbClr val="2A6AA8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</a:rPr>
                <a:t>课前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Oval 242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C000"/>
                </a:solidFill>
              </a:endParaRPr>
            </a:p>
          </p:txBody>
        </p:sp>
      </p:grpSp>
      <p:cxnSp>
        <p:nvCxnSpPr>
          <p:cNvPr id="86" name="Straight Connector 247"/>
          <p:cNvCxnSpPr/>
          <p:nvPr/>
        </p:nvCxnSpPr>
        <p:spPr>
          <a:xfrm>
            <a:off x="848306" y="5113354"/>
            <a:ext cx="10284976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248"/>
          <p:cNvCxnSpPr/>
          <p:nvPr/>
        </p:nvCxnSpPr>
        <p:spPr>
          <a:xfrm>
            <a:off x="9765321" y="2625637"/>
            <a:ext cx="0" cy="897122"/>
          </a:xfrm>
          <a:prstGeom prst="line">
            <a:avLst/>
          </a:prstGeom>
          <a:ln w="19050">
            <a:solidFill>
              <a:schemeClr val="bg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249"/>
          <p:cNvGrpSpPr/>
          <p:nvPr/>
        </p:nvGrpSpPr>
        <p:grpSpPr>
          <a:xfrm>
            <a:off x="9346348" y="3548716"/>
            <a:ext cx="837946" cy="837940"/>
            <a:chOff x="864537" y="1822859"/>
            <a:chExt cx="971309" cy="971307"/>
          </a:xfrm>
        </p:grpSpPr>
        <p:sp>
          <p:nvSpPr>
            <p:cNvPr id="89" name="Oval 250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rgbClr val="F68335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smtClean="0">
                  <a:solidFill>
                    <a:schemeClr val="bg1"/>
                  </a:solidFill>
                </a:rPr>
                <a:t>课后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Oval 251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FFC000"/>
                </a:solidFill>
              </a:endParaRPr>
            </a:p>
          </p:txBody>
        </p:sp>
      </p:grpSp>
      <p:sp>
        <p:nvSpPr>
          <p:cNvPr id="92" name="KSO_Shape"/>
          <p:cNvSpPr/>
          <p:nvPr/>
        </p:nvSpPr>
        <p:spPr bwMode="auto">
          <a:xfrm>
            <a:off x="1017801" y="2242724"/>
            <a:ext cx="515746" cy="688484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3" name="KSO_Shape"/>
          <p:cNvSpPr/>
          <p:nvPr/>
        </p:nvSpPr>
        <p:spPr bwMode="auto">
          <a:xfrm>
            <a:off x="10383081" y="2258581"/>
            <a:ext cx="689950" cy="688484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4" name="KSO_Shape"/>
          <p:cNvSpPr/>
          <p:nvPr/>
        </p:nvSpPr>
        <p:spPr bwMode="auto">
          <a:xfrm>
            <a:off x="2996105" y="2258581"/>
            <a:ext cx="689950" cy="688484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5" name="KSO_Shape"/>
          <p:cNvSpPr/>
          <p:nvPr/>
        </p:nvSpPr>
        <p:spPr bwMode="auto">
          <a:xfrm>
            <a:off x="8301148" y="2214290"/>
            <a:ext cx="603164" cy="688484"/>
          </a:xfrm>
          <a:custGeom>
            <a:avLst/>
            <a:gdLst>
              <a:gd name="T0" fmla="*/ 928882 w 1282700"/>
              <a:gd name="T1" fmla="*/ 1017606 h 1516063"/>
              <a:gd name="T2" fmla="*/ 953834 w 1282700"/>
              <a:gd name="T3" fmla="*/ 1109512 h 1516063"/>
              <a:gd name="T4" fmla="*/ 917237 w 1282700"/>
              <a:gd name="T5" fmla="*/ 1195446 h 1516063"/>
              <a:gd name="T6" fmla="*/ 718619 w 1282700"/>
              <a:gd name="T7" fmla="*/ 1214690 h 1516063"/>
              <a:gd name="T8" fmla="*/ 666385 w 1282700"/>
              <a:gd name="T9" fmla="*/ 1138046 h 1516063"/>
              <a:gd name="T10" fmla="*/ 672706 w 1282700"/>
              <a:gd name="T11" fmla="*/ 1042491 h 1516063"/>
              <a:gd name="T12" fmla="*/ 734255 w 1282700"/>
              <a:gd name="T13" fmla="*/ 973146 h 1516063"/>
              <a:gd name="T14" fmla="*/ 673760 w 1282700"/>
              <a:gd name="T15" fmla="*/ 453398 h 1516063"/>
              <a:gd name="T16" fmla="*/ 520784 w 1282700"/>
              <a:gd name="T17" fmla="*/ 504920 h 1516063"/>
              <a:gd name="T18" fmla="*/ 387096 w 1282700"/>
              <a:gd name="T19" fmla="*/ 590347 h 1516063"/>
              <a:gd name="T20" fmla="*/ 278018 w 1282700"/>
              <a:gd name="T21" fmla="*/ 704694 h 1516063"/>
              <a:gd name="T22" fmla="*/ 198869 w 1282700"/>
              <a:gd name="T23" fmla="*/ 842641 h 1516063"/>
              <a:gd name="T24" fmla="*/ 154306 w 1282700"/>
              <a:gd name="T25" fmla="*/ 998871 h 1516063"/>
              <a:gd name="T26" fmla="*/ 150316 w 1282700"/>
              <a:gd name="T27" fmla="*/ 1166401 h 1516063"/>
              <a:gd name="T28" fmla="*/ 186897 w 1282700"/>
              <a:gd name="T29" fmla="*/ 1325623 h 1516063"/>
              <a:gd name="T30" fmla="*/ 259394 w 1282700"/>
              <a:gd name="T31" fmla="*/ 1467558 h 1516063"/>
              <a:gd name="T32" fmla="*/ 363152 w 1282700"/>
              <a:gd name="T33" fmla="*/ 1587224 h 1516063"/>
              <a:gd name="T34" fmla="*/ 492184 w 1282700"/>
              <a:gd name="T35" fmla="*/ 1678967 h 1516063"/>
              <a:gd name="T36" fmla="*/ 641834 w 1282700"/>
              <a:gd name="T37" fmla="*/ 1737802 h 1516063"/>
              <a:gd name="T38" fmla="*/ 806783 w 1282700"/>
              <a:gd name="T39" fmla="*/ 1758410 h 1516063"/>
              <a:gd name="T40" fmla="*/ 971398 w 1282700"/>
              <a:gd name="T41" fmla="*/ 1737802 h 1516063"/>
              <a:gd name="T42" fmla="*/ 1120716 w 1282700"/>
              <a:gd name="T43" fmla="*/ 1678967 h 1516063"/>
              <a:gd name="T44" fmla="*/ 1249748 w 1282700"/>
              <a:gd name="T45" fmla="*/ 1587224 h 1516063"/>
              <a:gd name="T46" fmla="*/ 1353506 w 1282700"/>
              <a:gd name="T47" fmla="*/ 1467558 h 1516063"/>
              <a:gd name="T48" fmla="*/ 1426336 w 1282700"/>
              <a:gd name="T49" fmla="*/ 1325623 h 1516063"/>
              <a:gd name="T50" fmla="*/ 1462585 w 1282700"/>
              <a:gd name="T51" fmla="*/ 1166401 h 1516063"/>
              <a:gd name="T52" fmla="*/ 1458594 w 1282700"/>
              <a:gd name="T53" fmla="*/ 998871 h 1516063"/>
              <a:gd name="T54" fmla="*/ 1414031 w 1282700"/>
              <a:gd name="T55" fmla="*/ 842641 h 1516063"/>
              <a:gd name="T56" fmla="*/ 1334882 w 1282700"/>
              <a:gd name="T57" fmla="*/ 704694 h 1516063"/>
              <a:gd name="T58" fmla="*/ 1225804 w 1282700"/>
              <a:gd name="T59" fmla="*/ 590347 h 1516063"/>
              <a:gd name="T60" fmla="*/ 1092449 w 1282700"/>
              <a:gd name="T61" fmla="*/ 504920 h 1516063"/>
              <a:gd name="T62" fmla="*/ 939140 w 1282700"/>
              <a:gd name="T63" fmla="*/ 453398 h 1516063"/>
              <a:gd name="T64" fmla="*/ 953107 w 1282700"/>
              <a:gd name="T65" fmla="*/ 0 h 1516063"/>
              <a:gd name="T66" fmla="*/ 979380 w 1282700"/>
              <a:gd name="T67" fmla="*/ 312459 h 1516063"/>
              <a:gd name="T68" fmla="*/ 1113732 w 1282700"/>
              <a:gd name="T69" fmla="*/ 354342 h 1516063"/>
              <a:gd name="T70" fmla="*/ 1236446 w 1282700"/>
              <a:gd name="T71" fmla="*/ 418163 h 1516063"/>
              <a:gd name="T72" fmla="*/ 1467573 w 1282700"/>
              <a:gd name="T73" fmla="*/ 638879 h 1516063"/>
              <a:gd name="T74" fmla="*/ 1545723 w 1282700"/>
              <a:gd name="T75" fmla="*/ 777822 h 1516063"/>
              <a:gd name="T76" fmla="*/ 1595275 w 1282700"/>
              <a:gd name="T77" fmla="*/ 932723 h 1516063"/>
              <a:gd name="T78" fmla="*/ 1612900 w 1282700"/>
              <a:gd name="T79" fmla="*/ 1099256 h 1516063"/>
              <a:gd name="T80" fmla="*/ 1587626 w 1282700"/>
              <a:gd name="T81" fmla="*/ 1300692 h 1516063"/>
              <a:gd name="T82" fmla="*/ 1515461 w 1282700"/>
              <a:gd name="T83" fmla="*/ 1483181 h 1516063"/>
              <a:gd name="T84" fmla="*/ 1403389 w 1282700"/>
              <a:gd name="T85" fmla="*/ 1641073 h 1516063"/>
              <a:gd name="T86" fmla="*/ 1257397 w 1282700"/>
              <a:gd name="T87" fmla="*/ 1767718 h 1516063"/>
              <a:gd name="T88" fmla="*/ 1083470 w 1282700"/>
              <a:gd name="T89" fmla="*/ 1856137 h 1516063"/>
              <a:gd name="T90" fmla="*/ 888925 w 1282700"/>
              <a:gd name="T91" fmla="*/ 1901012 h 1516063"/>
              <a:gd name="T92" fmla="*/ 683737 w 1282700"/>
              <a:gd name="T93" fmla="*/ 1895693 h 1516063"/>
              <a:gd name="T94" fmla="*/ 492517 w 1282700"/>
              <a:gd name="T95" fmla="*/ 1841844 h 1516063"/>
              <a:gd name="T96" fmla="*/ 323910 w 1282700"/>
              <a:gd name="T97" fmla="*/ 1745115 h 1516063"/>
              <a:gd name="T98" fmla="*/ 184237 w 1282700"/>
              <a:gd name="T99" fmla="*/ 1611821 h 1516063"/>
              <a:gd name="T100" fmla="*/ 79814 w 1282700"/>
              <a:gd name="T101" fmla="*/ 1448612 h 1516063"/>
              <a:gd name="T102" fmla="*/ 16628 w 1282700"/>
              <a:gd name="T103" fmla="*/ 1261468 h 1516063"/>
              <a:gd name="T104" fmla="*/ 1330 w 1282700"/>
              <a:gd name="T105" fmla="*/ 1059700 h 1516063"/>
              <a:gd name="T106" fmla="*/ 32591 w 1282700"/>
              <a:gd name="T107" fmla="*/ 871892 h 1516063"/>
              <a:gd name="T108" fmla="*/ 105088 w 1282700"/>
              <a:gd name="T109" fmla="*/ 701702 h 1516063"/>
              <a:gd name="T110" fmla="*/ 212837 w 1282700"/>
              <a:gd name="T111" fmla="*/ 554448 h 1516063"/>
              <a:gd name="T112" fmla="*/ 350183 w 1282700"/>
              <a:gd name="T113" fmla="*/ 434783 h 1516063"/>
              <a:gd name="T114" fmla="*/ 512802 w 1282700"/>
              <a:gd name="T115" fmla="*/ 348691 h 1516063"/>
              <a:gd name="T116" fmla="*/ 695043 w 1282700"/>
              <a:gd name="T117" fmla="*/ 301157 h 15160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82700" h="1516063">
                <a:moveTo>
                  <a:pt x="583935" y="525463"/>
                </a:moveTo>
                <a:lnTo>
                  <a:pt x="700617" y="525463"/>
                </a:lnTo>
                <a:lnTo>
                  <a:pt x="700617" y="774462"/>
                </a:lnTo>
                <a:lnTo>
                  <a:pt x="706967" y="778423"/>
                </a:lnTo>
                <a:lnTo>
                  <a:pt x="712788" y="782648"/>
                </a:lnTo>
                <a:lnTo>
                  <a:pt x="718873" y="787401"/>
                </a:lnTo>
                <a:lnTo>
                  <a:pt x="724429" y="792682"/>
                </a:lnTo>
                <a:lnTo>
                  <a:pt x="729456" y="797963"/>
                </a:lnTo>
                <a:lnTo>
                  <a:pt x="734484" y="803508"/>
                </a:lnTo>
                <a:lnTo>
                  <a:pt x="738717" y="809845"/>
                </a:lnTo>
                <a:lnTo>
                  <a:pt x="742686" y="815918"/>
                </a:lnTo>
                <a:lnTo>
                  <a:pt x="746390" y="822519"/>
                </a:lnTo>
                <a:lnTo>
                  <a:pt x="749565" y="829649"/>
                </a:lnTo>
                <a:lnTo>
                  <a:pt x="752475" y="836514"/>
                </a:lnTo>
                <a:lnTo>
                  <a:pt x="754592" y="843643"/>
                </a:lnTo>
                <a:lnTo>
                  <a:pt x="756444" y="851301"/>
                </a:lnTo>
                <a:lnTo>
                  <a:pt x="757767" y="858958"/>
                </a:lnTo>
                <a:lnTo>
                  <a:pt x="758561" y="866880"/>
                </a:lnTo>
                <a:lnTo>
                  <a:pt x="758825" y="874801"/>
                </a:lnTo>
                <a:lnTo>
                  <a:pt x="758561" y="882987"/>
                </a:lnTo>
                <a:lnTo>
                  <a:pt x="757767" y="890644"/>
                </a:lnTo>
                <a:lnTo>
                  <a:pt x="756444" y="898038"/>
                </a:lnTo>
                <a:lnTo>
                  <a:pt x="754592" y="905695"/>
                </a:lnTo>
                <a:lnTo>
                  <a:pt x="752475" y="912824"/>
                </a:lnTo>
                <a:lnTo>
                  <a:pt x="749565" y="920218"/>
                </a:lnTo>
                <a:lnTo>
                  <a:pt x="746390" y="926819"/>
                </a:lnTo>
                <a:lnTo>
                  <a:pt x="742686" y="933420"/>
                </a:lnTo>
                <a:lnTo>
                  <a:pt x="738717" y="939757"/>
                </a:lnTo>
                <a:lnTo>
                  <a:pt x="734484" y="945831"/>
                </a:lnTo>
                <a:lnTo>
                  <a:pt x="729456" y="951376"/>
                </a:lnTo>
                <a:lnTo>
                  <a:pt x="724429" y="956921"/>
                </a:lnTo>
                <a:lnTo>
                  <a:pt x="718873" y="961938"/>
                </a:lnTo>
                <a:lnTo>
                  <a:pt x="712788" y="966691"/>
                </a:lnTo>
                <a:lnTo>
                  <a:pt x="706967" y="970915"/>
                </a:lnTo>
                <a:lnTo>
                  <a:pt x="700617" y="975140"/>
                </a:lnTo>
                <a:lnTo>
                  <a:pt x="700617" y="1049338"/>
                </a:lnTo>
                <a:lnTo>
                  <a:pt x="583935" y="1049338"/>
                </a:lnTo>
                <a:lnTo>
                  <a:pt x="583935" y="975140"/>
                </a:lnTo>
                <a:lnTo>
                  <a:pt x="577585" y="970915"/>
                </a:lnTo>
                <a:lnTo>
                  <a:pt x="571500" y="966691"/>
                </a:lnTo>
                <a:lnTo>
                  <a:pt x="565679" y="961938"/>
                </a:lnTo>
                <a:lnTo>
                  <a:pt x="560123" y="956921"/>
                </a:lnTo>
                <a:lnTo>
                  <a:pt x="555096" y="951376"/>
                </a:lnTo>
                <a:lnTo>
                  <a:pt x="550333" y="945831"/>
                </a:lnTo>
                <a:lnTo>
                  <a:pt x="545835" y="939757"/>
                </a:lnTo>
                <a:lnTo>
                  <a:pt x="541602" y="933420"/>
                </a:lnTo>
                <a:lnTo>
                  <a:pt x="538162" y="926819"/>
                </a:lnTo>
                <a:lnTo>
                  <a:pt x="534987" y="920218"/>
                </a:lnTo>
                <a:lnTo>
                  <a:pt x="532077" y="912824"/>
                </a:lnTo>
                <a:lnTo>
                  <a:pt x="529960" y="905695"/>
                </a:lnTo>
                <a:lnTo>
                  <a:pt x="528108" y="898038"/>
                </a:lnTo>
                <a:lnTo>
                  <a:pt x="526785" y="890644"/>
                </a:lnTo>
                <a:lnTo>
                  <a:pt x="525727" y="882987"/>
                </a:lnTo>
                <a:lnTo>
                  <a:pt x="525462" y="874801"/>
                </a:lnTo>
                <a:lnTo>
                  <a:pt x="525727" y="866880"/>
                </a:lnTo>
                <a:lnTo>
                  <a:pt x="526785" y="858958"/>
                </a:lnTo>
                <a:lnTo>
                  <a:pt x="528108" y="851301"/>
                </a:lnTo>
                <a:lnTo>
                  <a:pt x="529960" y="843643"/>
                </a:lnTo>
                <a:lnTo>
                  <a:pt x="532077" y="836514"/>
                </a:lnTo>
                <a:lnTo>
                  <a:pt x="534987" y="829649"/>
                </a:lnTo>
                <a:lnTo>
                  <a:pt x="538162" y="822519"/>
                </a:lnTo>
                <a:lnTo>
                  <a:pt x="541602" y="815918"/>
                </a:lnTo>
                <a:lnTo>
                  <a:pt x="545835" y="809845"/>
                </a:lnTo>
                <a:lnTo>
                  <a:pt x="550333" y="803508"/>
                </a:lnTo>
                <a:lnTo>
                  <a:pt x="555096" y="797963"/>
                </a:lnTo>
                <a:lnTo>
                  <a:pt x="560123" y="792682"/>
                </a:lnTo>
                <a:lnTo>
                  <a:pt x="565679" y="787401"/>
                </a:lnTo>
                <a:lnTo>
                  <a:pt x="571500" y="782648"/>
                </a:lnTo>
                <a:lnTo>
                  <a:pt x="577585" y="778423"/>
                </a:lnTo>
                <a:lnTo>
                  <a:pt x="583935" y="774462"/>
                </a:lnTo>
                <a:lnTo>
                  <a:pt x="583935" y="525463"/>
                </a:lnTo>
                <a:close/>
                <a:moveTo>
                  <a:pt x="641615" y="349983"/>
                </a:moveTo>
                <a:lnTo>
                  <a:pt x="627862" y="350247"/>
                </a:lnTo>
                <a:lnTo>
                  <a:pt x="614374" y="350512"/>
                </a:lnTo>
                <a:lnTo>
                  <a:pt x="601150" y="351570"/>
                </a:lnTo>
                <a:lnTo>
                  <a:pt x="587926" y="352628"/>
                </a:lnTo>
                <a:lnTo>
                  <a:pt x="574703" y="354216"/>
                </a:lnTo>
                <a:lnTo>
                  <a:pt x="561479" y="356067"/>
                </a:lnTo>
                <a:lnTo>
                  <a:pt x="548784" y="358184"/>
                </a:lnTo>
                <a:lnTo>
                  <a:pt x="535825" y="360829"/>
                </a:lnTo>
                <a:lnTo>
                  <a:pt x="522866" y="363474"/>
                </a:lnTo>
                <a:lnTo>
                  <a:pt x="510435" y="366649"/>
                </a:lnTo>
                <a:lnTo>
                  <a:pt x="498005" y="369823"/>
                </a:lnTo>
                <a:lnTo>
                  <a:pt x="485575" y="373527"/>
                </a:lnTo>
                <a:lnTo>
                  <a:pt x="473409" y="377759"/>
                </a:lnTo>
                <a:lnTo>
                  <a:pt x="461243" y="381992"/>
                </a:lnTo>
                <a:lnTo>
                  <a:pt x="449077" y="386489"/>
                </a:lnTo>
                <a:lnTo>
                  <a:pt x="437441" y="391251"/>
                </a:lnTo>
                <a:lnTo>
                  <a:pt x="425539" y="396541"/>
                </a:lnTo>
                <a:lnTo>
                  <a:pt x="414167" y="401832"/>
                </a:lnTo>
                <a:lnTo>
                  <a:pt x="402794" y="407388"/>
                </a:lnTo>
                <a:lnTo>
                  <a:pt x="391422" y="413207"/>
                </a:lnTo>
                <a:lnTo>
                  <a:pt x="380579" y="419556"/>
                </a:lnTo>
                <a:lnTo>
                  <a:pt x="369471" y="425905"/>
                </a:lnTo>
                <a:lnTo>
                  <a:pt x="358892" y="432519"/>
                </a:lnTo>
                <a:lnTo>
                  <a:pt x="348313" y="439661"/>
                </a:lnTo>
                <a:lnTo>
                  <a:pt x="337998" y="446804"/>
                </a:lnTo>
                <a:lnTo>
                  <a:pt x="327684" y="454475"/>
                </a:lnTo>
                <a:lnTo>
                  <a:pt x="317634" y="462147"/>
                </a:lnTo>
                <a:lnTo>
                  <a:pt x="307848" y="469818"/>
                </a:lnTo>
                <a:lnTo>
                  <a:pt x="298063" y="478019"/>
                </a:lnTo>
                <a:lnTo>
                  <a:pt x="288806" y="486484"/>
                </a:lnTo>
                <a:lnTo>
                  <a:pt x="279549" y="495214"/>
                </a:lnTo>
                <a:lnTo>
                  <a:pt x="270557" y="503679"/>
                </a:lnTo>
                <a:lnTo>
                  <a:pt x="261565" y="512938"/>
                </a:lnTo>
                <a:lnTo>
                  <a:pt x="253102" y="521932"/>
                </a:lnTo>
                <a:lnTo>
                  <a:pt x="244903" y="531455"/>
                </a:lnTo>
                <a:lnTo>
                  <a:pt x="236705" y="540979"/>
                </a:lnTo>
                <a:lnTo>
                  <a:pt x="228770" y="551031"/>
                </a:lnTo>
                <a:lnTo>
                  <a:pt x="221101" y="560819"/>
                </a:lnTo>
                <a:lnTo>
                  <a:pt x="213695" y="571136"/>
                </a:lnTo>
                <a:lnTo>
                  <a:pt x="206290" y="581453"/>
                </a:lnTo>
                <a:lnTo>
                  <a:pt x="199414" y="592035"/>
                </a:lnTo>
                <a:lnTo>
                  <a:pt x="192802" y="602881"/>
                </a:lnTo>
                <a:lnTo>
                  <a:pt x="186190" y="613727"/>
                </a:lnTo>
                <a:lnTo>
                  <a:pt x="180107" y="624837"/>
                </a:lnTo>
                <a:lnTo>
                  <a:pt x="174289" y="635948"/>
                </a:lnTo>
                <a:lnTo>
                  <a:pt x="168470" y="647587"/>
                </a:lnTo>
                <a:lnTo>
                  <a:pt x="163181" y="659227"/>
                </a:lnTo>
                <a:lnTo>
                  <a:pt x="158156" y="670602"/>
                </a:lnTo>
                <a:lnTo>
                  <a:pt x="153395" y="682506"/>
                </a:lnTo>
                <a:lnTo>
                  <a:pt x="148635" y="694410"/>
                </a:lnTo>
                <a:lnTo>
                  <a:pt x="144403" y="706579"/>
                </a:lnTo>
                <a:lnTo>
                  <a:pt x="140436" y="719012"/>
                </a:lnTo>
                <a:lnTo>
                  <a:pt x="136733" y="731181"/>
                </a:lnTo>
                <a:lnTo>
                  <a:pt x="133295" y="743614"/>
                </a:lnTo>
                <a:lnTo>
                  <a:pt x="130122" y="756577"/>
                </a:lnTo>
                <a:lnTo>
                  <a:pt x="127477" y="769010"/>
                </a:lnTo>
                <a:lnTo>
                  <a:pt x="124832" y="781972"/>
                </a:lnTo>
                <a:lnTo>
                  <a:pt x="122716" y="794935"/>
                </a:lnTo>
                <a:lnTo>
                  <a:pt x="121129" y="808161"/>
                </a:lnTo>
                <a:lnTo>
                  <a:pt x="119543" y="821124"/>
                </a:lnTo>
                <a:lnTo>
                  <a:pt x="118485" y="834351"/>
                </a:lnTo>
                <a:lnTo>
                  <a:pt x="117427" y="847842"/>
                </a:lnTo>
                <a:lnTo>
                  <a:pt x="116898" y="861069"/>
                </a:lnTo>
                <a:lnTo>
                  <a:pt x="116898" y="874825"/>
                </a:lnTo>
                <a:lnTo>
                  <a:pt x="116898" y="888316"/>
                </a:lnTo>
                <a:lnTo>
                  <a:pt x="117427" y="901808"/>
                </a:lnTo>
                <a:lnTo>
                  <a:pt x="118485" y="915035"/>
                </a:lnTo>
                <a:lnTo>
                  <a:pt x="119543" y="928261"/>
                </a:lnTo>
                <a:lnTo>
                  <a:pt x="121129" y="941488"/>
                </a:lnTo>
                <a:lnTo>
                  <a:pt x="122716" y="954451"/>
                </a:lnTo>
                <a:lnTo>
                  <a:pt x="124832" y="967413"/>
                </a:lnTo>
                <a:lnTo>
                  <a:pt x="127477" y="980375"/>
                </a:lnTo>
                <a:lnTo>
                  <a:pt x="130122" y="993073"/>
                </a:lnTo>
                <a:lnTo>
                  <a:pt x="133295" y="1005771"/>
                </a:lnTo>
                <a:lnTo>
                  <a:pt x="136733" y="1018469"/>
                </a:lnTo>
                <a:lnTo>
                  <a:pt x="140436" y="1030637"/>
                </a:lnTo>
                <a:lnTo>
                  <a:pt x="144403" y="1042806"/>
                </a:lnTo>
                <a:lnTo>
                  <a:pt x="148635" y="1054975"/>
                </a:lnTo>
                <a:lnTo>
                  <a:pt x="153395" y="1066879"/>
                </a:lnTo>
                <a:lnTo>
                  <a:pt x="158156" y="1078783"/>
                </a:lnTo>
                <a:lnTo>
                  <a:pt x="163181" y="1090687"/>
                </a:lnTo>
                <a:lnTo>
                  <a:pt x="168470" y="1102062"/>
                </a:lnTo>
                <a:lnTo>
                  <a:pt x="174289" y="1113437"/>
                </a:lnTo>
                <a:lnTo>
                  <a:pt x="180107" y="1124813"/>
                </a:lnTo>
                <a:lnTo>
                  <a:pt x="186190" y="1135659"/>
                </a:lnTo>
                <a:lnTo>
                  <a:pt x="192802" y="1146769"/>
                </a:lnTo>
                <a:lnTo>
                  <a:pt x="199414" y="1157351"/>
                </a:lnTo>
                <a:lnTo>
                  <a:pt x="206290" y="1167932"/>
                </a:lnTo>
                <a:lnTo>
                  <a:pt x="213695" y="1178249"/>
                </a:lnTo>
                <a:lnTo>
                  <a:pt x="221101" y="1188566"/>
                </a:lnTo>
                <a:lnTo>
                  <a:pt x="228770" y="1198354"/>
                </a:lnTo>
                <a:lnTo>
                  <a:pt x="236705" y="1208406"/>
                </a:lnTo>
                <a:lnTo>
                  <a:pt x="244903" y="1217930"/>
                </a:lnTo>
                <a:lnTo>
                  <a:pt x="253102" y="1227453"/>
                </a:lnTo>
                <a:lnTo>
                  <a:pt x="261565" y="1236447"/>
                </a:lnTo>
                <a:lnTo>
                  <a:pt x="270557" y="1245706"/>
                </a:lnTo>
                <a:lnTo>
                  <a:pt x="279549" y="1254436"/>
                </a:lnTo>
                <a:lnTo>
                  <a:pt x="288806" y="1263166"/>
                </a:lnTo>
                <a:lnTo>
                  <a:pt x="298063" y="1271366"/>
                </a:lnTo>
                <a:lnTo>
                  <a:pt x="307848" y="1279567"/>
                </a:lnTo>
                <a:lnTo>
                  <a:pt x="317634" y="1287503"/>
                </a:lnTo>
                <a:lnTo>
                  <a:pt x="327684" y="1295175"/>
                </a:lnTo>
                <a:lnTo>
                  <a:pt x="337998" y="1302582"/>
                </a:lnTo>
                <a:lnTo>
                  <a:pt x="348313" y="1309724"/>
                </a:lnTo>
                <a:lnTo>
                  <a:pt x="358892" y="1316867"/>
                </a:lnTo>
                <a:lnTo>
                  <a:pt x="369471" y="1323480"/>
                </a:lnTo>
                <a:lnTo>
                  <a:pt x="380579" y="1329829"/>
                </a:lnTo>
                <a:lnTo>
                  <a:pt x="391422" y="1336178"/>
                </a:lnTo>
                <a:lnTo>
                  <a:pt x="402794" y="1341998"/>
                </a:lnTo>
                <a:lnTo>
                  <a:pt x="414167" y="1347553"/>
                </a:lnTo>
                <a:lnTo>
                  <a:pt x="425539" y="1353108"/>
                </a:lnTo>
                <a:lnTo>
                  <a:pt x="437441" y="1358399"/>
                </a:lnTo>
                <a:lnTo>
                  <a:pt x="449077" y="1363161"/>
                </a:lnTo>
                <a:lnTo>
                  <a:pt x="461243" y="1367922"/>
                </a:lnTo>
                <a:lnTo>
                  <a:pt x="473409" y="1372155"/>
                </a:lnTo>
                <a:lnTo>
                  <a:pt x="485575" y="1375858"/>
                </a:lnTo>
                <a:lnTo>
                  <a:pt x="498005" y="1379562"/>
                </a:lnTo>
                <a:lnTo>
                  <a:pt x="510435" y="1383001"/>
                </a:lnTo>
                <a:lnTo>
                  <a:pt x="522866" y="1385911"/>
                </a:lnTo>
                <a:lnTo>
                  <a:pt x="535825" y="1389085"/>
                </a:lnTo>
                <a:lnTo>
                  <a:pt x="548784" y="1391466"/>
                </a:lnTo>
                <a:lnTo>
                  <a:pt x="561479" y="1393582"/>
                </a:lnTo>
                <a:lnTo>
                  <a:pt x="574703" y="1395434"/>
                </a:lnTo>
                <a:lnTo>
                  <a:pt x="587926" y="1396757"/>
                </a:lnTo>
                <a:lnTo>
                  <a:pt x="601150" y="1398080"/>
                </a:lnTo>
                <a:lnTo>
                  <a:pt x="614374" y="1398873"/>
                </a:lnTo>
                <a:lnTo>
                  <a:pt x="627862" y="1399402"/>
                </a:lnTo>
                <a:lnTo>
                  <a:pt x="641615" y="1399402"/>
                </a:lnTo>
                <a:lnTo>
                  <a:pt x="654838" y="1399402"/>
                </a:lnTo>
                <a:lnTo>
                  <a:pt x="668327" y="1398873"/>
                </a:lnTo>
                <a:lnTo>
                  <a:pt x="681815" y="1398080"/>
                </a:lnTo>
                <a:lnTo>
                  <a:pt x="695038" y="1396757"/>
                </a:lnTo>
                <a:lnTo>
                  <a:pt x="707998" y="1395434"/>
                </a:lnTo>
                <a:lnTo>
                  <a:pt x="721221" y="1393582"/>
                </a:lnTo>
                <a:lnTo>
                  <a:pt x="734181" y="1391466"/>
                </a:lnTo>
                <a:lnTo>
                  <a:pt x="746875" y="1389085"/>
                </a:lnTo>
                <a:lnTo>
                  <a:pt x="759835" y="1385911"/>
                </a:lnTo>
                <a:lnTo>
                  <a:pt x="772529" y="1383001"/>
                </a:lnTo>
                <a:lnTo>
                  <a:pt x="784695" y="1379562"/>
                </a:lnTo>
                <a:lnTo>
                  <a:pt x="797390" y="1375858"/>
                </a:lnTo>
                <a:lnTo>
                  <a:pt x="809556" y="1372155"/>
                </a:lnTo>
                <a:lnTo>
                  <a:pt x="821457" y="1367922"/>
                </a:lnTo>
                <a:lnTo>
                  <a:pt x="833623" y="1363161"/>
                </a:lnTo>
                <a:lnTo>
                  <a:pt x="845524" y="1358399"/>
                </a:lnTo>
                <a:lnTo>
                  <a:pt x="857161" y="1353108"/>
                </a:lnTo>
                <a:lnTo>
                  <a:pt x="868798" y="1347553"/>
                </a:lnTo>
                <a:lnTo>
                  <a:pt x="879906" y="1341998"/>
                </a:lnTo>
                <a:lnTo>
                  <a:pt x="891278" y="1336178"/>
                </a:lnTo>
                <a:lnTo>
                  <a:pt x="902386" y="1329829"/>
                </a:lnTo>
                <a:lnTo>
                  <a:pt x="913230" y="1323480"/>
                </a:lnTo>
                <a:lnTo>
                  <a:pt x="924073" y="1316867"/>
                </a:lnTo>
                <a:lnTo>
                  <a:pt x="934387" y="1309724"/>
                </a:lnTo>
                <a:lnTo>
                  <a:pt x="944966" y="1302582"/>
                </a:lnTo>
                <a:lnTo>
                  <a:pt x="955016" y="1295175"/>
                </a:lnTo>
                <a:lnTo>
                  <a:pt x="965066" y="1287503"/>
                </a:lnTo>
                <a:lnTo>
                  <a:pt x="974852" y="1279567"/>
                </a:lnTo>
                <a:lnTo>
                  <a:pt x="984638" y="1271366"/>
                </a:lnTo>
                <a:lnTo>
                  <a:pt x="993894" y="1263166"/>
                </a:lnTo>
                <a:lnTo>
                  <a:pt x="1003151" y="1254436"/>
                </a:lnTo>
                <a:lnTo>
                  <a:pt x="1012143" y="1245706"/>
                </a:lnTo>
                <a:lnTo>
                  <a:pt x="1021135" y="1236447"/>
                </a:lnTo>
                <a:lnTo>
                  <a:pt x="1029598" y="1227453"/>
                </a:lnTo>
                <a:lnTo>
                  <a:pt x="1038061" y="1217930"/>
                </a:lnTo>
                <a:lnTo>
                  <a:pt x="1045996" y="1208406"/>
                </a:lnTo>
                <a:lnTo>
                  <a:pt x="1054194" y="1198354"/>
                </a:lnTo>
                <a:lnTo>
                  <a:pt x="1061599" y="1188566"/>
                </a:lnTo>
                <a:lnTo>
                  <a:pt x="1069005" y="1178249"/>
                </a:lnTo>
                <a:lnTo>
                  <a:pt x="1076410" y="1167932"/>
                </a:lnTo>
                <a:lnTo>
                  <a:pt x="1083286" y="1157351"/>
                </a:lnTo>
                <a:lnTo>
                  <a:pt x="1090163" y="1146769"/>
                </a:lnTo>
                <a:lnTo>
                  <a:pt x="1096510" y="1135659"/>
                </a:lnTo>
                <a:lnTo>
                  <a:pt x="1102593" y="1124813"/>
                </a:lnTo>
                <a:lnTo>
                  <a:pt x="1108676" y="1113437"/>
                </a:lnTo>
                <a:lnTo>
                  <a:pt x="1114230" y="1102062"/>
                </a:lnTo>
                <a:lnTo>
                  <a:pt x="1119519" y="1090687"/>
                </a:lnTo>
                <a:lnTo>
                  <a:pt x="1124544" y="1078783"/>
                </a:lnTo>
                <a:lnTo>
                  <a:pt x="1129834" y="1066879"/>
                </a:lnTo>
                <a:lnTo>
                  <a:pt x="1134330" y="1054975"/>
                </a:lnTo>
                <a:lnTo>
                  <a:pt x="1138297" y="1042806"/>
                </a:lnTo>
                <a:lnTo>
                  <a:pt x="1142264" y="1030637"/>
                </a:lnTo>
                <a:lnTo>
                  <a:pt x="1146231" y="1018469"/>
                </a:lnTo>
                <a:lnTo>
                  <a:pt x="1149669" y="1005771"/>
                </a:lnTo>
                <a:lnTo>
                  <a:pt x="1152579" y="993073"/>
                </a:lnTo>
                <a:lnTo>
                  <a:pt x="1155488" y="980375"/>
                </a:lnTo>
                <a:lnTo>
                  <a:pt x="1157868" y="967413"/>
                </a:lnTo>
                <a:lnTo>
                  <a:pt x="1159984" y="954451"/>
                </a:lnTo>
                <a:lnTo>
                  <a:pt x="1161835" y="941488"/>
                </a:lnTo>
                <a:lnTo>
                  <a:pt x="1163158" y="928261"/>
                </a:lnTo>
                <a:lnTo>
                  <a:pt x="1164745" y="915035"/>
                </a:lnTo>
                <a:lnTo>
                  <a:pt x="1165538" y="901808"/>
                </a:lnTo>
                <a:lnTo>
                  <a:pt x="1166067" y="888316"/>
                </a:lnTo>
                <a:lnTo>
                  <a:pt x="1166067" y="874825"/>
                </a:lnTo>
                <a:lnTo>
                  <a:pt x="1166067" y="861069"/>
                </a:lnTo>
                <a:lnTo>
                  <a:pt x="1165538" y="847842"/>
                </a:lnTo>
                <a:lnTo>
                  <a:pt x="1164745" y="834351"/>
                </a:lnTo>
                <a:lnTo>
                  <a:pt x="1163158" y="821124"/>
                </a:lnTo>
                <a:lnTo>
                  <a:pt x="1161835" y="808161"/>
                </a:lnTo>
                <a:lnTo>
                  <a:pt x="1159984" y="794935"/>
                </a:lnTo>
                <a:lnTo>
                  <a:pt x="1157868" y="781972"/>
                </a:lnTo>
                <a:lnTo>
                  <a:pt x="1155488" y="769010"/>
                </a:lnTo>
                <a:lnTo>
                  <a:pt x="1152579" y="756577"/>
                </a:lnTo>
                <a:lnTo>
                  <a:pt x="1149669" y="743614"/>
                </a:lnTo>
                <a:lnTo>
                  <a:pt x="1146231" y="731181"/>
                </a:lnTo>
                <a:lnTo>
                  <a:pt x="1142264" y="719012"/>
                </a:lnTo>
                <a:lnTo>
                  <a:pt x="1138297" y="706579"/>
                </a:lnTo>
                <a:lnTo>
                  <a:pt x="1134330" y="694410"/>
                </a:lnTo>
                <a:lnTo>
                  <a:pt x="1129834" y="682506"/>
                </a:lnTo>
                <a:lnTo>
                  <a:pt x="1124544" y="670602"/>
                </a:lnTo>
                <a:lnTo>
                  <a:pt x="1119519" y="659227"/>
                </a:lnTo>
                <a:lnTo>
                  <a:pt x="1114230" y="647587"/>
                </a:lnTo>
                <a:lnTo>
                  <a:pt x="1108676" y="635948"/>
                </a:lnTo>
                <a:lnTo>
                  <a:pt x="1102593" y="624837"/>
                </a:lnTo>
                <a:lnTo>
                  <a:pt x="1096510" y="613727"/>
                </a:lnTo>
                <a:lnTo>
                  <a:pt x="1090163" y="602881"/>
                </a:lnTo>
                <a:lnTo>
                  <a:pt x="1083286" y="592035"/>
                </a:lnTo>
                <a:lnTo>
                  <a:pt x="1076410" y="581453"/>
                </a:lnTo>
                <a:lnTo>
                  <a:pt x="1069005" y="571136"/>
                </a:lnTo>
                <a:lnTo>
                  <a:pt x="1061599" y="560819"/>
                </a:lnTo>
                <a:lnTo>
                  <a:pt x="1054194" y="551031"/>
                </a:lnTo>
                <a:lnTo>
                  <a:pt x="1045996" y="540979"/>
                </a:lnTo>
                <a:lnTo>
                  <a:pt x="1038061" y="531455"/>
                </a:lnTo>
                <a:lnTo>
                  <a:pt x="1029598" y="521932"/>
                </a:lnTo>
                <a:lnTo>
                  <a:pt x="1021135" y="512938"/>
                </a:lnTo>
                <a:lnTo>
                  <a:pt x="1012143" y="503679"/>
                </a:lnTo>
                <a:lnTo>
                  <a:pt x="1003151" y="495214"/>
                </a:lnTo>
                <a:lnTo>
                  <a:pt x="993894" y="486484"/>
                </a:lnTo>
                <a:lnTo>
                  <a:pt x="984638" y="478019"/>
                </a:lnTo>
                <a:lnTo>
                  <a:pt x="974852" y="469818"/>
                </a:lnTo>
                <a:lnTo>
                  <a:pt x="965066" y="462147"/>
                </a:lnTo>
                <a:lnTo>
                  <a:pt x="955016" y="454475"/>
                </a:lnTo>
                <a:lnTo>
                  <a:pt x="944966" y="446804"/>
                </a:lnTo>
                <a:lnTo>
                  <a:pt x="934387" y="439661"/>
                </a:lnTo>
                <a:lnTo>
                  <a:pt x="924073" y="432519"/>
                </a:lnTo>
                <a:lnTo>
                  <a:pt x="913230" y="425905"/>
                </a:lnTo>
                <a:lnTo>
                  <a:pt x="902386" y="419556"/>
                </a:lnTo>
                <a:lnTo>
                  <a:pt x="891278" y="413207"/>
                </a:lnTo>
                <a:lnTo>
                  <a:pt x="879906" y="407388"/>
                </a:lnTo>
                <a:lnTo>
                  <a:pt x="868798" y="401832"/>
                </a:lnTo>
                <a:lnTo>
                  <a:pt x="857161" y="396541"/>
                </a:lnTo>
                <a:lnTo>
                  <a:pt x="845524" y="391251"/>
                </a:lnTo>
                <a:lnTo>
                  <a:pt x="833623" y="386489"/>
                </a:lnTo>
                <a:lnTo>
                  <a:pt x="821457" y="381992"/>
                </a:lnTo>
                <a:lnTo>
                  <a:pt x="809556" y="377759"/>
                </a:lnTo>
                <a:lnTo>
                  <a:pt x="797390" y="373527"/>
                </a:lnTo>
                <a:lnTo>
                  <a:pt x="784695" y="369823"/>
                </a:lnTo>
                <a:lnTo>
                  <a:pt x="772529" y="366649"/>
                </a:lnTo>
                <a:lnTo>
                  <a:pt x="759835" y="363474"/>
                </a:lnTo>
                <a:lnTo>
                  <a:pt x="746875" y="360829"/>
                </a:lnTo>
                <a:lnTo>
                  <a:pt x="734181" y="358184"/>
                </a:lnTo>
                <a:lnTo>
                  <a:pt x="721221" y="356067"/>
                </a:lnTo>
                <a:lnTo>
                  <a:pt x="707998" y="354216"/>
                </a:lnTo>
                <a:lnTo>
                  <a:pt x="695038" y="352628"/>
                </a:lnTo>
                <a:lnTo>
                  <a:pt x="681815" y="351570"/>
                </a:lnTo>
                <a:lnTo>
                  <a:pt x="668327" y="350512"/>
                </a:lnTo>
                <a:lnTo>
                  <a:pt x="654838" y="350247"/>
                </a:lnTo>
                <a:lnTo>
                  <a:pt x="641615" y="349983"/>
                </a:lnTo>
                <a:close/>
                <a:moveTo>
                  <a:pt x="524717" y="0"/>
                </a:moveTo>
                <a:lnTo>
                  <a:pt x="757983" y="0"/>
                </a:lnTo>
                <a:lnTo>
                  <a:pt x="757983" y="116926"/>
                </a:lnTo>
                <a:lnTo>
                  <a:pt x="699799" y="116926"/>
                </a:lnTo>
                <a:lnTo>
                  <a:pt x="699799" y="236232"/>
                </a:lnTo>
                <a:lnTo>
                  <a:pt x="711171" y="237555"/>
                </a:lnTo>
                <a:lnTo>
                  <a:pt x="722544" y="238877"/>
                </a:lnTo>
                <a:lnTo>
                  <a:pt x="734181" y="240200"/>
                </a:lnTo>
                <a:lnTo>
                  <a:pt x="745289" y="242052"/>
                </a:lnTo>
                <a:lnTo>
                  <a:pt x="756661" y="243903"/>
                </a:lnTo>
                <a:lnTo>
                  <a:pt x="767504" y="246020"/>
                </a:lnTo>
                <a:lnTo>
                  <a:pt x="778877" y="248665"/>
                </a:lnTo>
                <a:lnTo>
                  <a:pt x="789985" y="251046"/>
                </a:lnTo>
                <a:lnTo>
                  <a:pt x="800828" y="253691"/>
                </a:lnTo>
                <a:lnTo>
                  <a:pt x="811672" y="256601"/>
                </a:lnTo>
                <a:lnTo>
                  <a:pt x="822515" y="259776"/>
                </a:lnTo>
                <a:lnTo>
                  <a:pt x="833359" y="262950"/>
                </a:lnTo>
                <a:lnTo>
                  <a:pt x="843673" y="266654"/>
                </a:lnTo>
                <a:lnTo>
                  <a:pt x="854516" y="270093"/>
                </a:lnTo>
                <a:lnTo>
                  <a:pt x="865095" y="273796"/>
                </a:lnTo>
                <a:lnTo>
                  <a:pt x="875145" y="277764"/>
                </a:lnTo>
                <a:lnTo>
                  <a:pt x="885724" y="281997"/>
                </a:lnTo>
                <a:lnTo>
                  <a:pt x="895774" y="286494"/>
                </a:lnTo>
                <a:lnTo>
                  <a:pt x="905824" y="290991"/>
                </a:lnTo>
                <a:lnTo>
                  <a:pt x="915874" y="295488"/>
                </a:lnTo>
                <a:lnTo>
                  <a:pt x="925924" y="300250"/>
                </a:lnTo>
                <a:lnTo>
                  <a:pt x="935445" y="305541"/>
                </a:lnTo>
                <a:lnTo>
                  <a:pt x="945495" y="310567"/>
                </a:lnTo>
                <a:lnTo>
                  <a:pt x="955016" y="315858"/>
                </a:lnTo>
                <a:lnTo>
                  <a:pt x="964537" y="321148"/>
                </a:lnTo>
                <a:lnTo>
                  <a:pt x="973794" y="327233"/>
                </a:lnTo>
                <a:lnTo>
                  <a:pt x="983315" y="332788"/>
                </a:lnTo>
                <a:lnTo>
                  <a:pt x="992307" y="338608"/>
                </a:lnTo>
                <a:lnTo>
                  <a:pt x="1001564" y="344957"/>
                </a:lnTo>
                <a:lnTo>
                  <a:pt x="1010556" y="351041"/>
                </a:lnTo>
                <a:lnTo>
                  <a:pt x="1019548" y="357390"/>
                </a:lnTo>
                <a:lnTo>
                  <a:pt x="1028276" y="364268"/>
                </a:lnTo>
                <a:lnTo>
                  <a:pt x="1156017" y="236232"/>
                </a:lnTo>
                <a:lnTo>
                  <a:pt x="1279791" y="360035"/>
                </a:lnTo>
                <a:lnTo>
                  <a:pt x="1152050" y="487807"/>
                </a:lnTo>
                <a:lnTo>
                  <a:pt x="1159455" y="498124"/>
                </a:lnTo>
                <a:lnTo>
                  <a:pt x="1167125" y="508441"/>
                </a:lnTo>
                <a:lnTo>
                  <a:pt x="1174001" y="518758"/>
                </a:lnTo>
                <a:lnTo>
                  <a:pt x="1180877" y="529604"/>
                </a:lnTo>
                <a:lnTo>
                  <a:pt x="1187754" y="540185"/>
                </a:lnTo>
                <a:lnTo>
                  <a:pt x="1194366" y="551031"/>
                </a:lnTo>
                <a:lnTo>
                  <a:pt x="1200449" y="561877"/>
                </a:lnTo>
                <a:lnTo>
                  <a:pt x="1206796" y="573252"/>
                </a:lnTo>
                <a:lnTo>
                  <a:pt x="1212614" y="584627"/>
                </a:lnTo>
                <a:lnTo>
                  <a:pt x="1218433" y="596003"/>
                </a:lnTo>
                <a:lnTo>
                  <a:pt x="1223987" y="607642"/>
                </a:lnTo>
                <a:lnTo>
                  <a:pt x="1229276" y="619017"/>
                </a:lnTo>
                <a:lnTo>
                  <a:pt x="1234037" y="630922"/>
                </a:lnTo>
                <a:lnTo>
                  <a:pt x="1239062" y="643090"/>
                </a:lnTo>
                <a:lnTo>
                  <a:pt x="1243558" y="654730"/>
                </a:lnTo>
                <a:lnTo>
                  <a:pt x="1248054" y="667163"/>
                </a:lnTo>
                <a:lnTo>
                  <a:pt x="1252021" y="679332"/>
                </a:lnTo>
                <a:lnTo>
                  <a:pt x="1255724" y="691501"/>
                </a:lnTo>
                <a:lnTo>
                  <a:pt x="1259691" y="704198"/>
                </a:lnTo>
                <a:lnTo>
                  <a:pt x="1262864" y="716896"/>
                </a:lnTo>
                <a:lnTo>
                  <a:pt x="1266038" y="729329"/>
                </a:lnTo>
                <a:lnTo>
                  <a:pt x="1268683" y="742292"/>
                </a:lnTo>
                <a:lnTo>
                  <a:pt x="1271328" y="755254"/>
                </a:lnTo>
                <a:lnTo>
                  <a:pt x="1273708" y="767952"/>
                </a:lnTo>
                <a:lnTo>
                  <a:pt x="1275559" y="781179"/>
                </a:lnTo>
                <a:lnTo>
                  <a:pt x="1277675" y="794406"/>
                </a:lnTo>
                <a:lnTo>
                  <a:pt x="1279262" y="807632"/>
                </a:lnTo>
                <a:lnTo>
                  <a:pt x="1280584" y="820595"/>
                </a:lnTo>
                <a:lnTo>
                  <a:pt x="1281378" y="834086"/>
                </a:lnTo>
                <a:lnTo>
                  <a:pt x="1282171" y="847842"/>
                </a:lnTo>
                <a:lnTo>
                  <a:pt x="1282435" y="861069"/>
                </a:lnTo>
                <a:lnTo>
                  <a:pt x="1282700" y="874825"/>
                </a:lnTo>
                <a:lnTo>
                  <a:pt x="1282435" y="891226"/>
                </a:lnTo>
                <a:lnTo>
                  <a:pt x="1281907" y="907892"/>
                </a:lnTo>
                <a:lnTo>
                  <a:pt x="1280849" y="924293"/>
                </a:lnTo>
                <a:lnTo>
                  <a:pt x="1279526" y="940430"/>
                </a:lnTo>
                <a:lnTo>
                  <a:pt x="1277675" y="956302"/>
                </a:lnTo>
                <a:lnTo>
                  <a:pt x="1275030" y="972439"/>
                </a:lnTo>
                <a:lnTo>
                  <a:pt x="1272650" y="988311"/>
                </a:lnTo>
                <a:lnTo>
                  <a:pt x="1269476" y="1003919"/>
                </a:lnTo>
                <a:lnTo>
                  <a:pt x="1266303" y="1019527"/>
                </a:lnTo>
                <a:lnTo>
                  <a:pt x="1262600" y="1035134"/>
                </a:lnTo>
                <a:lnTo>
                  <a:pt x="1258368" y="1050478"/>
                </a:lnTo>
                <a:lnTo>
                  <a:pt x="1253608" y="1065292"/>
                </a:lnTo>
                <a:lnTo>
                  <a:pt x="1248847" y="1080370"/>
                </a:lnTo>
                <a:lnTo>
                  <a:pt x="1243822" y="1095184"/>
                </a:lnTo>
                <a:lnTo>
                  <a:pt x="1238004" y="1109999"/>
                </a:lnTo>
                <a:lnTo>
                  <a:pt x="1232185" y="1124284"/>
                </a:lnTo>
                <a:lnTo>
                  <a:pt x="1226103" y="1138569"/>
                </a:lnTo>
                <a:lnTo>
                  <a:pt x="1219226" y="1152854"/>
                </a:lnTo>
                <a:lnTo>
                  <a:pt x="1212350" y="1166874"/>
                </a:lnTo>
                <a:lnTo>
                  <a:pt x="1205209" y="1180365"/>
                </a:lnTo>
                <a:lnTo>
                  <a:pt x="1197539" y="1193857"/>
                </a:lnTo>
                <a:lnTo>
                  <a:pt x="1189869" y="1207348"/>
                </a:lnTo>
                <a:lnTo>
                  <a:pt x="1181406" y="1220575"/>
                </a:lnTo>
                <a:lnTo>
                  <a:pt x="1173208" y="1233273"/>
                </a:lnTo>
                <a:lnTo>
                  <a:pt x="1164480" y="1245971"/>
                </a:lnTo>
                <a:lnTo>
                  <a:pt x="1155223" y="1258668"/>
                </a:lnTo>
                <a:lnTo>
                  <a:pt x="1145967" y="1270573"/>
                </a:lnTo>
                <a:lnTo>
                  <a:pt x="1136181" y="1282741"/>
                </a:lnTo>
                <a:lnTo>
                  <a:pt x="1126396" y="1294646"/>
                </a:lnTo>
                <a:lnTo>
                  <a:pt x="1116081" y="1306021"/>
                </a:lnTo>
                <a:lnTo>
                  <a:pt x="1105502" y="1317396"/>
                </a:lnTo>
                <a:lnTo>
                  <a:pt x="1094923" y="1328242"/>
                </a:lnTo>
                <a:lnTo>
                  <a:pt x="1083815" y="1339088"/>
                </a:lnTo>
                <a:lnTo>
                  <a:pt x="1072707" y="1349669"/>
                </a:lnTo>
                <a:lnTo>
                  <a:pt x="1061071" y="1359722"/>
                </a:lnTo>
                <a:lnTo>
                  <a:pt x="1049169" y="1369774"/>
                </a:lnTo>
                <a:lnTo>
                  <a:pt x="1037268" y="1379297"/>
                </a:lnTo>
                <a:lnTo>
                  <a:pt x="1025102" y="1388821"/>
                </a:lnTo>
                <a:lnTo>
                  <a:pt x="1012407" y="1397815"/>
                </a:lnTo>
                <a:lnTo>
                  <a:pt x="999977" y="1406809"/>
                </a:lnTo>
                <a:lnTo>
                  <a:pt x="987018" y="1415010"/>
                </a:lnTo>
                <a:lnTo>
                  <a:pt x="973794" y="1423211"/>
                </a:lnTo>
                <a:lnTo>
                  <a:pt x="960570" y="1431147"/>
                </a:lnTo>
                <a:lnTo>
                  <a:pt x="947082" y="1438554"/>
                </a:lnTo>
                <a:lnTo>
                  <a:pt x="933330" y="1445961"/>
                </a:lnTo>
                <a:lnTo>
                  <a:pt x="919313" y="1452839"/>
                </a:lnTo>
                <a:lnTo>
                  <a:pt x="905295" y="1459452"/>
                </a:lnTo>
                <a:lnTo>
                  <a:pt x="891014" y="1465801"/>
                </a:lnTo>
                <a:lnTo>
                  <a:pt x="876468" y="1471621"/>
                </a:lnTo>
                <a:lnTo>
                  <a:pt x="861657" y="1477176"/>
                </a:lnTo>
                <a:lnTo>
                  <a:pt x="847111" y="1482467"/>
                </a:lnTo>
                <a:lnTo>
                  <a:pt x="832036" y="1487493"/>
                </a:lnTo>
                <a:lnTo>
                  <a:pt x="816961" y="1491726"/>
                </a:lnTo>
                <a:lnTo>
                  <a:pt x="801622" y="1495958"/>
                </a:lnTo>
                <a:lnTo>
                  <a:pt x="786018" y="1499926"/>
                </a:lnTo>
                <a:lnTo>
                  <a:pt x="770678" y="1503101"/>
                </a:lnTo>
                <a:lnTo>
                  <a:pt x="755074" y="1506275"/>
                </a:lnTo>
                <a:lnTo>
                  <a:pt x="739206" y="1508656"/>
                </a:lnTo>
                <a:lnTo>
                  <a:pt x="723073" y="1511037"/>
                </a:lnTo>
                <a:lnTo>
                  <a:pt x="706940" y="1512889"/>
                </a:lnTo>
                <a:lnTo>
                  <a:pt x="690542" y="1514211"/>
                </a:lnTo>
                <a:lnTo>
                  <a:pt x="674409" y="1515270"/>
                </a:lnTo>
                <a:lnTo>
                  <a:pt x="658012" y="1515799"/>
                </a:lnTo>
                <a:lnTo>
                  <a:pt x="641615" y="1516063"/>
                </a:lnTo>
                <a:lnTo>
                  <a:pt x="624953" y="1515799"/>
                </a:lnTo>
                <a:lnTo>
                  <a:pt x="608555" y="1515270"/>
                </a:lnTo>
                <a:lnTo>
                  <a:pt x="592158" y="1514211"/>
                </a:lnTo>
                <a:lnTo>
                  <a:pt x="575761" y="1512889"/>
                </a:lnTo>
                <a:lnTo>
                  <a:pt x="559628" y="1511037"/>
                </a:lnTo>
                <a:lnTo>
                  <a:pt x="543759" y="1508656"/>
                </a:lnTo>
                <a:lnTo>
                  <a:pt x="527891" y="1506275"/>
                </a:lnTo>
                <a:lnTo>
                  <a:pt x="512287" y="1503101"/>
                </a:lnTo>
                <a:lnTo>
                  <a:pt x="496683" y="1499926"/>
                </a:lnTo>
                <a:lnTo>
                  <a:pt x="481079" y="1495958"/>
                </a:lnTo>
                <a:lnTo>
                  <a:pt x="465739" y="1491726"/>
                </a:lnTo>
                <a:lnTo>
                  <a:pt x="450929" y="1487493"/>
                </a:lnTo>
                <a:lnTo>
                  <a:pt x="435854" y="1482467"/>
                </a:lnTo>
                <a:lnTo>
                  <a:pt x="421043" y="1477176"/>
                </a:lnTo>
                <a:lnTo>
                  <a:pt x="406233" y="1471621"/>
                </a:lnTo>
                <a:lnTo>
                  <a:pt x="391687" y="1465801"/>
                </a:lnTo>
                <a:lnTo>
                  <a:pt x="377669" y="1459452"/>
                </a:lnTo>
                <a:lnTo>
                  <a:pt x="363388" y="1452839"/>
                </a:lnTo>
                <a:lnTo>
                  <a:pt x="349371" y="1445961"/>
                </a:lnTo>
                <a:lnTo>
                  <a:pt x="335618" y="1438554"/>
                </a:lnTo>
                <a:lnTo>
                  <a:pt x="322394" y="1431147"/>
                </a:lnTo>
                <a:lnTo>
                  <a:pt x="308906" y="1423211"/>
                </a:lnTo>
                <a:lnTo>
                  <a:pt x="295682" y="1415010"/>
                </a:lnTo>
                <a:lnTo>
                  <a:pt x="282988" y="1406809"/>
                </a:lnTo>
                <a:lnTo>
                  <a:pt x="270293" y="1397815"/>
                </a:lnTo>
                <a:lnTo>
                  <a:pt x="257598" y="1388821"/>
                </a:lnTo>
                <a:lnTo>
                  <a:pt x="245697" y="1379297"/>
                </a:lnTo>
                <a:lnTo>
                  <a:pt x="233531" y="1369774"/>
                </a:lnTo>
                <a:lnTo>
                  <a:pt x="221630" y="1359722"/>
                </a:lnTo>
                <a:lnTo>
                  <a:pt x="210257" y="1349669"/>
                </a:lnTo>
                <a:lnTo>
                  <a:pt x="198885" y="1339088"/>
                </a:lnTo>
                <a:lnTo>
                  <a:pt x="188041" y="1328242"/>
                </a:lnTo>
                <a:lnTo>
                  <a:pt x="177198" y="1317396"/>
                </a:lnTo>
                <a:lnTo>
                  <a:pt x="166619" y="1306021"/>
                </a:lnTo>
                <a:lnTo>
                  <a:pt x="156569" y="1294646"/>
                </a:lnTo>
                <a:lnTo>
                  <a:pt x="146519" y="1282741"/>
                </a:lnTo>
                <a:lnTo>
                  <a:pt x="136998" y="1270573"/>
                </a:lnTo>
                <a:lnTo>
                  <a:pt x="127477" y="1258668"/>
                </a:lnTo>
                <a:lnTo>
                  <a:pt x="118485" y="1245971"/>
                </a:lnTo>
                <a:lnTo>
                  <a:pt x="109493" y="1233273"/>
                </a:lnTo>
                <a:lnTo>
                  <a:pt x="101294" y="1220575"/>
                </a:lnTo>
                <a:lnTo>
                  <a:pt x="92831" y="1207348"/>
                </a:lnTo>
                <a:lnTo>
                  <a:pt x="85161" y="1193857"/>
                </a:lnTo>
                <a:lnTo>
                  <a:pt x="77756" y="1180365"/>
                </a:lnTo>
                <a:lnTo>
                  <a:pt x="70350" y="1166874"/>
                </a:lnTo>
                <a:lnTo>
                  <a:pt x="63474" y="1152854"/>
                </a:lnTo>
                <a:lnTo>
                  <a:pt x="56862" y="1138569"/>
                </a:lnTo>
                <a:lnTo>
                  <a:pt x="50515" y="1124284"/>
                </a:lnTo>
                <a:lnTo>
                  <a:pt x="44696" y="1109999"/>
                </a:lnTo>
                <a:lnTo>
                  <a:pt x="39142" y="1095184"/>
                </a:lnTo>
                <a:lnTo>
                  <a:pt x="33853" y="1080370"/>
                </a:lnTo>
                <a:lnTo>
                  <a:pt x="29092" y="1065292"/>
                </a:lnTo>
                <a:lnTo>
                  <a:pt x="24596" y="1050478"/>
                </a:lnTo>
                <a:lnTo>
                  <a:pt x="20365" y="1035134"/>
                </a:lnTo>
                <a:lnTo>
                  <a:pt x="16398" y="1019527"/>
                </a:lnTo>
                <a:lnTo>
                  <a:pt x="13224" y="1003919"/>
                </a:lnTo>
                <a:lnTo>
                  <a:pt x="10315" y="988311"/>
                </a:lnTo>
                <a:lnTo>
                  <a:pt x="7670" y="972439"/>
                </a:lnTo>
                <a:lnTo>
                  <a:pt x="5290" y="956302"/>
                </a:lnTo>
                <a:lnTo>
                  <a:pt x="3703" y="940430"/>
                </a:lnTo>
                <a:lnTo>
                  <a:pt x="2116" y="924293"/>
                </a:lnTo>
                <a:lnTo>
                  <a:pt x="1058" y="907892"/>
                </a:lnTo>
                <a:lnTo>
                  <a:pt x="529" y="891226"/>
                </a:lnTo>
                <a:lnTo>
                  <a:pt x="0" y="874825"/>
                </a:lnTo>
                <a:lnTo>
                  <a:pt x="529" y="858953"/>
                </a:lnTo>
                <a:lnTo>
                  <a:pt x="1058" y="843345"/>
                </a:lnTo>
                <a:lnTo>
                  <a:pt x="1852" y="828266"/>
                </a:lnTo>
                <a:lnTo>
                  <a:pt x="3174" y="812923"/>
                </a:lnTo>
                <a:lnTo>
                  <a:pt x="4761" y="797580"/>
                </a:lnTo>
                <a:lnTo>
                  <a:pt x="6877" y="782237"/>
                </a:lnTo>
                <a:lnTo>
                  <a:pt x="9257" y="767158"/>
                </a:lnTo>
                <a:lnTo>
                  <a:pt x="11902" y="752609"/>
                </a:lnTo>
                <a:lnTo>
                  <a:pt x="14811" y="737795"/>
                </a:lnTo>
                <a:lnTo>
                  <a:pt x="18249" y="722980"/>
                </a:lnTo>
                <a:lnTo>
                  <a:pt x="21952" y="708431"/>
                </a:lnTo>
                <a:lnTo>
                  <a:pt x="25919" y="693881"/>
                </a:lnTo>
                <a:lnTo>
                  <a:pt x="30415" y="679861"/>
                </a:lnTo>
                <a:lnTo>
                  <a:pt x="34911" y="665840"/>
                </a:lnTo>
                <a:lnTo>
                  <a:pt x="40200" y="651820"/>
                </a:lnTo>
                <a:lnTo>
                  <a:pt x="45225" y="637799"/>
                </a:lnTo>
                <a:lnTo>
                  <a:pt x="50779" y="624308"/>
                </a:lnTo>
                <a:lnTo>
                  <a:pt x="56862" y="610817"/>
                </a:lnTo>
                <a:lnTo>
                  <a:pt x="63210" y="597325"/>
                </a:lnTo>
                <a:lnTo>
                  <a:pt x="69557" y="584363"/>
                </a:lnTo>
                <a:lnTo>
                  <a:pt x="76433" y="571401"/>
                </a:lnTo>
                <a:lnTo>
                  <a:pt x="83574" y="558438"/>
                </a:lnTo>
                <a:lnTo>
                  <a:pt x="90715" y="546005"/>
                </a:lnTo>
                <a:lnTo>
                  <a:pt x="98649" y="533572"/>
                </a:lnTo>
                <a:lnTo>
                  <a:pt x="106319" y="521139"/>
                </a:lnTo>
                <a:lnTo>
                  <a:pt x="114782" y="509234"/>
                </a:lnTo>
                <a:lnTo>
                  <a:pt x="122981" y="497330"/>
                </a:lnTo>
                <a:lnTo>
                  <a:pt x="131973" y="485691"/>
                </a:lnTo>
                <a:lnTo>
                  <a:pt x="140701" y="474315"/>
                </a:lnTo>
                <a:lnTo>
                  <a:pt x="149693" y="462940"/>
                </a:lnTo>
                <a:lnTo>
                  <a:pt x="159478" y="451830"/>
                </a:lnTo>
                <a:lnTo>
                  <a:pt x="169264" y="441248"/>
                </a:lnTo>
                <a:lnTo>
                  <a:pt x="179049" y="430402"/>
                </a:lnTo>
                <a:lnTo>
                  <a:pt x="189364" y="420350"/>
                </a:lnTo>
                <a:lnTo>
                  <a:pt x="199678" y="410033"/>
                </a:lnTo>
                <a:lnTo>
                  <a:pt x="210522" y="400245"/>
                </a:lnTo>
                <a:lnTo>
                  <a:pt x="221101" y="390457"/>
                </a:lnTo>
                <a:lnTo>
                  <a:pt x="232209" y="381198"/>
                </a:lnTo>
                <a:lnTo>
                  <a:pt x="243317" y="371940"/>
                </a:lnTo>
                <a:lnTo>
                  <a:pt x="254953" y="363210"/>
                </a:lnTo>
                <a:lnTo>
                  <a:pt x="266855" y="354216"/>
                </a:lnTo>
                <a:lnTo>
                  <a:pt x="278492" y="346015"/>
                </a:lnTo>
                <a:lnTo>
                  <a:pt x="290922" y="337814"/>
                </a:lnTo>
                <a:lnTo>
                  <a:pt x="303088" y="330143"/>
                </a:lnTo>
                <a:lnTo>
                  <a:pt x="315518" y="322471"/>
                </a:lnTo>
                <a:lnTo>
                  <a:pt x="328213" y="315064"/>
                </a:lnTo>
                <a:lnTo>
                  <a:pt x="341172" y="308186"/>
                </a:lnTo>
                <a:lnTo>
                  <a:pt x="354131" y="301308"/>
                </a:lnTo>
                <a:lnTo>
                  <a:pt x="367355" y="294959"/>
                </a:lnTo>
                <a:lnTo>
                  <a:pt x="380843" y="288875"/>
                </a:lnTo>
                <a:lnTo>
                  <a:pt x="394331" y="282790"/>
                </a:lnTo>
                <a:lnTo>
                  <a:pt x="407819" y="277500"/>
                </a:lnTo>
                <a:lnTo>
                  <a:pt x="421837" y="272209"/>
                </a:lnTo>
                <a:lnTo>
                  <a:pt x="435854" y="267447"/>
                </a:lnTo>
                <a:lnTo>
                  <a:pt x="449871" y="262686"/>
                </a:lnTo>
                <a:lnTo>
                  <a:pt x="464153" y="258453"/>
                </a:lnTo>
                <a:lnTo>
                  <a:pt x="478699" y="254485"/>
                </a:lnTo>
                <a:lnTo>
                  <a:pt x="493245" y="251046"/>
                </a:lnTo>
                <a:lnTo>
                  <a:pt x="508055" y="247607"/>
                </a:lnTo>
                <a:lnTo>
                  <a:pt x="522601" y="244433"/>
                </a:lnTo>
                <a:lnTo>
                  <a:pt x="537676" y="242052"/>
                </a:lnTo>
                <a:lnTo>
                  <a:pt x="552751" y="239671"/>
                </a:lnTo>
                <a:lnTo>
                  <a:pt x="567826" y="237819"/>
                </a:lnTo>
                <a:lnTo>
                  <a:pt x="583166" y="236232"/>
                </a:lnTo>
                <a:lnTo>
                  <a:pt x="583166" y="116926"/>
                </a:lnTo>
                <a:lnTo>
                  <a:pt x="524717" y="116926"/>
                </a:lnTo>
                <a:lnTo>
                  <a:pt x="5247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4" name="TextBox 15"/>
          <p:cNvSpPr txBox="1"/>
          <p:nvPr/>
        </p:nvSpPr>
        <p:spPr>
          <a:xfrm>
            <a:off x="1246517" y="5350481"/>
            <a:ext cx="9698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在经验中反思、在研讨中反思、在追问中反思、在</a:t>
            </a: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反思中成长。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 Placeholder 3"/>
          <p:cNvSpPr txBox="1"/>
          <p:nvPr/>
        </p:nvSpPr>
        <p:spPr>
          <a:xfrm>
            <a:off x="8026289" y="3804095"/>
            <a:ext cx="1386075" cy="492443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CN" altLang="en-US" sz="32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反思性</a:t>
            </a:r>
            <a:endParaRPr 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Placeholder 3"/>
          <p:cNvSpPr txBox="1"/>
          <p:nvPr/>
        </p:nvSpPr>
        <p:spPr>
          <a:xfrm>
            <a:off x="8154127" y="893160"/>
            <a:ext cx="1810204" cy="73866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algn="l">
              <a:spcBef>
                <a:spcPct val="20000"/>
              </a:spcBef>
              <a:defRPr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反馈与评价、控制与调节</a:t>
            </a:r>
            <a:endParaRPr 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07189" y="1"/>
            <a:ext cx="10959355" cy="799997"/>
          </a:xfrm>
          <a:prstGeom prst="rect">
            <a:avLst/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199152" y="7833"/>
            <a:ext cx="41454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自我监控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49839"/>
            <a:ext cx="12192000" cy="3796933"/>
          </a:xfrm>
          <a:prstGeom prst="rect">
            <a:avLst/>
          </a:prstGeom>
        </p:spPr>
      </p:pic>
      <p:sp>
        <p:nvSpPr>
          <p:cNvPr id="5" name="剪去单角的矩形 4"/>
          <p:cNvSpPr/>
          <p:nvPr/>
        </p:nvSpPr>
        <p:spPr>
          <a:xfrm rot="10800000" flipH="1">
            <a:off x="640081" y="1049320"/>
            <a:ext cx="3212952" cy="2883053"/>
          </a:xfrm>
          <a:prstGeom prst="snip1Rect">
            <a:avLst/>
          </a:prstGeom>
          <a:solidFill>
            <a:srgbClr val="DC5A8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剪去单角的矩形 5"/>
          <p:cNvSpPr/>
          <p:nvPr/>
        </p:nvSpPr>
        <p:spPr>
          <a:xfrm rot="10800000" flipH="1">
            <a:off x="4503869" y="1049320"/>
            <a:ext cx="3212952" cy="2883053"/>
          </a:xfrm>
          <a:prstGeom prst="snip1Rect">
            <a:avLst/>
          </a:prstGeom>
          <a:solidFill>
            <a:srgbClr val="009B9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剪去单角的矩形 6"/>
          <p:cNvSpPr/>
          <p:nvPr/>
        </p:nvSpPr>
        <p:spPr>
          <a:xfrm rot="10800000" flipH="1">
            <a:off x="8367657" y="1049320"/>
            <a:ext cx="3212952" cy="2883053"/>
          </a:xfrm>
          <a:prstGeom prst="snip1Rect">
            <a:avLst/>
          </a:prstGeom>
          <a:solidFill>
            <a:srgbClr val="F6833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77625" y="5223906"/>
            <a:ext cx="10502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的发展是在掌握和运用知识技能的过程中完成的。思维品质的训练是学生思维能力发展的突破口，教师需要抓住知识，方法之间的渗透和迁移，引导学生发散式思考，立体思考，交给学生灵活解决问题的方法。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05799" y="194061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知识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14876" y="194061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技能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560151" y="1940613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思维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5911235" y="1236817"/>
            <a:ext cx="398218" cy="511629"/>
          </a:xfrm>
          <a:custGeom>
            <a:avLst/>
            <a:gdLst>
              <a:gd name="T0" fmla="*/ 646796 w 5367"/>
              <a:gd name="T1" fmla="*/ 843536 h 6897"/>
              <a:gd name="T2" fmla="*/ 520861 w 5367"/>
              <a:gd name="T3" fmla="*/ 880824 h 6897"/>
              <a:gd name="T4" fmla="*/ 403764 w 5367"/>
              <a:gd name="T5" fmla="*/ 946285 h 6897"/>
              <a:gd name="T6" fmla="*/ 297714 w 5367"/>
              <a:gd name="T7" fmla="*/ 1036605 h 6897"/>
              <a:gd name="T8" fmla="*/ 204644 w 5367"/>
              <a:gd name="T9" fmla="*/ 1149850 h 6897"/>
              <a:gd name="T10" fmla="*/ 126487 w 5367"/>
              <a:gd name="T11" fmla="*/ 1282429 h 6897"/>
              <a:gd name="T12" fmla="*/ 65729 w 5367"/>
              <a:gd name="T13" fmla="*/ 1432134 h 6897"/>
              <a:gd name="T14" fmla="*/ 23475 w 5367"/>
              <a:gd name="T15" fmla="*/ 1595648 h 6897"/>
              <a:gd name="T16" fmla="*/ 2209 w 5367"/>
              <a:gd name="T17" fmla="*/ 1771316 h 6897"/>
              <a:gd name="T18" fmla="*/ 1481389 w 5367"/>
              <a:gd name="T19" fmla="*/ 1905000 h 6897"/>
              <a:gd name="T20" fmla="*/ 1480009 w 5367"/>
              <a:gd name="T21" fmla="*/ 1771316 h 6897"/>
              <a:gd name="T22" fmla="*/ 1459020 w 5367"/>
              <a:gd name="T23" fmla="*/ 1595648 h 6897"/>
              <a:gd name="T24" fmla="*/ 1417041 w 5367"/>
              <a:gd name="T25" fmla="*/ 1432134 h 6897"/>
              <a:gd name="T26" fmla="*/ 1355731 w 5367"/>
              <a:gd name="T27" fmla="*/ 1282429 h 6897"/>
              <a:gd name="T28" fmla="*/ 1277850 w 5367"/>
              <a:gd name="T29" fmla="*/ 1149850 h 6897"/>
              <a:gd name="T30" fmla="*/ 1184780 w 5367"/>
              <a:gd name="T31" fmla="*/ 1036605 h 6897"/>
              <a:gd name="T32" fmla="*/ 1078730 w 5367"/>
              <a:gd name="T33" fmla="*/ 946285 h 6897"/>
              <a:gd name="T34" fmla="*/ 961633 w 5367"/>
              <a:gd name="T35" fmla="*/ 880824 h 6897"/>
              <a:gd name="T36" fmla="*/ 835422 w 5367"/>
              <a:gd name="T37" fmla="*/ 843536 h 6897"/>
              <a:gd name="T38" fmla="*/ 747875 w 5367"/>
              <a:gd name="T39" fmla="*/ 731120 h 6897"/>
              <a:gd name="T40" fmla="*/ 805043 w 5367"/>
              <a:gd name="T41" fmla="*/ 726701 h 6897"/>
              <a:gd name="T42" fmla="*/ 868286 w 5367"/>
              <a:gd name="T43" fmla="*/ 711786 h 6897"/>
              <a:gd name="T44" fmla="*/ 926559 w 5367"/>
              <a:gd name="T45" fmla="*/ 686927 h 6897"/>
              <a:gd name="T46" fmla="*/ 979032 w 5367"/>
              <a:gd name="T47" fmla="*/ 653230 h 6897"/>
              <a:gd name="T48" fmla="*/ 1024876 w 5367"/>
              <a:gd name="T49" fmla="*/ 611246 h 6897"/>
              <a:gd name="T50" fmla="*/ 1063264 w 5367"/>
              <a:gd name="T51" fmla="*/ 562358 h 6897"/>
              <a:gd name="T52" fmla="*/ 1092815 w 5367"/>
              <a:gd name="T53" fmla="*/ 507945 h 6897"/>
              <a:gd name="T54" fmla="*/ 1112699 w 5367"/>
              <a:gd name="T55" fmla="*/ 448008 h 6897"/>
              <a:gd name="T56" fmla="*/ 1121813 w 5367"/>
              <a:gd name="T57" fmla="*/ 384204 h 6897"/>
              <a:gd name="T58" fmla="*/ 1120432 w 5367"/>
              <a:gd name="T59" fmla="*/ 328134 h 6897"/>
              <a:gd name="T60" fmla="*/ 1108004 w 5367"/>
              <a:gd name="T61" fmla="*/ 265711 h 6897"/>
              <a:gd name="T62" fmla="*/ 1085358 w 5367"/>
              <a:gd name="T63" fmla="*/ 207155 h 6897"/>
              <a:gd name="T64" fmla="*/ 1053322 w 5367"/>
              <a:gd name="T65" fmla="*/ 153847 h 6897"/>
              <a:gd name="T66" fmla="*/ 1012725 w 5367"/>
              <a:gd name="T67" fmla="*/ 107168 h 6897"/>
              <a:gd name="T68" fmla="*/ 964671 w 5367"/>
              <a:gd name="T69" fmla="*/ 67395 h 6897"/>
              <a:gd name="T70" fmla="*/ 910541 w 5367"/>
              <a:gd name="T71" fmla="*/ 36183 h 6897"/>
              <a:gd name="T72" fmla="*/ 850335 w 5367"/>
              <a:gd name="T73" fmla="*/ 14087 h 6897"/>
              <a:gd name="T74" fmla="*/ 786263 w 5367"/>
              <a:gd name="T75" fmla="*/ 1933 h 6897"/>
              <a:gd name="T76" fmla="*/ 728819 w 5367"/>
              <a:gd name="T77" fmla="*/ 276 h 6897"/>
              <a:gd name="T78" fmla="*/ 663366 w 5367"/>
              <a:gd name="T79" fmla="*/ 9391 h 6897"/>
              <a:gd name="T80" fmla="*/ 602332 w 5367"/>
              <a:gd name="T81" fmla="*/ 28726 h 6897"/>
              <a:gd name="T82" fmla="*/ 546545 w 5367"/>
              <a:gd name="T83" fmla="*/ 57451 h 6897"/>
              <a:gd name="T84" fmla="*/ 496282 w 5367"/>
              <a:gd name="T85" fmla="*/ 95015 h 6897"/>
              <a:gd name="T86" fmla="*/ 453751 w 5367"/>
              <a:gd name="T87" fmla="*/ 139761 h 6897"/>
              <a:gd name="T88" fmla="*/ 418954 w 5367"/>
              <a:gd name="T89" fmla="*/ 191411 h 6897"/>
              <a:gd name="T90" fmla="*/ 393546 w 5367"/>
              <a:gd name="T91" fmla="*/ 248310 h 6897"/>
              <a:gd name="T92" fmla="*/ 378356 w 5367"/>
              <a:gd name="T93" fmla="*/ 309628 h 6897"/>
              <a:gd name="T94" fmla="*/ 373938 w 5367"/>
              <a:gd name="T95" fmla="*/ 365698 h 6897"/>
              <a:gd name="T96" fmla="*/ 380013 w 5367"/>
              <a:gd name="T97" fmla="*/ 430054 h 6897"/>
              <a:gd name="T98" fmla="*/ 396584 w 5367"/>
              <a:gd name="T99" fmla="*/ 491096 h 6897"/>
              <a:gd name="T100" fmla="*/ 423372 w 5367"/>
              <a:gd name="T101" fmla="*/ 547719 h 6897"/>
              <a:gd name="T102" fmla="*/ 459551 w 5367"/>
              <a:gd name="T103" fmla="*/ 597988 h 6897"/>
              <a:gd name="T104" fmla="*/ 503186 w 5367"/>
              <a:gd name="T105" fmla="*/ 641905 h 6897"/>
              <a:gd name="T106" fmla="*/ 554278 w 5367"/>
              <a:gd name="T107" fmla="*/ 678088 h 6897"/>
              <a:gd name="T108" fmla="*/ 610894 w 5367"/>
              <a:gd name="T109" fmla="*/ 705709 h 6897"/>
              <a:gd name="T110" fmla="*/ 672756 w 5367"/>
              <a:gd name="T111" fmla="*/ 723662 h 6897"/>
              <a:gd name="T112" fmla="*/ 738209 w 5367"/>
              <a:gd name="T113" fmla="*/ 730844 h 689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367" h="6897">
                <a:moveTo>
                  <a:pt x="2684" y="3025"/>
                </a:moveTo>
                <a:lnTo>
                  <a:pt x="2684" y="3025"/>
                </a:lnTo>
                <a:lnTo>
                  <a:pt x="2615" y="3026"/>
                </a:lnTo>
                <a:lnTo>
                  <a:pt x="2545" y="3029"/>
                </a:lnTo>
                <a:lnTo>
                  <a:pt x="2478" y="3035"/>
                </a:lnTo>
                <a:lnTo>
                  <a:pt x="2409" y="3043"/>
                </a:lnTo>
                <a:lnTo>
                  <a:pt x="2342" y="3054"/>
                </a:lnTo>
                <a:lnTo>
                  <a:pt x="2275" y="3066"/>
                </a:lnTo>
                <a:lnTo>
                  <a:pt x="2209" y="3081"/>
                </a:lnTo>
                <a:lnTo>
                  <a:pt x="2143" y="3099"/>
                </a:lnTo>
                <a:lnTo>
                  <a:pt x="2077" y="3118"/>
                </a:lnTo>
                <a:lnTo>
                  <a:pt x="2013" y="3140"/>
                </a:lnTo>
                <a:lnTo>
                  <a:pt x="1949" y="3163"/>
                </a:lnTo>
                <a:lnTo>
                  <a:pt x="1886" y="3189"/>
                </a:lnTo>
                <a:lnTo>
                  <a:pt x="1823" y="3217"/>
                </a:lnTo>
                <a:lnTo>
                  <a:pt x="1761" y="3247"/>
                </a:lnTo>
                <a:lnTo>
                  <a:pt x="1700" y="3279"/>
                </a:lnTo>
                <a:lnTo>
                  <a:pt x="1639" y="3313"/>
                </a:lnTo>
                <a:lnTo>
                  <a:pt x="1579" y="3349"/>
                </a:lnTo>
                <a:lnTo>
                  <a:pt x="1521" y="3386"/>
                </a:lnTo>
                <a:lnTo>
                  <a:pt x="1462" y="3426"/>
                </a:lnTo>
                <a:lnTo>
                  <a:pt x="1405" y="3468"/>
                </a:lnTo>
                <a:lnTo>
                  <a:pt x="1348" y="3511"/>
                </a:lnTo>
                <a:lnTo>
                  <a:pt x="1293" y="3556"/>
                </a:lnTo>
                <a:lnTo>
                  <a:pt x="1237" y="3603"/>
                </a:lnTo>
                <a:lnTo>
                  <a:pt x="1183" y="3651"/>
                </a:lnTo>
                <a:lnTo>
                  <a:pt x="1131" y="3702"/>
                </a:lnTo>
                <a:lnTo>
                  <a:pt x="1078" y="3753"/>
                </a:lnTo>
                <a:lnTo>
                  <a:pt x="1027" y="3807"/>
                </a:lnTo>
                <a:lnTo>
                  <a:pt x="976" y="3863"/>
                </a:lnTo>
                <a:lnTo>
                  <a:pt x="927" y="3920"/>
                </a:lnTo>
                <a:lnTo>
                  <a:pt x="880" y="3978"/>
                </a:lnTo>
                <a:lnTo>
                  <a:pt x="833" y="4038"/>
                </a:lnTo>
                <a:lnTo>
                  <a:pt x="786" y="4100"/>
                </a:lnTo>
                <a:lnTo>
                  <a:pt x="741" y="4163"/>
                </a:lnTo>
                <a:lnTo>
                  <a:pt x="698" y="4227"/>
                </a:lnTo>
                <a:lnTo>
                  <a:pt x="655" y="4293"/>
                </a:lnTo>
                <a:lnTo>
                  <a:pt x="613" y="4361"/>
                </a:lnTo>
                <a:lnTo>
                  <a:pt x="573" y="4429"/>
                </a:lnTo>
                <a:lnTo>
                  <a:pt x="533" y="4499"/>
                </a:lnTo>
                <a:lnTo>
                  <a:pt x="495" y="4570"/>
                </a:lnTo>
                <a:lnTo>
                  <a:pt x="458" y="4643"/>
                </a:lnTo>
                <a:lnTo>
                  <a:pt x="423" y="4717"/>
                </a:lnTo>
                <a:lnTo>
                  <a:pt x="388" y="4791"/>
                </a:lnTo>
                <a:lnTo>
                  <a:pt x="356" y="4868"/>
                </a:lnTo>
                <a:lnTo>
                  <a:pt x="324" y="4945"/>
                </a:lnTo>
                <a:lnTo>
                  <a:pt x="294" y="5024"/>
                </a:lnTo>
                <a:lnTo>
                  <a:pt x="265" y="5104"/>
                </a:lnTo>
                <a:lnTo>
                  <a:pt x="238" y="5185"/>
                </a:lnTo>
                <a:lnTo>
                  <a:pt x="211" y="5266"/>
                </a:lnTo>
                <a:lnTo>
                  <a:pt x="186" y="5349"/>
                </a:lnTo>
                <a:lnTo>
                  <a:pt x="163" y="5433"/>
                </a:lnTo>
                <a:lnTo>
                  <a:pt x="141" y="5518"/>
                </a:lnTo>
                <a:lnTo>
                  <a:pt x="121" y="5603"/>
                </a:lnTo>
                <a:lnTo>
                  <a:pt x="102" y="5690"/>
                </a:lnTo>
                <a:lnTo>
                  <a:pt x="85" y="5777"/>
                </a:lnTo>
                <a:lnTo>
                  <a:pt x="69" y="5866"/>
                </a:lnTo>
                <a:lnTo>
                  <a:pt x="54" y="5955"/>
                </a:lnTo>
                <a:lnTo>
                  <a:pt x="42" y="6045"/>
                </a:lnTo>
                <a:lnTo>
                  <a:pt x="31" y="6136"/>
                </a:lnTo>
                <a:lnTo>
                  <a:pt x="22" y="6227"/>
                </a:lnTo>
                <a:lnTo>
                  <a:pt x="14" y="6319"/>
                </a:lnTo>
                <a:lnTo>
                  <a:pt x="8" y="6413"/>
                </a:lnTo>
                <a:lnTo>
                  <a:pt x="4" y="6506"/>
                </a:lnTo>
                <a:lnTo>
                  <a:pt x="1" y="6600"/>
                </a:lnTo>
                <a:lnTo>
                  <a:pt x="0" y="6695"/>
                </a:lnTo>
                <a:lnTo>
                  <a:pt x="1" y="6796"/>
                </a:lnTo>
                <a:lnTo>
                  <a:pt x="5" y="6897"/>
                </a:lnTo>
                <a:lnTo>
                  <a:pt x="5364" y="6897"/>
                </a:lnTo>
                <a:lnTo>
                  <a:pt x="5366" y="6796"/>
                </a:lnTo>
                <a:lnTo>
                  <a:pt x="5367" y="6695"/>
                </a:lnTo>
                <a:lnTo>
                  <a:pt x="5367" y="6600"/>
                </a:lnTo>
                <a:lnTo>
                  <a:pt x="5364" y="6506"/>
                </a:lnTo>
                <a:lnTo>
                  <a:pt x="5359" y="6413"/>
                </a:lnTo>
                <a:lnTo>
                  <a:pt x="5353" y="6319"/>
                </a:lnTo>
                <a:lnTo>
                  <a:pt x="5346" y="6227"/>
                </a:lnTo>
                <a:lnTo>
                  <a:pt x="5337" y="6136"/>
                </a:lnTo>
                <a:lnTo>
                  <a:pt x="5325" y="6045"/>
                </a:lnTo>
                <a:lnTo>
                  <a:pt x="5313" y="5955"/>
                </a:lnTo>
                <a:lnTo>
                  <a:pt x="5298" y="5866"/>
                </a:lnTo>
                <a:lnTo>
                  <a:pt x="5283" y="5777"/>
                </a:lnTo>
                <a:lnTo>
                  <a:pt x="5266" y="5690"/>
                </a:lnTo>
                <a:lnTo>
                  <a:pt x="5247" y="5603"/>
                </a:lnTo>
                <a:lnTo>
                  <a:pt x="5226" y="5518"/>
                </a:lnTo>
                <a:lnTo>
                  <a:pt x="5205" y="5433"/>
                </a:lnTo>
                <a:lnTo>
                  <a:pt x="5181" y="5349"/>
                </a:lnTo>
                <a:lnTo>
                  <a:pt x="5157" y="5266"/>
                </a:lnTo>
                <a:lnTo>
                  <a:pt x="5131" y="5185"/>
                </a:lnTo>
                <a:lnTo>
                  <a:pt x="5103" y="5104"/>
                </a:lnTo>
                <a:lnTo>
                  <a:pt x="5073" y="5024"/>
                </a:lnTo>
                <a:lnTo>
                  <a:pt x="5043" y="4945"/>
                </a:lnTo>
                <a:lnTo>
                  <a:pt x="5012" y="4868"/>
                </a:lnTo>
                <a:lnTo>
                  <a:pt x="4979" y="4791"/>
                </a:lnTo>
                <a:lnTo>
                  <a:pt x="4945" y="4717"/>
                </a:lnTo>
                <a:lnTo>
                  <a:pt x="4909" y="4643"/>
                </a:lnTo>
                <a:lnTo>
                  <a:pt x="4872" y="4570"/>
                </a:lnTo>
                <a:lnTo>
                  <a:pt x="4834" y="4499"/>
                </a:lnTo>
                <a:lnTo>
                  <a:pt x="4796" y="4429"/>
                </a:lnTo>
                <a:lnTo>
                  <a:pt x="4755" y="4361"/>
                </a:lnTo>
                <a:lnTo>
                  <a:pt x="4713" y="4293"/>
                </a:lnTo>
                <a:lnTo>
                  <a:pt x="4671" y="4227"/>
                </a:lnTo>
                <a:lnTo>
                  <a:pt x="4627" y="4163"/>
                </a:lnTo>
                <a:lnTo>
                  <a:pt x="4582" y="4100"/>
                </a:lnTo>
                <a:lnTo>
                  <a:pt x="4536" y="4038"/>
                </a:lnTo>
                <a:lnTo>
                  <a:pt x="4489" y="3978"/>
                </a:lnTo>
                <a:lnTo>
                  <a:pt x="4440" y="3920"/>
                </a:lnTo>
                <a:lnTo>
                  <a:pt x="4391" y="3863"/>
                </a:lnTo>
                <a:lnTo>
                  <a:pt x="4340" y="3807"/>
                </a:lnTo>
                <a:lnTo>
                  <a:pt x="4290" y="3753"/>
                </a:lnTo>
                <a:lnTo>
                  <a:pt x="4238" y="3702"/>
                </a:lnTo>
                <a:lnTo>
                  <a:pt x="4184" y="3651"/>
                </a:lnTo>
                <a:lnTo>
                  <a:pt x="4130" y="3603"/>
                </a:lnTo>
                <a:lnTo>
                  <a:pt x="4076" y="3556"/>
                </a:lnTo>
                <a:lnTo>
                  <a:pt x="4020" y="3511"/>
                </a:lnTo>
                <a:lnTo>
                  <a:pt x="3963" y="3468"/>
                </a:lnTo>
                <a:lnTo>
                  <a:pt x="3906" y="3426"/>
                </a:lnTo>
                <a:lnTo>
                  <a:pt x="3848" y="3386"/>
                </a:lnTo>
                <a:lnTo>
                  <a:pt x="3788" y="3349"/>
                </a:lnTo>
                <a:lnTo>
                  <a:pt x="3728" y="3313"/>
                </a:lnTo>
                <a:lnTo>
                  <a:pt x="3668" y="3279"/>
                </a:lnTo>
                <a:lnTo>
                  <a:pt x="3607" y="3247"/>
                </a:lnTo>
                <a:lnTo>
                  <a:pt x="3545" y="3217"/>
                </a:lnTo>
                <a:lnTo>
                  <a:pt x="3482" y="3189"/>
                </a:lnTo>
                <a:lnTo>
                  <a:pt x="3419" y="3163"/>
                </a:lnTo>
                <a:lnTo>
                  <a:pt x="3355" y="3140"/>
                </a:lnTo>
                <a:lnTo>
                  <a:pt x="3290" y="3118"/>
                </a:lnTo>
                <a:lnTo>
                  <a:pt x="3225" y="3099"/>
                </a:lnTo>
                <a:lnTo>
                  <a:pt x="3159" y="3081"/>
                </a:lnTo>
                <a:lnTo>
                  <a:pt x="3093" y="3066"/>
                </a:lnTo>
                <a:lnTo>
                  <a:pt x="3025" y="3054"/>
                </a:lnTo>
                <a:lnTo>
                  <a:pt x="2958" y="3043"/>
                </a:lnTo>
                <a:lnTo>
                  <a:pt x="2891" y="3035"/>
                </a:lnTo>
                <a:lnTo>
                  <a:pt x="2822" y="3029"/>
                </a:lnTo>
                <a:lnTo>
                  <a:pt x="2753" y="3026"/>
                </a:lnTo>
                <a:lnTo>
                  <a:pt x="2684" y="3025"/>
                </a:lnTo>
                <a:close/>
                <a:moveTo>
                  <a:pt x="2708" y="2647"/>
                </a:moveTo>
                <a:lnTo>
                  <a:pt x="2708" y="2647"/>
                </a:lnTo>
                <a:lnTo>
                  <a:pt x="2743" y="2646"/>
                </a:lnTo>
                <a:lnTo>
                  <a:pt x="2778" y="2645"/>
                </a:lnTo>
                <a:lnTo>
                  <a:pt x="2813" y="2643"/>
                </a:lnTo>
                <a:lnTo>
                  <a:pt x="2847" y="2640"/>
                </a:lnTo>
                <a:lnTo>
                  <a:pt x="2882" y="2636"/>
                </a:lnTo>
                <a:lnTo>
                  <a:pt x="2915" y="2631"/>
                </a:lnTo>
                <a:lnTo>
                  <a:pt x="2949" y="2626"/>
                </a:lnTo>
                <a:lnTo>
                  <a:pt x="2982" y="2620"/>
                </a:lnTo>
                <a:lnTo>
                  <a:pt x="3014" y="2613"/>
                </a:lnTo>
                <a:lnTo>
                  <a:pt x="3047" y="2605"/>
                </a:lnTo>
                <a:lnTo>
                  <a:pt x="3079" y="2596"/>
                </a:lnTo>
                <a:lnTo>
                  <a:pt x="3112" y="2587"/>
                </a:lnTo>
                <a:lnTo>
                  <a:pt x="3144" y="2577"/>
                </a:lnTo>
                <a:lnTo>
                  <a:pt x="3175" y="2566"/>
                </a:lnTo>
                <a:lnTo>
                  <a:pt x="3205" y="2555"/>
                </a:lnTo>
                <a:lnTo>
                  <a:pt x="3236" y="2542"/>
                </a:lnTo>
                <a:lnTo>
                  <a:pt x="3266" y="2530"/>
                </a:lnTo>
                <a:lnTo>
                  <a:pt x="3297" y="2517"/>
                </a:lnTo>
                <a:lnTo>
                  <a:pt x="3326" y="2502"/>
                </a:lnTo>
                <a:lnTo>
                  <a:pt x="3355" y="2487"/>
                </a:lnTo>
                <a:lnTo>
                  <a:pt x="3383" y="2472"/>
                </a:lnTo>
                <a:lnTo>
                  <a:pt x="3411" y="2455"/>
                </a:lnTo>
                <a:lnTo>
                  <a:pt x="3439" y="2438"/>
                </a:lnTo>
                <a:lnTo>
                  <a:pt x="3466" y="2421"/>
                </a:lnTo>
                <a:lnTo>
                  <a:pt x="3493" y="2403"/>
                </a:lnTo>
                <a:lnTo>
                  <a:pt x="3519" y="2384"/>
                </a:lnTo>
                <a:lnTo>
                  <a:pt x="3545" y="2365"/>
                </a:lnTo>
                <a:lnTo>
                  <a:pt x="3571" y="2345"/>
                </a:lnTo>
                <a:lnTo>
                  <a:pt x="3596" y="2324"/>
                </a:lnTo>
                <a:lnTo>
                  <a:pt x="3619" y="2303"/>
                </a:lnTo>
                <a:lnTo>
                  <a:pt x="3643" y="2282"/>
                </a:lnTo>
                <a:lnTo>
                  <a:pt x="3667" y="2259"/>
                </a:lnTo>
                <a:lnTo>
                  <a:pt x="3689" y="2237"/>
                </a:lnTo>
                <a:lnTo>
                  <a:pt x="3711" y="2213"/>
                </a:lnTo>
                <a:lnTo>
                  <a:pt x="3733" y="2189"/>
                </a:lnTo>
                <a:lnTo>
                  <a:pt x="3754" y="2165"/>
                </a:lnTo>
                <a:lnTo>
                  <a:pt x="3774" y="2140"/>
                </a:lnTo>
                <a:lnTo>
                  <a:pt x="3795" y="2115"/>
                </a:lnTo>
                <a:lnTo>
                  <a:pt x="3814" y="2089"/>
                </a:lnTo>
                <a:lnTo>
                  <a:pt x="3832" y="2063"/>
                </a:lnTo>
                <a:lnTo>
                  <a:pt x="3850" y="2036"/>
                </a:lnTo>
                <a:lnTo>
                  <a:pt x="3868" y="2010"/>
                </a:lnTo>
                <a:lnTo>
                  <a:pt x="3884" y="1983"/>
                </a:lnTo>
                <a:lnTo>
                  <a:pt x="3900" y="1954"/>
                </a:lnTo>
                <a:lnTo>
                  <a:pt x="3915" y="1925"/>
                </a:lnTo>
                <a:lnTo>
                  <a:pt x="3930" y="1897"/>
                </a:lnTo>
                <a:lnTo>
                  <a:pt x="3944" y="1868"/>
                </a:lnTo>
                <a:lnTo>
                  <a:pt x="3957" y="1839"/>
                </a:lnTo>
                <a:lnTo>
                  <a:pt x="3970" y="1808"/>
                </a:lnTo>
                <a:lnTo>
                  <a:pt x="3981" y="1778"/>
                </a:lnTo>
                <a:lnTo>
                  <a:pt x="3993" y="1748"/>
                </a:lnTo>
                <a:lnTo>
                  <a:pt x="4003" y="1717"/>
                </a:lnTo>
                <a:lnTo>
                  <a:pt x="4012" y="1686"/>
                </a:lnTo>
                <a:lnTo>
                  <a:pt x="4021" y="1654"/>
                </a:lnTo>
                <a:lnTo>
                  <a:pt x="4029" y="1622"/>
                </a:lnTo>
                <a:lnTo>
                  <a:pt x="4036" y="1590"/>
                </a:lnTo>
                <a:lnTo>
                  <a:pt x="4042" y="1557"/>
                </a:lnTo>
                <a:lnTo>
                  <a:pt x="4048" y="1525"/>
                </a:lnTo>
                <a:lnTo>
                  <a:pt x="4052" y="1492"/>
                </a:lnTo>
                <a:lnTo>
                  <a:pt x="4057" y="1459"/>
                </a:lnTo>
                <a:lnTo>
                  <a:pt x="4060" y="1425"/>
                </a:lnTo>
                <a:lnTo>
                  <a:pt x="4062" y="1391"/>
                </a:lnTo>
                <a:lnTo>
                  <a:pt x="4063" y="1357"/>
                </a:lnTo>
                <a:lnTo>
                  <a:pt x="4063" y="1324"/>
                </a:lnTo>
                <a:lnTo>
                  <a:pt x="4063" y="1289"/>
                </a:lnTo>
                <a:lnTo>
                  <a:pt x="4062" y="1255"/>
                </a:lnTo>
                <a:lnTo>
                  <a:pt x="4060" y="1221"/>
                </a:lnTo>
                <a:lnTo>
                  <a:pt x="4057" y="1188"/>
                </a:lnTo>
                <a:lnTo>
                  <a:pt x="4052" y="1155"/>
                </a:lnTo>
                <a:lnTo>
                  <a:pt x="4048" y="1121"/>
                </a:lnTo>
                <a:lnTo>
                  <a:pt x="4042" y="1089"/>
                </a:lnTo>
                <a:lnTo>
                  <a:pt x="4036" y="1057"/>
                </a:lnTo>
                <a:lnTo>
                  <a:pt x="4029" y="1025"/>
                </a:lnTo>
                <a:lnTo>
                  <a:pt x="4021" y="993"/>
                </a:lnTo>
                <a:lnTo>
                  <a:pt x="4012" y="962"/>
                </a:lnTo>
                <a:lnTo>
                  <a:pt x="4003" y="930"/>
                </a:lnTo>
                <a:lnTo>
                  <a:pt x="3993" y="899"/>
                </a:lnTo>
                <a:lnTo>
                  <a:pt x="3981" y="868"/>
                </a:lnTo>
                <a:lnTo>
                  <a:pt x="3970" y="838"/>
                </a:lnTo>
                <a:lnTo>
                  <a:pt x="3957" y="809"/>
                </a:lnTo>
                <a:lnTo>
                  <a:pt x="3944" y="778"/>
                </a:lnTo>
                <a:lnTo>
                  <a:pt x="3930" y="750"/>
                </a:lnTo>
                <a:lnTo>
                  <a:pt x="3915" y="721"/>
                </a:lnTo>
                <a:lnTo>
                  <a:pt x="3900" y="693"/>
                </a:lnTo>
                <a:lnTo>
                  <a:pt x="3884" y="665"/>
                </a:lnTo>
                <a:lnTo>
                  <a:pt x="3868" y="638"/>
                </a:lnTo>
                <a:lnTo>
                  <a:pt x="3850" y="610"/>
                </a:lnTo>
                <a:lnTo>
                  <a:pt x="3832" y="584"/>
                </a:lnTo>
                <a:lnTo>
                  <a:pt x="3814" y="557"/>
                </a:lnTo>
                <a:lnTo>
                  <a:pt x="3795" y="532"/>
                </a:lnTo>
                <a:lnTo>
                  <a:pt x="3774" y="506"/>
                </a:lnTo>
                <a:lnTo>
                  <a:pt x="3754" y="481"/>
                </a:lnTo>
                <a:lnTo>
                  <a:pt x="3733" y="458"/>
                </a:lnTo>
                <a:lnTo>
                  <a:pt x="3711" y="433"/>
                </a:lnTo>
                <a:lnTo>
                  <a:pt x="3689" y="411"/>
                </a:lnTo>
                <a:lnTo>
                  <a:pt x="3667" y="388"/>
                </a:lnTo>
                <a:lnTo>
                  <a:pt x="3643" y="366"/>
                </a:lnTo>
                <a:lnTo>
                  <a:pt x="3619" y="344"/>
                </a:lnTo>
                <a:lnTo>
                  <a:pt x="3596" y="323"/>
                </a:lnTo>
                <a:lnTo>
                  <a:pt x="3571" y="303"/>
                </a:lnTo>
                <a:lnTo>
                  <a:pt x="3545" y="282"/>
                </a:lnTo>
                <a:lnTo>
                  <a:pt x="3519" y="263"/>
                </a:lnTo>
                <a:lnTo>
                  <a:pt x="3493" y="244"/>
                </a:lnTo>
                <a:lnTo>
                  <a:pt x="3466" y="226"/>
                </a:lnTo>
                <a:lnTo>
                  <a:pt x="3439" y="208"/>
                </a:lnTo>
                <a:lnTo>
                  <a:pt x="3411" y="191"/>
                </a:lnTo>
                <a:lnTo>
                  <a:pt x="3383" y="176"/>
                </a:lnTo>
                <a:lnTo>
                  <a:pt x="3355" y="160"/>
                </a:lnTo>
                <a:lnTo>
                  <a:pt x="3326" y="145"/>
                </a:lnTo>
                <a:lnTo>
                  <a:pt x="3297" y="131"/>
                </a:lnTo>
                <a:lnTo>
                  <a:pt x="3266" y="117"/>
                </a:lnTo>
                <a:lnTo>
                  <a:pt x="3236" y="104"/>
                </a:lnTo>
                <a:lnTo>
                  <a:pt x="3205" y="92"/>
                </a:lnTo>
                <a:lnTo>
                  <a:pt x="3175" y="80"/>
                </a:lnTo>
                <a:lnTo>
                  <a:pt x="3144" y="70"/>
                </a:lnTo>
                <a:lnTo>
                  <a:pt x="3112" y="60"/>
                </a:lnTo>
                <a:lnTo>
                  <a:pt x="3079" y="51"/>
                </a:lnTo>
                <a:lnTo>
                  <a:pt x="3047" y="42"/>
                </a:lnTo>
                <a:lnTo>
                  <a:pt x="3014" y="34"/>
                </a:lnTo>
                <a:lnTo>
                  <a:pt x="2982" y="27"/>
                </a:lnTo>
                <a:lnTo>
                  <a:pt x="2949" y="20"/>
                </a:lnTo>
                <a:lnTo>
                  <a:pt x="2915" y="15"/>
                </a:lnTo>
                <a:lnTo>
                  <a:pt x="2882" y="10"/>
                </a:lnTo>
                <a:lnTo>
                  <a:pt x="2847" y="7"/>
                </a:lnTo>
                <a:lnTo>
                  <a:pt x="2813" y="4"/>
                </a:lnTo>
                <a:lnTo>
                  <a:pt x="2778" y="1"/>
                </a:lnTo>
                <a:lnTo>
                  <a:pt x="2743" y="0"/>
                </a:lnTo>
                <a:lnTo>
                  <a:pt x="2708" y="0"/>
                </a:lnTo>
                <a:lnTo>
                  <a:pt x="2673" y="0"/>
                </a:lnTo>
                <a:lnTo>
                  <a:pt x="2639" y="1"/>
                </a:lnTo>
                <a:lnTo>
                  <a:pt x="2605" y="4"/>
                </a:lnTo>
                <a:lnTo>
                  <a:pt x="2570" y="7"/>
                </a:lnTo>
                <a:lnTo>
                  <a:pt x="2536" y="10"/>
                </a:lnTo>
                <a:lnTo>
                  <a:pt x="2503" y="15"/>
                </a:lnTo>
                <a:lnTo>
                  <a:pt x="2469" y="20"/>
                </a:lnTo>
                <a:lnTo>
                  <a:pt x="2436" y="27"/>
                </a:lnTo>
                <a:lnTo>
                  <a:pt x="2402" y="34"/>
                </a:lnTo>
                <a:lnTo>
                  <a:pt x="2370" y="42"/>
                </a:lnTo>
                <a:lnTo>
                  <a:pt x="2338" y="51"/>
                </a:lnTo>
                <a:lnTo>
                  <a:pt x="2306" y="60"/>
                </a:lnTo>
                <a:lnTo>
                  <a:pt x="2274" y="70"/>
                </a:lnTo>
                <a:lnTo>
                  <a:pt x="2243" y="80"/>
                </a:lnTo>
                <a:lnTo>
                  <a:pt x="2212" y="92"/>
                </a:lnTo>
                <a:lnTo>
                  <a:pt x="2181" y="104"/>
                </a:lnTo>
                <a:lnTo>
                  <a:pt x="2152" y="117"/>
                </a:lnTo>
                <a:lnTo>
                  <a:pt x="2121" y="131"/>
                </a:lnTo>
                <a:lnTo>
                  <a:pt x="2092" y="145"/>
                </a:lnTo>
                <a:lnTo>
                  <a:pt x="2063" y="160"/>
                </a:lnTo>
                <a:lnTo>
                  <a:pt x="2035" y="176"/>
                </a:lnTo>
                <a:lnTo>
                  <a:pt x="2007" y="191"/>
                </a:lnTo>
                <a:lnTo>
                  <a:pt x="1979" y="208"/>
                </a:lnTo>
                <a:lnTo>
                  <a:pt x="1952" y="226"/>
                </a:lnTo>
                <a:lnTo>
                  <a:pt x="1925" y="244"/>
                </a:lnTo>
                <a:lnTo>
                  <a:pt x="1899" y="263"/>
                </a:lnTo>
                <a:lnTo>
                  <a:pt x="1873" y="282"/>
                </a:lnTo>
                <a:lnTo>
                  <a:pt x="1847" y="303"/>
                </a:lnTo>
                <a:lnTo>
                  <a:pt x="1822" y="323"/>
                </a:lnTo>
                <a:lnTo>
                  <a:pt x="1797" y="344"/>
                </a:lnTo>
                <a:lnTo>
                  <a:pt x="1774" y="366"/>
                </a:lnTo>
                <a:lnTo>
                  <a:pt x="1751" y="388"/>
                </a:lnTo>
                <a:lnTo>
                  <a:pt x="1728" y="411"/>
                </a:lnTo>
                <a:lnTo>
                  <a:pt x="1706" y="433"/>
                </a:lnTo>
                <a:lnTo>
                  <a:pt x="1685" y="458"/>
                </a:lnTo>
                <a:lnTo>
                  <a:pt x="1664" y="481"/>
                </a:lnTo>
                <a:lnTo>
                  <a:pt x="1643" y="506"/>
                </a:lnTo>
                <a:lnTo>
                  <a:pt x="1623" y="532"/>
                </a:lnTo>
                <a:lnTo>
                  <a:pt x="1604" y="557"/>
                </a:lnTo>
                <a:lnTo>
                  <a:pt x="1586" y="584"/>
                </a:lnTo>
                <a:lnTo>
                  <a:pt x="1568" y="610"/>
                </a:lnTo>
                <a:lnTo>
                  <a:pt x="1550" y="638"/>
                </a:lnTo>
                <a:lnTo>
                  <a:pt x="1533" y="665"/>
                </a:lnTo>
                <a:lnTo>
                  <a:pt x="1517" y="693"/>
                </a:lnTo>
                <a:lnTo>
                  <a:pt x="1503" y="721"/>
                </a:lnTo>
                <a:lnTo>
                  <a:pt x="1488" y="750"/>
                </a:lnTo>
                <a:lnTo>
                  <a:pt x="1474" y="778"/>
                </a:lnTo>
                <a:lnTo>
                  <a:pt x="1461" y="809"/>
                </a:lnTo>
                <a:lnTo>
                  <a:pt x="1448" y="838"/>
                </a:lnTo>
                <a:lnTo>
                  <a:pt x="1436" y="868"/>
                </a:lnTo>
                <a:lnTo>
                  <a:pt x="1425" y="899"/>
                </a:lnTo>
                <a:lnTo>
                  <a:pt x="1415" y="930"/>
                </a:lnTo>
                <a:lnTo>
                  <a:pt x="1406" y="962"/>
                </a:lnTo>
                <a:lnTo>
                  <a:pt x="1397" y="993"/>
                </a:lnTo>
                <a:lnTo>
                  <a:pt x="1389" y="1025"/>
                </a:lnTo>
                <a:lnTo>
                  <a:pt x="1381" y="1057"/>
                </a:lnTo>
                <a:lnTo>
                  <a:pt x="1376" y="1089"/>
                </a:lnTo>
                <a:lnTo>
                  <a:pt x="1370" y="1121"/>
                </a:lnTo>
                <a:lnTo>
                  <a:pt x="1366" y="1155"/>
                </a:lnTo>
                <a:lnTo>
                  <a:pt x="1361" y="1188"/>
                </a:lnTo>
                <a:lnTo>
                  <a:pt x="1358" y="1221"/>
                </a:lnTo>
                <a:lnTo>
                  <a:pt x="1355" y="1255"/>
                </a:lnTo>
                <a:lnTo>
                  <a:pt x="1354" y="1289"/>
                </a:lnTo>
                <a:lnTo>
                  <a:pt x="1354" y="1324"/>
                </a:lnTo>
                <a:lnTo>
                  <a:pt x="1354" y="1357"/>
                </a:lnTo>
                <a:lnTo>
                  <a:pt x="1355" y="1391"/>
                </a:lnTo>
                <a:lnTo>
                  <a:pt x="1358" y="1425"/>
                </a:lnTo>
                <a:lnTo>
                  <a:pt x="1361" y="1459"/>
                </a:lnTo>
                <a:lnTo>
                  <a:pt x="1366" y="1492"/>
                </a:lnTo>
                <a:lnTo>
                  <a:pt x="1370" y="1525"/>
                </a:lnTo>
                <a:lnTo>
                  <a:pt x="1376" y="1557"/>
                </a:lnTo>
                <a:lnTo>
                  <a:pt x="1381" y="1590"/>
                </a:lnTo>
                <a:lnTo>
                  <a:pt x="1389" y="1622"/>
                </a:lnTo>
                <a:lnTo>
                  <a:pt x="1397" y="1654"/>
                </a:lnTo>
                <a:lnTo>
                  <a:pt x="1406" y="1686"/>
                </a:lnTo>
                <a:lnTo>
                  <a:pt x="1415" y="1717"/>
                </a:lnTo>
                <a:lnTo>
                  <a:pt x="1425" y="1748"/>
                </a:lnTo>
                <a:lnTo>
                  <a:pt x="1436" y="1778"/>
                </a:lnTo>
                <a:lnTo>
                  <a:pt x="1448" y="1808"/>
                </a:lnTo>
                <a:lnTo>
                  <a:pt x="1461" y="1839"/>
                </a:lnTo>
                <a:lnTo>
                  <a:pt x="1474" y="1868"/>
                </a:lnTo>
                <a:lnTo>
                  <a:pt x="1488" y="1897"/>
                </a:lnTo>
                <a:lnTo>
                  <a:pt x="1503" y="1925"/>
                </a:lnTo>
                <a:lnTo>
                  <a:pt x="1517" y="1954"/>
                </a:lnTo>
                <a:lnTo>
                  <a:pt x="1533" y="1983"/>
                </a:lnTo>
                <a:lnTo>
                  <a:pt x="1550" y="2010"/>
                </a:lnTo>
                <a:lnTo>
                  <a:pt x="1568" y="2036"/>
                </a:lnTo>
                <a:lnTo>
                  <a:pt x="1586" y="2063"/>
                </a:lnTo>
                <a:lnTo>
                  <a:pt x="1604" y="2089"/>
                </a:lnTo>
                <a:lnTo>
                  <a:pt x="1623" y="2115"/>
                </a:lnTo>
                <a:lnTo>
                  <a:pt x="1643" y="2140"/>
                </a:lnTo>
                <a:lnTo>
                  <a:pt x="1664" y="2165"/>
                </a:lnTo>
                <a:lnTo>
                  <a:pt x="1685" y="2189"/>
                </a:lnTo>
                <a:lnTo>
                  <a:pt x="1706" y="2213"/>
                </a:lnTo>
                <a:lnTo>
                  <a:pt x="1728" y="2237"/>
                </a:lnTo>
                <a:lnTo>
                  <a:pt x="1751" y="2259"/>
                </a:lnTo>
                <a:lnTo>
                  <a:pt x="1774" y="2282"/>
                </a:lnTo>
                <a:lnTo>
                  <a:pt x="1797" y="2303"/>
                </a:lnTo>
                <a:lnTo>
                  <a:pt x="1822" y="2324"/>
                </a:lnTo>
                <a:lnTo>
                  <a:pt x="1847" y="2345"/>
                </a:lnTo>
                <a:lnTo>
                  <a:pt x="1873" y="2365"/>
                </a:lnTo>
                <a:lnTo>
                  <a:pt x="1899" y="2384"/>
                </a:lnTo>
                <a:lnTo>
                  <a:pt x="1925" y="2403"/>
                </a:lnTo>
                <a:lnTo>
                  <a:pt x="1952" y="2421"/>
                </a:lnTo>
                <a:lnTo>
                  <a:pt x="1979" y="2438"/>
                </a:lnTo>
                <a:lnTo>
                  <a:pt x="2007" y="2455"/>
                </a:lnTo>
                <a:lnTo>
                  <a:pt x="2035" y="2472"/>
                </a:lnTo>
                <a:lnTo>
                  <a:pt x="2063" y="2487"/>
                </a:lnTo>
                <a:lnTo>
                  <a:pt x="2092" y="2502"/>
                </a:lnTo>
                <a:lnTo>
                  <a:pt x="2121" y="2517"/>
                </a:lnTo>
                <a:lnTo>
                  <a:pt x="2152" y="2530"/>
                </a:lnTo>
                <a:lnTo>
                  <a:pt x="2181" y="2542"/>
                </a:lnTo>
                <a:lnTo>
                  <a:pt x="2212" y="2555"/>
                </a:lnTo>
                <a:lnTo>
                  <a:pt x="2243" y="2566"/>
                </a:lnTo>
                <a:lnTo>
                  <a:pt x="2274" y="2577"/>
                </a:lnTo>
                <a:lnTo>
                  <a:pt x="2306" y="2587"/>
                </a:lnTo>
                <a:lnTo>
                  <a:pt x="2338" y="2596"/>
                </a:lnTo>
                <a:lnTo>
                  <a:pt x="2370" y="2605"/>
                </a:lnTo>
                <a:lnTo>
                  <a:pt x="2402" y="2613"/>
                </a:lnTo>
                <a:lnTo>
                  <a:pt x="2436" y="2620"/>
                </a:lnTo>
                <a:lnTo>
                  <a:pt x="2469" y="2626"/>
                </a:lnTo>
                <a:lnTo>
                  <a:pt x="2503" y="2631"/>
                </a:lnTo>
                <a:lnTo>
                  <a:pt x="2536" y="2636"/>
                </a:lnTo>
                <a:lnTo>
                  <a:pt x="2570" y="2640"/>
                </a:lnTo>
                <a:lnTo>
                  <a:pt x="2605" y="2643"/>
                </a:lnTo>
                <a:lnTo>
                  <a:pt x="2639" y="2645"/>
                </a:lnTo>
                <a:lnTo>
                  <a:pt x="2673" y="2646"/>
                </a:lnTo>
                <a:lnTo>
                  <a:pt x="2708" y="26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2019728" y="1109582"/>
            <a:ext cx="453657" cy="651182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KSO_Shape"/>
          <p:cNvSpPr/>
          <p:nvPr/>
        </p:nvSpPr>
        <p:spPr bwMode="auto">
          <a:xfrm>
            <a:off x="9788295" y="1173929"/>
            <a:ext cx="371677" cy="556126"/>
          </a:xfrm>
          <a:custGeom>
            <a:avLst/>
            <a:gdLst/>
            <a:ahLst/>
            <a:cxnLst/>
            <a:rect l="0" t="0" r="r" b="b"/>
            <a:pathLst>
              <a:path w="1019175" h="1524001">
                <a:moveTo>
                  <a:pt x="643934" y="1322388"/>
                </a:moveTo>
                <a:lnTo>
                  <a:pt x="649244" y="1322388"/>
                </a:lnTo>
                <a:lnTo>
                  <a:pt x="835334" y="1322388"/>
                </a:lnTo>
                <a:lnTo>
                  <a:pt x="840643" y="1322388"/>
                </a:lnTo>
                <a:lnTo>
                  <a:pt x="845156" y="1323178"/>
                </a:lnTo>
                <a:lnTo>
                  <a:pt x="849935" y="1323704"/>
                </a:lnTo>
                <a:lnTo>
                  <a:pt x="854182" y="1324494"/>
                </a:lnTo>
                <a:lnTo>
                  <a:pt x="858695" y="1325547"/>
                </a:lnTo>
                <a:lnTo>
                  <a:pt x="862411" y="1327126"/>
                </a:lnTo>
                <a:lnTo>
                  <a:pt x="866128" y="1328705"/>
                </a:lnTo>
                <a:lnTo>
                  <a:pt x="869579" y="1330547"/>
                </a:lnTo>
                <a:lnTo>
                  <a:pt x="872499" y="1332390"/>
                </a:lnTo>
                <a:lnTo>
                  <a:pt x="875685" y="1334495"/>
                </a:lnTo>
                <a:lnTo>
                  <a:pt x="878605" y="1336864"/>
                </a:lnTo>
                <a:lnTo>
                  <a:pt x="880994" y="1339759"/>
                </a:lnTo>
                <a:lnTo>
                  <a:pt x="883383" y="1342392"/>
                </a:lnTo>
                <a:lnTo>
                  <a:pt x="885507" y="1345287"/>
                </a:lnTo>
                <a:lnTo>
                  <a:pt x="887896" y="1348708"/>
                </a:lnTo>
                <a:lnTo>
                  <a:pt x="889754" y="1352130"/>
                </a:lnTo>
                <a:lnTo>
                  <a:pt x="891347" y="1355552"/>
                </a:lnTo>
                <a:lnTo>
                  <a:pt x="892674" y="1359236"/>
                </a:lnTo>
                <a:lnTo>
                  <a:pt x="894267" y="1362921"/>
                </a:lnTo>
                <a:lnTo>
                  <a:pt x="895594" y="1366869"/>
                </a:lnTo>
                <a:lnTo>
                  <a:pt x="897718" y="1375292"/>
                </a:lnTo>
                <a:lnTo>
                  <a:pt x="899311" y="1383977"/>
                </a:lnTo>
                <a:lnTo>
                  <a:pt x="900638" y="1393190"/>
                </a:lnTo>
                <a:lnTo>
                  <a:pt x="901169" y="1402928"/>
                </a:lnTo>
                <a:lnTo>
                  <a:pt x="901700" y="1412930"/>
                </a:lnTo>
                <a:lnTo>
                  <a:pt x="901700" y="1423458"/>
                </a:lnTo>
                <a:lnTo>
                  <a:pt x="901700" y="1433460"/>
                </a:lnTo>
                <a:lnTo>
                  <a:pt x="901169" y="1443461"/>
                </a:lnTo>
                <a:lnTo>
                  <a:pt x="900638" y="1453200"/>
                </a:lnTo>
                <a:lnTo>
                  <a:pt x="899311" y="1462412"/>
                </a:lnTo>
                <a:lnTo>
                  <a:pt x="897718" y="1471097"/>
                </a:lnTo>
                <a:lnTo>
                  <a:pt x="895594" y="1479520"/>
                </a:lnTo>
                <a:lnTo>
                  <a:pt x="894267" y="1483468"/>
                </a:lnTo>
                <a:lnTo>
                  <a:pt x="892674" y="1487153"/>
                </a:lnTo>
                <a:lnTo>
                  <a:pt x="891347" y="1490838"/>
                </a:lnTo>
                <a:lnTo>
                  <a:pt x="889754" y="1494259"/>
                </a:lnTo>
                <a:lnTo>
                  <a:pt x="887896" y="1497681"/>
                </a:lnTo>
                <a:lnTo>
                  <a:pt x="885507" y="1500839"/>
                </a:lnTo>
                <a:lnTo>
                  <a:pt x="883383" y="1503998"/>
                </a:lnTo>
                <a:lnTo>
                  <a:pt x="880994" y="1506630"/>
                </a:lnTo>
                <a:lnTo>
                  <a:pt x="878605" y="1509525"/>
                </a:lnTo>
                <a:lnTo>
                  <a:pt x="875685" y="1511631"/>
                </a:lnTo>
                <a:lnTo>
                  <a:pt x="872499" y="1513999"/>
                </a:lnTo>
                <a:lnTo>
                  <a:pt x="869579" y="1515842"/>
                </a:lnTo>
                <a:lnTo>
                  <a:pt x="866128" y="1517684"/>
                </a:lnTo>
                <a:lnTo>
                  <a:pt x="862411" y="1519263"/>
                </a:lnTo>
                <a:lnTo>
                  <a:pt x="858695" y="1520843"/>
                </a:lnTo>
                <a:lnTo>
                  <a:pt x="854182" y="1521896"/>
                </a:lnTo>
                <a:lnTo>
                  <a:pt x="849935" y="1522685"/>
                </a:lnTo>
                <a:lnTo>
                  <a:pt x="845156" y="1523212"/>
                </a:lnTo>
                <a:lnTo>
                  <a:pt x="840643" y="1523738"/>
                </a:lnTo>
                <a:lnTo>
                  <a:pt x="835334" y="1524001"/>
                </a:lnTo>
                <a:lnTo>
                  <a:pt x="649244" y="1524001"/>
                </a:lnTo>
                <a:lnTo>
                  <a:pt x="643934" y="1523738"/>
                </a:lnTo>
                <a:lnTo>
                  <a:pt x="638891" y="1523212"/>
                </a:lnTo>
                <a:lnTo>
                  <a:pt x="634643" y="1522685"/>
                </a:lnTo>
                <a:lnTo>
                  <a:pt x="630130" y="1521896"/>
                </a:lnTo>
                <a:lnTo>
                  <a:pt x="625883" y="1520843"/>
                </a:lnTo>
                <a:lnTo>
                  <a:pt x="622166" y="1519263"/>
                </a:lnTo>
                <a:lnTo>
                  <a:pt x="618450" y="1517684"/>
                </a:lnTo>
                <a:lnTo>
                  <a:pt x="614999" y="1515842"/>
                </a:lnTo>
                <a:lnTo>
                  <a:pt x="611813" y="1513999"/>
                </a:lnTo>
                <a:lnTo>
                  <a:pt x="608628" y="1511631"/>
                </a:lnTo>
                <a:lnTo>
                  <a:pt x="605973" y="1509525"/>
                </a:lnTo>
                <a:lnTo>
                  <a:pt x="603318" y="1506630"/>
                </a:lnTo>
                <a:lnTo>
                  <a:pt x="600929" y="1503998"/>
                </a:lnTo>
                <a:lnTo>
                  <a:pt x="598805" y="1500839"/>
                </a:lnTo>
                <a:lnTo>
                  <a:pt x="596416" y="1497681"/>
                </a:lnTo>
                <a:lnTo>
                  <a:pt x="594558" y="1494259"/>
                </a:lnTo>
                <a:lnTo>
                  <a:pt x="592700" y="1490838"/>
                </a:lnTo>
                <a:lnTo>
                  <a:pt x="591372" y="1487153"/>
                </a:lnTo>
                <a:lnTo>
                  <a:pt x="590045" y="1483468"/>
                </a:lnTo>
                <a:lnTo>
                  <a:pt x="588718" y="1479520"/>
                </a:lnTo>
                <a:lnTo>
                  <a:pt x="586594" y="1471097"/>
                </a:lnTo>
                <a:lnTo>
                  <a:pt x="585001" y="1462412"/>
                </a:lnTo>
                <a:lnTo>
                  <a:pt x="583674" y="1453200"/>
                </a:lnTo>
                <a:lnTo>
                  <a:pt x="583143" y="1443461"/>
                </a:lnTo>
                <a:lnTo>
                  <a:pt x="582612" y="1433460"/>
                </a:lnTo>
                <a:lnTo>
                  <a:pt x="582612" y="1423458"/>
                </a:lnTo>
                <a:lnTo>
                  <a:pt x="582612" y="1412930"/>
                </a:lnTo>
                <a:lnTo>
                  <a:pt x="583143" y="1402928"/>
                </a:lnTo>
                <a:lnTo>
                  <a:pt x="583674" y="1393190"/>
                </a:lnTo>
                <a:lnTo>
                  <a:pt x="585001" y="1383977"/>
                </a:lnTo>
                <a:lnTo>
                  <a:pt x="586594" y="1375292"/>
                </a:lnTo>
                <a:lnTo>
                  <a:pt x="588718" y="1366869"/>
                </a:lnTo>
                <a:lnTo>
                  <a:pt x="590045" y="1362921"/>
                </a:lnTo>
                <a:lnTo>
                  <a:pt x="591372" y="1359236"/>
                </a:lnTo>
                <a:lnTo>
                  <a:pt x="592700" y="1355552"/>
                </a:lnTo>
                <a:lnTo>
                  <a:pt x="594558" y="1352130"/>
                </a:lnTo>
                <a:lnTo>
                  <a:pt x="596416" y="1348708"/>
                </a:lnTo>
                <a:lnTo>
                  <a:pt x="598805" y="1345287"/>
                </a:lnTo>
                <a:lnTo>
                  <a:pt x="600929" y="1342392"/>
                </a:lnTo>
                <a:lnTo>
                  <a:pt x="603318" y="1339759"/>
                </a:lnTo>
                <a:lnTo>
                  <a:pt x="605973" y="1336864"/>
                </a:lnTo>
                <a:lnTo>
                  <a:pt x="608628" y="1334495"/>
                </a:lnTo>
                <a:lnTo>
                  <a:pt x="611813" y="1332390"/>
                </a:lnTo>
                <a:lnTo>
                  <a:pt x="614999" y="1330547"/>
                </a:lnTo>
                <a:lnTo>
                  <a:pt x="618450" y="1328705"/>
                </a:lnTo>
                <a:lnTo>
                  <a:pt x="622166" y="1327126"/>
                </a:lnTo>
                <a:lnTo>
                  <a:pt x="625883" y="1325547"/>
                </a:lnTo>
                <a:lnTo>
                  <a:pt x="630130" y="1324494"/>
                </a:lnTo>
                <a:lnTo>
                  <a:pt x="634643" y="1323704"/>
                </a:lnTo>
                <a:lnTo>
                  <a:pt x="638891" y="1323178"/>
                </a:lnTo>
                <a:lnTo>
                  <a:pt x="643934" y="1322388"/>
                </a:lnTo>
                <a:close/>
                <a:moveTo>
                  <a:pt x="589756" y="1073150"/>
                </a:moveTo>
                <a:lnTo>
                  <a:pt x="595048" y="1073150"/>
                </a:lnTo>
                <a:lnTo>
                  <a:pt x="921015" y="1073150"/>
                </a:lnTo>
                <a:lnTo>
                  <a:pt x="926306" y="1073150"/>
                </a:lnTo>
                <a:lnTo>
                  <a:pt x="930804" y="1073415"/>
                </a:lnTo>
                <a:lnTo>
                  <a:pt x="935567" y="1074476"/>
                </a:lnTo>
                <a:lnTo>
                  <a:pt x="939800" y="1075007"/>
                </a:lnTo>
                <a:lnTo>
                  <a:pt x="943769" y="1076333"/>
                </a:lnTo>
                <a:lnTo>
                  <a:pt x="948002" y="1077660"/>
                </a:lnTo>
                <a:lnTo>
                  <a:pt x="951706" y="1079517"/>
                </a:lnTo>
                <a:lnTo>
                  <a:pt x="955146" y="1080843"/>
                </a:lnTo>
                <a:lnTo>
                  <a:pt x="958056" y="1083231"/>
                </a:lnTo>
                <a:lnTo>
                  <a:pt x="961231" y="1085353"/>
                </a:lnTo>
                <a:lnTo>
                  <a:pt x="964142" y="1087740"/>
                </a:lnTo>
                <a:lnTo>
                  <a:pt x="966523" y="1090393"/>
                </a:lnTo>
                <a:lnTo>
                  <a:pt x="968904" y="1093311"/>
                </a:lnTo>
                <a:lnTo>
                  <a:pt x="971286" y="1096229"/>
                </a:lnTo>
                <a:lnTo>
                  <a:pt x="973402" y="1099678"/>
                </a:lnTo>
                <a:lnTo>
                  <a:pt x="975254" y="1102861"/>
                </a:lnTo>
                <a:lnTo>
                  <a:pt x="976842" y="1106575"/>
                </a:lnTo>
                <a:lnTo>
                  <a:pt x="978429" y="1110289"/>
                </a:lnTo>
                <a:lnTo>
                  <a:pt x="979752" y="1114002"/>
                </a:lnTo>
                <a:lnTo>
                  <a:pt x="981075" y="1117981"/>
                </a:lnTo>
                <a:lnTo>
                  <a:pt x="983192" y="1126470"/>
                </a:lnTo>
                <a:lnTo>
                  <a:pt x="984779" y="1134959"/>
                </a:lnTo>
                <a:lnTo>
                  <a:pt x="986102" y="1144509"/>
                </a:lnTo>
                <a:lnTo>
                  <a:pt x="986631" y="1154059"/>
                </a:lnTo>
                <a:lnTo>
                  <a:pt x="987425" y="1164404"/>
                </a:lnTo>
                <a:lnTo>
                  <a:pt x="987425" y="1174485"/>
                </a:lnTo>
                <a:lnTo>
                  <a:pt x="987425" y="1185096"/>
                </a:lnTo>
                <a:lnTo>
                  <a:pt x="986631" y="1195176"/>
                </a:lnTo>
                <a:lnTo>
                  <a:pt x="986102" y="1204726"/>
                </a:lnTo>
                <a:lnTo>
                  <a:pt x="984779" y="1214011"/>
                </a:lnTo>
                <a:lnTo>
                  <a:pt x="983192" y="1223030"/>
                </a:lnTo>
                <a:lnTo>
                  <a:pt x="981075" y="1231519"/>
                </a:lnTo>
                <a:lnTo>
                  <a:pt x="979752" y="1235498"/>
                </a:lnTo>
                <a:lnTo>
                  <a:pt x="978429" y="1239212"/>
                </a:lnTo>
                <a:lnTo>
                  <a:pt x="976842" y="1242926"/>
                </a:lnTo>
                <a:lnTo>
                  <a:pt x="975254" y="1246374"/>
                </a:lnTo>
                <a:lnTo>
                  <a:pt x="973402" y="1249823"/>
                </a:lnTo>
                <a:lnTo>
                  <a:pt x="971286" y="1253006"/>
                </a:lnTo>
                <a:lnTo>
                  <a:pt x="968904" y="1255924"/>
                </a:lnTo>
                <a:lnTo>
                  <a:pt x="966523" y="1258842"/>
                </a:lnTo>
                <a:lnTo>
                  <a:pt x="964142" y="1261230"/>
                </a:lnTo>
                <a:lnTo>
                  <a:pt x="961231" y="1263882"/>
                </a:lnTo>
                <a:lnTo>
                  <a:pt x="958056" y="1266004"/>
                </a:lnTo>
                <a:lnTo>
                  <a:pt x="955146" y="1268127"/>
                </a:lnTo>
                <a:lnTo>
                  <a:pt x="951706" y="1269984"/>
                </a:lnTo>
                <a:lnTo>
                  <a:pt x="948002" y="1271575"/>
                </a:lnTo>
                <a:lnTo>
                  <a:pt x="943769" y="1272902"/>
                </a:lnTo>
                <a:lnTo>
                  <a:pt x="939800" y="1273963"/>
                </a:lnTo>
                <a:lnTo>
                  <a:pt x="935567" y="1275024"/>
                </a:lnTo>
                <a:lnTo>
                  <a:pt x="930804" y="1275554"/>
                </a:lnTo>
                <a:lnTo>
                  <a:pt x="926306" y="1275820"/>
                </a:lnTo>
                <a:lnTo>
                  <a:pt x="921015" y="1276350"/>
                </a:lnTo>
                <a:lnTo>
                  <a:pt x="595048" y="1276350"/>
                </a:lnTo>
                <a:lnTo>
                  <a:pt x="589756" y="1275820"/>
                </a:lnTo>
                <a:lnTo>
                  <a:pt x="584993" y="1275554"/>
                </a:lnTo>
                <a:lnTo>
                  <a:pt x="580496" y="1275024"/>
                </a:lnTo>
                <a:lnTo>
                  <a:pt x="575998" y="1273963"/>
                </a:lnTo>
                <a:lnTo>
                  <a:pt x="572029" y="1272902"/>
                </a:lnTo>
                <a:lnTo>
                  <a:pt x="568060" y="1271575"/>
                </a:lnTo>
                <a:lnTo>
                  <a:pt x="564620" y="1269984"/>
                </a:lnTo>
                <a:lnTo>
                  <a:pt x="561181" y="1268127"/>
                </a:lnTo>
                <a:lnTo>
                  <a:pt x="557741" y="1266004"/>
                </a:lnTo>
                <a:lnTo>
                  <a:pt x="554831" y="1263882"/>
                </a:lnTo>
                <a:lnTo>
                  <a:pt x="552185" y="1261230"/>
                </a:lnTo>
                <a:lnTo>
                  <a:pt x="549275" y="1258842"/>
                </a:lnTo>
                <a:lnTo>
                  <a:pt x="546893" y="1255924"/>
                </a:lnTo>
                <a:lnTo>
                  <a:pt x="544777" y="1253006"/>
                </a:lnTo>
                <a:lnTo>
                  <a:pt x="542925" y="1249823"/>
                </a:lnTo>
                <a:lnTo>
                  <a:pt x="541073" y="1246374"/>
                </a:lnTo>
                <a:lnTo>
                  <a:pt x="539220" y="1242926"/>
                </a:lnTo>
                <a:lnTo>
                  <a:pt x="537633" y="1239212"/>
                </a:lnTo>
                <a:lnTo>
                  <a:pt x="536045" y="1235498"/>
                </a:lnTo>
                <a:lnTo>
                  <a:pt x="534723" y="1231519"/>
                </a:lnTo>
                <a:lnTo>
                  <a:pt x="532606" y="1223030"/>
                </a:lnTo>
                <a:lnTo>
                  <a:pt x="531018" y="1214011"/>
                </a:lnTo>
                <a:lnTo>
                  <a:pt x="529695" y="1204726"/>
                </a:lnTo>
                <a:lnTo>
                  <a:pt x="529166" y="1195176"/>
                </a:lnTo>
                <a:lnTo>
                  <a:pt x="528902" y="1185096"/>
                </a:lnTo>
                <a:lnTo>
                  <a:pt x="528637" y="1174485"/>
                </a:lnTo>
                <a:lnTo>
                  <a:pt x="528902" y="1164404"/>
                </a:lnTo>
                <a:lnTo>
                  <a:pt x="529166" y="1154059"/>
                </a:lnTo>
                <a:lnTo>
                  <a:pt x="529695" y="1144509"/>
                </a:lnTo>
                <a:lnTo>
                  <a:pt x="531018" y="1134959"/>
                </a:lnTo>
                <a:lnTo>
                  <a:pt x="532606" y="1126470"/>
                </a:lnTo>
                <a:lnTo>
                  <a:pt x="534723" y="1117981"/>
                </a:lnTo>
                <a:lnTo>
                  <a:pt x="536045" y="1114002"/>
                </a:lnTo>
                <a:lnTo>
                  <a:pt x="537633" y="1110289"/>
                </a:lnTo>
                <a:lnTo>
                  <a:pt x="539220" y="1106575"/>
                </a:lnTo>
                <a:lnTo>
                  <a:pt x="541073" y="1102861"/>
                </a:lnTo>
                <a:lnTo>
                  <a:pt x="542925" y="1099678"/>
                </a:lnTo>
                <a:lnTo>
                  <a:pt x="544777" y="1096229"/>
                </a:lnTo>
                <a:lnTo>
                  <a:pt x="546893" y="1093311"/>
                </a:lnTo>
                <a:lnTo>
                  <a:pt x="549275" y="1090393"/>
                </a:lnTo>
                <a:lnTo>
                  <a:pt x="552185" y="1087740"/>
                </a:lnTo>
                <a:lnTo>
                  <a:pt x="554831" y="1085353"/>
                </a:lnTo>
                <a:lnTo>
                  <a:pt x="557741" y="1083231"/>
                </a:lnTo>
                <a:lnTo>
                  <a:pt x="561181" y="1080843"/>
                </a:lnTo>
                <a:lnTo>
                  <a:pt x="564620" y="1079517"/>
                </a:lnTo>
                <a:lnTo>
                  <a:pt x="568060" y="1077660"/>
                </a:lnTo>
                <a:lnTo>
                  <a:pt x="572029" y="1076333"/>
                </a:lnTo>
                <a:lnTo>
                  <a:pt x="575998" y="1075007"/>
                </a:lnTo>
                <a:lnTo>
                  <a:pt x="580496" y="1074476"/>
                </a:lnTo>
                <a:lnTo>
                  <a:pt x="584993" y="1073415"/>
                </a:lnTo>
                <a:lnTo>
                  <a:pt x="589756" y="1073150"/>
                </a:lnTo>
                <a:close/>
                <a:moveTo>
                  <a:pt x="535633" y="830263"/>
                </a:moveTo>
                <a:lnTo>
                  <a:pt x="540912" y="830263"/>
                </a:lnTo>
                <a:lnTo>
                  <a:pt x="952926" y="830263"/>
                </a:lnTo>
                <a:lnTo>
                  <a:pt x="958204" y="830263"/>
                </a:lnTo>
                <a:lnTo>
                  <a:pt x="962955" y="830790"/>
                </a:lnTo>
                <a:lnTo>
                  <a:pt x="967442" y="831317"/>
                </a:lnTo>
                <a:lnTo>
                  <a:pt x="971929" y="832371"/>
                </a:lnTo>
                <a:lnTo>
                  <a:pt x="976153" y="833426"/>
                </a:lnTo>
                <a:lnTo>
                  <a:pt x="979848" y="834743"/>
                </a:lnTo>
                <a:lnTo>
                  <a:pt x="983543" y="836325"/>
                </a:lnTo>
                <a:lnTo>
                  <a:pt x="986974" y="838170"/>
                </a:lnTo>
                <a:lnTo>
                  <a:pt x="990141" y="840014"/>
                </a:lnTo>
                <a:lnTo>
                  <a:pt x="993309" y="842386"/>
                </a:lnTo>
                <a:lnTo>
                  <a:pt x="995948" y="844758"/>
                </a:lnTo>
                <a:lnTo>
                  <a:pt x="998588" y="847394"/>
                </a:lnTo>
                <a:lnTo>
                  <a:pt x="1000963" y="850293"/>
                </a:lnTo>
                <a:lnTo>
                  <a:pt x="1003075" y="853455"/>
                </a:lnTo>
                <a:lnTo>
                  <a:pt x="1005186" y="856354"/>
                </a:lnTo>
                <a:lnTo>
                  <a:pt x="1007298" y="859780"/>
                </a:lnTo>
                <a:lnTo>
                  <a:pt x="1009145" y="863206"/>
                </a:lnTo>
                <a:lnTo>
                  <a:pt x="1010465" y="866896"/>
                </a:lnTo>
                <a:lnTo>
                  <a:pt x="1011785" y="870586"/>
                </a:lnTo>
                <a:lnTo>
                  <a:pt x="1013104" y="874802"/>
                </a:lnTo>
                <a:lnTo>
                  <a:pt x="1015216" y="882972"/>
                </a:lnTo>
                <a:lnTo>
                  <a:pt x="1016800" y="891669"/>
                </a:lnTo>
                <a:lnTo>
                  <a:pt x="1018119" y="900894"/>
                </a:lnTo>
                <a:lnTo>
                  <a:pt x="1018911" y="910908"/>
                </a:lnTo>
                <a:lnTo>
                  <a:pt x="1019175" y="920660"/>
                </a:lnTo>
                <a:lnTo>
                  <a:pt x="1019175" y="930938"/>
                </a:lnTo>
                <a:lnTo>
                  <a:pt x="1019175" y="941480"/>
                </a:lnTo>
                <a:lnTo>
                  <a:pt x="1018911" y="951231"/>
                </a:lnTo>
                <a:lnTo>
                  <a:pt x="1018119" y="961246"/>
                </a:lnTo>
                <a:lnTo>
                  <a:pt x="1016800" y="970470"/>
                </a:lnTo>
                <a:lnTo>
                  <a:pt x="1015216" y="979167"/>
                </a:lnTo>
                <a:lnTo>
                  <a:pt x="1013104" y="987337"/>
                </a:lnTo>
                <a:lnTo>
                  <a:pt x="1011785" y="991554"/>
                </a:lnTo>
                <a:lnTo>
                  <a:pt x="1010465" y="995243"/>
                </a:lnTo>
                <a:lnTo>
                  <a:pt x="1009145" y="998933"/>
                </a:lnTo>
                <a:lnTo>
                  <a:pt x="1007298" y="1002359"/>
                </a:lnTo>
                <a:lnTo>
                  <a:pt x="1005186" y="1005785"/>
                </a:lnTo>
                <a:lnTo>
                  <a:pt x="1003075" y="1008684"/>
                </a:lnTo>
                <a:lnTo>
                  <a:pt x="1000963" y="1011847"/>
                </a:lnTo>
                <a:lnTo>
                  <a:pt x="998588" y="1014746"/>
                </a:lnTo>
                <a:lnTo>
                  <a:pt x="995948" y="1017381"/>
                </a:lnTo>
                <a:lnTo>
                  <a:pt x="993309" y="1020017"/>
                </a:lnTo>
                <a:lnTo>
                  <a:pt x="990141" y="1022125"/>
                </a:lnTo>
                <a:lnTo>
                  <a:pt x="986974" y="1023970"/>
                </a:lnTo>
                <a:lnTo>
                  <a:pt x="983543" y="1025815"/>
                </a:lnTo>
                <a:lnTo>
                  <a:pt x="979848" y="1027396"/>
                </a:lnTo>
                <a:lnTo>
                  <a:pt x="976153" y="1028977"/>
                </a:lnTo>
                <a:lnTo>
                  <a:pt x="971929" y="1029768"/>
                </a:lnTo>
                <a:lnTo>
                  <a:pt x="967442" y="1030822"/>
                </a:lnTo>
                <a:lnTo>
                  <a:pt x="962955" y="1031349"/>
                </a:lnTo>
                <a:lnTo>
                  <a:pt x="958204" y="1031876"/>
                </a:lnTo>
                <a:lnTo>
                  <a:pt x="952926" y="1031876"/>
                </a:lnTo>
                <a:lnTo>
                  <a:pt x="540912" y="1031876"/>
                </a:lnTo>
                <a:lnTo>
                  <a:pt x="535633" y="1031876"/>
                </a:lnTo>
                <a:lnTo>
                  <a:pt x="530882" y="1031349"/>
                </a:lnTo>
                <a:lnTo>
                  <a:pt x="526395" y="1030822"/>
                </a:lnTo>
                <a:lnTo>
                  <a:pt x="521908" y="1029768"/>
                </a:lnTo>
                <a:lnTo>
                  <a:pt x="517685" y="1028977"/>
                </a:lnTo>
                <a:lnTo>
                  <a:pt x="513990" y="1027396"/>
                </a:lnTo>
                <a:lnTo>
                  <a:pt x="510294" y="1025815"/>
                </a:lnTo>
                <a:lnTo>
                  <a:pt x="506863" y="1023970"/>
                </a:lnTo>
                <a:lnTo>
                  <a:pt x="503696" y="1022125"/>
                </a:lnTo>
                <a:lnTo>
                  <a:pt x="500792" y="1020017"/>
                </a:lnTo>
                <a:lnTo>
                  <a:pt x="497889" y="1017381"/>
                </a:lnTo>
                <a:lnTo>
                  <a:pt x="495514" y="1014746"/>
                </a:lnTo>
                <a:lnTo>
                  <a:pt x="492874" y="1011847"/>
                </a:lnTo>
                <a:lnTo>
                  <a:pt x="490763" y="1008684"/>
                </a:lnTo>
                <a:lnTo>
                  <a:pt x="488651" y="1005785"/>
                </a:lnTo>
                <a:lnTo>
                  <a:pt x="486803" y="1002359"/>
                </a:lnTo>
                <a:lnTo>
                  <a:pt x="485220" y="998933"/>
                </a:lnTo>
                <a:lnTo>
                  <a:pt x="483636" y="995243"/>
                </a:lnTo>
                <a:lnTo>
                  <a:pt x="482053" y="991554"/>
                </a:lnTo>
                <a:lnTo>
                  <a:pt x="480997" y="987337"/>
                </a:lnTo>
                <a:lnTo>
                  <a:pt x="478621" y="979167"/>
                </a:lnTo>
                <a:lnTo>
                  <a:pt x="477038" y="970470"/>
                </a:lnTo>
                <a:lnTo>
                  <a:pt x="475982" y="961246"/>
                </a:lnTo>
                <a:lnTo>
                  <a:pt x="475190" y="951231"/>
                </a:lnTo>
                <a:lnTo>
                  <a:pt x="474662" y="941480"/>
                </a:lnTo>
                <a:lnTo>
                  <a:pt x="474662" y="930938"/>
                </a:lnTo>
                <a:lnTo>
                  <a:pt x="474662" y="920660"/>
                </a:lnTo>
                <a:lnTo>
                  <a:pt x="475190" y="910908"/>
                </a:lnTo>
                <a:lnTo>
                  <a:pt x="475982" y="900894"/>
                </a:lnTo>
                <a:lnTo>
                  <a:pt x="477038" y="891669"/>
                </a:lnTo>
                <a:lnTo>
                  <a:pt x="478621" y="882972"/>
                </a:lnTo>
                <a:lnTo>
                  <a:pt x="480997" y="874802"/>
                </a:lnTo>
                <a:lnTo>
                  <a:pt x="482053" y="870586"/>
                </a:lnTo>
                <a:lnTo>
                  <a:pt x="483636" y="866896"/>
                </a:lnTo>
                <a:lnTo>
                  <a:pt x="485220" y="863206"/>
                </a:lnTo>
                <a:lnTo>
                  <a:pt x="486803" y="859780"/>
                </a:lnTo>
                <a:lnTo>
                  <a:pt x="488651" y="856354"/>
                </a:lnTo>
                <a:lnTo>
                  <a:pt x="490763" y="853455"/>
                </a:lnTo>
                <a:lnTo>
                  <a:pt x="492874" y="850293"/>
                </a:lnTo>
                <a:lnTo>
                  <a:pt x="495514" y="847394"/>
                </a:lnTo>
                <a:lnTo>
                  <a:pt x="497889" y="844758"/>
                </a:lnTo>
                <a:lnTo>
                  <a:pt x="500792" y="842386"/>
                </a:lnTo>
                <a:lnTo>
                  <a:pt x="503696" y="840014"/>
                </a:lnTo>
                <a:lnTo>
                  <a:pt x="506863" y="838170"/>
                </a:lnTo>
                <a:lnTo>
                  <a:pt x="510294" y="836325"/>
                </a:lnTo>
                <a:lnTo>
                  <a:pt x="513990" y="834743"/>
                </a:lnTo>
                <a:lnTo>
                  <a:pt x="517685" y="833426"/>
                </a:lnTo>
                <a:lnTo>
                  <a:pt x="521908" y="832371"/>
                </a:lnTo>
                <a:lnTo>
                  <a:pt x="526395" y="831317"/>
                </a:lnTo>
                <a:lnTo>
                  <a:pt x="530882" y="830790"/>
                </a:lnTo>
                <a:lnTo>
                  <a:pt x="535633" y="830263"/>
                </a:lnTo>
                <a:close/>
                <a:moveTo>
                  <a:pt x="591344" y="588963"/>
                </a:moveTo>
                <a:lnTo>
                  <a:pt x="596636" y="588963"/>
                </a:lnTo>
                <a:lnTo>
                  <a:pt x="905404" y="588963"/>
                </a:lnTo>
                <a:lnTo>
                  <a:pt x="910431" y="588963"/>
                </a:lnTo>
                <a:lnTo>
                  <a:pt x="915458" y="589759"/>
                </a:lnTo>
                <a:lnTo>
                  <a:pt x="919956" y="590289"/>
                </a:lnTo>
                <a:lnTo>
                  <a:pt x="924190" y="591351"/>
                </a:lnTo>
                <a:lnTo>
                  <a:pt x="928423" y="592146"/>
                </a:lnTo>
                <a:lnTo>
                  <a:pt x="932392" y="593738"/>
                </a:lnTo>
                <a:lnTo>
                  <a:pt x="936096" y="595330"/>
                </a:lnTo>
                <a:lnTo>
                  <a:pt x="939271" y="597187"/>
                </a:lnTo>
                <a:lnTo>
                  <a:pt x="942446" y="599044"/>
                </a:lnTo>
                <a:lnTo>
                  <a:pt x="945621" y="601166"/>
                </a:lnTo>
                <a:lnTo>
                  <a:pt x="948267" y="603818"/>
                </a:lnTo>
                <a:lnTo>
                  <a:pt x="950913" y="606471"/>
                </a:lnTo>
                <a:lnTo>
                  <a:pt x="953294" y="609389"/>
                </a:lnTo>
                <a:lnTo>
                  <a:pt x="955411" y="612307"/>
                </a:lnTo>
                <a:lnTo>
                  <a:pt x="957792" y="615491"/>
                </a:lnTo>
                <a:lnTo>
                  <a:pt x="959644" y="618939"/>
                </a:lnTo>
                <a:lnTo>
                  <a:pt x="961231" y="622388"/>
                </a:lnTo>
                <a:lnTo>
                  <a:pt x="962554" y="626102"/>
                </a:lnTo>
                <a:lnTo>
                  <a:pt x="964142" y="629815"/>
                </a:lnTo>
                <a:lnTo>
                  <a:pt x="965465" y="633794"/>
                </a:lnTo>
                <a:lnTo>
                  <a:pt x="967581" y="642283"/>
                </a:lnTo>
                <a:lnTo>
                  <a:pt x="969169" y="651037"/>
                </a:lnTo>
                <a:lnTo>
                  <a:pt x="970492" y="660322"/>
                </a:lnTo>
                <a:lnTo>
                  <a:pt x="971021" y="670137"/>
                </a:lnTo>
                <a:lnTo>
                  <a:pt x="971550" y="680217"/>
                </a:lnTo>
                <a:lnTo>
                  <a:pt x="971550" y="690828"/>
                </a:lnTo>
                <a:lnTo>
                  <a:pt x="971550" y="700909"/>
                </a:lnTo>
                <a:lnTo>
                  <a:pt x="971021" y="710989"/>
                </a:lnTo>
                <a:lnTo>
                  <a:pt x="970492" y="721070"/>
                </a:lnTo>
                <a:lnTo>
                  <a:pt x="969169" y="730354"/>
                </a:lnTo>
                <a:lnTo>
                  <a:pt x="967581" y="738843"/>
                </a:lnTo>
                <a:lnTo>
                  <a:pt x="965465" y="747332"/>
                </a:lnTo>
                <a:lnTo>
                  <a:pt x="964142" y="751311"/>
                </a:lnTo>
                <a:lnTo>
                  <a:pt x="962554" y="755025"/>
                </a:lnTo>
                <a:lnTo>
                  <a:pt x="961231" y="759004"/>
                </a:lnTo>
                <a:lnTo>
                  <a:pt x="959644" y="762187"/>
                </a:lnTo>
                <a:lnTo>
                  <a:pt x="957792" y="765636"/>
                </a:lnTo>
                <a:lnTo>
                  <a:pt x="955411" y="769084"/>
                </a:lnTo>
                <a:lnTo>
                  <a:pt x="953294" y="772002"/>
                </a:lnTo>
                <a:lnTo>
                  <a:pt x="950913" y="774655"/>
                </a:lnTo>
                <a:lnTo>
                  <a:pt x="948267" y="777573"/>
                </a:lnTo>
                <a:lnTo>
                  <a:pt x="945621" y="779961"/>
                </a:lnTo>
                <a:lnTo>
                  <a:pt x="942446" y="782083"/>
                </a:lnTo>
                <a:lnTo>
                  <a:pt x="939271" y="783940"/>
                </a:lnTo>
                <a:lnTo>
                  <a:pt x="936096" y="786062"/>
                </a:lnTo>
                <a:lnTo>
                  <a:pt x="932392" y="787388"/>
                </a:lnTo>
                <a:lnTo>
                  <a:pt x="928423" y="788980"/>
                </a:lnTo>
                <a:lnTo>
                  <a:pt x="924190" y="790041"/>
                </a:lnTo>
                <a:lnTo>
                  <a:pt x="919956" y="790837"/>
                </a:lnTo>
                <a:lnTo>
                  <a:pt x="915458" y="791633"/>
                </a:lnTo>
                <a:lnTo>
                  <a:pt x="910431" y="792163"/>
                </a:lnTo>
                <a:lnTo>
                  <a:pt x="905404" y="792163"/>
                </a:lnTo>
                <a:lnTo>
                  <a:pt x="596636" y="792163"/>
                </a:lnTo>
                <a:lnTo>
                  <a:pt x="591344" y="792163"/>
                </a:lnTo>
                <a:lnTo>
                  <a:pt x="586317" y="791633"/>
                </a:lnTo>
                <a:lnTo>
                  <a:pt x="582083" y="790837"/>
                </a:lnTo>
                <a:lnTo>
                  <a:pt x="577850" y="790041"/>
                </a:lnTo>
                <a:lnTo>
                  <a:pt x="573352" y="788980"/>
                </a:lnTo>
                <a:lnTo>
                  <a:pt x="569648" y="787388"/>
                </a:lnTo>
                <a:lnTo>
                  <a:pt x="565944" y="786062"/>
                </a:lnTo>
                <a:lnTo>
                  <a:pt x="562504" y="783940"/>
                </a:lnTo>
                <a:lnTo>
                  <a:pt x="559329" y="782083"/>
                </a:lnTo>
                <a:lnTo>
                  <a:pt x="556419" y="779961"/>
                </a:lnTo>
                <a:lnTo>
                  <a:pt x="553508" y="777573"/>
                </a:lnTo>
                <a:lnTo>
                  <a:pt x="551127" y="774655"/>
                </a:lnTo>
                <a:lnTo>
                  <a:pt x="548481" y="772002"/>
                </a:lnTo>
                <a:lnTo>
                  <a:pt x="546365" y="769084"/>
                </a:lnTo>
                <a:lnTo>
                  <a:pt x="544248" y="765636"/>
                </a:lnTo>
                <a:lnTo>
                  <a:pt x="542396" y="762187"/>
                </a:lnTo>
                <a:lnTo>
                  <a:pt x="540544" y="759004"/>
                </a:lnTo>
                <a:lnTo>
                  <a:pt x="538956" y="755025"/>
                </a:lnTo>
                <a:lnTo>
                  <a:pt x="537633" y="751311"/>
                </a:lnTo>
                <a:lnTo>
                  <a:pt x="536575" y="747332"/>
                </a:lnTo>
                <a:lnTo>
                  <a:pt x="534458" y="738843"/>
                </a:lnTo>
                <a:lnTo>
                  <a:pt x="532871" y="730354"/>
                </a:lnTo>
                <a:lnTo>
                  <a:pt x="531548" y="721070"/>
                </a:lnTo>
                <a:lnTo>
                  <a:pt x="530490" y="710989"/>
                </a:lnTo>
                <a:lnTo>
                  <a:pt x="530225" y="700909"/>
                </a:lnTo>
                <a:lnTo>
                  <a:pt x="530225" y="690828"/>
                </a:lnTo>
                <a:lnTo>
                  <a:pt x="530225" y="680217"/>
                </a:lnTo>
                <a:lnTo>
                  <a:pt x="530490" y="670137"/>
                </a:lnTo>
                <a:lnTo>
                  <a:pt x="531548" y="660322"/>
                </a:lnTo>
                <a:lnTo>
                  <a:pt x="532871" y="651037"/>
                </a:lnTo>
                <a:lnTo>
                  <a:pt x="534458" y="642283"/>
                </a:lnTo>
                <a:lnTo>
                  <a:pt x="536575" y="633794"/>
                </a:lnTo>
                <a:lnTo>
                  <a:pt x="537633" y="629815"/>
                </a:lnTo>
                <a:lnTo>
                  <a:pt x="538956" y="626102"/>
                </a:lnTo>
                <a:lnTo>
                  <a:pt x="540544" y="622388"/>
                </a:lnTo>
                <a:lnTo>
                  <a:pt x="542396" y="618939"/>
                </a:lnTo>
                <a:lnTo>
                  <a:pt x="544248" y="615491"/>
                </a:lnTo>
                <a:lnTo>
                  <a:pt x="546365" y="612307"/>
                </a:lnTo>
                <a:lnTo>
                  <a:pt x="548481" y="609389"/>
                </a:lnTo>
                <a:lnTo>
                  <a:pt x="551127" y="606471"/>
                </a:lnTo>
                <a:lnTo>
                  <a:pt x="553508" y="603818"/>
                </a:lnTo>
                <a:lnTo>
                  <a:pt x="556419" y="601166"/>
                </a:lnTo>
                <a:lnTo>
                  <a:pt x="559329" y="599044"/>
                </a:lnTo>
                <a:lnTo>
                  <a:pt x="562504" y="597187"/>
                </a:lnTo>
                <a:lnTo>
                  <a:pt x="565944" y="595330"/>
                </a:lnTo>
                <a:lnTo>
                  <a:pt x="569648" y="593738"/>
                </a:lnTo>
                <a:lnTo>
                  <a:pt x="573352" y="592146"/>
                </a:lnTo>
                <a:lnTo>
                  <a:pt x="577850" y="591351"/>
                </a:lnTo>
                <a:lnTo>
                  <a:pt x="582083" y="590289"/>
                </a:lnTo>
                <a:lnTo>
                  <a:pt x="586317" y="589759"/>
                </a:lnTo>
                <a:lnTo>
                  <a:pt x="591344" y="588963"/>
                </a:lnTo>
                <a:close/>
                <a:moveTo>
                  <a:pt x="573015" y="0"/>
                </a:moveTo>
                <a:lnTo>
                  <a:pt x="580426" y="0"/>
                </a:lnTo>
                <a:lnTo>
                  <a:pt x="588630" y="265"/>
                </a:lnTo>
                <a:lnTo>
                  <a:pt x="597365" y="1058"/>
                </a:lnTo>
                <a:lnTo>
                  <a:pt x="606628" y="1588"/>
                </a:lnTo>
                <a:lnTo>
                  <a:pt x="616421" y="2910"/>
                </a:lnTo>
                <a:lnTo>
                  <a:pt x="626743" y="4498"/>
                </a:lnTo>
                <a:lnTo>
                  <a:pt x="637595" y="6615"/>
                </a:lnTo>
                <a:lnTo>
                  <a:pt x="648446" y="8996"/>
                </a:lnTo>
                <a:lnTo>
                  <a:pt x="659563" y="12171"/>
                </a:lnTo>
                <a:lnTo>
                  <a:pt x="670679" y="15875"/>
                </a:lnTo>
                <a:lnTo>
                  <a:pt x="682060" y="20638"/>
                </a:lnTo>
                <a:lnTo>
                  <a:pt x="693176" y="25400"/>
                </a:lnTo>
                <a:lnTo>
                  <a:pt x="698734" y="28310"/>
                </a:lnTo>
                <a:lnTo>
                  <a:pt x="704027" y="31485"/>
                </a:lnTo>
                <a:lnTo>
                  <a:pt x="709586" y="34396"/>
                </a:lnTo>
                <a:lnTo>
                  <a:pt x="714879" y="38100"/>
                </a:lnTo>
                <a:lnTo>
                  <a:pt x="719908" y="41540"/>
                </a:lnTo>
                <a:lnTo>
                  <a:pt x="725201" y="45773"/>
                </a:lnTo>
                <a:lnTo>
                  <a:pt x="729965" y="49742"/>
                </a:lnTo>
                <a:lnTo>
                  <a:pt x="734994" y="53975"/>
                </a:lnTo>
                <a:lnTo>
                  <a:pt x="739758" y="58738"/>
                </a:lnTo>
                <a:lnTo>
                  <a:pt x="744258" y="63235"/>
                </a:lnTo>
                <a:lnTo>
                  <a:pt x="748757" y="68527"/>
                </a:lnTo>
                <a:lnTo>
                  <a:pt x="752992" y="73819"/>
                </a:lnTo>
                <a:lnTo>
                  <a:pt x="756962" y="79375"/>
                </a:lnTo>
                <a:lnTo>
                  <a:pt x="761197" y="85460"/>
                </a:lnTo>
                <a:lnTo>
                  <a:pt x="764902" y="91546"/>
                </a:lnTo>
                <a:lnTo>
                  <a:pt x="768343" y="98160"/>
                </a:lnTo>
                <a:lnTo>
                  <a:pt x="771519" y="104510"/>
                </a:lnTo>
                <a:lnTo>
                  <a:pt x="774695" y="111654"/>
                </a:lnTo>
                <a:lnTo>
                  <a:pt x="777606" y="119063"/>
                </a:lnTo>
                <a:lnTo>
                  <a:pt x="780253" y="126735"/>
                </a:lnTo>
                <a:lnTo>
                  <a:pt x="782370" y="134673"/>
                </a:lnTo>
                <a:lnTo>
                  <a:pt x="784752" y="143140"/>
                </a:lnTo>
                <a:lnTo>
                  <a:pt x="786340" y="151606"/>
                </a:lnTo>
                <a:lnTo>
                  <a:pt x="787664" y="160338"/>
                </a:lnTo>
                <a:lnTo>
                  <a:pt x="788987" y="169598"/>
                </a:lnTo>
                <a:lnTo>
                  <a:pt x="789516" y="179388"/>
                </a:lnTo>
                <a:lnTo>
                  <a:pt x="790310" y="189706"/>
                </a:lnTo>
                <a:lnTo>
                  <a:pt x="790575" y="199760"/>
                </a:lnTo>
                <a:lnTo>
                  <a:pt x="790310" y="209550"/>
                </a:lnTo>
                <a:lnTo>
                  <a:pt x="790046" y="218810"/>
                </a:lnTo>
                <a:lnTo>
                  <a:pt x="788987" y="237067"/>
                </a:lnTo>
                <a:lnTo>
                  <a:pt x="787134" y="254794"/>
                </a:lnTo>
                <a:lnTo>
                  <a:pt x="785017" y="271992"/>
                </a:lnTo>
                <a:lnTo>
                  <a:pt x="781841" y="288396"/>
                </a:lnTo>
                <a:lnTo>
                  <a:pt x="778400" y="304536"/>
                </a:lnTo>
                <a:lnTo>
                  <a:pt x="774430" y="320146"/>
                </a:lnTo>
                <a:lnTo>
                  <a:pt x="770195" y="334963"/>
                </a:lnTo>
                <a:lnTo>
                  <a:pt x="765167" y="349250"/>
                </a:lnTo>
                <a:lnTo>
                  <a:pt x="760138" y="363008"/>
                </a:lnTo>
                <a:lnTo>
                  <a:pt x="754580" y="376238"/>
                </a:lnTo>
                <a:lnTo>
                  <a:pt x="749022" y="389202"/>
                </a:lnTo>
                <a:lnTo>
                  <a:pt x="743199" y="401373"/>
                </a:lnTo>
                <a:lnTo>
                  <a:pt x="737111" y="413279"/>
                </a:lnTo>
                <a:lnTo>
                  <a:pt x="731024" y="424656"/>
                </a:lnTo>
                <a:lnTo>
                  <a:pt x="724672" y="435504"/>
                </a:lnTo>
                <a:lnTo>
                  <a:pt x="718584" y="445823"/>
                </a:lnTo>
                <a:lnTo>
                  <a:pt x="712497" y="455613"/>
                </a:lnTo>
                <a:lnTo>
                  <a:pt x="700057" y="474398"/>
                </a:lnTo>
                <a:lnTo>
                  <a:pt x="678354" y="506148"/>
                </a:lnTo>
                <a:lnTo>
                  <a:pt x="668826" y="519906"/>
                </a:lnTo>
                <a:lnTo>
                  <a:pt x="665121" y="525992"/>
                </a:lnTo>
                <a:lnTo>
                  <a:pt x="661680" y="532342"/>
                </a:lnTo>
                <a:lnTo>
                  <a:pt x="659033" y="537633"/>
                </a:lnTo>
                <a:lnTo>
                  <a:pt x="656651" y="542925"/>
                </a:lnTo>
                <a:lnTo>
                  <a:pt x="655063" y="547688"/>
                </a:lnTo>
                <a:lnTo>
                  <a:pt x="654004" y="552450"/>
                </a:lnTo>
                <a:lnTo>
                  <a:pt x="591013" y="552450"/>
                </a:lnTo>
                <a:lnTo>
                  <a:pt x="581749" y="552715"/>
                </a:lnTo>
                <a:lnTo>
                  <a:pt x="573280" y="553773"/>
                </a:lnTo>
                <a:lnTo>
                  <a:pt x="565339" y="554831"/>
                </a:lnTo>
                <a:lnTo>
                  <a:pt x="557929" y="556683"/>
                </a:lnTo>
                <a:lnTo>
                  <a:pt x="551047" y="559329"/>
                </a:lnTo>
                <a:lnTo>
                  <a:pt x="544430" y="561975"/>
                </a:lnTo>
                <a:lnTo>
                  <a:pt x="538607" y="565150"/>
                </a:lnTo>
                <a:lnTo>
                  <a:pt x="533049" y="568590"/>
                </a:lnTo>
                <a:lnTo>
                  <a:pt x="528021" y="572294"/>
                </a:lnTo>
                <a:lnTo>
                  <a:pt x="523521" y="576263"/>
                </a:lnTo>
                <a:lnTo>
                  <a:pt x="519286" y="580231"/>
                </a:lnTo>
                <a:lnTo>
                  <a:pt x="515581" y="584729"/>
                </a:lnTo>
                <a:lnTo>
                  <a:pt x="512140" y="588963"/>
                </a:lnTo>
                <a:lnTo>
                  <a:pt x="509229" y="593461"/>
                </a:lnTo>
                <a:lnTo>
                  <a:pt x="506318" y="597694"/>
                </a:lnTo>
                <a:lnTo>
                  <a:pt x="504200" y="601663"/>
                </a:lnTo>
                <a:lnTo>
                  <a:pt x="502083" y="606161"/>
                </a:lnTo>
                <a:lnTo>
                  <a:pt x="500230" y="610129"/>
                </a:lnTo>
                <a:lnTo>
                  <a:pt x="498377" y="614892"/>
                </a:lnTo>
                <a:lnTo>
                  <a:pt x="496789" y="619390"/>
                </a:lnTo>
                <a:lnTo>
                  <a:pt x="493878" y="629179"/>
                </a:lnTo>
                <a:lnTo>
                  <a:pt x="491496" y="639498"/>
                </a:lnTo>
                <a:lnTo>
                  <a:pt x="489908" y="650875"/>
                </a:lnTo>
                <a:lnTo>
                  <a:pt x="488584" y="663046"/>
                </a:lnTo>
                <a:lnTo>
                  <a:pt x="487790" y="676275"/>
                </a:lnTo>
                <a:lnTo>
                  <a:pt x="487790" y="690827"/>
                </a:lnTo>
                <a:lnTo>
                  <a:pt x="487790" y="705115"/>
                </a:lnTo>
                <a:lnTo>
                  <a:pt x="488584" y="718079"/>
                </a:lnTo>
                <a:lnTo>
                  <a:pt x="489908" y="730515"/>
                </a:lnTo>
                <a:lnTo>
                  <a:pt x="491496" y="741892"/>
                </a:lnTo>
                <a:lnTo>
                  <a:pt x="493878" y="752211"/>
                </a:lnTo>
                <a:lnTo>
                  <a:pt x="496789" y="762000"/>
                </a:lnTo>
                <a:lnTo>
                  <a:pt x="498377" y="766498"/>
                </a:lnTo>
                <a:lnTo>
                  <a:pt x="500230" y="770996"/>
                </a:lnTo>
                <a:lnTo>
                  <a:pt x="502083" y="775494"/>
                </a:lnTo>
                <a:lnTo>
                  <a:pt x="504200" y="779463"/>
                </a:lnTo>
                <a:lnTo>
                  <a:pt x="506053" y="783167"/>
                </a:lnTo>
                <a:lnTo>
                  <a:pt x="508170" y="786871"/>
                </a:lnTo>
                <a:lnTo>
                  <a:pt x="510817" y="790575"/>
                </a:lnTo>
                <a:lnTo>
                  <a:pt x="513464" y="794015"/>
                </a:lnTo>
                <a:lnTo>
                  <a:pt x="507112" y="795602"/>
                </a:lnTo>
                <a:lnTo>
                  <a:pt x="500759" y="797190"/>
                </a:lnTo>
                <a:lnTo>
                  <a:pt x="494937" y="799306"/>
                </a:lnTo>
                <a:lnTo>
                  <a:pt x="489379" y="801688"/>
                </a:lnTo>
                <a:lnTo>
                  <a:pt x="484350" y="804333"/>
                </a:lnTo>
                <a:lnTo>
                  <a:pt x="479321" y="806979"/>
                </a:lnTo>
                <a:lnTo>
                  <a:pt x="475086" y="810154"/>
                </a:lnTo>
                <a:lnTo>
                  <a:pt x="471116" y="813329"/>
                </a:lnTo>
                <a:lnTo>
                  <a:pt x="466881" y="816769"/>
                </a:lnTo>
                <a:lnTo>
                  <a:pt x="463441" y="820208"/>
                </a:lnTo>
                <a:lnTo>
                  <a:pt x="460529" y="823648"/>
                </a:lnTo>
                <a:lnTo>
                  <a:pt x="457353" y="827352"/>
                </a:lnTo>
                <a:lnTo>
                  <a:pt x="454442" y="831056"/>
                </a:lnTo>
                <a:lnTo>
                  <a:pt x="452060" y="834761"/>
                </a:lnTo>
                <a:lnTo>
                  <a:pt x="448090" y="841904"/>
                </a:lnTo>
                <a:lnTo>
                  <a:pt x="445972" y="846138"/>
                </a:lnTo>
                <a:lnTo>
                  <a:pt x="444120" y="850106"/>
                </a:lnTo>
                <a:lnTo>
                  <a:pt x="442267" y="854869"/>
                </a:lnTo>
                <a:lnTo>
                  <a:pt x="440679" y="859102"/>
                </a:lnTo>
                <a:lnTo>
                  <a:pt x="437767" y="869156"/>
                </a:lnTo>
                <a:lnTo>
                  <a:pt x="435650" y="879740"/>
                </a:lnTo>
                <a:lnTo>
                  <a:pt x="433797" y="890852"/>
                </a:lnTo>
                <a:lnTo>
                  <a:pt x="432474" y="903288"/>
                </a:lnTo>
                <a:lnTo>
                  <a:pt x="431945" y="916252"/>
                </a:lnTo>
                <a:lnTo>
                  <a:pt x="431680" y="930540"/>
                </a:lnTo>
                <a:lnTo>
                  <a:pt x="431945" y="945092"/>
                </a:lnTo>
                <a:lnTo>
                  <a:pt x="432474" y="958056"/>
                </a:lnTo>
                <a:lnTo>
                  <a:pt x="433797" y="970492"/>
                </a:lnTo>
                <a:lnTo>
                  <a:pt x="435650" y="981604"/>
                </a:lnTo>
                <a:lnTo>
                  <a:pt x="437767" y="992188"/>
                </a:lnTo>
                <a:lnTo>
                  <a:pt x="440679" y="1001977"/>
                </a:lnTo>
                <a:lnTo>
                  <a:pt x="442267" y="1006475"/>
                </a:lnTo>
                <a:lnTo>
                  <a:pt x="444120" y="1011238"/>
                </a:lnTo>
                <a:lnTo>
                  <a:pt x="445972" y="1015206"/>
                </a:lnTo>
                <a:lnTo>
                  <a:pt x="448090" y="1019440"/>
                </a:lnTo>
                <a:lnTo>
                  <a:pt x="449942" y="1023144"/>
                </a:lnTo>
                <a:lnTo>
                  <a:pt x="452324" y="1026848"/>
                </a:lnTo>
                <a:lnTo>
                  <a:pt x="454971" y="1030817"/>
                </a:lnTo>
                <a:lnTo>
                  <a:pt x="457618" y="1034521"/>
                </a:lnTo>
                <a:lnTo>
                  <a:pt x="460529" y="1038225"/>
                </a:lnTo>
                <a:lnTo>
                  <a:pt x="463970" y="1041665"/>
                </a:lnTo>
                <a:lnTo>
                  <a:pt x="467675" y="1045369"/>
                </a:lnTo>
                <a:lnTo>
                  <a:pt x="471645" y="1048809"/>
                </a:lnTo>
                <a:lnTo>
                  <a:pt x="475616" y="1051719"/>
                </a:lnTo>
                <a:lnTo>
                  <a:pt x="480380" y="1054894"/>
                </a:lnTo>
                <a:lnTo>
                  <a:pt x="485144" y="1057804"/>
                </a:lnTo>
                <a:lnTo>
                  <a:pt x="490437" y="1060186"/>
                </a:lnTo>
                <a:lnTo>
                  <a:pt x="496260" y="1062567"/>
                </a:lnTo>
                <a:lnTo>
                  <a:pt x="502347" y="1064419"/>
                </a:lnTo>
                <a:lnTo>
                  <a:pt x="508435" y="1066271"/>
                </a:lnTo>
                <a:lnTo>
                  <a:pt x="515316" y="1067594"/>
                </a:lnTo>
                <a:lnTo>
                  <a:pt x="511876" y="1071827"/>
                </a:lnTo>
                <a:lnTo>
                  <a:pt x="508435" y="1076590"/>
                </a:lnTo>
                <a:lnTo>
                  <a:pt x="505788" y="1080823"/>
                </a:lnTo>
                <a:lnTo>
                  <a:pt x="503141" y="1085586"/>
                </a:lnTo>
                <a:lnTo>
                  <a:pt x="501024" y="1089554"/>
                </a:lnTo>
                <a:lnTo>
                  <a:pt x="499171" y="1094052"/>
                </a:lnTo>
                <a:lnTo>
                  <a:pt x="497583" y="1098286"/>
                </a:lnTo>
                <a:lnTo>
                  <a:pt x="495731" y="1103048"/>
                </a:lnTo>
                <a:lnTo>
                  <a:pt x="493084" y="1112838"/>
                </a:lnTo>
                <a:lnTo>
                  <a:pt x="490967" y="1123156"/>
                </a:lnTo>
                <a:lnTo>
                  <a:pt x="489114" y="1134534"/>
                </a:lnTo>
                <a:lnTo>
                  <a:pt x="487790" y="1146704"/>
                </a:lnTo>
                <a:lnTo>
                  <a:pt x="487261" y="1159934"/>
                </a:lnTo>
                <a:lnTo>
                  <a:pt x="486732" y="1174221"/>
                </a:lnTo>
                <a:lnTo>
                  <a:pt x="487261" y="1188509"/>
                </a:lnTo>
                <a:lnTo>
                  <a:pt x="487790" y="1202002"/>
                </a:lnTo>
                <a:lnTo>
                  <a:pt x="489114" y="1214438"/>
                </a:lnTo>
                <a:lnTo>
                  <a:pt x="490967" y="1225550"/>
                </a:lnTo>
                <a:lnTo>
                  <a:pt x="493084" y="1236134"/>
                </a:lnTo>
                <a:lnTo>
                  <a:pt x="495731" y="1245659"/>
                </a:lnTo>
                <a:lnTo>
                  <a:pt x="497583" y="1250156"/>
                </a:lnTo>
                <a:lnTo>
                  <a:pt x="499171" y="1254654"/>
                </a:lnTo>
                <a:lnTo>
                  <a:pt x="501024" y="1258888"/>
                </a:lnTo>
                <a:lnTo>
                  <a:pt x="503141" y="1263121"/>
                </a:lnTo>
                <a:lnTo>
                  <a:pt x="505523" y="1267090"/>
                </a:lnTo>
                <a:lnTo>
                  <a:pt x="507641" y="1270794"/>
                </a:lnTo>
                <a:lnTo>
                  <a:pt x="510288" y="1274498"/>
                </a:lnTo>
                <a:lnTo>
                  <a:pt x="513199" y="1278467"/>
                </a:lnTo>
                <a:lnTo>
                  <a:pt x="516375" y="1282171"/>
                </a:lnTo>
                <a:lnTo>
                  <a:pt x="519816" y="1285875"/>
                </a:lnTo>
                <a:lnTo>
                  <a:pt x="523521" y="1289315"/>
                </a:lnTo>
                <a:lnTo>
                  <a:pt x="527756" y="1292754"/>
                </a:lnTo>
                <a:lnTo>
                  <a:pt x="531991" y="1296194"/>
                </a:lnTo>
                <a:lnTo>
                  <a:pt x="536755" y="1299369"/>
                </a:lnTo>
                <a:lnTo>
                  <a:pt x="542048" y="1302015"/>
                </a:lnTo>
                <a:lnTo>
                  <a:pt x="547606" y="1304661"/>
                </a:lnTo>
                <a:lnTo>
                  <a:pt x="553429" y="1307042"/>
                </a:lnTo>
                <a:lnTo>
                  <a:pt x="559781" y="1308894"/>
                </a:lnTo>
                <a:lnTo>
                  <a:pt x="566663" y="1310481"/>
                </a:lnTo>
                <a:lnTo>
                  <a:pt x="573809" y="1311804"/>
                </a:lnTo>
                <a:lnTo>
                  <a:pt x="568780" y="1317361"/>
                </a:lnTo>
                <a:lnTo>
                  <a:pt x="564016" y="1322917"/>
                </a:lnTo>
                <a:lnTo>
                  <a:pt x="560311" y="1328738"/>
                </a:lnTo>
                <a:lnTo>
                  <a:pt x="557135" y="1334294"/>
                </a:lnTo>
                <a:lnTo>
                  <a:pt x="555017" y="1338792"/>
                </a:lnTo>
                <a:lnTo>
                  <a:pt x="553164" y="1342761"/>
                </a:lnTo>
                <a:lnTo>
                  <a:pt x="551312" y="1347259"/>
                </a:lnTo>
                <a:lnTo>
                  <a:pt x="549724" y="1351756"/>
                </a:lnTo>
                <a:lnTo>
                  <a:pt x="547077" y="1361546"/>
                </a:lnTo>
                <a:lnTo>
                  <a:pt x="544430" y="1372129"/>
                </a:lnTo>
                <a:lnTo>
                  <a:pt x="543107" y="1383242"/>
                </a:lnTo>
                <a:lnTo>
                  <a:pt x="541784" y="1395677"/>
                </a:lnTo>
                <a:lnTo>
                  <a:pt x="540725" y="1408642"/>
                </a:lnTo>
                <a:lnTo>
                  <a:pt x="540725" y="1423459"/>
                </a:lnTo>
                <a:lnTo>
                  <a:pt x="540725" y="1437481"/>
                </a:lnTo>
                <a:lnTo>
                  <a:pt x="541784" y="1450711"/>
                </a:lnTo>
                <a:lnTo>
                  <a:pt x="543107" y="1463146"/>
                </a:lnTo>
                <a:lnTo>
                  <a:pt x="544430" y="1474259"/>
                </a:lnTo>
                <a:lnTo>
                  <a:pt x="547077" y="1484842"/>
                </a:lnTo>
                <a:lnTo>
                  <a:pt x="549724" y="1494367"/>
                </a:lnTo>
                <a:lnTo>
                  <a:pt x="551312" y="1499129"/>
                </a:lnTo>
                <a:lnTo>
                  <a:pt x="553164" y="1503627"/>
                </a:lnTo>
                <a:lnTo>
                  <a:pt x="555017" y="1507596"/>
                </a:lnTo>
                <a:lnTo>
                  <a:pt x="557135" y="1512094"/>
                </a:lnTo>
                <a:lnTo>
                  <a:pt x="559781" y="1516327"/>
                </a:lnTo>
                <a:lnTo>
                  <a:pt x="562428" y="1520825"/>
                </a:lnTo>
                <a:lnTo>
                  <a:pt x="321047" y="1520825"/>
                </a:lnTo>
                <a:lnTo>
                  <a:pt x="312842" y="1520825"/>
                </a:lnTo>
                <a:lnTo>
                  <a:pt x="304373" y="1520296"/>
                </a:lnTo>
                <a:lnTo>
                  <a:pt x="296433" y="1519767"/>
                </a:lnTo>
                <a:lnTo>
                  <a:pt x="288228" y="1519238"/>
                </a:lnTo>
                <a:lnTo>
                  <a:pt x="280288" y="1518179"/>
                </a:lnTo>
                <a:lnTo>
                  <a:pt x="272083" y="1517121"/>
                </a:lnTo>
                <a:lnTo>
                  <a:pt x="264407" y="1515798"/>
                </a:lnTo>
                <a:lnTo>
                  <a:pt x="256203" y="1514211"/>
                </a:lnTo>
                <a:lnTo>
                  <a:pt x="248527" y="1512623"/>
                </a:lnTo>
                <a:lnTo>
                  <a:pt x="240852" y="1510771"/>
                </a:lnTo>
                <a:lnTo>
                  <a:pt x="233441" y="1508654"/>
                </a:lnTo>
                <a:lnTo>
                  <a:pt x="225501" y="1506538"/>
                </a:lnTo>
                <a:lnTo>
                  <a:pt x="218090" y="1503892"/>
                </a:lnTo>
                <a:lnTo>
                  <a:pt x="210679" y="1501511"/>
                </a:lnTo>
                <a:lnTo>
                  <a:pt x="203268" y="1498600"/>
                </a:lnTo>
                <a:lnTo>
                  <a:pt x="196122" y="1495690"/>
                </a:lnTo>
                <a:lnTo>
                  <a:pt x="188976" y="1492515"/>
                </a:lnTo>
                <a:lnTo>
                  <a:pt x="181830" y="1489075"/>
                </a:lnTo>
                <a:lnTo>
                  <a:pt x="174948" y="1485636"/>
                </a:lnTo>
                <a:lnTo>
                  <a:pt x="168067" y="1482196"/>
                </a:lnTo>
                <a:lnTo>
                  <a:pt x="161450" y="1478227"/>
                </a:lnTo>
                <a:lnTo>
                  <a:pt x="154569" y="1474523"/>
                </a:lnTo>
                <a:lnTo>
                  <a:pt x="147952" y="1470290"/>
                </a:lnTo>
                <a:lnTo>
                  <a:pt x="141600" y="1466056"/>
                </a:lnTo>
                <a:lnTo>
                  <a:pt x="129160" y="1457061"/>
                </a:lnTo>
                <a:lnTo>
                  <a:pt x="116985" y="1447536"/>
                </a:lnTo>
                <a:lnTo>
                  <a:pt x="105075" y="1437481"/>
                </a:lnTo>
                <a:lnTo>
                  <a:pt x="93959" y="1426634"/>
                </a:lnTo>
                <a:lnTo>
                  <a:pt x="83372" y="1415521"/>
                </a:lnTo>
                <a:lnTo>
                  <a:pt x="73579" y="1404144"/>
                </a:lnTo>
                <a:lnTo>
                  <a:pt x="64051" y="1391973"/>
                </a:lnTo>
                <a:lnTo>
                  <a:pt x="55052" y="1379273"/>
                </a:lnTo>
                <a:lnTo>
                  <a:pt x="50552" y="1373188"/>
                </a:lnTo>
                <a:lnTo>
                  <a:pt x="46582" y="1366309"/>
                </a:lnTo>
                <a:lnTo>
                  <a:pt x="42612" y="1359694"/>
                </a:lnTo>
                <a:lnTo>
                  <a:pt x="38907" y="1352815"/>
                </a:lnTo>
                <a:lnTo>
                  <a:pt x="35466" y="1346200"/>
                </a:lnTo>
                <a:lnTo>
                  <a:pt x="31761" y="1339056"/>
                </a:lnTo>
                <a:lnTo>
                  <a:pt x="28585" y="1332177"/>
                </a:lnTo>
                <a:lnTo>
                  <a:pt x="25409" y="1325034"/>
                </a:lnTo>
                <a:lnTo>
                  <a:pt x="22497" y="1317625"/>
                </a:lnTo>
                <a:lnTo>
                  <a:pt x="19586" y="1310481"/>
                </a:lnTo>
                <a:lnTo>
                  <a:pt x="17204" y="1303073"/>
                </a:lnTo>
                <a:lnTo>
                  <a:pt x="14557" y="1295665"/>
                </a:lnTo>
                <a:lnTo>
                  <a:pt x="12440" y="1287727"/>
                </a:lnTo>
                <a:lnTo>
                  <a:pt x="10322" y="1280054"/>
                </a:lnTo>
                <a:lnTo>
                  <a:pt x="8470" y="1272646"/>
                </a:lnTo>
                <a:lnTo>
                  <a:pt x="6617" y="1264444"/>
                </a:lnTo>
                <a:lnTo>
                  <a:pt x="5294" y="1256771"/>
                </a:lnTo>
                <a:lnTo>
                  <a:pt x="3706" y="1248834"/>
                </a:lnTo>
                <a:lnTo>
                  <a:pt x="2912" y="1240896"/>
                </a:lnTo>
                <a:lnTo>
                  <a:pt x="1853" y="1232959"/>
                </a:lnTo>
                <a:lnTo>
                  <a:pt x="1059" y="1224756"/>
                </a:lnTo>
                <a:lnTo>
                  <a:pt x="529" y="1216554"/>
                </a:lnTo>
                <a:lnTo>
                  <a:pt x="265" y="1208352"/>
                </a:lnTo>
                <a:lnTo>
                  <a:pt x="0" y="1200150"/>
                </a:lnTo>
                <a:lnTo>
                  <a:pt x="0" y="857515"/>
                </a:lnTo>
                <a:lnTo>
                  <a:pt x="265" y="847196"/>
                </a:lnTo>
                <a:lnTo>
                  <a:pt x="1059" y="836348"/>
                </a:lnTo>
                <a:lnTo>
                  <a:pt x="1588" y="826029"/>
                </a:lnTo>
                <a:lnTo>
                  <a:pt x="2912" y="815711"/>
                </a:lnTo>
                <a:lnTo>
                  <a:pt x="4500" y="805656"/>
                </a:lnTo>
                <a:lnTo>
                  <a:pt x="6352" y="795602"/>
                </a:lnTo>
                <a:lnTo>
                  <a:pt x="8205" y="785813"/>
                </a:lnTo>
                <a:lnTo>
                  <a:pt x="10587" y="776023"/>
                </a:lnTo>
                <a:lnTo>
                  <a:pt x="13498" y="766498"/>
                </a:lnTo>
                <a:lnTo>
                  <a:pt x="16410" y="757238"/>
                </a:lnTo>
                <a:lnTo>
                  <a:pt x="19851" y="747713"/>
                </a:lnTo>
                <a:lnTo>
                  <a:pt x="23291" y="738717"/>
                </a:lnTo>
                <a:lnTo>
                  <a:pt x="27261" y="730250"/>
                </a:lnTo>
                <a:lnTo>
                  <a:pt x="31761" y="721519"/>
                </a:lnTo>
                <a:lnTo>
                  <a:pt x="35996" y="712788"/>
                </a:lnTo>
                <a:lnTo>
                  <a:pt x="41024" y="704850"/>
                </a:lnTo>
                <a:lnTo>
                  <a:pt x="46053" y="696648"/>
                </a:lnTo>
                <a:lnTo>
                  <a:pt x="51346" y="688711"/>
                </a:lnTo>
                <a:lnTo>
                  <a:pt x="56905" y="680773"/>
                </a:lnTo>
                <a:lnTo>
                  <a:pt x="62727" y="673365"/>
                </a:lnTo>
                <a:lnTo>
                  <a:pt x="68550" y="666221"/>
                </a:lnTo>
                <a:lnTo>
                  <a:pt x="75167" y="659077"/>
                </a:lnTo>
                <a:lnTo>
                  <a:pt x="81519" y="652198"/>
                </a:lnTo>
                <a:lnTo>
                  <a:pt x="88401" y="645848"/>
                </a:lnTo>
                <a:lnTo>
                  <a:pt x="95547" y="639498"/>
                </a:lnTo>
                <a:lnTo>
                  <a:pt x="102958" y="633413"/>
                </a:lnTo>
                <a:lnTo>
                  <a:pt x="110368" y="627592"/>
                </a:lnTo>
                <a:lnTo>
                  <a:pt x="118308" y="622036"/>
                </a:lnTo>
                <a:lnTo>
                  <a:pt x="126249" y="616744"/>
                </a:lnTo>
                <a:lnTo>
                  <a:pt x="134453" y="611452"/>
                </a:lnTo>
                <a:lnTo>
                  <a:pt x="143188" y="606690"/>
                </a:lnTo>
                <a:lnTo>
                  <a:pt x="151392" y="602192"/>
                </a:lnTo>
                <a:lnTo>
                  <a:pt x="168596" y="587904"/>
                </a:lnTo>
                <a:lnTo>
                  <a:pt x="189505" y="569913"/>
                </a:lnTo>
                <a:lnTo>
                  <a:pt x="214120" y="548481"/>
                </a:lnTo>
                <a:lnTo>
                  <a:pt x="241381" y="524140"/>
                </a:lnTo>
                <a:lnTo>
                  <a:pt x="270760" y="497152"/>
                </a:lnTo>
                <a:lnTo>
                  <a:pt x="301726" y="468048"/>
                </a:lnTo>
                <a:lnTo>
                  <a:pt x="317342" y="452967"/>
                </a:lnTo>
                <a:lnTo>
                  <a:pt x="333222" y="437356"/>
                </a:lnTo>
                <a:lnTo>
                  <a:pt x="349367" y="421217"/>
                </a:lnTo>
                <a:lnTo>
                  <a:pt x="365247" y="405077"/>
                </a:lnTo>
                <a:lnTo>
                  <a:pt x="381128" y="388408"/>
                </a:lnTo>
                <a:lnTo>
                  <a:pt x="396479" y="371740"/>
                </a:lnTo>
                <a:lnTo>
                  <a:pt x="412094" y="354542"/>
                </a:lnTo>
                <a:lnTo>
                  <a:pt x="426916" y="337608"/>
                </a:lnTo>
                <a:lnTo>
                  <a:pt x="441473" y="320411"/>
                </a:lnTo>
                <a:lnTo>
                  <a:pt x="455765" y="303477"/>
                </a:lnTo>
                <a:lnTo>
                  <a:pt x="469263" y="286015"/>
                </a:lnTo>
                <a:lnTo>
                  <a:pt x="482232" y="269081"/>
                </a:lnTo>
                <a:lnTo>
                  <a:pt x="494143" y="252148"/>
                </a:lnTo>
                <a:lnTo>
                  <a:pt x="505523" y="235215"/>
                </a:lnTo>
                <a:lnTo>
                  <a:pt x="515581" y="218810"/>
                </a:lnTo>
                <a:lnTo>
                  <a:pt x="520610" y="210344"/>
                </a:lnTo>
                <a:lnTo>
                  <a:pt x="525374" y="202406"/>
                </a:lnTo>
                <a:lnTo>
                  <a:pt x="529344" y="194204"/>
                </a:lnTo>
                <a:lnTo>
                  <a:pt x="533314" y="186267"/>
                </a:lnTo>
                <a:lnTo>
                  <a:pt x="537019" y="178329"/>
                </a:lnTo>
                <a:lnTo>
                  <a:pt x="540460" y="170656"/>
                </a:lnTo>
                <a:lnTo>
                  <a:pt x="543636" y="162983"/>
                </a:lnTo>
                <a:lnTo>
                  <a:pt x="546283" y="155575"/>
                </a:lnTo>
                <a:lnTo>
                  <a:pt x="548930" y="147902"/>
                </a:lnTo>
                <a:lnTo>
                  <a:pt x="551047" y="140494"/>
                </a:lnTo>
                <a:lnTo>
                  <a:pt x="551047" y="1058"/>
                </a:lnTo>
                <a:lnTo>
                  <a:pt x="553958" y="794"/>
                </a:lnTo>
                <a:lnTo>
                  <a:pt x="561369" y="265"/>
                </a:lnTo>
                <a:lnTo>
                  <a:pt x="57301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7189" y="1"/>
            <a:ext cx="10959355" cy="799997"/>
          </a:xfrm>
          <a:prstGeom prst="rect">
            <a:avLst/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99213" y="134920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应用迁移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80340" y="3523258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2A6A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基本要求</a:t>
            </a:r>
            <a:endParaRPr lang="en-US" altLang="zh-CN" sz="3600" b="1" dirty="0">
              <a:solidFill>
                <a:srgbClr val="2A6A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55510" y="4208292"/>
            <a:ext cx="3194713" cy="0"/>
          </a:xfrm>
          <a:prstGeom prst="line">
            <a:avLst/>
          </a:prstGeom>
          <a:ln w="12700">
            <a:solidFill>
              <a:srgbClr val="2A6A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Shape"/>
          <p:cNvSpPr/>
          <p:nvPr/>
        </p:nvSpPr>
        <p:spPr bwMode="auto">
          <a:xfrm>
            <a:off x="5302250" y="2222299"/>
            <a:ext cx="1587500" cy="1262256"/>
          </a:xfrm>
          <a:custGeom>
            <a:avLst/>
            <a:gdLst>
              <a:gd name="T0" fmla="*/ 375967 w 1916113"/>
              <a:gd name="T1" fmla="*/ 462441 h 2298700"/>
              <a:gd name="T2" fmla="*/ 477846 w 1916113"/>
              <a:gd name="T3" fmla="*/ 492924 h 2298700"/>
              <a:gd name="T4" fmla="*/ 833876 w 1916113"/>
              <a:gd name="T5" fmla="*/ 885910 h 2298700"/>
              <a:gd name="T6" fmla="*/ 852937 w 1916113"/>
              <a:gd name="T7" fmla="*/ 942490 h 2298700"/>
              <a:gd name="T8" fmla="*/ 820730 w 1916113"/>
              <a:gd name="T9" fmla="*/ 994903 h 2298700"/>
              <a:gd name="T10" fmla="*/ 761136 w 1916113"/>
              <a:gd name="T11" fmla="*/ 1002578 h 2298700"/>
              <a:gd name="T12" fmla="*/ 409050 w 1916113"/>
              <a:gd name="T13" fmla="*/ 701698 h 2298700"/>
              <a:gd name="T14" fmla="*/ 497345 w 1916113"/>
              <a:gd name="T15" fmla="*/ 914639 h 2298700"/>
              <a:gd name="T16" fmla="*/ 446953 w 1916113"/>
              <a:gd name="T17" fmla="*/ 1866404 h 2298700"/>
              <a:gd name="T18" fmla="*/ 399848 w 1916113"/>
              <a:gd name="T19" fmla="*/ 1903027 h 2298700"/>
              <a:gd name="T20" fmla="*/ 340036 w 1916113"/>
              <a:gd name="T21" fmla="*/ 1889430 h 2298700"/>
              <a:gd name="T22" fmla="*/ 313087 w 1916113"/>
              <a:gd name="T23" fmla="*/ 1835701 h 2298700"/>
              <a:gd name="T24" fmla="*/ 277374 w 1916113"/>
              <a:gd name="T25" fmla="*/ 1839429 h 2298700"/>
              <a:gd name="T26" fmla="*/ 226106 w 1916113"/>
              <a:gd name="T27" fmla="*/ 1869912 h 2298700"/>
              <a:gd name="T28" fmla="*/ 168265 w 1916113"/>
              <a:gd name="T29" fmla="*/ 1849298 h 2298700"/>
              <a:gd name="T30" fmla="*/ 148327 w 1916113"/>
              <a:gd name="T31" fmla="*/ 1792280 h 2298700"/>
              <a:gd name="T32" fmla="*/ 170237 w 1916113"/>
              <a:gd name="T33" fmla="*/ 704768 h 2298700"/>
              <a:gd name="T34" fmla="*/ 128171 w 1916113"/>
              <a:gd name="T35" fmla="*/ 1053237 h 2298700"/>
              <a:gd name="T36" fmla="*/ 79531 w 1916113"/>
              <a:gd name="T37" fmla="*/ 1076921 h 2298700"/>
              <a:gd name="T38" fmla="*/ 30674 w 1916113"/>
              <a:gd name="T39" fmla="*/ 1054772 h 2298700"/>
              <a:gd name="T40" fmla="*/ 2191 w 1916113"/>
              <a:gd name="T41" fmla="*/ 756085 h 2298700"/>
              <a:gd name="T42" fmla="*/ 225449 w 1916113"/>
              <a:gd name="T43" fmla="*/ 438975 h 2298700"/>
              <a:gd name="T44" fmla="*/ 1338699 w 1916113"/>
              <a:gd name="T45" fmla="*/ 431078 h 2298700"/>
              <a:gd name="T46" fmla="*/ 1419878 w 1916113"/>
              <a:gd name="T47" fmla="*/ 488519 h 2298700"/>
              <a:gd name="T48" fmla="*/ 1564682 w 1916113"/>
              <a:gd name="T49" fmla="*/ 1085717 h 2298700"/>
              <a:gd name="T50" fmla="*/ 1518609 w 1916113"/>
              <a:gd name="T51" fmla="*/ 1123425 h 2298700"/>
              <a:gd name="T52" fmla="*/ 1458273 w 1916113"/>
              <a:gd name="T53" fmla="*/ 1111586 h 2298700"/>
              <a:gd name="T54" fmla="*/ 1429751 w 1916113"/>
              <a:gd name="T55" fmla="*/ 1058531 h 2298700"/>
              <a:gd name="T56" fmla="*/ 1406055 w 1916113"/>
              <a:gd name="T57" fmla="*/ 1157407 h 2298700"/>
              <a:gd name="T58" fmla="*/ 1421413 w 1916113"/>
              <a:gd name="T59" fmla="*/ 1874307 h 2298700"/>
              <a:gd name="T60" fmla="*/ 1368757 w 1916113"/>
              <a:gd name="T61" fmla="*/ 1904562 h 2298700"/>
              <a:gd name="T62" fmla="*/ 1312151 w 1916113"/>
              <a:gd name="T63" fmla="*/ 1883515 h 2298700"/>
              <a:gd name="T64" fmla="*/ 1226146 w 1916113"/>
              <a:gd name="T65" fmla="*/ 1173849 h 2298700"/>
              <a:gd name="T66" fmla="*/ 1238871 w 1916113"/>
              <a:gd name="T67" fmla="*/ 1845368 h 2298700"/>
              <a:gd name="T68" fmla="*/ 1183144 w 1916113"/>
              <a:gd name="T69" fmla="*/ 1870361 h 2298700"/>
              <a:gd name="T70" fmla="*/ 1129171 w 1916113"/>
              <a:gd name="T71" fmla="*/ 1843614 h 2298700"/>
              <a:gd name="T72" fmla="*/ 1085291 w 1916113"/>
              <a:gd name="T73" fmla="*/ 1016657 h 2298700"/>
              <a:gd name="T74" fmla="*/ 1080025 w 1916113"/>
              <a:gd name="T75" fmla="*/ 691311 h 2298700"/>
              <a:gd name="T76" fmla="*/ 1032854 w 1916113"/>
              <a:gd name="T77" fmla="*/ 915809 h 2298700"/>
              <a:gd name="T78" fmla="*/ 894631 w 1916113"/>
              <a:gd name="T79" fmla="*/ 933786 h 2298700"/>
              <a:gd name="T80" fmla="*/ 868303 w 1916113"/>
              <a:gd name="T81" fmla="*/ 862315 h 2298700"/>
              <a:gd name="T82" fmla="*/ 1118859 w 1916113"/>
              <a:gd name="T83" fmla="*/ 493780 h 2298700"/>
              <a:gd name="T84" fmla="*/ 1135315 w 1916113"/>
              <a:gd name="T85" fmla="*/ 574678 h 2298700"/>
              <a:gd name="T86" fmla="*/ 1197844 w 1916113"/>
              <a:gd name="T87" fmla="*/ 460894 h 2298700"/>
              <a:gd name="T88" fmla="*/ 1204206 w 1916113"/>
              <a:gd name="T89" fmla="*/ 585201 h 2298700"/>
              <a:gd name="T90" fmla="*/ 1244576 w 1916113"/>
              <a:gd name="T91" fmla="*/ 504742 h 2298700"/>
              <a:gd name="T92" fmla="*/ 377356 w 1916113"/>
              <a:gd name="T93" fmla="*/ 438 h 2298700"/>
              <a:gd name="T94" fmla="*/ 484910 w 1916113"/>
              <a:gd name="T95" fmla="*/ 65237 h 2298700"/>
              <a:gd name="T96" fmla="*/ 515358 w 1916113"/>
              <a:gd name="T97" fmla="*/ 236646 h 2298700"/>
              <a:gd name="T98" fmla="*/ 464977 w 1916113"/>
              <a:gd name="T99" fmla="*/ 379378 h 2298700"/>
              <a:gd name="T100" fmla="*/ 400357 w 1916113"/>
              <a:gd name="T101" fmla="*/ 406523 h 2298700"/>
              <a:gd name="T102" fmla="*/ 263889 w 1916113"/>
              <a:gd name="T103" fmla="*/ 320272 h 2298700"/>
              <a:gd name="T104" fmla="*/ 211755 w 1916113"/>
              <a:gd name="T105" fmla="*/ 185420 h 2298700"/>
              <a:gd name="T106" fmla="*/ 260822 w 1916113"/>
              <a:gd name="T107" fmla="*/ 45096 h 2298700"/>
              <a:gd name="T108" fmla="*/ 1246387 w 1916113"/>
              <a:gd name="T109" fmla="*/ 1751 h 2298700"/>
              <a:gd name="T110" fmla="*/ 1359773 w 1916113"/>
              <a:gd name="T111" fmla="*/ 84501 h 2298700"/>
              <a:gd name="T112" fmla="*/ 1371813 w 1916113"/>
              <a:gd name="T113" fmla="*/ 228327 h 2298700"/>
              <a:gd name="T114" fmla="*/ 1284693 w 1916113"/>
              <a:gd name="T115" fmla="*/ 367775 h 2298700"/>
              <a:gd name="T116" fmla="*/ 1168899 w 1916113"/>
              <a:gd name="T117" fmla="*/ 403240 h 2298700"/>
              <a:gd name="T118" fmla="*/ 1102356 w 1916113"/>
              <a:gd name="T119" fmla="*/ 343257 h 2298700"/>
              <a:gd name="T120" fmla="*/ 1076527 w 1916113"/>
              <a:gd name="T121" fmla="*/ 160026 h 2298700"/>
              <a:gd name="T122" fmla="*/ 1138911 w 1916113"/>
              <a:gd name="T123" fmla="*/ 32180 h 22987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916113" h="2298700">
                <a:moveTo>
                  <a:pt x="343782" y="515937"/>
                </a:moveTo>
                <a:lnTo>
                  <a:pt x="346162" y="518054"/>
                </a:lnTo>
                <a:lnTo>
                  <a:pt x="348806" y="520436"/>
                </a:lnTo>
                <a:lnTo>
                  <a:pt x="352773" y="523347"/>
                </a:lnTo>
                <a:lnTo>
                  <a:pt x="358062" y="527051"/>
                </a:lnTo>
                <a:lnTo>
                  <a:pt x="364409" y="531021"/>
                </a:lnTo>
                <a:lnTo>
                  <a:pt x="372078" y="535255"/>
                </a:lnTo>
                <a:lnTo>
                  <a:pt x="380805" y="539488"/>
                </a:lnTo>
                <a:lnTo>
                  <a:pt x="391382" y="543458"/>
                </a:lnTo>
                <a:lnTo>
                  <a:pt x="396936" y="545575"/>
                </a:lnTo>
                <a:lnTo>
                  <a:pt x="402754" y="547427"/>
                </a:lnTo>
                <a:lnTo>
                  <a:pt x="409100" y="549544"/>
                </a:lnTo>
                <a:lnTo>
                  <a:pt x="415712" y="551132"/>
                </a:lnTo>
                <a:lnTo>
                  <a:pt x="422323" y="552720"/>
                </a:lnTo>
                <a:lnTo>
                  <a:pt x="429727" y="554307"/>
                </a:lnTo>
                <a:lnTo>
                  <a:pt x="437396" y="555631"/>
                </a:lnTo>
                <a:lnTo>
                  <a:pt x="445594" y="556689"/>
                </a:lnTo>
                <a:lnTo>
                  <a:pt x="453792" y="558012"/>
                </a:lnTo>
                <a:lnTo>
                  <a:pt x="462254" y="558541"/>
                </a:lnTo>
                <a:lnTo>
                  <a:pt x="471510" y="559071"/>
                </a:lnTo>
                <a:lnTo>
                  <a:pt x="480766" y="559335"/>
                </a:lnTo>
                <a:lnTo>
                  <a:pt x="490550" y="559335"/>
                </a:lnTo>
                <a:lnTo>
                  <a:pt x="500864" y="559071"/>
                </a:lnTo>
                <a:lnTo>
                  <a:pt x="506946" y="560658"/>
                </a:lnTo>
                <a:lnTo>
                  <a:pt x="518317" y="564363"/>
                </a:lnTo>
                <a:lnTo>
                  <a:pt x="531275" y="568862"/>
                </a:lnTo>
                <a:lnTo>
                  <a:pt x="537886" y="570979"/>
                </a:lnTo>
                <a:lnTo>
                  <a:pt x="543175" y="573360"/>
                </a:lnTo>
                <a:lnTo>
                  <a:pt x="547935" y="575477"/>
                </a:lnTo>
                <a:lnTo>
                  <a:pt x="552431" y="577859"/>
                </a:lnTo>
                <a:lnTo>
                  <a:pt x="556662" y="579976"/>
                </a:lnTo>
                <a:lnTo>
                  <a:pt x="561158" y="582622"/>
                </a:lnTo>
                <a:lnTo>
                  <a:pt x="565124" y="585533"/>
                </a:lnTo>
                <a:lnTo>
                  <a:pt x="569356" y="588179"/>
                </a:lnTo>
                <a:lnTo>
                  <a:pt x="572793" y="591354"/>
                </a:lnTo>
                <a:lnTo>
                  <a:pt x="576760" y="594795"/>
                </a:lnTo>
                <a:lnTo>
                  <a:pt x="580198" y="597970"/>
                </a:lnTo>
                <a:lnTo>
                  <a:pt x="583636" y="601675"/>
                </a:lnTo>
                <a:lnTo>
                  <a:pt x="586809" y="605380"/>
                </a:lnTo>
                <a:lnTo>
                  <a:pt x="589718" y="609614"/>
                </a:lnTo>
                <a:lnTo>
                  <a:pt x="592627" y="613847"/>
                </a:lnTo>
                <a:lnTo>
                  <a:pt x="595007" y="618346"/>
                </a:lnTo>
                <a:lnTo>
                  <a:pt x="597387" y="622845"/>
                </a:lnTo>
                <a:lnTo>
                  <a:pt x="599503" y="627872"/>
                </a:lnTo>
                <a:lnTo>
                  <a:pt x="719826" y="937216"/>
                </a:lnTo>
                <a:lnTo>
                  <a:pt x="978456" y="1049681"/>
                </a:lnTo>
                <a:lnTo>
                  <a:pt x="982687" y="1051533"/>
                </a:lnTo>
                <a:lnTo>
                  <a:pt x="986390" y="1053650"/>
                </a:lnTo>
                <a:lnTo>
                  <a:pt x="990356" y="1056032"/>
                </a:lnTo>
                <a:lnTo>
                  <a:pt x="993794" y="1058149"/>
                </a:lnTo>
                <a:lnTo>
                  <a:pt x="996967" y="1060795"/>
                </a:lnTo>
                <a:lnTo>
                  <a:pt x="1000405" y="1063441"/>
                </a:lnTo>
                <a:lnTo>
                  <a:pt x="1003579" y="1066352"/>
                </a:lnTo>
                <a:lnTo>
                  <a:pt x="1006488" y="1068998"/>
                </a:lnTo>
                <a:lnTo>
                  <a:pt x="1009396" y="1072174"/>
                </a:lnTo>
                <a:lnTo>
                  <a:pt x="1012041" y="1075614"/>
                </a:lnTo>
                <a:lnTo>
                  <a:pt x="1014421" y="1078790"/>
                </a:lnTo>
                <a:lnTo>
                  <a:pt x="1016801" y="1082230"/>
                </a:lnTo>
                <a:lnTo>
                  <a:pt x="1018917" y="1085670"/>
                </a:lnTo>
                <a:lnTo>
                  <a:pt x="1020768" y="1089374"/>
                </a:lnTo>
                <a:lnTo>
                  <a:pt x="1022619" y="1093079"/>
                </a:lnTo>
                <a:lnTo>
                  <a:pt x="1024206" y="1097049"/>
                </a:lnTo>
                <a:lnTo>
                  <a:pt x="1025793" y="1100489"/>
                </a:lnTo>
                <a:lnTo>
                  <a:pt x="1026850" y="1104458"/>
                </a:lnTo>
                <a:lnTo>
                  <a:pt x="1027908" y="1108692"/>
                </a:lnTo>
                <a:lnTo>
                  <a:pt x="1028701" y="1112661"/>
                </a:lnTo>
                <a:lnTo>
                  <a:pt x="1029230" y="1116631"/>
                </a:lnTo>
                <a:lnTo>
                  <a:pt x="1029759" y="1120865"/>
                </a:lnTo>
                <a:lnTo>
                  <a:pt x="1030288" y="1125099"/>
                </a:lnTo>
                <a:lnTo>
                  <a:pt x="1030288" y="1129332"/>
                </a:lnTo>
                <a:lnTo>
                  <a:pt x="1029759" y="1133037"/>
                </a:lnTo>
                <a:lnTo>
                  <a:pt x="1029495" y="1137271"/>
                </a:lnTo>
                <a:lnTo>
                  <a:pt x="1028966" y="1141505"/>
                </a:lnTo>
                <a:lnTo>
                  <a:pt x="1028173" y="1145739"/>
                </a:lnTo>
                <a:lnTo>
                  <a:pt x="1027379" y="1149973"/>
                </a:lnTo>
                <a:lnTo>
                  <a:pt x="1026057" y="1154207"/>
                </a:lnTo>
                <a:lnTo>
                  <a:pt x="1024470" y="1158176"/>
                </a:lnTo>
                <a:lnTo>
                  <a:pt x="1022884" y="1162410"/>
                </a:lnTo>
                <a:lnTo>
                  <a:pt x="1021297" y="1166380"/>
                </a:lnTo>
                <a:lnTo>
                  <a:pt x="1019181" y="1170349"/>
                </a:lnTo>
                <a:lnTo>
                  <a:pt x="1017065" y="1173789"/>
                </a:lnTo>
                <a:lnTo>
                  <a:pt x="1014421" y="1177494"/>
                </a:lnTo>
                <a:lnTo>
                  <a:pt x="1012041" y="1180934"/>
                </a:lnTo>
                <a:lnTo>
                  <a:pt x="1009396" y="1184374"/>
                </a:lnTo>
                <a:lnTo>
                  <a:pt x="1006488" y="1187285"/>
                </a:lnTo>
                <a:lnTo>
                  <a:pt x="1003579" y="1190196"/>
                </a:lnTo>
                <a:lnTo>
                  <a:pt x="1000405" y="1193107"/>
                </a:lnTo>
                <a:lnTo>
                  <a:pt x="997232" y="1195753"/>
                </a:lnTo>
                <a:lnTo>
                  <a:pt x="994059" y="1198134"/>
                </a:lnTo>
                <a:lnTo>
                  <a:pt x="990621" y="1200516"/>
                </a:lnTo>
                <a:lnTo>
                  <a:pt x="986918" y="1202633"/>
                </a:lnTo>
                <a:lnTo>
                  <a:pt x="983216" y="1204485"/>
                </a:lnTo>
                <a:lnTo>
                  <a:pt x="979514" y="1206073"/>
                </a:lnTo>
                <a:lnTo>
                  <a:pt x="976076" y="1207925"/>
                </a:lnTo>
                <a:lnTo>
                  <a:pt x="972109" y="1209249"/>
                </a:lnTo>
                <a:lnTo>
                  <a:pt x="968143" y="1210572"/>
                </a:lnTo>
                <a:lnTo>
                  <a:pt x="964176" y="1211630"/>
                </a:lnTo>
                <a:lnTo>
                  <a:pt x="959945" y="1212424"/>
                </a:lnTo>
                <a:lnTo>
                  <a:pt x="955978" y="1213218"/>
                </a:lnTo>
                <a:lnTo>
                  <a:pt x="951747" y="1213482"/>
                </a:lnTo>
                <a:lnTo>
                  <a:pt x="947516" y="1213747"/>
                </a:lnTo>
                <a:lnTo>
                  <a:pt x="943813" y="1213747"/>
                </a:lnTo>
                <a:lnTo>
                  <a:pt x="939582" y="1213747"/>
                </a:lnTo>
                <a:lnTo>
                  <a:pt x="935351" y="1213482"/>
                </a:lnTo>
                <a:lnTo>
                  <a:pt x="931120" y="1212953"/>
                </a:lnTo>
                <a:lnTo>
                  <a:pt x="926889" y="1212159"/>
                </a:lnTo>
                <a:lnTo>
                  <a:pt x="922658" y="1210836"/>
                </a:lnTo>
                <a:lnTo>
                  <a:pt x="918691" y="1209778"/>
                </a:lnTo>
                <a:lnTo>
                  <a:pt x="914460" y="1208455"/>
                </a:lnTo>
                <a:lnTo>
                  <a:pt x="910229" y="1206867"/>
                </a:lnTo>
                <a:lnTo>
                  <a:pt x="644194" y="1090962"/>
                </a:lnTo>
                <a:lnTo>
                  <a:pt x="629914" y="1083288"/>
                </a:lnTo>
                <a:lnTo>
                  <a:pt x="618807" y="1076937"/>
                </a:lnTo>
                <a:lnTo>
                  <a:pt x="611138" y="1072174"/>
                </a:lnTo>
                <a:lnTo>
                  <a:pt x="608229" y="1070322"/>
                </a:lnTo>
                <a:lnTo>
                  <a:pt x="605849" y="1068205"/>
                </a:lnTo>
                <a:lnTo>
                  <a:pt x="603469" y="1066088"/>
                </a:lnTo>
                <a:lnTo>
                  <a:pt x="601618" y="1063971"/>
                </a:lnTo>
                <a:lnTo>
                  <a:pt x="599767" y="1061854"/>
                </a:lnTo>
                <a:lnTo>
                  <a:pt x="598180" y="1059472"/>
                </a:lnTo>
                <a:lnTo>
                  <a:pt x="595007" y="1053915"/>
                </a:lnTo>
                <a:lnTo>
                  <a:pt x="591040" y="1046770"/>
                </a:lnTo>
                <a:lnTo>
                  <a:pt x="582842" y="1030364"/>
                </a:lnTo>
                <a:lnTo>
                  <a:pt x="569885" y="1004166"/>
                </a:lnTo>
                <a:lnTo>
                  <a:pt x="537093" y="936952"/>
                </a:lnTo>
                <a:lnTo>
                  <a:pt x="493724" y="846715"/>
                </a:lnTo>
                <a:lnTo>
                  <a:pt x="504302" y="881116"/>
                </a:lnTo>
                <a:lnTo>
                  <a:pt x="515937" y="917105"/>
                </a:lnTo>
                <a:lnTo>
                  <a:pt x="529688" y="958915"/>
                </a:lnTo>
                <a:lnTo>
                  <a:pt x="537093" y="980615"/>
                </a:lnTo>
                <a:lnTo>
                  <a:pt x="544233" y="1002049"/>
                </a:lnTo>
                <a:lnTo>
                  <a:pt x="551638" y="1022160"/>
                </a:lnTo>
                <a:lnTo>
                  <a:pt x="558778" y="1041213"/>
                </a:lnTo>
                <a:lnTo>
                  <a:pt x="565653" y="1057884"/>
                </a:lnTo>
                <a:lnTo>
                  <a:pt x="571736" y="1071909"/>
                </a:lnTo>
                <a:lnTo>
                  <a:pt x="574645" y="1077466"/>
                </a:lnTo>
                <a:lnTo>
                  <a:pt x="577025" y="1082230"/>
                </a:lnTo>
                <a:lnTo>
                  <a:pt x="579405" y="1086199"/>
                </a:lnTo>
                <a:lnTo>
                  <a:pt x="581520" y="1089110"/>
                </a:lnTo>
                <a:lnTo>
                  <a:pt x="584165" y="1091491"/>
                </a:lnTo>
                <a:lnTo>
                  <a:pt x="586545" y="1094138"/>
                </a:lnTo>
                <a:lnTo>
                  <a:pt x="589718" y="1096255"/>
                </a:lnTo>
                <a:lnTo>
                  <a:pt x="593156" y="1098901"/>
                </a:lnTo>
                <a:lnTo>
                  <a:pt x="600296" y="1103664"/>
                </a:lnTo>
                <a:lnTo>
                  <a:pt x="608494" y="1108427"/>
                </a:lnTo>
                <a:lnTo>
                  <a:pt x="607701" y="1171407"/>
                </a:lnTo>
                <a:lnTo>
                  <a:pt x="606907" y="1230683"/>
                </a:lnTo>
                <a:lnTo>
                  <a:pt x="604527" y="1333092"/>
                </a:lnTo>
                <a:lnTo>
                  <a:pt x="602940" y="1403482"/>
                </a:lnTo>
                <a:lnTo>
                  <a:pt x="602147" y="1429415"/>
                </a:lnTo>
                <a:lnTo>
                  <a:pt x="596594" y="1429415"/>
                </a:lnTo>
                <a:lnTo>
                  <a:pt x="584694" y="1738758"/>
                </a:lnTo>
                <a:lnTo>
                  <a:pt x="584694" y="1741934"/>
                </a:lnTo>
                <a:lnTo>
                  <a:pt x="548729" y="2219313"/>
                </a:lnTo>
                <a:lnTo>
                  <a:pt x="548200" y="2223812"/>
                </a:lnTo>
                <a:lnTo>
                  <a:pt x="547671" y="2228046"/>
                </a:lnTo>
                <a:lnTo>
                  <a:pt x="546878" y="2232280"/>
                </a:lnTo>
                <a:lnTo>
                  <a:pt x="545555" y="2236514"/>
                </a:lnTo>
                <a:lnTo>
                  <a:pt x="544498" y="2240483"/>
                </a:lnTo>
                <a:lnTo>
                  <a:pt x="542911" y="2244453"/>
                </a:lnTo>
                <a:lnTo>
                  <a:pt x="541589" y="2248157"/>
                </a:lnTo>
                <a:lnTo>
                  <a:pt x="539473" y="2252127"/>
                </a:lnTo>
                <a:lnTo>
                  <a:pt x="537622" y="2255831"/>
                </a:lnTo>
                <a:lnTo>
                  <a:pt x="535242" y="2259271"/>
                </a:lnTo>
                <a:lnTo>
                  <a:pt x="533126" y="2262712"/>
                </a:lnTo>
                <a:lnTo>
                  <a:pt x="530482" y="2265887"/>
                </a:lnTo>
                <a:lnTo>
                  <a:pt x="528102" y="2269062"/>
                </a:lnTo>
                <a:lnTo>
                  <a:pt x="525193" y="2272238"/>
                </a:lnTo>
                <a:lnTo>
                  <a:pt x="522284" y="2275149"/>
                </a:lnTo>
                <a:lnTo>
                  <a:pt x="519375" y="2277795"/>
                </a:lnTo>
                <a:lnTo>
                  <a:pt x="515937" y="2280706"/>
                </a:lnTo>
                <a:lnTo>
                  <a:pt x="512764" y="2282823"/>
                </a:lnTo>
                <a:lnTo>
                  <a:pt x="509590" y="2285204"/>
                </a:lnTo>
                <a:lnTo>
                  <a:pt x="505888" y="2287321"/>
                </a:lnTo>
                <a:lnTo>
                  <a:pt x="502186" y="2289174"/>
                </a:lnTo>
                <a:lnTo>
                  <a:pt x="498484" y="2291026"/>
                </a:lnTo>
                <a:lnTo>
                  <a:pt x="494517" y="2292614"/>
                </a:lnTo>
                <a:lnTo>
                  <a:pt x="490550" y="2294202"/>
                </a:lnTo>
                <a:lnTo>
                  <a:pt x="486848" y="2295525"/>
                </a:lnTo>
                <a:lnTo>
                  <a:pt x="482617" y="2296319"/>
                </a:lnTo>
                <a:lnTo>
                  <a:pt x="478650" y="2297112"/>
                </a:lnTo>
                <a:lnTo>
                  <a:pt x="474419" y="2297906"/>
                </a:lnTo>
                <a:lnTo>
                  <a:pt x="470188" y="2298171"/>
                </a:lnTo>
                <a:lnTo>
                  <a:pt x="465692" y="2298700"/>
                </a:lnTo>
                <a:lnTo>
                  <a:pt x="461461" y="2298700"/>
                </a:lnTo>
                <a:lnTo>
                  <a:pt x="456965" y="2298171"/>
                </a:lnTo>
                <a:lnTo>
                  <a:pt x="452470" y="2297906"/>
                </a:lnTo>
                <a:lnTo>
                  <a:pt x="448239" y="2297112"/>
                </a:lnTo>
                <a:lnTo>
                  <a:pt x="444007" y="2296319"/>
                </a:lnTo>
                <a:lnTo>
                  <a:pt x="439776" y="2295260"/>
                </a:lnTo>
                <a:lnTo>
                  <a:pt x="435810" y="2294202"/>
                </a:lnTo>
                <a:lnTo>
                  <a:pt x="432107" y="2292614"/>
                </a:lnTo>
                <a:lnTo>
                  <a:pt x="428141" y="2291026"/>
                </a:lnTo>
                <a:lnTo>
                  <a:pt x="424174" y="2288909"/>
                </a:lnTo>
                <a:lnTo>
                  <a:pt x="420472" y="2287057"/>
                </a:lnTo>
                <a:lnTo>
                  <a:pt x="417034" y="2285204"/>
                </a:lnTo>
                <a:lnTo>
                  <a:pt x="413860" y="2282558"/>
                </a:lnTo>
                <a:lnTo>
                  <a:pt x="410423" y="2279912"/>
                </a:lnTo>
                <a:lnTo>
                  <a:pt x="407249" y="2277530"/>
                </a:lnTo>
                <a:lnTo>
                  <a:pt x="404076" y="2274620"/>
                </a:lnTo>
                <a:lnTo>
                  <a:pt x="401431" y="2271973"/>
                </a:lnTo>
                <a:lnTo>
                  <a:pt x="398523" y="2268798"/>
                </a:lnTo>
                <a:lnTo>
                  <a:pt x="395878" y="2265622"/>
                </a:lnTo>
                <a:lnTo>
                  <a:pt x="393498" y="2262447"/>
                </a:lnTo>
                <a:lnTo>
                  <a:pt x="391382" y="2259007"/>
                </a:lnTo>
                <a:lnTo>
                  <a:pt x="389002" y="2255302"/>
                </a:lnTo>
                <a:lnTo>
                  <a:pt x="387151" y="2251597"/>
                </a:lnTo>
                <a:lnTo>
                  <a:pt x="385300" y="2247893"/>
                </a:lnTo>
                <a:lnTo>
                  <a:pt x="383713" y="2244188"/>
                </a:lnTo>
                <a:lnTo>
                  <a:pt x="382391" y="2240219"/>
                </a:lnTo>
                <a:lnTo>
                  <a:pt x="380805" y="2236249"/>
                </a:lnTo>
                <a:lnTo>
                  <a:pt x="380011" y="2232280"/>
                </a:lnTo>
                <a:lnTo>
                  <a:pt x="379218" y="2228046"/>
                </a:lnTo>
                <a:lnTo>
                  <a:pt x="378424" y="2223812"/>
                </a:lnTo>
                <a:lnTo>
                  <a:pt x="378160" y="2219578"/>
                </a:lnTo>
                <a:lnTo>
                  <a:pt x="377896" y="2215079"/>
                </a:lnTo>
                <a:lnTo>
                  <a:pt x="377896" y="2210845"/>
                </a:lnTo>
                <a:lnTo>
                  <a:pt x="378160" y="2206347"/>
                </a:lnTo>
                <a:lnTo>
                  <a:pt x="413860" y="1730820"/>
                </a:lnTo>
                <a:lnTo>
                  <a:pt x="425232" y="1429415"/>
                </a:lnTo>
                <a:lnTo>
                  <a:pt x="405927" y="1429415"/>
                </a:lnTo>
                <a:lnTo>
                  <a:pt x="394291" y="1735054"/>
                </a:lnTo>
                <a:lnTo>
                  <a:pt x="394027" y="1740611"/>
                </a:lnTo>
                <a:lnTo>
                  <a:pt x="349071" y="2180149"/>
                </a:lnTo>
                <a:lnTo>
                  <a:pt x="348542" y="2184119"/>
                </a:lnTo>
                <a:lnTo>
                  <a:pt x="347749" y="2188617"/>
                </a:lnTo>
                <a:lnTo>
                  <a:pt x="346955" y="2192851"/>
                </a:lnTo>
                <a:lnTo>
                  <a:pt x="345897" y="2196820"/>
                </a:lnTo>
                <a:lnTo>
                  <a:pt x="344311" y="2201054"/>
                </a:lnTo>
                <a:lnTo>
                  <a:pt x="342724" y="2205024"/>
                </a:lnTo>
                <a:lnTo>
                  <a:pt x="341137" y="2208728"/>
                </a:lnTo>
                <a:lnTo>
                  <a:pt x="339022" y="2212433"/>
                </a:lnTo>
                <a:lnTo>
                  <a:pt x="337171" y="2215873"/>
                </a:lnTo>
                <a:lnTo>
                  <a:pt x="334791" y="2219578"/>
                </a:lnTo>
                <a:lnTo>
                  <a:pt x="332411" y="2223018"/>
                </a:lnTo>
                <a:lnTo>
                  <a:pt x="329766" y="2226194"/>
                </a:lnTo>
                <a:lnTo>
                  <a:pt x="327122" y="2229104"/>
                </a:lnTo>
                <a:lnTo>
                  <a:pt x="324213" y="2232280"/>
                </a:lnTo>
                <a:lnTo>
                  <a:pt x="321039" y="2235191"/>
                </a:lnTo>
                <a:lnTo>
                  <a:pt x="318130" y="2237572"/>
                </a:lnTo>
                <a:lnTo>
                  <a:pt x="314957" y="2240219"/>
                </a:lnTo>
                <a:lnTo>
                  <a:pt x="311519" y="2242600"/>
                </a:lnTo>
                <a:lnTo>
                  <a:pt x="307817" y="2244717"/>
                </a:lnTo>
                <a:lnTo>
                  <a:pt x="304644" y="2246834"/>
                </a:lnTo>
                <a:lnTo>
                  <a:pt x="300941" y="2248687"/>
                </a:lnTo>
                <a:lnTo>
                  <a:pt x="296975" y="2250274"/>
                </a:lnTo>
                <a:lnTo>
                  <a:pt x="293008" y="2251862"/>
                </a:lnTo>
                <a:lnTo>
                  <a:pt x="289041" y="2253185"/>
                </a:lnTo>
                <a:lnTo>
                  <a:pt x="285074" y="2254244"/>
                </a:lnTo>
                <a:lnTo>
                  <a:pt x="281108" y="2255302"/>
                </a:lnTo>
                <a:lnTo>
                  <a:pt x="277141" y="2255831"/>
                </a:lnTo>
                <a:lnTo>
                  <a:pt x="272910" y="2256361"/>
                </a:lnTo>
                <a:lnTo>
                  <a:pt x="268414" y="2256625"/>
                </a:lnTo>
                <a:lnTo>
                  <a:pt x="264183" y="2256890"/>
                </a:lnTo>
                <a:lnTo>
                  <a:pt x="259688" y="2256625"/>
                </a:lnTo>
                <a:lnTo>
                  <a:pt x="255456" y="2256361"/>
                </a:lnTo>
                <a:lnTo>
                  <a:pt x="250961" y="2255831"/>
                </a:lnTo>
                <a:lnTo>
                  <a:pt x="246730" y="2255037"/>
                </a:lnTo>
                <a:lnTo>
                  <a:pt x="242498" y="2254244"/>
                </a:lnTo>
                <a:lnTo>
                  <a:pt x="238267" y="2253185"/>
                </a:lnTo>
                <a:lnTo>
                  <a:pt x="234301" y="2251597"/>
                </a:lnTo>
                <a:lnTo>
                  <a:pt x="230334" y="2250010"/>
                </a:lnTo>
                <a:lnTo>
                  <a:pt x="226632" y="2248157"/>
                </a:lnTo>
                <a:lnTo>
                  <a:pt x="222929" y="2246305"/>
                </a:lnTo>
                <a:lnTo>
                  <a:pt x="219227" y="2244453"/>
                </a:lnTo>
                <a:lnTo>
                  <a:pt x="215789" y="2242071"/>
                </a:lnTo>
                <a:lnTo>
                  <a:pt x="212616" y="2239689"/>
                </a:lnTo>
                <a:lnTo>
                  <a:pt x="209442" y="2237043"/>
                </a:lnTo>
                <a:lnTo>
                  <a:pt x="206269" y="2234132"/>
                </a:lnTo>
                <a:lnTo>
                  <a:pt x="203096" y="2231486"/>
                </a:lnTo>
                <a:lnTo>
                  <a:pt x="200451" y="2228575"/>
                </a:lnTo>
                <a:lnTo>
                  <a:pt x="197542" y="2225135"/>
                </a:lnTo>
                <a:lnTo>
                  <a:pt x="195427" y="2222224"/>
                </a:lnTo>
                <a:lnTo>
                  <a:pt x="192782" y="2218784"/>
                </a:lnTo>
                <a:lnTo>
                  <a:pt x="190667" y="2215079"/>
                </a:lnTo>
                <a:lnTo>
                  <a:pt x="188551" y="2211904"/>
                </a:lnTo>
                <a:lnTo>
                  <a:pt x="186700" y="2208199"/>
                </a:lnTo>
                <a:lnTo>
                  <a:pt x="184849" y="2204230"/>
                </a:lnTo>
                <a:lnTo>
                  <a:pt x="183527" y="2200261"/>
                </a:lnTo>
                <a:lnTo>
                  <a:pt x="182204" y="2196291"/>
                </a:lnTo>
                <a:lnTo>
                  <a:pt x="181147" y="2192322"/>
                </a:lnTo>
                <a:lnTo>
                  <a:pt x="180089" y="2188088"/>
                </a:lnTo>
                <a:lnTo>
                  <a:pt x="179295" y="2184119"/>
                </a:lnTo>
                <a:lnTo>
                  <a:pt x="178767" y="2180149"/>
                </a:lnTo>
                <a:lnTo>
                  <a:pt x="178502" y="2175651"/>
                </a:lnTo>
                <a:lnTo>
                  <a:pt x="178502" y="2171417"/>
                </a:lnTo>
                <a:lnTo>
                  <a:pt x="178502" y="2166918"/>
                </a:lnTo>
                <a:lnTo>
                  <a:pt x="179031" y="2162684"/>
                </a:lnTo>
                <a:lnTo>
                  <a:pt x="223458" y="1726057"/>
                </a:lnTo>
                <a:lnTo>
                  <a:pt x="235887" y="1398718"/>
                </a:lnTo>
                <a:lnTo>
                  <a:pt x="215525" y="1394749"/>
                </a:lnTo>
                <a:lnTo>
                  <a:pt x="216318" y="1318273"/>
                </a:lnTo>
                <a:lnTo>
                  <a:pt x="217905" y="1242591"/>
                </a:lnTo>
                <a:lnTo>
                  <a:pt x="219227" y="1168232"/>
                </a:lnTo>
                <a:lnTo>
                  <a:pt x="221078" y="1095461"/>
                </a:lnTo>
                <a:lnTo>
                  <a:pt x="223458" y="1025071"/>
                </a:lnTo>
                <a:lnTo>
                  <a:pt x="225838" y="957328"/>
                </a:lnTo>
                <a:lnTo>
                  <a:pt x="228483" y="892760"/>
                </a:lnTo>
                <a:lnTo>
                  <a:pt x="231392" y="831897"/>
                </a:lnTo>
                <a:lnTo>
                  <a:pt x="230863" y="832691"/>
                </a:lnTo>
                <a:lnTo>
                  <a:pt x="239061" y="687413"/>
                </a:lnTo>
                <a:lnTo>
                  <a:pt x="235094" y="707524"/>
                </a:lnTo>
                <a:lnTo>
                  <a:pt x="225309" y="757538"/>
                </a:lnTo>
                <a:lnTo>
                  <a:pt x="218963" y="788234"/>
                </a:lnTo>
                <a:lnTo>
                  <a:pt x="212087" y="819724"/>
                </a:lnTo>
                <a:lnTo>
                  <a:pt x="205476" y="850420"/>
                </a:lnTo>
                <a:lnTo>
                  <a:pt x="198865" y="877676"/>
                </a:lnTo>
                <a:lnTo>
                  <a:pt x="153644" y="951771"/>
                </a:lnTo>
                <a:lnTo>
                  <a:pt x="170833" y="1218246"/>
                </a:lnTo>
                <a:lnTo>
                  <a:pt x="171098" y="1222215"/>
                </a:lnTo>
                <a:lnTo>
                  <a:pt x="171098" y="1226184"/>
                </a:lnTo>
                <a:lnTo>
                  <a:pt x="170833" y="1230154"/>
                </a:lnTo>
                <a:lnTo>
                  <a:pt x="170304" y="1233594"/>
                </a:lnTo>
                <a:lnTo>
                  <a:pt x="169775" y="1237563"/>
                </a:lnTo>
                <a:lnTo>
                  <a:pt x="168982" y="1241268"/>
                </a:lnTo>
                <a:lnTo>
                  <a:pt x="168189" y="1244973"/>
                </a:lnTo>
                <a:lnTo>
                  <a:pt x="167131" y="1248413"/>
                </a:lnTo>
                <a:lnTo>
                  <a:pt x="165544" y="1251588"/>
                </a:lnTo>
                <a:lnTo>
                  <a:pt x="164222" y="1255293"/>
                </a:lnTo>
                <a:lnTo>
                  <a:pt x="162635" y="1258468"/>
                </a:lnTo>
                <a:lnTo>
                  <a:pt x="160784" y="1261908"/>
                </a:lnTo>
                <a:lnTo>
                  <a:pt x="158933" y="1264819"/>
                </a:lnTo>
                <a:lnTo>
                  <a:pt x="156817" y="1267995"/>
                </a:lnTo>
                <a:lnTo>
                  <a:pt x="154702" y="1270906"/>
                </a:lnTo>
                <a:lnTo>
                  <a:pt x="152057" y="1273552"/>
                </a:lnTo>
                <a:lnTo>
                  <a:pt x="149942" y="1276198"/>
                </a:lnTo>
                <a:lnTo>
                  <a:pt x="147033" y="1278844"/>
                </a:lnTo>
                <a:lnTo>
                  <a:pt x="144653" y="1281226"/>
                </a:lnTo>
                <a:lnTo>
                  <a:pt x="141479" y="1283607"/>
                </a:lnTo>
                <a:lnTo>
                  <a:pt x="138570" y="1285724"/>
                </a:lnTo>
                <a:lnTo>
                  <a:pt x="135662" y="1287841"/>
                </a:lnTo>
                <a:lnTo>
                  <a:pt x="132488" y="1289694"/>
                </a:lnTo>
                <a:lnTo>
                  <a:pt x="129050" y="1291282"/>
                </a:lnTo>
                <a:lnTo>
                  <a:pt x="125877" y="1292869"/>
                </a:lnTo>
                <a:lnTo>
                  <a:pt x="122439" y="1294457"/>
                </a:lnTo>
                <a:lnTo>
                  <a:pt x="118737" y="1295780"/>
                </a:lnTo>
                <a:lnTo>
                  <a:pt x="115035" y="1296574"/>
                </a:lnTo>
                <a:lnTo>
                  <a:pt x="111332" y="1297632"/>
                </a:lnTo>
                <a:lnTo>
                  <a:pt x="107895" y="1298426"/>
                </a:lnTo>
                <a:lnTo>
                  <a:pt x="103928" y="1298956"/>
                </a:lnTo>
                <a:lnTo>
                  <a:pt x="99961" y="1299485"/>
                </a:lnTo>
                <a:lnTo>
                  <a:pt x="95994" y="1299485"/>
                </a:lnTo>
                <a:lnTo>
                  <a:pt x="92028" y="1299485"/>
                </a:lnTo>
                <a:lnTo>
                  <a:pt x="88325" y="1299220"/>
                </a:lnTo>
                <a:lnTo>
                  <a:pt x="84359" y="1298956"/>
                </a:lnTo>
                <a:lnTo>
                  <a:pt x="80921" y="1298162"/>
                </a:lnTo>
                <a:lnTo>
                  <a:pt x="77219" y="1297368"/>
                </a:lnTo>
                <a:lnTo>
                  <a:pt x="73516" y="1296309"/>
                </a:lnTo>
                <a:lnTo>
                  <a:pt x="70079" y="1295251"/>
                </a:lnTo>
                <a:lnTo>
                  <a:pt x="66641" y="1294192"/>
                </a:lnTo>
                <a:lnTo>
                  <a:pt x="63203" y="1292340"/>
                </a:lnTo>
                <a:lnTo>
                  <a:pt x="59765" y="1291017"/>
                </a:lnTo>
                <a:lnTo>
                  <a:pt x="56592" y="1289165"/>
                </a:lnTo>
                <a:lnTo>
                  <a:pt x="53683" y="1287048"/>
                </a:lnTo>
                <a:lnTo>
                  <a:pt x="50509" y="1285195"/>
                </a:lnTo>
                <a:lnTo>
                  <a:pt x="47601" y="1282814"/>
                </a:lnTo>
                <a:lnTo>
                  <a:pt x="44956" y="1280697"/>
                </a:lnTo>
                <a:lnTo>
                  <a:pt x="42047" y="1278050"/>
                </a:lnTo>
                <a:lnTo>
                  <a:pt x="39667" y="1275669"/>
                </a:lnTo>
                <a:lnTo>
                  <a:pt x="37023" y="1272758"/>
                </a:lnTo>
                <a:lnTo>
                  <a:pt x="34907" y="1269847"/>
                </a:lnTo>
                <a:lnTo>
                  <a:pt x="32527" y="1266936"/>
                </a:lnTo>
                <a:lnTo>
                  <a:pt x="30676" y="1264025"/>
                </a:lnTo>
                <a:lnTo>
                  <a:pt x="28825" y="1260585"/>
                </a:lnTo>
                <a:lnTo>
                  <a:pt x="26974" y="1257674"/>
                </a:lnTo>
                <a:lnTo>
                  <a:pt x="25651" y="1254234"/>
                </a:lnTo>
                <a:lnTo>
                  <a:pt x="24065" y="1250530"/>
                </a:lnTo>
                <a:lnTo>
                  <a:pt x="22742" y="1247090"/>
                </a:lnTo>
                <a:lnTo>
                  <a:pt x="21685" y="1243649"/>
                </a:lnTo>
                <a:lnTo>
                  <a:pt x="20891" y="1239945"/>
                </a:lnTo>
                <a:lnTo>
                  <a:pt x="19834" y="1235975"/>
                </a:lnTo>
                <a:lnTo>
                  <a:pt x="19305" y="1232271"/>
                </a:lnTo>
                <a:lnTo>
                  <a:pt x="19040" y="1228301"/>
                </a:lnTo>
                <a:lnTo>
                  <a:pt x="0" y="936423"/>
                </a:lnTo>
                <a:lnTo>
                  <a:pt x="0" y="930336"/>
                </a:lnTo>
                <a:lnTo>
                  <a:pt x="264" y="924514"/>
                </a:lnTo>
                <a:lnTo>
                  <a:pt x="1058" y="918164"/>
                </a:lnTo>
                <a:lnTo>
                  <a:pt x="2644" y="912342"/>
                </a:lnTo>
                <a:lnTo>
                  <a:pt x="4231" y="906520"/>
                </a:lnTo>
                <a:lnTo>
                  <a:pt x="6347" y="900963"/>
                </a:lnTo>
                <a:lnTo>
                  <a:pt x="8991" y="895406"/>
                </a:lnTo>
                <a:lnTo>
                  <a:pt x="12165" y="890114"/>
                </a:lnTo>
                <a:lnTo>
                  <a:pt x="221343" y="566480"/>
                </a:lnTo>
                <a:lnTo>
                  <a:pt x="223723" y="562775"/>
                </a:lnTo>
                <a:lnTo>
                  <a:pt x="226632" y="559071"/>
                </a:lnTo>
                <a:lnTo>
                  <a:pt x="229276" y="555366"/>
                </a:lnTo>
                <a:lnTo>
                  <a:pt x="232714" y="551926"/>
                </a:lnTo>
                <a:lnTo>
                  <a:pt x="235887" y="549015"/>
                </a:lnTo>
                <a:lnTo>
                  <a:pt x="239325" y="546104"/>
                </a:lnTo>
                <a:lnTo>
                  <a:pt x="243027" y="543458"/>
                </a:lnTo>
                <a:lnTo>
                  <a:pt x="246994" y="541076"/>
                </a:lnTo>
                <a:lnTo>
                  <a:pt x="250961" y="538695"/>
                </a:lnTo>
                <a:lnTo>
                  <a:pt x="254927" y="536578"/>
                </a:lnTo>
                <a:lnTo>
                  <a:pt x="259159" y="534461"/>
                </a:lnTo>
                <a:lnTo>
                  <a:pt x="263390" y="532873"/>
                </a:lnTo>
                <a:lnTo>
                  <a:pt x="272117" y="529697"/>
                </a:lnTo>
                <a:lnTo>
                  <a:pt x="281108" y="527051"/>
                </a:lnTo>
                <a:lnTo>
                  <a:pt x="289835" y="524670"/>
                </a:lnTo>
                <a:lnTo>
                  <a:pt x="298826" y="523082"/>
                </a:lnTo>
                <a:lnTo>
                  <a:pt x="307288" y="521759"/>
                </a:lnTo>
                <a:lnTo>
                  <a:pt x="315750" y="520171"/>
                </a:lnTo>
                <a:lnTo>
                  <a:pt x="331353" y="518054"/>
                </a:lnTo>
                <a:lnTo>
                  <a:pt x="337964" y="517260"/>
                </a:lnTo>
                <a:lnTo>
                  <a:pt x="343782" y="515937"/>
                </a:lnTo>
                <a:close/>
                <a:moveTo>
                  <a:pt x="1562847" y="501650"/>
                </a:moveTo>
                <a:lnTo>
                  <a:pt x="1563112" y="501650"/>
                </a:lnTo>
                <a:lnTo>
                  <a:pt x="1565230" y="501650"/>
                </a:lnTo>
                <a:lnTo>
                  <a:pt x="1567878" y="502179"/>
                </a:lnTo>
                <a:lnTo>
                  <a:pt x="1573969" y="503502"/>
                </a:lnTo>
                <a:lnTo>
                  <a:pt x="1580854" y="505618"/>
                </a:lnTo>
                <a:lnTo>
                  <a:pt x="1588534" y="508528"/>
                </a:lnTo>
                <a:lnTo>
                  <a:pt x="1597273" y="511703"/>
                </a:lnTo>
                <a:lnTo>
                  <a:pt x="1606277" y="515936"/>
                </a:lnTo>
                <a:lnTo>
                  <a:pt x="1615810" y="520168"/>
                </a:lnTo>
                <a:lnTo>
                  <a:pt x="1625609" y="524930"/>
                </a:lnTo>
                <a:lnTo>
                  <a:pt x="1635407" y="529956"/>
                </a:lnTo>
                <a:lnTo>
                  <a:pt x="1644940" y="535512"/>
                </a:lnTo>
                <a:lnTo>
                  <a:pt x="1663477" y="545829"/>
                </a:lnTo>
                <a:lnTo>
                  <a:pt x="1671952" y="550855"/>
                </a:lnTo>
                <a:lnTo>
                  <a:pt x="1679367" y="555617"/>
                </a:lnTo>
                <a:lnTo>
                  <a:pt x="1686517" y="560114"/>
                </a:lnTo>
                <a:lnTo>
                  <a:pt x="1692343" y="564083"/>
                </a:lnTo>
                <a:lnTo>
                  <a:pt x="1695256" y="566199"/>
                </a:lnTo>
                <a:lnTo>
                  <a:pt x="1697639" y="568580"/>
                </a:lnTo>
                <a:lnTo>
                  <a:pt x="1700287" y="570961"/>
                </a:lnTo>
                <a:lnTo>
                  <a:pt x="1702670" y="573871"/>
                </a:lnTo>
                <a:lnTo>
                  <a:pt x="1705054" y="576781"/>
                </a:lnTo>
                <a:lnTo>
                  <a:pt x="1707172" y="579691"/>
                </a:lnTo>
                <a:lnTo>
                  <a:pt x="1709291" y="583130"/>
                </a:lnTo>
                <a:lnTo>
                  <a:pt x="1711145" y="586569"/>
                </a:lnTo>
                <a:lnTo>
                  <a:pt x="1712733" y="588156"/>
                </a:lnTo>
                <a:lnTo>
                  <a:pt x="1713793" y="589479"/>
                </a:lnTo>
                <a:lnTo>
                  <a:pt x="1899430" y="841590"/>
                </a:lnTo>
                <a:lnTo>
                  <a:pt x="1903667" y="847674"/>
                </a:lnTo>
                <a:lnTo>
                  <a:pt x="1907109" y="854023"/>
                </a:lnTo>
                <a:lnTo>
                  <a:pt x="1910287" y="860901"/>
                </a:lnTo>
                <a:lnTo>
                  <a:pt x="1912406" y="867515"/>
                </a:lnTo>
                <a:lnTo>
                  <a:pt x="1914524" y="874658"/>
                </a:lnTo>
                <a:lnTo>
                  <a:pt x="1915584" y="881800"/>
                </a:lnTo>
                <a:lnTo>
                  <a:pt x="1916113" y="889208"/>
                </a:lnTo>
                <a:lnTo>
                  <a:pt x="1916113" y="896615"/>
                </a:lnTo>
                <a:lnTo>
                  <a:pt x="1897046" y="1277030"/>
                </a:lnTo>
                <a:lnTo>
                  <a:pt x="1896781" y="1281527"/>
                </a:lnTo>
                <a:lnTo>
                  <a:pt x="1896252" y="1285760"/>
                </a:lnTo>
                <a:lnTo>
                  <a:pt x="1895457" y="1290257"/>
                </a:lnTo>
                <a:lnTo>
                  <a:pt x="1894398" y="1294225"/>
                </a:lnTo>
                <a:lnTo>
                  <a:pt x="1893339" y="1298458"/>
                </a:lnTo>
                <a:lnTo>
                  <a:pt x="1892015" y="1302161"/>
                </a:lnTo>
                <a:lnTo>
                  <a:pt x="1890161" y="1306130"/>
                </a:lnTo>
                <a:lnTo>
                  <a:pt x="1888572" y="1310098"/>
                </a:lnTo>
                <a:lnTo>
                  <a:pt x="1886718" y="1313801"/>
                </a:lnTo>
                <a:lnTo>
                  <a:pt x="1884600" y="1317505"/>
                </a:lnTo>
                <a:lnTo>
                  <a:pt x="1882481" y="1320680"/>
                </a:lnTo>
                <a:lnTo>
                  <a:pt x="1880098" y="1324119"/>
                </a:lnTo>
                <a:lnTo>
                  <a:pt x="1877450" y="1327558"/>
                </a:lnTo>
                <a:lnTo>
                  <a:pt x="1874802" y="1330732"/>
                </a:lnTo>
                <a:lnTo>
                  <a:pt x="1871889" y="1333378"/>
                </a:lnTo>
                <a:lnTo>
                  <a:pt x="1868976" y="1336288"/>
                </a:lnTo>
                <a:lnTo>
                  <a:pt x="1865798" y="1338933"/>
                </a:lnTo>
                <a:lnTo>
                  <a:pt x="1862355" y="1341579"/>
                </a:lnTo>
                <a:lnTo>
                  <a:pt x="1859442" y="1343959"/>
                </a:lnTo>
                <a:lnTo>
                  <a:pt x="1855735" y="1346076"/>
                </a:lnTo>
                <a:lnTo>
                  <a:pt x="1852027" y="1348192"/>
                </a:lnTo>
                <a:lnTo>
                  <a:pt x="1848320" y="1350044"/>
                </a:lnTo>
                <a:lnTo>
                  <a:pt x="1844612" y="1351631"/>
                </a:lnTo>
                <a:lnTo>
                  <a:pt x="1840905" y="1353483"/>
                </a:lnTo>
                <a:lnTo>
                  <a:pt x="1836933" y="1354541"/>
                </a:lnTo>
                <a:lnTo>
                  <a:pt x="1832961" y="1355599"/>
                </a:lnTo>
                <a:lnTo>
                  <a:pt x="1828723" y="1356658"/>
                </a:lnTo>
                <a:lnTo>
                  <a:pt x="1824486" y="1357716"/>
                </a:lnTo>
                <a:lnTo>
                  <a:pt x="1820249" y="1357980"/>
                </a:lnTo>
                <a:lnTo>
                  <a:pt x="1815747" y="1358509"/>
                </a:lnTo>
                <a:lnTo>
                  <a:pt x="1811510" y="1358509"/>
                </a:lnTo>
                <a:lnTo>
                  <a:pt x="1807008" y="1358509"/>
                </a:lnTo>
                <a:lnTo>
                  <a:pt x="1802771" y="1357980"/>
                </a:lnTo>
                <a:lnTo>
                  <a:pt x="1798269" y="1357187"/>
                </a:lnTo>
                <a:lnTo>
                  <a:pt x="1794032" y="1356658"/>
                </a:lnTo>
                <a:lnTo>
                  <a:pt x="1789795" y="1355599"/>
                </a:lnTo>
                <a:lnTo>
                  <a:pt x="1786088" y="1354541"/>
                </a:lnTo>
                <a:lnTo>
                  <a:pt x="1781851" y="1353218"/>
                </a:lnTo>
                <a:lnTo>
                  <a:pt x="1778143" y="1351631"/>
                </a:lnTo>
                <a:lnTo>
                  <a:pt x="1774171" y="1350044"/>
                </a:lnTo>
                <a:lnTo>
                  <a:pt x="1770464" y="1347928"/>
                </a:lnTo>
                <a:lnTo>
                  <a:pt x="1766756" y="1346076"/>
                </a:lnTo>
                <a:lnTo>
                  <a:pt x="1763578" y="1343959"/>
                </a:lnTo>
                <a:lnTo>
                  <a:pt x="1760136" y="1341314"/>
                </a:lnTo>
                <a:lnTo>
                  <a:pt x="1756693" y="1338669"/>
                </a:lnTo>
                <a:lnTo>
                  <a:pt x="1753780" y="1336023"/>
                </a:lnTo>
                <a:lnTo>
                  <a:pt x="1750867" y="1333113"/>
                </a:lnTo>
                <a:lnTo>
                  <a:pt x="1747689" y="1330468"/>
                </a:lnTo>
                <a:lnTo>
                  <a:pt x="1745306" y="1327293"/>
                </a:lnTo>
                <a:lnTo>
                  <a:pt x="1742658" y="1323854"/>
                </a:lnTo>
                <a:lnTo>
                  <a:pt x="1740274" y="1320415"/>
                </a:lnTo>
                <a:lnTo>
                  <a:pt x="1738156" y="1317240"/>
                </a:lnTo>
                <a:lnTo>
                  <a:pt x="1736037" y="1313537"/>
                </a:lnTo>
                <a:lnTo>
                  <a:pt x="1734184" y="1309833"/>
                </a:lnTo>
                <a:lnTo>
                  <a:pt x="1732330" y="1305865"/>
                </a:lnTo>
                <a:lnTo>
                  <a:pt x="1731006" y="1302161"/>
                </a:lnTo>
                <a:lnTo>
                  <a:pt x="1729417" y="1298458"/>
                </a:lnTo>
                <a:lnTo>
                  <a:pt x="1728358" y="1294225"/>
                </a:lnTo>
                <a:lnTo>
                  <a:pt x="1727563" y="1290257"/>
                </a:lnTo>
                <a:lnTo>
                  <a:pt x="1726769" y="1286024"/>
                </a:lnTo>
                <a:lnTo>
                  <a:pt x="1726239" y="1281791"/>
                </a:lnTo>
                <a:lnTo>
                  <a:pt x="1725710" y="1277294"/>
                </a:lnTo>
                <a:lnTo>
                  <a:pt x="1725710" y="1273062"/>
                </a:lnTo>
                <a:lnTo>
                  <a:pt x="1725710" y="1268564"/>
                </a:lnTo>
                <a:lnTo>
                  <a:pt x="1743187" y="918307"/>
                </a:lnTo>
                <a:lnTo>
                  <a:pt x="1673541" y="824130"/>
                </a:lnTo>
                <a:lnTo>
                  <a:pt x="1719354" y="927831"/>
                </a:lnTo>
                <a:lnTo>
                  <a:pt x="1714322" y="984708"/>
                </a:lnTo>
                <a:lnTo>
                  <a:pt x="1709291" y="1043172"/>
                </a:lnTo>
                <a:lnTo>
                  <a:pt x="1704259" y="1102695"/>
                </a:lnTo>
                <a:lnTo>
                  <a:pt x="1702141" y="1132324"/>
                </a:lnTo>
                <a:lnTo>
                  <a:pt x="1700022" y="1162482"/>
                </a:lnTo>
                <a:lnTo>
                  <a:pt x="1698169" y="1192375"/>
                </a:lnTo>
                <a:lnTo>
                  <a:pt x="1696844" y="1222269"/>
                </a:lnTo>
                <a:lnTo>
                  <a:pt x="1695785" y="1251898"/>
                </a:lnTo>
                <a:lnTo>
                  <a:pt x="1695256" y="1281527"/>
                </a:lnTo>
                <a:lnTo>
                  <a:pt x="1694991" y="1310891"/>
                </a:lnTo>
                <a:lnTo>
                  <a:pt x="1695256" y="1339991"/>
                </a:lnTo>
                <a:lnTo>
                  <a:pt x="1695785" y="1368562"/>
                </a:lnTo>
                <a:lnTo>
                  <a:pt x="1697109" y="1396604"/>
                </a:lnTo>
                <a:lnTo>
                  <a:pt x="1667450" y="1402424"/>
                </a:lnTo>
                <a:lnTo>
                  <a:pt x="1667185" y="1722522"/>
                </a:lnTo>
                <a:lnTo>
                  <a:pt x="1730211" y="2201612"/>
                </a:lnTo>
                <a:lnTo>
                  <a:pt x="1731006" y="2206110"/>
                </a:lnTo>
                <a:lnTo>
                  <a:pt x="1731006" y="2210342"/>
                </a:lnTo>
                <a:lnTo>
                  <a:pt x="1731006" y="2214840"/>
                </a:lnTo>
                <a:lnTo>
                  <a:pt x="1731006" y="2219072"/>
                </a:lnTo>
                <a:lnTo>
                  <a:pt x="1730211" y="2223305"/>
                </a:lnTo>
                <a:lnTo>
                  <a:pt x="1729682" y="2227538"/>
                </a:lnTo>
                <a:lnTo>
                  <a:pt x="1728887" y="2231770"/>
                </a:lnTo>
                <a:lnTo>
                  <a:pt x="1728093" y="2235739"/>
                </a:lnTo>
                <a:lnTo>
                  <a:pt x="1726769" y="2239707"/>
                </a:lnTo>
                <a:lnTo>
                  <a:pt x="1725180" y="2243410"/>
                </a:lnTo>
                <a:lnTo>
                  <a:pt x="1723856" y="2247379"/>
                </a:lnTo>
                <a:lnTo>
                  <a:pt x="1722267" y="2251082"/>
                </a:lnTo>
                <a:lnTo>
                  <a:pt x="1720148" y="2254786"/>
                </a:lnTo>
                <a:lnTo>
                  <a:pt x="1718030" y="2258489"/>
                </a:lnTo>
                <a:lnTo>
                  <a:pt x="1715646" y="2261664"/>
                </a:lnTo>
                <a:lnTo>
                  <a:pt x="1713528" y="2265103"/>
                </a:lnTo>
                <a:lnTo>
                  <a:pt x="1710615" y="2268278"/>
                </a:lnTo>
                <a:lnTo>
                  <a:pt x="1708232" y="2271452"/>
                </a:lnTo>
                <a:lnTo>
                  <a:pt x="1705054" y="2274362"/>
                </a:lnTo>
                <a:lnTo>
                  <a:pt x="1702141" y="2277272"/>
                </a:lnTo>
                <a:lnTo>
                  <a:pt x="1698963" y="2279653"/>
                </a:lnTo>
                <a:lnTo>
                  <a:pt x="1695785" y="2282298"/>
                </a:lnTo>
                <a:lnTo>
                  <a:pt x="1692343" y="2284415"/>
                </a:lnTo>
                <a:lnTo>
                  <a:pt x="1688635" y="2286796"/>
                </a:lnTo>
                <a:lnTo>
                  <a:pt x="1685192" y="2288648"/>
                </a:lnTo>
                <a:lnTo>
                  <a:pt x="1681485" y="2290764"/>
                </a:lnTo>
                <a:lnTo>
                  <a:pt x="1677513" y="2292351"/>
                </a:lnTo>
                <a:lnTo>
                  <a:pt x="1673541" y="2293674"/>
                </a:lnTo>
                <a:lnTo>
                  <a:pt x="1669303" y="2295261"/>
                </a:lnTo>
                <a:lnTo>
                  <a:pt x="1665066" y="2296319"/>
                </a:lnTo>
                <a:lnTo>
                  <a:pt x="1660829" y="2297113"/>
                </a:lnTo>
                <a:lnTo>
                  <a:pt x="1656327" y="2297907"/>
                </a:lnTo>
                <a:lnTo>
                  <a:pt x="1652090" y="2298171"/>
                </a:lnTo>
                <a:lnTo>
                  <a:pt x="1647588" y="2298700"/>
                </a:lnTo>
                <a:lnTo>
                  <a:pt x="1643351" y="2298700"/>
                </a:lnTo>
                <a:lnTo>
                  <a:pt x="1639379" y="2298171"/>
                </a:lnTo>
                <a:lnTo>
                  <a:pt x="1635142" y="2297907"/>
                </a:lnTo>
                <a:lnTo>
                  <a:pt x="1630905" y="2297377"/>
                </a:lnTo>
                <a:lnTo>
                  <a:pt x="1626668" y="2296584"/>
                </a:lnTo>
                <a:lnTo>
                  <a:pt x="1622696" y="2295526"/>
                </a:lnTo>
                <a:lnTo>
                  <a:pt x="1618459" y="2294467"/>
                </a:lnTo>
                <a:lnTo>
                  <a:pt x="1614751" y="2292880"/>
                </a:lnTo>
                <a:lnTo>
                  <a:pt x="1610779" y="2291293"/>
                </a:lnTo>
                <a:lnTo>
                  <a:pt x="1607336" y="2289706"/>
                </a:lnTo>
                <a:lnTo>
                  <a:pt x="1603629" y="2287589"/>
                </a:lnTo>
                <a:lnTo>
                  <a:pt x="1599921" y="2285738"/>
                </a:lnTo>
                <a:lnTo>
                  <a:pt x="1596479" y="2283357"/>
                </a:lnTo>
                <a:lnTo>
                  <a:pt x="1593036" y="2280976"/>
                </a:lnTo>
                <a:lnTo>
                  <a:pt x="1590123" y="2278330"/>
                </a:lnTo>
                <a:lnTo>
                  <a:pt x="1586945" y="2275420"/>
                </a:lnTo>
                <a:lnTo>
                  <a:pt x="1583767" y="2272775"/>
                </a:lnTo>
                <a:lnTo>
                  <a:pt x="1581119" y="2269600"/>
                </a:lnTo>
                <a:lnTo>
                  <a:pt x="1578471" y="2266426"/>
                </a:lnTo>
                <a:lnTo>
                  <a:pt x="1576088" y="2263251"/>
                </a:lnTo>
                <a:lnTo>
                  <a:pt x="1573440" y="2259812"/>
                </a:lnTo>
                <a:lnTo>
                  <a:pt x="1571586" y="2256373"/>
                </a:lnTo>
                <a:lnTo>
                  <a:pt x="1569203" y="2252669"/>
                </a:lnTo>
                <a:lnTo>
                  <a:pt x="1567614" y="2248966"/>
                </a:lnTo>
                <a:lnTo>
                  <a:pt x="1566025" y="2244998"/>
                </a:lnTo>
                <a:lnTo>
                  <a:pt x="1564436" y="2241030"/>
                </a:lnTo>
                <a:lnTo>
                  <a:pt x="1563112" y="2237061"/>
                </a:lnTo>
                <a:lnTo>
                  <a:pt x="1562052" y="2232829"/>
                </a:lnTo>
                <a:lnTo>
                  <a:pt x="1560993" y="2228331"/>
                </a:lnTo>
                <a:lnTo>
                  <a:pt x="1560199" y="2224099"/>
                </a:lnTo>
                <a:lnTo>
                  <a:pt x="1496378" y="1739189"/>
                </a:lnTo>
                <a:lnTo>
                  <a:pt x="1495848" y="1733633"/>
                </a:lnTo>
                <a:lnTo>
                  <a:pt x="1495583" y="1728078"/>
                </a:lnTo>
                <a:lnTo>
                  <a:pt x="1495848" y="1420677"/>
                </a:lnTo>
                <a:lnTo>
                  <a:pt x="1479959" y="1416445"/>
                </a:lnTo>
                <a:lnTo>
                  <a:pt x="1479694" y="1728607"/>
                </a:lnTo>
                <a:lnTo>
                  <a:pt x="1515180" y="2164312"/>
                </a:lnTo>
                <a:lnTo>
                  <a:pt x="1515709" y="2168809"/>
                </a:lnTo>
                <a:lnTo>
                  <a:pt x="1515709" y="2173042"/>
                </a:lnTo>
                <a:lnTo>
                  <a:pt x="1515180" y="2177539"/>
                </a:lnTo>
                <a:lnTo>
                  <a:pt x="1514915" y="2181772"/>
                </a:lnTo>
                <a:lnTo>
                  <a:pt x="1514385" y="2186004"/>
                </a:lnTo>
                <a:lnTo>
                  <a:pt x="1513591" y="2189972"/>
                </a:lnTo>
                <a:lnTo>
                  <a:pt x="1512532" y="2194205"/>
                </a:lnTo>
                <a:lnTo>
                  <a:pt x="1511472" y="2197909"/>
                </a:lnTo>
                <a:lnTo>
                  <a:pt x="1509883" y="2201877"/>
                </a:lnTo>
                <a:lnTo>
                  <a:pt x="1508295" y="2205845"/>
                </a:lnTo>
                <a:lnTo>
                  <a:pt x="1506706" y="2209549"/>
                </a:lnTo>
                <a:lnTo>
                  <a:pt x="1504587" y="2213252"/>
                </a:lnTo>
                <a:lnTo>
                  <a:pt x="1502469" y="2216956"/>
                </a:lnTo>
                <a:lnTo>
                  <a:pt x="1500085" y="2220131"/>
                </a:lnTo>
                <a:lnTo>
                  <a:pt x="1497967" y="2223570"/>
                </a:lnTo>
                <a:lnTo>
                  <a:pt x="1495318" y="2226744"/>
                </a:lnTo>
                <a:lnTo>
                  <a:pt x="1492406" y="2229654"/>
                </a:lnTo>
                <a:lnTo>
                  <a:pt x="1489757" y="2232829"/>
                </a:lnTo>
                <a:lnTo>
                  <a:pt x="1486580" y="2235739"/>
                </a:lnTo>
                <a:lnTo>
                  <a:pt x="1483402" y="2238120"/>
                </a:lnTo>
                <a:lnTo>
                  <a:pt x="1480224" y="2240765"/>
                </a:lnTo>
                <a:lnTo>
                  <a:pt x="1476781" y="2242881"/>
                </a:lnTo>
                <a:lnTo>
                  <a:pt x="1473074" y="2245262"/>
                </a:lnTo>
                <a:lnTo>
                  <a:pt x="1469366" y="2247114"/>
                </a:lnTo>
                <a:lnTo>
                  <a:pt x="1465924" y="2249230"/>
                </a:lnTo>
                <a:lnTo>
                  <a:pt x="1461952" y="2250818"/>
                </a:lnTo>
                <a:lnTo>
                  <a:pt x="1457979" y="2252140"/>
                </a:lnTo>
                <a:lnTo>
                  <a:pt x="1454007" y="2253728"/>
                </a:lnTo>
                <a:lnTo>
                  <a:pt x="1449770" y="2254521"/>
                </a:lnTo>
                <a:lnTo>
                  <a:pt x="1445533" y="2255579"/>
                </a:lnTo>
                <a:lnTo>
                  <a:pt x="1441296" y="2256109"/>
                </a:lnTo>
                <a:lnTo>
                  <a:pt x="1436794" y="2256638"/>
                </a:lnTo>
                <a:lnTo>
                  <a:pt x="1432292" y="2256902"/>
                </a:lnTo>
                <a:lnTo>
                  <a:pt x="1428055" y="2256902"/>
                </a:lnTo>
                <a:lnTo>
                  <a:pt x="1423553" y="2256638"/>
                </a:lnTo>
                <a:lnTo>
                  <a:pt x="1419316" y="2256373"/>
                </a:lnTo>
                <a:lnTo>
                  <a:pt x="1415344" y="2255579"/>
                </a:lnTo>
                <a:lnTo>
                  <a:pt x="1411107" y="2254786"/>
                </a:lnTo>
                <a:lnTo>
                  <a:pt x="1407134" y="2253992"/>
                </a:lnTo>
                <a:lnTo>
                  <a:pt x="1403162" y="2252405"/>
                </a:lnTo>
                <a:lnTo>
                  <a:pt x="1399190" y="2251347"/>
                </a:lnTo>
                <a:lnTo>
                  <a:pt x="1395218" y="2249759"/>
                </a:lnTo>
                <a:lnTo>
                  <a:pt x="1391510" y="2247908"/>
                </a:lnTo>
                <a:lnTo>
                  <a:pt x="1388068" y="2246056"/>
                </a:lnTo>
                <a:lnTo>
                  <a:pt x="1384360" y="2243940"/>
                </a:lnTo>
                <a:lnTo>
                  <a:pt x="1380917" y="2241559"/>
                </a:lnTo>
                <a:lnTo>
                  <a:pt x="1377475" y="2238913"/>
                </a:lnTo>
                <a:lnTo>
                  <a:pt x="1374562" y="2236532"/>
                </a:lnTo>
                <a:lnTo>
                  <a:pt x="1371384" y="2233622"/>
                </a:lnTo>
                <a:lnTo>
                  <a:pt x="1368206" y="2230977"/>
                </a:lnTo>
                <a:lnTo>
                  <a:pt x="1365558" y="2227802"/>
                </a:lnTo>
                <a:lnTo>
                  <a:pt x="1362910" y="2224628"/>
                </a:lnTo>
                <a:lnTo>
                  <a:pt x="1360527" y="2221718"/>
                </a:lnTo>
                <a:lnTo>
                  <a:pt x="1358143" y="2218014"/>
                </a:lnTo>
                <a:lnTo>
                  <a:pt x="1356025" y="2214575"/>
                </a:lnTo>
                <a:lnTo>
                  <a:pt x="1353906" y="2210871"/>
                </a:lnTo>
                <a:lnTo>
                  <a:pt x="1352052" y="2207432"/>
                </a:lnTo>
                <a:lnTo>
                  <a:pt x="1350199" y="2203464"/>
                </a:lnTo>
                <a:lnTo>
                  <a:pt x="1348875" y="2199496"/>
                </a:lnTo>
                <a:lnTo>
                  <a:pt x="1347550" y="2195263"/>
                </a:lnTo>
                <a:lnTo>
                  <a:pt x="1346756" y="2191295"/>
                </a:lnTo>
                <a:lnTo>
                  <a:pt x="1345432" y="2187062"/>
                </a:lnTo>
                <a:lnTo>
                  <a:pt x="1344902" y="2182565"/>
                </a:lnTo>
                <a:lnTo>
                  <a:pt x="1344373" y="2178332"/>
                </a:lnTo>
                <a:lnTo>
                  <a:pt x="1308358" y="1739189"/>
                </a:lnTo>
                <a:lnTo>
                  <a:pt x="1308358" y="1731781"/>
                </a:lnTo>
                <a:lnTo>
                  <a:pt x="1308622" y="1240258"/>
                </a:lnTo>
                <a:lnTo>
                  <a:pt x="1308622" y="1235761"/>
                </a:lnTo>
                <a:lnTo>
                  <a:pt x="1309152" y="1231264"/>
                </a:lnTo>
                <a:lnTo>
                  <a:pt x="1309946" y="1226766"/>
                </a:lnTo>
                <a:lnTo>
                  <a:pt x="1310741" y="1222534"/>
                </a:lnTo>
                <a:lnTo>
                  <a:pt x="1310741" y="1164069"/>
                </a:lnTo>
                <a:lnTo>
                  <a:pt x="1311270" y="1100843"/>
                </a:lnTo>
                <a:lnTo>
                  <a:pt x="1311800" y="1035501"/>
                </a:lnTo>
                <a:lnTo>
                  <a:pt x="1313124" y="969365"/>
                </a:lnTo>
                <a:lnTo>
                  <a:pt x="1313919" y="936561"/>
                </a:lnTo>
                <a:lnTo>
                  <a:pt x="1314978" y="904551"/>
                </a:lnTo>
                <a:lnTo>
                  <a:pt x="1316037" y="873864"/>
                </a:lnTo>
                <a:lnTo>
                  <a:pt x="1317361" y="843706"/>
                </a:lnTo>
                <a:lnTo>
                  <a:pt x="1318685" y="815400"/>
                </a:lnTo>
                <a:lnTo>
                  <a:pt x="1320539" y="788416"/>
                </a:lnTo>
                <a:lnTo>
                  <a:pt x="1322393" y="763814"/>
                </a:lnTo>
                <a:lnTo>
                  <a:pt x="1324776" y="741063"/>
                </a:lnTo>
                <a:lnTo>
                  <a:pt x="1320009" y="758258"/>
                </a:lnTo>
                <a:lnTo>
                  <a:pt x="1315243" y="776512"/>
                </a:lnTo>
                <a:lnTo>
                  <a:pt x="1311006" y="796088"/>
                </a:lnTo>
                <a:lnTo>
                  <a:pt x="1306769" y="816193"/>
                </a:lnTo>
                <a:lnTo>
                  <a:pt x="1303591" y="834182"/>
                </a:lnTo>
                <a:lnTo>
                  <a:pt x="1300943" y="854817"/>
                </a:lnTo>
                <a:lnTo>
                  <a:pt x="1297765" y="879155"/>
                </a:lnTo>
                <a:lnTo>
                  <a:pt x="1294852" y="906403"/>
                </a:lnTo>
                <a:lnTo>
                  <a:pt x="1292468" y="936826"/>
                </a:lnTo>
                <a:lnTo>
                  <a:pt x="1290085" y="971216"/>
                </a:lnTo>
                <a:lnTo>
                  <a:pt x="1287967" y="1009311"/>
                </a:lnTo>
                <a:lnTo>
                  <a:pt x="1286113" y="1051109"/>
                </a:lnTo>
                <a:lnTo>
                  <a:pt x="1272342" y="1076505"/>
                </a:lnTo>
                <a:lnTo>
                  <a:pt x="1270224" y="1079944"/>
                </a:lnTo>
                <a:lnTo>
                  <a:pt x="1268105" y="1083119"/>
                </a:lnTo>
                <a:lnTo>
                  <a:pt x="1265987" y="1086293"/>
                </a:lnTo>
                <a:lnTo>
                  <a:pt x="1263339" y="1089468"/>
                </a:lnTo>
                <a:lnTo>
                  <a:pt x="1260955" y="1092113"/>
                </a:lnTo>
                <a:lnTo>
                  <a:pt x="1258307" y="1095023"/>
                </a:lnTo>
                <a:lnTo>
                  <a:pt x="1255659" y="1097933"/>
                </a:lnTo>
                <a:lnTo>
                  <a:pt x="1252746" y="1100314"/>
                </a:lnTo>
                <a:lnTo>
                  <a:pt x="1249568" y="1102959"/>
                </a:lnTo>
                <a:lnTo>
                  <a:pt x="1246655" y="1105076"/>
                </a:lnTo>
                <a:lnTo>
                  <a:pt x="1243212" y="1107457"/>
                </a:lnTo>
                <a:lnTo>
                  <a:pt x="1240035" y="1109309"/>
                </a:lnTo>
                <a:lnTo>
                  <a:pt x="1236327" y="1111160"/>
                </a:lnTo>
                <a:lnTo>
                  <a:pt x="1233149" y="1112748"/>
                </a:lnTo>
                <a:lnTo>
                  <a:pt x="1229442" y="1114335"/>
                </a:lnTo>
                <a:lnTo>
                  <a:pt x="1225735" y="1115922"/>
                </a:lnTo>
                <a:lnTo>
                  <a:pt x="1055987" y="1188143"/>
                </a:lnTo>
                <a:lnTo>
                  <a:pt x="1060224" y="1182587"/>
                </a:lnTo>
                <a:lnTo>
                  <a:pt x="1064196" y="1176767"/>
                </a:lnTo>
                <a:lnTo>
                  <a:pt x="1067903" y="1170683"/>
                </a:lnTo>
                <a:lnTo>
                  <a:pt x="1070816" y="1163805"/>
                </a:lnTo>
                <a:lnTo>
                  <a:pt x="1073200" y="1158778"/>
                </a:lnTo>
                <a:lnTo>
                  <a:pt x="1074789" y="1153487"/>
                </a:lnTo>
                <a:lnTo>
                  <a:pt x="1076642" y="1148197"/>
                </a:lnTo>
                <a:lnTo>
                  <a:pt x="1077702" y="1142641"/>
                </a:lnTo>
                <a:lnTo>
                  <a:pt x="1078761" y="1137350"/>
                </a:lnTo>
                <a:lnTo>
                  <a:pt x="1079555" y="1132059"/>
                </a:lnTo>
                <a:lnTo>
                  <a:pt x="1079820" y="1126768"/>
                </a:lnTo>
                <a:lnTo>
                  <a:pt x="1080085" y="1121478"/>
                </a:lnTo>
                <a:lnTo>
                  <a:pt x="1080085" y="1116187"/>
                </a:lnTo>
                <a:lnTo>
                  <a:pt x="1079820" y="1111160"/>
                </a:lnTo>
                <a:lnTo>
                  <a:pt x="1079291" y="1105605"/>
                </a:lnTo>
                <a:lnTo>
                  <a:pt x="1078761" y="1100314"/>
                </a:lnTo>
                <a:lnTo>
                  <a:pt x="1077702" y="1095288"/>
                </a:lnTo>
                <a:lnTo>
                  <a:pt x="1076642" y="1090261"/>
                </a:lnTo>
                <a:lnTo>
                  <a:pt x="1074789" y="1085235"/>
                </a:lnTo>
                <a:lnTo>
                  <a:pt x="1073200" y="1080209"/>
                </a:lnTo>
                <a:lnTo>
                  <a:pt x="1071081" y="1075447"/>
                </a:lnTo>
                <a:lnTo>
                  <a:pt x="1069227" y="1070685"/>
                </a:lnTo>
                <a:lnTo>
                  <a:pt x="1066579" y="1065923"/>
                </a:lnTo>
                <a:lnTo>
                  <a:pt x="1064196" y="1061426"/>
                </a:lnTo>
                <a:lnTo>
                  <a:pt x="1061283" y="1056929"/>
                </a:lnTo>
                <a:lnTo>
                  <a:pt x="1058370" y="1052696"/>
                </a:lnTo>
                <a:lnTo>
                  <a:pt x="1055192" y="1048463"/>
                </a:lnTo>
                <a:lnTo>
                  <a:pt x="1051750" y="1044231"/>
                </a:lnTo>
                <a:lnTo>
                  <a:pt x="1048042" y="1040527"/>
                </a:lnTo>
                <a:lnTo>
                  <a:pt x="1044070" y="1036559"/>
                </a:lnTo>
                <a:lnTo>
                  <a:pt x="1040362" y="1033384"/>
                </a:lnTo>
                <a:lnTo>
                  <a:pt x="1036125" y="1029945"/>
                </a:lnTo>
                <a:lnTo>
                  <a:pt x="1031623" y="1026506"/>
                </a:lnTo>
                <a:lnTo>
                  <a:pt x="1027122" y="1023332"/>
                </a:lnTo>
                <a:lnTo>
                  <a:pt x="1022355" y="1020951"/>
                </a:lnTo>
                <a:lnTo>
                  <a:pt x="1017588" y="1018041"/>
                </a:lnTo>
                <a:lnTo>
                  <a:pt x="1166415" y="964074"/>
                </a:lnTo>
                <a:lnTo>
                  <a:pt x="1326895" y="622811"/>
                </a:lnTo>
                <a:lnTo>
                  <a:pt x="1329013" y="619108"/>
                </a:lnTo>
                <a:lnTo>
                  <a:pt x="1331132" y="615669"/>
                </a:lnTo>
                <a:lnTo>
                  <a:pt x="1333780" y="612230"/>
                </a:lnTo>
                <a:lnTo>
                  <a:pt x="1336163" y="609320"/>
                </a:lnTo>
                <a:lnTo>
                  <a:pt x="1338811" y="606145"/>
                </a:lnTo>
                <a:lnTo>
                  <a:pt x="1341460" y="603235"/>
                </a:lnTo>
                <a:lnTo>
                  <a:pt x="1344373" y="600854"/>
                </a:lnTo>
                <a:lnTo>
                  <a:pt x="1347550" y="598209"/>
                </a:lnTo>
                <a:lnTo>
                  <a:pt x="1350463" y="595828"/>
                </a:lnTo>
                <a:lnTo>
                  <a:pt x="1353641" y="593447"/>
                </a:lnTo>
                <a:lnTo>
                  <a:pt x="1357084" y="591595"/>
                </a:lnTo>
                <a:lnTo>
                  <a:pt x="1360527" y="589479"/>
                </a:lnTo>
                <a:lnTo>
                  <a:pt x="1363704" y="587627"/>
                </a:lnTo>
                <a:lnTo>
                  <a:pt x="1367147" y="586040"/>
                </a:lnTo>
                <a:lnTo>
                  <a:pt x="1374562" y="583130"/>
                </a:lnTo>
                <a:lnTo>
                  <a:pt x="1374032" y="588950"/>
                </a:lnTo>
                <a:lnTo>
                  <a:pt x="1377210" y="586304"/>
                </a:lnTo>
                <a:lnTo>
                  <a:pt x="1378534" y="585246"/>
                </a:lnTo>
                <a:lnTo>
                  <a:pt x="1384360" y="604029"/>
                </a:lnTo>
                <a:lnTo>
                  <a:pt x="1381712" y="615669"/>
                </a:lnTo>
                <a:lnTo>
                  <a:pt x="1379329" y="627309"/>
                </a:lnTo>
                <a:lnTo>
                  <a:pt x="1377210" y="638684"/>
                </a:lnTo>
                <a:lnTo>
                  <a:pt x="1375356" y="650324"/>
                </a:lnTo>
                <a:lnTo>
                  <a:pt x="1374032" y="661435"/>
                </a:lnTo>
                <a:lnTo>
                  <a:pt x="1372443" y="672546"/>
                </a:lnTo>
                <a:lnTo>
                  <a:pt x="1371384" y="683128"/>
                </a:lnTo>
                <a:lnTo>
                  <a:pt x="1370325" y="693445"/>
                </a:lnTo>
                <a:lnTo>
                  <a:pt x="1369001" y="713815"/>
                </a:lnTo>
                <a:lnTo>
                  <a:pt x="1368206" y="732862"/>
                </a:lnTo>
                <a:lnTo>
                  <a:pt x="1368206" y="750851"/>
                </a:lnTo>
                <a:lnTo>
                  <a:pt x="1368471" y="767253"/>
                </a:lnTo>
                <a:lnTo>
                  <a:pt x="1369530" y="782596"/>
                </a:lnTo>
                <a:lnTo>
                  <a:pt x="1370325" y="795824"/>
                </a:lnTo>
                <a:lnTo>
                  <a:pt x="1371384" y="807463"/>
                </a:lnTo>
                <a:lnTo>
                  <a:pt x="1372443" y="817252"/>
                </a:lnTo>
                <a:lnTo>
                  <a:pt x="1374562" y="831008"/>
                </a:lnTo>
                <a:lnTo>
                  <a:pt x="1375356" y="835770"/>
                </a:lnTo>
                <a:lnTo>
                  <a:pt x="1392834" y="752967"/>
                </a:lnTo>
                <a:lnTo>
                  <a:pt x="1418257" y="632864"/>
                </a:lnTo>
                <a:lnTo>
                  <a:pt x="1413490" y="620431"/>
                </a:lnTo>
                <a:lnTo>
                  <a:pt x="1409253" y="609055"/>
                </a:lnTo>
                <a:lnTo>
                  <a:pt x="1405281" y="597415"/>
                </a:lnTo>
                <a:lnTo>
                  <a:pt x="1425672" y="561702"/>
                </a:lnTo>
                <a:lnTo>
                  <a:pt x="1432557" y="559850"/>
                </a:lnTo>
                <a:lnTo>
                  <a:pt x="1445798" y="556146"/>
                </a:lnTo>
                <a:lnTo>
                  <a:pt x="1451094" y="560114"/>
                </a:lnTo>
                <a:lnTo>
                  <a:pt x="1456920" y="564612"/>
                </a:lnTo>
                <a:lnTo>
                  <a:pt x="1462216" y="569638"/>
                </a:lnTo>
                <a:lnTo>
                  <a:pt x="1467248" y="574400"/>
                </a:lnTo>
                <a:lnTo>
                  <a:pt x="1474928" y="582601"/>
                </a:lnTo>
                <a:lnTo>
                  <a:pt x="1477841" y="586040"/>
                </a:lnTo>
                <a:lnTo>
                  <a:pt x="1476516" y="589743"/>
                </a:lnTo>
                <a:lnTo>
                  <a:pt x="1472015" y="600061"/>
                </a:lnTo>
                <a:lnTo>
                  <a:pt x="1468837" y="606410"/>
                </a:lnTo>
                <a:lnTo>
                  <a:pt x="1465394" y="613817"/>
                </a:lnTo>
                <a:lnTo>
                  <a:pt x="1461157" y="621224"/>
                </a:lnTo>
                <a:lnTo>
                  <a:pt x="1456390" y="629161"/>
                </a:lnTo>
                <a:lnTo>
                  <a:pt x="1456655" y="631277"/>
                </a:lnTo>
                <a:lnTo>
                  <a:pt x="1456655" y="634451"/>
                </a:lnTo>
                <a:lnTo>
                  <a:pt x="1455861" y="645827"/>
                </a:lnTo>
                <a:lnTo>
                  <a:pt x="1455066" y="661964"/>
                </a:lnTo>
                <a:lnTo>
                  <a:pt x="1454007" y="682334"/>
                </a:lnTo>
                <a:lnTo>
                  <a:pt x="1453477" y="706143"/>
                </a:lnTo>
                <a:lnTo>
                  <a:pt x="1453477" y="719370"/>
                </a:lnTo>
                <a:lnTo>
                  <a:pt x="1453477" y="732862"/>
                </a:lnTo>
                <a:lnTo>
                  <a:pt x="1454007" y="746883"/>
                </a:lnTo>
                <a:lnTo>
                  <a:pt x="1454801" y="761433"/>
                </a:lnTo>
                <a:lnTo>
                  <a:pt x="1455596" y="775983"/>
                </a:lnTo>
                <a:lnTo>
                  <a:pt x="1457450" y="791326"/>
                </a:lnTo>
                <a:lnTo>
                  <a:pt x="1460892" y="771221"/>
                </a:lnTo>
                <a:lnTo>
                  <a:pt x="1464335" y="752438"/>
                </a:lnTo>
                <a:lnTo>
                  <a:pt x="1468042" y="734714"/>
                </a:lnTo>
                <a:lnTo>
                  <a:pt x="1471750" y="717518"/>
                </a:lnTo>
                <a:lnTo>
                  <a:pt x="1475722" y="701381"/>
                </a:lnTo>
                <a:lnTo>
                  <a:pt x="1479429" y="685773"/>
                </a:lnTo>
                <a:lnTo>
                  <a:pt x="1483137" y="671223"/>
                </a:lnTo>
                <a:lnTo>
                  <a:pt x="1486844" y="657202"/>
                </a:lnTo>
                <a:lnTo>
                  <a:pt x="1490817" y="644240"/>
                </a:lnTo>
                <a:lnTo>
                  <a:pt x="1494524" y="631806"/>
                </a:lnTo>
                <a:lnTo>
                  <a:pt x="1498496" y="620166"/>
                </a:lnTo>
                <a:lnTo>
                  <a:pt x="1502204" y="609055"/>
                </a:lnTo>
                <a:lnTo>
                  <a:pt x="1505911" y="598738"/>
                </a:lnTo>
                <a:lnTo>
                  <a:pt x="1509619" y="588950"/>
                </a:lnTo>
                <a:lnTo>
                  <a:pt x="1513326" y="579955"/>
                </a:lnTo>
                <a:lnTo>
                  <a:pt x="1517034" y="571490"/>
                </a:lnTo>
                <a:lnTo>
                  <a:pt x="1520741" y="563553"/>
                </a:lnTo>
                <a:lnTo>
                  <a:pt x="1524184" y="556146"/>
                </a:lnTo>
                <a:lnTo>
                  <a:pt x="1527626" y="549533"/>
                </a:lnTo>
                <a:lnTo>
                  <a:pt x="1531069" y="543184"/>
                </a:lnTo>
                <a:lnTo>
                  <a:pt x="1534511" y="537628"/>
                </a:lnTo>
                <a:lnTo>
                  <a:pt x="1537424" y="532337"/>
                </a:lnTo>
                <a:lnTo>
                  <a:pt x="1543780" y="523078"/>
                </a:lnTo>
                <a:lnTo>
                  <a:pt x="1549341" y="515671"/>
                </a:lnTo>
                <a:lnTo>
                  <a:pt x="1554373" y="509851"/>
                </a:lnTo>
                <a:lnTo>
                  <a:pt x="1558875" y="505089"/>
                </a:lnTo>
                <a:lnTo>
                  <a:pt x="1562847" y="501650"/>
                </a:lnTo>
                <a:close/>
                <a:moveTo>
                  <a:pt x="439341" y="0"/>
                </a:moveTo>
                <a:lnTo>
                  <a:pt x="447273" y="0"/>
                </a:lnTo>
                <a:lnTo>
                  <a:pt x="455469" y="528"/>
                </a:lnTo>
                <a:lnTo>
                  <a:pt x="463137" y="1321"/>
                </a:lnTo>
                <a:lnTo>
                  <a:pt x="471333" y="2642"/>
                </a:lnTo>
                <a:lnTo>
                  <a:pt x="479529" y="4227"/>
                </a:lnTo>
                <a:lnTo>
                  <a:pt x="487461" y="6604"/>
                </a:lnTo>
                <a:lnTo>
                  <a:pt x="495128" y="8981"/>
                </a:lnTo>
                <a:lnTo>
                  <a:pt x="503060" y="12151"/>
                </a:lnTo>
                <a:lnTo>
                  <a:pt x="510992" y="15585"/>
                </a:lnTo>
                <a:lnTo>
                  <a:pt x="518395" y="19548"/>
                </a:lnTo>
                <a:lnTo>
                  <a:pt x="526062" y="23774"/>
                </a:lnTo>
                <a:lnTo>
                  <a:pt x="533465" y="28265"/>
                </a:lnTo>
                <a:lnTo>
                  <a:pt x="540604" y="33284"/>
                </a:lnTo>
                <a:lnTo>
                  <a:pt x="547743" y="38831"/>
                </a:lnTo>
                <a:lnTo>
                  <a:pt x="554617" y="44378"/>
                </a:lnTo>
                <a:lnTo>
                  <a:pt x="561227" y="50718"/>
                </a:lnTo>
                <a:lnTo>
                  <a:pt x="567572" y="57058"/>
                </a:lnTo>
                <a:lnTo>
                  <a:pt x="573653" y="63926"/>
                </a:lnTo>
                <a:lnTo>
                  <a:pt x="579734" y="71058"/>
                </a:lnTo>
                <a:lnTo>
                  <a:pt x="585286" y="78719"/>
                </a:lnTo>
                <a:lnTo>
                  <a:pt x="590574" y="86379"/>
                </a:lnTo>
                <a:lnTo>
                  <a:pt x="595333" y="94832"/>
                </a:lnTo>
                <a:lnTo>
                  <a:pt x="600092" y="103285"/>
                </a:lnTo>
                <a:lnTo>
                  <a:pt x="604323" y="112002"/>
                </a:lnTo>
                <a:lnTo>
                  <a:pt x="608289" y="121248"/>
                </a:lnTo>
                <a:lnTo>
                  <a:pt x="611726" y="130757"/>
                </a:lnTo>
                <a:lnTo>
                  <a:pt x="614634" y="140267"/>
                </a:lnTo>
                <a:lnTo>
                  <a:pt x="617278" y="150305"/>
                </a:lnTo>
                <a:lnTo>
                  <a:pt x="619393" y="160871"/>
                </a:lnTo>
                <a:lnTo>
                  <a:pt x="621244" y="171173"/>
                </a:lnTo>
                <a:lnTo>
                  <a:pt x="622301" y="182004"/>
                </a:lnTo>
                <a:lnTo>
                  <a:pt x="623095" y="193098"/>
                </a:lnTo>
                <a:lnTo>
                  <a:pt x="623623" y="215816"/>
                </a:lnTo>
                <a:lnTo>
                  <a:pt x="623888" y="239061"/>
                </a:lnTo>
                <a:lnTo>
                  <a:pt x="623623" y="250420"/>
                </a:lnTo>
                <a:lnTo>
                  <a:pt x="623359" y="262307"/>
                </a:lnTo>
                <a:lnTo>
                  <a:pt x="622830" y="273930"/>
                </a:lnTo>
                <a:lnTo>
                  <a:pt x="622037" y="285553"/>
                </a:lnTo>
                <a:lnTo>
                  <a:pt x="620980" y="297440"/>
                </a:lnTo>
                <a:lnTo>
                  <a:pt x="619922" y="308799"/>
                </a:lnTo>
                <a:lnTo>
                  <a:pt x="618336" y="320422"/>
                </a:lnTo>
                <a:lnTo>
                  <a:pt x="616485" y="331780"/>
                </a:lnTo>
                <a:lnTo>
                  <a:pt x="614370" y="342875"/>
                </a:lnTo>
                <a:lnTo>
                  <a:pt x="612255" y="353969"/>
                </a:lnTo>
                <a:lnTo>
                  <a:pt x="609611" y="364536"/>
                </a:lnTo>
                <a:lnTo>
                  <a:pt x="606967" y="375102"/>
                </a:lnTo>
                <a:lnTo>
                  <a:pt x="603530" y="385404"/>
                </a:lnTo>
                <a:lnTo>
                  <a:pt x="599828" y="395442"/>
                </a:lnTo>
                <a:lnTo>
                  <a:pt x="595862" y="404951"/>
                </a:lnTo>
                <a:lnTo>
                  <a:pt x="591632" y="414197"/>
                </a:lnTo>
                <a:lnTo>
                  <a:pt x="587137" y="423178"/>
                </a:lnTo>
                <a:lnTo>
                  <a:pt x="581849" y="431631"/>
                </a:lnTo>
                <a:lnTo>
                  <a:pt x="576561" y="439820"/>
                </a:lnTo>
                <a:lnTo>
                  <a:pt x="570745" y="447217"/>
                </a:lnTo>
                <a:lnTo>
                  <a:pt x="564135" y="454349"/>
                </a:lnTo>
                <a:lnTo>
                  <a:pt x="561227" y="457783"/>
                </a:lnTo>
                <a:lnTo>
                  <a:pt x="557525" y="460688"/>
                </a:lnTo>
                <a:lnTo>
                  <a:pt x="554088" y="463858"/>
                </a:lnTo>
                <a:lnTo>
                  <a:pt x="550386" y="467028"/>
                </a:lnTo>
                <a:lnTo>
                  <a:pt x="546685" y="469670"/>
                </a:lnTo>
                <a:lnTo>
                  <a:pt x="542719" y="472311"/>
                </a:lnTo>
                <a:lnTo>
                  <a:pt x="538753" y="474953"/>
                </a:lnTo>
                <a:lnTo>
                  <a:pt x="534523" y="477330"/>
                </a:lnTo>
                <a:lnTo>
                  <a:pt x="530293" y="479179"/>
                </a:lnTo>
                <a:lnTo>
                  <a:pt x="525798" y="481557"/>
                </a:lnTo>
                <a:lnTo>
                  <a:pt x="521303" y="483142"/>
                </a:lnTo>
                <a:lnTo>
                  <a:pt x="516544" y="484991"/>
                </a:lnTo>
                <a:lnTo>
                  <a:pt x="511785" y="486576"/>
                </a:lnTo>
                <a:lnTo>
                  <a:pt x="506762" y="487897"/>
                </a:lnTo>
                <a:lnTo>
                  <a:pt x="503060" y="488953"/>
                </a:lnTo>
                <a:lnTo>
                  <a:pt x="499094" y="489481"/>
                </a:lnTo>
                <a:lnTo>
                  <a:pt x="495128" y="490010"/>
                </a:lnTo>
                <a:lnTo>
                  <a:pt x="491162" y="490274"/>
                </a:lnTo>
                <a:lnTo>
                  <a:pt x="483231" y="490538"/>
                </a:lnTo>
                <a:lnTo>
                  <a:pt x="474770" y="490274"/>
                </a:lnTo>
                <a:lnTo>
                  <a:pt x="465781" y="489217"/>
                </a:lnTo>
                <a:lnTo>
                  <a:pt x="456791" y="487368"/>
                </a:lnTo>
                <a:lnTo>
                  <a:pt x="447802" y="485255"/>
                </a:lnTo>
                <a:lnTo>
                  <a:pt x="438284" y="482085"/>
                </a:lnTo>
                <a:lnTo>
                  <a:pt x="429030" y="478387"/>
                </a:lnTo>
                <a:lnTo>
                  <a:pt x="419512" y="474160"/>
                </a:lnTo>
                <a:lnTo>
                  <a:pt x="409994" y="469405"/>
                </a:lnTo>
                <a:lnTo>
                  <a:pt x="399947" y="463858"/>
                </a:lnTo>
                <a:lnTo>
                  <a:pt x="390429" y="457783"/>
                </a:lnTo>
                <a:lnTo>
                  <a:pt x="380910" y="450915"/>
                </a:lnTo>
                <a:lnTo>
                  <a:pt x="371392" y="443782"/>
                </a:lnTo>
                <a:lnTo>
                  <a:pt x="362138" y="435858"/>
                </a:lnTo>
                <a:lnTo>
                  <a:pt x="352885" y="427141"/>
                </a:lnTo>
                <a:lnTo>
                  <a:pt x="343895" y="417895"/>
                </a:lnTo>
                <a:lnTo>
                  <a:pt x="335170" y="408121"/>
                </a:lnTo>
                <a:lnTo>
                  <a:pt x="326445" y="397555"/>
                </a:lnTo>
                <a:lnTo>
                  <a:pt x="318514" y="386461"/>
                </a:lnTo>
                <a:lnTo>
                  <a:pt x="310582" y="374838"/>
                </a:lnTo>
                <a:lnTo>
                  <a:pt x="302650" y="362422"/>
                </a:lnTo>
                <a:lnTo>
                  <a:pt x="295776" y="349479"/>
                </a:lnTo>
                <a:lnTo>
                  <a:pt x="288902" y="335743"/>
                </a:lnTo>
                <a:lnTo>
                  <a:pt x="285464" y="328610"/>
                </a:lnTo>
                <a:lnTo>
                  <a:pt x="282556" y="321742"/>
                </a:lnTo>
                <a:lnTo>
                  <a:pt x="279383" y="314346"/>
                </a:lnTo>
                <a:lnTo>
                  <a:pt x="276475" y="306950"/>
                </a:lnTo>
                <a:lnTo>
                  <a:pt x="273831" y="299289"/>
                </a:lnTo>
                <a:lnTo>
                  <a:pt x="271187" y="291364"/>
                </a:lnTo>
                <a:lnTo>
                  <a:pt x="268808" y="283704"/>
                </a:lnTo>
                <a:lnTo>
                  <a:pt x="266428" y="275515"/>
                </a:lnTo>
                <a:lnTo>
                  <a:pt x="264313" y="267326"/>
                </a:lnTo>
                <a:lnTo>
                  <a:pt x="262198" y="258873"/>
                </a:lnTo>
                <a:lnTo>
                  <a:pt x="260347" y="250156"/>
                </a:lnTo>
                <a:lnTo>
                  <a:pt x="258496" y="241439"/>
                </a:lnTo>
                <a:lnTo>
                  <a:pt x="256910" y="232722"/>
                </a:lnTo>
                <a:lnTo>
                  <a:pt x="255588" y="223740"/>
                </a:lnTo>
                <a:lnTo>
                  <a:pt x="255588" y="212646"/>
                </a:lnTo>
                <a:lnTo>
                  <a:pt x="255588" y="201815"/>
                </a:lnTo>
                <a:lnTo>
                  <a:pt x="256381" y="190721"/>
                </a:lnTo>
                <a:lnTo>
                  <a:pt x="257439" y="180155"/>
                </a:lnTo>
                <a:lnTo>
                  <a:pt x="259025" y="169588"/>
                </a:lnTo>
                <a:lnTo>
                  <a:pt x="260876" y="159286"/>
                </a:lnTo>
                <a:lnTo>
                  <a:pt x="262991" y="148984"/>
                </a:lnTo>
                <a:lnTo>
                  <a:pt x="265899" y="139210"/>
                </a:lnTo>
                <a:lnTo>
                  <a:pt x="269336" y="129437"/>
                </a:lnTo>
                <a:lnTo>
                  <a:pt x="272774" y="120191"/>
                </a:lnTo>
                <a:lnTo>
                  <a:pt x="276475" y="110946"/>
                </a:lnTo>
                <a:lnTo>
                  <a:pt x="280970" y="101964"/>
                </a:lnTo>
                <a:lnTo>
                  <a:pt x="285729" y="93247"/>
                </a:lnTo>
                <a:lnTo>
                  <a:pt x="291017" y="84794"/>
                </a:lnTo>
                <a:lnTo>
                  <a:pt x="296305" y="76605"/>
                </a:lnTo>
                <a:lnTo>
                  <a:pt x="302121" y="69209"/>
                </a:lnTo>
                <a:lnTo>
                  <a:pt x="308202" y="61548"/>
                </a:lnTo>
                <a:lnTo>
                  <a:pt x="314812" y="54416"/>
                </a:lnTo>
                <a:lnTo>
                  <a:pt x="321686" y="47812"/>
                </a:lnTo>
                <a:lnTo>
                  <a:pt x="328825" y="41737"/>
                </a:lnTo>
                <a:lnTo>
                  <a:pt x="336228" y="35397"/>
                </a:lnTo>
                <a:lnTo>
                  <a:pt x="344160" y="30114"/>
                </a:lnTo>
                <a:lnTo>
                  <a:pt x="352356" y="25095"/>
                </a:lnTo>
                <a:lnTo>
                  <a:pt x="360817" y="20340"/>
                </a:lnTo>
                <a:lnTo>
                  <a:pt x="369806" y="16114"/>
                </a:lnTo>
                <a:lnTo>
                  <a:pt x="378795" y="12151"/>
                </a:lnTo>
                <a:lnTo>
                  <a:pt x="388313" y="8981"/>
                </a:lnTo>
                <a:lnTo>
                  <a:pt x="397832" y="6340"/>
                </a:lnTo>
                <a:lnTo>
                  <a:pt x="407614" y="3962"/>
                </a:lnTo>
                <a:lnTo>
                  <a:pt x="417925" y="2113"/>
                </a:lnTo>
                <a:lnTo>
                  <a:pt x="428501" y="1057"/>
                </a:lnTo>
                <a:lnTo>
                  <a:pt x="439341" y="0"/>
                </a:lnTo>
                <a:close/>
                <a:moveTo>
                  <a:pt x="1475063" y="0"/>
                </a:moveTo>
                <a:lnTo>
                  <a:pt x="1482989" y="0"/>
                </a:lnTo>
                <a:lnTo>
                  <a:pt x="1493822" y="1057"/>
                </a:lnTo>
                <a:lnTo>
                  <a:pt x="1504390" y="2113"/>
                </a:lnTo>
                <a:lnTo>
                  <a:pt x="1514430" y="3962"/>
                </a:lnTo>
                <a:lnTo>
                  <a:pt x="1524734" y="6340"/>
                </a:lnTo>
                <a:lnTo>
                  <a:pt x="1534245" y="8981"/>
                </a:lnTo>
                <a:lnTo>
                  <a:pt x="1543756" y="12151"/>
                </a:lnTo>
                <a:lnTo>
                  <a:pt x="1552739" y="16114"/>
                </a:lnTo>
                <a:lnTo>
                  <a:pt x="1561458" y="20340"/>
                </a:lnTo>
                <a:lnTo>
                  <a:pt x="1569648" y="25095"/>
                </a:lnTo>
                <a:lnTo>
                  <a:pt x="1578103" y="30114"/>
                </a:lnTo>
                <a:lnTo>
                  <a:pt x="1586029" y="35397"/>
                </a:lnTo>
                <a:lnTo>
                  <a:pt x="1593427" y="41737"/>
                </a:lnTo>
                <a:lnTo>
                  <a:pt x="1600560" y="47812"/>
                </a:lnTo>
                <a:lnTo>
                  <a:pt x="1607429" y="54416"/>
                </a:lnTo>
                <a:lnTo>
                  <a:pt x="1614034" y="61548"/>
                </a:lnTo>
                <a:lnTo>
                  <a:pt x="1620111" y="69209"/>
                </a:lnTo>
                <a:lnTo>
                  <a:pt x="1625924" y="76605"/>
                </a:lnTo>
                <a:lnTo>
                  <a:pt x="1631472" y="84794"/>
                </a:lnTo>
                <a:lnTo>
                  <a:pt x="1636492" y="93247"/>
                </a:lnTo>
                <a:lnTo>
                  <a:pt x="1641247" y="101964"/>
                </a:lnTo>
                <a:lnTo>
                  <a:pt x="1645475" y="110946"/>
                </a:lnTo>
                <a:lnTo>
                  <a:pt x="1649438" y="120191"/>
                </a:lnTo>
                <a:lnTo>
                  <a:pt x="1653137" y="129437"/>
                </a:lnTo>
                <a:lnTo>
                  <a:pt x="1656043" y="139210"/>
                </a:lnTo>
                <a:lnTo>
                  <a:pt x="1658949" y="148984"/>
                </a:lnTo>
                <a:lnTo>
                  <a:pt x="1661063" y="159286"/>
                </a:lnTo>
                <a:lnTo>
                  <a:pt x="1663176" y="169588"/>
                </a:lnTo>
                <a:lnTo>
                  <a:pt x="1664762" y="180155"/>
                </a:lnTo>
                <a:lnTo>
                  <a:pt x="1666083" y="190721"/>
                </a:lnTo>
                <a:lnTo>
                  <a:pt x="1666611" y="201815"/>
                </a:lnTo>
                <a:lnTo>
                  <a:pt x="1666875" y="212646"/>
                </a:lnTo>
                <a:lnTo>
                  <a:pt x="1666611" y="223740"/>
                </a:lnTo>
                <a:lnTo>
                  <a:pt x="1665026" y="232722"/>
                </a:lnTo>
                <a:lnTo>
                  <a:pt x="1663705" y="241439"/>
                </a:lnTo>
                <a:lnTo>
                  <a:pt x="1661855" y="250156"/>
                </a:lnTo>
                <a:lnTo>
                  <a:pt x="1660006" y="258873"/>
                </a:lnTo>
                <a:lnTo>
                  <a:pt x="1658156" y="267326"/>
                </a:lnTo>
                <a:lnTo>
                  <a:pt x="1655779" y="275515"/>
                </a:lnTo>
                <a:lnTo>
                  <a:pt x="1653401" y="283704"/>
                </a:lnTo>
                <a:lnTo>
                  <a:pt x="1651023" y="291364"/>
                </a:lnTo>
                <a:lnTo>
                  <a:pt x="1648381" y="299289"/>
                </a:lnTo>
                <a:lnTo>
                  <a:pt x="1645739" y="306949"/>
                </a:lnTo>
                <a:lnTo>
                  <a:pt x="1642568" y="314346"/>
                </a:lnTo>
                <a:lnTo>
                  <a:pt x="1639926" y="321742"/>
                </a:lnTo>
                <a:lnTo>
                  <a:pt x="1636756" y="328610"/>
                </a:lnTo>
                <a:lnTo>
                  <a:pt x="1633321" y="335743"/>
                </a:lnTo>
                <a:lnTo>
                  <a:pt x="1626716" y="349479"/>
                </a:lnTo>
                <a:lnTo>
                  <a:pt x="1619318" y="362422"/>
                </a:lnTo>
                <a:lnTo>
                  <a:pt x="1611921" y="374838"/>
                </a:lnTo>
                <a:lnTo>
                  <a:pt x="1603995" y="386460"/>
                </a:lnTo>
                <a:lnTo>
                  <a:pt x="1595540" y="397555"/>
                </a:lnTo>
                <a:lnTo>
                  <a:pt x="1587086" y="408121"/>
                </a:lnTo>
                <a:lnTo>
                  <a:pt x="1578103" y="417895"/>
                </a:lnTo>
                <a:lnTo>
                  <a:pt x="1569120" y="427140"/>
                </a:lnTo>
                <a:lnTo>
                  <a:pt x="1559873" y="435858"/>
                </a:lnTo>
                <a:lnTo>
                  <a:pt x="1550625" y="443782"/>
                </a:lnTo>
                <a:lnTo>
                  <a:pt x="1541114" y="450915"/>
                </a:lnTo>
                <a:lnTo>
                  <a:pt x="1531603" y="457783"/>
                </a:lnTo>
                <a:lnTo>
                  <a:pt x="1522091" y="463858"/>
                </a:lnTo>
                <a:lnTo>
                  <a:pt x="1512580" y="469405"/>
                </a:lnTo>
                <a:lnTo>
                  <a:pt x="1503069" y="474160"/>
                </a:lnTo>
                <a:lnTo>
                  <a:pt x="1493557" y="478387"/>
                </a:lnTo>
                <a:lnTo>
                  <a:pt x="1484046" y="482085"/>
                </a:lnTo>
                <a:lnTo>
                  <a:pt x="1474799" y="485255"/>
                </a:lnTo>
                <a:lnTo>
                  <a:pt x="1465552" y="487368"/>
                </a:lnTo>
                <a:lnTo>
                  <a:pt x="1456569" y="489217"/>
                </a:lnTo>
                <a:lnTo>
                  <a:pt x="1447850" y="490274"/>
                </a:lnTo>
                <a:lnTo>
                  <a:pt x="1439396" y="490538"/>
                </a:lnTo>
                <a:lnTo>
                  <a:pt x="1430941" y="490274"/>
                </a:lnTo>
                <a:lnTo>
                  <a:pt x="1426978" y="490010"/>
                </a:lnTo>
                <a:lnTo>
                  <a:pt x="1423015" y="489481"/>
                </a:lnTo>
                <a:lnTo>
                  <a:pt x="1419316" y="488953"/>
                </a:lnTo>
                <a:lnTo>
                  <a:pt x="1415617" y="487896"/>
                </a:lnTo>
                <a:lnTo>
                  <a:pt x="1410862" y="486576"/>
                </a:lnTo>
                <a:lnTo>
                  <a:pt x="1406106" y="484991"/>
                </a:lnTo>
                <a:lnTo>
                  <a:pt x="1401086" y="483142"/>
                </a:lnTo>
                <a:lnTo>
                  <a:pt x="1396859" y="481557"/>
                </a:lnTo>
                <a:lnTo>
                  <a:pt x="1392367" y="479179"/>
                </a:lnTo>
                <a:lnTo>
                  <a:pt x="1388140" y="477330"/>
                </a:lnTo>
                <a:lnTo>
                  <a:pt x="1383913" y="474953"/>
                </a:lnTo>
                <a:lnTo>
                  <a:pt x="1379950" y="472311"/>
                </a:lnTo>
                <a:lnTo>
                  <a:pt x="1375987" y="469670"/>
                </a:lnTo>
                <a:lnTo>
                  <a:pt x="1372024" y="467028"/>
                </a:lnTo>
                <a:lnTo>
                  <a:pt x="1368325" y="463858"/>
                </a:lnTo>
                <a:lnTo>
                  <a:pt x="1364890" y="460688"/>
                </a:lnTo>
                <a:lnTo>
                  <a:pt x="1361456" y="457783"/>
                </a:lnTo>
                <a:lnTo>
                  <a:pt x="1358021" y="454349"/>
                </a:lnTo>
                <a:lnTo>
                  <a:pt x="1351944" y="447216"/>
                </a:lnTo>
                <a:lnTo>
                  <a:pt x="1345868" y="439820"/>
                </a:lnTo>
                <a:lnTo>
                  <a:pt x="1340319" y="431631"/>
                </a:lnTo>
                <a:lnTo>
                  <a:pt x="1335299" y="423178"/>
                </a:lnTo>
                <a:lnTo>
                  <a:pt x="1330544" y="414197"/>
                </a:lnTo>
                <a:lnTo>
                  <a:pt x="1326317" y="404951"/>
                </a:lnTo>
                <a:lnTo>
                  <a:pt x="1322353" y="395442"/>
                </a:lnTo>
                <a:lnTo>
                  <a:pt x="1318655" y="385404"/>
                </a:lnTo>
                <a:lnTo>
                  <a:pt x="1315748" y="375102"/>
                </a:lnTo>
                <a:lnTo>
                  <a:pt x="1312842" y="364536"/>
                </a:lnTo>
                <a:lnTo>
                  <a:pt x="1310200" y="353969"/>
                </a:lnTo>
                <a:lnTo>
                  <a:pt x="1307822" y="342875"/>
                </a:lnTo>
                <a:lnTo>
                  <a:pt x="1305973" y="331780"/>
                </a:lnTo>
                <a:lnTo>
                  <a:pt x="1304123" y="320421"/>
                </a:lnTo>
                <a:lnTo>
                  <a:pt x="1302802" y="308799"/>
                </a:lnTo>
                <a:lnTo>
                  <a:pt x="1301481" y="297440"/>
                </a:lnTo>
                <a:lnTo>
                  <a:pt x="1300425" y="285553"/>
                </a:lnTo>
                <a:lnTo>
                  <a:pt x="1299632" y="273930"/>
                </a:lnTo>
                <a:lnTo>
                  <a:pt x="1299104" y="262307"/>
                </a:lnTo>
                <a:lnTo>
                  <a:pt x="1298839" y="250420"/>
                </a:lnTo>
                <a:lnTo>
                  <a:pt x="1298575" y="239061"/>
                </a:lnTo>
                <a:lnTo>
                  <a:pt x="1298575" y="215816"/>
                </a:lnTo>
                <a:lnTo>
                  <a:pt x="1299368" y="193098"/>
                </a:lnTo>
                <a:lnTo>
                  <a:pt x="1299896" y="182004"/>
                </a:lnTo>
                <a:lnTo>
                  <a:pt x="1301217" y="171173"/>
                </a:lnTo>
                <a:lnTo>
                  <a:pt x="1302802" y="160871"/>
                </a:lnTo>
                <a:lnTo>
                  <a:pt x="1304916" y="150305"/>
                </a:lnTo>
                <a:lnTo>
                  <a:pt x="1307822" y="140267"/>
                </a:lnTo>
                <a:lnTo>
                  <a:pt x="1310728" y="130757"/>
                </a:lnTo>
                <a:lnTo>
                  <a:pt x="1314163" y="121248"/>
                </a:lnTo>
                <a:lnTo>
                  <a:pt x="1318126" y="112002"/>
                </a:lnTo>
                <a:lnTo>
                  <a:pt x="1322353" y="103285"/>
                </a:lnTo>
                <a:lnTo>
                  <a:pt x="1326845" y="94832"/>
                </a:lnTo>
                <a:lnTo>
                  <a:pt x="1331865" y="86379"/>
                </a:lnTo>
                <a:lnTo>
                  <a:pt x="1337149" y="78719"/>
                </a:lnTo>
                <a:lnTo>
                  <a:pt x="1342961" y="71058"/>
                </a:lnTo>
                <a:lnTo>
                  <a:pt x="1348774" y="63926"/>
                </a:lnTo>
                <a:lnTo>
                  <a:pt x="1354586" y="57058"/>
                </a:lnTo>
                <a:lnTo>
                  <a:pt x="1361191" y="50718"/>
                </a:lnTo>
                <a:lnTo>
                  <a:pt x="1367797" y="44378"/>
                </a:lnTo>
                <a:lnTo>
                  <a:pt x="1374666" y="38831"/>
                </a:lnTo>
                <a:lnTo>
                  <a:pt x="1381535" y="33284"/>
                </a:lnTo>
                <a:lnTo>
                  <a:pt x="1388933" y="28265"/>
                </a:lnTo>
                <a:lnTo>
                  <a:pt x="1396331" y="23774"/>
                </a:lnTo>
                <a:lnTo>
                  <a:pt x="1403728" y="19548"/>
                </a:lnTo>
                <a:lnTo>
                  <a:pt x="1411654" y="15585"/>
                </a:lnTo>
                <a:lnTo>
                  <a:pt x="1419052" y="12151"/>
                </a:lnTo>
                <a:lnTo>
                  <a:pt x="1426978" y="8981"/>
                </a:lnTo>
                <a:lnTo>
                  <a:pt x="1435168" y="6604"/>
                </a:lnTo>
                <a:lnTo>
                  <a:pt x="1443095" y="4227"/>
                </a:lnTo>
                <a:lnTo>
                  <a:pt x="1451021" y="2642"/>
                </a:lnTo>
                <a:lnTo>
                  <a:pt x="1458947" y="1321"/>
                </a:lnTo>
                <a:lnTo>
                  <a:pt x="1467137" y="528"/>
                </a:lnTo>
                <a:lnTo>
                  <a:pt x="1475063" y="0"/>
                </a:lnTo>
                <a:close/>
              </a:path>
            </a:pathLst>
          </a:custGeom>
          <a:solidFill>
            <a:srgbClr val="2A6AA8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 bwMode="auto">
          <a:xfrm>
            <a:off x="7703559" y="3253158"/>
            <a:ext cx="2050127" cy="2027444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06A5D">
              <a:alpha val="8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MH_Other_2"/>
          <p:cNvSpPr/>
          <p:nvPr>
            <p:custDataLst>
              <p:tags r:id="rId3"/>
            </p:custDataLst>
          </p:nvPr>
        </p:nvSpPr>
        <p:spPr bwMode="auto">
          <a:xfrm>
            <a:off x="5895957" y="2707038"/>
            <a:ext cx="2603225" cy="2573563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2A6AA8">
              <a:alpha val="8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MH_Other_3"/>
          <p:cNvSpPr/>
          <p:nvPr>
            <p:custDataLst>
              <p:tags r:id="rId4"/>
            </p:custDataLst>
          </p:nvPr>
        </p:nvSpPr>
        <p:spPr bwMode="auto">
          <a:xfrm>
            <a:off x="4501871" y="3117063"/>
            <a:ext cx="2189709" cy="2163538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E84286">
              <a:alpha val="8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2054" name="MH_Other_4"/>
          <p:cNvSpPr/>
          <p:nvPr>
            <p:custDataLst>
              <p:tags r:id="rId5"/>
            </p:custDataLst>
          </p:nvPr>
        </p:nvSpPr>
        <p:spPr bwMode="auto">
          <a:xfrm>
            <a:off x="3092082" y="3556750"/>
            <a:ext cx="2205413" cy="1723851"/>
          </a:xfrm>
          <a:custGeom>
            <a:avLst/>
            <a:gdLst>
              <a:gd name="T0" fmla="*/ 0 w 344"/>
              <a:gd name="T1" fmla="*/ 2147483646 h 268"/>
              <a:gd name="T2" fmla="*/ 0 w 344"/>
              <a:gd name="T3" fmla="*/ 2147483646 h 268"/>
              <a:gd name="T4" fmla="*/ 2109665742 w 344"/>
              <a:gd name="T5" fmla="*/ 2147483646 h 268"/>
              <a:gd name="T6" fmla="*/ 2147483646 w 344"/>
              <a:gd name="T7" fmla="*/ 2147483646 h 268"/>
              <a:gd name="T8" fmla="*/ 2147483646 w 344"/>
              <a:gd name="T9" fmla="*/ 2021041464 h 268"/>
              <a:gd name="T10" fmla="*/ 2147483646 w 344"/>
              <a:gd name="T11" fmla="*/ 2147483646 h 268"/>
              <a:gd name="T12" fmla="*/ 2147483646 w 344"/>
              <a:gd name="T13" fmla="*/ 2147483646 h 268"/>
              <a:gd name="T14" fmla="*/ 0 w 344"/>
              <a:gd name="T15" fmla="*/ 2147483646 h 2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4" h="268">
                <a:moveTo>
                  <a:pt x="0" y="268"/>
                </a:moveTo>
                <a:cubicBezTo>
                  <a:pt x="0" y="265"/>
                  <a:pt x="0" y="265"/>
                  <a:pt x="0" y="265"/>
                </a:cubicBezTo>
                <a:cubicBezTo>
                  <a:pt x="27" y="268"/>
                  <a:pt x="49" y="251"/>
                  <a:pt x="62" y="222"/>
                </a:cubicBezTo>
                <a:cubicBezTo>
                  <a:pt x="80" y="185"/>
                  <a:pt x="103" y="106"/>
                  <a:pt x="120" y="69"/>
                </a:cubicBezTo>
                <a:cubicBezTo>
                  <a:pt x="148" y="6"/>
                  <a:pt x="185" y="0"/>
                  <a:pt x="215" y="59"/>
                </a:cubicBezTo>
                <a:cubicBezTo>
                  <a:pt x="230" y="87"/>
                  <a:pt x="257" y="144"/>
                  <a:pt x="269" y="173"/>
                </a:cubicBezTo>
                <a:cubicBezTo>
                  <a:pt x="295" y="235"/>
                  <a:pt x="317" y="264"/>
                  <a:pt x="344" y="268"/>
                </a:cubicBezTo>
                <a:lnTo>
                  <a:pt x="0" y="268"/>
                </a:lnTo>
                <a:close/>
              </a:path>
            </a:pathLst>
          </a:custGeom>
          <a:solidFill>
            <a:srgbClr val="009B9A">
              <a:alpha val="7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5" name="MH_Other_5"/>
          <p:cNvSpPr/>
          <p:nvPr>
            <p:custDataLst>
              <p:tags r:id="rId6"/>
            </p:custDataLst>
          </p:nvPr>
        </p:nvSpPr>
        <p:spPr bwMode="auto">
          <a:xfrm>
            <a:off x="1699741" y="2509877"/>
            <a:ext cx="2189709" cy="2777703"/>
          </a:xfrm>
          <a:custGeom>
            <a:avLst/>
            <a:gdLst>
              <a:gd name="T0" fmla="*/ 0 w 341"/>
              <a:gd name="T1" fmla="*/ 2147483646 h 337"/>
              <a:gd name="T2" fmla="*/ 1501414503 w 341"/>
              <a:gd name="T3" fmla="*/ 2147483646 h 337"/>
              <a:gd name="T4" fmla="*/ 2147483646 w 341"/>
              <a:gd name="T5" fmla="*/ 2147483646 h 337"/>
              <a:gd name="T6" fmla="*/ 2147483646 w 341"/>
              <a:gd name="T7" fmla="*/ 2147483646 h 337"/>
              <a:gd name="T8" fmla="*/ 2147483646 w 341"/>
              <a:gd name="T9" fmla="*/ 2147483646 h 337"/>
              <a:gd name="T10" fmla="*/ 2147483646 w 341"/>
              <a:gd name="T11" fmla="*/ 2147483646 h 337"/>
              <a:gd name="T12" fmla="*/ 0 w 341"/>
              <a:gd name="T13" fmla="*/ 2147483646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68335">
              <a:alpha val="7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MH_SubTitle_1"/>
          <p:cNvSpPr/>
          <p:nvPr>
            <p:custDataLst>
              <p:tags r:id="rId7"/>
            </p:custDataLst>
          </p:nvPr>
        </p:nvSpPr>
        <p:spPr>
          <a:xfrm>
            <a:off x="2215482" y="1034324"/>
            <a:ext cx="1202275" cy="1216765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F68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明确教学目标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MH_SubTitle_2"/>
          <p:cNvSpPr/>
          <p:nvPr>
            <p:custDataLst>
              <p:tags r:id="rId8"/>
            </p:custDataLst>
          </p:nvPr>
        </p:nvSpPr>
        <p:spPr>
          <a:xfrm>
            <a:off x="3480359" y="1901494"/>
            <a:ext cx="1401065" cy="1216765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00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突出</a:t>
            </a: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知识的形成过程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MH_SubTitle_3"/>
          <p:cNvSpPr/>
          <p:nvPr>
            <p:custDataLst>
              <p:tags r:id="rId9"/>
            </p:custDataLst>
          </p:nvPr>
        </p:nvSpPr>
        <p:spPr>
          <a:xfrm>
            <a:off x="4907090" y="1508428"/>
            <a:ext cx="1552862" cy="1216765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联系已有的</a:t>
            </a: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知识和经验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MH_SubTitle_4"/>
          <p:cNvSpPr/>
          <p:nvPr>
            <p:custDataLst>
              <p:tags r:id="rId10"/>
            </p:custDataLst>
          </p:nvPr>
        </p:nvSpPr>
        <p:spPr>
          <a:xfrm>
            <a:off x="6610603" y="854440"/>
            <a:ext cx="1338681" cy="1511806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2A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重视非智力因素的培养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MH_SubTitle_5"/>
          <p:cNvSpPr/>
          <p:nvPr>
            <p:custDataLst>
              <p:tags r:id="rId11"/>
            </p:custDataLst>
          </p:nvPr>
        </p:nvSpPr>
        <p:spPr>
          <a:xfrm>
            <a:off x="8161721" y="1643255"/>
            <a:ext cx="1202275" cy="1216765"/>
          </a:xfrm>
          <a:prstGeom prst="wedgeRoundRectCallout">
            <a:avLst>
              <a:gd name="adj1" fmla="val -11329"/>
              <a:gd name="adj2" fmla="val 107964"/>
              <a:gd name="adj3" fmla="val 16667"/>
            </a:avLst>
          </a:prstGeom>
          <a:solidFill>
            <a:srgbClr val="F06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训练思维品质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5"/>
          <p:cNvSpPr txBox="1"/>
          <p:nvPr/>
        </p:nvSpPr>
        <p:spPr>
          <a:xfrm>
            <a:off x="3186546" y="4940748"/>
            <a:ext cx="7926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09432" y="1"/>
            <a:ext cx="1145929" cy="6858000"/>
          </a:xfrm>
          <a:prstGeom prst="rect">
            <a:avLst/>
          </a:prstGeom>
          <a:solidFill>
            <a:srgbClr val="2A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83897" y="1439140"/>
            <a:ext cx="4573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基本要求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MH_Other_5"/>
          <p:cNvSpPr/>
          <p:nvPr>
            <p:custDataLst>
              <p:tags r:id="rId12"/>
            </p:custDataLst>
          </p:nvPr>
        </p:nvSpPr>
        <p:spPr bwMode="auto">
          <a:xfrm>
            <a:off x="8687663" y="2497387"/>
            <a:ext cx="2189709" cy="2777703"/>
          </a:xfrm>
          <a:custGeom>
            <a:avLst/>
            <a:gdLst>
              <a:gd name="T0" fmla="*/ 0 w 341"/>
              <a:gd name="T1" fmla="*/ 2147483646 h 337"/>
              <a:gd name="T2" fmla="*/ 1501414503 w 341"/>
              <a:gd name="T3" fmla="*/ 2147483646 h 337"/>
              <a:gd name="T4" fmla="*/ 2147483646 w 341"/>
              <a:gd name="T5" fmla="*/ 2147483646 h 337"/>
              <a:gd name="T6" fmla="*/ 2147483646 w 341"/>
              <a:gd name="T7" fmla="*/ 2147483646 h 337"/>
              <a:gd name="T8" fmla="*/ 2147483646 w 341"/>
              <a:gd name="T9" fmla="*/ 2147483646 h 337"/>
              <a:gd name="T10" fmla="*/ 2147483646 w 341"/>
              <a:gd name="T11" fmla="*/ 2147483646 h 337"/>
              <a:gd name="T12" fmla="*/ 0 w 341"/>
              <a:gd name="T13" fmla="*/ 2147483646 h 33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F68335">
              <a:alpha val="79999"/>
            </a:srgb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MH_Other_3"/>
          <p:cNvSpPr/>
          <p:nvPr>
            <p:custDataLst>
              <p:tags r:id="rId13"/>
            </p:custDataLst>
          </p:nvPr>
        </p:nvSpPr>
        <p:spPr bwMode="auto">
          <a:xfrm>
            <a:off x="9870847" y="3104573"/>
            <a:ext cx="2189709" cy="2163538"/>
          </a:xfrm>
          <a:custGeom>
            <a:avLst/>
            <a:gdLst>
              <a:gd name="T0" fmla="*/ 0 w 341"/>
              <a:gd name="T1" fmla="*/ 337 h 337"/>
              <a:gd name="T2" fmla="*/ 44 w 341"/>
              <a:gd name="T3" fmla="*/ 306 h 337"/>
              <a:gd name="T4" fmla="*/ 111 w 341"/>
              <a:gd name="T5" fmla="*/ 109 h 337"/>
              <a:gd name="T6" fmla="*/ 217 w 341"/>
              <a:gd name="T7" fmla="*/ 96 h 337"/>
              <a:gd name="T8" fmla="*/ 294 w 341"/>
              <a:gd name="T9" fmla="*/ 301 h 337"/>
              <a:gd name="T10" fmla="*/ 341 w 341"/>
              <a:gd name="T11" fmla="*/ 337 h 337"/>
              <a:gd name="T12" fmla="*/ 0 w 341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1" h="337">
                <a:moveTo>
                  <a:pt x="0" y="337"/>
                </a:moveTo>
                <a:cubicBezTo>
                  <a:pt x="10" y="337"/>
                  <a:pt x="30" y="329"/>
                  <a:pt x="44" y="306"/>
                </a:cubicBezTo>
                <a:cubicBezTo>
                  <a:pt x="71" y="262"/>
                  <a:pt x="95" y="158"/>
                  <a:pt x="111" y="109"/>
                </a:cubicBezTo>
                <a:cubicBezTo>
                  <a:pt x="145" y="0"/>
                  <a:pt x="185" y="19"/>
                  <a:pt x="217" y="96"/>
                </a:cubicBezTo>
                <a:cubicBezTo>
                  <a:pt x="246" y="165"/>
                  <a:pt x="265" y="235"/>
                  <a:pt x="294" y="301"/>
                </a:cubicBezTo>
                <a:cubicBezTo>
                  <a:pt x="307" y="328"/>
                  <a:pt x="324" y="336"/>
                  <a:pt x="341" y="337"/>
                </a:cubicBezTo>
                <a:lnTo>
                  <a:pt x="0" y="337"/>
                </a:lnTo>
                <a:close/>
              </a:path>
            </a:pathLst>
          </a:custGeom>
          <a:solidFill>
            <a:srgbClr val="E84286">
              <a:alpha val="8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19" name="MH_SubTitle_1"/>
          <p:cNvSpPr/>
          <p:nvPr>
            <p:custDataLst>
              <p:tags r:id="rId14"/>
            </p:custDataLst>
          </p:nvPr>
        </p:nvSpPr>
        <p:spPr>
          <a:xfrm>
            <a:off x="9363997" y="999436"/>
            <a:ext cx="1291142" cy="1216765"/>
          </a:xfrm>
          <a:prstGeom prst="wedgeRoundRectCallout">
            <a:avLst>
              <a:gd name="adj1" fmla="val -26291"/>
              <a:gd name="adj2" fmla="val 103036"/>
              <a:gd name="adj3" fmla="val 16667"/>
            </a:avLst>
          </a:prstGeom>
          <a:solidFill>
            <a:srgbClr val="F68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创设良好教学情境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SubTitle_3"/>
          <p:cNvSpPr/>
          <p:nvPr>
            <p:custDataLst>
              <p:tags r:id="rId15"/>
            </p:custDataLst>
          </p:nvPr>
        </p:nvSpPr>
        <p:spPr>
          <a:xfrm>
            <a:off x="10831456" y="1644253"/>
            <a:ext cx="1238396" cy="1216765"/>
          </a:xfrm>
          <a:prstGeom prst="wedgeRoundRectCallout">
            <a:avLst>
              <a:gd name="adj1" fmla="val -30031"/>
              <a:gd name="adj2" fmla="val 103036"/>
              <a:gd name="adj3" fmla="val 16667"/>
            </a:avLst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分层教学因材施教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1958" y="1089025"/>
            <a:ext cx="6090042" cy="282161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089025"/>
            <a:ext cx="6101958" cy="2818427"/>
          </a:xfrm>
          <a:prstGeom prst="rect">
            <a:avLst/>
          </a:prstGeom>
          <a:solidFill>
            <a:srgbClr val="2A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091939" y="479143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E84286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工作中的不足之处</a:t>
            </a:r>
            <a:endParaRPr lang="zh-CN" altLang="en-US" sz="2400" b="1" dirty="0">
              <a:solidFill>
                <a:srgbClr val="E84286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Rectangle 58"/>
          <p:cNvSpPr>
            <a:spLocks noChangeAspect="1"/>
          </p:cNvSpPr>
          <p:nvPr/>
        </p:nvSpPr>
        <p:spPr>
          <a:xfrm>
            <a:off x="1133295" y="4851770"/>
            <a:ext cx="859649" cy="861368"/>
          </a:xfrm>
          <a:prstGeom prst="rect">
            <a:avLst/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1939" y="5215884"/>
            <a:ext cx="2644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在这里输入相关文本概述在这里输入相关文本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82021" y="476207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9B9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工作中的成绩</a:t>
            </a:r>
            <a:endParaRPr lang="zh-CN" altLang="en-US" sz="2400" b="1" dirty="0">
              <a:solidFill>
                <a:srgbClr val="009B9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Rectangle 58"/>
          <p:cNvSpPr>
            <a:spLocks noChangeAspect="1"/>
          </p:cNvSpPr>
          <p:nvPr/>
        </p:nvSpPr>
        <p:spPr>
          <a:xfrm>
            <a:off x="6523377" y="4822413"/>
            <a:ext cx="859649" cy="861368"/>
          </a:xfrm>
          <a:prstGeom prst="rect">
            <a:avLst/>
          </a:prstGeom>
          <a:solidFill>
            <a:srgbClr val="00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18" name="矩形 17"/>
          <p:cNvSpPr/>
          <p:nvPr/>
        </p:nvSpPr>
        <p:spPr>
          <a:xfrm>
            <a:off x="7482021" y="5186527"/>
            <a:ext cx="26320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在这里输入相关文本概述在这里输入相关文本概述</a:t>
            </a:r>
          </a:p>
        </p:txBody>
      </p:sp>
      <p:sp>
        <p:nvSpPr>
          <p:cNvPr id="20" name="矩形 19"/>
          <p:cNvSpPr/>
          <p:nvPr/>
        </p:nvSpPr>
        <p:spPr>
          <a:xfrm>
            <a:off x="906803" y="1836519"/>
            <a:ext cx="42883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团队品质</a:t>
            </a:r>
            <a:endParaRPr lang="zh-CN" altLang="en-US" sz="8000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0341" y="3523258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核心素养</a:t>
            </a:r>
            <a:endParaRPr lang="en-US" altLang="zh-CN" sz="3600" b="1" dirty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5510" y="4208292"/>
            <a:ext cx="3194713" cy="0"/>
          </a:xfrm>
          <a:prstGeom prst="line">
            <a:avLst/>
          </a:prstGeom>
          <a:ln w="12700">
            <a:solidFill>
              <a:srgbClr val="009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5232738" y="2222299"/>
            <a:ext cx="1726525" cy="1329424"/>
          </a:xfrm>
          <a:custGeom>
            <a:avLst/>
            <a:gdLst>
              <a:gd name="T0" fmla="*/ 967732 w 2144713"/>
              <a:gd name="T1" fmla="*/ 639774 h 1652588"/>
              <a:gd name="T2" fmla="*/ 963954 w 2144713"/>
              <a:gd name="T3" fmla="*/ 681968 h 1652588"/>
              <a:gd name="T4" fmla="*/ 926887 w 2144713"/>
              <a:gd name="T5" fmla="*/ 662293 h 1652588"/>
              <a:gd name="T6" fmla="*/ 1030100 w 2144713"/>
              <a:gd name="T7" fmla="*/ 600975 h 1652588"/>
              <a:gd name="T8" fmla="*/ 1045993 w 2144713"/>
              <a:gd name="T9" fmla="*/ 639669 h 1652588"/>
              <a:gd name="T10" fmla="*/ 1004007 w 2144713"/>
              <a:gd name="T11" fmla="*/ 639669 h 1652588"/>
              <a:gd name="T12" fmla="*/ 1019900 w 2144713"/>
              <a:gd name="T13" fmla="*/ 600975 h 1652588"/>
              <a:gd name="T14" fmla="*/ 903853 w 2144713"/>
              <a:gd name="T15" fmla="*/ 628108 h 1652588"/>
              <a:gd name="T16" fmla="*/ 867415 w 2144713"/>
              <a:gd name="T17" fmla="*/ 647927 h 1652588"/>
              <a:gd name="T18" fmla="*/ 863494 w 2144713"/>
              <a:gd name="T19" fmla="*/ 606166 h 1652588"/>
              <a:gd name="T20" fmla="*/ 797122 w 2144713"/>
              <a:gd name="T21" fmla="*/ 644446 h 1652588"/>
              <a:gd name="T22" fmla="*/ 951205 w 2144713"/>
              <a:gd name="T23" fmla="*/ 735846 h 1652588"/>
              <a:gd name="T24" fmla="*/ 1104348 w 2144713"/>
              <a:gd name="T25" fmla="*/ 661128 h 1652588"/>
              <a:gd name="T26" fmla="*/ 1265489 w 2144713"/>
              <a:gd name="T27" fmla="*/ 627528 h 1652588"/>
              <a:gd name="T28" fmla="*/ 695027 w 2144713"/>
              <a:gd name="T29" fmla="*/ 601447 h 1652588"/>
              <a:gd name="T30" fmla="*/ 1123349 w 2144713"/>
              <a:gd name="T31" fmla="*/ 586598 h 1652588"/>
              <a:gd name="T32" fmla="*/ 1093461 w 2144713"/>
              <a:gd name="T33" fmla="*/ 616702 h 1652588"/>
              <a:gd name="T34" fmla="*/ 1077331 w 2144713"/>
              <a:gd name="T35" fmla="*/ 577827 h 1652588"/>
              <a:gd name="T36" fmla="*/ 824791 w 2144713"/>
              <a:gd name="T37" fmla="*/ 575457 h 1652588"/>
              <a:gd name="T38" fmla="*/ 813084 w 2144713"/>
              <a:gd name="T39" fmla="*/ 615754 h 1652588"/>
              <a:gd name="T40" fmla="*/ 781406 w 2144713"/>
              <a:gd name="T41" fmla="*/ 589206 h 1652588"/>
              <a:gd name="T42" fmla="*/ 1508771 w 2144713"/>
              <a:gd name="T43" fmla="*/ 568010 h 1652588"/>
              <a:gd name="T44" fmla="*/ 1728271 w 2144713"/>
              <a:gd name="T45" fmla="*/ 398564 h 1652588"/>
              <a:gd name="T46" fmla="*/ 1387505 w 2144713"/>
              <a:gd name="T47" fmla="*/ 489985 h 1652588"/>
              <a:gd name="T48" fmla="*/ 1374344 w 2144713"/>
              <a:gd name="T49" fmla="*/ 370363 h 1652588"/>
              <a:gd name="T50" fmla="*/ 424255 w 2144713"/>
              <a:gd name="T51" fmla="*/ 517009 h 1652588"/>
              <a:gd name="T52" fmla="*/ 534652 w 2144713"/>
              <a:gd name="T53" fmla="*/ 384698 h 1652588"/>
              <a:gd name="T54" fmla="*/ 474756 w 2144713"/>
              <a:gd name="T55" fmla="*/ 536515 h 1652588"/>
              <a:gd name="T56" fmla="*/ 221074 w 2144713"/>
              <a:gd name="T57" fmla="*/ 374828 h 1652588"/>
              <a:gd name="T58" fmla="*/ 831704 w 2144713"/>
              <a:gd name="T59" fmla="*/ 301072 h 1652588"/>
              <a:gd name="T60" fmla="*/ 888577 w 2144713"/>
              <a:gd name="T61" fmla="*/ 465075 h 1652588"/>
              <a:gd name="T62" fmla="*/ 999502 w 2144713"/>
              <a:gd name="T63" fmla="*/ 491586 h 1652588"/>
              <a:gd name="T64" fmla="*/ 1084106 w 2144713"/>
              <a:gd name="T65" fmla="*/ 360667 h 1652588"/>
              <a:gd name="T66" fmla="*/ 927354 w 2144713"/>
              <a:gd name="T67" fmla="*/ 264706 h 1652588"/>
              <a:gd name="T68" fmla="*/ 952969 w 2144713"/>
              <a:gd name="T69" fmla="*/ 52136 h 1652588"/>
              <a:gd name="T70" fmla="*/ 1113013 w 2144713"/>
              <a:gd name="T71" fmla="*/ 105161 h 1652588"/>
              <a:gd name="T72" fmla="*/ 1219003 w 2144713"/>
              <a:gd name="T73" fmla="*/ 363013 h 1652588"/>
              <a:gd name="T74" fmla="*/ 1227697 w 2144713"/>
              <a:gd name="T75" fmla="*/ 478682 h 1652588"/>
              <a:gd name="T76" fmla="*/ 1095387 w 2144713"/>
              <a:gd name="T77" fmla="*/ 485017 h 1652588"/>
              <a:gd name="T78" fmla="*/ 938869 w 2144713"/>
              <a:gd name="T79" fmla="*/ 543907 h 1652588"/>
              <a:gd name="T80" fmla="*/ 775536 w 2144713"/>
              <a:gd name="T81" fmla="*/ 493229 h 1652588"/>
              <a:gd name="T82" fmla="*/ 687642 w 2144713"/>
              <a:gd name="T83" fmla="*/ 458974 h 1652588"/>
              <a:gd name="T84" fmla="*/ 749450 w 2144713"/>
              <a:gd name="T85" fmla="*/ 260483 h 1652588"/>
              <a:gd name="T86" fmla="*/ 856850 w 2144713"/>
              <a:gd name="T87" fmla="*/ 73252 h 1652588"/>
              <a:gd name="T88" fmla="*/ 1546226 w 2144713"/>
              <a:gd name="T89" fmla="*/ 7524 h 1652588"/>
              <a:gd name="T90" fmla="*/ 1631002 w 2144713"/>
              <a:gd name="T91" fmla="*/ 107935 h 1652588"/>
              <a:gd name="T92" fmla="*/ 1663880 w 2144713"/>
              <a:gd name="T93" fmla="*/ 185301 h 1652588"/>
              <a:gd name="T94" fmla="*/ 1620669 w 2144713"/>
              <a:gd name="T95" fmla="*/ 236563 h 1652588"/>
              <a:gd name="T96" fmla="*/ 1530023 w 2144713"/>
              <a:gd name="T97" fmla="*/ 355080 h 1652588"/>
              <a:gd name="T98" fmla="*/ 1445246 w 2144713"/>
              <a:gd name="T99" fmla="*/ 332035 h 1652588"/>
              <a:gd name="T100" fmla="*/ 1361644 w 2144713"/>
              <a:gd name="T101" fmla="*/ 222924 h 1652588"/>
              <a:gd name="T102" fmla="*/ 1363288 w 2144713"/>
              <a:gd name="T103" fmla="*/ 162726 h 1652588"/>
              <a:gd name="T104" fmla="*/ 1409786 w 2144713"/>
              <a:gd name="T105" fmla="*/ 43033 h 1652588"/>
              <a:gd name="T106" fmla="*/ 401165 w 2144713"/>
              <a:gd name="T107" fmla="*/ 706 h 1652588"/>
              <a:gd name="T108" fmla="*/ 503160 w 2144713"/>
              <a:gd name="T109" fmla="*/ 72192 h 1652588"/>
              <a:gd name="T110" fmla="*/ 541466 w 2144713"/>
              <a:gd name="T111" fmla="*/ 169075 h 1652588"/>
              <a:gd name="T112" fmla="*/ 519611 w 2144713"/>
              <a:gd name="T113" fmla="*/ 233507 h 1652588"/>
              <a:gd name="T114" fmla="*/ 435946 w 2144713"/>
              <a:gd name="T115" fmla="*/ 342853 h 1652588"/>
              <a:gd name="T116" fmla="*/ 350402 w 2144713"/>
              <a:gd name="T117" fmla="*/ 348261 h 1652588"/>
              <a:gd name="T118" fmla="*/ 262508 w 2144713"/>
              <a:gd name="T119" fmla="*/ 233271 h 1652588"/>
              <a:gd name="T120" fmla="*/ 238537 w 2144713"/>
              <a:gd name="T121" fmla="*/ 174013 h 1652588"/>
              <a:gd name="T122" fmla="*/ 275199 w 2144713"/>
              <a:gd name="T123" fmla="*/ 72192 h 1652588"/>
              <a:gd name="T124" fmla="*/ 376958 w 2144713"/>
              <a:gd name="T125" fmla="*/ 706 h 16525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44713" h="1652588">
                <a:moveTo>
                  <a:pt x="1712170" y="819150"/>
                </a:moveTo>
                <a:lnTo>
                  <a:pt x="2144713" y="936249"/>
                </a:lnTo>
                <a:lnTo>
                  <a:pt x="1933207" y="1330632"/>
                </a:lnTo>
                <a:lnTo>
                  <a:pt x="1873911" y="1193708"/>
                </a:lnTo>
                <a:lnTo>
                  <a:pt x="842585" y="1652588"/>
                </a:lnTo>
                <a:lnTo>
                  <a:pt x="532869" y="1401473"/>
                </a:lnTo>
                <a:lnTo>
                  <a:pt x="94768" y="1569588"/>
                </a:lnTo>
                <a:lnTo>
                  <a:pt x="0" y="1330104"/>
                </a:lnTo>
                <a:lnTo>
                  <a:pt x="578400" y="1106743"/>
                </a:lnTo>
                <a:lnTo>
                  <a:pt x="882292" y="1353100"/>
                </a:lnTo>
                <a:lnTo>
                  <a:pt x="1771731" y="957396"/>
                </a:lnTo>
                <a:lnTo>
                  <a:pt x="1712170" y="819150"/>
                </a:lnTo>
                <a:close/>
                <a:moveTo>
                  <a:pt x="1071696" y="714375"/>
                </a:moveTo>
                <a:lnTo>
                  <a:pt x="1074354" y="714642"/>
                </a:lnTo>
                <a:lnTo>
                  <a:pt x="1077278" y="714909"/>
                </a:lnTo>
                <a:lnTo>
                  <a:pt x="1079936" y="715711"/>
                </a:lnTo>
                <a:lnTo>
                  <a:pt x="1082594" y="716779"/>
                </a:lnTo>
                <a:lnTo>
                  <a:pt x="1085252" y="717847"/>
                </a:lnTo>
                <a:lnTo>
                  <a:pt x="1087379" y="719449"/>
                </a:lnTo>
                <a:lnTo>
                  <a:pt x="1089505" y="720785"/>
                </a:lnTo>
                <a:lnTo>
                  <a:pt x="1091632" y="722654"/>
                </a:lnTo>
                <a:lnTo>
                  <a:pt x="1093493" y="725057"/>
                </a:lnTo>
                <a:lnTo>
                  <a:pt x="1095088" y="727194"/>
                </a:lnTo>
                <a:lnTo>
                  <a:pt x="1096682" y="729330"/>
                </a:lnTo>
                <a:lnTo>
                  <a:pt x="1098011" y="731734"/>
                </a:lnTo>
                <a:lnTo>
                  <a:pt x="1098809" y="734672"/>
                </a:lnTo>
                <a:lnTo>
                  <a:pt x="1099341" y="737342"/>
                </a:lnTo>
                <a:lnTo>
                  <a:pt x="1099872" y="740280"/>
                </a:lnTo>
                <a:lnTo>
                  <a:pt x="1100138" y="742950"/>
                </a:lnTo>
                <a:lnTo>
                  <a:pt x="1099872" y="746155"/>
                </a:lnTo>
                <a:lnTo>
                  <a:pt x="1099341" y="748825"/>
                </a:lnTo>
                <a:lnTo>
                  <a:pt x="1098809" y="751763"/>
                </a:lnTo>
                <a:lnTo>
                  <a:pt x="1098011" y="754167"/>
                </a:lnTo>
                <a:lnTo>
                  <a:pt x="1096682" y="756570"/>
                </a:lnTo>
                <a:lnTo>
                  <a:pt x="1095088" y="759241"/>
                </a:lnTo>
                <a:lnTo>
                  <a:pt x="1093493" y="761377"/>
                </a:lnTo>
                <a:lnTo>
                  <a:pt x="1091632" y="763247"/>
                </a:lnTo>
                <a:lnTo>
                  <a:pt x="1089505" y="765116"/>
                </a:lnTo>
                <a:lnTo>
                  <a:pt x="1087379" y="766985"/>
                </a:lnTo>
                <a:lnTo>
                  <a:pt x="1085252" y="768321"/>
                </a:lnTo>
                <a:lnTo>
                  <a:pt x="1082594" y="769389"/>
                </a:lnTo>
                <a:lnTo>
                  <a:pt x="1079936" y="770457"/>
                </a:lnTo>
                <a:lnTo>
                  <a:pt x="1077278" y="770991"/>
                </a:lnTo>
                <a:lnTo>
                  <a:pt x="1074354" y="771525"/>
                </a:lnTo>
                <a:lnTo>
                  <a:pt x="1071696" y="771525"/>
                </a:lnTo>
                <a:lnTo>
                  <a:pt x="1068772" y="771525"/>
                </a:lnTo>
                <a:lnTo>
                  <a:pt x="1066114" y="770991"/>
                </a:lnTo>
                <a:lnTo>
                  <a:pt x="1063190" y="770457"/>
                </a:lnTo>
                <a:lnTo>
                  <a:pt x="1060532" y="769389"/>
                </a:lnTo>
                <a:lnTo>
                  <a:pt x="1057874" y="768321"/>
                </a:lnTo>
                <a:lnTo>
                  <a:pt x="1055747" y="766985"/>
                </a:lnTo>
                <a:lnTo>
                  <a:pt x="1053621" y="765116"/>
                </a:lnTo>
                <a:lnTo>
                  <a:pt x="1051494" y="763247"/>
                </a:lnTo>
                <a:lnTo>
                  <a:pt x="1049633" y="761377"/>
                </a:lnTo>
                <a:lnTo>
                  <a:pt x="1048038" y="759241"/>
                </a:lnTo>
                <a:lnTo>
                  <a:pt x="1046444" y="756570"/>
                </a:lnTo>
                <a:lnTo>
                  <a:pt x="1045646" y="754167"/>
                </a:lnTo>
                <a:lnTo>
                  <a:pt x="1044317" y="751763"/>
                </a:lnTo>
                <a:lnTo>
                  <a:pt x="1043785" y="748825"/>
                </a:lnTo>
                <a:lnTo>
                  <a:pt x="1043520" y="746155"/>
                </a:lnTo>
                <a:lnTo>
                  <a:pt x="1042988" y="742950"/>
                </a:lnTo>
                <a:lnTo>
                  <a:pt x="1043520" y="740280"/>
                </a:lnTo>
                <a:lnTo>
                  <a:pt x="1043785" y="737342"/>
                </a:lnTo>
                <a:lnTo>
                  <a:pt x="1044317" y="734672"/>
                </a:lnTo>
                <a:lnTo>
                  <a:pt x="1045646" y="731734"/>
                </a:lnTo>
                <a:lnTo>
                  <a:pt x="1046444" y="729330"/>
                </a:lnTo>
                <a:lnTo>
                  <a:pt x="1048038" y="727194"/>
                </a:lnTo>
                <a:lnTo>
                  <a:pt x="1049633" y="725057"/>
                </a:lnTo>
                <a:lnTo>
                  <a:pt x="1051494" y="722654"/>
                </a:lnTo>
                <a:lnTo>
                  <a:pt x="1053621" y="720785"/>
                </a:lnTo>
                <a:lnTo>
                  <a:pt x="1055747" y="719449"/>
                </a:lnTo>
                <a:lnTo>
                  <a:pt x="1057874" y="717847"/>
                </a:lnTo>
                <a:lnTo>
                  <a:pt x="1060532" y="716779"/>
                </a:lnTo>
                <a:lnTo>
                  <a:pt x="1063190" y="715711"/>
                </a:lnTo>
                <a:lnTo>
                  <a:pt x="1066114" y="714909"/>
                </a:lnTo>
                <a:lnTo>
                  <a:pt x="1068772" y="714642"/>
                </a:lnTo>
                <a:lnTo>
                  <a:pt x="1071696" y="714375"/>
                </a:lnTo>
                <a:close/>
                <a:moveTo>
                  <a:pt x="1154113" y="676275"/>
                </a:moveTo>
                <a:lnTo>
                  <a:pt x="1156784" y="676807"/>
                </a:lnTo>
                <a:lnTo>
                  <a:pt x="1159721" y="677073"/>
                </a:lnTo>
                <a:lnTo>
                  <a:pt x="1162392" y="677604"/>
                </a:lnTo>
                <a:lnTo>
                  <a:pt x="1165062" y="678668"/>
                </a:lnTo>
                <a:lnTo>
                  <a:pt x="1167466" y="679731"/>
                </a:lnTo>
                <a:lnTo>
                  <a:pt x="1169869" y="681326"/>
                </a:lnTo>
                <a:lnTo>
                  <a:pt x="1172006" y="682921"/>
                </a:lnTo>
                <a:lnTo>
                  <a:pt x="1174142" y="684781"/>
                </a:lnTo>
                <a:lnTo>
                  <a:pt x="1176012" y="686908"/>
                </a:lnTo>
                <a:lnTo>
                  <a:pt x="1177614" y="689034"/>
                </a:lnTo>
                <a:lnTo>
                  <a:pt x="1178949" y="691161"/>
                </a:lnTo>
                <a:lnTo>
                  <a:pt x="1180284" y="693819"/>
                </a:lnTo>
                <a:lnTo>
                  <a:pt x="1181086" y="696477"/>
                </a:lnTo>
                <a:lnTo>
                  <a:pt x="1182154" y="698869"/>
                </a:lnTo>
                <a:lnTo>
                  <a:pt x="1182421" y="702059"/>
                </a:lnTo>
                <a:lnTo>
                  <a:pt x="1182688" y="704983"/>
                </a:lnTo>
                <a:lnTo>
                  <a:pt x="1182421" y="707641"/>
                </a:lnTo>
                <a:lnTo>
                  <a:pt x="1182154" y="710565"/>
                </a:lnTo>
                <a:lnTo>
                  <a:pt x="1181086" y="713223"/>
                </a:lnTo>
                <a:lnTo>
                  <a:pt x="1180284" y="715882"/>
                </a:lnTo>
                <a:lnTo>
                  <a:pt x="1178949" y="718540"/>
                </a:lnTo>
                <a:lnTo>
                  <a:pt x="1177614" y="720666"/>
                </a:lnTo>
                <a:lnTo>
                  <a:pt x="1176012" y="722793"/>
                </a:lnTo>
                <a:lnTo>
                  <a:pt x="1174142" y="724919"/>
                </a:lnTo>
                <a:lnTo>
                  <a:pt x="1172006" y="726780"/>
                </a:lnTo>
                <a:lnTo>
                  <a:pt x="1169869" y="728375"/>
                </a:lnTo>
                <a:lnTo>
                  <a:pt x="1167466" y="729970"/>
                </a:lnTo>
                <a:lnTo>
                  <a:pt x="1165062" y="731299"/>
                </a:lnTo>
                <a:lnTo>
                  <a:pt x="1162392" y="732096"/>
                </a:lnTo>
                <a:lnTo>
                  <a:pt x="1159721" y="732628"/>
                </a:lnTo>
                <a:lnTo>
                  <a:pt x="1156784" y="733159"/>
                </a:lnTo>
                <a:lnTo>
                  <a:pt x="1154113" y="733425"/>
                </a:lnTo>
                <a:lnTo>
                  <a:pt x="1150908" y="733159"/>
                </a:lnTo>
                <a:lnTo>
                  <a:pt x="1148238" y="732628"/>
                </a:lnTo>
                <a:lnTo>
                  <a:pt x="1145300" y="732096"/>
                </a:lnTo>
                <a:lnTo>
                  <a:pt x="1142897" y="731299"/>
                </a:lnTo>
                <a:lnTo>
                  <a:pt x="1140226" y="729970"/>
                </a:lnTo>
                <a:lnTo>
                  <a:pt x="1138090" y="728375"/>
                </a:lnTo>
                <a:lnTo>
                  <a:pt x="1135686" y="726780"/>
                </a:lnTo>
                <a:lnTo>
                  <a:pt x="1133817" y="724919"/>
                </a:lnTo>
                <a:lnTo>
                  <a:pt x="1131947" y="722793"/>
                </a:lnTo>
                <a:lnTo>
                  <a:pt x="1130345" y="720666"/>
                </a:lnTo>
                <a:lnTo>
                  <a:pt x="1128743" y="718540"/>
                </a:lnTo>
                <a:lnTo>
                  <a:pt x="1127674" y="715882"/>
                </a:lnTo>
                <a:lnTo>
                  <a:pt x="1126606" y="713223"/>
                </a:lnTo>
                <a:lnTo>
                  <a:pt x="1126072" y="710565"/>
                </a:lnTo>
                <a:lnTo>
                  <a:pt x="1125805" y="707641"/>
                </a:lnTo>
                <a:lnTo>
                  <a:pt x="1125538" y="704983"/>
                </a:lnTo>
                <a:lnTo>
                  <a:pt x="1125805" y="702059"/>
                </a:lnTo>
                <a:lnTo>
                  <a:pt x="1126072" y="698869"/>
                </a:lnTo>
                <a:lnTo>
                  <a:pt x="1126606" y="696477"/>
                </a:lnTo>
                <a:lnTo>
                  <a:pt x="1127674" y="693819"/>
                </a:lnTo>
                <a:lnTo>
                  <a:pt x="1128743" y="691161"/>
                </a:lnTo>
                <a:lnTo>
                  <a:pt x="1130345" y="689034"/>
                </a:lnTo>
                <a:lnTo>
                  <a:pt x="1131947" y="686908"/>
                </a:lnTo>
                <a:lnTo>
                  <a:pt x="1133817" y="684781"/>
                </a:lnTo>
                <a:lnTo>
                  <a:pt x="1135686" y="682921"/>
                </a:lnTo>
                <a:lnTo>
                  <a:pt x="1138090" y="681326"/>
                </a:lnTo>
                <a:lnTo>
                  <a:pt x="1140226" y="679731"/>
                </a:lnTo>
                <a:lnTo>
                  <a:pt x="1142897" y="678668"/>
                </a:lnTo>
                <a:lnTo>
                  <a:pt x="1145300" y="677604"/>
                </a:lnTo>
                <a:lnTo>
                  <a:pt x="1148238" y="677073"/>
                </a:lnTo>
                <a:lnTo>
                  <a:pt x="1150908" y="676807"/>
                </a:lnTo>
                <a:lnTo>
                  <a:pt x="1154113" y="676275"/>
                </a:lnTo>
                <a:close/>
                <a:moveTo>
                  <a:pt x="989547" y="676275"/>
                </a:moveTo>
                <a:lnTo>
                  <a:pt x="992663" y="676807"/>
                </a:lnTo>
                <a:lnTo>
                  <a:pt x="995519" y="677073"/>
                </a:lnTo>
                <a:lnTo>
                  <a:pt x="998115" y="677604"/>
                </a:lnTo>
                <a:lnTo>
                  <a:pt x="1000452" y="678668"/>
                </a:lnTo>
                <a:lnTo>
                  <a:pt x="1003048" y="679731"/>
                </a:lnTo>
                <a:lnTo>
                  <a:pt x="1005385" y="681326"/>
                </a:lnTo>
                <a:lnTo>
                  <a:pt x="1007462" y="682921"/>
                </a:lnTo>
                <a:lnTo>
                  <a:pt x="1009280" y="684781"/>
                </a:lnTo>
                <a:lnTo>
                  <a:pt x="1011097" y="686908"/>
                </a:lnTo>
                <a:lnTo>
                  <a:pt x="1012914" y="689034"/>
                </a:lnTo>
                <a:lnTo>
                  <a:pt x="1014213" y="691161"/>
                </a:lnTo>
                <a:lnTo>
                  <a:pt x="1015251" y="693819"/>
                </a:lnTo>
                <a:lnTo>
                  <a:pt x="1016290" y="696477"/>
                </a:lnTo>
                <a:lnTo>
                  <a:pt x="1017069" y="698869"/>
                </a:lnTo>
                <a:lnTo>
                  <a:pt x="1017588" y="702059"/>
                </a:lnTo>
                <a:lnTo>
                  <a:pt x="1017588" y="704983"/>
                </a:lnTo>
                <a:lnTo>
                  <a:pt x="1017588" y="707641"/>
                </a:lnTo>
                <a:lnTo>
                  <a:pt x="1017069" y="710565"/>
                </a:lnTo>
                <a:lnTo>
                  <a:pt x="1016290" y="713223"/>
                </a:lnTo>
                <a:lnTo>
                  <a:pt x="1015251" y="715882"/>
                </a:lnTo>
                <a:lnTo>
                  <a:pt x="1014213" y="718540"/>
                </a:lnTo>
                <a:lnTo>
                  <a:pt x="1012914" y="720666"/>
                </a:lnTo>
                <a:lnTo>
                  <a:pt x="1011097" y="722793"/>
                </a:lnTo>
                <a:lnTo>
                  <a:pt x="1009280" y="724919"/>
                </a:lnTo>
                <a:lnTo>
                  <a:pt x="1007462" y="726780"/>
                </a:lnTo>
                <a:lnTo>
                  <a:pt x="1005385" y="728375"/>
                </a:lnTo>
                <a:lnTo>
                  <a:pt x="1003048" y="729970"/>
                </a:lnTo>
                <a:lnTo>
                  <a:pt x="1000452" y="731299"/>
                </a:lnTo>
                <a:lnTo>
                  <a:pt x="998115" y="732096"/>
                </a:lnTo>
                <a:lnTo>
                  <a:pt x="995519" y="732628"/>
                </a:lnTo>
                <a:lnTo>
                  <a:pt x="992663" y="733159"/>
                </a:lnTo>
                <a:lnTo>
                  <a:pt x="989547" y="733425"/>
                </a:lnTo>
                <a:lnTo>
                  <a:pt x="986950" y="733159"/>
                </a:lnTo>
                <a:lnTo>
                  <a:pt x="984094" y="732628"/>
                </a:lnTo>
                <a:lnTo>
                  <a:pt x="981498" y="732096"/>
                </a:lnTo>
                <a:lnTo>
                  <a:pt x="979161" y="731299"/>
                </a:lnTo>
                <a:lnTo>
                  <a:pt x="976565" y="729970"/>
                </a:lnTo>
                <a:lnTo>
                  <a:pt x="974228" y="728375"/>
                </a:lnTo>
                <a:lnTo>
                  <a:pt x="972151" y="726780"/>
                </a:lnTo>
                <a:lnTo>
                  <a:pt x="970333" y="724919"/>
                </a:lnTo>
                <a:lnTo>
                  <a:pt x="968516" y="722793"/>
                </a:lnTo>
                <a:lnTo>
                  <a:pt x="966958" y="720666"/>
                </a:lnTo>
                <a:lnTo>
                  <a:pt x="965400" y="718540"/>
                </a:lnTo>
                <a:lnTo>
                  <a:pt x="964362" y="715882"/>
                </a:lnTo>
                <a:lnTo>
                  <a:pt x="963323" y="713223"/>
                </a:lnTo>
                <a:lnTo>
                  <a:pt x="962804" y="710565"/>
                </a:lnTo>
                <a:lnTo>
                  <a:pt x="962025" y="707641"/>
                </a:lnTo>
                <a:lnTo>
                  <a:pt x="962025" y="704983"/>
                </a:lnTo>
                <a:lnTo>
                  <a:pt x="962025" y="702059"/>
                </a:lnTo>
                <a:lnTo>
                  <a:pt x="962804" y="698869"/>
                </a:lnTo>
                <a:lnTo>
                  <a:pt x="963323" y="696477"/>
                </a:lnTo>
                <a:lnTo>
                  <a:pt x="964362" y="693819"/>
                </a:lnTo>
                <a:lnTo>
                  <a:pt x="965400" y="691161"/>
                </a:lnTo>
                <a:lnTo>
                  <a:pt x="966958" y="689034"/>
                </a:lnTo>
                <a:lnTo>
                  <a:pt x="968516" y="686908"/>
                </a:lnTo>
                <a:lnTo>
                  <a:pt x="970333" y="684781"/>
                </a:lnTo>
                <a:lnTo>
                  <a:pt x="972151" y="682921"/>
                </a:lnTo>
                <a:lnTo>
                  <a:pt x="974228" y="681326"/>
                </a:lnTo>
                <a:lnTo>
                  <a:pt x="976565" y="679731"/>
                </a:lnTo>
                <a:lnTo>
                  <a:pt x="979161" y="678668"/>
                </a:lnTo>
                <a:lnTo>
                  <a:pt x="981498" y="677604"/>
                </a:lnTo>
                <a:lnTo>
                  <a:pt x="984094" y="677073"/>
                </a:lnTo>
                <a:lnTo>
                  <a:pt x="986950" y="676807"/>
                </a:lnTo>
                <a:lnTo>
                  <a:pt x="989547" y="676275"/>
                </a:lnTo>
                <a:close/>
                <a:moveTo>
                  <a:pt x="817709" y="663575"/>
                </a:moveTo>
                <a:lnTo>
                  <a:pt x="819563" y="663575"/>
                </a:lnTo>
                <a:lnTo>
                  <a:pt x="821682" y="664105"/>
                </a:lnTo>
                <a:lnTo>
                  <a:pt x="823536" y="664634"/>
                </a:lnTo>
                <a:lnTo>
                  <a:pt x="825920" y="665164"/>
                </a:lnTo>
                <a:lnTo>
                  <a:pt x="830687" y="667811"/>
                </a:lnTo>
                <a:lnTo>
                  <a:pt x="835719" y="670723"/>
                </a:lnTo>
                <a:lnTo>
                  <a:pt x="841016" y="674428"/>
                </a:lnTo>
                <a:lnTo>
                  <a:pt x="846842" y="679193"/>
                </a:lnTo>
                <a:lnTo>
                  <a:pt x="853463" y="684223"/>
                </a:lnTo>
                <a:lnTo>
                  <a:pt x="866705" y="696664"/>
                </a:lnTo>
                <a:lnTo>
                  <a:pt x="881537" y="710694"/>
                </a:lnTo>
                <a:lnTo>
                  <a:pt x="897427" y="726048"/>
                </a:lnTo>
                <a:lnTo>
                  <a:pt x="914377" y="741666"/>
                </a:lnTo>
                <a:lnTo>
                  <a:pt x="923382" y="749607"/>
                </a:lnTo>
                <a:lnTo>
                  <a:pt x="932651" y="757813"/>
                </a:lnTo>
                <a:lnTo>
                  <a:pt x="941921" y="765755"/>
                </a:lnTo>
                <a:lnTo>
                  <a:pt x="951455" y="773431"/>
                </a:lnTo>
                <a:lnTo>
                  <a:pt x="960989" y="781108"/>
                </a:lnTo>
                <a:lnTo>
                  <a:pt x="971054" y="788255"/>
                </a:lnTo>
                <a:lnTo>
                  <a:pt x="981118" y="795138"/>
                </a:lnTo>
                <a:lnTo>
                  <a:pt x="991446" y="801491"/>
                </a:lnTo>
                <a:lnTo>
                  <a:pt x="1001510" y="807314"/>
                </a:lnTo>
                <a:lnTo>
                  <a:pt x="1012104" y="812873"/>
                </a:lnTo>
                <a:lnTo>
                  <a:pt x="1022433" y="817638"/>
                </a:lnTo>
                <a:lnTo>
                  <a:pt x="1033292" y="821609"/>
                </a:lnTo>
                <a:lnTo>
                  <a:pt x="1038589" y="823462"/>
                </a:lnTo>
                <a:lnTo>
                  <a:pt x="1043885" y="824786"/>
                </a:lnTo>
                <a:lnTo>
                  <a:pt x="1049447" y="826109"/>
                </a:lnTo>
                <a:lnTo>
                  <a:pt x="1054479" y="827168"/>
                </a:lnTo>
                <a:lnTo>
                  <a:pt x="1060041" y="827962"/>
                </a:lnTo>
                <a:lnTo>
                  <a:pt x="1065338" y="828756"/>
                </a:lnTo>
                <a:lnTo>
                  <a:pt x="1070899" y="829021"/>
                </a:lnTo>
                <a:lnTo>
                  <a:pt x="1076461" y="829286"/>
                </a:lnTo>
                <a:lnTo>
                  <a:pt x="1081758" y="829021"/>
                </a:lnTo>
                <a:lnTo>
                  <a:pt x="1087320" y="828756"/>
                </a:lnTo>
                <a:lnTo>
                  <a:pt x="1092881" y="827962"/>
                </a:lnTo>
                <a:lnTo>
                  <a:pt x="1098178" y="827168"/>
                </a:lnTo>
                <a:lnTo>
                  <a:pt x="1103740" y="826109"/>
                </a:lnTo>
                <a:lnTo>
                  <a:pt x="1109302" y="825050"/>
                </a:lnTo>
                <a:lnTo>
                  <a:pt x="1114598" y="823462"/>
                </a:lnTo>
                <a:lnTo>
                  <a:pt x="1119895" y="821874"/>
                </a:lnTo>
                <a:lnTo>
                  <a:pt x="1130754" y="817903"/>
                </a:lnTo>
                <a:lnTo>
                  <a:pt x="1141877" y="813138"/>
                </a:lnTo>
                <a:lnTo>
                  <a:pt x="1152471" y="808373"/>
                </a:lnTo>
                <a:lnTo>
                  <a:pt x="1163065" y="802550"/>
                </a:lnTo>
                <a:lnTo>
                  <a:pt x="1173658" y="796197"/>
                </a:lnTo>
                <a:lnTo>
                  <a:pt x="1184252" y="789843"/>
                </a:lnTo>
                <a:lnTo>
                  <a:pt x="1194581" y="782696"/>
                </a:lnTo>
                <a:lnTo>
                  <a:pt x="1204910" y="775284"/>
                </a:lnTo>
                <a:lnTo>
                  <a:pt x="1214709" y="767872"/>
                </a:lnTo>
                <a:lnTo>
                  <a:pt x="1224508" y="760196"/>
                </a:lnTo>
                <a:lnTo>
                  <a:pt x="1243312" y="744842"/>
                </a:lnTo>
                <a:lnTo>
                  <a:pt x="1261586" y="729754"/>
                </a:lnTo>
                <a:lnTo>
                  <a:pt x="1278536" y="714930"/>
                </a:lnTo>
                <a:lnTo>
                  <a:pt x="1294162" y="701694"/>
                </a:lnTo>
                <a:lnTo>
                  <a:pt x="1308728" y="689782"/>
                </a:lnTo>
                <a:lnTo>
                  <a:pt x="1315349" y="685017"/>
                </a:lnTo>
                <a:lnTo>
                  <a:pt x="1321706" y="680782"/>
                </a:lnTo>
                <a:lnTo>
                  <a:pt x="1327532" y="677076"/>
                </a:lnTo>
                <a:lnTo>
                  <a:pt x="1332829" y="674164"/>
                </a:lnTo>
                <a:lnTo>
                  <a:pt x="1337861" y="672046"/>
                </a:lnTo>
                <a:lnTo>
                  <a:pt x="1340245" y="671517"/>
                </a:lnTo>
                <a:lnTo>
                  <a:pt x="1342363" y="670723"/>
                </a:lnTo>
                <a:lnTo>
                  <a:pt x="1344482" y="670723"/>
                </a:lnTo>
                <a:lnTo>
                  <a:pt x="1346336" y="670723"/>
                </a:lnTo>
                <a:lnTo>
                  <a:pt x="1348190" y="670987"/>
                </a:lnTo>
                <a:lnTo>
                  <a:pt x="1350044" y="671781"/>
                </a:lnTo>
                <a:lnTo>
                  <a:pt x="1364345" y="677605"/>
                </a:lnTo>
                <a:lnTo>
                  <a:pt x="1377852" y="683693"/>
                </a:lnTo>
                <a:lnTo>
                  <a:pt x="1390830" y="689782"/>
                </a:lnTo>
                <a:lnTo>
                  <a:pt x="1403277" y="695870"/>
                </a:lnTo>
                <a:lnTo>
                  <a:pt x="1424730" y="706988"/>
                </a:lnTo>
                <a:lnTo>
                  <a:pt x="1443269" y="717047"/>
                </a:lnTo>
                <a:lnTo>
                  <a:pt x="1458100" y="725253"/>
                </a:lnTo>
                <a:lnTo>
                  <a:pt x="1468958" y="732136"/>
                </a:lnTo>
                <a:lnTo>
                  <a:pt x="1477963" y="737960"/>
                </a:lnTo>
                <a:lnTo>
                  <a:pt x="1477963" y="781373"/>
                </a:lnTo>
                <a:lnTo>
                  <a:pt x="1477963" y="920347"/>
                </a:lnTo>
                <a:lnTo>
                  <a:pt x="1477963" y="947083"/>
                </a:lnTo>
                <a:lnTo>
                  <a:pt x="901930" y="1203325"/>
                </a:lnTo>
                <a:lnTo>
                  <a:pt x="668338" y="1014055"/>
                </a:lnTo>
                <a:lnTo>
                  <a:pt x="668338" y="975672"/>
                </a:lnTo>
                <a:lnTo>
                  <a:pt x="668338" y="781373"/>
                </a:lnTo>
                <a:lnTo>
                  <a:pt x="668338" y="737960"/>
                </a:lnTo>
                <a:lnTo>
                  <a:pt x="678667" y="731342"/>
                </a:lnTo>
                <a:lnTo>
                  <a:pt x="691114" y="723930"/>
                </a:lnTo>
                <a:lnTo>
                  <a:pt x="708064" y="714135"/>
                </a:lnTo>
                <a:lnTo>
                  <a:pt x="728987" y="702753"/>
                </a:lnTo>
                <a:lnTo>
                  <a:pt x="741170" y="696664"/>
                </a:lnTo>
                <a:lnTo>
                  <a:pt x="754147" y="690576"/>
                </a:lnTo>
                <a:lnTo>
                  <a:pt x="767919" y="683958"/>
                </a:lnTo>
                <a:lnTo>
                  <a:pt x="782485" y="677605"/>
                </a:lnTo>
                <a:lnTo>
                  <a:pt x="797846" y="670987"/>
                </a:lnTo>
                <a:lnTo>
                  <a:pt x="814266" y="664369"/>
                </a:lnTo>
                <a:lnTo>
                  <a:pt x="815856" y="664105"/>
                </a:lnTo>
                <a:lnTo>
                  <a:pt x="817709" y="663575"/>
                </a:lnTo>
                <a:close/>
                <a:moveTo>
                  <a:pt x="1233725" y="638175"/>
                </a:moveTo>
                <a:lnTo>
                  <a:pt x="1236663" y="638175"/>
                </a:lnTo>
                <a:lnTo>
                  <a:pt x="1239334" y="638175"/>
                </a:lnTo>
                <a:lnTo>
                  <a:pt x="1242538" y="638709"/>
                </a:lnTo>
                <a:lnTo>
                  <a:pt x="1244942" y="639243"/>
                </a:lnTo>
                <a:lnTo>
                  <a:pt x="1247879" y="640312"/>
                </a:lnTo>
                <a:lnTo>
                  <a:pt x="1250283" y="641647"/>
                </a:lnTo>
                <a:lnTo>
                  <a:pt x="1252419" y="642982"/>
                </a:lnTo>
                <a:lnTo>
                  <a:pt x="1255090" y="644585"/>
                </a:lnTo>
                <a:lnTo>
                  <a:pt x="1256692" y="646454"/>
                </a:lnTo>
                <a:lnTo>
                  <a:pt x="1258562" y="648323"/>
                </a:lnTo>
                <a:lnTo>
                  <a:pt x="1260164" y="650994"/>
                </a:lnTo>
                <a:lnTo>
                  <a:pt x="1261766" y="653130"/>
                </a:lnTo>
                <a:lnTo>
                  <a:pt x="1263102" y="655534"/>
                </a:lnTo>
                <a:lnTo>
                  <a:pt x="1263903" y="658204"/>
                </a:lnTo>
                <a:lnTo>
                  <a:pt x="1264704" y="660875"/>
                </a:lnTo>
                <a:lnTo>
                  <a:pt x="1265238" y="663813"/>
                </a:lnTo>
                <a:lnTo>
                  <a:pt x="1265238" y="666750"/>
                </a:lnTo>
                <a:lnTo>
                  <a:pt x="1265238" y="669421"/>
                </a:lnTo>
                <a:lnTo>
                  <a:pt x="1264704" y="672358"/>
                </a:lnTo>
                <a:lnTo>
                  <a:pt x="1263903" y="675029"/>
                </a:lnTo>
                <a:lnTo>
                  <a:pt x="1263102" y="677967"/>
                </a:lnTo>
                <a:lnTo>
                  <a:pt x="1261766" y="680370"/>
                </a:lnTo>
                <a:lnTo>
                  <a:pt x="1260164" y="682507"/>
                </a:lnTo>
                <a:lnTo>
                  <a:pt x="1258562" y="684643"/>
                </a:lnTo>
                <a:lnTo>
                  <a:pt x="1256692" y="687047"/>
                </a:lnTo>
                <a:lnTo>
                  <a:pt x="1255090" y="688916"/>
                </a:lnTo>
                <a:lnTo>
                  <a:pt x="1252419" y="690251"/>
                </a:lnTo>
                <a:lnTo>
                  <a:pt x="1250283" y="691586"/>
                </a:lnTo>
                <a:lnTo>
                  <a:pt x="1247879" y="692922"/>
                </a:lnTo>
                <a:lnTo>
                  <a:pt x="1244942" y="693723"/>
                </a:lnTo>
                <a:lnTo>
                  <a:pt x="1242538" y="694791"/>
                </a:lnTo>
                <a:lnTo>
                  <a:pt x="1239334" y="695058"/>
                </a:lnTo>
                <a:lnTo>
                  <a:pt x="1236663" y="695325"/>
                </a:lnTo>
                <a:lnTo>
                  <a:pt x="1233725" y="695058"/>
                </a:lnTo>
                <a:lnTo>
                  <a:pt x="1231055" y="694791"/>
                </a:lnTo>
                <a:lnTo>
                  <a:pt x="1228117" y="693723"/>
                </a:lnTo>
                <a:lnTo>
                  <a:pt x="1225447" y="692922"/>
                </a:lnTo>
                <a:lnTo>
                  <a:pt x="1223043" y="691586"/>
                </a:lnTo>
                <a:lnTo>
                  <a:pt x="1220640" y="690251"/>
                </a:lnTo>
                <a:lnTo>
                  <a:pt x="1218503" y="688916"/>
                </a:lnTo>
                <a:lnTo>
                  <a:pt x="1216367" y="687047"/>
                </a:lnTo>
                <a:lnTo>
                  <a:pt x="1214497" y="684643"/>
                </a:lnTo>
                <a:lnTo>
                  <a:pt x="1212895" y="682507"/>
                </a:lnTo>
                <a:lnTo>
                  <a:pt x="1211827" y="680370"/>
                </a:lnTo>
                <a:lnTo>
                  <a:pt x="1210492" y="677967"/>
                </a:lnTo>
                <a:lnTo>
                  <a:pt x="1209423" y="675029"/>
                </a:lnTo>
                <a:lnTo>
                  <a:pt x="1208622" y="672358"/>
                </a:lnTo>
                <a:lnTo>
                  <a:pt x="1208355" y="669421"/>
                </a:lnTo>
                <a:lnTo>
                  <a:pt x="1208088" y="666750"/>
                </a:lnTo>
                <a:lnTo>
                  <a:pt x="1208355" y="663813"/>
                </a:lnTo>
                <a:lnTo>
                  <a:pt x="1208622" y="660875"/>
                </a:lnTo>
                <a:lnTo>
                  <a:pt x="1209423" y="658204"/>
                </a:lnTo>
                <a:lnTo>
                  <a:pt x="1210492" y="655534"/>
                </a:lnTo>
                <a:lnTo>
                  <a:pt x="1211827" y="653130"/>
                </a:lnTo>
                <a:lnTo>
                  <a:pt x="1212895" y="650994"/>
                </a:lnTo>
                <a:lnTo>
                  <a:pt x="1214497" y="648323"/>
                </a:lnTo>
                <a:lnTo>
                  <a:pt x="1216367" y="646454"/>
                </a:lnTo>
                <a:lnTo>
                  <a:pt x="1218503" y="644585"/>
                </a:lnTo>
                <a:lnTo>
                  <a:pt x="1220640" y="642982"/>
                </a:lnTo>
                <a:lnTo>
                  <a:pt x="1223043" y="641647"/>
                </a:lnTo>
                <a:lnTo>
                  <a:pt x="1225447" y="640312"/>
                </a:lnTo>
                <a:lnTo>
                  <a:pt x="1228117" y="639243"/>
                </a:lnTo>
                <a:lnTo>
                  <a:pt x="1231055" y="638709"/>
                </a:lnTo>
                <a:lnTo>
                  <a:pt x="1233725" y="638175"/>
                </a:lnTo>
                <a:close/>
                <a:moveTo>
                  <a:pt x="904285" y="638175"/>
                </a:moveTo>
                <a:lnTo>
                  <a:pt x="907127" y="638175"/>
                </a:lnTo>
                <a:lnTo>
                  <a:pt x="909970" y="638175"/>
                </a:lnTo>
                <a:lnTo>
                  <a:pt x="912554" y="638709"/>
                </a:lnTo>
                <a:lnTo>
                  <a:pt x="915397" y="639243"/>
                </a:lnTo>
                <a:lnTo>
                  <a:pt x="917981" y="640312"/>
                </a:lnTo>
                <a:lnTo>
                  <a:pt x="920566" y="641647"/>
                </a:lnTo>
                <a:lnTo>
                  <a:pt x="922633" y="642982"/>
                </a:lnTo>
                <a:lnTo>
                  <a:pt x="924701" y="644585"/>
                </a:lnTo>
                <a:lnTo>
                  <a:pt x="926768" y="646454"/>
                </a:lnTo>
                <a:lnTo>
                  <a:pt x="928577" y="648323"/>
                </a:lnTo>
                <a:lnTo>
                  <a:pt x="930128" y="650994"/>
                </a:lnTo>
                <a:lnTo>
                  <a:pt x="931678" y="653130"/>
                </a:lnTo>
                <a:lnTo>
                  <a:pt x="932454" y="655534"/>
                </a:lnTo>
                <a:lnTo>
                  <a:pt x="933746" y="658204"/>
                </a:lnTo>
                <a:lnTo>
                  <a:pt x="934263" y="660875"/>
                </a:lnTo>
                <a:lnTo>
                  <a:pt x="934521" y="663813"/>
                </a:lnTo>
                <a:lnTo>
                  <a:pt x="935038" y="666750"/>
                </a:lnTo>
                <a:lnTo>
                  <a:pt x="934521" y="669421"/>
                </a:lnTo>
                <a:lnTo>
                  <a:pt x="934263" y="672358"/>
                </a:lnTo>
                <a:lnTo>
                  <a:pt x="933746" y="675029"/>
                </a:lnTo>
                <a:lnTo>
                  <a:pt x="932454" y="677967"/>
                </a:lnTo>
                <a:lnTo>
                  <a:pt x="931678" y="680370"/>
                </a:lnTo>
                <a:lnTo>
                  <a:pt x="930128" y="682507"/>
                </a:lnTo>
                <a:lnTo>
                  <a:pt x="928577" y="684643"/>
                </a:lnTo>
                <a:lnTo>
                  <a:pt x="926768" y="687047"/>
                </a:lnTo>
                <a:lnTo>
                  <a:pt x="924701" y="688916"/>
                </a:lnTo>
                <a:lnTo>
                  <a:pt x="922633" y="690251"/>
                </a:lnTo>
                <a:lnTo>
                  <a:pt x="920566" y="691586"/>
                </a:lnTo>
                <a:lnTo>
                  <a:pt x="917981" y="692922"/>
                </a:lnTo>
                <a:lnTo>
                  <a:pt x="915397" y="693723"/>
                </a:lnTo>
                <a:lnTo>
                  <a:pt x="912554" y="694791"/>
                </a:lnTo>
                <a:lnTo>
                  <a:pt x="909970" y="695058"/>
                </a:lnTo>
                <a:lnTo>
                  <a:pt x="907127" y="695325"/>
                </a:lnTo>
                <a:lnTo>
                  <a:pt x="904285" y="695058"/>
                </a:lnTo>
                <a:lnTo>
                  <a:pt x="901442" y="694791"/>
                </a:lnTo>
                <a:lnTo>
                  <a:pt x="899116" y="693723"/>
                </a:lnTo>
                <a:lnTo>
                  <a:pt x="896273" y="692922"/>
                </a:lnTo>
                <a:lnTo>
                  <a:pt x="893947" y="691586"/>
                </a:lnTo>
                <a:lnTo>
                  <a:pt x="891880" y="690251"/>
                </a:lnTo>
                <a:lnTo>
                  <a:pt x="889812" y="688916"/>
                </a:lnTo>
                <a:lnTo>
                  <a:pt x="887745" y="687047"/>
                </a:lnTo>
                <a:lnTo>
                  <a:pt x="885936" y="684643"/>
                </a:lnTo>
                <a:lnTo>
                  <a:pt x="884385" y="682507"/>
                </a:lnTo>
                <a:lnTo>
                  <a:pt x="882835" y="680370"/>
                </a:lnTo>
                <a:lnTo>
                  <a:pt x="881542" y="677967"/>
                </a:lnTo>
                <a:lnTo>
                  <a:pt x="880767" y="675029"/>
                </a:lnTo>
                <a:lnTo>
                  <a:pt x="880250" y="672358"/>
                </a:lnTo>
                <a:lnTo>
                  <a:pt x="879733" y="669421"/>
                </a:lnTo>
                <a:lnTo>
                  <a:pt x="879475" y="666750"/>
                </a:lnTo>
                <a:lnTo>
                  <a:pt x="879733" y="663813"/>
                </a:lnTo>
                <a:lnTo>
                  <a:pt x="880250" y="660875"/>
                </a:lnTo>
                <a:lnTo>
                  <a:pt x="880767" y="658204"/>
                </a:lnTo>
                <a:lnTo>
                  <a:pt x="881542" y="655534"/>
                </a:lnTo>
                <a:lnTo>
                  <a:pt x="882835" y="653130"/>
                </a:lnTo>
                <a:lnTo>
                  <a:pt x="884385" y="650994"/>
                </a:lnTo>
                <a:lnTo>
                  <a:pt x="885936" y="648323"/>
                </a:lnTo>
                <a:lnTo>
                  <a:pt x="887745" y="646454"/>
                </a:lnTo>
                <a:lnTo>
                  <a:pt x="889812" y="644585"/>
                </a:lnTo>
                <a:lnTo>
                  <a:pt x="891880" y="642982"/>
                </a:lnTo>
                <a:lnTo>
                  <a:pt x="893947" y="641647"/>
                </a:lnTo>
                <a:lnTo>
                  <a:pt x="896273" y="640312"/>
                </a:lnTo>
                <a:lnTo>
                  <a:pt x="899116" y="639243"/>
                </a:lnTo>
                <a:lnTo>
                  <a:pt x="901442" y="638709"/>
                </a:lnTo>
                <a:lnTo>
                  <a:pt x="904285" y="638175"/>
                </a:lnTo>
                <a:close/>
                <a:moveTo>
                  <a:pt x="1572419" y="401638"/>
                </a:moveTo>
                <a:lnTo>
                  <a:pt x="1583267" y="423614"/>
                </a:lnTo>
                <a:lnTo>
                  <a:pt x="1599935" y="456711"/>
                </a:lnTo>
                <a:lnTo>
                  <a:pt x="1641475" y="537731"/>
                </a:lnTo>
                <a:lnTo>
                  <a:pt x="1695979" y="643375"/>
                </a:lnTo>
                <a:lnTo>
                  <a:pt x="1698625" y="639933"/>
                </a:lnTo>
                <a:lnTo>
                  <a:pt x="1701271" y="635961"/>
                </a:lnTo>
                <a:lnTo>
                  <a:pt x="1708150" y="625900"/>
                </a:lnTo>
                <a:lnTo>
                  <a:pt x="1715559" y="613456"/>
                </a:lnTo>
                <a:lnTo>
                  <a:pt x="1723761" y="598893"/>
                </a:lnTo>
                <a:lnTo>
                  <a:pt x="1733021" y="582477"/>
                </a:lnTo>
                <a:lnTo>
                  <a:pt x="1742546" y="565267"/>
                </a:lnTo>
                <a:lnTo>
                  <a:pt x="1762390" y="527934"/>
                </a:lnTo>
                <a:lnTo>
                  <a:pt x="1781704" y="490072"/>
                </a:lnTo>
                <a:lnTo>
                  <a:pt x="1799696" y="454857"/>
                </a:lnTo>
                <a:lnTo>
                  <a:pt x="1813984" y="424938"/>
                </a:lnTo>
                <a:lnTo>
                  <a:pt x="1824567" y="404021"/>
                </a:lnTo>
                <a:lnTo>
                  <a:pt x="1835944" y="406934"/>
                </a:lnTo>
                <a:lnTo>
                  <a:pt x="1847057" y="410376"/>
                </a:lnTo>
                <a:lnTo>
                  <a:pt x="1858169" y="413818"/>
                </a:lnTo>
                <a:lnTo>
                  <a:pt x="1869017" y="417525"/>
                </a:lnTo>
                <a:lnTo>
                  <a:pt x="1879336" y="421231"/>
                </a:lnTo>
                <a:lnTo>
                  <a:pt x="1889655" y="424938"/>
                </a:lnTo>
                <a:lnTo>
                  <a:pt x="1909763" y="432881"/>
                </a:lnTo>
                <a:lnTo>
                  <a:pt x="1928019" y="440824"/>
                </a:lnTo>
                <a:lnTo>
                  <a:pt x="1945746" y="449032"/>
                </a:lnTo>
                <a:lnTo>
                  <a:pt x="1961621" y="456976"/>
                </a:lnTo>
                <a:lnTo>
                  <a:pt x="1976438" y="464919"/>
                </a:lnTo>
                <a:lnTo>
                  <a:pt x="1990196" y="472332"/>
                </a:lnTo>
                <a:lnTo>
                  <a:pt x="2001838" y="479216"/>
                </a:lnTo>
                <a:lnTo>
                  <a:pt x="2011892" y="485306"/>
                </a:lnTo>
                <a:lnTo>
                  <a:pt x="2020623" y="490866"/>
                </a:lnTo>
                <a:lnTo>
                  <a:pt x="2032265" y="498545"/>
                </a:lnTo>
                <a:lnTo>
                  <a:pt x="2036763" y="501457"/>
                </a:lnTo>
                <a:lnTo>
                  <a:pt x="2036763" y="541173"/>
                </a:lnTo>
                <a:lnTo>
                  <a:pt x="2036763" y="692887"/>
                </a:lnTo>
                <a:lnTo>
                  <a:pt x="2036763" y="773113"/>
                </a:lnTo>
                <a:lnTo>
                  <a:pt x="1745721" y="694476"/>
                </a:lnTo>
                <a:lnTo>
                  <a:pt x="1611842" y="657937"/>
                </a:lnTo>
                <a:lnTo>
                  <a:pt x="1611842" y="649994"/>
                </a:lnTo>
                <a:lnTo>
                  <a:pt x="1611842" y="604718"/>
                </a:lnTo>
                <a:lnTo>
                  <a:pt x="1575329" y="577976"/>
                </a:lnTo>
                <a:lnTo>
                  <a:pt x="1573742" y="575593"/>
                </a:lnTo>
                <a:lnTo>
                  <a:pt x="1570567" y="570033"/>
                </a:lnTo>
                <a:lnTo>
                  <a:pt x="1566598" y="562090"/>
                </a:lnTo>
                <a:lnTo>
                  <a:pt x="1562100" y="552029"/>
                </a:lnTo>
                <a:lnTo>
                  <a:pt x="1556808" y="539584"/>
                </a:lnTo>
                <a:lnTo>
                  <a:pt x="1551517" y="526081"/>
                </a:lnTo>
                <a:lnTo>
                  <a:pt x="1549135" y="518667"/>
                </a:lnTo>
                <a:lnTo>
                  <a:pt x="1546490" y="511254"/>
                </a:lnTo>
                <a:lnTo>
                  <a:pt x="1544373" y="503840"/>
                </a:lnTo>
                <a:lnTo>
                  <a:pt x="1542256" y="496162"/>
                </a:lnTo>
                <a:lnTo>
                  <a:pt x="1540404" y="488483"/>
                </a:lnTo>
                <a:lnTo>
                  <a:pt x="1538817" y="480276"/>
                </a:lnTo>
                <a:lnTo>
                  <a:pt x="1537758" y="473127"/>
                </a:lnTo>
                <a:lnTo>
                  <a:pt x="1536965" y="465184"/>
                </a:lnTo>
                <a:lnTo>
                  <a:pt x="1536700" y="457770"/>
                </a:lnTo>
                <a:lnTo>
                  <a:pt x="1536700" y="450621"/>
                </a:lnTo>
                <a:lnTo>
                  <a:pt x="1537229" y="443737"/>
                </a:lnTo>
                <a:lnTo>
                  <a:pt x="1538552" y="436853"/>
                </a:lnTo>
                <a:lnTo>
                  <a:pt x="1540140" y="430763"/>
                </a:lnTo>
                <a:lnTo>
                  <a:pt x="1541463" y="427586"/>
                </a:lnTo>
                <a:lnTo>
                  <a:pt x="1542521" y="424938"/>
                </a:lnTo>
                <a:lnTo>
                  <a:pt x="1543844" y="422026"/>
                </a:lnTo>
                <a:lnTo>
                  <a:pt x="1545696" y="419643"/>
                </a:lnTo>
                <a:lnTo>
                  <a:pt x="1547283" y="417260"/>
                </a:lnTo>
                <a:lnTo>
                  <a:pt x="1549400" y="414612"/>
                </a:lnTo>
                <a:lnTo>
                  <a:pt x="1551517" y="412494"/>
                </a:lnTo>
                <a:lnTo>
                  <a:pt x="1553898" y="410376"/>
                </a:lnTo>
                <a:lnTo>
                  <a:pt x="1556544" y="408522"/>
                </a:lnTo>
                <a:lnTo>
                  <a:pt x="1559190" y="406669"/>
                </a:lnTo>
                <a:lnTo>
                  <a:pt x="1562100" y="405080"/>
                </a:lnTo>
                <a:lnTo>
                  <a:pt x="1565275" y="404021"/>
                </a:lnTo>
                <a:lnTo>
                  <a:pt x="1568715" y="402697"/>
                </a:lnTo>
                <a:lnTo>
                  <a:pt x="1572419" y="401638"/>
                </a:lnTo>
                <a:close/>
                <a:moveTo>
                  <a:pt x="317121" y="401638"/>
                </a:moveTo>
                <a:lnTo>
                  <a:pt x="328227" y="423614"/>
                </a:lnTo>
                <a:lnTo>
                  <a:pt x="344887" y="456710"/>
                </a:lnTo>
                <a:lnTo>
                  <a:pt x="386406" y="537729"/>
                </a:lnTo>
                <a:lnTo>
                  <a:pt x="440617" y="643372"/>
                </a:lnTo>
                <a:lnTo>
                  <a:pt x="443262" y="639930"/>
                </a:lnTo>
                <a:lnTo>
                  <a:pt x="446170" y="635958"/>
                </a:lnTo>
                <a:lnTo>
                  <a:pt x="452517" y="625897"/>
                </a:lnTo>
                <a:lnTo>
                  <a:pt x="460186" y="613453"/>
                </a:lnTo>
                <a:lnTo>
                  <a:pt x="468648" y="598891"/>
                </a:lnTo>
                <a:lnTo>
                  <a:pt x="477640" y="582475"/>
                </a:lnTo>
                <a:lnTo>
                  <a:pt x="487160" y="565265"/>
                </a:lnTo>
                <a:lnTo>
                  <a:pt x="506729" y="527933"/>
                </a:lnTo>
                <a:lnTo>
                  <a:pt x="526298" y="490071"/>
                </a:lnTo>
                <a:lnTo>
                  <a:pt x="544016" y="454857"/>
                </a:lnTo>
                <a:lnTo>
                  <a:pt x="558825" y="424938"/>
                </a:lnTo>
                <a:lnTo>
                  <a:pt x="569138" y="404021"/>
                </a:lnTo>
                <a:lnTo>
                  <a:pt x="572840" y="405080"/>
                </a:lnTo>
                <a:lnTo>
                  <a:pt x="576014" y="406404"/>
                </a:lnTo>
                <a:lnTo>
                  <a:pt x="579451" y="407993"/>
                </a:lnTo>
                <a:lnTo>
                  <a:pt x="582625" y="409581"/>
                </a:lnTo>
                <a:lnTo>
                  <a:pt x="585269" y="411435"/>
                </a:lnTo>
                <a:lnTo>
                  <a:pt x="587914" y="413288"/>
                </a:lnTo>
                <a:lnTo>
                  <a:pt x="590294" y="415406"/>
                </a:lnTo>
                <a:lnTo>
                  <a:pt x="592409" y="417524"/>
                </a:lnTo>
                <a:lnTo>
                  <a:pt x="594525" y="419907"/>
                </a:lnTo>
                <a:lnTo>
                  <a:pt x="596376" y="422290"/>
                </a:lnTo>
                <a:lnTo>
                  <a:pt x="597963" y="424938"/>
                </a:lnTo>
                <a:lnTo>
                  <a:pt x="599549" y="427586"/>
                </a:lnTo>
                <a:lnTo>
                  <a:pt x="601136" y="430498"/>
                </a:lnTo>
                <a:lnTo>
                  <a:pt x="601929" y="433410"/>
                </a:lnTo>
                <a:lnTo>
                  <a:pt x="604045" y="439765"/>
                </a:lnTo>
                <a:lnTo>
                  <a:pt x="605367" y="446119"/>
                </a:lnTo>
                <a:lnTo>
                  <a:pt x="605896" y="453268"/>
                </a:lnTo>
                <a:lnTo>
                  <a:pt x="606425" y="460417"/>
                </a:lnTo>
                <a:lnTo>
                  <a:pt x="606425" y="467566"/>
                </a:lnTo>
                <a:lnTo>
                  <a:pt x="605632" y="475244"/>
                </a:lnTo>
                <a:lnTo>
                  <a:pt x="604838" y="482657"/>
                </a:lnTo>
                <a:lnTo>
                  <a:pt x="603516" y="490336"/>
                </a:lnTo>
                <a:lnTo>
                  <a:pt x="601929" y="497749"/>
                </a:lnTo>
                <a:lnTo>
                  <a:pt x="600078" y="505428"/>
                </a:lnTo>
                <a:lnTo>
                  <a:pt x="597963" y="512841"/>
                </a:lnTo>
                <a:lnTo>
                  <a:pt x="595847" y="520255"/>
                </a:lnTo>
                <a:lnTo>
                  <a:pt x="593732" y="527403"/>
                </a:lnTo>
                <a:lnTo>
                  <a:pt x="588707" y="540642"/>
                </a:lnTo>
                <a:lnTo>
                  <a:pt x="583947" y="552292"/>
                </a:lnTo>
                <a:lnTo>
                  <a:pt x="579451" y="562353"/>
                </a:lnTo>
                <a:lnTo>
                  <a:pt x="575749" y="570561"/>
                </a:lnTo>
                <a:lnTo>
                  <a:pt x="572840" y="575591"/>
                </a:lnTo>
                <a:lnTo>
                  <a:pt x="571518" y="577974"/>
                </a:lnTo>
                <a:lnTo>
                  <a:pt x="534496" y="604451"/>
                </a:lnTo>
                <a:lnTo>
                  <a:pt x="534496" y="649991"/>
                </a:lnTo>
                <a:lnTo>
                  <a:pt x="534496" y="696590"/>
                </a:lnTo>
                <a:lnTo>
                  <a:pt x="534496" y="875574"/>
                </a:lnTo>
                <a:lnTo>
                  <a:pt x="534496" y="985188"/>
                </a:lnTo>
                <a:lnTo>
                  <a:pt x="530793" y="986777"/>
                </a:lnTo>
                <a:lnTo>
                  <a:pt x="95250" y="1158876"/>
                </a:lnTo>
                <a:lnTo>
                  <a:pt x="95250" y="692884"/>
                </a:lnTo>
                <a:lnTo>
                  <a:pt x="95250" y="541171"/>
                </a:lnTo>
                <a:lnTo>
                  <a:pt x="95250" y="501456"/>
                </a:lnTo>
                <a:lnTo>
                  <a:pt x="99481" y="498279"/>
                </a:lnTo>
                <a:lnTo>
                  <a:pt x="111910" y="490336"/>
                </a:lnTo>
                <a:lnTo>
                  <a:pt x="120901" y="484776"/>
                </a:lnTo>
                <a:lnTo>
                  <a:pt x="131479" y="478156"/>
                </a:lnTo>
                <a:lnTo>
                  <a:pt x="144173" y="470743"/>
                </a:lnTo>
                <a:lnTo>
                  <a:pt x="158188" y="463065"/>
                </a:lnTo>
                <a:lnTo>
                  <a:pt x="173791" y="455121"/>
                </a:lnTo>
                <a:lnTo>
                  <a:pt x="190715" y="447178"/>
                </a:lnTo>
                <a:lnTo>
                  <a:pt x="208962" y="438706"/>
                </a:lnTo>
                <a:lnTo>
                  <a:pt x="228267" y="430498"/>
                </a:lnTo>
                <a:lnTo>
                  <a:pt x="248893" y="422290"/>
                </a:lnTo>
                <a:lnTo>
                  <a:pt x="259736" y="418848"/>
                </a:lnTo>
                <a:lnTo>
                  <a:pt x="270842" y="415141"/>
                </a:lnTo>
                <a:lnTo>
                  <a:pt x="281949" y="411435"/>
                </a:lnTo>
                <a:lnTo>
                  <a:pt x="293585" y="407993"/>
                </a:lnTo>
                <a:lnTo>
                  <a:pt x="304956" y="404551"/>
                </a:lnTo>
                <a:lnTo>
                  <a:pt x="317121" y="401638"/>
                </a:lnTo>
                <a:close/>
                <a:moveTo>
                  <a:pt x="967581" y="240070"/>
                </a:moveTo>
                <a:lnTo>
                  <a:pt x="964671" y="240335"/>
                </a:lnTo>
                <a:lnTo>
                  <a:pt x="962290" y="240863"/>
                </a:lnTo>
                <a:lnTo>
                  <a:pt x="959908" y="241921"/>
                </a:lnTo>
                <a:lnTo>
                  <a:pt x="957263" y="242978"/>
                </a:lnTo>
                <a:lnTo>
                  <a:pt x="954881" y="244564"/>
                </a:lnTo>
                <a:lnTo>
                  <a:pt x="952765" y="246414"/>
                </a:lnTo>
                <a:lnTo>
                  <a:pt x="949060" y="258574"/>
                </a:lnTo>
                <a:lnTo>
                  <a:pt x="945621" y="270997"/>
                </a:lnTo>
                <a:lnTo>
                  <a:pt x="942446" y="283685"/>
                </a:lnTo>
                <a:lnTo>
                  <a:pt x="940329" y="297166"/>
                </a:lnTo>
                <a:lnTo>
                  <a:pt x="938477" y="310911"/>
                </a:lnTo>
                <a:lnTo>
                  <a:pt x="937154" y="324657"/>
                </a:lnTo>
                <a:lnTo>
                  <a:pt x="936360" y="339195"/>
                </a:lnTo>
                <a:lnTo>
                  <a:pt x="936096" y="353733"/>
                </a:lnTo>
                <a:lnTo>
                  <a:pt x="936360" y="364307"/>
                </a:lnTo>
                <a:lnTo>
                  <a:pt x="937154" y="375144"/>
                </a:lnTo>
                <a:lnTo>
                  <a:pt x="937948" y="385718"/>
                </a:lnTo>
                <a:lnTo>
                  <a:pt x="939535" y="396027"/>
                </a:lnTo>
                <a:lnTo>
                  <a:pt x="941652" y="406336"/>
                </a:lnTo>
                <a:lnTo>
                  <a:pt x="943769" y="416116"/>
                </a:lnTo>
                <a:lnTo>
                  <a:pt x="946679" y="425896"/>
                </a:lnTo>
                <a:lnTo>
                  <a:pt x="949325" y="435941"/>
                </a:lnTo>
                <a:lnTo>
                  <a:pt x="952765" y="445192"/>
                </a:lnTo>
                <a:lnTo>
                  <a:pt x="956469" y="454180"/>
                </a:lnTo>
                <a:lnTo>
                  <a:pt x="960437" y="463167"/>
                </a:lnTo>
                <a:lnTo>
                  <a:pt x="964406" y="471890"/>
                </a:lnTo>
                <a:lnTo>
                  <a:pt x="969169" y="480349"/>
                </a:lnTo>
                <a:lnTo>
                  <a:pt x="973667" y="488543"/>
                </a:lnTo>
                <a:lnTo>
                  <a:pt x="978694" y="496209"/>
                </a:lnTo>
                <a:lnTo>
                  <a:pt x="983985" y="503874"/>
                </a:lnTo>
                <a:lnTo>
                  <a:pt x="989542" y="511011"/>
                </a:lnTo>
                <a:lnTo>
                  <a:pt x="994569" y="517620"/>
                </a:lnTo>
                <a:lnTo>
                  <a:pt x="1000390" y="523964"/>
                </a:lnTo>
                <a:lnTo>
                  <a:pt x="1006475" y="530043"/>
                </a:lnTo>
                <a:lnTo>
                  <a:pt x="1012296" y="535594"/>
                </a:lnTo>
                <a:lnTo>
                  <a:pt x="1018381" y="540881"/>
                </a:lnTo>
                <a:lnTo>
                  <a:pt x="1024467" y="545639"/>
                </a:lnTo>
                <a:lnTo>
                  <a:pt x="1030817" y="550132"/>
                </a:lnTo>
                <a:lnTo>
                  <a:pt x="1036902" y="553833"/>
                </a:lnTo>
                <a:lnTo>
                  <a:pt x="1043252" y="557269"/>
                </a:lnTo>
                <a:lnTo>
                  <a:pt x="1049602" y="560177"/>
                </a:lnTo>
                <a:lnTo>
                  <a:pt x="1055952" y="562820"/>
                </a:lnTo>
                <a:lnTo>
                  <a:pt x="1062567" y="564671"/>
                </a:lnTo>
                <a:lnTo>
                  <a:pt x="1068652" y="565992"/>
                </a:lnTo>
                <a:lnTo>
                  <a:pt x="1074737" y="566785"/>
                </a:lnTo>
                <a:lnTo>
                  <a:pt x="1081352" y="567050"/>
                </a:lnTo>
                <a:lnTo>
                  <a:pt x="1087437" y="566785"/>
                </a:lnTo>
                <a:lnTo>
                  <a:pt x="1093523" y="565992"/>
                </a:lnTo>
                <a:lnTo>
                  <a:pt x="1099873" y="564671"/>
                </a:lnTo>
                <a:lnTo>
                  <a:pt x="1106223" y="562820"/>
                </a:lnTo>
                <a:lnTo>
                  <a:pt x="1112573" y="560177"/>
                </a:lnTo>
                <a:lnTo>
                  <a:pt x="1118923" y="557269"/>
                </a:lnTo>
                <a:lnTo>
                  <a:pt x="1125273" y="553833"/>
                </a:lnTo>
                <a:lnTo>
                  <a:pt x="1131623" y="550132"/>
                </a:lnTo>
                <a:lnTo>
                  <a:pt x="1137708" y="545639"/>
                </a:lnTo>
                <a:lnTo>
                  <a:pt x="1143794" y="540881"/>
                </a:lnTo>
                <a:lnTo>
                  <a:pt x="1149879" y="535594"/>
                </a:lnTo>
                <a:lnTo>
                  <a:pt x="1155965" y="530043"/>
                </a:lnTo>
                <a:lnTo>
                  <a:pt x="1161785" y="523964"/>
                </a:lnTo>
                <a:lnTo>
                  <a:pt x="1167342" y="517620"/>
                </a:lnTo>
                <a:lnTo>
                  <a:pt x="1172898" y="511011"/>
                </a:lnTo>
                <a:lnTo>
                  <a:pt x="1178454" y="503874"/>
                </a:lnTo>
                <a:lnTo>
                  <a:pt x="1183217" y="496209"/>
                </a:lnTo>
                <a:lnTo>
                  <a:pt x="1188244" y="488543"/>
                </a:lnTo>
                <a:lnTo>
                  <a:pt x="1193271" y="480349"/>
                </a:lnTo>
                <a:lnTo>
                  <a:pt x="1197504" y="471890"/>
                </a:lnTo>
                <a:lnTo>
                  <a:pt x="1201737" y="463167"/>
                </a:lnTo>
                <a:lnTo>
                  <a:pt x="1205442" y="454180"/>
                </a:lnTo>
                <a:lnTo>
                  <a:pt x="1209146" y="445192"/>
                </a:lnTo>
                <a:lnTo>
                  <a:pt x="1212585" y="435941"/>
                </a:lnTo>
                <a:lnTo>
                  <a:pt x="1215760" y="425896"/>
                </a:lnTo>
                <a:lnTo>
                  <a:pt x="1218142" y="416116"/>
                </a:lnTo>
                <a:lnTo>
                  <a:pt x="1220523" y="406336"/>
                </a:lnTo>
                <a:lnTo>
                  <a:pt x="1222375" y="396027"/>
                </a:lnTo>
                <a:lnTo>
                  <a:pt x="1223963" y="385718"/>
                </a:lnTo>
                <a:lnTo>
                  <a:pt x="1225285" y="375144"/>
                </a:lnTo>
                <a:lnTo>
                  <a:pt x="1225815" y="364307"/>
                </a:lnTo>
                <a:lnTo>
                  <a:pt x="1226079" y="353733"/>
                </a:lnTo>
                <a:lnTo>
                  <a:pt x="1225815" y="346332"/>
                </a:lnTo>
                <a:lnTo>
                  <a:pt x="1225550" y="339195"/>
                </a:lnTo>
                <a:lnTo>
                  <a:pt x="1209146" y="337609"/>
                </a:lnTo>
                <a:lnTo>
                  <a:pt x="1192477" y="335759"/>
                </a:lnTo>
                <a:lnTo>
                  <a:pt x="1175544" y="333644"/>
                </a:lnTo>
                <a:lnTo>
                  <a:pt x="1158610" y="330736"/>
                </a:lnTo>
                <a:lnTo>
                  <a:pt x="1141677" y="328093"/>
                </a:lnTo>
                <a:lnTo>
                  <a:pt x="1125273" y="324392"/>
                </a:lnTo>
                <a:lnTo>
                  <a:pt x="1109133" y="320692"/>
                </a:lnTo>
                <a:lnTo>
                  <a:pt x="1093258" y="316462"/>
                </a:lnTo>
                <a:lnTo>
                  <a:pt x="1078177" y="311440"/>
                </a:lnTo>
                <a:lnTo>
                  <a:pt x="1063625" y="306418"/>
                </a:lnTo>
                <a:lnTo>
                  <a:pt x="1057010" y="303775"/>
                </a:lnTo>
                <a:lnTo>
                  <a:pt x="1050396" y="300867"/>
                </a:lnTo>
                <a:lnTo>
                  <a:pt x="1044046" y="298224"/>
                </a:lnTo>
                <a:lnTo>
                  <a:pt x="1038225" y="295052"/>
                </a:lnTo>
                <a:lnTo>
                  <a:pt x="1032140" y="292144"/>
                </a:lnTo>
                <a:lnTo>
                  <a:pt x="1027113" y="288972"/>
                </a:lnTo>
                <a:lnTo>
                  <a:pt x="1021821" y="285536"/>
                </a:lnTo>
                <a:lnTo>
                  <a:pt x="1017058" y="282099"/>
                </a:lnTo>
                <a:lnTo>
                  <a:pt x="1012825" y="278663"/>
                </a:lnTo>
                <a:lnTo>
                  <a:pt x="1009121" y="275227"/>
                </a:lnTo>
                <a:lnTo>
                  <a:pt x="1005417" y="271526"/>
                </a:lnTo>
                <a:lnTo>
                  <a:pt x="1002242" y="267825"/>
                </a:lnTo>
                <a:lnTo>
                  <a:pt x="998008" y="262274"/>
                </a:lnTo>
                <a:lnTo>
                  <a:pt x="994040" y="257252"/>
                </a:lnTo>
                <a:lnTo>
                  <a:pt x="990071" y="253023"/>
                </a:lnTo>
                <a:lnTo>
                  <a:pt x="986367" y="249586"/>
                </a:lnTo>
                <a:lnTo>
                  <a:pt x="982927" y="246414"/>
                </a:lnTo>
                <a:lnTo>
                  <a:pt x="979487" y="244300"/>
                </a:lnTo>
                <a:lnTo>
                  <a:pt x="976048" y="242449"/>
                </a:lnTo>
                <a:lnTo>
                  <a:pt x="973137" y="241128"/>
                </a:lnTo>
                <a:lnTo>
                  <a:pt x="970227" y="240335"/>
                </a:lnTo>
                <a:lnTo>
                  <a:pt x="967581" y="240070"/>
                </a:lnTo>
                <a:close/>
                <a:moveTo>
                  <a:pt x="1072885" y="58738"/>
                </a:moveTo>
                <a:lnTo>
                  <a:pt x="1085850" y="58738"/>
                </a:lnTo>
                <a:lnTo>
                  <a:pt x="1098815" y="58738"/>
                </a:lnTo>
                <a:lnTo>
                  <a:pt x="1113102" y="59003"/>
                </a:lnTo>
                <a:lnTo>
                  <a:pt x="1127919" y="60060"/>
                </a:lnTo>
                <a:lnTo>
                  <a:pt x="1135592" y="61117"/>
                </a:lnTo>
                <a:lnTo>
                  <a:pt x="1143265" y="61910"/>
                </a:lnTo>
                <a:lnTo>
                  <a:pt x="1150937" y="63232"/>
                </a:lnTo>
                <a:lnTo>
                  <a:pt x="1158875" y="65082"/>
                </a:lnTo>
                <a:lnTo>
                  <a:pt x="1167077" y="66933"/>
                </a:lnTo>
                <a:lnTo>
                  <a:pt x="1175015" y="69312"/>
                </a:lnTo>
                <a:lnTo>
                  <a:pt x="1182952" y="71955"/>
                </a:lnTo>
                <a:lnTo>
                  <a:pt x="1190890" y="75127"/>
                </a:lnTo>
                <a:lnTo>
                  <a:pt x="1199092" y="78563"/>
                </a:lnTo>
                <a:lnTo>
                  <a:pt x="1207029" y="82528"/>
                </a:lnTo>
                <a:lnTo>
                  <a:pt x="1214967" y="87286"/>
                </a:lnTo>
                <a:lnTo>
                  <a:pt x="1222640" y="92308"/>
                </a:lnTo>
                <a:lnTo>
                  <a:pt x="1230313" y="98124"/>
                </a:lnTo>
                <a:lnTo>
                  <a:pt x="1238250" y="104203"/>
                </a:lnTo>
                <a:lnTo>
                  <a:pt x="1245658" y="111076"/>
                </a:lnTo>
                <a:lnTo>
                  <a:pt x="1253067" y="118477"/>
                </a:lnTo>
                <a:lnTo>
                  <a:pt x="1259946" y="126672"/>
                </a:lnTo>
                <a:lnTo>
                  <a:pt x="1266825" y="135659"/>
                </a:lnTo>
                <a:lnTo>
                  <a:pt x="1273704" y="145175"/>
                </a:lnTo>
                <a:lnTo>
                  <a:pt x="1279790" y="155748"/>
                </a:lnTo>
                <a:lnTo>
                  <a:pt x="1285875" y="166586"/>
                </a:lnTo>
                <a:lnTo>
                  <a:pt x="1291696" y="178745"/>
                </a:lnTo>
                <a:lnTo>
                  <a:pt x="1297252" y="191698"/>
                </a:lnTo>
                <a:lnTo>
                  <a:pt x="1302279" y="205178"/>
                </a:lnTo>
                <a:lnTo>
                  <a:pt x="1307306" y="219981"/>
                </a:lnTo>
                <a:lnTo>
                  <a:pt x="1311540" y="235577"/>
                </a:lnTo>
                <a:lnTo>
                  <a:pt x="1315508" y="251437"/>
                </a:lnTo>
                <a:lnTo>
                  <a:pt x="1319742" y="266239"/>
                </a:lnTo>
                <a:lnTo>
                  <a:pt x="1323710" y="280249"/>
                </a:lnTo>
                <a:lnTo>
                  <a:pt x="1328208" y="293466"/>
                </a:lnTo>
                <a:lnTo>
                  <a:pt x="1336146" y="318577"/>
                </a:lnTo>
                <a:lnTo>
                  <a:pt x="1344083" y="340781"/>
                </a:lnTo>
                <a:lnTo>
                  <a:pt x="1351492" y="360606"/>
                </a:lnTo>
                <a:lnTo>
                  <a:pt x="1358900" y="378581"/>
                </a:lnTo>
                <a:lnTo>
                  <a:pt x="1366044" y="394441"/>
                </a:lnTo>
                <a:lnTo>
                  <a:pt x="1372394" y="408979"/>
                </a:lnTo>
                <a:lnTo>
                  <a:pt x="1384035" y="434355"/>
                </a:lnTo>
                <a:lnTo>
                  <a:pt x="1388533" y="445457"/>
                </a:lnTo>
                <a:lnTo>
                  <a:pt x="1392502" y="456030"/>
                </a:lnTo>
                <a:lnTo>
                  <a:pt x="1395942" y="466603"/>
                </a:lnTo>
                <a:lnTo>
                  <a:pt x="1397265" y="471626"/>
                </a:lnTo>
                <a:lnTo>
                  <a:pt x="1398058" y="476912"/>
                </a:lnTo>
                <a:lnTo>
                  <a:pt x="1399117" y="481935"/>
                </a:lnTo>
                <a:lnTo>
                  <a:pt x="1399646" y="487221"/>
                </a:lnTo>
                <a:lnTo>
                  <a:pt x="1400175" y="492508"/>
                </a:lnTo>
                <a:lnTo>
                  <a:pt x="1400175" y="498059"/>
                </a:lnTo>
                <a:lnTo>
                  <a:pt x="1399910" y="503346"/>
                </a:lnTo>
                <a:lnTo>
                  <a:pt x="1399646" y="508104"/>
                </a:lnTo>
                <a:lnTo>
                  <a:pt x="1398852" y="512862"/>
                </a:lnTo>
                <a:lnTo>
                  <a:pt x="1397529" y="517355"/>
                </a:lnTo>
                <a:lnTo>
                  <a:pt x="1395677" y="521849"/>
                </a:lnTo>
                <a:lnTo>
                  <a:pt x="1393825" y="525814"/>
                </a:lnTo>
                <a:lnTo>
                  <a:pt x="1391444" y="529514"/>
                </a:lnTo>
                <a:lnTo>
                  <a:pt x="1388533" y="532951"/>
                </a:lnTo>
                <a:lnTo>
                  <a:pt x="1385358" y="536123"/>
                </a:lnTo>
                <a:lnTo>
                  <a:pt x="1382183" y="539295"/>
                </a:lnTo>
                <a:lnTo>
                  <a:pt x="1378479" y="541938"/>
                </a:lnTo>
                <a:lnTo>
                  <a:pt x="1373981" y="544581"/>
                </a:lnTo>
                <a:lnTo>
                  <a:pt x="1369483" y="546960"/>
                </a:lnTo>
                <a:lnTo>
                  <a:pt x="1364456" y="548811"/>
                </a:lnTo>
                <a:lnTo>
                  <a:pt x="1359165" y="550661"/>
                </a:lnTo>
                <a:lnTo>
                  <a:pt x="1353344" y="552247"/>
                </a:lnTo>
                <a:lnTo>
                  <a:pt x="1347258" y="553569"/>
                </a:lnTo>
                <a:lnTo>
                  <a:pt x="1340908" y="554362"/>
                </a:lnTo>
                <a:lnTo>
                  <a:pt x="1334029" y="555419"/>
                </a:lnTo>
                <a:lnTo>
                  <a:pt x="1326885" y="555948"/>
                </a:lnTo>
                <a:lnTo>
                  <a:pt x="1319213" y="555948"/>
                </a:lnTo>
                <a:lnTo>
                  <a:pt x="1311275" y="555948"/>
                </a:lnTo>
                <a:lnTo>
                  <a:pt x="1302808" y="555683"/>
                </a:lnTo>
                <a:lnTo>
                  <a:pt x="1293813" y="555419"/>
                </a:lnTo>
                <a:lnTo>
                  <a:pt x="1285081" y="554362"/>
                </a:lnTo>
                <a:lnTo>
                  <a:pt x="1275556" y="553040"/>
                </a:lnTo>
                <a:lnTo>
                  <a:pt x="1265237" y="551983"/>
                </a:lnTo>
                <a:lnTo>
                  <a:pt x="1255183" y="550397"/>
                </a:lnTo>
                <a:lnTo>
                  <a:pt x="1244335" y="548546"/>
                </a:lnTo>
                <a:lnTo>
                  <a:pt x="1233223" y="546432"/>
                </a:lnTo>
                <a:lnTo>
                  <a:pt x="1209675" y="541145"/>
                </a:lnTo>
                <a:lnTo>
                  <a:pt x="1202796" y="549868"/>
                </a:lnTo>
                <a:lnTo>
                  <a:pt x="1195387" y="557798"/>
                </a:lnTo>
                <a:lnTo>
                  <a:pt x="1187715" y="565464"/>
                </a:lnTo>
                <a:lnTo>
                  <a:pt x="1179777" y="572601"/>
                </a:lnTo>
                <a:lnTo>
                  <a:pt x="1171840" y="578945"/>
                </a:lnTo>
                <a:lnTo>
                  <a:pt x="1163902" y="585289"/>
                </a:lnTo>
                <a:lnTo>
                  <a:pt x="1155965" y="591104"/>
                </a:lnTo>
                <a:lnTo>
                  <a:pt x="1147498" y="595862"/>
                </a:lnTo>
                <a:lnTo>
                  <a:pt x="1139296" y="600620"/>
                </a:lnTo>
                <a:lnTo>
                  <a:pt x="1130829" y="604585"/>
                </a:lnTo>
                <a:lnTo>
                  <a:pt x="1122363" y="608021"/>
                </a:lnTo>
                <a:lnTo>
                  <a:pt x="1113896" y="610665"/>
                </a:lnTo>
                <a:lnTo>
                  <a:pt x="1105694" y="612779"/>
                </a:lnTo>
                <a:lnTo>
                  <a:pt x="1097227" y="614365"/>
                </a:lnTo>
                <a:lnTo>
                  <a:pt x="1089290" y="615687"/>
                </a:lnTo>
                <a:lnTo>
                  <a:pt x="1081352" y="615951"/>
                </a:lnTo>
                <a:lnTo>
                  <a:pt x="1073150" y="615687"/>
                </a:lnTo>
                <a:lnTo>
                  <a:pt x="1064948" y="614365"/>
                </a:lnTo>
                <a:lnTo>
                  <a:pt x="1057010" y="612779"/>
                </a:lnTo>
                <a:lnTo>
                  <a:pt x="1048544" y="610665"/>
                </a:lnTo>
                <a:lnTo>
                  <a:pt x="1040342" y="608021"/>
                </a:lnTo>
                <a:lnTo>
                  <a:pt x="1032140" y="604849"/>
                </a:lnTo>
                <a:lnTo>
                  <a:pt x="1023937" y="600884"/>
                </a:lnTo>
                <a:lnTo>
                  <a:pt x="1015735" y="596655"/>
                </a:lnTo>
                <a:lnTo>
                  <a:pt x="1007533" y="591633"/>
                </a:lnTo>
                <a:lnTo>
                  <a:pt x="999331" y="586082"/>
                </a:lnTo>
                <a:lnTo>
                  <a:pt x="991658" y="580002"/>
                </a:lnTo>
                <a:lnTo>
                  <a:pt x="983456" y="573394"/>
                </a:lnTo>
                <a:lnTo>
                  <a:pt x="975783" y="566785"/>
                </a:lnTo>
                <a:lnTo>
                  <a:pt x="968375" y="559384"/>
                </a:lnTo>
                <a:lnTo>
                  <a:pt x="960967" y="551190"/>
                </a:lnTo>
                <a:lnTo>
                  <a:pt x="954087" y="542995"/>
                </a:lnTo>
                <a:lnTo>
                  <a:pt x="931598" y="547489"/>
                </a:lnTo>
                <a:lnTo>
                  <a:pt x="920750" y="549868"/>
                </a:lnTo>
                <a:lnTo>
                  <a:pt x="910431" y="551190"/>
                </a:lnTo>
                <a:lnTo>
                  <a:pt x="900642" y="552776"/>
                </a:lnTo>
                <a:lnTo>
                  <a:pt x="891117" y="554097"/>
                </a:lnTo>
                <a:lnTo>
                  <a:pt x="882121" y="554890"/>
                </a:lnTo>
                <a:lnTo>
                  <a:pt x="873125" y="555683"/>
                </a:lnTo>
                <a:lnTo>
                  <a:pt x="864923" y="555948"/>
                </a:lnTo>
                <a:lnTo>
                  <a:pt x="856985" y="556212"/>
                </a:lnTo>
                <a:lnTo>
                  <a:pt x="849313" y="555948"/>
                </a:lnTo>
                <a:lnTo>
                  <a:pt x="841904" y="555683"/>
                </a:lnTo>
                <a:lnTo>
                  <a:pt x="835025" y="554890"/>
                </a:lnTo>
                <a:lnTo>
                  <a:pt x="828410" y="554362"/>
                </a:lnTo>
                <a:lnTo>
                  <a:pt x="822060" y="553040"/>
                </a:lnTo>
                <a:lnTo>
                  <a:pt x="816504" y="551983"/>
                </a:lnTo>
                <a:lnTo>
                  <a:pt x="810948" y="550397"/>
                </a:lnTo>
                <a:lnTo>
                  <a:pt x="805656" y="548546"/>
                </a:lnTo>
                <a:lnTo>
                  <a:pt x="801158" y="546432"/>
                </a:lnTo>
                <a:lnTo>
                  <a:pt x="796660" y="543788"/>
                </a:lnTo>
                <a:lnTo>
                  <a:pt x="792692" y="541409"/>
                </a:lnTo>
                <a:lnTo>
                  <a:pt x="788987" y="538766"/>
                </a:lnTo>
                <a:lnTo>
                  <a:pt x="785813" y="535594"/>
                </a:lnTo>
                <a:lnTo>
                  <a:pt x="782637" y="532422"/>
                </a:lnTo>
                <a:lnTo>
                  <a:pt x="780256" y="528721"/>
                </a:lnTo>
                <a:lnTo>
                  <a:pt x="777610" y="525021"/>
                </a:lnTo>
                <a:lnTo>
                  <a:pt x="775758" y="521056"/>
                </a:lnTo>
                <a:lnTo>
                  <a:pt x="774171" y="517091"/>
                </a:lnTo>
                <a:lnTo>
                  <a:pt x="773113" y="512597"/>
                </a:lnTo>
                <a:lnTo>
                  <a:pt x="772054" y="507839"/>
                </a:lnTo>
                <a:lnTo>
                  <a:pt x="771790" y="503081"/>
                </a:lnTo>
                <a:lnTo>
                  <a:pt x="771525" y="498059"/>
                </a:lnTo>
                <a:lnTo>
                  <a:pt x="771790" y="492508"/>
                </a:lnTo>
                <a:lnTo>
                  <a:pt x="772054" y="487221"/>
                </a:lnTo>
                <a:lnTo>
                  <a:pt x="772848" y="481935"/>
                </a:lnTo>
                <a:lnTo>
                  <a:pt x="773642" y="476912"/>
                </a:lnTo>
                <a:lnTo>
                  <a:pt x="774700" y="471626"/>
                </a:lnTo>
                <a:lnTo>
                  <a:pt x="775758" y="466603"/>
                </a:lnTo>
                <a:lnTo>
                  <a:pt x="779198" y="456030"/>
                </a:lnTo>
                <a:lnTo>
                  <a:pt x="783167" y="445457"/>
                </a:lnTo>
                <a:lnTo>
                  <a:pt x="787929" y="434355"/>
                </a:lnTo>
                <a:lnTo>
                  <a:pt x="799306" y="408979"/>
                </a:lnTo>
                <a:lnTo>
                  <a:pt x="805656" y="394441"/>
                </a:lnTo>
                <a:lnTo>
                  <a:pt x="812800" y="378581"/>
                </a:lnTo>
                <a:lnTo>
                  <a:pt x="819944" y="360606"/>
                </a:lnTo>
                <a:lnTo>
                  <a:pt x="827617" y="340781"/>
                </a:lnTo>
                <a:lnTo>
                  <a:pt x="835554" y="318577"/>
                </a:lnTo>
                <a:lnTo>
                  <a:pt x="843756" y="293466"/>
                </a:lnTo>
                <a:lnTo>
                  <a:pt x="847990" y="280249"/>
                </a:lnTo>
                <a:lnTo>
                  <a:pt x="851958" y="266239"/>
                </a:lnTo>
                <a:lnTo>
                  <a:pt x="856192" y="251437"/>
                </a:lnTo>
                <a:lnTo>
                  <a:pt x="860160" y="235577"/>
                </a:lnTo>
                <a:lnTo>
                  <a:pt x="864658" y="219981"/>
                </a:lnTo>
                <a:lnTo>
                  <a:pt x="869421" y="205178"/>
                </a:lnTo>
                <a:lnTo>
                  <a:pt x="874448" y="191698"/>
                </a:lnTo>
                <a:lnTo>
                  <a:pt x="880004" y="178745"/>
                </a:lnTo>
                <a:lnTo>
                  <a:pt x="885825" y="166586"/>
                </a:lnTo>
                <a:lnTo>
                  <a:pt x="891910" y="155748"/>
                </a:lnTo>
                <a:lnTo>
                  <a:pt x="898260" y="145175"/>
                </a:lnTo>
                <a:lnTo>
                  <a:pt x="904875" y="135659"/>
                </a:lnTo>
                <a:lnTo>
                  <a:pt x="911754" y="126672"/>
                </a:lnTo>
                <a:lnTo>
                  <a:pt x="918898" y="118477"/>
                </a:lnTo>
                <a:lnTo>
                  <a:pt x="926306" y="111076"/>
                </a:lnTo>
                <a:lnTo>
                  <a:pt x="933715" y="104203"/>
                </a:lnTo>
                <a:lnTo>
                  <a:pt x="941387" y="98124"/>
                </a:lnTo>
                <a:lnTo>
                  <a:pt x="949060" y="92308"/>
                </a:lnTo>
                <a:lnTo>
                  <a:pt x="956733" y="87286"/>
                </a:lnTo>
                <a:lnTo>
                  <a:pt x="964671" y="82528"/>
                </a:lnTo>
                <a:lnTo>
                  <a:pt x="972873" y="78563"/>
                </a:lnTo>
                <a:lnTo>
                  <a:pt x="980810" y="75127"/>
                </a:lnTo>
                <a:lnTo>
                  <a:pt x="988748" y="71955"/>
                </a:lnTo>
                <a:lnTo>
                  <a:pt x="996685" y="69312"/>
                </a:lnTo>
                <a:lnTo>
                  <a:pt x="1004887" y="66933"/>
                </a:lnTo>
                <a:lnTo>
                  <a:pt x="1012825" y="65082"/>
                </a:lnTo>
                <a:lnTo>
                  <a:pt x="1020763" y="63232"/>
                </a:lnTo>
                <a:lnTo>
                  <a:pt x="1028435" y="61910"/>
                </a:lnTo>
                <a:lnTo>
                  <a:pt x="1036373" y="61117"/>
                </a:lnTo>
                <a:lnTo>
                  <a:pt x="1044046" y="60060"/>
                </a:lnTo>
                <a:lnTo>
                  <a:pt x="1058863" y="59003"/>
                </a:lnTo>
                <a:lnTo>
                  <a:pt x="1072885" y="58738"/>
                </a:lnTo>
                <a:close/>
                <a:moveTo>
                  <a:pt x="1693732" y="0"/>
                </a:moveTo>
                <a:lnTo>
                  <a:pt x="1700606" y="265"/>
                </a:lnTo>
                <a:lnTo>
                  <a:pt x="1707216" y="795"/>
                </a:lnTo>
                <a:lnTo>
                  <a:pt x="1714090" y="1589"/>
                </a:lnTo>
                <a:lnTo>
                  <a:pt x="1720700" y="2914"/>
                </a:lnTo>
                <a:lnTo>
                  <a:pt x="1727574" y="4504"/>
                </a:lnTo>
                <a:lnTo>
                  <a:pt x="1734448" y="6358"/>
                </a:lnTo>
                <a:lnTo>
                  <a:pt x="1740793" y="8477"/>
                </a:lnTo>
                <a:lnTo>
                  <a:pt x="1747403" y="10862"/>
                </a:lnTo>
                <a:lnTo>
                  <a:pt x="1753748" y="14041"/>
                </a:lnTo>
                <a:lnTo>
                  <a:pt x="1760358" y="16955"/>
                </a:lnTo>
                <a:lnTo>
                  <a:pt x="1766439" y="20399"/>
                </a:lnTo>
                <a:lnTo>
                  <a:pt x="1772256" y="24373"/>
                </a:lnTo>
                <a:lnTo>
                  <a:pt x="1778072" y="28347"/>
                </a:lnTo>
                <a:lnTo>
                  <a:pt x="1783889" y="33116"/>
                </a:lnTo>
                <a:lnTo>
                  <a:pt x="1789441" y="38149"/>
                </a:lnTo>
                <a:lnTo>
                  <a:pt x="1794728" y="43183"/>
                </a:lnTo>
                <a:lnTo>
                  <a:pt x="1800016" y="48482"/>
                </a:lnTo>
                <a:lnTo>
                  <a:pt x="1805040" y="54310"/>
                </a:lnTo>
                <a:lnTo>
                  <a:pt x="1809534" y="60669"/>
                </a:lnTo>
                <a:lnTo>
                  <a:pt x="1813764" y="67027"/>
                </a:lnTo>
                <a:lnTo>
                  <a:pt x="1818259" y="73915"/>
                </a:lnTo>
                <a:lnTo>
                  <a:pt x="1821960" y="81333"/>
                </a:lnTo>
                <a:lnTo>
                  <a:pt x="1825662" y="88751"/>
                </a:lnTo>
                <a:lnTo>
                  <a:pt x="1828570" y="96434"/>
                </a:lnTo>
                <a:lnTo>
                  <a:pt x="1831743" y="104382"/>
                </a:lnTo>
                <a:lnTo>
                  <a:pt x="1834122" y="113125"/>
                </a:lnTo>
                <a:lnTo>
                  <a:pt x="1836237" y="121602"/>
                </a:lnTo>
                <a:lnTo>
                  <a:pt x="1838088" y="130875"/>
                </a:lnTo>
                <a:lnTo>
                  <a:pt x="1839674" y="140147"/>
                </a:lnTo>
                <a:lnTo>
                  <a:pt x="1840732" y="149950"/>
                </a:lnTo>
                <a:lnTo>
                  <a:pt x="1841261" y="160017"/>
                </a:lnTo>
                <a:lnTo>
                  <a:pt x="1841525" y="170349"/>
                </a:lnTo>
                <a:lnTo>
                  <a:pt x="1841261" y="177502"/>
                </a:lnTo>
                <a:lnTo>
                  <a:pt x="1841525" y="177502"/>
                </a:lnTo>
                <a:lnTo>
                  <a:pt x="1844962" y="177767"/>
                </a:lnTo>
                <a:lnTo>
                  <a:pt x="1848399" y="178562"/>
                </a:lnTo>
                <a:lnTo>
                  <a:pt x="1851307" y="179622"/>
                </a:lnTo>
                <a:lnTo>
                  <a:pt x="1854480" y="181211"/>
                </a:lnTo>
                <a:lnTo>
                  <a:pt x="1857653" y="183066"/>
                </a:lnTo>
                <a:lnTo>
                  <a:pt x="1860032" y="185185"/>
                </a:lnTo>
                <a:lnTo>
                  <a:pt x="1862941" y="187834"/>
                </a:lnTo>
                <a:lnTo>
                  <a:pt x="1865056" y="190484"/>
                </a:lnTo>
                <a:lnTo>
                  <a:pt x="1867171" y="193928"/>
                </a:lnTo>
                <a:lnTo>
                  <a:pt x="1869286" y="197372"/>
                </a:lnTo>
                <a:lnTo>
                  <a:pt x="1870872" y="201081"/>
                </a:lnTo>
                <a:lnTo>
                  <a:pt x="1871930" y="204790"/>
                </a:lnTo>
                <a:lnTo>
                  <a:pt x="1873252" y="208764"/>
                </a:lnTo>
                <a:lnTo>
                  <a:pt x="1874309" y="213003"/>
                </a:lnTo>
                <a:lnTo>
                  <a:pt x="1874574" y="217241"/>
                </a:lnTo>
                <a:lnTo>
                  <a:pt x="1874838" y="222010"/>
                </a:lnTo>
                <a:lnTo>
                  <a:pt x="1874574" y="226514"/>
                </a:lnTo>
                <a:lnTo>
                  <a:pt x="1873252" y="231018"/>
                </a:lnTo>
                <a:lnTo>
                  <a:pt x="1871665" y="235257"/>
                </a:lnTo>
                <a:lnTo>
                  <a:pt x="1869550" y="239230"/>
                </a:lnTo>
                <a:lnTo>
                  <a:pt x="1866906" y="243204"/>
                </a:lnTo>
                <a:lnTo>
                  <a:pt x="1863998" y="246648"/>
                </a:lnTo>
                <a:lnTo>
                  <a:pt x="1860561" y="250357"/>
                </a:lnTo>
                <a:lnTo>
                  <a:pt x="1856860" y="253537"/>
                </a:lnTo>
                <a:lnTo>
                  <a:pt x="1852894" y="256186"/>
                </a:lnTo>
                <a:lnTo>
                  <a:pt x="1848928" y="258570"/>
                </a:lnTo>
                <a:lnTo>
                  <a:pt x="1844698" y="261220"/>
                </a:lnTo>
                <a:lnTo>
                  <a:pt x="1840732" y="263074"/>
                </a:lnTo>
                <a:lnTo>
                  <a:pt x="1836502" y="264134"/>
                </a:lnTo>
                <a:lnTo>
                  <a:pt x="1832536" y="265458"/>
                </a:lnTo>
                <a:lnTo>
                  <a:pt x="1828570" y="265988"/>
                </a:lnTo>
                <a:lnTo>
                  <a:pt x="1824869" y="266518"/>
                </a:lnTo>
                <a:lnTo>
                  <a:pt x="1824604" y="266518"/>
                </a:lnTo>
                <a:lnTo>
                  <a:pt x="1819317" y="280559"/>
                </a:lnTo>
                <a:lnTo>
                  <a:pt x="1813500" y="294600"/>
                </a:lnTo>
                <a:lnTo>
                  <a:pt x="1807419" y="307847"/>
                </a:lnTo>
                <a:lnTo>
                  <a:pt x="1800281" y="320828"/>
                </a:lnTo>
                <a:lnTo>
                  <a:pt x="1793142" y="333015"/>
                </a:lnTo>
                <a:lnTo>
                  <a:pt x="1785211" y="344407"/>
                </a:lnTo>
                <a:lnTo>
                  <a:pt x="1781245" y="349971"/>
                </a:lnTo>
                <a:lnTo>
                  <a:pt x="1777279" y="355269"/>
                </a:lnTo>
                <a:lnTo>
                  <a:pt x="1772784" y="360303"/>
                </a:lnTo>
                <a:lnTo>
                  <a:pt x="1768554" y="365071"/>
                </a:lnTo>
                <a:lnTo>
                  <a:pt x="1764324" y="369840"/>
                </a:lnTo>
                <a:lnTo>
                  <a:pt x="1759829" y="374344"/>
                </a:lnTo>
                <a:lnTo>
                  <a:pt x="1755335" y="378318"/>
                </a:lnTo>
                <a:lnTo>
                  <a:pt x="1751104" y="382557"/>
                </a:lnTo>
                <a:lnTo>
                  <a:pt x="1746345" y="386266"/>
                </a:lnTo>
                <a:lnTo>
                  <a:pt x="1741851" y="389445"/>
                </a:lnTo>
                <a:lnTo>
                  <a:pt x="1736828" y="392624"/>
                </a:lnTo>
                <a:lnTo>
                  <a:pt x="1732333" y="395273"/>
                </a:lnTo>
                <a:lnTo>
                  <a:pt x="1727310" y="397923"/>
                </a:lnTo>
                <a:lnTo>
                  <a:pt x="1722551" y="400042"/>
                </a:lnTo>
                <a:lnTo>
                  <a:pt x="1717792" y="401896"/>
                </a:lnTo>
                <a:lnTo>
                  <a:pt x="1713033" y="403486"/>
                </a:lnTo>
                <a:lnTo>
                  <a:pt x="1708274" y="404546"/>
                </a:lnTo>
                <a:lnTo>
                  <a:pt x="1703250" y="405605"/>
                </a:lnTo>
                <a:lnTo>
                  <a:pt x="1698227" y="406135"/>
                </a:lnTo>
                <a:lnTo>
                  <a:pt x="1693732" y="406400"/>
                </a:lnTo>
                <a:lnTo>
                  <a:pt x="1688709" y="406135"/>
                </a:lnTo>
                <a:lnTo>
                  <a:pt x="1683950" y="405605"/>
                </a:lnTo>
                <a:lnTo>
                  <a:pt x="1678927" y="404546"/>
                </a:lnTo>
                <a:lnTo>
                  <a:pt x="1673903" y="403486"/>
                </a:lnTo>
                <a:lnTo>
                  <a:pt x="1669409" y="401896"/>
                </a:lnTo>
                <a:lnTo>
                  <a:pt x="1664385" y="400042"/>
                </a:lnTo>
                <a:lnTo>
                  <a:pt x="1659626" y="397923"/>
                </a:lnTo>
                <a:lnTo>
                  <a:pt x="1654867" y="395273"/>
                </a:lnTo>
                <a:lnTo>
                  <a:pt x="1650108" y="392359"/>
                </a:lnTo>
                <a:lnTo>
                  <a:pt x="1645349" y="389180"/>
                </a:lnTo>
                <a:lnTo>
                  <a:pt x="1640855" y="385736"/>
                </a:lnTo>
                <a:lnTo>
                  <a:pt x="1636096" y="382027"/>
                </a:lnTo>
                <a:lnTo>
                  <a:pt x="1631601" y="378318"/>
                </a:lnTo>
                <a:lnTo>
                  <a:pt x="1627107" y="374079"/>
                </a:lnTo>
                <a:lnTo>
                  <a:pt x="1622612" y="369840"/>
                </a:lnTo>
                <a:lnTo>
                  <a:pt x="1618382" y="365071"/>
                </a:lnTo>
                <a:lnTo>
                  <a:pt x="1613887" y="360303"/>
                </a:lnTo>
                <a:lnTo>
                  <a:pt x="1609921" y="355004"/>
                </a:lnTo>
                <a:lnTo>
                  <a:pt x="1605691" y="349706"/>
                </a:lnTo>
                <a:lnTo>
                  <a:pt x="1601725" y="344142"/>
                </a:lnTo>
                <a:lnTo>
                  <a:pt x="1594058" y="332750"/>
                </a:lnTo>
                <a:lnTo>
                  <a:pt x="1586655" y="320299"/>
                </a:lnTo>
                <a:lnTo>
                  <a:pt x="1579781" y="307317"/>
                </a:lnTo>
                <a:lnTo>
                  <a:pt x="1573436" y="294071"/>
                </a:lnTo>
                <a:lnTo>
                  <a:pt x="1567355" y="280294"/>
                </a:lnTo>
                <a:lnTo>
                  <a:pt x="1562332" y="265723"/>
                </a:lnTo>
                <a:lnTo>
                  <a:pt x="1558895" y="265193"/>
                </a:lnTo>
                <a:lnTo>
                  <a:pt x="1555193" y="263869"/>
                </a:lnTo>
                <a:lnTo>
                  <a:pt x="1551492" y="262809"/>
                </a:lnTo>
                <a:lnTo>
                  <a:pt x="1547526" y="260955"/>
                </a:lnTo>
                <a:lnTo>
                  <a:pt x="1543824" y="259100"/>
                </a:lnTo>
                <a:lnTo>
                  <a:pt x="1540123" y="256451"/>
                </a:lnTo>
                <a:lnTo>
                  <a:pt x="1536422" y="254066"/>
                </a:lnTo>
                <a:lnTo>
                  <a:pt x="1532984" y="251152"/>
                </a:lnTo>
                <a:lnTo>
                  <a:pt x="1529812" y="248238"/>
                </a:lnTo>
                <a:lnTo>
                  <a:pt x="1526904" y="245059"/>
                </a:lnTo>
                <a:lnTo>
                  <a:pt x="1523995" y="241350"/>
                </a:lnTo>
                <a:lnTo>
                  <a:pt x="1521880" y="237906"/>
                </a:lnTo>
                <a:lnTo>
                  <a:pt x="1520029" y="233932"/>
                </a:lnTo>
                <a:lnTo>
                  <a:pt x="1518708" y="230223"/>
                </a:lnTo>
                <a:lnTo>
                  <a:pt x="1517914" y="225984"/>
                </a:lnTo>
                <a:lnTo>
                  <a:pt x="1517650" y="222010"/>
                </a:lnTo>
                <a:lnTo>
                  <a:pt x="1517650" y="218036"/>
                </a:lnTo>
                <a:lnTo>
                  <a:pt x="1518179" y="214062"/>
                </a:lnTo>
                <a:lnTo>
                  <a:pt x="1518708" y="209823"/>
                </a:lnTo>
                <a:lnTo>
                  <a:pt x="1519765" y="206114"/>
                </a:lnTo>
                <a:lnTo>
                  <a:pt x="1520823" y="202405"/>
                </a:lnTo>
                <a:lnTo>
                  <a:pt x="1522145" y="199226"/>
                </a:lnTo>
                <a:lnTo>
                  <a:pt x="1523995" y="196047"/>
                </a:lnTo>
                <a:lnTo>
                  <a:pt x="1525846" y="192868"/>
                </a:lnTo>
                <a:lnTo>
                  <a:pt x="1527697" y="190219"/>
                </a:lnTo>
                <a:lnTo>
                  <a:pt x="1529812" y="187834"/>
                </a:lnTo>
                <a:lnTo>
                  <a:pt x="1532456" y="185185"/>
                </a:lnTo>
                <a:lnTo>
                  <a:pt x="1534835" y="183331"/>
                </a:lnTo>
                <a:lnTo>
                  <a:pt x="1537215" y="181476"/>
                </a:lnTo>
                <a:lnTo>
                  <a:pt x="1540123" y="179887"/>
                </a:lnTo>
                <a:lnTo>
                  <a:pt x="1542767" y="179092"/>
                </a:lnTo>
                <a:lnTo>
                  <a:pt x="1545940" y="178032"/>
                </a:lnTo>
                <a:lnTo>
                  <a:pt x="1545675" y="170349"/>
                </a:lnTo>
                <a:lnTo>
                  <a:pt x="1545940" y="160017"/>
                </a:lnTo>
                <a:lnTo>
                  <a:pt x="1546468" y="149950"/>
                </a:lnTo>
                <a:lnTo>
                  <a:pt x="1547526" y="140147"/>
                </a:lnTo>
                <a:lnTo>
                  <a:pt x="1548848" y="130875"/>
                </a:lnTo>
                <a:lnTo>
                  <a:pt x="1550698" y="121602"/>
                </a:lnTo>
                <a:lnTo>
                  <a:pt x="1553078" y="113125"/>
                </a:lnTo>
                <a:lnTo>
                  <a:pt x="1555722" y="104382"/>
                </a:lnTo>
                <a:lnTo>
                  <a:pt x="1558630" y="96434"/>
                </a:lnTo>
                <a:lnTo>
                  <a:pt x="1561803" y="88751"/>
                </a:lnTo>
                <a:lnTo>
                  <a:pt x="1565240" y="81333"/>
                </a:lnTo>
                <a:lnTo>
                  <a:pt x="1569206" y="73915"/>
                </a:lnTo>
                <a:lnTo>
                  <a:pt x="1573436" y="67027"/>
                </a:lnTo>
                <a:lnTo>
                  <a:pt x="1577666" y="60669"/>
                </a:lnTo>
                <a:lnTo>
                  <a:pt x="1582161" y="54310"/>
                </a:lnTo>
                <a:lnTo>
                  <a:pt x="1587184" y="48482"/>
                </a:lnTo>
                <a:lnTo>
                  <a:pt x="1592472" y="43183"/>
                </a:lnTo>
                <a:lnTo>
                  <a:pt x="1597760" y="38149"/>
                </a:lnTo>
                <a:lnTo>
                  <a:pt x="1603312" y="33116"/>
                </a:lnTo>
                <a:lnTo>
                  <a:pt x="1609128" y="28347"/>
                </a:lnTo>
                <a:lnTo>
                  <a:pt x="1614945" y="24373"/>
                </a:lnTo>
                <a:lnTo>
                  <a:pt x="1620761" y="20399"/>
                </a:lnTo>
                <a:lnTo>
                  <a:pt x="1627107" y="16955"/>
                </a:lnTo>
                <a:lnTo>
                  <a:pt x="1633452" y="14041"/>
                </a:lnTo>
                <a:lnTo>
                  <a:pt x="1639797" y="10862"/>
                </a:lnTo>
                <a:lnTo>
                  <a:pt x="1646407" y="8477"/>
                </a:lnTo>
                <a:lnTo>
                  <a:pt x="1653017" y="6358"/>
                </a:lnTo>
                <a:lnTo>
                  <a:pt x="1659626" y="4504"/>
                </a:lnTo>
                <a:lnTo>
                  <a:pt x="1666236" y="2914"/>
                </a:lnTo>
                <a:lnTo>
                  <a:pt x="1673110" y="1589"/>
                </a:lnTo>
                <a:lnTo>
                  <a:pt x="1679984" y="795"/>
                </a:lnTo>
                <a:lnTo>
                  <a:pt x="1686594" y="265"/>
                </a:lnTo>
                <a:lnTo>
                  <a:pt x="1693732" y="0"/>
                </a:lnTo>
                <a:close/>
                <a:moveTo>
                  <a:pt x="438151" y="0"/>
                </a:moveTo>
                <a:lnTo>
                  <a:pt x="444765" y="265"/>
                </a:lnTo>
                <a:lnTo>
                  <a:pt x="451645" y="795"/>
                </a:lnTo>
                <a:lnTo>
                  <a:pt x="458259" y="1589"/>
                </a:lnTo>
                <a:lnTo>
                  <a:pt x="465138" y="2914"/>
                </a:lnTo>
                <a:lnTo>
                  <a:pt x="472017" y="4504"/>
                </a:lnTo>
                <a:lnTo>
                  <a:pt x="478632" y="6358"/>
                </a:lnTo>
                <a:lnTo>
                  <a:pt x="485247" y="8477"/>
                </a:lnTo>
                <a:lnTo>
                  <a:pt x="491861" y="10862"/>
                </a:lnTo>
                <a:lnTo>
                  <a:pt x="498211" y="14041"/>
                </a:lnTo>
                <a:lnTo>
                  <a:pt x="504561" y="16955"/>
                </a:lnTo>
                <a:lnTo>
                  <a:pt x="510647" y="20399"/>
                </a:lnTo>
                <a:lnTo>
                  <a:pt x="516997" y="24373"/>
                </a:lnTo>
                <a:lnTo>
                  <a:pt x="522818" y="28347"/>
                </a:lnTo>
                <a:lnTo>
                  <a:pt x="528374" y="33116"/>
                </a:lnTo>
                <a:lnTo>
                  <a:pt x="533930" y="38149"/>
                </a:lnTo>
                <a:lnTo>
                  <a:pt x="539486" y="43183"/>
                </a:lnTo>
                <a:lnTo>
                  <a:pt x="544249" y="48482"/>
                </a:lnTo>
                <a:lnTo>
                  <a:pt x="549276" y="54310"/>
                </a:lnTo>
                <a:lnTo>
                  <a:pt x="554038" y="60669"/>
                </a:lnTo>
                <a:lnTo>
                  <a:pt x="558536" y="67027"/>
                </a:lnTo>
                <a:lnTo>
                  <a:pt x="562505" y="73915"/>
                </a:lnTo>
                <a:lnTo>
                  <a:pt x="566474" y="81333"/>
                </a:lnTo>
                <a:lnTo>
                  <a:pt x="569913" y="88751"/>
                </a:lnTo>
                <a:lnTo>
                  <a:pt x="573353" y="96434"/>
                </a:lnTo>
                <a:lnTo>
                  <a:pt x="575999" y="104382"/>
                </a:lnTo>
                <a:lnTo>
                  <a:pt x="578909" y="113125"/>
                </a:lnTo>
                <a:lnTo>
                  <a:pt x="581026" y="121602"/>
                </a:lnTo>
                <a:lnTo>
                  <a:pt x="582878" y="130875"/>
                </a:lnTo>
                <a:lnTo>
                  <a:pt x="584201" y="140147"/>
                </a:lnTo>
                <a:lnTo>
                  <a:pt x="585259" y="149950"/>
                </a:lnTo>
                <a:lnTo>
                  <a:pt x="586053" y="160017"/>
                </a:lnTo>
                <a:lnTo>
                  <a:pt x="586318" y="170349"/>
                </a:lnTo>
                <a:lnTo>
                  <a:pt x="586053" y="177502"/>
                </a:lnTo>
                <a:lnTo>
                  <a:pt x="586318" y="177502"/>
                </a:lnTo>
                <a:lnTo>
                  <a:pt x="589757" y="177767"/>
                </a:lnTo>
                <a:lnTo>
                  <a:pt x="592668" y="178562"/>
                </a:lnTo>
                <a:lnTo>
                  <a:pt x="596107" y="179622"/>
                </a:lnTo>
                <a:lnTo>
                  <a:pt x="599282" y="181211"/>
                </a:lnTo>
                <a:lnTo>
                  <a:pt x="601928" y="183066"/>
                </a:lnTo>
                <a:lnTo>
                  <a:pt x="604838" y="185185"/>
                </a:lnTo>
                <a:lnTo>
                  <a:pt x="607220" y="187834"/>
                </a:lnTo>
                <a:lnTo>
                  <a:pt x="609601" y="190484"/>
                </a:lnTo>
                <a:lnTo>
                  <a:pt x="611982" y="193928"/>
                </a:lnTo>
                <a:lnTo>
                  <a:pt x="613834" y="197372"/>
                </a:lnTo>
                <a:lnTo>
                  <a:pt x="615157" y="201081"/>
                </a:lnTo>
                <a:lnTo>
                  <a:pt x="616745" y="204790"/>
                </a:lnTo>
                <a:lnTo>
                  <a:pt x="617803" y="208764"/>
                </a:lnTo>
                <a:lnTo>
                  <a:pt x="618597" y="213003"/>
                </a:lnTo>
                <a:lnTo>
                  <a:pt x="619126" y="217241"/>
                </a:lnTo>
                <a:lnTo>
                  <a:pt x="619126" y="222010"/>
                </a:lnTo>
                <a:lnTo>
                  <a:pt x="618861" y="226514"/>
                </a:lnTo>
                <a:lnTo>
                  <a:pt x="618068" y="231018"/>
                </a:lnTo>
                <a:lnTo>
                  <a:pt x="616216" y="235257"/>
                </a:lnTo>
                <a:lnTo>
                  <a:pt x="614099" y="239230"/>
                </a:lnTo>
                <a:lnTo>
                  <a:pt x="611453" y="243204"/>
                </a:lnTo>
                <a:lnTo>
                  <a:pt x="608543" y="246648"/>
                </a:lnTo>
                <a:lnTo>
                  <a:pt x="605103" y="250357"/>
                </a:lnTo>
                <a:lnTo>
                  <a:pt x="601399" y="253537"/>
                </a:lnTo>
                <a:lnTo>
                  <a:pt x="597430" y="256186"/>
                </a:lnTo>
                <a:lnTo>
                  <a:pt x="593461" y="258570"/>
                </a:lnTo>
                <a:lnTo>
                  <a:pt x="589493" y="261220"/>
                </a:lnTo>
                <a:lnTo>
                  <a:pt x="584995" y="263074"/>
                </a:lnTo>
                <a:lnTo>
                  <a:pt x="581026" y="264134"/>
                </a:lnTo>
                <a:lnTo>
                  <a:pt x="577057" y="265458"/>
                </a:lnTo>
                <a:lnTo>
                  <a:pt x="573353" y="265988"/>
                </a:lnTo>
                <a:lnTo>
                  <a:pt x="569649" y="266518"/>
                </a:lnTo>
                <a:lnTo>
                  <a:pt x="569384" y="266518"/>
                </a:lnTo>
                <a:lnTo>
                  <a:pt x="564093" y="280559"/>
                </a:lnTo>
                <a:lnTo>
                  <a:pt x="558272" y="294600"/>
                </a:lnTo>
                <a:lnTo>
                  <a:pt x="551657" y="307847"/>
                </a:lnTo>
                <a:lnTo>
                  <a:pt x="545043" y="320828"/>
                </a:lnTo>
                <a:lnTo>
                  <a:pt x="537634" y="333015"/>
                </a:lnTo>
                <a:lnTo>
                  <a:pt x="529961" y="344407"/>
                </a:lnTo>
                <a:lnTo>
                  <a:pt x="525993" y="349971"/>
                </a:lnTo>
                <a:lnTo>
                  <a:pt x="521759" y="355269"/>
                </a:lnTo>
                <a:lnTo>
                  <a:pt x="517526" y="360303"/>
                </a:lnTo>
                <a:lnTo>
                  <a:pt x="513293" y="365071"/>
                </a:lnTo>
                <a:lnTo>
                  <a:pt x="508795" y="369840"/>
                </a:lnTo>
                <a:lnTo>
                  <a:pt x="504561" y="374344"/>
                </a:lnTo>
                <a:lnTo>
                  <a:pt x="500063" y="378318"/>
                </a:lnTo>
                <a:lnTo>
                  <a:pt x="495301" y="382557"/>
                </a:lnTo>
                <a:lnTo>
                  <a:pt x="490803" y="386266"/>
                </a:lnTo>
                <a:lnTo>
                  <a:pt x="486040" y="389445"/>
                </a:lnTo>
                <a:lnTo>
                  <a:pt x="481542" y="392624"/>
                </a:lnTo>
                <a:lnTo>
                  <a:pt x="476515" y="395273"/>
                </a:lnTo>
                <a:lnTo>
                  <a:pt x="472017" y="397923"/>
                </a:lnTo>
                <a:lnTo>
                  <a:pt x="466990" y="400042"/>
                </a:lnTo>
                <a:lnTo>
                  <a:pt x="462492" y="401896"/>
                </a:lnTo>
                <a:lnTo>
                  <a:pt x="457465" y="403486"/>
                </a:lnTo>
                <a:lnTo>
                  <a:pt x="452438" y="404546"/>
                </a:lnTo>
                <a:lnTo>
                  <a:pt x="447676" y="405605"/>
                </a:lnTo>
                <a:lnTo>
                  <a:pt x="442913" y="406135"/>
                </a:lnTo>
                <a:lnTo>
                  <a:pt x="438151" y="406400"/>
                </a:lnTo>
                <a:lnTo>
                  <a:pt x="433124" y="406135"/>
                </a:lnTo>
                <a:lnTo>
                  <a:pt x="428097" y="405605"/>
                </a:lnTo>
                <a:lnTo>
                  <a:pt x="423334" y="404546"/>
                </a:lnTo>
                <a:lnTo>
                  <a:pt x="418572" y="403486"/>
                </a:lnTo>
                <a:lnTo>
                  <a:pt x="413809" y="401896"/>
                </a:lnTo>
                <a:lnTo>
                  <a:pt x="408782" y="400042"/>
                </a:lnTo>
                <a:lnTo>
                  <a:pt x="404019" y="397923"/>
                </a:lnTo>
                <a:lnTo>
                  <a:pt x="399257" y="395273"/>
                </a:lnTo>
                <a:lnTo>
                  <a:pt x="394494" y="392359"/>
                </a:lnTo>
                <a:lnTo>
                  <a:pt x="389997" y="389180"/>
                </a:lnTo>
                <a:lnTo>
                  <a:pt x="384969" y="385736"/>
                </a:lnTo>
                <a:lnTo>
                  <a:pt x="380471" y="382027"/>
                </a:lnTo>
                <a:lnTo>
                  <a:pt x="375974" y="378318"/>
                </a:lnTo>
                <a:lnTo>
                  <a:pt x="371476" y="374079"/>
                </a:lnTo>
                <a:lnTo>
                  <a:pt x="367242" y="369840"/>
                </a:lnTo>
                <a:lnTo>
                  <a:pt x="362744" y="365071"/>
                </a:lnTo>
                <a:lnTo>
                  <a:pt x="358511" y="360303"/>
                </a:lnTo>
                <a:lnTo>
                  <a:pt x="354278" y="355004"/>
                </a:lnTo>
                <a:lnTo>
                  <a:pt x="350309" y="349706"/>
                </a:lnTo>
                <a:lnTo>
                  <a:pt x="346076" y="344142"/>
                </a:lnTo>
                <a:lnTo>
                  <a:pt x="338138" y="332750"/>
                </a:lnTo>
                <a:lnTo>
                  <a:pt x="330730" y="320299"/>
                </a:lnTo>
                <a:lnTo>
                  <a:pt x="324115" y="307317"/>
                </a:lnTo>
                <a:lnTo>
                  <a:pt x="317765" y="294071"/>
                </a:lnTo>
                <a:lnTo>
                  <a:pt x="311944" y="280294"/>
                </a:lnTo>
                <a:lnTo>
                  <a:pt x="306653" y="265723"/>
                </a:lnTo>
                <a:lnTo>
                  <a:pt x="302948" y="265193"/>
                </a:lnTo>
                <a:lnTo>
                  <a:pt x="299244" y="263869"/>
                </a:lnTo>
                <a:lnTo>
                  <a:pt x="295540" y="262809"/>
                </a:lnTo>
                <a:lnTo>
                  <a:pt x="291836" y="260955"/>
                </a:lnTo>
                <a:lnTo>
                  <a:pt x="288132" y="259100"/>
                </a:lnTo>
                <a:lnTo>
                  <a:pt x="284428" y="256451"/>
                </a:lnTo>
                <a:lnTo>
                  <a:pt x="280723" y="254066"/>
                </a:lnTo>
                <a:lnTo>
                  <a:pt x="277548" y="251152"/>
                </a:lnTo>
                <a:lnTo>
                  <a:pt x="274109" y="248238"/>
                </a:lnTo>
                <a:lnTo>
                  <a:pt x="271198" y="245059"/>
                </a:lnTo>
                <a:lnTo>
                  <a:pt x="268553" y="241350"/>
                </a:lnTo>
                <a:lnTo>
                  <a:pt x="266436" y="237906"/>
                </a:lnTo>
                <a:lnTo>
                  <a:pt x="264584" y="233932"/>
                </a:lnTo>
                <a:lnTo>
                  <a:pt x="263261" y="230223"/>
                </a:lnTo>
                <a:lnTo>
                  <a:pt x="262467" y="225984"/>
                </a:lnTo>
                <a:lnTo>
                  <a:pt x="261938" y="222010"/>
                </a:lnTo>
                <a:lnTo>
                  <a:pt x="261938" y="218036"/>
                </a:lnTo>
                <a:lnTo>
                  <a:pt x="262732" y="214062"/>
                </a:lnTo>
                <a:lnTo>
                  <a:pt x="263261" y="209823"/>
                </a:lnTo>
                <a:lnTo>
                  <a:pt x="264319" y="206114"/>
                </a:lnTo>
                <a:lnTo>
                  <a:pt x="265378" y="202405"/>
                </a:lnTo>
                <a:lnTo>
                  <a:pt x="266701" y="199226"/>
                </a:lnTo>
                <a:lnTo>
                  <a:pt x="268553" y="196047"/>
                </a:lnTo>
                <a:lnTo>
                  <a:pt x="270140" y="192868"/>
                </a:lnTo>
                <a:lnTo>
                  <a:pt x="272257" y="190219"/>
                </a:lnTo>
                <a:lnTo>
                  <a:pt x="274373" y="187834"/>
                </a:lnTo>
                <a:lnTo>
                  <a:pt x="276490" y="185185"/>
                </a:lnTo>
                <a:lnTo>
                  <a:pt x="278871" y="183331"/>
                </a:lnTo>
                <a:lnTo>
                  <a:pt x="281782" y="181476"/>
                </a:lnTo>
                <a:lnTo>
                  <a:pt x="284428" y="179887"/>
                </a:lnTo>
                <a:lnTo>
                  <a:pt x="287338" y="179092"/>
                </a:lnTo>
                <a:lnTo>
                  <a:pt x="290513" y="178032"/>
                </a:lnTo>
                <a:lnTo>
                  <a:pt x="289984" y="170349"/>
                </a:lnTo>
                <a:lnTo>
                  <a:pt x="289984" y="160017"/>
                </a:lnTo>
                <a:lnTo>
                  <a:pt x="291042" y="149950"/>
                </a:lnTo>
                <a:lnTo>
                  <a:pt x="291836" y="140147"/>
                </a:lnTo>
                <a:lnTo>
                  <a:pt x="293423" y="130875"/>
                </a:lnTo>
                <a:lnTo>
                  <a:pt x="295276" y="121602"/>
                </a:lnTo>
                <a:lnTo>
                  <a:pt x="297392" y="113125"/>
                </a:lnTo>
                <a:lnTo>
                  <a:pt x="300038" y="104382"/>
                </a:lnTo>
                <a:lnTo>
                  <a:pt x="302948" y="96434"/>
                </a:lnTo>
                <a:lnTo>
                  <a:pt x="306123" y="88751"/>
                </a:lnTo>
                <a:lnTo>
                  <a:pt x="309828" y="81333"/>
                </a:lnTo>
                <a:lnTo>
                  <a:pt x="313532" y="73915"/>
                </a:lnTo>
                <a:lnTo>
                  <a:pt x="317765" y="67027"/>
                </a:lnTo>
                <a:lnTo>
                  <a:pt x="322263" y="60669"/>
                </a:lnTo>
                <a:lnTo>
                  <a:pt x="326761" y="54310"/>
                </a:lnTo>
                <a:lnTo>
                  <a:pt x="331788" y="48482"/>
                </a:lnTo>
                <a:lnTo>
                  <a:pt x="336551" y="43183"/>
                </a:lnTo>
                <a:lnTo>
                  <a:pt x="342107" y="38149"/>
                </a:lnTo>
                <a:lnTo>
                  <a:pt x="347663" y="33116"/>
                </a:lnTo>
                <a:lnTo>
                  <a:pt x="353219" y="28347"/>
                </a:lnTo>
                <a:lnTo>
                  <a:pt x="359040" y="24373"/>
                </a:lnTo>
                <a:lnTo>
                  <a:pt x="365390" y="20399"/>
                </a:lnTo>
                <a:lnTo>
                  <a:pt x="371476" y="16955"/>
                </a:lnTo>
                <a:lnTo>
                  <a:pt x="377826" y="14041"/>
                </a:lnTo>
                <a:lnTo>
                  <a:pt x="384176" y="10862"/>
                </a:lnTo>
                <a:lnTo>
                  <a:pt x="390790" y="8477"/>
                </a:lnTo>
                <a:lnTo>
                  <a:pt x="397405" y="6358"/>
                </a:lnTo>
                <a:lnTo>
                  <a:pt x="404019" y="4504"/>
                </a:lnTo>
                <a:lnTo>
                  <a:pt x="410899" y="2914"/>
                </a:lnTo>
                <a:lnTo>
                  <a:pt x="417778" y="1589"/>
                </a:lnTo>
                <a:lnTo>
                  <a:pt x="424392" y="795"/>
                </a:lnTo>
                <a:lnTo>
                  <a:pt x="431272" y="265"/>
                </a:lnTo>
                <a:lnTo>
                  <a:pt x="438151" y="0"/>
                </a:lnTo>
                <a:close/>
              </a:path>
            </a:pathLst>
          </a:custGeom>
          <a:solidFill>
            <a:srgbClr val="009B9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H_Other_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2700000">
            <a:off x="4176549" y="1607978"/>
            <a:ext cx="3658045" cy="36580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77800" dist="1270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1" name="MH_Other_2"/>
          <p:cNvSpPr/>
          <p:nvPr>
            <p:custDataLst>
              <p:tags r:id="rId3"/>
            </p:custDataLst>
          </p:nvPr>
        </p:nvSpPr>
        <p:spPr>
          <a:xfrm>
            <a:off x="6006582" y="1135612"/>
            <a:ext cx="2301377" cy="2301376"/>
          </a:xfrm>
          <a:prstGeom prst="rtTriangle">
            <a:avLst/>
          </a:prstGeom>
          <a:solidFill>
            <a:srgbClr val="009B9A"/>
          </a:solidFill>
          <a:ln w="12700" cap="flat" cmpd="sng" algn="ctr">
            <a:noFill/>
            <a:prstDash val="solid"/>
            <a:miter lim="800000"/>
          </a:ln>
          <a:effectLst>
            <a:innerShdw blurRad="190500" dist="177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2" name="MH_Other_3"/>
          <p:cNvSpPr/>
          <p:nvPr>
            <p:custDataLst>
              <p:tags r:id="rId4"/>
            </p:custDataLst>
          </p:nvPr>
        </p:nvSpPr>
        <p:spPr>
          <a:xfrm flipH="1">
            <a:off x="3705207" y="1135612"/>
            <a:ext cx="2301377" cy="2301376"/>
          </a:xfrm>
          <a:prstGeom prst="rtTriangle">
            <a:avLst/>
          </a:prstGeom>
          <a:solidFill>
            <a:srgbClr val="F68335"/>
          </a:solidFill>
          <a:ln w="12700" cap="flat" cmpd="sng" algn="ctr">
            <a:noFill/>
            <a:prstDash val="solid"/>
            <a:miter lim="800000"/>
          </a:ln>
          <a:effectLst>
            <a:innerShdw blurRad="190500" dist="177800" dir="189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47120" name="MH_SubTitle_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31039" y="1320677"/>
            <a:ext cx="2500743" cy="136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rgbClr val="F68335"/>
                </a:solidFill>
                <a:latin typeface="微软雅黑" panose="020B0503020204020204" pitchFamily="34" charset="-122"/>
                <a:sym typeface="Calibri" panose="020F0502020204030204" pitchFamily="34" charset="0"/>
              </a:rPr>
              <a:t>人地协调观</a:t>
            </a:r>
            <a:endParaRPr lang="en-US" altLang="zh-CN" sz="3600" b="1" dirty="0">
              <a:solidFill>
                <a:srgbClr val="F68335"/>
              </a:solidFill>
              <a:latin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endParaRPr lang="zh-CN" altLang="en-US" sz="2400" dirty="0">
              <a:solidFill>
                <a:srgbClr val="F68335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121" name="MH_Other_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58457" y="1607979"/>
            <a:ext cx="811326" cy="789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3000" dirty="0">
              <a:solidFill>
                <a:srgbClr val="F68335"/>
              </a:solidFill>
              <a:latin typeface="+mn-lt"/>
              <a:ea typeface="+mn-ea"/>
            </a:endParaRPr>
          </a:p>
        </p:txBody>
      </p:sp>
      <p:sp>
        <p:nvSpPr>
          <p:cNvPr id="47122" name="MH_SubTitle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131039" y="4222025"/>
            <a:ext cx="2500743" cy="136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4000" b="1" dirty="0" smtClean="0">
                <a:solidFill>
                  <a:srgbClr val="2A6AA8"/>
                </a:solidFill>
                <a:latin typeface="微软雅黑" panose="020B0503020204020204" pitchFamily="34" charset="-122"/>
              </a:rPr>
              <a:t>综合思维</a:t>
            </a:r>
            <a:endParaRPr lang="zh-CN" altLang="en-US" sz="4000" b="1" dirty="0">
              <a:solidFill>
                <a:srgbClr val="2A6AA8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123" name="MH_Other_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58457" y="4509326"/>
            <a:ext cx="811326" cy="79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endParaRPr lang="zh-CN" altLang="en-US" sz="3000" dirty="0">
              <a:solidFill>
                <a:srgbClr val="2A6AA8"/>
              </a:solidFill>
              <a:latin typeface="+mn-lt"/>
              <a:ea typeface="+mn-ea"/>
            </a:endParaRPr>
          </a:p>
        </p:txBody>
      </p:sp>
      <p:sp>
        <p:nvSpPr>
          <p:cNvPr id="47124" name="MH_SubTitle_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130776" y="4261780"/>
            <a:ext cx="2502767" cy="136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200" b="1" dirty="0" smtClean="0">
                <a:solidFill>
                  <a:srgbClr val="E84286"/>
                </a:solidFill>
                <a:latin typeface="微软雅黑" panose="020B0503020204020204" pitchFamily="34" charset="-122"/>
              </a:rPr>
              <a:t>地理实践力</a:t>
            </a:r>
            <a:endParaRPr lang="zh-CN" altLang="en-US" sz="3200" b="1" dirty="0">
              <a:solidFill>
                <a:srgbClr val="E84286"/>
              </a:solidFill>
              <a:latin typeface="微软雅黑" panose="020B0503020204020204" pitchFamily="34" charset="-122"/>
            </a:endParaRPr>
          </a:p>
        </p:txBody>
      </p:sp>
      <p:sp>
        <p:nvSpPr>
          <p:cNvPr id="47126" name="MH_SubTitle_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130776" y="1281524"/>
            <a:ext cx="2502767" cy="136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3600" b="1" dirty="0" smtClean="0">
                <a:solidFill>
                  <a:srgbClr val="009B9A"/>
                </a:solidFill>
                <a:latin typeface="微软雅黑" panose="020B0503020204020204" pitchFamily="34" charset="-122"/>
              </a:rPr>
              <a:t>区域认知</a:t>
            </a:r>
            <a:endParaRPr lang="zh-CN" altLang="en-US" sz="3600" b="1" dirty="0">
              <a:solidFill>
                <a:srgbClr val="009B9A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" name="MH_Other_2"/>
          <p:cNvSpPr/>
          <p:nvPr>
            <p:custDataLst>
              <p:tags r:id="rId11"/>
            </p:custDataLst>
          </p:nvPr>
        </p:nvSpPr>
        <p:spPr>
          <a:xfrm flipV="1">
            <a:off x="6006582" y="3421012"/>
            <a:ext cx="2301377" cy="2301376"/>
          </a:xfrm>
          <a:prstGeom prst="rtTriangle">
            <a:avLst/>
          </a:prstGeom>
          <a:solidFill>
            <a:srgbClr val="E84286"/>
          </a:solidFill>
          <a:ln w="12700" cap="flat" cmpd="sng" algn="ctr">
            <a:noFill/>
            <a:prstDash val="solid"/>
            <a:miter lim="800000"/>
          </a:ln>
          <a:effectLst>
            <a:innerShdw blurRad="190500" dist="177800" dir="96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30" name="MH_Other_3"/>
          <p:cNvSpPr/>
          <p:nvPr>
            <p:custDataLst>
              <p:tags r:id="rId12"/>
            </p:custDataLst>
          </p:nvPr>
        </p:nvSpPr>
        <p:spPr>
          <a:xfrm flipH="1" flipV="1">
            <a:off x="3705207" y="3421012"/>
            <a:ext cx="2301377" cy="2301376"/>
          </a:xfrm>
          <a:prstGeom prst="rtTriangle">
            <a:avLst/>
          </a:prstGeom>
          <a:solidFill>
            <a:srgbClr val="2A6AA8"/>
          </a:solidFill>
          <a:ln w="12700" cap="flat" cmpd="sng" algn="ctr">
            <a:noFill/>
            <a:prstDash val="solid"/>
            <a:miter lim="800000"/>
          </a:ln>
          <a:effectLst>
            <a:innerShdw blurRad="190500" dist="177800" dir="78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5064472" y="2372836"/>
            <a:ext cx="537966" cy="718146"/>
          </a:xfrm>
          <a:custGeom>
            <a:avLst/>
            <a:gdLst>
              <a:gd name="T0" fmla="*/ 901841 w 1357313"/>
              <a:gd name="T1" fmla="*/ 1418297 h 2041525"/>
              <a:gd name="T2" fmla="*/ 952713 w 1357313"/>
              <a:gd name="T3" fmla="*/ 1537310 h 2041525"/>
              <a:gd name="T4" fmla="*/ 324238 w 1357313"/>
              <a:gd name="T5" fmla="*/ 1501582 h 2041525"/>
              <a:gd name="T6" fmla="*/ 380048 w 1357313"/>
              <a:gd name="T7" fmla="*/ 1395135 h 2041525"/>
              <a:gd name="T8" fmla="*/ 837417 w 1357313"/>
              <a:gd name="T9" fmla="*/ 530566 h 2041525"/>
              <a:gd name="T10" fmla="*/ 669920 w 1357313"/>
              <a:gd name="T11" fmla="*/ 686107 h 2041525"/>
              <a:gd name="T12" fmla="*/ 595424 w 1357313"/>
              <a:gd name="T13" fmla="*/ 686107 h 2041525"/>
              <a:gd name="T14" fmla="*/ 427927 w 1357313"/>
              <a:gd name="T15" fmla="*/ 530566 h 2041525"/>
              <a:gd name="T16" fmla="*/ 206486 w 1357313"/>
              <a:gd name="T17" fmla="*/ 405798 h 2041525"/>
              <a:gd name="T18" fmla="*/ 269716 w 1357313"/>
              <a:gd name="T19" fmla="*/ 553495 h 2041525"/>
              <a:gd name="T20" fmla="*/ 416183 w 1357313"/>
              <a:gd name="T21" fmla="*/ 730090 h 2041525"/>
              <a:gd name="T22" fmla="*/ 523871 w 1357313"/>
              <a:gd name="T23" fmla="*/ 839505 h 2041525"/>
              <a:gd name="T24" fmla="*/ 549065 w 1357313"/>
              <a:gd name="T25" fmla="*/ 957810 h 2041525"/>
              <a:gd name="T26" fmla="*/ 521401 w 1357313"/>
              <a:gd name="T27" fmla="*/ 1070930 h 2041525"/>
              <a:gd name="T28" fmla="*/ 406056 w 1357313"/>
              <a:gd name="T29" fmla="*/ 1185778 h 2041525"/>
              <a:gd name="T30" fmla="*/ 263047 w 1357313"/>
              <a:gd name="T31" fmla="*/ 1361879 h 2041525"/>
              <a:gd name="T32" fmla="*/ 205745 w 1357313"/>
              <a:gd name="T33" fmla="*/ 1502167 h 2041525"/>
              <a:gd name="T34" fmla="*/ 1072195 w 1357313"/>
              <a:gd name="T35" fmla="*/ 1557244 h 2041525"/>
              <a:gd name="T36" fmla="*/ 1021808 w 1357313"/>
              <a:gd name="T37" fmla="*/ 1393740 h 2041525"/>
              <a:gd name="T38" fmla="*/ 889667 w 1357313"/>
              <a:gd name="T39" fmla="*/ 1217639 h 2041525"/>
              <a:gd name="T40" fmla="*/ 755797 w 1357313"/>
              <a:gd name="T41" fmla="*/ 1087231 h 2041525"/>
              <a:gd name="T42" fmla="*/ 719983 w 1357313"/>
              <a:gd name="T43" fmla="*/ 986954 h 2041525"/>
              <a:gd name="T44" fmla="*/ 728381 w 1357313"/>
              <a:gd name="T45" fmla="*/ 880504 h 2041525"/>
              <a:gd name="T46" fmla="*/ 790870 w 1357313"/>
              <a:gd name="T47" fmla="*/ 784920 h 2041525"/>
              <a:gd name="T48" fmla="*/ 959566 w 1357313"/>
              <a:gd name="T49" fmla="*/ 605115 h 2041525"/>
              <a:gd name="T50" fmla="*/ 1046261 w 1357313"/>
              <a:gd name="T51" fmla="*/ 456677 h 2041525"/>
              <a:gd name="T52" fmla="*/ 1090473 w 1357313"/>
              <a:gd name="T53" fmla="*/ 209197 h 2041525"/>
              <a:gd name="T54" fmla="*/ 1216685 w 1357313"/>
              <a:gd name="T55" fmla="*/ 15314 h 2041525"/>
              <a:gd name="T56" fmla="*/ 1260650 w 1357313"/>
              <a:gd name="T57" fmla="*/ 68662 h 2041525"/>
              <a:gd name="T58" fmla="*/ 1261391 w 1357313"/>
              <a:gd name="T59" fmla="*/ 138313 h 2041525"/>
              <a:gd name="T60" fmla="*/ 1222613 w 1357313"/>
              <a:gd name="T61" fmla="*/ 189932 h 2041525"/>
              <a:gd name="T62" fmla="*/ 1165311 w 1357313"/>
              <a:gd name="T63" fmla="*/ 293419 h 2041525"/>
              <a:gd name="T64" fmla="*/ 1116654 w 1357313"/>
              <a:gd name="T65" fmla="*/ 524844 h 2041525"/>
              <a:gd name="T66" fmla="*/ 1012670 w 1357313"/>
              <a:gd name="T67" fmla="*/ 704403 h 2041525"/>
              <a:gd name="T68" fmla="*/ 829154 w 1357313"/>
              <a:gd name="T69" fmla="*/ 889890 h 2041525"/>
              <a:gd name="T70" fmla="*/ 817052 w 1357313"/>
              <a:gd name="T71" fmla="*/ 962009 h 2041525"/>
              <a:gd name="T72" fmla="*/ 905969 w 1357313"/>
              <a:gd name="T73" fmla="*/ 1085008 h 2041525"/>
              <a:gd name="T74" fmla="*/ 1048237 w 1357313"/>
              <a:gd name="T75" fmla="*/ 1249500 h 2041525"/>
              <a:gd name="T76" fmla="*/ 1134190 w 1357313"/>
              <a:gd name="T77" fmla="*/ 1433011 h 2041525"/>
              <a:gd name="T78" fmla="*/ 1183588 w 1357313"/>
              <a:gd name="T79" fmla="*/ 1698520 h 2041525"/>
              <a:gd name="T80" fmla="*/ 1240149 w 1357313"/>
              <a:gd name="T81" fmla="*/ 1730629 h 2041525"/>
              <a:gd name="T82" fmla="*/ 1266331 w 1357313"/>
              <a:gd name="T83" fmla="*/ 1790399 h 2041525"/>
              <a:gd name="T84" fmla="*/ 1249041 w 1357313"/>
              <a:gd name="T85" fmla="*/ 1858814 h 2041525"/>
              <a:gd name="T86" fmla="*/ 1193468 w 1357313"/>
              <a:gd name="T87" fmla="*/ 1900307 h 2041525"/>
              <a:gd name="T88" fmla="*/ 68664 w 1357313"/>
              <a:gd name="T89" fmla="*/ 1898578 h 2041525"/>
              <a:gd name="T90" fmla="*/ 15067 w 1357313"/>
              <a:gd name="T91" fmla="*/ 1854615 h 2041525"/>
              <a:gd name="T92" fmla="*/ 988 w 1357313"/>
              <a:gd name="T93" fmla="*/ 1785459 h 2041525"/>
              <a:gd name="T94" fmla="*/ 30133 w 1357313"/>
              <a:gd name="T95" fmla="*/ 1727170 h 2041525"/>
              <a:gd name="T96" fmla="*/ 87929 w 1357313"/>
              <a:gd name="T97" fmla="*/ 1697533 h 2041525"/>
              <a:gd name="T98" fmla="*/ 132882 w 1357313"/>
              <a:gd name="T99" fmla="*/ 1433011 h 2041525"/>
              <a:gd name="T100" fmla="*/ 218836 w 1357313"/>
              <a:gd name="T101" fmla="*/ 1249500 h 2041525"/>
              <a:gd name="T102" fmla="*/ 361103 w 1357313"/>
              <a:gd name="T103" fmla="*/ 1085008 h 2041525"/>
              <a:gd name="T104" fmla="*/ 449773 w 1357313"/>
              <a:gd name="T105" fmla="*/ 964726 h 2041525"/>
              <a:gd name="T106" fmla="*/ 437671 w 1357313"/>
              <a:gd name="T107" fmla="*/ 889890 h 2041525"/>
              <a:gd name="T108" fmla="*/ 254402 w 1357313"/>
              <a:gd name="T109" fmla="*/ 704403 h 2041525"/>
              <a:gd name="T110" fmla="*/ 150419 w 1357313"/>
              <a:gd name="T111" fmla="*/ 524844 h 2041525"/>
              <a:gd name="T112" fmla="*/ 99291 w 1357313"/>
              <a:gd name="T113" fmla="*/ 272672 h 2041525"/>
              <a:gd name="T114" fmla="*/ 40507 w 1357313"/>
              <a:gd name="T115" fmla="*/ 186969 h 2041525"/>
              <a:gd name="T116" fmla="*/ 4199 w 1357313"/>
              <a:gd name="T117" fmla="*/ 133866 h 2041525"/>
              <a:gd name="T118" fmla="*/ 8151 w 1357313"/>
              <a:gd name="T119" fmla="*/ 63970 h 2041525"/>
              <a:gd name="T120" fmla="*/ 54585 w 1357313"/>
              <a:gd name="T121" fmla="*/ 12596 h 204152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7313" h="2041525">
                <a:moveTo>
                  <a:pt x="550334" y="1339850"/>
                </a:moveTo>
                <a:lnTo>
                  <a:pt x="806980" y="1339850"/>
                </a:lnTo>
                <a:lnTo>
                  <a:pt x="827353" y="1358335"/>
                </a:lnTo>
                <a:lnTo>
                  <a:pt x="846138" y="1376291"/>
                </a:lnTo>
                <a:lnTo>
                  <a:pt x="864130" y="1393983"/>
                </a:lnTo>
                <a:lnTo>
                  <a:pt x="880799" y="1411676"/>
                </a:lnTo>
                <a:lnTo>
                  <a:pt x="896674" y="1428840"/>
                </a:lnTo>
                <a:lnTo>
                  <a:pt x="911490" y="1445476"/>
                </a:lnTo>
                <a:lnTo>
                  <a:pt x="925249" y="1462376"/>
                </a:lnTo>
                <a:lnTo>
                  <a:pt x="938213" y="1479012"/>
                </a:lnTo>
                <a:lnTo>
                  <a:pt x="950120" y="1495120"/>
                </a:lnTo>
                <a:lnTo>
                  <a:pt x="955940" y="1503570"/>
                </a:lnTo>
                <a:lnTo>
                  <a:pt x="961232" y="1511756"/>
                </a:lnTo>
                <a:lnTo>
                  <a:pt x="966259" y="1519942"/>
                </a:lnTo>
                <a:lnTo>
                  <a:pt x="971286" y="1527863"/>
                </a:lnTo>
                <a:lnTo>
                  <a:pt x="976049" y="1535785"/>
                </a:lnTo>
                <a:lnTo>
                  <a:pt x="980547" y="1543971"/>
                </a:lnTo>
                <a:lnTo>
                  <a:pt x="985045" y="1552157"/>
                </a:lnTo>
                <a:lnTo>
                  <a:pt x="989278" y="1560343"/>
                </a:lnTo>
                <a:lnTo>
                  <a:pt x="993247" y="1568265"/>
                </a:lnTo>
                <a:lnTo>
                  <a:pt x="996951" y="1576451"/>
                </a:lnTo>
                <a:lnTo>
                  <a:pt x="1000391" y="1584637"/>
                </a:lnTo>
                <a:lnTo>
                  <a:pt x="1003830" y="1592823"/>
                </a:lnTo>
                <a:lnTo>
                  <a:pt x="1007005" y="1601273"/>
                </a:lnTo>
                <a:lnTo>
                  <a:pt x="1010180" y="1609195"/>
                </a:lnTo>
                <a:lnTo>
                  <a:pt x="1013355" y="1620286"/>
                </a:lnTo>
                <a:lnTo>
                  <a:pt x="1017059" y="1632697"/>
                </a:lnTo>
                <a:lnTo>
                  <a:pt x="1020764" y="1647484"/>
                </a:lnTo>
                <a:lnTo>
                  <a:pt x="1024203" y="1663592"/>
                </a:lnTo>
                <a:lnTo>
                  <a:pt x="1027643" y="1681284"/>
                </a:lnTo>
                <a:lnTo>
                  <a:pt x="1031347" y="1700297"/>
                </a:lnTo>
                <a:lnTo>
                  <a:pt x="1034786" y="1721158"/>
                </a:lnTo>
                <a:lnTo>
                  <a:pt x="1038226" y="1743075"/>
                </a:lnTo>
                <a:lnTo>
                  <a:pt x="319088" y="1743075"/>
                </a:lnTo>
                <a:lnTo>
                  <a:pt x="322528" y="1721158"/>
                </a:lnTo>
                <a:lnTo>
                  <a:pt x="325967" y="1700297"/>
                </a:lnTo>
                <a:lnTo>
                  <a:pt x="329407" y="1681284"/>
                </a:lnTo>
                <a:lnTo>
                  <a:pt x="332846" y="1663592"/>
                </a:lnTo>
                <a:lnTo>
                  <a:pt x="336551" y="1647484"/>
                </a:lnTo>
                <a:lnTo>
                  <a:pt x="339990" y="1632697"/>
                </a:lnTo>
                <a:lnTo>
                  <a:pt x="343694" y="1620286"/>
                </a:lnTo>
                <a:lnTo>
                  <a:pt x="347398" y="1609195"/>
                </a:lnTo>
                <a:lnTo>
                  <a:pt x="350309" y="1601273"/>
                </a:lnTo>
                <a:lnTo>
                  <a:pt x="353484" y="1592823"/>
                </a:lnTo>
                <a:lnTo>
                  <a:pt x="356923" y="1584637"/>
                </a:lnTo>
                <a:lnTo>
                  <a:pt x="360363" y="1576451"/>
                </a:lnTo>
                <a:lnTo>
                  <a:pt x="364067" y="1568265"/>
                </a:lnTo>
                <a:lnTo>
                  <a:pt x="368036" y="1560343"/>
                </a:lnTo>
                <a:lnTo>
                  <a:pt x="372269" y="1552157"/>
                </a:lnTo>
                <a:lnTo>
                  <a:pt x="376503" y="1543971"/>
                </a:lnTo>
                <a:lnTo>
                  <a:pt x="381265" y="1535785"/>
                </a:lnTo>
                <a:lnTo>
                  <a:pt x="386028" y="1527863"/>
                </a:lnTo>
                <a:lnTo>
                  <a:pt x="390790" y="1519942"/>
                </a:lnTo>
                <a:lnTo>
                  <a:pt x="396082" y="1511756"/>
                </a:lnTo>
                <a:lnTo>
                  <a:pt x="401373" y="1503570"/>
                </a:lnTo>
                <a:lnTo>
                  <a:pt x="407194" y="1495120"/>
                </a:lnTo>
                <a:lnTo>
                  <a:pt x="419101" y="1479012"/>
                </a:lnTo>
                <a:lnTo>
                  <a:pt x="432065" y="1462376"/>
                </a:lnTo>
                <a:lnTo>
                  <a:pt x="445824" y="1445476"/>
                </a:lnTo>
                <a:lnTo>
                  <a:pt x="460640" y="1428840"/>
                </a:lnTo>
                <a:lnTo>
                  <a:pt x="476515" y="1411676"/>
                </a:lnTo>
                <a:lnTo>
                  <a:pt x="493184" y="1393983"/>
                </a:lnTo>
                <a:lnTo>
                  <a:pt x="511176" y="1376291"/>
                </a:lnTo>
                <a:lnTo>
                  <a:pt x="530226" y="1358335"/>
                </a:lnTo>
                <a:lnTo>
                  <a:pt x="550334" y="1339850"/>
                </a:lnTo>
                <a:close/>
                <a:moveTo>
                  <a:pt x="430213" y="534988"/>
                </a:moveTo>
                <a:lnTo>
                  <a:pt x="925513" y="534988"/>
                </a:lnTo>
                <a:lnTo>
                  <a:pt x="916527" y="545836"/>
                </a:lnTo>
                <a:lnTo>
                  <a:pt x="907012" y="557478"/>
                </a:lnTo>
                <a:lnTo>
                  <a:pt x="897233" y="568590"/>
                </a:lnTo>
                <a:lnTo>
                  <a:pt x="886925" y="580232"/>
                </a:lnTo>
                <a:lnTo>
                  <a:pt x="876089" y="591609"/>
                </a:lnTo>
                <a:lnTo>
                  <a:pt x="864988" y="603515"/>
                </a:lnTo>
                <a:lnTo>
                  <a:pt x="853095" y="615422"/>
                </a:lnTo>
                <a:lnTo>
                  <a:pt x="840937" y="627328"/>
                </a:lnTo>
                <a:lnTo>
                  <a:pt x="828250" y="639499"/>
                </a:lnTo>
                <a:lnTo>
                  <a:pt x="815035" y="651934"/>
                </a:lnTo>
                <a:lnTo>
                  <a:pt x="801292" y="664105"/>
                </a:lnTo>
                <a:lnTo>
                  <a:pt x="787019" y="677069"/>
                </a:lnTo>
                <a:lnTo>
                  <a:pt x="772218" y="690034"/>
                </a:lnTo>
                <a:lnTo>
                  <a:pt x="756625" y="702999"/>
                </a:lnTo>
                <a:lnTo>
                  <a:pt x="740767" y="716492"/>
                </a:lnTo>
                <a:lnTo>
                  <a:pt x="724116" y="729986"/>
                </a:lnTo>
                <a:lnTo>
                  <a:pt x="717772" y="735278"/>
                </a:lnTo>
                <a:lnTo>
                  <a:pt x="711429" y="740834"/>
                </a:lnTo>
                <a:lnTo>
                  <a:pt x="705350" y="746655"/>
                </a:lnTo>
                <a:lnTo>
                  <a:pt x="699536" y="753005"/>
                </a:lnTo>
                <a:lnTo>
                  <a:pt x="693985" y="759090"/>
                </a:lnTo>
                <a:lnTo>
                  <a:pt x="688171" y="765969"/>
                </a:lnTo>
                <a:lnTo>
                  <a:pt x="682885" y="772584"/>
                </a:lnTo>
                <a:lnTo>
                  <a:pt x="677863" y="779463"/>
                </a:lnTo>
                <a:lnTo>
                  <a:pt x="672841" y="772584"/>
                </a:lnTo>
                <a:lnTo>
                  <a:pt x="667555" y="765969"/>
                </a:lnTo>
                <a:lnTo>
                  <a:pt x="662005" y="759090"/>
                </a:lnTo>
                <a:lnTo>
                  <a:pt x="656190" y="753005"/>
                </a:lnTo>
                <a:lnTo>
                  <a:pt x="650376" y="746655"/>
                </a:lnTo>
                <a:lnTo>
                  <a:pt x="644297" y="740834"/>
                </a:lnTo>
                <a:lnTo>
                  <a:pt x="637954" y="735278"/>
                </a:lnTo>
                <a:lnTo>
                  <a:pt x="631610" y="729986"/>
                </a:lnTo>
                <a:lnTo>
                  <a:pt x="614959" y="716492"/>
                </a:lnTo>
                <a:lnTo>
                  <a:pt x="599101" y="702999"/>
                </a:lnTo>
                <a:lnTo>
                  <a:pt x="583508" y="690034"/>
                </a:lnTo>
                <a:lnTo>
                  <a:pt x="568707" y="677069"/>
                </a:lnTo>
                <a:lnTo>
                  <a:pt x="554434" y="664105"/>
                </a:lnTo>
                <a:lnTo>
                  <a:pt x="540691" y="651934"/>
                </a:lnTo>
                <a:lnTo>
                  <a:pt x="527476" y="639499"/>
                </a:lnTo>
                <a:lnTo>
                  <a:pt x="514789" y="627328"/>
                </a:lnTo>
                <a:lnTo>
                  <a:pt x="502631" y="615422"/>
                </a:lnTo>
                <a:lnTo>
                  <a:pt x="490738" y="603515"/>
                </a:lnTo>
                <a:lnTo>
                  <a:pt x="479637" y="591609"/>
                </a:lnTo>
                <a:lnTo>
                  <a:pt x="468801" y="580232"/>
                </a:lnTo>
                <a:lnTo>
                  <a:pt x="458493" y="568590"/>
                </a:lnTo>
                <a:lnTo>
                  <a:pt x="448714" y="557478"/>
                </a:lnTo>
                <a:lnTo>
                  <a:pt x="439199" y="545836"/>
                </a:lnTo>
                <a:lnTo>
                  <a:pt x="430213" y="534988"/>
                </a:lnTo>
                <a:close/>
                <a:moveTo>
                  <a:pt x="188949" y="224189"/>
                </a:moveTo>
                <a:lnTo>
                  <a:pt x="193448" y="263892"/>
                </a:lnTo>
                <a:lnTo>
                  <a:pt x="195830" y="284803"/>
                </a:lnTo>
                <a:lnTo>
                  <a:pt x="198741" y="306507"/>
                </a:lnTo>
                <a:lnTo>
                  <a:pt x="201917" y="328741"/>
                </a:lnTo>
                <a:lnTo>
                  <a:pt x="204828" y="350710"/>
                </a:lnTo>
                <a:lnTo>
                  <a:pt x="208532" y="372678"/>
                </a:lnTo>
                <a:lnTo>
                  <a:pt x="212502" y="394118"/>
                </a:lnTo>
                <a:lnTo>
                  <a:pt x="215413" y="408146"/>
                </a:lnTo>
                <a:lnTo>
                  <a:pt x="218059" y="421645"/>
                </a:lnTo>
                <a:lnTo>
                  <a:pt x="221235" y="434880"/>
                </a:lnTo>
                <a:lnTo>
                  <a:pt x="224410" y="447585"/>
                </a:lnTo>
                <a:lnTo>
                  <a:pt x="227321" y="459496"/>
                </a:lnTo>
                <a:lnTo>
                  <a:pt x="230497" y="470348"/>
                </a:lnTo>
                <a:lnTo>
                  <a:pt x="233673" y="480406"/>
                </a:lnTo>
                <a:lnTo>
                  <a:pt x="236584" y="489405"/>
                </a:lnTo>
                <a:lnTo>
                  <a:pt x="241082" y="501316"/>
                </a:lnTo>
                <a:lnTo>
                  <a:pt x="246111" y="513227"/>
                </a:lnTo>
                <a:lnTo>
                  <a:pt x="251403" y="524873"/>
                </a:lnTo>
                <a:lnTo>
                  <a:pt x="256961" y="536784"/>
                </a:lnTo>
                <a:lnTo>
                  <a:pt x="262783" y="547901"/>
                </a:lnTo>
                <a:lnTo>
                  <a:pt x="268605" y="559547"/>
                </a:lnTo>
                <a:lnTo>
                  <a:pt x="275220" y="570664"/>
                </a:lnTo>
                <a:lnTo>
                  <a:pt x="281836" y="581781"/>
                </a:lnTo>
                <a:lnTo>
                  <a:pt x="288981" y="593162"/>
                </a:lnTo>
                <a:lnTo>
                  <a:pt x="296127" y="604014"/>
                </a:lnTo>
                <a:lnTo>
                  <a:pt x="304066" y="615396"/>
                </a:lnTo>
                <a:lnTo>
                  <a:pt x="312005" y="626248"/>
                </a:lnTo>
                <a:lnTo>
                  <a:pt x="320473" y="637365"/>
                </a:lnTo>
                <a:lnTo>
                  <a:pt x="329206" y="648482"/>
                </a:lnTo>
                <a:lnTo>
                  <a:pt x="338468" y="659334"/>
                </a:lnTo>
                <a:lnTo>
                  <a:pt x="347730" y="670450"/>
                </a:lnTo>
                <a:lnTo>
                  <a:pt x="366784" y="692419"/>
                </a:lnTo>
                <a:lnTo>
                  <a:pt x="385309" y="714388"/>
                </a:lnTo>
                <a:lnTo>
                  <a:pt x="404362" y="736887"/>
                </a:lnTo>
                <a:lnTo>
                  <a:pt x="414154" y="748268"/>
                </a:lnTo>
                <a:lnTo>
                  <a:pt x="424210" y="759385"/>
                </a:lnTo>
                <a:lnTo>
                  <a:pt x="435060" y="771031"/>
                </a:lnTo>
                <a:lnTo>
                  <a:pt x="445910" y="782413"/>
                </a:lnTo>
                <a:lnTo>
                  <a:pt x="457554" y="794059"/>
                </a:lnTo>
                <a:lnTo>
                  <a:pt x="469463" y="805440"/>
                </a:lnTo>
                <a:lnTo>
                  <a:pt x="482165" y="817351"/>
                </a:lnTo>
                <a:lnTo>
                  <a:pt x="495661" y="829262"/>
                </a:lnTo>
                <a:lnTo>
                  <a:pt x="509952" y="841173"/>
                </a:lnTo>
                <a:lnTo>
                  <a:pt x="525036" y="853349"/>
                </a:lnTo>
                <a:lnTo>
                  <a:pt x="531916" y="858907"/>
                </a:lnTo>
                <a:lnTo>
                  <a:pt x="537738" y="864730"/>
                </a:lnTo>
                <a:lnTo>
                  <a:pt x="543031" y="870818"/>
                </a:lnTo>
                <a:lnTo>
                  <a:pt x="547530" y="876376"/>
                </a:lnTo>
                <a:lnTo>
                  <a:pt x="551764" y="882199"/>
                </a:lnTo>
                <a:lnTo>
                  <a:pt x="555204" y="888023"/>
                </a:lnTo>
                <a:lnTo>
                  <a:pt x="558644" y="893846"/>
                </a:lnTo>
                <a:lnTo>
                  <a:pt x="561291" y="899669"/>
                </a:lnTo>
                <a:lnTo>
                  <a:pt x="564202" y="905227"/>
                </a:lnTo>
                <a:lnTo>
                  <a:pt x="566848" y="911315"/>
                </a:lnTo>
                <a:lnTo>
                  <a:pt x="568965" y="916873"/>
                </a:lnTo>
                <a:lnTo>
                  <a:pt x="570818" y="922696"/>
                </a:lnTo>
                <a:lnTo>
                  <a:pt x="574523" y="934607"/>
                </a:lnTo>
                <a:lnTo>
                  <a:pt x="577698" y="946518"/>
                </a:lnTo>
                <a:lnTo>
                  <a:pt x="582462" y="966370"/>
                </a:lnTo>
                <a:lnTo>
                  <a:pt x="584314" y="973781"/>
                </a:lnTo>
                <a:lnTo>
                  <a:pt x="585902" y="980927"/>
                </a:lnTo>
                <a:lnTo>
                  <a:pt x="587225" y="988074"/>
                </a:lnTo>
                <a:lnTo>
                  <a:pt x="587754" y="996015"/>
                </a:lnTo>
                <a:lnTo>
                  <a:pt x="588284" y="1005808"/>
                </a:lnTo>
                <a:lnTo>
                  <a:pt x="588548" y="1017719"/>
                </a:lnTo>
                <a:lnTo>
                  <a:pt x="588284" y="1026453"/>
                </a:lnTo>
                <a:lnTo>
                  <a:pt x="588019" y="1033600"/>
                </a:lnTo>
                <a:lnTo>
                  <a:pt x="587754" y="1039423"/>
                </a:lnTo>
                <a:lnTo>
                  <a:pt x="587225" y="1044717"/>
                </a:lnTo>
                <a:lnTo>
                  <a:pt x="585373" y="1055304"/>
                </a:lnTo>
                <a:lnTo>
                  <a:pt x="582726" y="1070391"/>
                </a:lnTo>
                <a:lnTo>
                  <a:pt x="581138" y="1079655"/>
                </a:lnTo>
                <a:lnTo>
                  <a:pt x="579021" y="1088919"/>
                </a:lnTo>
                <a:lnTo>
                  <a:pt x="576904" y="1097919"/>
                </a:lnTo>
                <a:lnTo>
                  <a:pt x="574523" y="1106918"/>
                </a:lnTo>
                <a:lnTo>
                  <a:pt x="571876" y="1115917"/>
                </a:lnTo>
                <a:lnTo>
                  <a:pt x="568701" y="1124652"/>
                </a:lnTo>
                <a:lnTo>
                  <a:pt x="565260" y="1133387"/>
                </a:lnTo>
                <a:lnTo>
                  <a:pt x="561291" y="1142121"/>
                </a:lnTo>
                <a:lnTo>
                  <a:pt x="558644" y="1147680"/>
                </a:lnTo>
                <a:lnTo>
                  <a:pt x="555204" y="1153768"/>
                </a:lnTo>
                <a:lnTo>
                  <a:pt x="551764" y="1159326"/>
                </a:lnTo>
                <a:lnTo>
                  <a:pt x="547530" y="1165149"/>
                </a:lnTo>
                <a:lnTo>
                  <a:pt x="543031" y="1170972"/>
                </a:lnTo>
                <a:lnTo>
                  <a:pt x="538003" y="1176795"/>
                </a:lnTo>
                <a:lnTo>
                  <a:pt x="532181" y="1182618"/>
                </a:lnTo>
                <a:lnTo>
                  <a:pt x="525300" y="1188177"/>
                </a:lnTo>
                <a:lnTo>
                  <a:pt x="510216" y="1200352"/>
                </a:lnTo>
                <a:lnTo>
                  <a:pt x="495926" y="1212263"/>
                </a:lnTo>
                <a:lnTo>
                  <a:pt x="482430" y="1224174"/>
                </a:lnTo>
                <a:lnTo>
                  <a:pt x="469463" y="1236085"/>
                </a:lnTo>
                <a:lnTo>
                  <a:pt x="457554" y="1247466"/>
                </a:lnTo>
                <a:lnTo>
                  <a:pt x="445910" y="1259377"/>
                </a:lnTo>
                <a:lnTo>
                  <a:pt x="435060" y="1270759"/>
                </a:lnTo>
                <a:lnTo>
                  <a:pt x="424210" y="1282140"/>
                </a:lnTo>
                <a:lnTo>
                  <a:pt x="414154" y="1293257"/>
                </a:lnTo>
                <a:lnTo>
                  <a:pt x="404362" y="1304903"/>
                </a:lnTo>
                <a:lnTo>
                  <a:pt x="385309" y="1326872"/>
                </a:lnTo>
                <a:lnTo>
                  <a:pt x="366784" y="1349106"/>
                </a:lnTo>
                <a:lnTo>
                  <a:pt x="347730" y="1371340"/>
                </a:lnTo>
                <a:lnTo>
                  <a:pt x="338468" y="1382456"/>
                </a:lnTo>
                <a:lnTo>
                  <a:pt x="329206" y="1393309"/>
                </a:lnTo>
                <a:lnTo>
                  <a:pt x="320473" y="1404161"/>
                </a:lnTo>
                <a:lnTo>
                  <a:pt x="312005" y="1415278"/>
                </a:lnTo>
                <a:lnTo>
                  <a:pt x="304066" y="1426394"/>
                </a:lnTo>
                <a:lnTo>
                  <a:pt x="296127" y="1437511"/>
                </a:lnTo>
                <a:lnTo>
                  <a:pt x="288981" y="1448628"/>
                </a:lnTo>
                <a:lnTo>
                  <a:pt x="281836" y="1459480"/>
                </a:lnTo>
                <a:lnTo>
                  <a:pt x="275220" y="1470862"/>
                </a:lnTo>
                <a:lnTo>
                  <a:pt x="268605" y="1482243"/>
                </a:lnTo>
                <a:lnTo>
                  <a:pt x="262783" y="1493625"/>
                </a:lnTo>
                <a:lnTo>
                  <a:pt x="256961" y="1505006"/>
                </a:lnTo>
                <a:lnTo>
                  <a:pt x="251403" y="1516652"/>
                </a:lnTo>
                <a:lnTo>
                  <a:pt x="246111" y="1528563"/>
                </a:lnTo>
                <a:lnTo>
                  <a:pt x="241082" y="1540209"/>
                </a:lnTo>
                <a:lnTo>
                  <a:pt x="236584" y="1552385"/>
                </a:lnTo>
                <a:lnTo>
                  <a:pt x="233937" y="1560326"/>
                </a:lnTo>
                <a:lnTo>
                  <a:pt x="231026" y="1568796"/>
                </a:lnTo>
                <a:lnTo>
                  <a:pt x="228115" y="1578060"/>
                </a:lnTo>
                <a:lnTo>
                  <a:pt x="225734" y="1588382"/>
                </a:lnTo>
                <a:lnTo>
                  <a:pt x="222823" y="1598705"/>
                </a:lnTo>
                <a:lnTo>
                  <a:pt x="220441" y="1609822"/>
                </a:lnTo>
                <a:lnTo>
                  <a:pt x="215413" y="1633114"/>
                </a:lnTo>
                <a:lnTo>
                  <a:pt x="210649" y="1658260"/>
                </a:lnTo>
                <a:lnTo>
                  <a:pt x="206415" y="1683934"/>
                </a:lnTo>
                <a:lnTo>
                  <a:pt x="202181" y="1709609"/>
                </a:lnTo>
                <a:lnTo>
                  <a:pt x="198741" y="1735548"/>
                </a:lnTo>
                <a:lnTo>
                  <a:pt x="193448" y="1778162"/>
                </a:lnTo>
                <a:lnTo>
                  <a:pt x="188949" y="1817336"/>
                </a:lnTo>
                <a:lnTo>
                  <a:pt x="1168364" y="1817336"/>
                </a:lnTo>
                <a:lnTo>
                  <a:pt x="1164130" y="1777898"/>
                </a:lnTo>
                <a:lnTo>
                  <a:pt x="1161748" y="1756987"/>
                </a:lnTo>
                <a:lnTo>
                  <a:pt x="1158837" y="1735019"/>
                </a:lnTo>
                <a:lnTo>
                  <a:pt x="1155661" y="1713050"/>
                </a:lnTo>
                <a:lnTo>
                  <a:pt x="1152486" y="1690816"/>
                </a:lnTo>
                <a:lnTo>
                  <a:pt x="1148781" y="1668847"/>
                </a:lnTo>
                <a:lnTo>
                  <a:pt x="1144811" y="1647672"/>
                </a:lnTo>
                <a:lnTo>
                  <a:pt x="1142165" y="1633644"/>
                </a:lnTo>
                <a:lnTo>
                  <a:pt x="1139518" y="1619880"/>
                </a:lnTo>
                <a:lnTo>
                  <a:pt x="1136343" y="1606910"/>
                </a:lnTo>
                <a:lnTo>
                  <a:pt x="1133167" y="1594205"/>
                </a:lnTo>
                <a:lnTo>
                  <a:pt x="1130256" y="1582295"/>
                </a:lnTo>
                <a:lnTo>
                  <a:pt x="1127080" y="1571442"/>
                </a:lnTo>
                <a:lnTo>
                  <a:pt x="1123905" y="1561384"/>
                </a:lnTo>
                <a:lnTo>
                  <a:pt x="1120994" y="1552385"/>
                </a:lnTo>
                <a:lnTo>
                  <a:pt x="1116230" y="1540209"/>
                </a:lnTo>
                <a:lnTo>
                  <a:pt x="1111467" y="1528563"/>
                </a:lnTo>
                <a:lnTo>
                  <a:pt x="1106174" y="1516652"/>
                </a:lnTo>
                <a:lnTo>
                  <a:pt x="1100617" y="1505006"/>
                </a:lnTo>
                <a:lnTo>
                  <a:pt x="1094795" y="1493625"/>
                </a:lnTo>
                <a:lnTo>
                  <a:pt x="1088708" y="1482243"/>
                </a:lnTo>
                <a:lnTo>
                  <a:pt x="1082357" y="1470862"/>
                </a:lnTo>
                <a:lnTo>
                  <a:pt x="1075741" y="1459480"/>
                </a:lnTo>
                <a:lnTo>
                  <a:pt x="1068596" y="1448628"/>
                </a:lnTo>
                <a:lnTo>
                  <a:pt x="1061186" y="1437511"/>
                </a:lnTo>
                <a:lnTo>
                  <a:pt x="1053512" y="1426394"/>
                </a:lnTo>
                <a:lnTo>
                  <a:pt x="1045308" y="1415278"/>
                </a:lnTo>
                <a:lnTo>
                  <a:pt x="1037105" y="1404161"/>
                </a:lnTo>
                <a:lnTo>
                  <a:pt x="1028107" y="1393309"/>
                </a:lnTo>
                <a:lnTo>
                  <a:pt x="1019374" y="1382456"/>
                </a:lnTo>
                <a:lnTo>
                  <a:pt x="1009847" y="1371340"/>
                </a:lnTo>
                <a:lnTo>
                  <a:pt x="990794" y="1349106"/>
                </a:lnTo>
                <a:lnTo>
                  <a:pt x="972269" y="1326872"/>
                </a:lnTo>
                <a:lnTo>
                  <a:pt x="953215" y="1304903"/>
                </a:lnTo>
                <a:lnTo>
                  <a:pt x="943424" y="1293257"/>
                </a:lnTo>
                <a:lnTo>
                  <a:pt x="933368" y="1282140"/>
                </a:lnTo>
                <a:lnTo>
                  <a:pt x="922518" y="1270759"/>
                </a:lnTo>
                <a:lnTo>
                  <a:pt x="911668" y="1259377"/>
                </a:lnTo>
                <a:lnTo>
                  <a:pt x="900024" y="1247731"/>
                </a:lnTo>
                <a:lnTo>
                  <a:pt x="888115" y="1236085"/>
                </a:lnTo>
                <a:lnTo>
                  <a:pt x="875148" y="1224174"/>
                </a:lnTo>
                <a:lnTo>
                  <a:pt x="861652" y="1212263"/>
                </a:lnTo>
                <a:lnTo>
                  <a:pt x="847361" y="1200352"/>
                </a:lnTo>
                <a:lnTo>
                  <a:pt x="832277" y="1188177"/>
                </a:lnTo>
                <a:lnTo>
                  <a:pt x="825397" y="1182618"/>
                </a:lnTo>
                <a:lnTo>
                  <a:pt x="819575" y="1176795"/>
                </a:lnTo>
                <a:lnTo>
                  <a:pt x="814547" y="1170972"/>
                </a:lnTo>
                <a:lnTo>
                  <a:pt x="809783" y="1165149"/>
                </a:lnTo>
                <a:lnTo>
                  <a:pt x="805814" y="1159326"/>
                </a:lnTo>
                <a:lnTo>
                  <a:pt x="802109" y="1153768"/>
                </a:lnTo>
                <a:lnTo>
                  <a:pt x="798933" y="1147680"/>
                </a:lnTo>
                <a:lnTo>
                  <a:pt x="796287" y="1142121"/>
                </a:lnTo>
                <a:lnTo>
                  <a:pt x="793376" y="1136563"/>
                </a:lnTo>
                <a:lnTo>
                  <a:pt x="790994" y="1130740"/>
                </a:lnTo>
                <a:lnTo>
                  <a:pt x="788612" y="1124652"/>
                </a:lnTo>
                <a:lnTo>
                  <a:pt x="786760" y="1119094"/>
                </a:lnTo>
                <a:lnTo>
                  <a:pt x="784643" y="1113271"/>
                </a:lnTo>
                <a:lnTo>
                  <a:pt x="783055" y="1107183"/>
                </a:lnTo>
                <a:lnTo>
                  <a:pt x="779879" y="1095272"/>
                </a:lnTo>
                <a:lnTo>
                  <a:pt x="774851" y="1074362"/>
                </a:lnTo>
                <a:lnTo>
                  <a:pt x="773264" y="1065627"/>
                </a:lnTo>
                <a:lnTo>
                  <a:pt x="771411" y="1057686"/>
                </a:lnTo>
                <a:lnTo>
                  <a:pt x="770353" y="1049216"/>
                </a:lnTo>
                <a:lnTo>
                  <a:pt x="769559" y="1040217"/>
                </a:lnTo>
                <a:lnTo>
                  <a:pt x="769294" y="1029630"/>
                </a:lnTo>
                <a:lnTo>
                  <a:pt x="769029" y="1017719"/>
                </a:lnTo>
                <a:lnTo>
                  <a:pt x="769029" y="1009249"/>
                </a:lnTo>
                <a:lnTo>
                  <a:pt x="769294" y="1002896"/>
                </a:lnTo>
                <a:lnTo>
                  <a:pt x="769823" y="998132"/>
                </a:lnTo>
                <a:lnTo>
                  <a:pt x="770353" y="993897"/>
                </a:lnTo>
                <a:lnTo>
                  <a:pt x="772470" y="985427"/>
                </a:lnTo>
                <a:lnTo>
                  <a:pt x="773528" y="979075"/>
                </a:lnTo>
                <a:lnTo>
                  <a:pt x="774851" y="971399"/>
                </a:lnTo>
                <a:lnTo>
                  <a:pt x="776439" y="961870"/>
                </a:lnTo>
                <a:lnTo>
                  <a:pt x="778556" y="952606"/>
                </a:lnTo>
                <a:lnTo>
                  <a:pt x="780409" y="943607"/>
                </a:lnTo>
                <a:lnTo>
                  <a:pt x="783055" y="934607"/>
                </a:lnTo>
                <a:lnTo>
                  <a:pt x="785437" y="925608"/>
                </a:lnTo>
                <a:lnTo>
                  <a:pt x="788612" y="916873"/>
                </a:lnTo>
                <a:lnTo>
                  <a:pt x="792317" y="908139"/>
                </a:lnTo>
                <a:lnTo>
                  <a:pt x="796287" y="899669"/>
                </a:lnTo>
                <a:lnTo>
                  <a:pt x="798933" y="893846"/>
                </a:lnTo>
                <a:lnTo>
                  <a:pt x="802109" y="888023"/>
                </a:lnTo>
                <a:lnTo>
                  <a:pt x="805814" y="882199"/>
                </a:lnTo>
                <a:lnTo>
                  <a:pt x="809783" y="876376"/>
                </a:lnTo>
                <a:lnTo>
                  <a:pt x="814547" y="870818"/>
                </a:lnTo>
                <a:lnTo>
                  <a:pt x="819575" y="864730"/>
                </a:lnTo>
                <a:lnTo>
                  <a:pt x="825397" y="858907"/>
                </a:lnTo>
                <a:lnTo>
                  <a:pt x="832277" y="853349"/>
                </a:lnTo>
                <a:lnTo>
                  <a:pt x="847361" y="841173"/>
                </a:lnTo>
                <a:lnTo>
                  <a:pt x="861652" y="829262"/>
                </a:lnTo>
                <a:lnTo>
                  <a:pt x="875148" y="817351"/>
                </a:lnTo>
                <a:lnTo>
                  <a:pt x="888115" y="805440"/>
                </a:lnTo>
                <a:lnTo>
                  <a:pt x="900024" y="794059"/>
                </a:lnTo>
                <a:lnTo>
                  <a:pt x="911668" y="782413"/>
                </a:lnTo>
                <a:lnTo>
                  <a:pt x="922518" y="771031"/>
                </a:lnTo>
                <a:lnTo>
                  <a:pt x="933368" y="759385"/>
                </a:lnTo>
                <a:lnTo>
                  <a:pt x="943424" y="748268"/>
                </a:lnTo>
                <a:lnTo>
                  <a:pt x="953215" y="736887"/>
                </a:lnTo>
                <a:lnTo>
                  <a:pt x="972269" y="714388"/>
                </a:lnTo>
                <a:lnTo>
                  <a:pt x="990794" y="692419"/>
                </a:lnTo>
                <a:lnTo>
                  <a:pt x="1009847" y="670450"/>
                </a:lnTo>
                <a:lnTo>
                  <a:pt x="1019374" y="659334"/>
                </a:lnTo>
                <a:lnTo>
                  <a:pt x="1028107" y="648482"/>
                </a:lnTo>
                <a:lnTo>
                  <a:pt x="1037105" y="637365"/>
                </a:lnTo>
                <a:lnTo>
                  <a:pt x="1045308" y="626248"/>
                </a:lnTo>
                <a:lnTo>
                  <a:pt x="1053512" y="615396"/>
                </a:lnTo>
                <a:lnTo>
                  <a:pt x="1061186" y="604014"/>
                </a:lnTo>
                <a:lnTo>
                  <a:pt x="1068596" y="593162"/>
                </a:lnTo>
                <a:lnTo>
                  <a:pt x="1075741" y="581781"/>
                </a:lnTo>
                <a:lnTo>
                  <a:pt x="1082357" y="570664"/>
                </a:lnTo>
                <a:lnTo>
                  <a:pt x="1088708" y="559547"/>
                </a:lnTo>
                <a:lnTo>
                  <a:pt x="1094795" y="547901"/>
                </a:lnTo>
                <a:lnTo>
                  <a:pt x="1100617" y="536784"/>
                </a:lnTo>
                <a:lnTo>
                  <a:pt x="1106174" y="524873"/>
                </a:lnTo>
                <a:lnTo>
                  <a:pt x="1111467" y="513227"/>
                </a:lnTo>
                <a:lnTo>
                  <a:pt x="1116230" y="501316"/>
                </a:lnTo>
                <a:lnTo>
                  <a:pt x="1120994" y="489405"/>
                </a:lnTo>
                <a:lnTo>
                  <a:pt x="1123640" y="481729"/>
                </a:lnTo>
                <a:lnTo>
                  <a:pt x="1126287" y="472995"/>
                </a:lnTo>
                <a:lnTo>
                  <a:pt x="1129198" y="463466"/>
                </a:lnTo>
                <a:lnTo>
                  <a:pt x="1131844" y="453408"/>
                </a:lnTo>
                <a:lnTo>
                  <a:pt x="1134490" y="442820"/>
                </a:lnTo>
                <a:lnTo>
                  <a:pt x="1137137" y="431968"/>
                </a:lnTo>
                <a:lnTo>
                  <a:pt x="1142165" y="408146"/>
                </a:lnTo>
                <a:lnTo>
                  <a:pt x="1146664" y="383531"/>
                </a:lnTo>
                <a:lnTo>
                  <a:pt x="1151162" y="357591"/>
                </a:lnTo>
                <a:lnTo>
                  <a:pt x="1155132" y="331917"/>
                </a:lnTo>
                <a:lnTo>
                  <a:pt x="1158837" y="305978"/>
                </a:lnTo>
                <a:lnTo>
                  <a:pt x="1161748" y="284273"/>
                </a:lnTo>
                <a:lnTo>
                  <a:pt x="1164130" y="263628"/>
                </a:lnTo>
                <a:lnTo>
                  <a:pt x="1168364" y="224189"/>
                </a:lnTo>
                <a:lnTo>
                  <a:pt x="188949" y="224189"/>
                </a:lnTo>
                <a:close/>
                <a:moveTo>
                  <a:pt x="111941" y="0"/>
                </a:moveTo>
                <a:lnTo>
                  <a:pt x="1245372" y="0"/>
                </a:lnTo>
                <a:lnTo>
                  <a:pt x="1251194" y="265"/>
                </a:lnTo>
                <a:lnTo>
                  <a:pt x="1257016" y="530"/>
                </a:lnTo>
                <a:lnTo>
                  <a:pt x="1262574" y="1324"/>
                </a:lnTo>
                <a:lnTo>
                  <a:pt x="1268131" y="2382"/>
                </a:lnTo>
                <a:lnTo>
                  <a:pt x="1273424" y="3706"/>
                </a:lnTo>
                <a:lnTo>
                  <a:pt x="1278716" y="5029"/>
                </a:lnTo>
                <a:lnTo>
                  <a:pt x="1284009" y="6882"/>
                </a:lnTo>
                <a:lnTo>
                  <a:pt x="1289302" y="9000"/>
                </a:lnTo>
                <a:lnTo>
                  <a:pt x="1294065" y="11382"/>
                </a:lnTo>
                <a:lnTo>
                  <a:pt x="1299093" y="13499"/>
                </a:lnTo>
                <a:lnTo>
                  <a:pt x="1303592" y="16411"/>
                </a:lnTo>
                <a:lnTo>
                  <a:pt x="1308091" y="19058"/>
                </a:lnTo>
                <a:lnTo>
                  <a:pt x="1312590" y="22499"/>
                </a:lnTo>
                <a:lnTo>
                  <a:pt x="1316824" y="25675"/>
                </a:lnTo>
                <a:lnTo>
                  <a:pt x="1321058" y="29380"/>
                </a:lnTo>
                <a:lnTo>
                  <a:pt x="1324498" y="32821"/>
                </a:lnTo>
                <a:lnTo>
                  <a:pt x="1328468" y="36792"/>
                </a:lnTo>
                <a:lnTo>
                  <a:pt x="1331908" y="41027"/>
                </a:lnTo>
                <a:lnTo>
                  <a:pt x="1335348" y="45262"/>
                </a:lnTo>
                <a:lnTo>
                  <a:pt x="1338259" y="49497"/>
                </a:lnTo>
                <a:lnTo>
                  <a:pt x="1341435" y="53996"/>
                </a:lnTo>
                <a:lnTo>
                  <a:pt x="1344081" y="58761"/>
                </a:lnTo>
                <a:lnTo>
                  <a:pt x="1346463" y="63525"/>
                </a:lnTo>
                <a:lnTo>
                  <a:pt x="1348845" y="68554"/>
                </a:lnTo>
                <a:lnTo>
                  <a:pt x="1350697" y="73583"/>
                </a:lnTo>
                <a:lnTo>
                  <a:pt x="1352285" y="78877"/>
                </a:lnTo>
                <a:lnTo>
                  <a:pt x="1354137" y="84435"/>
                </a:lnTo>
                <a:lnTo>
                  <a:pt x="1355196" y="89729"/>
                </a:lnTo>
                <a:lnTo>
                  <a:pt x="1356254" y="95287"/>
                </a:lnTo>
                <a:lnTo>
                  <a:pt x="1356784" y="100846"/>
                </a:lnTo>
                <a:lnTo>
                  <a:pt x="1357313" y="106404"/>
                </a:lnTo>
                <a:lnTo>
                  <a:pt x="1357313" y="112227"/>
                </a:lnTo>
                <a:lnTo>
                  <a:pt x="1357313" y="117786"/>
                </a:lnTo>
                <a:lnTo>
                  <a:pt x="1356784" y="122815"/>
                </a:lnTo>
                <a:lnTo>
                  <a:pt x="1356254" y="128108"/>
                </a:lnTo>
                <a:lnTo>
                  <a:pt x="1355460" y="133137"/>
                </a:lnTo>
                <a:lnTo>
                  <a:pt x="1354402" y="138166"/>
                </a:lnTo>
                <a:lnTo>
                  <a:pt x="1353344" y="143460"/>
                </a:lnTo>
                <a:lnTo>
                  <a:pt x="1351491" y="148225"/>
                </a:lnTo>
                <a:lnTo>
                  <a:pt x="1349903" y="152989"/>
                </a:lnTo>
                <a:lnTo>
                  <a:pt x="1347786" y="157753"/>
                </a:lnTo>
                <a:lnTo>
                  <a:pt x="1345669" y="162253"/>
                </a:lnTo>
                <a:lnTo>
                  <a:pt x="1343287" y="166753"/>
                </a:lnTo>
                <a:lnTo>
                  <a:pt x="1340906" y="170988"/>
                </a:lnTo>
                <a:lnTo>
                  <a:pt x="1337995" y="174958"/>
                </a:lnTo>
                <a:lnTo>
                  <a:pt x="1335084" y="179193"/>
                </a:lnTo>
                <a:lnTo>
                  <a:pt x="1331908" y="183163"/>
                </a:lnTo>
                <a:lnTo>
                  <a:pt x="1328732" y="186869"/>
                </a:lnTo>
                <a:lnTo>
                  <a:pt x="1325028" y="190574"/>
                </a:lnTo>
                <a:lnTo>
                  <a:pt x="1321852" y="194015"/>
                </a:lnTo>
                <a:lnTo>
                  <a:pt x="1317882" y="197191"/>
                </a:lnTo>
                <a:lnTo>
                  <a:pt x="1313913" y="200368"/>
                </a:lnTo>
                <a:lnTo>
                  <a:pt x="1309943" y="203544"/>
                </a:lnTo>
                <a:lnTo>
                  <a:pt x="1305709" y="206191"/>
                </a:lnTo>
                <a:lnTo>
                  <a:pt x="1301475" y="208838"/>
                </a:lnTo>
                <a:lnTo>
                  <a:pt x="1296976" y="211220"/>
                </a:lnTo>
                <a:lnTo>
                  <a:pt x="1292477" y="213602"/>
                </a:lnTo>
                <a:lnTo>
                  <a:pt x="1287714" y="215455"/>
                </a:lnTo>
                <a:lnTo>
                  <a:pt x="1282950" y="217308"/>
                </a:lnTo>
                <a:lnTo>
                  <a:pt x="1278187" y="218896"/>
                </a:lnTo>
                <a:lnTo>
                  <a:pt x="1273159" y="220219"/>
                </a:lnTo>
                <a:lnTo>
                  <a:pt x="1268131" y="221543"/>
                </a:lnTo>
                <a:lnTo>
                  <a:pt x="1263103" y="222337"/>
                </a:lnTo>
                <a:lnTo>
                  <a:pt x="1258075" y="223131"/>
                </a:lnTo>
                <a:lnTo>
                  <a:pt x="1253841" y="266275"/>
                </a:lnTo>
                <a:lnTo>
                  <a:pt x="1251194" y="290096"/>
                </a:lnTo>
                <a:lnTo>
                  <a:pt x="1248548" y="314447"/>
                </a:lnTo>
                <a:lnTo>
                  <a:pt x="1245372" y="340122"/>
                </a:lnTo>
                <a:lnTo>
                  <a:pt x="1241932" y="365532"/>
                </a:lnTo>
                <a:lnTo>
                  <a:pt x="1237963" y="391471"/>
                </a:lnTo>
                <a:lnTo>
                  <a:pt x="1234258" y="416881"/>
                </a:lnTo>
                <a:lnTo>
                  <a:pt x="1231347" y="432762"/>
                </a:lnTo>
                <a:lnTo>
                  <a:pt x="1228436" y="447849"/>
                </a:lnTo>
                <a:lnTo>
                  <a:pt x="1225525" y="462936"/>
                </a:lnTo>
                <a:lnTo>
                  <a:pt x="1222349" y="477759"/>
                </a:lnTo>
                <a:lnTo>
                  <a:pt x="1218644" y="492052"/>
                </a:lnTo>
                <a:lnTo>
                  <a:pt x="1215204" y="506080"/>
                </a:lnTo>
                <a:lnTo>
                  <a:pt x="1211499" y="519579"/>
                </a:lnTo>
                <a:lnTo>
                  <a:pt x="1207265" y="532814"/>
                </a:lnTo>
                <a:lnTo>
                  <a:pt x="1202237" y="547636"/>
                </a:lnTo>
                <a:lnTo>
                  <a:pt x="1196415" y="562458"/>
                </a:lnTo>
                <a:lnTo>
                  <a:pt x="1190593" y="577016"/>
                </a:lnTo>
                <a:lnTo>
                  <a:pt x="1184506" y="591839"/>
                </a:lnTo>
                <a:lnTo>
                  <a:pt x="1177890" y="606132"/>
                </a:lnTo>
                <a:lnTo>
                  <a:pt x="1171010" y="620160"/>
                </a:lnTo>
                <a:lnTo>
                  <a:pt x="1163865" y="634188"/>
                </a:lnTo>
                <a:lnTo>
                  <a:pt x="1156455" y="648217"/>
                </a:lnTo>
                <a:lnTo>
                  <a:pt x="1148516" y="661981"/>
                </a:lnTo>
                <a:lnTo>
                  <a:pt x="1140312" y="675480"/>
                </a:lnTo>
                <a:lnTo>
                  <a:pt x="1131844" y="689243"/>
                </a:lnTo>
                <a:lnTo>
                  <a:pt x="1123111" y="702478"/>
                </a:lnTo>
                <a:lnTo>
                  <a:pt x="1113849" y="715712"/>
                </a:lnTo>
                <a:lnTo>
                  <a:pt x="1104586" y="728946"/>
                </a:lnTo>
                <a:lnTo>
                  <a:pt x="1094795" y="742180"/>
                </a:lnTo>
                <a:lnTo>
                  <a:pt x="1085004" y="754885"/>
                </a:lnTo>
                <a:lnTo>
                  <a:pt x="1074947" y="767590"/>
                </a:lnTo>
                <a:lnTo>
                  <a:pt x="1064097" y="780031"/>
                </a:lnTo>
                <a:lnTo>
                  <a:pt x="1053512" y="792736"/>
                </a:lnTo>
                <a:lnTo>
                  <a:pt x="1042662" y="804911"/>
                </a:lnTo>
                <a:lnTo>
                  <a:pt x="1031283" y="817351"/>
                </a:lnTo>
                <a:lnTo>
                  <a:pt x="1019903" y="829792"/>
                </a:lnTo>
                <a:lnTo>
                  <a:pt x="1007995" y="841967"/>
                </a:lnTo>
                <a:lnTo>
                  <a:pt x="995557" y="854407"/>
                </a:lnTo>
                <a:lnTo>
                  <a:pt x="983384" y="866848"/>
                </a:lnTo>
                <a:lnTo>
                  <a:pt x="970681" y="879288"/>
                </a:lnTo>
                <a:lnTo>
                  <a:pt x="957714" y="891463"/>
                </a:lnTo>
                <a:lnTo>
                  <a:pt x="944218" y="903904"/>
                </a:lnTo>
                <a:lnTo>
                  <a:pt x="916960" y="928520"/>
                </a:lnTo>
                <a:lnTo>
                  <a:pt x="888380" y="953665"/>
                </a:lnTo>
                <a:lnTo>
                  <a:pt x="888115" y="954459"/>
                </a:lnTo>
                <a:lnTo>
                  <a:pt x="886792" y="957900"/>
                </a:lnTo>
                <a:lnTo>
                  <a:pt x="885204" y="962664"/>
                </a:lnTo>
                <a:lnTo>
                  <a:pt x="883616" y="968487"/>
                </a:lnTo>
                <a:lnTo>
                  <a:pt x="881764" y="975369"/>
                </a:lnTo>
                <a:lnTo>
                  <a:pt x="880441" y="981457"/>
                </a:lnTo>
                <a:lnTo>
                  <a:pt x="879118" y="986221"/>
                </a:lnTo>
                <a:lnTo>
                  <a:pt x="876736" y="993632"/>
                </a:lnTo>
                <a:lnTo>
                  <a:pt x="876207" y="997338"/>
                </a:lnTo>
                <a:lnTo>
                  <a:pt x="875677" y="1002102"/>
                </a:lnTo>
                <a:lnTo>
                  <a:pt x="875148" y="1008984"/>
                </a:lnTo>
                <a:lnTo>
                  <a:pt x="875148" y="1017719"/>
                </a:lnTo>
                <a:lnTo>
                  <a:pt x="875148" y="1025130"/>
                </a:lnTo>
                <a:lnTo>
                  <a:pt x="875413" y="1030953"/>
                </a:lnTo>
                <a:lnTo>
                  <a:pt x="875942" y="1035453"/>
                </a:lnTo>
                <a:lnTo>
                  <a:pt x="876471" y="1038894"/>
                </a:lnTo>
                <a:lnTo>
                  <a:pt x="878059" y="1046305"/>
                </a:lnTo>
                <a:lnTo>
                  <a:pt x="879118" y="1051069"/>
                </a:lnTo>
                <a:lnTo>
                  <a:pt x="880176" y="1056892"/>
                </a:lnTo>
                <a:lnTo>
                  <a:pt x="880970" y="1062715"/>
                </a:lnTo>
                <a:lnTo>
                  <a:pt x="882293" y="1068009"/>
                </a:lnTo>
                <a:lnTo>
                  <a:pt x="884675" y="1077009"/>
                </a:lnTo>
                <a:lnTo>
                  <a:pt x="887057" y="1083890"/>
                </a:lnTo>
                <a:lnTo>
                  <a:pt x="888644" y="1088125"/>
                </a:lnTo>
                <a:lnTo>
                  <a:pt x="916960" y="1113271"/>
                </a:lnTo>
                <a:lnTo>
                  <a:pt x="944482" y="1137886"/>
                </a:lnTo>
                <a:lnTo>
                  <a:pt x="957714" y="1150327"/>
                </a:lnTo>
                <a:lnTo>
                  <a:pt x="970681" y="1162767"/>
                </a:lnTo>
                <a:lnTo>
                  <a:pt x="983384" y="1174942"/>
                </a:lnTo>
                <a:lnTo>
                  <a:pt x="995557" y="1187118"/>
                </a:lnTo>
                <a:lnTo>
                  <a:pt x="1007995" y="1199558"/>
                </a:lnTo>
                <a:lnTo>
                  <a:pt x="1019903" y="1211734"/>
                </a:lnTo>
                <a:lnTo>
                  <a:pt x="1031283" y="1224174"/>
                </a:lnTo>
                <a:lnTo>
                  <a:pt x="1042662" y="1236614"/>
                </a:lnTo>
                <a:lnTo>
                  <a:pt x="1053512" y="1249055"/>
                </a:lnTo>
                <a:lnTo>
                  <a:pt x="1064097" y="1261495"/>
                </a:lnTo>
                <a:lnTo>
                  <a:pt x="1074947" y="1274200"/>
                </a:lnTo>
                <a:lnTo>
                  <a:pt x="1085004" y="1286905"/>
                </a:lnTo>
                <a:lnTo>
                  <a:pt x="1094795" y="1299874"/>
                </a:lnTo>
                <a:lnTo>
                  <a:pt x="1104586" y="1312844"/>
                </a:lnTo>
                <a:lnTo>
                  <a:pt x="1113849" y="1325814"/>
                </a:lnTo>
                <a:lnTo>
                  <a:pt x="1123111" y="1339048"/>
                </a:lnTo>
                <a:lnTo>
                  <a:pt x="1131844" y="1352547"/>
                </a:lnTo>
                <a:lnTo>
                  <a:pt x="1140312" y="1366046"/>
                </a:lnTo>
                <a:lnTo>
                  <a:pt x="1148516" y="1379810"/>
                </a:lnTo>
                <a:lnTo>
                  <a:pt x="1156455" y="1393309"/>
                </a:lnTo>
                <a:lnTo>
                  <a:pt x="1163865" y="1407337"/>
                </a:lnTo>
                <a:lnTo>
                  <a:pt x="1171010" y="1421365"/>
                </a:lnTo>
                <a:lnTo>
                  <a:pt x="1177890" y="1435394"/>
                </a:lnTo>
                <a:lnTo>
                  <a:pt x="1184506" y="1449951"/>
                </a:lnTo>
                <a:lnTo>
                  <a:pt x="1190593" y="1464509"/>
                </a:lnTo>
                <a:lnTo>
                  <a:pt x="1196415" y="1479332"/>
                </a:lnTo>
                <a:lnTo>
                  <a:pt x="1202237" y="1493889"/>
                </a:lnTo>
                <a:lnTo>
                  <a:pt x="1207265" y="1508976"/>
                </a:lnTo>
                <a:lnTo>
                  <a:pt x="1211499" y="1521946"/>
                </a:lnTo>
                <a:lnTo>
                  <a:pt x="1215204" y="1535710"/>
                </a:lnTo>
                <a:lnTo>
                  <a:pt x="1218644" y="1549473"/>
                </a:lnTo>
                <a:lnTo>
                  <a:pt x="1222349" y="1563767"/>
                </a:lnTo>
                <a:lnTo>
                  <a:pt x="1225525" y="1578854"/>
                </a:lnTo>
                <a:lnTo>
                  <a:pt x="1228436" y="1593676"/>
                </a:lnTo>
                <a:lnTo>
                  <a:pt x="1231347" y="1609028"/>
                </a:lnTo>
                <a:lnTo>
                  <a:pt x="1234258" y="1624909"/>
                </a:lnTo>
                <a:lnTo>
                  <a:pt x="1239286" y="1656407"/>
                </a:lnTo>
                <a:lnTo>
                  <a:pt x="1243785" y="1687640"/>
                </a:lnTo>
                <a:lnTo>
                  <a:pt x="1247490" y="1719137"/>
                </a:lnTo>
                <a:lnTo>
                  <a:pt x="1250930" y="1749576"/>
                </a:lnTo>
                <a:lnTo>
                  <a:pt x="1254899" y="1785838"/>
                </a:lnTo>
                <a:lnTo>
                  <a:pt x="1258075" y="1818659"/>
                </a:lnTo>
                <a:lnTo>
                  <a:pt x="1263103" y="1819189"/>
                </a:lnTo>
                <a:lnTo>
                  <a:pt x="1268131" y="1820247"/>
                </a:lnTo>
                <a:lnTo>
                  <a:pt x="1273159" y="1821571"/>
                </a:lnTo>
                <a:lnTo>
                  <a:pt x="1278187" y="1822894"/>
                </a:lnTo>
                <a:lnTo>
                  <a:pt x="1282950" y="1824218"/>
                </a:lnTo>
                <a:lnTo>
                  <a:pt x="1287714" y="1826335"/>
                </a:lnTo>
                <a:lnTo>
                  <a:pt x="1292477" y="1828188"/>
                </a:lnTo>
                <a:lnTo>
                  <a:pt x="1296976" y="1830570"/>
                </a:lnTo>
                <a:lnTo>
                  <a:pt x="1301475" y="1832688"/>
                </a:lnTo>
                <a:lnTo>
                  <a:pt x="1305709" y="1835599"/>
                </a:lnTo>
                <a:lnTo>
                  <a:pt x="1309943" y="1838246"/>
                </a:lnTo>
                <a:lnTo>
                  <a:pt x="1313913" y="1841158"/>
                </a:lnTo>
                <a:lnTo>
                  <a:pt x="1317882" y="1844334"/>
                </a:lnTo>
                <a:lnTo>
                  <a:pt x="1321852" y="1847510"/>
                </a:lnTo>
                <a:lnTo>
                  <a:pt x="1325028" y="1850951"/>
                </a:lnTo>
                <a:lnTo>
                  <a:pt x="1328732" y="1854657"/>
                </a:lnTo>
                <a:lnTo>
                  <a:pt x="1331908" y="1858627"/>
                </a:lnTo>
                <a:lnTo>
                  <a:pt x="1335084" y="1862597"/>
                </a:lnTo>
                <a:lnTo>
                  <a:pt x="1337995" y="1866568"/>
                </a:lnTo>
                <a:lnTo>
                  <a:pt x="1340906" y="1870538"/>
                </a:lnTo>
                <a:lnTo>
                  <a:pt x="1343287" y="1874773"/>
                </a:lnTo>
                <a:lnTo>
                  <a:pt x="1345669" y="1879273"/>
                </a:lnTo>
                <a:lnTo>
                  <a:pt x="1347786" y="1883772"/>
                </a:lnTo>
                <a:lnTo>
                  <a:pt x="1349903" y="1888537"/>
                </a:lnTo>
                <a:lnTo>
                  <a:pt x="1351491" y="1893301"/>
                </a:lnTo>
                <a:lnTo>
                  <a:pt x="1353344" y="1898065"/>
                </a:lnTo>
                <a:lnTo>
                  <a:pt x="1354402" y="1903359"/>
                </a:lnTo>
                <a:lnTo>
                  <a:pt x="1355460" y="1908388"/>
                </a:lnTo>
                <a:lnTo>
                  <a:pt x="1356254" y="1913417"/>
                </a:lnTo>
                <a:lnTo>
                  <a:pt x="1356784" y="1918711"/>
                </a:lnTo>
                <a:lnTo>
                  <a:pt x="1357313" y="1924004"/>
                </a:lnTo>
                <a:lnTo>
                  <a:pt x="1357313" y="1929298"/>
                </a:lnTo>
                <a:lnTo>
                  <a:pt x="1357313" y="1934857"/>
                </a:lnTo>
                <a:lnTo>
                  <a:pt x="1356784" y="1940944"/>
                </a:lnTo>
                <a:lnTo>
                  <a:pt x="1356254" y="1946503"/>
                </a:lnTo>
                <a:lnTo>
                  <a:pt x="1355196" y="1951797"/>
                </a:lnTo>
                <a:lnTo>
                  <a:pt x="1354137" y="1957355"/>
                </a:lnTo>
                <a:lnTo>
                  <a:pt x="1352285" y="1962913"/>
                </a:lnTo>
                <a:lnTo>
                  <a:pt x="1350697" y="1967942"/>
                </a:lnTo>
                <a:lnTo>
                  <a:pt x="1348845" y="1972971"/>
                </a:lnTo>
                <a:lnTo>
                  <a:pt x="1346463" y="1978000"/>
                </a:lnTo>
                <a:lnTo>
                  <a:pt x="1344081" y="1982765"/>
                </a:lnTo>
                <a:lnTo>
                  <a:pt x="1341435" y="1987529"/>
                </a:lnTo>
                <a:lnTo>
                  <a:pt x="1338259" y="1992029"/>
                </a:lnTo>
                <a:lnTo>
                  <a:pt x="1335348" y="1996529"/>
                </a:lnTo>
                <a:lnTo>
                  <a:pt x="1331908" y="2000764"/>
                </a:lnTo>
                <a:lnTo>
                  <a:pt x="1328468" y="2004734"/>
                </a:lnTo>
                <a:lnTo>
                  <a:pt x="1324498" y="2008704"/>
                </a:lnTo>
                <a:lnTo>
                  <a:pt x="1321058" y="2012410"/>
                </a:lnTo>
                <a:lnTo>
                  <a:pt x="1316824" y="2015851"/>
                </a:lnTo>
                <a:lnTo>
                  <a:pt x="1312590" y="2019292"/>
                </a:lnTo>
                <a:lnTo>
                  <a:pt x="1308091" y="2022468"/>
                </a:lnTo>
                <a:lnTo>
                  <a:pt x="1303592" y="2025115"/>
                </a:lnTo>
                <a:lnTo>
                  <a:pt x="1299093" y="2028026"/>
                </a:lnTo>
                <a:lnTo>
                  <a:pt x="1294065" y="2030408"/>
                </a:lnTo>
                <a:lnTo>
                  <a:pt x="1289302" y="2032791"/>
                </a:lnTo>
                <a:lnTo>
                  <a:pt x="1284009" y="2034643"/>
                </a:lnTo>
                <a:lnTo>
                  <a:pt x="1278716" y="2036496"/>
                </a:lnTo>
                <a:lnTo>
                  <a:pt x="1273424" y="2038084"/>
                </a:lnTo>
                <a:lnTo>
                  <a:pt x="1268131" y="2039143"/>
                </a:lnTo>
                <a:lnTo>
                  <a:pt x="1262574" y="2040466"/>
                </a:lnTo>
                <a:lnTo>
                  <a:pt x="1257016" y="2040996"/>
                </a:lnTo>
                <a:lnTo>
                  <a:pt x="1251194" y="2041525"/>
                </a:lnTo>
                <a:lnTo>
                  <a:pt x="1245372" y="2041525"/>
                </a:lnTo>
                <a:lnTo>
                  <a:pt x="111941" y="2041525"/>
                </a:lnTo>
                <a:lnTo>
                  <a:pt x="106119" y="2041525"/>
                </a:lnTo>
                <a:lnTo>
                  <a:pt x="100561" y="2040996"/>
                </a:lnTo>
                <a:lnTo>
                  <a:pt x="94739" y="2040466"/>
                </a:lnTo>
                <a:lnTo>
                  <a:pt x="89447" y="2039143"/>
                </a:lnTo>
                <a:lnTo>
                  <a:pt x="83889" y="2038084"/>
                </a:lnTo>
                <a:lnTo>
                  <a:pt x="78861" y="2036496"/>
                </a:lnTo>
                <a:lnTo>
                  <a:pt x="73569" y="2034643"/>
                </a:lnTo>
                <a:lnTo>
                  <a:pt x="68540" y="2032791"/>
                </a:lnTo>
                <a:lnTo>
                  <a:pt x="63248" y="2030408"/>
                </a:lnTo>
                <a:lnTo>
                  <a:pt x="58484" y="2028026"/>
                </a:lnTo>
                <a:lnTo>
                  <a:pt x="53721" y="2025115"/>
                </a:lnTo>
                <a:lnTo>
                  <a:pt x="49222" y="2022468"/>
                </a:lnTo>
                <a:lnTo>
                  <a:pt x="44988" y="2019292"/>
                </a:lnTo>
                <a:lnTo>
                  <a:pt x="40754" y="2015851"/>
                </a:lnTo>
                <a:lnTo>
                  <a:pt x="36784" y="2012410"/>
                </a:lnTo>
                <a:lnTo>
                  <a:pt x="32815" y="2008704"/>
                </a:lnTo>
                <a:lnTo>
                  <a:pt x="29110" y="2004734"/>
                </a:lnTo>
                <a:lnTo>
                  <a:pt x="25405" y="2000764"/>
                </a:lnTo>
                <a:lnTo>
                  <a:pt x="22229" y="1996529"/>
                </a:lnTo>
                <a:lnTo>
                  <a:pt x="19054" y="1992029"/>
                </a:lnTo>
                <a:lnTo>
                  <a:pt x="16143" y="1987529"/>
                </a:lnTo>
                <a:lnTo>
                  <a:pt x="13232" y="1982765"/>
                </a:lnTo>
                <a:lnTo>
                  <a:pt x="11115" y="1978000"/>
                </a:lnTo>
                <a:lnTo>
                  <a:pt x="8733" y="1972971"/>
                </a:lnTo>
                <a:lnTo>
                  <a:pt x="6881" y="1967942"/>
                </a:lnTo>
                <a:lnTo>
                  <a:pt x="5028" y="1962913"/>
                </a:lnTo>
                <a:lnTo>
                  <a:pt x="3440" y="1957355"/>
                </a:lnTo>
                <a:lnTo>
                  <a:pt x="2117" y="1951797"/>
                </a:lnTo>
                <a:lnTo>
                  <a:pt x="1323" y="1946503"/>
                </a:lnTo>
                <a:lnTo>
                  <a:pt x="529" y="1940944"/>
                </a:lnTo>
                <a:lnTo>
                  <a:pt x="265" y="1934857"/>
                </a:lnTo>
                <a:lnTo>
                  <a:pt x="0" y="1929298"/>
                </a:lnTo>
                <a:lnTo>
                  <a:pt x="265" y="1924004"/>
                </a:lnTo>
                <a:lnTo>
                  <a:pt x="529" y="1918711"/>
                </a:lnTo>
                <a:lnTo>
                  <a:pt x="1059" y="1913417"/>
                </a:lnTo>
                <a:lnTo>
                  <a:pt x="1852" y="1908388"/>
                </a:lnTo>
                <a:lnTo>
                  <a:pt x="2911" y="1903359"/>
                </a:lnTo>
                <a:lnTo>
                  <a:pt x="4499" y="1898065"/>
                </a:lnTo>
                <a:lnTo>
                  <a:pt x="5822" y="1893301"/>
                </a:lnTo>
                <a:lnTo>
                  <a:pt x="7674" y="1888537"/>
                </a:lnTo>
                <a:lnTo>
                  <a:pt x="9791" y="1883772"/>
                </a:lnTo>
                <a:lnTo>
                  <a:pt x="11644" y="1879273"/>
                </a:lnTo>
                <a:lnTo>
                  <a:pt x="14290" y="1874773"/>
                </a:lnTo>
                <a:lnTo>
                  <a:pt x="16672" y="1870538"/>
                </a:lnTo>
                <a:lnTo>
                  <a:pt x="19583" y="1866568"/>
                </a:lnTo>
                <a:lnTo>
                  <a:pt x="22229" y="1862597"/>
                </a:lnTo>
                <a:lnTo>
                  <a:pt x="25405" y="1858627"/>
                </a:lnTo>
                <a:lnTo>
                  <a:pt x="28845" y="1854657"/>
                </a:lnTo>
                <a:lnTo>
                  <a:pt x="32285" y="1850951"/>
                </a:lnTo>
                <a:lnTo>
                  <a:pt x="35726" y="1847510"/>
                </a:lnTo>
                <a:lnTo>
                  <a:pt x="39431" y="1844334"/>
                </a:lnTo>
                <a:lnTo>
                  <a:pt x="43400" y="1841158"/>
                </a:lnTo>
                <a:lnTo>
                  <a:pt x="47634" y="1838246"/>
                </a:lnTo>
                <a:lnTo>
                  <a:pt x="51604" y="1835599"/>
                </a:lnTo>
                <a:lnTo>
                  <a:pt x="56103" y="1832688"/>
                </a:lnTo>
                <a:lnTo>
                  <a:pt x="60601" y="1830570"/>
                </a:lnTo>
                <a:lnTo>
                  <a:pt x="65100" y="1828188"/>
                </a:lnTo>
                <a:lnTo>
                  <a:pt x="69599" y="1826335"/>
                </a:lnTo>
                <a:lnTo>
                  <a:pt x="74362" y="1824218"/>
                </a:lnTo>
                <a:lnTo>
                  <a:pt x="79391" y="1822894"/>
                </a:lnTo>
                <a:lnTo>
                  <a:pt x="84154" y="1821571"/>
                </a:lnTo>
                <a:lnTo>
                  <a:pt x="89182" y="1820247"/>
                </a:lnTo>
                <a:lnTo>
                  <a:pt x="94210" y="1819189"/>
                </a:lnTo>
                <a:lnTo>
                  <a:pt x="99503" y="1818659"/>
                </a:lnTo>
                <a:lnTo>
                  <a:pt x="103737" y="1775516"/>
                </a:lnTo>
                <a:lnTo>
                  <a:pt x="106383" y="1751694"/>
                </a:lnTo>
                <a:lnTo>
                  <a:pt x="108765" y="1727078"/>
                </a:lnTo>
                <a:lnTo>
                  <a:pt x="112205" y="1701668"/>
                </a:lnTo>
                <a:lnTo>
                  <a:pt x="115646" y="1675993"/>
                </a:lnTo>
                <a:lnTo>
                  <a:pt x="119615" y="1650319"/>
                </a:lnTo>
                <a:lnTo>
                  <a:pt x="123585" y="1624909"/>
                </a:lnTo>
                <a:lnTo>
                  <a:pt x="126231" y="1609028"/>
                </a:lnTo>
                <a:lnTo>
                  <a:pt x="129142" y="1593676"/>
                </a:lnTo>
                <a:lnTo>
                  <a:pt x="132053" y="1578854"/>
                </a:lnTo>
                <a:lnTo>
                  <a:pt x="135228" y="1563767"/>
                </a:lnTo>
                <a:lnTo>
                  <a:pt x="138669" y="1549473"/>
                </a:lnTo>
                <a:lnTo>
                  <a:pt x="142374" y="1535710"/>
                </a:lnTo>
                <a:lnTo>
                  <a:pt x="146343" y="1521946"/>
                </a:lnTo>
                <a:lnTo>
                  <a:pt x="150313" y="1508976"/>
                </a:lnTo>
                <a:lnTo>
                  <a:pt x="155605" y="1493889"/>
                </a:lnTo>
                <a:lnTo>
                  <a:pt x="161163" y="1479332"/>
                </a:lnTo>
                <a:lnTo>
                  <a:pt x="166985" y="1464509"/>
                </a:lnTo>
                <a:lnTo>
                  <a:pt x="173071" y="1449951"/>
                </a:lnTo>
                <a:lnTo>
                  <a:pt x="179687" y="1435394"/>
                </a:lnTo>
                <a:lnTo>
                  <a:pt x="186568" y="1421365"/>
                </a:lnTo>
                <a:lnTo>
                  <a:pt x="193713" y="1407337"/>
                </a:lnTo>
                <a:lnTo>
                  <a:pt x="201387" y="1393309"/>
                </a:lnTo>
                <a:lnTo>
                  <a:pt x="209062" y="1379810"/>
                </a:lnTo>
                <a:lnTo>
                  <a:pt x="217265" y="1366046"/>
                </a:lnTo>
                <a:lnTo>
                  <a:pt x="225734" y="1352547"/>
                </a:lnTo>
                <a:lnTo>
                  <a:pt x="234467" y="1339048"/>
                </a:lnTo>
                <a:lnTo>
                  <a:pt x="243729" y="1325814"/>
                </a:lnTo>
                <a:lnTo>
                  <a:pt x="252991" y="1312844"/>
                </a:lnTo>
                <a:lnTo>
                  <a:pt x="262783" y="1299874"/>
                </a:lnTo>
                <a:lnTo>
                  <a:pt x="272574" y="1286905"/>
                </a:lnTo>
                <a:lnTo>
                  <a:pt x="282630" y="1274200"/>
                </a:lnTo>
                <a:lnTo>
                  <a:pt x="293216" y="1261495"/>
                </a:lnTo>
                <a:lnTo>
                  <a:pt x="304066" y="1249055"/>
                </a:lnTo>
                <a:lnTo>
                  <a:pt x="314916" y="1236614"/>
                </a:lnTo>
                <a:lnTo>
                  <a:pt x="326295" y="1224174"/>
                </a:lnTo>
                <a:lnTo>
                  <a:pt x="337674" y="1211734"/>
                </a:lnTo>
                <a:lnTo>
                  <a:pt x="349583" y="1199558"/>
                </a:lnTo>
                <a:lnTo>
                  <a:pt x="361756" y="1187118"/>
                </a:lnTo>
                <a:lnTo>
                  <a:pt x="374194" y="1174678"/>
                </a:lnTo>
                <a:lnTo>
                  <a:pt x="386896" y="1162767"/>
                </a:lnTo>
                <a:lnTo>
                  <a:pt x="399864" y="1150327"/>
                </a:lnTo>
                <a:lnTo>
                  <a:pt x="413095" y="1137886"/>
                </a:lnTo>
                <a:lnTo>
                  <a:pt x="440617" y="1113271"/>
                </a:lnTo>
                <a:lnTo>
                  <a:pt x="468933" y="1088125"/>
                </a:lnTo>
                <a:lnTo>
                  <a:pt x="469198" y="1087331"/>
                </a:lnTo>
                <a:lnTo>
                  <a:pt x="470786" y="1083890"/>
                </a:lnTo>
                <a:lnTo>
                  <a:pt x="472374" y="1079126"/>
                </a:lnTo>
                <a:lnTo>
                  <a:pt x="473961" y="1073303"/>
                </a:lnTo>
                <a:lnTo>
                  <a:pt x="475814" y="1066156"/>
                </a:lnTo>
                <a:lnTo>
                  <a:pt x="478460" y="1054510"/>
                </a:lnTo>
                <a:lnTo>
                  <a:pt x="479519" y="1049746"/>
                </a:lnTo>
                <a:lnTo>
                  <a:pt x="480577" y="1044982"/>
                </a:lnTo>
                <a:lnTo>
                  <a:pt x="481371" y="1039952"/>
                </a:lnTo>
                <a:lnTo>
                  <a:pt x="481900" y="1033865"/>
                </a:lnTo>
                <a:lnTo>
                  <a:pt x="482165" y="1026718"/>
                </a:lnTo>
                <a:lnTo>
                  <a:pt x="482430" y="1017719"/>
                </a:lnTo>
                <a:lnTo>
                  <a:pt x="482430" y="1010308"/>
                </a:lnTo>
                <a:lnTo>
                  <a:pt x="482165" y="1005279"/>
                </a:lnTo>
                <a:lnTo>
                  <a:pt x="481636" y="1001838"/>
                </a:lnTo>
                <a:lnTo>
                  <a:pt x="481106" y="999455"/>
                </a:lnTo>
                <a:lnTo>
                  <a:pt x="479254" y="994426"/>
                </a:lnTo>
                <a:lnTo>
                  <a:pt x="478460" y="990456"/>
                </a:lnTo>
                <a:lnTo>
                  <a:pt x="477402" y="984633"/>
                </a:lnTo>
                <a:lnTo>
                  <a:pt x="476343" y="978810"/>
                </a:lnTo>
                <a:lnTo>
                  <a:pt x="475549" y="973516"/>
                </a:lnTo>
                <a:lnTo>
                  <a:pt x="472903" y="964517"/>
                </a:lnTo>
                <a:lnTo>
                  <a:pt x="470786" y="957900"/>
                </a:lnTo>
                <a:lnTo>
                  <a:pt x="468933" y="953665"/>
                </a:lnTo>
                <a:lnTo>
                  <a:pt x="440617" y="928520"/>
                </a:lnTo>
                <a:lnTo>
                  <a:pt x="413095" y="903904"/>
                </a:lnTo>
                <a:lnTo>
                  <a:pt x="399864" y="891463"/>
                </a:lnTo>
                <a:lnTo>
                  <a:pt x="386896" y="879288"/>
                </a:lnTo>
                <a:lnTo>
                  <a:pt x="374194" y="866848"/>
                </a:lnTo>
                <a:lnTo>
                  <a:pt x="361756" y="854407"/>
                </a:lnTo>
                <a:lnTo>
                  <a:pt x="349583" y="841967"/>
                </a:lnTo>
                <a:lnTo>
                  <a:pt x="337674" y="829792"/>
                </a:lnTo>
                <a:lnTo>
                  <a:pt x="326295" y="817351"/>
                </a:lnTo>
                <a:lnTo>
                  <a:pt x="314916" y="804911"/>
                </a:lnTo>
                <a:lnTo>
                  <a:pt x="304066" y="792736"/>
                </a:lnTo>
                <a:lnTo>
                  <a:pt x="293216" y="780031"/>
                </a:lnTo>
                <a:lnTo>
                  <a:pt x="282630" y="767590"/>
                </a:lnTo>
                <a:lnTo>
                  <a:pt x="272574" y="754885"/>
                </a:lnTo>
                <a:lnTo>
                  <a:pt x="262783" y="742180"/>
                </a:lnTo>
                <a:lnTo>
                  <a:pt x="252991" y="728946"/>
                </a:lnTo>
                <a:lnTo>
                  <a:pt x="243729" y="715712"/>
                </a:lnTo>
                <a:lnTo>
                  <a:pt x="234467" y="702478"/>
                </a:lnTo>
                <a:lnTo>
                  <a:pt x="225734" y="689243"/>
                </a:lnTo>
                <a:lnTo>
                  <a:pt x="217265" y="675480"/>
                </a:lnTo>
                <a:lnTo>
                  <a:pt x="209062" y="661981"/>
                </a:lnTo>
                <a:lnTo>
                  <a:pt x="201387" y="648217"/>
                </a:lnTo>
                <a:lnTo>
                  <a:pt x="193713" y="634188"/>
                </a:lnTo>
                <a:lnTo>
                  <a:pt x="186568" y="620160"/>
                </a:lnTo>
                <a:lnTo>
                  <a:pt x="179687" y="606132"/>
                </a:lnTo>
                <a:lnTo>
                  <a:pt x="173071" y="591839"/>
                </a:lnTo>
                <a:lnTo>
                  <a:pt x="166985" y="577016"/>
                </a:lnTo>
                <a:lnTo>
                  <a:pt x="161163" y="562458"/>
                </a:lnTo>
                <a:lnTo>
                  <a:pt x="155605" y="547636"/>
                </a:lnTo>
                <a:lnTo>
                  <a:pt x="150313" y="532814"/>
                </a:lnTo>
                <a:lnTo>
                  <a:pt x="146343" y="519579"/>
                </a:lnTo>
                <a:lnTo>
                  <a:pt x="142374" y="506080"/>
                </a:lnTo>
                <a:lnTo>
                  <a:pt x="138669" y="492052"/>
                </a:lnTo>
                <a:lnTo>
                  <a:pt x="135228" y="477759"/>
                </a:lnTo>
                <a:lnTo>
                  <a:pt x="132053" y="462936"/>
                </a:lnTo>
                <a:lnTo>
                  <a:pt x="129142" y="447849"/>
                </a:lnTo>
                <a:lnTo>
                  <a:pt x="126231" y="432762"/>
                </a:lnTo>
                <a:lnTo>
                  <a:pt x="123585" y="416881"/>
                </a:lnTo>
                <a:lnTo>
                  <a:pt x="118292" y="385648"/>
                </a:lnTo>
                <a:lnTo>
                  <a:pt x="113793" y="353886"/>
                </a:lnTo>
                <a:lnTo>
                  <a:pt x="110088" y="322653"/>
                </a:lnTo>
                <a:lnTo>
                  <a:pt x="106383" y="292214"/>
                </a:lnTo>
                <a:lnTo>
                  <a:pt x="102678" y="255952"/>
                </a:lnTo>
                <a:lnTo>
                  <a:pt x="99503" y="223131"/>
                </a:lnTo>
                <a:lnTo>
                  <a:pt x="94210" y="222337"/>
                </a:lnTo>
                <a:lnTo>
                  <a:pt x="89182" y="221543"/>
                </a:lnTo>
                <a:lnTo>
                  <a:pt x="84154" y="220219"/>
                </a:lnTo>
                <a:lnTo>
                  <a:pt x="79391" y="218896"/>
                </a:lnTo>
                <a:lnTo>
                  <a:pt x="74362" y="217308"/>
                </a:lnTo>
                <a:lnTo>
                  <a:pt x="69599" y="215455"/>
                </a:lnTo>
                <a:lnTo>
                  <a:pt x="65100" y="213602"/>
                </a:lnTo>
                <a:lnTo>
                  <a:pt x="60601" y="211220"/>
                </a:lnTo>
                <a:lnTo>
                  <a:pt x="56103" y="208838"/>
                </a:lnTo>
                <a:lnTo>
                  <a:pt x="51604" y="206191"/>
                </a:lnTo>
                <a:lnTo>
                  <a:pt x="47634" y="203544"/>
                </a:lnTo>
                <a:lnTo>
                  <a:pt x="43400" y="200368"/>
                </a:lnTo>
                <a:lnTo>
                  <a:pt x="39431" y="197191"/>
                </a:lnTo>
                <a:lnTo>
                  <a:pt x="35726" y="194280"/>
                </a:lnTo>
                <a:lnTo>
                  <a:pt x="32285" y="190574"/>
                </a:lnTo>
                <a:lnTo>
                  <a:pt x="28845" y="186869"/>
                </a:lnTo>
                <a:lnTo>
                  <a:pt x="25405" y="183163"/>
                </a:lnTo>
                <a:lnTo>
                  <a:pt x="22229" y="179193"/>
                </a:lnTo>
                <a:lnTo>
                  <a:pt x="19583" y="174958"/>
                </a:lnTo>
                <a:lnTo>
                  <a:pt x="16672" y="171252"/>
                </a:lnTo>
                <a:lnTo>
                  <a:pt x="14290" y="166753"/>
                </a:lnTo>
                <a:lnTo>
                  <a:pt x="11644" y="162253"/>
                </a:lnTo>
                <a:lnTo>
                  <a:pt x="9791" y="157753"/>
                </a:lnTo>
                <a:lnTo>
                  <a:pt x="7674" y="152989"/>
                </a:lnTo>
                <a:lnTo>
                  <a:pt x="5822" y="148225"/>
                </a:lnTo>
                <a:lnTo>
                  <a:pt x="4499" y="143460"/>
                </a:lnTo>
                <a:lnTo>
                  <a:pt x="2911" y="138166"/>
                </a:lnTo>
                <a:lnTo>
                  <a:pt x="1852" y="133137"/>
                </a:lnTo>
                <a:lnTo>
                  <a:pt x="1059" y="128108"/>
                </a:lnTo>
                <a:lnTo>
                  <a:pt x="529" y="122815"/>
                </a:lnTo>
                <a:lnTo>
                  <a:pt x="265" y="117786"/>
                </a:lnTo>
                <a:lnTo>
                  <a:pt x="0" y="112227"/>
                </a:lnTo>
                <a:lnTo>
                  <a:pt x="265" y="106404"/>
                </a:lnTo>
                <a:lnTo>
                  <a:pt x="529" y="100846"/>
                </a:lnTo>
                <a:lnTo>
                  <a:pt x="1323" y="95287"/>
                </a:lnTo>
                <a:lnTo>
                  <a:pt x="2117" y="89729"/>
                </a:lnTo>
                <a:lnTo>
                  <a:pt x="3440" y="84435"/>
                </a:lnTo>
                <a:lnTo>
                  <a:pt x="5028" y="78877"/>
                </a:lnTo>
                <a:lnTo>
                  <a:pt x="6881" y="73583"/>
                </a:lnTo>
                <a:lnTo>
                  <a:pt x="8733" y="68554"/>
                </a:lnTo>
                <a:lnTo>
                  <a:pt x="11115" y="63525"/>
                </a:lnTo>
                <a:lnTo>
                  <a:pt x="13232" y="58761"/>
                </a:lnTo>
                <a:lnTo>
                  <a:pt x="16143" y="53996"/>
                </a:lnTo>
                <a:lnTo>
                  <a:pt x="19054" y="49497"/>
                </a:lnTo>
                <a:lnTo>
                  <a:pt x="22229" y="45262"/>
                </a:lnTo>
                <a:lnTo>
                  <a:pt x="25405" y="41027"/>
                </a:lnTo>
                <a:lnTo>
                  <a:pt x="29110" y="36792"/>
                </a:lnTo>
                <a:lnTo>
                  <a:pt x="32815" y="32821"/>
                </a:lnTo>
                <a:lnTo>
                  <a:pt x="36784" y="29380"/>
                </a:lnTo>
                <a:lnTo>
                  <a:pt x="40754" y="25675"/>
                </a:lnTo>
                <a:lnTo>
                  <a:pt x="44988" y="22499"/>
                </a:lnTo>
                <a:lnTo>
                  <a:pt x="49222" y="19058"/>
                </a:lnTo>
                <a:lnTo>
                  <a:pt x="53721" y="16411"/>
                </a:lnTo>
                <a:lnTo>
                  <a:pt x="58484" y="13499"/>
                </a:lnTo>
                <a:lnTo>
                  <a:pt x="63248" y="11382"/>
                </a:lnTo>
                <a:lnTo>
                  <a:pt x="68540" y="9000"/>
                </a:lnTo>
                <a:lnTo>
                  <a:pt x="73569" y="6882"/>
                </a:lnTo>
                <a:lnTo>
                  <a:pt x="78861" y="5029"/>
                </a:lnTo>
                <a:lnTo>
                  <a:pt x="83889" y="3706"/>
                </a:lnTo>
                <a:lnTo>
                  <a:pt x="89447" y="2382"/>
                </a:lnTo>
                <a:lnTo>
                  <a:pt x="94739" y="1324"/>
                </a:lnTo>
                <a:lnTo>
                  <a:pt x="100561" y="530"/>
                </a:lnTo>
                <a:lnTo>
                  <a:pt x="106119" y="265"/>
                </a:lnTo>
                <a:lnTo>
                  <a:pt x="1119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6275907" y="2398888"/>
            <a:ext cx="655032" cy="653640"/>
          </a:xfrm>
          <a:custGeom>
            <a:avLst/>
            <a:gdLst>
              <a:gd name="T0" fmla="*/ 2147483646 w 5440"/>
              <a:gd name="T1" fmla="*/ 2147483646 h 5267"/>
              <a:gd name="T2" fmla="*/ 2147483646 w 5440"/>
              <a:gd name="T3" fmla="*/ 2147483646 h 5267"/>
              <a:gd name="T4" fmla="*/ 2147483646 w 5440"/>
              <a:gd name="T5" fmla="*/ 2147483646 h 5267"/>
              <a:gd name="T6" fmla="*/ 2147483646 w 5440"/>
              <a:gd name="T7" fmla="*/ 2147483646 h 5267"/>
              <a:gd name="T8" fmla="*/ 2147483646 w 5440"/>
              <a:gd name="T9" fmla="*/ 2147483646 h 5267"/>
              <a:gd name="T10" fmla="*/ 2147483646 w 5440"/>
              <a:gd name="T11" fmla="*/ 2147483646 h 5267"/>
              <a:gd name="T12" fmla="*/ 2147483646 w 5440"/>
              <a:gd name="T13" fmla="*/ 2147483646 h 5267"/>
              <a:gd name="T14" fmla="*/ 2147483646 w 5440"/>
              <a:gd name="T15" fmla="*/ 2147483646 h 5267"/>
              <a:gd name="T16" fmla="*/ 2147483646 w 5440"/>
              <a:gd name="T17" fmla="*/ 2147483646 h 5267"/>
              <a:gd name="T18" fmla="*/ 2147483646 w 5440"/>
              <a:gd name="T19" fmla="*/ 2147483646 h 5267"/>
              <a:gd name="T20" fmla="*/ 2147483646 w 5440"/>
              <a:gd name="T21" fmla="*/ 2147483646 h 5267"/>
              <a:gd name="T22" fmla="*/ 2147483646 w 5440"/>
              <a:gd name="T23" fmla="*/ 2147483646 h 5267"/>
              <a:gd name="T24" fmla="*/ 2147483646 w 5440"/>
              <a:gd name="T25" fmla="*/ 2147483646 h 5267"/>
              <a:gd name="T26" fmla="*/ 2147483646 w 5440"/>
              <a:gd name="T27" fmla="*/ 2147483646 h 5267"/>
              <a:gd name="T28" fmla="*/ 2147483646 w 5440"/>
              <a:gd name="T29" fmla="*/ 2147483646 h 5267"/>
              <a:gd name="T30" fmla="*/ 429445831 w 5440"/>
              <a:gd name="T31" fmla="*/ 2147483646 h 5267"/>
              <a:gd name="T32" fmla="*/ 85840210 w 5440"/>
              <a:gd name="T33" fmla="*/ 2147483646 h 5267"/>
              <a:gd name="T34" fmla="*/ 1545979988 w 5440"/>
              <a:gd name="T35" fmla="*/ 2147483646 h 5267"/>
              <a:gd name="T36" fmla="*/ 2147483646 w 5440"/>
              <a:gd name="T37" fmla="*/ 2147483646 h 5267"/>
              <a:gd name="T38" fmla="*/ 2147483646 w 5440"/>
              <a:gd name="T39" fmla="*/ 2147483646 h 5267"/>
              <a:gd name="T40" fmla="*/ 2147483646 w 5440"/>
              <a:gd name="T41" fmla="*/ 2147483646 h 5267"/>
              <a:gd name="T42" fmla="*/ 2147483646 w 5440"/>
              <a:gd name="T43" fmla="*/ 2147483646 h 5267"/>
              <a:gd name="T44" fmla="*/ 2147483646 w 5440"/>
              <a:gd name="T45" fmla="*/ 2147483646 h 5267"/>
              <a:gd name="T46" fmla="*/ 2147483646 w 5440"/>
              <a:gd name="T47" fmla="*/ 2147483646 h 5267"/>
              <a:gd name="T48" fmla="*/ 2147483646 w 5440"/>
              <a:gd name="T49" fmla="*/ 2147483646 h 5267"/>
              <a:gd name="T50" fmla="*/ 2147483646 w 5440"/>
              <a:gd name="T51" fmla="*/ 2147483646 h 5267"/>
              <a:gd name="T52" fmla="*/ 2147483646 w 5440"/>
              <a:gd name="T53" fmla="*/ 2147483646 h 5267"/>
              <a:gd name="T54" fmla="*/ 2147483646 w 5440"/>
              <a:gd name="T55" fmla="*/ 2147483646 h 5267"/>
              <a:gd name="T56" fmla="*/ 2147483646 w 5440"/>
              <a:gd name="T57" fmla="*/ 2147483646 h 5267"/>
              <a:gd name="T58" fmla="*/ 2147483646 w 5440"/>
              <a:gd name="T59" fmla="*/ 2147483646 h 5267"/>
              <a:gd name="T60" fmla="*/ 2147483646 w 5440"/>
              <a:gd name="T61" fmla="*/ 2147483646 h 5267"/>
              <a:gd name="T62" fmla="*/ 2147483646 w 5440"/>
              <a:gd name="T63" fmla="*/ 2147483646 h 5267"/>
              <a:gd name="T64" fmla="*/ 2147483646 w 5440"/>
              <a:gd name="T65" fmla="*/ 2147483646 h 5267"/>
              <a:gd name="T66" fmla="*/ 2147483646 w 5440"/>
              <a:gd name="T67" fmla="*/ 2147483646 h 5267"/>
              <a:gd name="T68" fmla="*/ 2147483646 w 5440"/>
              <a:gd name="T69" fmla="*/ 2147483646 h 5267"/>
              <a:gd name="T70" fmla="*/ 2147483646 w 5440"/>
              <a:gd name="T71" fmla="*/ 2147483646 h 5267"/>
              <a:gd name="T72" fmla="*/ 2147483646 w 5440"/>
              <a:gd name="T73" fmla="*/ 2147483646 h 5267"/>
              <a:gd name="T74" fmla="*/ 2147483646 w 5440"/>
              <a:gd name="T75" fmla="*/ 2147483646 h 5267"/>
              <a:gd name="T76" fmla="*/ 2147483646 w 5440"/>
              <a:gd name="T77" fmla="*/ 2147483646 h 5267"/>
              <a:gd name="T78" fmla="*/ 2147483646 w 5440"/>
              <a:gd name="T79" fmla="*/ 2147483646 h 5267"/>
              <a:gd name="T80" fmla="*/ 2147483646 w 5440"/>
              <a:gd name="T81" fmla="*/ 2147483646 h 5267"/>
              <a:gd name="T82" fmla="*/ 2147483646 w 5440"/>
              <a:gd name="T83" fmla="*/ 2147483646 h 5267"/>
              <a:gd name="T84" fmla="*/ 2147483646 w 5440"/>
              <a:gd name="T85" fmla="*/ 2147483646 h 5267"/>
              <a:gd name="T86" fmla="*/ 2147483646 w 5440"/>
              <a:gd name="T87" fmla="*/ 2147483646 h 5267"/>
              <a:gd name="T88" fmla="*/ 2147483646 w 5440"/>
              <a:gd name="T89" fmla="*/ 2147483646 h 5267"/>
              <a:gd name="T90" fmla="*/ 2147483646 w 5440"/>
              <a:gd name="T91" fmla="*/ 2147483646 h 5267"/>
              <a:gd name="T92" fmla="*/ 2147483646 w 5440"/>
              <a:gd name="T93" fmla="*/ 2147483646 h 5267"/>
              <a:gd name="T94" fmla="*/ 2147483646 w 5440"/>
              <a:gd name="T95" fmla="*/ 2147483646 h 5267"/>
              <a:gd name="T96" fmla="*/ 2147483646 w 5440"/>
              <a:gd name="T97" fmla="*/ 2147483646 h 5267"/>
              <a:gd name="T98" fmla="*/ 2147483646 w 5440"/>
              <a:gd name="T99" fmla="*/ 2147483646 h 5267"/>
              <a:gd name="T100" fmla="*/ 2147483646 w 5440"/>
              <a:gd name="T101" fmla="*/ 2147483646 h 5267"/>
              <a:gd name="T102" fmla="*/ 2147483646 w 5440"/>
              <a:gd name="T103" fmla="*/ 2147483646 h 5267"/>
              <a:gd name="T104" fmla="*/ 2147483646 w 5440"/>
              <a:gd name="T105" fmla="*/ 2147483646 h 5267"/>
              <a:gd name="T106" fmla="*/ 2147483646 w 5440"/>
              <a:gd name="T107" fmla="*/ 2147483646 h 5267"/>
              <a:gd name="T108" fmla="*/ 2147483646 w 5440"/>
              <a:gd name="T109" fmla="*/ 2147483646 h 526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440" h="5267">
                <a:moveTo>
                  <a:pt x="1521" y="2392"/>
                </a:moveTo>
                <a:lnTo>
                  <a:pt x="1521" y="2392"/>
                </a:lnTo>
                <a:lnTo>
                  <a:pt x="1525" y="2395"/>
                </a:lnTo>
                <a:lnTo>
                  <a:pt x="2073" y="2944"/>
                </a:lnTo>
                <a:lnTo>
                  <a:pt x="2265" y="2753"/>
                </a:lnTo>
                <a:lnTo>
                  <a:pt x="2058" y="2546"/>
                </a:lnTo>
                <a:lnTo>
                  <a:pt x="1964" y="2452"/>
                </a:lnTo>
                <a:lnTo>
                  <a:pt x="2443" y="1974"/>
                </a:lnTo>
                <a:lnTo>
                  <a:pt x="2506" y="1981"/>
                </a:lnTo>
                <a:lnTo>
                  <a:pt x="2531" y="1984"/>
                </a:lnTo>
                <a:lnTo>
                  <a:pt x="2554" y="1985"/>
                </a:lnTo>
                <a:lnTo>
                  <a:pt x="2579" y="1984"/>
                </a:lnTo>
                <a:lnTo>
                  <a:pt x="2603" y="1981"/>
                </a:lnTo>
                <a:lnTo>
                  <a:pt x="2628" y="1978"/>
                </a:lnTo>
                <a:lnTo>
                  <a:pt x="2651" y="1973"/>
                </a:lnTo>
                <a:lnTo>
                  <a:pt x="2300" y="1621"/>
                </a:lnTo>
                <a:lnTo>
                  <a:pt x="2288" y="1611"/>
                </a:lnTo>
                <a:lnTo>
                  <a:pt x="2277" y="1601"/>
                </a:lnTo>
                <a:lnTo>
                  <a:pt x="2287" y="1564"/>
                </a:lnTo>
                <a:lnTo>
                  <a:pt x="2295" y="1528"/>
                </a:lnTo>
                <a:lnTo>
                  <a:pt x="2302" y="1490"/>
                </a:lnTo>
                <a:lnTo>
                  <a:pt x="2308" y="1454"/>
                </a:lnTo>
                <a:lnTo>
                  <a:pt x="2313" y="1416"/>
                </a:lnTo>
                <a:lnTo>
                  <a:pt x="2316" y="1379"/>
                </a:lnTo>
                <a:lnTo>
                  <a:pt x="2318" y="1340"/>
                </a:lnTo>
                <a:lnTo>
                  <a:pt x="2320" y="1303"/>
                </a:lnTo>
                <a:lnTo>
                  <a:pt x="2320" y="1265"/>
                </a:lnTo>
                <a:lnTo>
                  <a:pt x="2318" y="1227"/>
                </a:lnTo>
                <a:lnTo>
                  <a:pt x="2316" y="1190"/>
                </a:lnTo>
                <a:lnTo>
                  <a:pt x="2311" y="1152"/>
                </a:lnTo>
                <a:lnTo>
                  <a:pt x="2307" y="1115"/>
                </a:lnTo>
                <a:lnTo>
                  <a:pt x="2301" y="1077"/>
                </a:lnTo>
                <a:lnTo>
                  <a:pt x="2293" y="1041"/>
                </a:lnTo>
                <a:lnTo>
                  <a:pt x="2284" y="1004"/>
                </a:lnTo>
                <a:lnTo>
                  <a:pt x="2275" y="967"/>
                </a:lnTo>
                <a:lnTo>
                  <a:pt x="2263" y="931"/>
                </a:lnTo>
                <a:lnTo>
                  <a:pt x="2252" y="895"/>
                </a:lnTo>
                <a:lnTo>
                  <a:pt x="2238" y="859"/>
                </a:lnTo>
                <a:lnTo>
                  <a:pt x="2222" y="824"/>
                </a:lnTo>
                <a:lnTo>
                  <a:pt x="2207" y="789"/>
                </a:lnTo>
                <a:lnTo>
                  <a:pt x="2190" y="754"/>
                </a:lnTo>
                <a:lnTo>
                  <a:pt x="2171" y="720"/>
                </a:lnTo>
                <a:lnTo>
                  <a:pt x="2152" y="687"/>
                </a:lnTo>
                <a:lnTo>
                  <a:pt x="2131" y="654"/>
                </a:lnTo>
                <a:lnTo>
                  <a:pt x="2109" y="621"/>
                </a:lnTo>
                <a:lnTo>
                  <a:pt x="2085" y="590"/>
                </a:lnTo>
                <a:lnTo>
                  <a:pt x="2061" y="558"/>
                </a:lnTo>
                <a:lnTo>
                  <a:pt x="2035" y="528"/>
                </a:lnTo>
                <a:lnTo>
                  <a:pt x="2008" y="498"/>
                </a:lnTo>
                <a:lnTo>
                  <a:pt x="1980" y="469"/>
                </a:lnTo>
                <a:lnTo>
                  <a:pt x="1952" y="441"/>
                </a:lnTo>
                <a:lnTo>
                  <a:pt x="1922" y="414"/>
                </a:lnTo>
                <a:lnTo>
                  <a:pt x="1892" y="389"/>
                </a:lnTo>
                <a:lnTo>
                  <a:pt x="1860" y="365"/>
                </a:lnTo>
                <a:lnTo>
                  <a:pt x="1828" y="341"/>
                </a:lnTo>
                <a:lnTo>
                  <a:pt x="1797" y="319"/>
                </a:lnTo>
                <a:lnTo>
                  <a:pt x="1764" y="299"/>
                </a:lnTo>
                <a:lnTo>
                  <a:pt x="1731" y="279"/>
                </a:lnTo>
                <a:lnTo>
                  <a:pt x="1697" y="260"/>
                </a:lnTo>
                <a:lnTo>
                  <a:pt x="1663" y="244"/>
                </a:lnTo>
                <a:lnTo>
                  <a:pt x="1628" y="228"/>
                </a:lnTo>
                <a:lnTo>
                  <a:pt x="1593" y="212"/>
                </a:lnTo>
                <a:lnTo>
                  <a:pt x="1558" y="199"/>
                </a:lnTo>
                <a:lnTo>
                  <a:pt x="1523" y="187"/>
                </a:lnTo>
                <a:lnTo>
                  <a:pt x="1486" y="176"/>
                </a:lnTo>
                <a:lnTo>
                  <a:pt x="1450" y="165"/>
                </a:lnTo>
                <a:lnTo>
                  <a:pt x="1414" y="157"/>
                </a:lnTo>
                <a:lnTo>
                  <a:pt x="1376" y="150"/>
                </a:lnTo>
                <a:lnTo>
                  <a:pt x="1340" y="143"/>
                </a:lnTo>
                <a:lnTo>
                  <a:pt x="1302" y="139"/>
                </a:lnTo>
                <a:lnTo>
                  <a:pt x="1265" y="134"/>
                </a:lnTo>
                <a:lnTo>
                  <a:pt x="1228" y="131"/>
                </a:lnTo>
                <a:lnTo>
                  <a:pt x="1191" y="130"/>
                </a:lnTo>
                <a:lnTo>
                  <a:pt x="1153" y="129"/>
                </a:lnTo>
                <a:lnTo>
                  <a:pt x="1116" y="130"/>
                </a:lnTo>
                <a:lnTo>
                  <a:pt x="1078" y="133"/>
                </a:lnTo>
                <a:lnTo>
                  <a:pt x="1041" y="136"/>
                </a:lnTo>
                <a:lnTo>
                  <a:pt x="1003" y="140"/>
                </a:lnTo>
                <a:lnTo>
                  <a:pt x="967" y="146"/>
                </a:lnTo>
                <a:lnTo>
                  <a:pt x="929" y="153"/>
                </a:lnTo>
                <a:lnTo>
                  <a:pt x="893" y="161"/>
                </a:lnTo>
                <a:lnTo>
                  <a:pt x="857" y="170"/>
                </a:lnTo>
                <a:lnTo>
                  <a:pt x="1514" y="827"/>
                </a:lnTo>
                <a:lnTo>
                  <a:pt x="1341" y="1470"/>
                </a:lnTo>
                <a:lnTo>
                  <a:pt x="697" y="1642"/>
                </a:lnTo>
                <a:lnTo>
                  <a:pt x="41" y="986"/>
                </a:lnTo>
                <a:lnTo>
                  <a:pt x="31" y="1022"/>
                </a:lnTo>
                <a:lnTo>
                  <a:pt x="23" y="1059"/>
                </a:lnTo>
                <a:lnTo>
                  <a:pt x="16" y="1096"/>
                </a:lnTo>
                <a:lnTo>
                  <a:pt x="10" y="1133"/>
                </a:lnTo>
                <a:lnTo>
                  <a:pt x="7" y="1170"/>
                </a:lnTo>
                <a:lnTo>
                  <a:pt x="3" y="1208"/>
                </a:lnTo>
                <a:lnTo>
                  <a:pt x="1" y="1245"/>
                </a:lnTo>
                <a:lnTo>
                  <a:pt x="0" y="1283"/>
                </a:lnTo>
                <a:lnTo>
                  <a:pt x="1" y="1320"/>
                </a:lnTo>
                <a:lnTo>
                  <a:pt x="2" y="1358"/>
                </a:lnTo>
                <a:lnTo>
                  <a:pt x="4" y="1394"/>
                </a:lnTo>
                <a:lnTo>
                  <a:pt x="9" y="1431"/>
                </a:lnTo>
                <a:lnTo>
                  <a:pt x="14" y="1469"/>
                </a:lnTo>
                <a:lnTo>
                  <a:pt x="21" y="1505"/>
                </a:lnTo>
                <a:lnTo>
                  <a:pt x="28" y="1543"/>
                </a:lnTo>
                <a:lnTo>
                  <a:pt x="36" y="1579"/>
                </a:lnTo>
                <a:lnTo>
                  <a:pt x="47" y="1615"/>
                </a:lnTo>
                <a:lnTo>
                  <a:pt x="57" y="1652"/>
                </a:lnTo>
                <a:lnTo>
                  <a:pt x="70" y="1687"/>
                </a:lnTo>
                <a:lnTo>
                  <a:pt x="84" y="1722"/>
                </a:lnTo>
                <a:lnTo>
                  <a:pt x="98" y="1757"/>
                </a:lnTo>
                <a:lnTo>
                  <a:pt x="115" y="1793"/>
                </a:lnTo>
                <a:lnTo>
                  <a:pt x="131" y="1826"/>
                </a:lnTo>
                <a:lnTo>
                  <a:pt x="150" y="1860"/>
                </a:lnTo>
                <a:lnTo>
                  <a:pt x="170" y="1893"/>
                </a:lnTo>
                <a:lnTo>
                  <a:pt x="190" y="1926"/>
                </a:lnTo>
                <a:lnTo>
                  <a:pt x="212" y="1958"/>
                </a:lnTo>
                <a:lnTo>
                  <a:pt x="235" y="1989"/>
                </a:lnTo>
                <a:lnTo>
                  <a:pt x="260" y="2021"/>
                </a:lnTo>
                <a:lnTo>
                  <a:pt x="285" y="2052"/>
                </a:lnTo>
                <a:lnTo>
                  <a:pt x="312" y="2081"/>
                </a:lnTo>
                <a:lnTo>
                  <a:pt x="340" y="2109"/>
                </a:lnTo>
                <a:lnTo>
                  <a:pt x="370" y="2138"/>
                </a:lnTo>
                <a:lnTo>
                  <a:pt x="401" y="2166"/>
                </a:lnTo>
                <a:lnTo>
                  <a:pt x="434" y="2193"/>
                </a:lnTo>
                <a:lnTo>
                  <a:pt x="466" y="2219"/>
                </a:lnTo>
                <a:lnTo>
                  <a:pt x="499" y="2243"/>
                </a:lnTo>
                <a:lnTo>
                  <a:pt x="533" y="2266"/>
                </a:lnTo>
                <a:lnTo>
                  <a:pt x="567" y="2287"/>
                </a:lnTo>
                <a:lnTo>
                  <a:pt x="602" y="2307"/>
                </a:lnTo>
                <a:lnTo>
                  <a:pt x="639" y="2326"/>
                </a:lnTo>
                <a:lnTo>
                  <a:pt x="675" y="2343"/>
                </a:lnTo>
                <a:lnTo>
                  <a:pt x="711" y="2359"/>
                </a:lnTo>
                <a:lnTo>
                  <a:pt x="748" y="2374"/>
                </a:lnTo>
                <a:lnTo>
                  <a:pt x="785" y="2387"/>
                </a:lnTo>
                <a:lnTo>
                  <a:pt x="823" y="2400"/>
                </a:lnTo>
                <a:lnTo>
                  <a:pt x="861" y="2410"/>
                </a:lnTo>
                <a:lnTo>
                  <a:pt x="900" y="2420"/>
                </a:lnTo>
                <a:lnTo>
                  <a:pt x="939" y="2428"/>
                </a:lnTo>
                <a:lnTo>
                  <a:pt x="977" y="2435"/>
                </a:lnTo>
                <a:lnTo>
                  <a:pt x="1016" y="2441"/>
                </a:lnTo>
                <a:lnTo>
                  <a:pt x="1055" y="2444"/>
                </a:lnTo>
                <a:lnTo>
                  <a:pt x="1095" y="2448"/>
                </a:lnTo>
                <a:lnTo>
                  <a:pt x="1133" y="2449"/>
                </a:lnTo>
                <a:lnTo>
                  <a:pt x="1173" y="2449"/>
                </a:lnTo>
                <a:lnTo>
                  <a:pt x="1212" y="2448"/>
                </a:lnTo>
                <a:lnTo>
                  <a:pt x="1252" y="2445"/>
                </a:lnTo>
                <a:lnTo>
                  <a:pt x="1290" y="2442"/>
                </a:lnTo>
                <a:lnTo>
                  <a:pt x="1329" y="2437"/>
                </a:lnTo>
                <a:lnTo>
                  <a:pt x="1368" y="2430"/>
                </a:lnTo>
                <a:lnTo>
                  <a:pt x="1406" y="2422"/>
                </a:lnTo>
                <a:lnTo>
                  <a:pt x="1445" y="2414"/>
                </a:lnTo>
                <a:lnTo>
                  <a:pt x="1484" y="2403"/>
                </a:lnTo>
                <a:lnTo>
                  <a:pt x="1521" y="2392"/>
                </a:lnTo>
                <a:close/>
                <a:moveTo>
                  <a:pt x="3463" y="2785"/>
                </a:moveTo>
                <a:lnTo>
                  <a:pt x="3463" y="2785"/>
                </a:lnTo>
                <a:lnTo>
                  <a:pt x="3459" y="2803"/>
                </a:lnTo>
                <a:lnTo>
                  <a:pt x="3457" y="2821"/>
                </a:lnTo>
                <a:lnTo>
                  <a:pt x="3454" y="2838"/>
                </a:lnTo>
                <a:lnTo>
                  <a:pt x="3453" y="2857"/>
                </a:lnTo>
                <a:lnTo>
                  <a:pt x="3452" y="2876"/>
                </a:lnTo>
                <a:lnTo>
                  <a:pt x="3452" y="2893"/>
                </a:lnTo>
                <a:lnTo>
                  <a:pt x="3453" y="2912"/>
                </a:lnTo>
                <a:lnTo>
                  <a:pt x="3454" y="2931"/>
                </a:lnTo>
                <a:lnTo>
                  <a:pt x="3461" y="2994"/>
                </a:lnTo>
                <a:lnTo>
                  <a:pt x="3417" y="3039"/>
                </a:lnTo>
                <a:lnTo>
                  <a:pt x="3077" y="3379"/>
                </a:lnTo>
                <a:lnTo>
                  <a:pt x="2984" y="3472"/>
                </a:lnTo>
                <a:lnTo>
                  <a:pt x="2684" y="3172"/>
                </a:lnTo>
                <a:lnTo>
                  <a:pt x="2493" y="3363"/>
                </a:lnTo>
                <a:lnTo>
                  <a:pt x="4228" y="5098"/>
                </a:lnTo>
                <a:lnTo>
                  <a:pt x="4248" y="5117"/>
                </a:lnTo>
                <a:lnTo>
                  <a:pt x="4269" y="5136"/>
                </a:lnTo>
                <a:lnTo>
                  <a:pt x="4291" y="5152"/>
                </a:lnTo>
                <a:lnTo>
                  <a:pt x="4314" y="5168"/>
                </a:lnTo>
                <a:lnTo>
                  <a:pt x="4336" y="5183"/>
                </a:lnTo>
                <a:lnTo>
                  <a:pt x="4361" y="5195"/>
                </a:lnTo>
                <a:lnTo>
                  <a:pt x="4384" y="5207"/>
                </a:lnTo>
                <a:lnTo>
                  <a:pt x="4409" y="5218"/>
                </a:lnTo>
                <a:lnTo>
                  <a:pt x="4433" y="5227"/>
                </a:lnTo>
                <a:lnTo>
                  <a:pt x="4459" y="5235"/>
                </a:lnTo>
                <a:lnTo>
                  <a:pt x="4485" y="5242"/>
                </a:lnTo>
                <a:lnTo>
                  <a:pt x="4511" y="5248"/>
                </a:lnTo>
                <a:lnTo>
                  <a:pt x="4536" y="5253"/>
                </a:lnTo>
                <a:lnTo>
                  <a:pt x="4562" y="5255"/>
                </a:lnTo>
                <a:lnTo>
                  <a:pt x="4588" y="5258"/>
                </a:lnTo>
                <a:lnTo>
                  <a:pt x="4615" y="5259"/>
                </a:lnTo>
                <a:lnTo>
                  <a:pt x="4641" y="5258"/>
                </a:lnTo>
                <a:lnTo>
                  <a:pt x="4668" y="5255"/>
                </a:lnTo>
                <a:lnTo>
                  <a:pt x="4693" y="5253"/>
                </a:lnTo>
                <a:lnTo>
                  <a:pt x="4719" y="5248"/>
                </a:lnTo>
                <a:lnTo>
                  <a:pt x="4745" y="5242"/>
                </a:lnTo>
                <a:lnTo>
                  <a:pt x="4771" y="5235"/>
                </a:lnTo>
                <a:lnTo>
                  <a:pt x="4795" y="5227"/>
                </a:lnTo>
                <a:lnTo>
                  <a:pt x="4821" y="5218"/>
                </a:lnTo>
                <a:lnTo>
                  <a:pt x="4845" y="5207"/>
                </a:lnTo>
                <a:lnTo>
                  <a:pt x="4869" y="5195"/>
                </a:lnTo>
                <a:lnTo>
                  <a:pt x="4893" y="5183"/>
                </a:lnTo>
                <a:lnTo>
                  <a:pt x="4916" y="5168"/>
                </a:lnTo>
                <a:lnTo>
                  <a:pt x="4938" y="5152"/>
                </a:lnTo>
                <a:lnTo>
                  <a:pt x="4961" y="5136"/>
                </a:lnTo>
                <a:lnTo>
                  <a:pt x="4982" y="5117"/>
                </a:lnTo>
                <a:lnTo>
                  <a:pt x="5002" y="5098"/>
                </a:lnTo>
                <a:lnTo>
                  <a:pt x="5022" y="5077"/>
                </a:lnTo>
                <a:lnTo>
                  <a:pt x="5039" y="5056"/>
                </a:lnTo>
                <a:lnTo>
                  <a:pt x="5057" y="5035"/>
                </a:lnTo>
                <a:lnTo>
                  <a:pt x="5072" y="5013"/>
                </a:lnTo>
                <a:lnTo>
                  <a:pt x="5086" y="4989"/>
                </a:lnTo>
                <a:lnTo>
                  <a:pt x="5099" y="4966"/>
                </a:lnTo>
                <a:lnTo>
                  <a:pt x="5112" y="4941"/>
                </a:lnTo>
                <a:lnTo>
                  <a:pt x="5122" y="4916"/>
                </a:lnTo>
                <a:lnTo>
                  <a:pt x="5132" y="4892"/>
                </a:lnTo>
                <a:lnTo>
                  <a:pt x="5140" y="4867"/>
                </a:lnTo>
                <a:lnTo>
                  <a:pt x="5146" y="4841"/>
                </a:lnTo>
                <a:lnTo>
                  <a:pt x="5152" y="4816"/>
                </a:lnTo>
                <a:lnTo>
                  <a:pt x="5156" y="4790"/>
                </a:lnTo>
                <a:lnTo>
                  <a:pt x="5160" y="4763"/>
                </a:lnTo>
                <a:lnTo>
                  <a:pt x="5161" y="4737"/>
                </a:lnTo>
                <a:lnTo>
                  <a:pt x="5162" y="4711"/>
                </a:lnTo>
                <a:lnTo>
                  <a:pt x="5161" y="4684"/>
                </a:lnTo>
                <a:lnTo>
                  <a:pt x="5160" y="4659"/>
                </a:lnTo>
                <a:lnTo>
                  <a:pt x="5156" y="4632"/>
                </a:lnTo>
                <a:lnTo>
                  <a:pt x="5152" y="4606"/>
                </a:lnTo>
                <a:lnTo>
                  <a:pt x="5146" y="4580"/>
                </a:lnTo>
                <a:lnTo>
                  <a:pt x="5140" y="4555"/>
                </a:lnTo>
                <a:lnTo>
                  <a:pt x="5132" y="4530"/>
                </a:lnTo>
                <a:lnTo>
                  <a:pt x="5122" y="4505"/>
                </a:lnTo>
                <a:lnTo>
                  <a:pt x="5112" y="4480"/>
                </a:lnTo>
                <a:lnTo>
                  <a:pt x="5099" y="4456"/>
                </a:lnTo>
                <a:lnTo>
                  <a:pt x="5086" y="4432"/>
                </a:lnTo>
                <a:lnTo>
                  <a:pt x="5072" y="4410"/>
                </a:lnTo>
                <a:lnTo>
                  <a:pt x="5057" y="4387"/>
                </a:lnTo>
                <a:lnTo>
                  <a:pt x="5039" y="4366"/>
                </a:lnTo>
                <a:lnTo>
                  <a:pt x="5022" y="4344"/>
                </a:lnTo>
                <a:lnTo>
                  <a:pt x="5002" y="4323"/>
                </a:lnTo>
                <a:lnTo>
                  <a:pt x="3463" y="2785"/>
                </a:lnTo>
                <a:close/>
                <a:moveTo>
                  <a:pt x="4802" y="4918"/>
                </a:moveTo>
                <a:lnTo>
                  <a:pt x="4527" y="4991"/>
                </a:lnTo>
                <a:lnTo>
                  <a:pt x="4304" y="4769"/>
                </a:lnTo>
                <a:lnTo>
                  <a:pt x="4377" y="4493"/>
                </a:lnTo>
                <a:lnTo>
                  <a:pt x="4652" y="4419"/>
                </a:lnTo>
                <a:lnTo>
                  <a:pt x="4876" y="4643"/>
                </a:lnTo>
                <a:lnTo>
                  <a:pt x="4802" y="4918"/>
                </a:lnTo>
                <a:close/>
                <a:moveTo>
                  <a:pt x="2687" y="2988"/>
                </a:moveTo>
                <a:lnTo>
                  <a:pt x="2985" y="3287"/>
                </a:lnTo>
                <a:lnTo>
                  <a:pt x="3325" y="2947"/>
                </a:lnTo>
                <a:lnTo>
                  <a:pt x="3323" y="2917"/>
                </a:lnTo>
                <a:lnTo>
                  <a:pt x="3322" y="2885"/>
                </a:lnTo>
                <a:lnTo>
                  <a:pt x="3323" y="2853"/>
                </a:lnTo>
                <a:lnTo>
                  <a:pt x="3325" y="2823"/>
                </a:lnTo>
                <a:lnTo>
                  <a:pt x="3330" y="2791"/>
                </a:lnTo>
                <a:lnTo>
                  <a:pt x="3336" y="2761"/>
                </a:lnTo>
                <a:lnTo>
                  <a:pt x="3343" y="2730"/>
                </a:lnTo>
                <a:lnTo>
                  <a:pt x="3352" y="2700"/>
                </a:lnTo>
                <a:lnTo>
                  <a:pt x="3363" y="2670"/>
                </a:lnTo>
                <a:lnTo>
                  <a:pt x="3376" y="2641"/>
                </a:lnTo>
                <a:lnTo>
                  <a:pt x="3391" y="2613"/>
                </a:lnTo>
                <a:lnTo>
                  <a:pt x="3406" y="2585"/>
                </a:lnTo>
                <a:lnTo>
                  <a:pt x="3425" y="2558"/>
                </a:lnTo>
                <a:lnTo>
                  <a:pt x="3444" y="2532"/>
                </a:lnTo>
                <a:lnTo>
                  <a:pt x="3465" y="2506"/>
                </a:lnTo>
                <a:lnTo>
                  <a:pt x="3488" y="2482"/>
                </a:lnTo>
                <a:lnTo>
                  <a:pt x="3513" y="2459"/>
                </a:lnTo>
                <a:lnTo>
                  <a:pt x="3538" y="2438"/>
                </a:lnTo>
                <a:lnTo>
                  <a:pt x="3565" y="2418"/>
                </a:lnTo>
                <a:lnTo>
                  <a:pt x="3592" y="2401"/>
                </a:lnTo>
                <a:lnTo>
                  <a:pt x="3620" y="2384"/>
                </a:lnTo>
                <a:lnTo>
                  <a:pt x="3648" y="2370"/>
                </a:lnTo>
                <a:lnTo>
                  <a:pt x="3677" y="2358"/>
                </a:lnTo>
                <a:lnTo>
                  <a:pt x="3706" y="2346"/>
                </a:lnTo>
                <a:lnTo>
                  <a:pt x="3737" y="2338"/>
                </a:lnTo>
                <a:lnTo>
                  <a:pt x="3767" y="2329"/>
                </a:lnTo>
                <a:lnTo>
                  <a:pt x="3798" y="2324"/>
                </a:lnTo>
                <a:lnTo>
                  <a:pt x="3828" y="2319"/>
                </a:lnTo>
                <a:lnTo>
                  <a:pt x="3860" y="2316"/>
                </a:lnTo>
                <a:lnTo>
                  <a:pt x="3892" y="2316"/>
                </a:lnTo>
                <a:lnTo>
                  <a:pt x="3922" y="2316"/>
                </a:lnTo>
                <a:lnTo>
                  <a:pt x="3954" y="2320"/>
                </a:lnTo>
                <a:lnTo>
                  <a:pt x="5440" y="834"/>
                </a:lnTo>
                <a:lnTo>
                  <a:pt x="4608" y="0"/>
                </a:lnTo>
                <a:lnTo>
                  <a:pt x="3121" y="1487"/>
                </a:lnTo>
                <a:lnTo>
                  <a:pt x="3124" y="1518"/>
                </a:lnTo>
                <a:lnTo>
                  <a:pt x="3125" y="1550"/>
                </a:lnTo>
                <a:lnTo>
                  <a:pt x="3124" y="1580"/>
                </a:lnTo>
                <a:lnTo>
                  <a:pt x="3121" y="1612"/>
                </a:lnTo>
                <a:lnTo>
                  <a:pt x="3117" y="1642"/>
                </a:lnTo>
                <a:lnTo>
                  <a:pt x="3111" y="1674"/>
                </a:lnTo>
                <a:lnTo>
                  <a:pt x="3104" y="1705"/>
                </a:lnTo>
                <a:lnTo>
                  <a:pt x="3094" y="1734"/>
                </a:lnTo>
                <a:lnTo>
                  <a:pt x="3083" y="1764"/>
                </a:lnTo>
                <a:lnTo>
                  <a:pt x="3071" y="1793"/>
                </a:lnTo>
                <a:lnTo>
                  <a:pt x="3056" y="1822"/>
                </a:lnTo>
                <a:lnTo>
                  <a:pt x="3041" y="1849"/>
                </a:lnTo>
                <a:lnTo>
                  <a:pt x="3022" y="1877"/>
                </a:lnTo>
                <a:lnTo>
                  <a:pt x="3003" y="1903"/>
                </a:lnTo>
                <a:lnTo>
                  <a:pt x="2981" y="1928"/>
                </a:lnTo>
                <a:lnTo>
                  <a:pt x="2959" y="1952"/>
                </a:lnTo>
                <a:lnTo>
                  <a:pt x="2934" y="1975"/>
                </a:lnTo>
                <a:lnTo>
                  <a:pt x="2909" y="1996"/>
                </a:lnTo>
                <a:lnTo>
                  <a:pt x="2882" y="2016"/>
                </a:lnTo>
                <a:lnTo>
                  <a:pt x="2855" y="2034"/>
                </a:lnTo>
                <a:lnTo>
                  <a:pt x="2827" y="2050"/>
                </a:lnTo>
                <a:lnTo>
                  <a:pt x="2799" y="2064"/>
                </a:lnTo>
                <a:lnTo>
                  <a:pt x="2770" y="2077"/>
                </a:lnTo>
                <a:lnTo>
                  <a:pt x="2740" y="2088"/>
                </a:lnTo>
                <a:lnTo>
                  <a:pt x="2710" y="2097"/>
                </a:lnTo>
                <a:lnTo>
                  <a:pt x="2680" y="2105"/>
                </a:lnTo>
                <a:lnTo>
                  <a:pt x="2649" y="2111"/>
                </a:lnTo>
                <a:lnTo>
                  <a:pt x="2617" y="2115"/>
                </a:lnTo>
                <a:lnTo>
                  <a:pt x="2587" y="2117"/>
                </a:lnTo>
                <a:lnTo>
                  <a:pt x="2555" y="2118"/>
                </a:lnTo>
                <a:lnTo>
                  <a:pt x="2525" y="2117"/>
                </a:lnTo>
                <a:lnTo>
                  <a:pt x="2493" y="2115"/>
                </a:lnTo>
                <a:lnTo>
                  <a:pt x="2153" y="2455"/>
                </a:lnTo>
                <a:lnTo>
                  <a:pt x="2453" y="2755"/>
                </a:lnTo>
                <a:lnTo>
                  <a:pt x="984" y="4223"/>
                </a:lnTo>
                <a:lnTo>
                  <a:pt x="931" y="4170"/>
                </a:lnTo>
                <a:lnTo>
                  <a:pt x="648" y="4396"/>
                </a:lnTo>
                <a:lnTo>
                  <a:pt x="174" y="5145"/>
                </a:lnTo>
                <a:lnTo>
                  <a:pt x="295" y="5267"/>
                </a:lnTo>
                <a:lnTo>
                  <a:pt x="1044" y="4792"/>
                </a:lnTo>
                <a:lnTo>
                  <a:pt x="1272" y="4510"/>
                </a:lnTo>
                <a:lnTo>
                  <a:pt x="1218" y="4457"/>
                </a:lnTo>
                <a:lnTo>
                  <a:pt x="2687" y="2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4959275" y="3722228"/>
            <a:ext cx="643163" cy="734141"/>
          </a:xfrm>
          <a:custGeom>
            <a:avLst/>
            <a:gdLst>
              <a:gd name="T0" fmla="*/ 928882 w 1282700"/>
              <a:gd name="T1" fmla="*/ 1017606 h 1516063"/>
              <a:gd name="T2" fmla="*/ 953834 w 1282700"/>
              <a:gd name="T3" fmla="*/ 1109512 h 1516063"/>
              <a:gd name="T4" fmla="*/ 917237 w 1282700"/>
              <a:gd name="T5" fmla="*/ 1195446 h 1516063"/>
              <a:gd name="T6" fmla="*/ 718619 w 1282700"/>
              <a:gd name="T7" fmla="*/ 1214690 h 1516063"/>
              <a:gd name="T8" fmla="*/ 666385 w 1282700"/>
              <a:gd name="T9" fmla="*/ 1138046 h 1516063"/>
              <a:gd name="T10" fmla="*/ 672706 w 1282700"/>
              <a:gd name="T11" fmla="*/ 1042491 h 1516063"/>
              <a:gd name="T12" fmla="*/ 734255 w 1282700"/>
              <a:gd name="T13" fmla="*/ 973146 h 1516063"/>
              <a:gd name="T14" fmla="*/ 673760 w 1282700"/>
              <a:gd name="T15" fmla="*/ 453398 h 1516063"/>
              <a:gd name="T16" fmla="*/ 520784 w 1282700"/>
              <a:gd name="T17" fmla="*/ 504920 h 1516063"/>
              <a:gd name="T18" fmla="*/ 387096 w 1282700"/>
              <a:gd name="T19" fmla="*/ 590347 h 1516063"/>
              <a:gd name="T20" fmla="*/ 278018 w 1282700"/>
              <a:gd name="T21" fmla="*/ 704694 h 1516063"/>
              <a:gd name="T22" fmla="*/ 198869 w 1282700"/>
              <a:gd name="T23" fmla="*/ 842641 h 1516063"/>
              <a:gd name="T24" fmla="*/ 154306 w 1282700"/>
              <a:gd name="T25" fmla="*/ 998871 h 1516063"/>
              <a:gd name="T26" fmla="*/ 150316 w 1282700"/>
              <a:gd name="T27" fmla="*/ 1166401 h 1516063"/>
              <a:gd name="T28" fmla="*/ 186897 w 1282700"/>
              <a:gd name="T29" fmla="*/ 1325623 h 1516063"/>
              <a:gd name="T30" fmla="*/ 259394 w 1282700"/>
              <a:gd name="T31" fmla="*/ 1467558 h 1516063"/>
              <a:gd name="T32" fmla="*/ 363152 w 1282700"/>
              <a:gd name="T33" fmla="*/ 1587224 h 1516063"/>
              <a:gd name="T34" fmla="*/ 492184 w 1282700"/>
              <a:gd name="T35" fmla="*/ 1678967 h 1516063"/>
              <a:gd name="T36" fmla="*/ 641834 w 1282700"/>
              <a:gd name="T37" fmla="*/ 1737802 h 1516063"/>
              <a:gd name="T38" fmla="*/ 806783 w 1282700"/>
              <a:gd name="T39" fmla="*/ 1758410 h 1516063"/>
              <a:gd name="T40" fmla="*/ 971398 w 1282700"/>
              <a:gd name="T41" fmla="*/ 1737802 h 1516063"/>
              <a:gd name="T42" fmla="*/ 1120716 w 1282700"/>
              <a:gd name="T43" fmla="*/ 1678967 h 1516063"/>
              <a:gd name="T44" fmla="*/ 1249748 w 1282700"/>
              <a:gd name="T45" fmla="*/ 1587224 h 1516063"/>
              <a:gd name="T46" fmla="*/ 1353506 w 1282700"/>
              <a:gd name="T47" fmla="*/ 1467558 h 1516063"/>
              <a:gd name="T48" fmla="*/ 1426336 w 1282700"/>
              <a:gd name="T49" fmla="*/ 1325623 h 1516063"/>
              <a:gd name="T50" fmla="*/ 1462585 w 1282700"/>
              <a:gd name="T51" fmla="*/ 1166401 h 1516063"/>
              <a:gd name="T52" fmla="*/ 1458594 w 1282700"/>
              <a:gd name="T53" fmla="*/ 998871 h 1516063"/>
              <a:gd name="T54" fmla="*/ 1414031 w 1282700"/>
              <a:gd name="T55" fmla="*/ 842641 h 1516063"/>
              <a:gd name="T56" fmla="*/ 1334882 w 1282700"/>
              <a:gd name="T57" fmla="*/ 704694 h 1516063"/>
              <a:gd name="T58" fmla="*/ 1225804 w 1282700"/>
              <a:gd name="T59" fmla="*/ 590347 h 1516063"/>
              <a:gd name="T60" fmla="*/ 1092449 w 1282700"/>
              <a:gd name="T61" fmla="*/ 504920 h 1516063"/>
              <a:gd name="T62" fmla="*/ 939140 w 1282700"/>
              <a:gd name="T63" fmla="*/ 453398 h 1516063"/>
              <a:gd name="T64" fmla="*/ 953107 w 1282700"/>
              <a:gd name="T65" fmla="*/ 0 h 1516063"/>
              <a:gd name="T66" fmla="*/ 979380 w 1282700"/>
              <a:gd name="T67" fmla="*/ 312459 h 1516063"/>
              <a:gd name="T68" fmla="*/ 1113732 w 1282700"/>
              <a:gd name="T69" fmla="*/ 354342 h 1516063"/>
              <a:gd name="T70" fmla="*/ 1236446 w 1282700"/>
              <a:gd name="T71" fmla="*/ 418163 h 1516063"/>
              <a:gd name="T72" fmla="*/ 1467573 w 1282700"/>
              <a:gd name="T73" fmla="*/ 638879 h 1516063"/>
              <a:gd name="T74" fmla="*/ 1545723 w 1282700"/>
              <a:gd name="T75" fmla="*/ 777822 h 1516063"/>
              <a:gd name="T76" fmla="*/ 1595275 w 1282700"/>
              <a:gd name="T77" fmla="*/ 932723 h 1516063"/>
              <a:gd name="T78" fmla="*/ 1612900 w 1282700"/>
              <a:gd name="T79" fmla="*/ 1099256 h 1516063"/>
              <a:gd name="T80" fmla="*/ 1587626 w 1282700"/>
              <a:gd name="T81" fmla="*/ 1300692 h 1516063"/>
              <a:gd name="T82" fmla="*/ 1515461 w 1282700"/>
              <a:gd name="T83" fmla="*/ 1483181 h 1516063"/>
              <a:gd name="T84" fmla="*/ 1403389 w 1282700"/>
              <a:gd name="T85" fmla="*/ 1641073 h 1516063"/>
              <a:gd name="T86" fmla="*/ 1257397 w 1282700"/>
              <a:gd name="T87" fmla="*/ 1767718 h 1516063"/>
              <a:gd name="T88" fmla="*/ 1083470 w 1282700"/>
              <a:gd name="T89" fmla="*/ 1856137 h 1516063"/>
              <a:gd name="T90" fmla="*/ 888925 w 1282700"/>
              <a:gd name="T91" fmla="*/ 1901012 h 1516063"/>
              <a:gd name="T92" fmla="*/ 683737 w 1282700"/>
              <a:gd name="T93" fmla="*/ 1895693 h 1516063"/>
              <a:gd name="T94" fmla="*/ 492517 w 1282700"/>
              <a:gd name="T95" fmla="*/ 1841844 h 1516063"/>
              <a:gd name="T96" fmla="*/ 323910 w 1282700"/>
              <a:gd name="T97" fmla="*/ 1745115 h 1516063"/>
              <a:gd name="T98" fmla="*/ 184237 w 1282700"/>
              <a:gd name="T99" fmla="*/ 1611821 h 1516063"/>
              <a:gd name="T100" fmla="*/ 79814 w 1282700"/>
              <a:gd name="T101" fmla="*/ 1448612 h 1516063"/>
              <a:gd name="T102" fmla="*/ 16628 w 1282700"/>
              <a:gd name="T103" fmla="*/ 1261468 h 1516063"/>
              <a:gd name="T104" fmla="*/ 1330 w 1282700"/>
              <a:gd name="T105" fmla="*/ 1059700 h 1516063"/>
              <a:gd name="T106" fmla="*/ 32591 w 1282700"/>
              <a:gd name="T107" fmla="*/ 871892 h 1516063"/>
              <a:gd name="T108" fmla="*/ 105088 w 1282700"/>
              <a:gd name="T109" fmla="*/ 701702 h 1516063"/>
              <a:gd name="T110" fmla="*/ 212837 w 1282700"/>
              <a:gd name="T111" fmla="*/ 554448 h 1516063"/>
              <a:gd name="T112" fmla="*/ 350183 w 1282700"/>
              <a:gd name="T113" fmla="*/ 434783 h 1516063"/>
              <a:gd name="T114" fmla="*/ 512802 w 1282700"/>
              <a:gd name="T115" fmla="*/ 348691 h 1516063"/>
              <a:gd name="T116" fmla="*/ 695043 w 1282700"/>
              <a:gd name="T117" fmla="*/ 301157 h 15160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282700" h="1516063">
                <a:moveTo>
                  <a:pt x="583935" y="525463"/>
                </a:moveTo>
                <a:lnTo>
                  <a:pt x="700617" y="525463"/>
                </a:lnTo>
                <a:lnTo>
                  <a:pt x="700617" y="774462"/>
                </a:lnTo>
                <a:lnTo>
                  <a:pt x="706967" y="778423"/>
                </a:lnTo>
                <a:lnTo>
                  <a:pt x="712788" y="782648"/>
                </a:lnTo>
                <a:lnTo>
                  <a:pt x="718873" y="787401"/>
                </a:lnTo>
                <a:lnTo>
                  <a:pt x="724429" y="792682"/>
                </a:lnTo>
                <a:lnTo>
                  <a:pt x="729456" y="797963"/>
                </a:lnTo>
                <a:lnTo>
                  <a:pt x="734484" y="803508"/>
                </a:lnTo>
                <a:lnTo>
                  <a:pt x="738717" y="809845"/>
                </a:lnTo>
                <a:lnTo>
                  <a:pt x="742686" y="815918"/>
                </a:lnTo>
                <a:lnTo>
                  <a:pt x="746390" y="822519"/>
                </a:lnTo>
                <a:lnTo>
                  <a:pt x="749565" y="829649"/>
                </a:lnTo>
                <a:lnTo>
                  <a:pt x="752475" y="836514"/>
                </a:lnTo>
                <a:lnTo>
                  <a:pt x="754592" y="843643"/>
                </a:lnTo>
                <a:lnTo>
                  <a:pt x="756444" y="851301"/>
                </a:lnTo>
                <a:lnTo>
                  <a:pt x="757767" y="858958"/>
                </a:lnTo>
                <a:lnTo>
                  <a:pt x="758561" y="866880"/>
                </a:lnTo>
                <a:lnTo>
                  <a:pt x="758825" y="874801"/>
                </a:lnTo>
                <a:lnTo>
                  <a:pt x="758561" y="882987"/>
                </a:lnTo>
                <a:lnTo>
                  <a:pt x="757767" y="890644"/>
                </a:lnTo>
                <a:lnTo>
                  <a:pt x="756444" y="898038"/>
                </a:lnTo>
                <a:lnTo>
                  <a:pt x="754592" y="905695"/>
                </a:lnTo>
                <a:lnTo>
                  <a:pt x="752475" y="912824"/>
                </a:lnTo>
                <a:lnTo>
                  <a:pt x="749565" y="920218"/>
                </a:lnTo>
                <a:lnTo>
                  <a:pt x="746390" y="926819"/>
                </a:lnTo>
                <a:lnTo>
                  <a:pt x="742686" y="933420"/>
                </a:lnTo>
                <a:lnTo>
                  <a:pt x="738717" y="939757"/>
                </a:lnTo>
                <a:lnTo>
                  <a:pt x="734484" y="945831"/>
                </a:lnTo>
                <a:lnTo>
                  <a:pt x="729456" y="951376"/>
                </a:lnTo>
                <a:lnTo>
                  <a:pt x="724429" y="956921"/>
                </a:lnTo>
                <a:lnTo>
                  <a:pt x="718873" y="961938"/>
                </a:lnTo>
                <a:lnTo>
                  <a:pt x="712788" y="966691"/>
                </a:lnTo>
                <a:lnTo>
                  <a:pt x="706967" y="970915"/>
                </a:lnTo>
                <a:lnTo>
                  <a:pt x="700617" y="975140"/>
                </a:lnTo>
                <a:lnTo>
                  <a:pt x="700617" y="1049338"/>
                </a:lnTo>
                <a:lnTo>
                  <a:pt x="583935" y="1049338"/>
                </a:lnTo>
                <a:lnTo>
                  <a:pt x="583935" y="975140"/>
                </a:lnTo>
                <a:lnTo>
                  <a:pt x="577585" y="970915"/>
                </a:lnTo>
                <a:lnTo>
                  <a:pt x="571500" y="966691"/>
                </a:lnTo>
                <a:lnTo>
                  <a:pt x="565679" y="961938"/>
                </a:lnTo>
                <a:lnTo>
                  <a:pt x="560123" y="956921"/>
                </a:lnTo>
                <a:lnTo>
                  <a:pt x="555096" y="951376"/>
                </a:lnTo>
                <a:lnTo>
                  <a:pt x="550333" y="945831"/>
                </a:lnTo>
                <a:lnTo>
                  <a:pt x="545835" y="939757"/>
                </a:lnTo>
                <a:lnTo>
                  <a:pt x="541602" y="933420"/>
                </a:lnTo>
                <a:lnTo>
                  <a:pt x="538162" y="926819"/>
                </a:lnTo>
                <a:lnTo>
                  <a:pt x="534987" y="920218"/>
                </a:lnTo>
                <a:lnTo>
                  <a:pt x="532077" y="912824"/>
                </a:lnTo>
                <a:lnTo>
                  <a:pt x="529960" y="905695"/>
                </a:lnTo>
                <a:lnTo>
                  <a:pt x="528108" y="898038"/>
                </a:lnTo>
                <a:lnTo>
                  <a:pt x="526785" y="890644"/>
                </a:lnTo>
                <a:lnTo>
                  <a:pt x="525727" y="882987"/>
                </a:lnTo>
                <a:lnTo>
                  <a:pt x="525462" y="874801"/>
                </a:lnTo>
                <a:lnTo>
                  <a:pt x="525727" y="866880"/>
                </a:lnTo>
                <a:lnTo>
                  <a:pt x="526785" y="858958"/>
                </a:lnTo>
                <a:lnTo>
                  <a:pt x="528108" y="851301"/>
                </a:lnTo>
                <a:lnTo>
                  <a:pt x="529960" y="843643"/>
                </a:lnTo>
                <a:lnTo>
                  <a:pt x="532077" y="836514"/>
                </a:lnTo>
                <a:lnTo>
                  <a:pt x="534987" y="829649"/>
                </a:lnTo>
                <a:lnTo>
                  <a:pt x="538162" y="822519"/>
                </a:lnTo>
                <a:lnTo>
                  <a:pt x="541602" y="815918"/>
                </a:lnTo>
                <a:lnTo>
                  <a:pt x="545835" y="809845"/>
                </a:lnTo>
                <a:lnTo>
                  <a:pt x="550333" y="803508"/>
                </a:lnTo>
                <a:lnTo>
                  <a:pt x="555096" y="797963"/>
                </a:lnTo>
                <a:lnTo>
                  <a:pt x="560123" y="792682"/>
                </a:lnTo>
                <a:lnTo>
                  <a:pt x="565679" y="787401"/>
                </a:lnTo>
                <a:lnTo>
                  <a:pt x="571500" y="782648"/>
                </a:lnTo>
                <a:lnTo>
                  <a:pt x="577585" y="778423"/>
                </a:lnTo>
                <a:lnTo>
                  <a:pt x="583935" y="774462"/>
                </a:lnTo>
                <a:lnTo>
                  <a:pt x="583935" y="525463"/>
                </a:lnTo>
                <a:close/>
                <a:moveTo>
                  <a:pt x="641615" y="349983"/>
                </a:moveTo>
                <a:lnTo>
                  <a:pt x="627862" y="350247"/>
                </a:lnTo>
                <a:lnTo>
                  <a:pt x="614374" y="350512"/>
                </a:lnTo>
                <a:lnTo>
                  <a:pt x="601150" y="351570"/>
                </a:lnTo>
                <a:lnTo>
                  <a:pt x="587926" y="352628"/>
                </a:lnTo>
                <a:lnTo>
                  <a:pt x="574703" y="354216"/>
                </a:lnTo>
                <a:lnTo>
                  <a:pt x="561479" y="356067"/>
                </a:lnTo>
                <a:lnTo>
                  <a:pt x="548784" y="358184"/>
                </a:lnTo>
                <a:lnTo>
                  <a:pt x="535825" y="360829"/>
                </a:lnTo>
                <a:lnTo>
                  <a:pt x="522866" y="363474"/>
                </a:lnTo>
                <a:lnTo>
                  <a:pt x="510435" y="366649"/>
                </a:lnTo>
                <a:lnTo>
                  <a:pt x="498005" y="369823"/>
                </a:lnTo>
                <a:lnTo>
                  <a:pt x="485575" y="373527"/>
                </a:lnTo>
                <a:lnTo>
                  <a:pt x="473409" y="377759"/>
                </a:lnTo>
                <a:lnTo>
                  <a:pt x="461243" y="381992"/>
                </a:lnTo>
                <a:lnTo>
                  <a:pt x="449077" y="386489"/>
                </a:lnTo>
                <a:lnTo>
                  <a:pt x="437441" y="391251"/>
                </a:lnTo>
                <a:lnTo>
                  <a:pt x="425539" y="396541"/>
                </a:lnTo>
                <a:lnTo>
                  <a:pt x="414167" y="401832"/>
                </a:lnTo>
                <a:lnTo>
                  <a:pt x="402794" y="407388"/>
                </a:lnTo>
                <a:lnTo>
                  <a:pt x="391422" y="413207"/>
                </a:lnTo>
                <a:lnTo>
                  <a:pt x="380579" y="419556"/>
                </a:lnTo>
                <a:lnTo>
                  <a:pt x="369471" y="425905"/>
                </a:lnTo>
                <a:lnTo>
                  <a:pt x="358892" y="432519"/>
                </a:lnTo>
                <a:lnTo>
                  <a:pt x="348313" y="439661"/>
                </a:lnTo>
                <a:lnTo>
                  <a:pt x="337998" y="446804"/>
                </a:lnTo>
                <a:lnTo>
                  <a:pt x="327684" y="454475"/>
                </a:lnTo>
                <a:lnTo>
                  <a:pt x="317634" y="462147"/>
                </a:lnTo>
                <a:lnTo>
                  <a:pt x="307848" y="469818"/>
                </a:lnTo>
                <a:lnTo>
                  <a:pt x="298063" y="478019"/>
                </a:lnTo>
                <a:lnTo>
                  <a:pt x="288806" y="486484"/>
                </a:lnTo>
                <a:lnTo>
                  <a:pt x="279549" y="495214"/>
                </a:lnTo>
                <a:lnTo>
                  <a:pt x="270557" y="503679"/>
                </a:lnTo>
                <a:lnTo>
                  <a:pt x="261565" y="512938"/>
                </a:lnTo>
                <a:lnTo>
                  <a:pt x="253102" y="521932"/>
                </a:lnTo>
                <a:lnTo>
                  <a:pt x="244903" y="531455"/>
                </a:lnTo>
                <a:lnTo>
                  <a:pt x="236705" y="540979"/>
                </a:lnTo>
                <a:lnTo>
                  <a:pt x="228770" y="551031"/>
                </a:lnTo>
                <a:lnTo>
                  <a:pt x="221101" y="560819"/>
                </a:lnTo>
                <a:lnTo>
                  <a:pt x="213695" y="571136"/>
                </a:lnTo>
                <a:lnTo>
                  <a:pt x="206290" y="581453"/>
                </a:lnTo>
                <a:lnTo>
                  <a:pt x="199414" y="592035"/>
                </a:lnTo>
                <a:lnTo>
                  <a:pt x="192802" y="602881"/>
                </a:lnTo>
                <a:lnTo>
                  <a:pt x="186190" y="613727"/>
                </a:lnTo>
                <a:lnTo>
                  <a:pt x="180107" y="624837"/>
                </a:lnTo>
                <a:lnTo>
                  <a:pt x="174289" y="635948"/>
                </a:lnTo>
                <a:lnTo>
                  <a:pt x="168470" y="647587"/>
                </a:lnTo>
                <a:lnTo>
                  <a:pt x="163181" y="659227"/>
                </a:lnTo>
                <a:lnTo>
                  <a:pt x="158156" y="670602"/>
                </a:lnTo>
                <a:lnTo>
                  <a:pt x="153395" y="682506"/>
                </a:lnTo>
                <a:lnTo>
                  <a:pt x="148635" y="694410"/>
                </a:lnTo>
                <a:lnTo>
                  <a:pt x="144403" y="706579"/>
                </a:lnTo>
                <a:lnTo>
                  <a:pt x="140436" y="719012"/>
                </a:lnTo>
                <a:lnTo>
                  <a:pt x="136733" y="731181"/>
                </a:lnTo>
                <a:lnTo>
                  <a:pt x="133295" y="743614"/>
                </a:lnTo>
                <a:lnTo>
                  <a:pt x="130122" y="756577"/>
                </a:lnTo>
                <a:lnTo>
                  <a:pt x="127477" y="769010"/>
                </a:lnTo>
                <a:lnTo>
                  <a:pt x="124832" y="781972"/>
                </a:lnTo>
                <a:lnTo>
                  <a:pt x="122716" y="794935"/>
                </a:lnTo>
                <a:lnTo>
                  <a:pt x="121129" y="808161"/>
                </a:lnTo>
                <a:lnTo>
                  <a:pt x="119543" y="821124"/>
                </a:lnTo>
                <a:lnTo>
                  <a:pt x="118485" y="834351"/>
                </a:lnTo>
                <a:lnTo>
                  <a:pt x="117427" y="847842"/>
                </a:lnTo>
                <a:lnTo>
                  <a:pt x="116898" y="861069"/>
                </a:lnTo>
                <a:lnTo>
                  <a:pt x="116898" y="874825"/>
                </a:lnTo>
                <a:lnTo>
                  <a:pt x="116898" y="888316"/>
                </a:lnTo>
                <a:lnTo>
                  <a:pt x="117427" y="901808"/>
                </a:lnTo>
                <a:lnTo>
                  <a:pt x="118485" y="915035"/>
                </a:lnTo>
                <a:lnTo>
                  <a:pt x="119543" y="928261"/>
                </a:lnTo>
                <a:lnTo>
                  <a:pt x="121129" y="941488"/>
                </a:lnTo>
                <a:lnTo>
                  <a:pt x="122716" y="954451"/>
                </a:lnTo>
                <a:lnTo>
                  <a:pt x="124832" y="967413"/>
                </a:lnTo>
                <a:lnTo>
                  <a:pt x="127477" y="980375"/>
                </a:lnTo>
                <a:lnTo>
                  <a:pt x="130122" y="993073"/>
                </a:lnTo>
                <a:lnTo>
                  <a:pt x="133295" y="1005771"/>
                </a:lnTo>
                <a:lnTo>
                  <a:pt x="136733" y="1018469"/>
                </a:lnTo>
                <a:lnTo>
                  <a:pt x="140436" y="1030637"/>
                </a:lnTo>
                <a:lnTo>
                  <a:pt x="144403" y="1042806"/>
                </a:lnTo>
                <a:lnTo>
                  <a:pt x="148635" y="1054975"/>
                </a:lnTo>
                <a:lnTo>
                  <a:pt x="153395" y="1066879"/>
                </a:lnTo>
                <a:lnTo>
                  <a:pt x="158156" y="1078783"/>
                </a:lnTo>
                <a:lnTo>
                  <a:pt x="163181" y="1090687"/>
                </a:lnTo>
                <a:lnTo>
                  <a:pt x="168470" y="1102062"/>
                </a:lnTo>
                <a:lnTo>
                  <a:pt x="174289" y="1113437"/>
                </a:lnTo>
                <a:lnTo>
                  <a:pt x="180107" y="1124813"/>
                </a:lnTo>
                <a:lnTo>
                  <a:pt x="186190" y="1135659"/>
                </a:lnTo>
                <a:lnTo>
                  <a:pt x="192802" y="1146769"/>
                </a:lnTo>
                <a:lnTo>
                  <a:pt x="199414" y="1157351"/>
                </a:lnTo>
                <a:lnTo>
                  <a:pt x="206290" y="1167932"/>
                </a:lnTo>
                <a:lnTo>
                  <a:pt x="213695" y="1178249"/>
                </a:lnTo>
                <a:lnTo>
                  <a:pt x="221101" y="1188566"/>
                </a:lnTo>
                <a:lnTo>
                  <a:pt x="228770" y="1198354"/>
                </a:lnTo>
                <a:lnTo>
                  <a:pt x="236705" y="1208406"/>
                </a:lnTo>
                <a:lnTo>
                  <a:pt x="244903" y="1217930"/>
                </a:lnTo>
                <a:lnTo>
                  <a:pt x="253102" y="1227453"/>
                </a:lnTo>
                <a:lnTo>
                  <a:pt x="261565" y="1236447"/>
                </a:lnTo>
                <a:lnTo>
                  <a:pt x="270557" y="1245706"/>
                </a:lnTo>
                <a:lnTo>
                  <a:pt x="279549" y="1254436"/>
                </a:lnTo>
                <a:lnTo>
                  <a:pt x="288806" y="1263166"/>
                </a:lnTo>
                <a:lnTo>
                  <a:pt x="298063" y="1271366"/>
                </a:lnTo>
                <a:lnTo>
                  <a:pt x="307848" y="1279567"/>
                </a:lnTo>
                <a:lnTo>
                  <a:pt x="317634" y="1287503"/>
                </a:lnTo>
                <a:lnTo>
                  <a:pt x="327684" y="1295175"/>
                </a:lnTo>
                <a:lnTo>
                  <a:pt x="337998" y="1302582"/>
                </a:lnTo>
                <a:lnTo>
                  <a:pt x="348313" y="1309724"/>
                </a:lnTo>
                <a:lnTo>
                  <a:pt x="358892" y="1316867"/>
                </a:lnTo>
                <a:lnTo>
                  <a:pt x="369471" y="1323480"/>
                </a:lnTo>
                <a:lnTo>
                  <a:pt x="380579" y="1329829"/>
                </a:lnTo>
                <a:lnTo>
                  <a:pt x="391422" y="1336178"/>
                </a:lnTo>
                <a:lnTo>
                  <a:pt x="402794" y="1341998"/>
                </a:lnTo>
                <a:lnTo>
                  <a:pt x="414167" y="1347553"/>
                </a:lnTo>
                <a:lnTo>
                  <a:pt x="425539" y="1353108"/>
                </a:lnTo>
                <a:lnTo>
                  <a:pt x="437441" y="1358399"/>
                </a:lnTo>
                <a:lnTo>
                  <a:pt x="449077" y="1363161"/>
                </a:lnTo>
                <a:lnTo>
                  <a:pt x="461243" y="1367922"/>
                </a:lnTo>
                <a:lnTo>
                  <a:pt x="473409" y="1372155"/>
                </a:lnTo>
                <a:lnTo>
                  <a:pt x="485575" y="1375858"/>
                </a:lnTo>
                <a:lnTo>
                  <a:pt x="498005" y="1379562"/>
                </a:lnTo>
                <a:lnTo>
                  <a:pt x="510435" y="1383001"/>
                </a:lnTo>
                <a:lnTo>
                  <a:pt x="522866" y="1385911"/>
                </a:lnTo>
                <a:lnTo>
                  <a:pt x="535825" y="1389085"/>
                </a:lnTo>
                <a:lnTo>
                  <a:pt x="548784" y="1391466"/>
                </a:lnTo>
                <a:lnTo>
                  <a:pt x="561479" y="1393582"/>
                </a:lnTo>
                <a:lnTo>
                  <a:pt x="574703" y="1395434"/>
                </a:lnTo>
                <a:lnTo>
                  <a:pt x="587926" y="1396757"/>
                </a:lnTo>
                <a:lnTo>
                  <a:pt x="601150" y="1398080"/>
                </a:lnTo>
                <a:lnTo>
                  <a:pt x="614374" y="1398873"/>
                </a:lnTo>
                <a:lnTo>
                  <a:pt x="627862" y="1399402"/>
                </a:lnTo>
                <a:lnTo>
                  <a:pt x="641615" y="1399402"/>
                </a:lnTo>
                <a:lnTo>
                  <a:pt x="654838" y="1399402"/>
                </a:lnTo>
                <a:lnTo>
                  <a:pt x="668327" y="1398873"/>
                </a:lnTo>
                <a:lnTo>
                  <a:pt x="681815" y="1398080"/>
                </a:lnTo>
                <a:lnTo>
                  <a:pt x="695038" y="1396757"/>
                </a:lnTo>
                <a:lnTo>
                  <a:pt x="707998" y="1395434"/>
                </a:lnTo>
                <a:lnTo>
                  <a:pt x="721221" y="1393582"/>
                </a:lnTo>
                <a:lnTo>
                  <a:pt x="734181" y="1391466"/>
                </a:lnTo>
                <a:lnTo>
                  <a:pt x="746875" y="1389085"/>
                </a:lnTo>
                <a:lnTo>
                  <a:pt x="759835" y="1385911"/>
                </a:lnTo>
                <a:lnTo>
                  <a:pt x="772529" y="1383001"/>
                </a:lnTo>
                <a:lnTo>
                  <a:pt x="784695" y="1379562"/>
                </a:lnTo>
                <a:lnTo>
                  <a:pt x="797390" y="1375858"/>
                </a:lnTo>
                <a:lnTo>
                  <a:pt x="809556" y="1372155"/>
                </a:lnTo>
                <a:lnTo>
                  <a:pt x="821457" y="1367922"/>
                </a:lnTo>
                <a:lnTo>
                  <a:pt x="833623" y="1363161"/>
                </a:lnTo>
                <a:lnTo>
                  <a:pt x="845524" y="1358399"/>
                </a:lnTo>
                <a:lnTo>
                  <a:pt x="857161" y="1353108"/>
                </a:lnTo>
                <a:lnTo>
                  <a:pt x="868798" y="1347553"/>
                </a:lnTo>
                <a:lnTo>
                  <a:pt x="879906" y="1341998"/>
                </a:lnTo>
                <a:lnTo>
                  <a:pt x="891278" y="1336178"/>
                </a:lnTo>
                <a:lnTo>
                  <a:pt x="902386" y="1329829"/>
                </a:lnTo>
                <a:lnTo>
                  <a:pt x="913230" y="1323480"/>
                </a:lnTo>
                <a:lnTo>
                  <a:pt x="924073" y="1316867"/>
                </a:lnTo>
                <a:lnTo>
                  <a:pt x="934387" y="1309724"/>
                </a:lnTo>
                <a:lnTo>
                  <a:pt x="944966" y="1302582"/>
                </a:lnTo>
                <a:lnTo>
                  <a:pt x="955016" y="1295175"/>
                </a:lnTo>
                <a:lnTo>
                  <a:pt x="965066" y="1287503"/>
                </a:lnTo>
                <a:lnTo>
                  <a:pt x="974852" y="1279567"/>
                </a:lnTo>
                <a:lnTo>
                  <a:pt x="984638" y="1271366"/>
                </a:lnTo>
                <a:lnTo>
                  <a:pt x="993894" y="1263166"/>
                </a:lnTo>
                <a:lnTo>
                  <a:pt x="1003151" y="1254436"/>
                </a:lnTo>
                <a:lnTo>
                  <a:pt x="1012143" y="1245706"/>
                </a:lnTo>
                <a:lnTo>
                  <a:pt x="1021135" y="1236447"/>
                </a:lnTo>
                <a:lnTo>
                  <a:pt x="1029598" y="1227453"/>
                </a:lnTo>
                <a:lnTo>
                  <a:pt x="1038061" y="1217930"/>
                </a:lnTo>
                <a:lnTo>
                  <a:pt x="1045996" y="1208406"/>
                </a:lnTo>
                <a:lnTo>
                  <a:pt x="1054194" y="1198354"/>
                </a:lnTo>
                <a:lnTo>
                  <a:pt x="1061599" y="1188566"/>
                </a:lnTo>
                <a:lnTo>
                  <a:pt x="1069005" y="1178249"/>
                </a:lnTo>
                <a:lnTo>
                  <a:pt x="1076410" y="1167932"/>
                </a:lnTo>
                <a:lnTo>
                  <a:pt x="1083286" y="1157351"/>
                </a:lnTo>
                <a:lnTo>
                  <a:pt x="1090163" y="1146769"/>
                </a:lnTo>
                <a:lnTo>
                  <a:pt x="1096510" y="1135659"/>
                </a:lnTo>
                <a:lnTo>
                  <a:pt x="1102593" y="1124813"/>
                </a:lnTo>
                <a:lnTo>
                  <a:pt x="1108676" y="1113437"/>
                </a:lnTo>
                <a:lnTo>
                  <a:pt x="1114230" y="1102062"/>
                </a:lnTo>
                <a:lnTo>
                  <a:pt x="1119519" y="1090687"/>
                </a:lnTo>
                <a:lnTo>
                  <a:pt x="1124544" y="1078783"/>
                </a:lnTo>
                <a:lnTo>
                  <a:pt x="1129834" y="1066879"/>
                </a:lnTo>
                <a:lnTo>
                  <a:pt x="1134330" y="1054975"/>
                </a:lnTo>
                <a:lnTo>
                  <a:pt x="1138297" y="1042806"/>
                </a:lnTo>
                <a:lnTo>
                  <a:pt x="1142264" y="1030637"/>
                </a:lnTo>
                <a:lnTo>
                  <a:pt x="1146231" y="1018469"/>
                </a:lnTo>
                <a:lnTo>
                  <a:pt x="1149669" y="1005771"/>
                </a:lnTo>
                <a:lnTo>
                  <a:pt x="1152579" y="993073"/>
                </a:lnTo>
                <a:lnTo>
                  <a:pt x="1155488" y="980375"/>
                </a:lnTo>
                <a:lnTo>
                  <a:pt x="1157868" y="967413"/>
                </a:lnTo>
                <a:lnTo>
                  <a:pt x="1159984" y="954451"/>
                </a:lnTo>
                <a:lnTo>
                  <a:pt x="1161835" y="941488"/>
                </a:lnTo>
                <a:lnTo>
                  <a:pt x="1163158" y="928261"/>
                </a:lnTo>
                <a:lnTo>
                  <a:pt x="1164745" y="915035"/>
                </a:lnTo>
                <a:lnTo>
                  <a:pt x="1165538" y="901808"/>
                </a:lnTo>
                <a:lnTo>
                  <a:pt x="1166067" y="888316"/>
                </a:lnTo>
                <a:lnTo>
                  <a:pt x="1166067" y="874825"/>
                </a:lnTo>
                <a:lnTo>
                  <a:pt x="1166067" y="861069"/>
                </a:lnTo>
                <a:lnTo>
                  <a:pt x="1165538" y="847842"/>
                </a:lnTo>
                <a:lnTo>
                  <a:pt x="1164745" y="834351"/>
                </a:lnTo>
                <a:lnTo>
                  <a:pt x="1163158" y="821124"/>
                </a:lnTo>
                <a:lnTo>
                  <a:pt x="1161835" y="808161"/>
                </a:lnTo>
                <a:lnTo>
                  <a:pt x="1159984" y="794935"/>
                </a:lnTo>
                <a:lnTo>
                  <a:pt x="1157868" y="781972"/>
                </a:lnTo>
                <a:lnTo>
                  <a:pt x="1155488" y="769010"/>
                </a:lnTo>
                <a:lnTo>
                  <a:pt x="1152579" y="756577"/>
                </a:lnTo>
                <a:lnTo>
                  <a:pt x="1149669" y="743614"/>
                </a:lnTo>
                <a:lnTo>
                  <a:pt x="1146231" y="731181"/>
                </a:lnTo>
                <a:lnTo>
                  <a:pt x="1142264" y="719012"/>
                </a:lnTo>
                <a:lnTo>
                  <a:pt x="1138297" y="706579"/>
                </a:lnTo>
                <a:lnTo>
                  <a:pt x="1134330" y="694410"/>
                </a:lnTo>
                <a:lnTo>
                  <a:pt x="1129834" y="682506"/>
                </a:lnTo>
                <a:lnTo>
                  <a:pt x="1124544" y="670602"/>
                </a:lnTo>
                <a:lnTo>
                  <a:pt x="1119519" y="659227"/>
                </a:lnTo>
                <a:lnTo>
                  <a:pt x="1114230" y="647587"/>
                </a:lnTo>
                <a:lnTo>
                  <a:pt x="1108676" y="635948"/>
                </a:lnTo>
                <a:lnTo>
                  <a:pt x="1102593" y="624837"/>
                </a:lnTo>
                <a:lnTo>
                  <a:pt x="1096510" y="613727"/>
                </a:lnTo>
                <a:lnTo>
                  <a:pt x="1090163" y="602881"/>
                </a:lnTo>
                <a:lnTo>
                  <a:pt x="1083286" y="592035"/>
                </a:lnTo>
                <a:lnTo>
                  <a:pt x="1076410" y="581453"/>
                </a:lnTo>
                <a:lnTo>
                  <a:pt x="1069005" y="571136"/>
                </a:lnTo>
                <a:lnTo>
                  <a:pt x="1061599" y="560819"/>
                </a:lnTo>
                <a:lnTo>
                  <a:pt x="1054194" y="551031"/>
                </a:lnTo>
                <a:lnTo>
                  <a:pt x="1045996" y="540979"/>
                </a:lnTo>
                <a:lnTo>
                  <a:pt x="1038061" y="531455"/>
                </a:lnTo>
                <a:lnTo>
                  <a:pt x="1029598" y="521932"/>
                </a:lnTo>
                <a:lnTo>
                  <a:pt x="1021135" y="512938"/>
                </a:lnTo>
                <a:lnTo>
                  <a:pt x="1012143" y="503679"/>
                </a:lnTo>
                <a:lnTo>
                  <a:pt x="1003151" y="495214"/>
                </a:lnTo>
                <a:lnTo>
                  <a:pt x="993894" y="486484"/>
                </a:lnTo>
                <a:lnTo>
                  <a:pt x="984638" y="478019"/>
                </a:lnTo>
                <a:lnTo>
                  <a:pt x="974852" y="469818"/>
                </a:lnTo>
                <a:lnTo>
                  <a:pt x="965066" y="462147"/>
                </a:lnTo>
                <a:lnTo>
                  <a:pt x="955016" y="454475"/>
                </a:lnTo>
                <a:lnTo>
                  <a:pt x="944966" y="446804"/>
                </a:lnTo>
                <a:lnTo>
                  <a:pt x="934387" y="439661"/>
                </a:lnTo>
                <a:lnTo>
                  <a:pt x="924073" y="432519"/>
                </a:lnTo>
                <a:lnTo>
                  <a:pt x="913230" y="425905"/>
                </a:lnTo>
                <a:lnTo>
                  <a:pt x="902386" y="419556"/>
                </a:lnTo>
                <a:lnTo>
                  <a:pt x="891278" y="413207"/>
                </a:lnTo>
                <a:lnTo>
                  <a:pt x="879906" y="407388"/>
                </a:lnTo>
                <a:lnTo>
                  <a:pt x="868798" y="401832"/>
                </a:lnTo>
                <a:lnTo>
                  <a:pt x="857161" y="396541"/>
                </a:lnTo>
                <a:lnTo>
                  <a:pt x="845524" y="391251"/>
                </a:lnTo>
                <a:lnTo>
                  <a:pt x="833623" y="386489"/>
                </a:lnTo>
                <a:lnTo>
                  <a:pt x="821457" y="381992"/>
                </a:lnTo>
                <a:lnTo>
                  <a:pt x="809556" y="377759"/>
                </a:lnTo>
                <a:lnTo>
                  <a:pt x="797390" y="373527"/>
                </a:lnTo>
                <a:lnTo>
                  <a:pt x="784695" y="369823"/>
                </a:lnTo>
                <a:lnTo>
                  <a:pt x="772529" y="366649"/>
                </a:lnTo>
                <a:lnTo>
                  <a:pt x="759835" y="363474"/>
                </a:lnTo>
                <a:lnTo>
                  <a:pt x="746875" y="360829"/>
                </a:lnTo>
                <a:lnTo>
                  <a:pt x="734181" y="358184"/>
                </a:lnTo>
                <a:lnTo>
                  <a:pt x="721221" y="356067"/>
                </a:lnTo>
                <a:lnTo>
                  <a:pt x="707998" y="354216"/>
                </a:lnTo>
                <a:lnTo>
                  <a:pt x="695038" y="352628"/>
                </a:lnTo>
                <a:lnTo>
                  <a:pt x="681815" y="351570"/>
                </a:lnTo>
                <a:lnTo>
                  <a:pt x="668327" y="350512"/>
                </a:lnTo>
                <a:lnTo>
                  <a:pt x="654838" y="350247"/>
                </a:lnTo>
                <a:lnTo>
                  <a:pt x="641615" y="349983"/>
                </a:lnTo>
                <a:close/>
                <a:moveTo>
                  <a:pt x="524717" y="0"/>
                </a:moveTo>
                <a:lnTo>
                  <a:pt x="757983" y="0"/>
                </a:lnTo>
                <a:lnTo>
                  <a:pt x="757983" y="116926"/>
                </a:lnTo>
                <a:lnTo>
                  <a:pt x="699799" y="116926"/>
                </a:lnTo>
                <a:lnTo>
                  <a:pt x="699799" y="236232"/>
                </a:lnTo>
                <a:lnTo>
                  <a:pt x="711171" y="237555"/>
                </a:lnTo>
                <a:lnTo>
                  <a:pt x="722544" y="238877"/>
                </a:lnTo>
                <a:lnTo>
                  <a:pt x="734181" y="240200"/>
                </a:lnTo>
                <a:lnTo>
                  <a:pt x="745289" y="242052"/>
                </a:lnTo>
                <a:lnTo>
                  <a:pt x="756661" y="243903"/>
                </a:lnTo>
                <a:lnTo>
                  <a:pt x="767504" y="246020"/>
                </a:lnTo>
                <a:lnTo>
                  <a:pt x="778877" y="248665"/>
                </a:lnTo>
                <a:lnTo>
                  <a:pt x="789985" y="251046"/>
                </a:lnTo>
                <a:lnTo>
                  <a:pt x="800828" y="253691"/>
                </a:lnTo>
                <a:lnTo>
                  <a:pt x="811672" y="256601"/>
                </a:lnTo>
                <a:lnTo>
                  <a:pt x="822515" y="259776"/>
                </a:lnTo>
                <a:lnTo>
                  <a:pt x="833359" y="262950"/>
                </a:lnTo>
                <a:lnTo>
                  <a:pt x="843673" y="266654"/>
                </a:lnTo>
                <a:lnTo>
                  <a:pt x="854516" y="270093"/>
                </a:lnTo>
                <a:lnTo>
                  <a:pt x="865095" y="273796"/>
                </a:lnTo>
                <a:lnTo>
                  <a:pt x="875145" y="277764"/>
                </a:lnTo>
                <a:lnTo>
                  <a:pt x="885724" y="281997"/>
                </a:lnTo>
                <a:lnTo>
                  <a:pt x="895774" y="286494"/>
                </a:lnTo>
                <a:lnTo>
                  <a:pt x="905824" y="290991"/>
                </a:lnTo>
                <a:lnTo>
                  <a:pt x="915874" y="295488"/>
                </a:lnTo>
                <a:lnTo>
                  <a:pt x="925924" y="300250"/>
                </a:lnTo>
                <a:lnTo>
                  <a:pt x="935445" y="305541"/>
                </a:lnTo>
                <a:lnTo>
                  <a:pt x="945495" y="310567"/>
                </a:lnTo>
                <a:lnTo>
                  <a:pt x="955016" y="315858"/>
                </a:lnTo>
                <a:lnTo>
                  <a:pt x="964537" y="321148"/>
                </a:lnTo>
                <a:lnTo>
                  <a:pt x="973794" y="327233"/>
                </a:lnTo>
                <a:lnTo>
                  <a:pt x="983315" y="332788"/>
                </a:lnTo>
                <a:lnTo>
                  <a:pt x="992307" y="338608"/>
                </a:lnTo>
                <a:lnTo>
                  <a:pt x="1001564" y="344957"/>
                </a:lnTo>
                <a:lnTo>
                  <a:pt x="1010556" y="351041"/>
                </a:lnTo>
                <a:lnTo>
                  <a:pt x="1019548" y="357390"/>
                </a:lnTo>
                <a:lnTo>
                  <a:pt x="1028276" y="364268"/>
                </a:lnTo>
                <a:lnTo>
                  <a:pt x="1156017" y="236232"/>
                </a:lnTo>
                <a:lnTo>
                  <a:pt x="1279791" y="360035"/>
                </a:lnTo>
                <a:lnTo>
                  <a:pt x="1152050" y="487807"/>
                </a:lnTo>
                <a:lnTo>
                  <a:pt x="1159455" y="498124"/>
                </a:lnTo>
                <a:lnTo>
                  <a:pt x="1167125" y="508441"/>
                </a:lnTo>
                <a:lnTo>
                  <a:pt x="1174001" y="518758"/>
                </a:lnTo>
                <a:lnTo>
                  <a:pt x="1180877" y="529604"/>
                </a:lnTo>
                <a:lnTo>
                  <a:pt x="1187754" y="540185"/>
                </a:lnTo>
                <a:lnTo>
                  <a:pt x="1194366" y="551031"/>
                </a:lnTo>
                <a:lnTo>
                  <a:pt x="1200449" y="561877"/>
                </a:lnTo>
                <a:lnTo>
                  <a:pt x="1206796" y="573252"/>
                </a:lnTo>
                <a:lnTo>
                  <a:pt x="1212614" y="584627"/>
                </a:lnTo>
                <a:lnTo>
                  <a:pt x="1218433" y="596003"/>
                </a:lnTo>
                <a:lnTo>
                  <a:pt x="1223987" y="607642"/>
                </a:lnTo>
                <a:lnTo>
                  <a:pt x="1229276" y="619017"/>
                </a:lnTo>
                <a:lnTo>
                  <a:pt x="1234037" y="630922"/>
                </a:lnTo>
                <a:lnTo>
                  <a:pt x="1239062" y="643090"/>
                </a:lnTo>
                <a:lnTo>
                  <a:pt x="1243558" y="654730"/>
                </a:lnTo>
                <a:lnTo>
                  <a:pt x="1248054" y="667163"/>
                </a:lnTo>
                <a:lnTo>
                  <a:pt x="1252021" y="679332"/>
                </a:lnTo>
                <a:lnTo>
                  <a:pt x="1255724" y="691501"/>
                </a:lnTo>
                <a:lnTo>
                  <a:pt x="1259691" y="704198"/>
                </a:lnTo>
                <a:lnTo>
                  <a:pt x="1262864" y="716896"/>
                </a:lnTo>
                <a:lnTo>
                  <a:pt x="1266038" y="729329"/>
                </a:lnTo>
                <a:lnTo>
                  <a:pt x="1268683" y="742292"/>
                </a:lnTo>
                <a:lnTo>
                  <a:pt x="1271328" y="755254"/>
                </a:lnTo>
                <a:lnTo>
                  <a:pt x="1273708" y="767952"/>
                </a:lnTo>
                <a:lnTo>
                  <a:pt x="1275559" y="781179"/>
                </a:lnTo>
                <a:lnTo>
                  <a:pt x="1277675" y="794406"/>
                </a:lnTo>
                <a:lnTo>
                  <a:pt x="1279262" y="807632"/>
                </a:lnTo>
                <a:lnTo>
                  <a:pt x="1280584" y="820595"/>
                </a:lnTo>
                <a:lnTo>
                  <a:pt x="1281378" y="834086"/>
                </a:lnTo>
                <a:lnTo>
                  <a:pt x="1282171" y="847842"/>
                </a:lnTo>
                <a:lnTo>
                  <a:pt x="1282435" y="861069"/>
                </a:lnTo>
                <a:lnTo>
                  <a:pt x="1282700" y="874825"/>
                </a:lnTo>
                <a:lnTo>
                  <a:pt x="1282435" y="891226"/>
                </a:lnTo>
                <a:lnTo>
                  <a:pt x="1281907" y="907892"/>
                </a:lnTo>
                <a:lnTo>
                  <a:pt x="1280849" y="924293"/>
                </a:lnTo>
                <a:lnTo>
                  <a:pt x="1279526" y="940430"/>
                </a:lnTo>
                <a:lnTo>
                  <a:pt x="1277675" y="956302"/>
                </a:lnTo>
                <a:lnTo>
                  <a:pt x="1275030" y="972439"/>
                </a:lnTo>
                <a:lnTo>
                  <a:pt x="1272650" y="988311"/>
                </a:lnTo>
                <a:lnTo>
                  <a:pt x="1269476" y="1003919"/>
                </a:lnTo>
                <a:lnTo>
                  <a:pt x="1266303" y="1019527"/>
                </a:lnTo>
                <a:lnTo>
                  <a:pt x="1262600" y="1035134"/>
                </a:lnTo>
                <a:lnTo>
                  <a:pt x="1258368" y="1050478"/>
                </a:lnTo>
                <a:lnTo>
                  <a:pt x="1253608" y="1065292"/>
                </a:lnTo>
                <a:lnTo>
                  <a:pt x="1248847" y="1080370"/>
                </a:lnTo>
                <a:lnTo>
                  <a:pt x="1243822" y="1095184"/>
                </a:lnTo>
                <a:lnTo>
                  <a:pt x="1238004" y="1109999"/>
                </a:lnTo>
                <a:lnTo>
                  <a:pt x="1232185" y="1124284"/>
                </a:lnTo>
                <a:lnTo>
                  <a:pt x="1226103" y="1138569"/>
                </a:lnTo>
                <a:lnTo>
                  <a:pt x="1219226" y="1152854"/>
                </a:lnTo>
                <a:lnTo>
                  <a:pt x="1212350" y="1166874"/>
                </a:lnTo>
                <a:lnTo>
                  <a:pt x="1205209" y="1180365"/>
                </a:lnTo>
                <a:lnTo>
                  <a:pt x="1197539" y="1193857"/>
                </a:lnTo>
                <a:lnTo>
                  <a:pt x="1189869" y="1207348"/>
                </a:lnTo>
                <a:lnTo>
                  <a:pt x="1181406" y="1220575"/>
                </a:lnTo>
                <a:lnTo>
                  <a:pt x="1173208" y="1233273"/>
                </a:lnTo>
                <a:lnTo>
                  <a:pt x="1164480" y="1245971"/>
                </a:lnTo>
                <a:lnTo>
                  <a:pt x="1155223" y="1258668"/>
                </a:lnTo>
                <a:lnTo>
                  <a:pt x="1145967" y="1270573"/>
                </a:lnTo>
                <a:lnTo>
                  <a:pt x="1136181" y="1282741"/>
                </a:lnTo>
                <a:lnTo>
                  <a:pt x="1126396" y="1294646"/>
                </a:lnTo>
                <a:lnTo>
                  <a:pt x="1116081" y="1306021"/>
                </a:lnTo>
                <a:lnTo>
                  <a:pt x="1105502" y="1317396"/>
                </a:lnTo>
                <a:lnTo>
                  <a:pt x="1094923" y="1328242"/>
                </a:lnTo>
                <a:lnTo>
                  <a:pt x="1083815" y="1339088"/>
                </a:lnTo>
                <a:lnTo>
                  <a:pt x="1072707" y="1349669"/>
                </a:lnTo>
                <a:lnTo>
                  <a:pt x="1061071" y="1359722"/>
                </a:lnTo>
                <a:lnTo>
                  <a:pt x="1049169" y="1369774"/>
                </a:lnTo>
                <a:lnTo>
                  <a:pt x="1037268" y="1379297"/>
                </a:lnTo>
                <a:lnTo>
                  <a:pt x="1025102" y="1388821"/>
                </a:lnTo>
                <a:lnTo>
                  <a:pt x="1012407" y="1397815"/>
                </a:lnTo>
                <a:lnTo>
                  <a:pt x="999977" y="1406809"/>
                </a:lnTo>
                <a:lnTo>
                  <a:pt x="987018" y="1415010"/>
                </a:lnTo>
                <a:lnTo>
                  <a:pt x="973794" y="1423211"/>
                </a:lnTo>
                <a:lnTo>
                  <a:pt x="960570" y="1431147"/>
                </a:lnTo>
                <a:lnTo>
                  <a:pt x="947082" y="1438554"/>
                </a:lnTo>
                <a:lnTo>
                  <a:pt x="933330" y="1445961"/>
                </a:lnTo>
                <a:lnTo>
                  <a:pt x="919313" y="1452839"/>
                </a:lnTo>
                <a:lnTo>
                  <a:pt x="905295" y="1459452"/>
                </a:lnTo>
                <a:lnTo>
                  <a:pt x="891014" y="1465801"/>
                </a:lnTo>
                <a:lnTo>
                  <a:pt x="876468" y="1471621"/>
                </a:lnTo>
                <a:lnTo>
                  <a:pt x="861657" y="1477176"/>
                </a:lnTo>
                <a:lnTo>
                  <a:pt x="847111" y="1482467"/>
                </a:lnTo>
                <a:lnTo>
                  <a:pt x="832036" y="1487493"/>
                </a:lnTo>
                <a:lnTo>
                  <a:pt x="816961" y="1491726"/>
                </a:lnTo>
                <a:lnTo>
                  <a:pt x="801622" y="1495958"/>
                </a:lnTo>
                <a:lnTo>
                  <a:pt x="786018" y="1499926"/>
                </a:lnTo>
                <a:lnTo>
                  <a:pt x="770678" y="1503101"/>
                </a:lnTo>
                <a:lnTo>
                  <a:pt x="755074" y="1506275"/>
                </a:lnTo>
                <a:lnTo>
                  <a:pt x="739206" y="1508656"/>
                </a:lnTo>
                <a:lnTo>
                  <a:pt x="723073" y="1511037"/>
                </a:lnTo>
                <a:lnTo>
                  <a:pt x="706940" y="1512889"/>
                </a:lnTo>
                <a:lnTo>
                  <a:pt x="690542" y="1514211"/>
                </a:lnTo>
                <a:lnTo>
                  <a:pt x="674409" y="1515270"/>
                </a:lnTo>
                <a:lnTo>
                  <a:pt x="658012" y="1515799"/>
                </a:lnTo>
                <a:lnTo>
                  <a:pt x="641615" y="1516063"/>
                </a:lnTo>
                <a:lnTo>
                  <a:pt x="624953" y="1515799"/>
                </a:lnTo>
                <a:lnTo>
                  <a:pt x="608555" y="1515270"/>
                </a:lnTo>
                <a:lnTo>
                  <a:pt x="592158" y="1514211"/>
                </a:lnTo>
                <a:lnTo>
                  <a:pt x="575761" y="1512889"/>
                </a:lnTo>
                <a:lnTo>
                  <a:pt x="559628" y="1511037"/>
                </a:lnTo>
                <a:lnTo>
                  <a:pt x="543759" y="1508656"/>
                </a:lnTo>
                <a:lnTo>
                  <a:pt x="527891" y="1506275"/>
                </a:lnTo>
                <a:lnTo>
                  <a:pt x="512287" y="1503101"/>
                </a:lnTo>
                <a:lnTo>
                  <a:pt x="496683" y="1499926"/>
                </a:lnTo>
                <a:lnTo>
                  <a:pt x="481079" y="1495958"/>
                </a:lnTo>
                <a:lnTo>
                  <a:pt x="465739" y="1491726"/>
                </a:lnTo>
                <a:lnTo>
                  <a:pt x="450929" y="1487493"/>
                </a:lnTo>
                <a:lnTo>
                  <a:pt x="435854" y="1482467"/>
                </a:lnTo>
                <a:lnTo>
                  <a:pt x="421043" y="1477176"/>
                </a:lnTo>
                <a:lnTo>
                  <a:pt x="406233" y="1471621"/>
                </a:lnTo>
                <a:lnTo>
                  <a:pt x="391687" y="1465801"/>
                </a:lnTo>
                <a:lnTo>
                  <a:pt x="377669" y="1459452"/>
                </a:lnTo>
                <a:lnTo>
                  <a:pt x="363388" y="1452839"/>
                </a:lnTo>
                <a:lnTo>
                  <a:pt x="349371" y="1445961"/>
                </a:lnTo>
                <a:lnTo>
                  <a:pt x="335618" y="1438554"/>
                </a:lnTo>
                <a:lnTo>
                  <a:pt x="322394" y="1431147"/>
                </a:lnTo>
                <a:lnTo>
                  <a:pt x="308906" y="1423211"/>
                </a:lnTo>
                <a:lnTo>
                  <a:pt x="295682" y="1415010"/>
                </a:lnTo>
                <a:lnTo>
                  <a:pt x="282988" y="1406809"/>
                </a:lnTo>
                <a:lnTo>
                  <a:pt x="270293" y="1397815"/>
                </a:lnTo>
                <a:lnTo>
                  <a:pt x="257598" y="1388821"/>
                </a:lnTo>
                <a:lnTo>
                  <a:pt x="245697" y="1379297"/>
                </a:lnTo>
                <a:lnTo>
                  <a:pt x="233531" y="1369774"/>
                </a:lnTo>
                <a:lnTo>
                  <a:pt x="221630" y="1359722"/>
                </a:lnTo>
                <a:lnTo>
                  <a:pt x="210257" y="1349669"/>
                </a:lnTo>
                <a:lnTo>
                  <a:pt x="198885" y="1339088"/>
                </a:lnTo>
                <a:lnTo>
                  <a:pt x="188041" y="1328242"/>
                </a:lnTo>
                <a:lnTo>
                  <a:pt x="177198" y="1317396"/>
                </a:lnTo>
                <a:lnTo>
                  <a:pt x="166619" y="1306021"/>
                </a:lnTo>
                <a:lnTo>
                  <a:pt x="156569" y="1294646"/>
                </a:lnTo>
                <a:lnTo>
                  <a:pt x="146519" y="1282741"/>
                </a:lnTo>
                <a:lnTo>
                  <a:pt x="136998" y="1270573"/>
                </a:lnTo>
                <a:lnTo>
                  <a:pt x="127477" y="1258668"/>
                </a:lnTo>
                <a:lnTo>
                  <a:pt x="118485" y="1245971"/>
                </a:lnTo>
                <a:lnTo>
                  <a:pt x="109493" y="1233273"/>
                </a:lnTo>
                <a:lnTo>
                  <a:pt x="101294" y="1220575"/>
                </a:lnTo>
                <a:lnTo>
                  <a:pt x="92831" y="1207348"/>
                </a:lnTo>
                <a:lnTo>
                  <a:pt x="85161" y="1193857"/>
                </a:lnTo>
                <a:lnTo>
                  <a:pt x="77756" y="1180365"/>
                </a:lnTo>
                <a:lnTo>
                  <a:pt x="70350" y="1166874"/>
                </a:lnTo>
                <a:lnTo>
                  <a:pt x="63474" y="1152854"/>
                </a:lnTo>
                <a:lnTo>
                  <a:pt x="56862" y="1138569"/>
                </a:lnTo>
                <a:lnTo>
                  <a:pt x="50515" y="1124284"/>
                </a:lnTo>
                <a:lnTo>
                  <a:pt x="44696" y="1109999"/>
                </a:lnTo>
                <a:lnTo>
                  <a:pt x="39142" y="1095184"/>
                </a:lnTo>
                <a:lnTo>
                  <a:pt x="33853" y="1080370"/>
                </a:lnTo>
                <a:lnTo>
                  <a:pt x="29092" y="1065292"/>
                </a:lnTo>
                <a:lnTo>
                  <a:pt x="24596" y="1050478"/>
                </a:lnTo>
                <a:lnTo>
                  <a:pt x="20365" y="1035134"/>
                </a:lnTo>
                <a:lnTo>
                  <a:pt x="16398" y="1019527"/>
                </a:lnTo>
                <a:lnTo>
                  <a:pt x="13224" y="1003919"/>
                </a:lnTo>
                <a:lnTo>
                  <a:pt x="10315" y="988311"/>
                </a:lnTo>
                <a:lnTo>
                  <a:pt x="7670" y="972439"/>
                </a:lnTo>
                <a:lnTo>
                  <a:pt x="5290" y="956302"/>
                </a:lnTo>
                <a:lnTo>
                  <a:pt x="3703" y="940430"/>
                </a:lnTo>
                <a:lnTo>
                  <a:pt x="2116" y="924293"/>
                </a:lnTo>
                <a:lnTo>
                  <a:pt x="1058" y="907892"/>
                </a:lnTo>
                <a:lnTo>
                  <a:pt x="529" y="891226"/>
                </a:lnTo>
                <a:lnTo>
                  <a:pt x="0" y="874825"/>
                </a:lnTo>
                <a:lnTo>
                  <a:pt x="529" y="858953"/>
                </a:lnTo>
                <a:lnTo>
                  <a:pt x="1058" y="843345"/>
                </a:lnTo>
                <a:lnTo>
                  <a:pt x="1852" y="828266"/>
                </a:lnTo>
                <a:lnTo>
                  <a:pt x="3174" y="812923"/>
                </a:lnTo>
                <a:lnTo>
                  <a:pt x="4761" y="797580"/>
                </a:lnTo>
                <a:lnTo>
                  <a:pt x="6877" y="782237"/>
                </a:lnTo>
                <a:lnTo>
                  <a:pt x="9257" y="767158"/>
                </a:lnTo>
                <a:lnTo>
                  <a:pt x="11902" y="752609"/>
                </a:lnTo>
                <a:lnTo>
                  <a:pt x="14811" y="737795"/>
                </a:lnTo>
                <a:lnTo>
                  <a:pt x="18249" y="722980"/>
                </a:lnTo>
                <a:lnTo>
                  <a:pt x="21952" y="708431"/>
                </a:lnTo>
                <a:lnTo>
                  <a:pt x="25919" y="693881"/>
                </a:lnTo>
                <a:lnTo>
                  <a:pt x="30415" y="679861"/>
                </a:lnTo>
                <a:lnTo>
                  <a:pt x="34911" y="665840"/>
                </a:lnTo>
                <a:lnTo>
                  <a:pt x="40200" y="651820"/>
                </a:lnTo>
                <a:lnTo>
                  <a:pt x="45225" y="637799"/>
                </a:lnTo>
                <a:lnTo>
                  <a:pt x="50779" y="624308"/>
                </a:lnTo>
                <a:lnTo>
                  <a:pt x="56862" y="610817"/>
                </a:lnTo>
                <a:lnTo>
                  <a:pt x="63210" y="597325"/>
                </a:lnTo>
                <a:lnTo>
                  <a:pt x="69557" y="584363"/>
                </a:lnTo>
                <a:lnTo>
                  <a:pt x="76433" y="571401"/>
                </a:lnTo>
                <a:lnTo>
                  <a:pt x="83574" y="558438"/>
                </a:lnTo>
                <a:lnTo>
                  <a:pt x="90715" y="546005"/>
                </a:lnTo>
                <a:lnTo>
                  <a:pt x="98649" y="533572"/>
                </a:lnTo>
                <a:lnTo>
                  <a:pt x="106319" y="521139"/>
                </a:lnTo>
                <a:lnTo>
                  <a:pt x="114782" y="509234"/>
                </a:lnTo>
                <a:lnTo>
                  <a:pt x="122981" y="497330"/>
                </a:lnTo>
                <a:lnTo>
                  <a:pt x="131973" y="485691"/>
                </a:lnTo>
                <a:lnTo>
                  <a:pt x="140701" y="474315"/>
                </a:lnTo>
                <a:lnTo>
                  <a:pt x="149693" y="462940"/>
                </a:lnTo>
                <a:lnTo>
                  <a:pt x="159478" y="451830"/>
                </a:lnTo>
                <a:lnTo>
                  <a:pt x="169264" y="441248"/>
                </a:lnTo>
                <a:lnTo>
                  <a:pt x="179049" y="430402"/>
                </a:lnTo>
                <a:lnTo>
                  <a:pt x="189364" y="420350"/>
                </a:lnTo>
                <a:lnTo>
                  <a:pt x="199678" y="410033"/>
                </a:lnTo>
                <a:lnTo>
                  <a:pt x="210522" y="400245"/>
                </a:lnTo>
                <a:lnTo>
                  <a:pt x="221101" y="390457"/>
                </a:lnTo>
                <a:lnTo>
                  <a:pt x="232209" y="381198"/>
                </a:lnTo>
                <a:lnTo>
                  <a:pt x="243317" y="371940"/>
                </a:lnTo>
                <a:lnTo>
                  <a:pt x="254953" y="363210"/>
                </a:lnTo>
                <a:lnTo>
                  <a:pt x="266855" y="354216"/>
                </a:lnTo>
                <a:lnTo>
                  <a:pt x="278492" y="346015"/>
                </a:lnTo>
                <a:lnTo>
                  <a:pt x="290922" y="337814"/>
                </a:lnTo>
                <a:lnTo>
                  <a:pt x="303088" y="330143"/>
                </a:lnTo>
                <a:lnTo>
                  <a:pt x="315518" y="322471"/>
                </a:lnTo>
                <a:lnTo>
                  <a:pt x="328213" y="315064"/>
                </a:lnTo>
                <a:lnTo>
                  <a:pt x="341172" y="308186"/>
                </a:lnTo>
                <a:lnTo>
                  <a:pt x="354131" y="301308"/>
                </a:lnTo>
                <a:lnTo>
                  <a:pt x="367355" y="294959"/>
                </a:lnTo>
                <a:lnTo>
                  <a:pt x="380843" y="288875"/>
                </a:lnTo>
                <a:lnTo>
                  <a:pt x="394331" y="282790"/>
                </a:lnTo>
                <a:lnTo>
                  <a:pt x="407819" y="277500"/>
                </a:lnTo>
                <a:lnTo>
                  <a:pt x="421837" y="272209"/>
                </a:lnTo>
                <a:lnTo>
                  <a:pt x="435854" y="267447"/>
                </a:lnTo>
                <a:lnTo>
                  <a:pt x="449871" y="262686"/>
                </a:lnTo>
                <a:lnTo>
                  <a:pt x="464153" y="258453"/>
                </a:lnTo>
                <a:lnTo>
                  <a:pt x="478699" y="254485"/>
                </a:lnTo>
                <a:lnTo>
                  <a:pt x="493245" y="251046"/>
                </a:lnTo>
                <a:lnTo>
                  <a:pt x="508055" y="247607"/>
                </a:lnTo>
                <a:lnTo>
                  <a:pt x="522601" y="244433"/>
                </a:lnTo>
                <a:lnTo>
                  <a:pt x="537676" y="242052"/>
                </a:lnTo>
                <a:lnTo>
                  <a:pt x="552751" y="239671"/>
                </a:lnTo>
                <a:lnTo>
                  <a:pt x="567826" y="237819"/>
                </a:lnTo>
                <a:lnTo>
                  <a:pt x="583166" y="236232"/>
                </a:lnTo>
                <a:lnTo>
                  <a:pt x="583166" y="116926"/>
                </a:lnTo>
                <a:lnTo>
                  <a:pt x="524717" y="116926"/>
                </a:lnTo>
                <a:lnTo>
                  <a:pt x="52471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>
            <a:off x="6383072" y="3722228"/>
            <a:ext cx="672672" cy="671243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MH_Other_1"/>
          <p:cNvSpPr/>
          <p:nvPr>
            <p:custDataLst>
              <p:tags r:id="rId2"/>
            </p:custDataLst>
          </p:nvPr>
        </p:nvSpPr>
        <p:spPr bwMode="auto">
          <a:xfrm>
            <a:off x="11356583" y="1413888"/>
            <a:ext cx="287501" cy="352843"/>
          </a:xfrm>
          <a:custGeom>
            <a:avLst/>
            <a:gdLst>
              <a:gd name="T0" fmla="*/ 2147483646 w 192"/>
              <a:gd name="T1" fmla="*/ 2147483646 h 220"/>
              <a:gd name="T2" fmla="*/ 2147483646 w 192"/>
              <a:gd name="T3" fmla="*/ 0 h 220"/>
              <a:gd name="T4" fmla="*/ 2147483646 w 192"/>
              <a:gd name="T5" fmla="*/ 0 h 220"/>
              <a:gd name="T6" fmla="*/ 2147483646 w 192"/>
              <a:gd name="T7" fmla="*/ 2147483646 h 220"/>
              <a:gd name="T8" fmla="*/ 2147483646 w 192"/>
              <a:gd name="T9" fmla="*/ 2147483646 h 220"/>
              <a:gd name="T10" fmla="*/ 2147483646 w 192"/>
              <a:gd name="T11" fmla="*/ 2147483646 h 220"/>
              <a:gd name="T12" fmla="*/ 0 w 192"/>
              <a:gd name="T13" fmla="*/ 2147483646 h 220"/>
              <a:gd name="T14" fmla="*/ 2147483646 w 192"/>
              <a:gd name="T15" fmla="*/ 2147483646 h 220"/>
              <a:gd name="T16" fmla="*/ 2147483646 w 192"/>
              <a:gd name="T17" fmla="*/ 2147483646 h 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2" h="220">
                <a:moveTo>
                  <a:pt x="192" y="40"/>
                </a:moveTo>
                <a:lnTo>
                  <a:pt x="24" y="0"/>
                </a:lnTo>
                <a:lnTo>
                  <a:pt x="14" y="106"/>
                </a:lnTo>
                <a:lnTo>
                  <a:pt x="2" y="212"/>
                </a:lnTo>
                <a:lnTo>
                  <a:pt x="0" y="220"/>
                </a:lnTo>
                <a:lnTo>
                  <a:pt x="192" y="178"/>
                </a:lnTo>
                <a:lnTo>
                  <a:pt x="192" y="40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/>
          </a:bodyPr>
          <a:lstStyle/>
          <a:p>
            <a:pPr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 bwMode="auto">
          <a:xfrm>
            <a:off x="9924676" y="1176793"/>
            <a:ext cx="1472978" cy="797163"/>
          </a:xfrm>
          <a:custGeom>
            <a:avLst/>
            <a:gdLst>
              <a:gd name="T0" fmla="*/ 1106 w 1106"/>
              <a:gd name="T1" fmla="*/ 148 h 498"/>
              <a:gd name="T2" fmla="*/ 478 w 1106"/>
              <a:gd name="T3" fmla="*/ 0 h 498"/>
              <a:gd name="T4" fmla="*/ 0 w 1106"/>
              <a:gd name="T5" fmla="*/ 200 h 498"/>
              <a:gd name="T6" fmla="*/ 98 w 1106"/>
              <a:gd name="T7" fmla="*/ 416 h 498"/>
              <a:gd name="T8" fmla="*/ 478 w 1106"/>
              <a:gd name="T9" fmla="*/ 498 h 498"/>
              <a:gd name="T10" fmla="*/ 1082 w 1106"/>
              <a:gd name="T11" fmla="*/ 368 h 498"/>
              <a:gd name="T12" fmla="*/ 1082 w 1106"/>
              <a:gd name="T13" fmla="*/ 368 h 498"/>
              <a:gd name="T14" fmla="*/ 1084 w 1106"/>
              <a:gd name="T15" fmla="*/ 360 h 498"/>
              <a:gd name="T16" fmla="*/ 1084 w 1106"/>
              <a:gd name="T17" fmla="*/ 360 h 498"/>
              <a:gd name="T18" fmla="*/ 1096 w 1106"/>
              <a:gd name="T19" fmla="*/ 254 h 498"/>
              <a:gd name="T20" fmla="*/ 1106 w 1106"/>
              <a:gd name="T21" fmla="*/ 148 h 498"/>
              <a:gd name="T22" fmla="*/ 1106 w 1106"/>
              <a:gd name="T23" fmla="*/ 14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06" h="498">
                <a:moveTo>
                  <a:pt x="1106" y="148"/>
                </a:moveTo>
                <a:lnTo>
                  <a:pt x="478" y="0"/>
                </a:lnTo>
                <a:lnTo>
                  <a:pt x="0" y="200"/>
                </a:lnTo>
                <a:lnTo>
                  <a:pt x="98" y="416"/>
                </a:lnTo>
                <a:lnTo>
                  <a:pt x="478" y="498"/>
                </a:lnTo>
                <a:lnTo>
                  <a:pt x="1082" y="368"/>
                </a:lnTo>
                <a:lnTo>
                  <a:pt x="1082" y="368"/>
                </a:lnTo>
                <a:lnTo>
                  <a:pt x="1084" y="360"/>
                </a:lnTo>
                <a:lnTo>
                  <a:pt x="1084" y="360"/>
                </a:lnTo>
                <a:lnTo>
                  <a:pt x="1096" y="254"/>
                </a:lnTo>
                <a:lnTo>
                  <a:pt x="1106" y="148"/>
                </a:lnTo>
                <a:lnTo>
                  <a:pt x="1106" y="148"/>
                </a:lnTo>
                <a:close/>
              </a:path>
            </a:pathLst>
          </a:custGeom>
          <a:solidFill>
            <a:srgbClr val="F9C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108000" anchor="ctr">
            <a:normAutofit/>
          </a:bodyPr>
          <a:lstStyle/>
          <a:p>
            <a:pPr algn="r">
              <a:defRPr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75%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MH_SubTitle_1"/>
          <p:cNvSpPr/>
          <p:nvPr>
            <p:custDataLst>
              <p:tags r:id="rId4"/>
            </p:custDataLst>
          </p:nvPr>
        </p:nvSpPr>
        <p:spPr bwMode="auto">
          <a:xfrm>
            <a:off x="4297861" y="1176793"/>
            <a:ext cx="6250356" cy="797163"/>
          </a:xfrm>
          <a:custGeom>
            <a:avLst/>
            <a:gdLst>
              <a:gd name="T0" fmla="*/ 4478 w 4484"/>
              <a:gd name="T1" fmla="*/ 228 h 498"/>
              <a:gd name="T2" fmla="*/ 4318 w 4484"/>
              <a:gd name="T3" fmla="*/ 124 h 498"/>
              <a:gd name="T4" fmla="*/ 4484 w 4484"/>
              <a:gd name="T5" fmla="*/ 0 h 498"/>
              <a:gd name="T6" fmla="*/ 0 w 4484"/>
              <a:gd name="T7" fmla="*/ 0 h 498"/>
              <a:gd name="T8" fmla="*/ 0 w 4484"/>
              <a:gd name="T9" fmla="*/ 498 h 498"/>
              <a:gd name="T10" fmla="*/ 4484 w 4484"/>
              <a:gd name="T11" fmla="*/ 498 h 498"/>
              <a:gd name="T12" fmla="*/ 4352 w 4484"/>
              <a:gd name="T13" fmla="*/ 360 h 498"/>
              <a:gd name="T14" fmla="*/ 4478 w 4484"/>
              <a:gd name="T15" fmla="*/ 22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84" h="498">
                <a:moveTo>
                  <a:pt x="4478" y="228"/>
                </a:moveTo>
                <a:lnTo>
                  <a:pt x="4318" y="124"/>
                </a:lnTo>
                <a:lnTo>
                  <a:pt x="4484" y="0"/>
                </a:lnTo>
                <a:lnTo>
                  <a:pt x="0" y="0"/>
                </a:lnTo>
                <a:lnTo>
                  <a:pt x="0" y="498"/>
                </a:lnTo>
                <a:lnTo>
                  <a:pt x="4484" y="498"/>
                </a:lnTo>
                <a:lnTo>
                  <a:pt x="4352" y="360"/>
                </a:lnTo>
                <a:lnTo>
                  <a:pt x="4478" y="228"/>
                </a:lnTo>
                <a:close/>
              </a:path>
            </a:pathLst>
          </a:custGeom>
          <a:solidFill>
            <a:srgbClr val="E84286"/>
          </a:solidFill>
          <a:ln>
            <a:noFill/>
          </a:ln>
        </p:spPr>
        <p:txBody>
          <a:bodyPr lIns="180000" anchor="ctr">
            <a:normAutofit/>
          </a:bodyPr>
          <a:lstStyle/>
          <a:p>
            <a:pPr>
              <a:defRPr/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对此项优势加以说明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4" name="MH_Other_3"/>
          <p:cNvSpPr/>
          <p:nvPr>
            <p:custDataLst>
              <p:tags r:id="rId5"/>
            </p:custDataLst>
          </p:nvPr>
        </p:nvSpPr>
        <p:spPr bwMode="auto">
          <a:xfrm>
            <a:off x="10443671" y="2345468"/>
            <a:ext cx="237095" cy="349108"/>
          </a:xfrm>
          <a:custGeom>
            <a:avLst/>
            <a:gdLst>
              <a:gd name="T0" fmla="*/ 2147483646 w 148"/>
              <a:gd name="T1" fmla="*/ 2147483646 h 218"/>
              <a:gd name="T2" fmla="*/ 2147483646 w 148"/>
              <a:gd name="T3" fmla="*/ 0 h 218"/>
              <a:gd name="T4" fmla="*/ 2147483646 w 148"/>
              <a:gd name="T5" fmla="*/ 0 h 218"/>
              <a:gd name="T6" fmla="*/ 2147483646 w 148"/>
              <a:gd name="T7" fmla="*/ 2147483646 h 218"/>
              <a:gd name="T8" fmla="*/ 0 w 148"/>
              <a:gd name="T9" fmla="*/ 2147483646 h 218"/>
              <a:gd name="T10" fmla="*/ 0 w 148"/>
              <a:gd name="T11" fmla="*/ 2147483646 h 218"/>
              <a:gd name="T12" fmla="*/ 0 w 148"/>
              <a:gd name="T13" fmla="*/ 2147483646 h 218"/>
              <a:gd name="T14" fmla="*/ 2147483646 w 148"/>
              <a:gd name="T15" fmla="*/ 2147483646 h 218"/>
              <a:gd name="T16" fmla="*/ 2147483646 w 148"/>
              <a:gd name="T17" fmla="*/ 2147483646 h 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8" h="218">
                <a:moveTo>
                  <a:pt x="148" y="38"/>
                </a:moveTo>
                <a:lnTo>
                  <a:pt x="18" y="0"/>
                </a:lnTo>
                <a:lnTo>
                  <a:pt x="10" y="104"/>
                </a:lnTo>
                <a:lnTo>
                  <a:pt x="0" y="212"/>
                </a:lnTo>
                <a:lnTo>
                  <a:pt x="0" y="218"/>
                </a:lnTo>
                <a:lnTo>
                  <a:pt x="148" y="176"/>
                </a:lnTo>
                <a:lnTo>
                  <a:pt x="148" y="38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/>
          </a:bodyPr>
          <a:lstStyle/>
          <a:p>
            <a:pPr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MH_Other_4"/>
          <p:cNvSpPr/>
          <p:nvPr>
            <p:custDataLst>
              <p:tags r:id="rId6"/>
            </p:custDataLst>
          </p:nvPr>
        </p:nvSpPr>
        <p:spPr bwMode="auto">
          <a:xfrm>
            <a:off x="9105109" y="2108372"/>
            <a:ext cx="1368433" cy="799030"/>
          </a:xfrm>
          <a:custGeom>
            <a:avLst/>
            <a:gdLst>
              <a:gd name="T0" fmla="*/ 854 w 854"/>
              <a:gd name="T1" fmla="*/ 148 h 498"/>
              <a:gd name="T2" fmla="*/ 370 w 854"/>
              <a:gd name="T3" fmla="*/ 0 h 498"/>
              <a:gd name="T4" fmla="*/ 0 w 854"/>
              <a:gd name="T5" fmla="*/ 200 h 498"/>
              <a:gd name="T6" fmla="*/ 76 w 854"/>
              <a:gd name="T7" fmla="*/ 414 h 498"/>
              <a:gd name="T8" fmla="*/ 370 w 854"/>
              <a:gd name="T9" fmla="*/ 498 h 498"/>
              <a:gd name="T10" fmla="*/ 836 w 854"/>
              <a:gd name="T11" fmla="*/ 366 h 498"/>
              <a:gd name="T12" fmla="*/ 836 w 854"/>
              <a:gd name="T13" fmla="*/ 366 h 498"/>
              <a:gd name="T14" fmla="*/ 836 w 854"/>
              <a:gd name="T15" fmla="*/ 360 h 498"/>
              <a:gd name="T16" fmla="*/ 836 w 854"/>
              <a:gd name="T17" fmla="*/ 360 h 498"/>
              <a:gd name="T18" fmla="*/ 846 w 854"/>
              <a:gd name="T19" fmla="*/ 252 h 498"/>
              <a:gd name="T20" fmla="*/ 854 w 854"/>
              <a:gd name="T21" fmla="*/ 148 h 498"/>
              <a:gd name="T22" fmla="*/ 854 w 854"/>
              <a:gd name="T23" fmla="*/ 14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54" h="498">
                <a:moveTo>
                  <a:pt x="854" y="148"/>
                </a:moveTo>
                <a:lnTo>
                  <a:pt x="370" y="0"/>
                </a:lnTo>
                <a:lnTo>
                  <a:pt x="0" y="200"/>
                </a:lnTo>
                <a:lnTo>
                  <a:pt x="76" y="414"/>
                </a:lnTo>
                <a:lnTo>
                  <a:pt x="370" y="498"/>
                </a:lnTo>
                <a:lnTo>
                  <a:pt x="836" y="366"/>
                </a:lnTo>
                <a:lnTo>
                  <a:pt x="836" y="366"/>
                </a:lnTo>
                <a:lnTo>
                  <a:pt x="836" y="360"/>
                </a:lnTo>
                <a:lnTo>
                  <a:pt x="836" y="360"/>
                </a:lnTo>
                <a:lnTo>
                  <a:pt x="846" y="252"/>
                </a:lnTo>
                <a:lnTo>
                  <a:pt x="854" y="148"/>
                </a:lnTo>
                <a:lnTo>
                  <a:pt x="854" y="148"/>
                </a:lnTo>
                <a:close/>
              </a:path>
            </a:pathLst>
          </a:custGeom>
          <a:solidFill>
            <a:srgbClr val="F9C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rIns="108000" anchor="ctr">
            <a:normAutofit/>
          </a:bodyPr>
          <a:lstStyle/>
          <a:p>
            <a:pPr algn="r">
              <a:defRPr/>
            </a:pPr>
            <a:r>
              <a:rPr lang="en-US" alt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60%</a:t>
            </a:r>
          </a:p>
        </p:txBody>
      </p:sp>
      <p:sp>
        <p:nvSpPr>
          <p:cNvPr id="10" name="MH_SubTitle_2"/>
          <p:cNvSpPr/>
          <p:nvPr>
            <p:custDataLst>
              <p:tags r:id="rId7"/>
            </p:custDataLst>
          </p:nvPr>
        </p:nvSpPr>
        <p:spPr bwMode="auto">
          <a:xfrm>
            <a:off x="4297862" y="2108372"/>
            <a:ext cx="5408387" cy="799030"/>
          </a:xfrm>
          <a:custGeom>
            <a:avLst/>
            <a:gdLst>
              <a:gd name="T0" fmla="*/ 3456 w 3462"/>
              <a:gd name="T1" fmla="*/ 228 h 498"/>
              <a:gd name="T2" fmla="*/ 3334 w 3462"/>
              <a:gd name="T3" fmla="*/ 124 h 498"/>
              <a:gd name="T4" fmla="*/ 3462 w 3462"/>
              <a:gd name="T5" fmla="*/ 0 h 498"/>
              <a:gd name="T6" fmla="*/ 0 w 3462"/>
              <a:gd name="T7" fmla="*/ 0 h 498"/>
              <a:gd name="T8" fmla="*/ 0 w 3462"/>
              <a:gd name="T9" fmla="*/ 498 h 498"/>
              <a:gd name="T10" fmla="*/ 3462 w 3462"/>
              <a:gd name="T11" fmla="*/ 498 h 498"/>
              <a:gd name="T12" fmla="*/ 3360 w 3462"/>
              <a:gd name="T13" fmla="*/ 360 h 498"/>
              <a:gd name="T14" fmla="*/ 3456 w 3462"/>
              <a:gd name="T15" fmla="*/ 22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62" h="498">
                <a:moveTo>
                  <a:pt x="3456" y="228"/>
                </a:moveTo>
                <a:lnTo>
                  <a:pt x="3334" y="124"/>
                </a:lnTo>
                <a:lnTo>
                  <a:pt x="3462" y="0"/>
                </a:lnTo>
                <a:lnTo>
                  <a:pt x="0" y="0"/>
                </a:lnTo>
                <a:lnTo>
                  <a:pt x="0" y="498"/>
                </a:lnTo>
                <a:lnTo>
                  <a:pt x="3462" y="498"/>
                </a:lnTo>
                <a:lnTo>
                  <a:pt x="3360" y="360"/>
                </a:lnTo>
                <a:lnTo>
                  <a:pt x="3456" y="228"/>
                </a:lnTo>
                <a:close/>
              </a:path>
            </a:pathLst>
          </a:custGeom>
          <a:solidFill>
            <a:srgbClr val="2A6AA8"/>
          </a:solidFill>
          <a:ln>
            <a:noFill/>
          </a:ln>
        </p:spPr>
        <p:txBody>
          <a:bodyPr lIns="180000" anchor="ctr">
            <a:norm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对此项优势加以说明</a:t>
            </a:r>
          </a:p>
        </p:txBody>
      </p:sp>
      <p:sp>
        <p:nvSpPr>
          <p:cNvPr id="2057" name="MH_Other_5"/>
          <p:cNvSpPr/>
          <p:nvPr>
            <p:custDataLst>
              <p:tags r:id="rId8"/>
            </p:custDataLst>
          </p:nvPr>
        </p:nvSpPr>
        <p:spPr bwMode="auto">
          <a:xfrm>
            <a:off x="9319802" y="3275180"/>
            <a:ext cx="179222" cy="350976"/>
          </a:xfrm>
          <a:custGeom>
            <a:avLst/>
            <a:gdLst>
              <a:gd name="T0" fmla="*/ 2147483646 w 112"/>
              <a:gd name="T1" fmla="*/ 2147483646 h 220"/>
              <a:gd name="T2" fmla="*/ 2147483646 w 112"/>
              <a:gd name="T3" fmla="*/ 0 h 220"/>
              <a:gd name="T4" fmla="*/ 2147483646 w 112"/>
              <a:gd name="T5" fmla="*/ 0 h 220"/>
              <a:gd name="T6" fmla="*/ 2147483646 w 112"/>
              <a:gd name="T7" fmla="*/ 2147483646 h 220"/>
              <a:gd name="T8" fmla="*/ 0 w 112"/>
              <a:gd name="T9" fmla="*/ 2147483646 h 220"/>
              <a:gd name="T10" fmla="*/ 0 w 112"/>
              <a:gd name="T11" fmla="*/ 2147483646 h 220"/>
              <a:gd name="T12" fmla="*/ 0 w 112"/>
              <a:gd name="T13" fmla="*/ 2147483646 h 220"/>
              <a:gd name="T14" fmla="*/ 2147483646 w 112"/>
              <a:gd name="T15" fmla="*/ 2147483646 h 220"/>
              <a:gd name="T16" fmla="*/ 2147483646 w 112"/>
              <a:gd name="T17" fmla="*/ 2147483646 h 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" h="220">
                <a:moveTo>
                  <a:pt x="112" y="40"/>
                </a:moveTo>
                <a:lnTo>
                  <a:pt x="14" y="0"/>
                </a:lnTo>
                <a:lnTo>
                  <a:pt x="8" y="106"/>
                </a:lnTo>
                <a:lnTo>
                  <a:pt x="0" y="212"/>
                </a:lnTo>
                <a:lnTo>
                  <a:pt x="0" y="220"/>
                </a:lnTo>
                <a:lnTo>
                  <a:pt x="112" y="178"/>
                </a:lnTo>
                <a:lnTo>
                  <a:pt x="112" y="40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/>
          </a:bodyPr>
          <a:lstStyle/>
          <a:p>
            <a:pPr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MH_Other_6"/>
          <p:cNvSpPr/>
          <p:nvPr>
            <p:custDataLst>
              <p:tags r:id="rId9"/>
            </p:custDataLst>
          </p:nvPr>
        </p:nvSpPr>
        <p:spPr bwMode="auto">
          <a:xfrm>
            <a:off x="8294877" y="3023149"/>
            <a:ext cx="1047327" cy="815833"/>
          </a:xfrm>
          <a:custGeom>
            <a:avLst/>
            <a:gdLst>
              <a:gd name="T0" fmla="*/ 654 w 654"/>
              <a:gd name="T1" fmla="*/ 148 h 500"/>
              <a:gd name="T2" fmla="*/ 282 w 654"/>
              <a:gd name="T3" fmla="*/ 0 h 500"/>
              <a:gd name="T4" fmla="*/ 0 w 654"/>
              <a:gd name="T5" fmla="*/ 202 h 500"/>
              <a:gd name="T6" fmla="*/ 58 w 654"/>
              <a:gd name="T7" fmla="*/ 416 h 500"/>
              <a:gd name="T8" fmla="*/ 282 w 654"/>
              <a:gd name="T9" fmla="*/ 500 h 500"/>
              <a:gd name="T10" fmla="*/ 640 w 654"/>
              <a:gd name="T11" fmla="*/ 368 h 500"/>
              <a:gd name="T12" fmla="*/ 640 w 654"/>
              <a:gd name="T13" fmla="*/ 368 h 500"/>
              <a:gd name="T14" fmla="*/ 640 w 654"/>
              <a:gd name="T15" fmla="*/ 360 h 500"/>
              <a:gd name="T16" fmla="*/ 640 w 654"/>
              <a:gd name="T17" fmla="*/ 360 h 500"/>
              <a:gd name="T18" fmla="*/ 648 w 654"/>
              <a:gd name="T19" fmla="*/ 254 h 500"/>
              <a:gd name="T20" fmla="*/ 654 w 654"/>
              <a:gd name="T21" fmla="*/ 148 h 500"/>
              <a:gd name="T22" fmla="*/ 654 w 654"/>
              <a:gd name="T23" fmla="*/ 14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500">
                <a:moveTo>
                  <a:pt x="654" y="148"/>
                </a:moveTo>
                <a:lnTo>
                  <a:pt x="282" y="0"/>
                </a:lnTo>
                <a:lnTo>
                  <a:pt x="0" y="202"/>
                </a:lnTo>
                <a:lnTo>
                  <a:pt x="58" y="416"/>
                </a:lnTo>
                <a:lnTo>
                  <a:pt x="282" y="500"/>
                </a:lnTo>
                <a:lnTo>
                  <a:pt x="640" y="368"/>
                </a:lnTo>
                <a:lnTo>
                  <a:pt x="640" y="368"/>
                </a:lnTo>
                <a:lnTo>
                  <a:pt x="640" y="360"/>
                </a:lnTo>
                <a:lnTo>
                  <a:pt x="640" y="360"/>
                </a:lnTo>
                <a:lnTo>
                  <a:pt x="648" y="254"/>
                </a:lnTo>
                <a:lnTo>
                  <a:pt x="654" y="148"/>
                </a:lnTo>
                <a:lnTo>
                  <a:pt x="654" y="148"/>
                </a:lnTo>
                <a:close/>
              </a:path>
            </a:pathLst>
          </a:custGeom>
          <a:solidFill>
            <a:srgbClr val="F9C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54000" anchor="ctr">
            <a:normAutofit/>
          </a:bodyPr>
          <a:lstStyle/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45%</a:t>
            </a:r>
          </a:p>
        </p:txBody>
      </p:sp>
      <p:sp>
        <p:nvSpPr>
          <p:cNvPr id="14" name="MH_SubTitle_3"/>
          <p:cNvSpPr/>
          <p:nvPr>
            <p:custDataLst>
              <p:tags r:id="rId10"/>
            </p:custDataLst>
          </p:nvPr>
        </p:nvSpPr>
        <p:spPr bwMode="auto">
          <a:xfrm>
            <a:off x="4297861" y="3038084"/>
            <a:ext cx="4473075" cy="800898"/>
          </a:xfrm>
          <a:custGeom>
            <a:avLst/>
            <a:gdLst>
              <a:gd name="T0" fmla="*/ 2646 w 2650"/>
              <a:gd name="T1" fmla="*/ 230 h 500"/>
              <a:gd name="T2" fmla="*/ 2552 w 2650"/>
              <a:gd name="T3" fmla="*/ 126 h 500"/>
              <a:gd name="T4" fmla="*/ 2650 w 2650"/>
              <a:gd name="T5" fmla="*/ 0 h 500"/>
              <a:gd name="T6" fmla="*/ 0 w 2650"/>
              <a:gd name="T7" fmla="*/ 0 h 500"/>
              <a:gd name="T8" fmla="*/ 0 w 2650"/>
              <a:gd name="T9" fmla="*/ 500 h 500"/>
              <a:gd name="T10" fmla="*/ 2650 w 2650"/>
              <a:gd name="T11" fmla="*/ 500 h 500"/>
              <a:gd name="T12" fmla="*/ 2572 w 2650"/>
              <a:gd name="T13" fmla="*/ 360 h 500"/>
              <a:gd name="T14" fmla="*/ 2646 w 2650"/>
              <a:gd name="T15" fmla="*/ 23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50" h="500">
                <a:moveTo>
                  <a:pt x="2646" y="230"/>
                </a:moveTo>
                <a:lnTo>
                  <a:pt x="2552" y="126"/>
                </a:lnTo>
                <a:lnTo>
                  <a:pt x="2650" y="0"/>
                </a:lnTo>
                <a:lnTo>
                  <a:pt x="0" y="0"/>
                </a:lnTo>
                <a:lnTo>
                  <a:pt x="0" y="500"/>
                </a:lnTo>
                <a:lnTo>
                  <a:pt x="2650" y="500"/>
                </a:lnTo>
                <a:lnTo>
                  <a:pt x="2572" y="360"/>
                </a:lnTo>
                <a:lnTo>
                  <a:pt x="2646" y="230"/>
                </a:lnTo>
                <a:close/>
              </a:path>
            </a:pathLst>
          </a:custGeom>
          <a:solidFill>
            <a:srgbClr val="009B9A"/>
          </a:solidFill>
          <a:ln>
            <a:noFill/>
          </a:ln>
        </p:spPr>
        <p:txBody>
          <a:bodyPr lIns="180000" anchor="ctr">
            <a:norm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对此项优势加以说明</a:t>
            </a:r>
          </a:p>
        </p:txBody>
      </p:sp>
      <p:sp>
        <p:nvSpPr>
          <p:cNvPr id="2060" name="MH_Other_7"/>
          <p:cNvSpPr/>
          <p:nvPr>
            <p:custDataLst>
              <p:tags r:id="rId11"/>
            </p:custDataLst>
          </p:nvPr>
        </p:nvSpPr>
        <p:spPr bwMode="auto">
          <a:xfrm>
            <a:off x="8591714" y="4206759"/>
            <a:ext cx="179222" cy="352843"/>
          </a:xfrm>
          <a:custGeom>
            <a:avLst/>
            <a:gdLst>
              <a:gd name="T0" fmla="*/ 2147483646 w 112"/>
              <a:gd name="T1" fmla="*/ 2147483646 h 220"/>
              <a:gd name="T2" fmla="*/ 2147483646 w 112"/>
              <a:gd name="T3" fmla="*/ 0 h 220"/>
              <a:gd name="T4" fmla="*/ 2147483646 w 112"/>
              <a:gd name="T5" fmla="*/ 0 h 220"/>
              <a:gd name="T6" fmla="*/ 2147483646 w 112"/>
              <a:gd name="T7" fmla="*/ 2147483646 h 220"/>
              <a:gd name="T8" fmla="*/ 0 w 112"/>
              <a:gd name="T9" fmla="*/ 2147483646 h 220"/>
              <a:gd name="T10" fmla="*/ 0 w 112"/>
              <a:gd name="T11" fmla="*/ 2147483646 h 220"/>
              <a:gd name="T12" fmla="*/ 0 w 112"/>
              <a:gd name="T13" fmla="*/ 2147483646 h 220"/>
              <a:gd name="T14" fmla="*/ 2147483646 w 112"/>
              <a:gd name="T15" fmla="*/ 2147483646 h 220"/>
              <a:gd name="T16" fmla="*/ 2147483646 w 112"/>
              <a:gd name="T17" fmla="*/ 2147483646 h 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" h="220">
                <a:moveTo>
                  <a:pt x="112" y="40"/>
                </a:moveTo>
                <a:lnTo>
                  <a:pt x="14" y="0"/>
                </a:lnTo>
                <a:lnTo>
                  <a:pt x="8" y="106"/>
                </a:lnTo>
                <a:lnTo>
                  <a:pt x="0" y="212"/>
                </a:lnTo>
                <a:lnTo>
                  <a:pt x="0" y="220"/>
                </a:lnTo>
                <a:lnTo>
                  <a:pt x="112" y="178"/>
                </a:lnTo>
                <a:lnTo>
                  <a:pt x="112" y="40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/>
          </a:bodyPr>
          <a:lstStyle/>
          <a:p>
            <a:pPr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MH_Other_8"/>
          <p:cNvSpPr/>
          <p:nvPr>
            <p:custDataLst>
              <p:tags r:id="rId12"/>
            </p:custDataLst>
          </p:nvPr>
        </p:nvSpPr>
        <p:spPr bwMode="auto">
          <a:xfrm>
            <a:off x="7566789" y="3969666"/>
            <a:ext cx="1047327" cy="800896"/>
          </a:xfrm>
          <a:custGeom>
            <a:avLst/>
            <a:gdLst>
              <a:gd name="T0" fmla="*/ 654 w 654"/>
              <a:gd name="T1" fmla="*/ 148 h 500"/>
              <a:gd name="T2" fmla="*/ 282 w 654"/>
              <a:gd name="T3" fmla="*/ 0 h 500"/>
              <a:gd name="T4" fmla="*/ 0 w 654"/>
              <a:gd name="T5" fmla="*/ 202 h 500"/>
              <a:gd name="T6" fmla="*/ 58 w 654"/>
              <a:gd name="T7" fmla="*/ 416 h 500"/>
              <a:gd name="T8" fmla="*/ 282 w 654"/>
              <a:gd name="T9" fmla="*/ 500 h 500"/>
              <a:gd name="T10" fmla="*/ 640 w 654"/>
              <a:gd name="T11" fmla="*/ 368 h 500"/>
              <a:gd name="T12" fmla="*/ 640 w 654"/>
              <a:gd name="T13" fmla="*/ 368 h 500"/>
              <a:gd name="T14" fmla="*/ 640 w 654"/>
              <a:gd name="T15" fmla="*/ 360 h 500"/>
              <a:gd name="T16" fmla="*/ 640 w 654"/>
              <a:gd name="T17" fmla="*/ 360 h 500"/>
              <a:gd name="T18" fmla="*/ 648 w 654"/>
              <a:gd name="T19" fmla="*/ 254 h 500"/>
              <a:gd name="T20" fmla="*/ 654 w 654"/>
              <a:gd name="T21" fmla="*/ 148 h 500"/>
              <a:gd name="T22" fmla="*/ 654 w 654"/>
              <a:gd name="T23" fmla="*/ 14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500">
                <a:moveTo>
                  <a:pt x="654" y="148"/>
                </a:moveTo>
                <a:lnTo>
                  <a:pt x="282" y="0"/>
                </a:lnTo>
                <a:lnTo>
                  <a:pt x="0" y="202"/>
                </a:lnTo>
                <a:lnTo>
                  <a:pt x="58" y="416"/>
                </a:lnTo>
                <a:lnTo>
                  <a:pt x="282" y="500"/>
                </a:lnTo>
                <a:lnTo>
                  <a:pt x="640" y="368"/>
                </a:lnTo>
                <a:lnTo>
                  <a:pt x="640" y="368"/>
                </a:lnTo>
                <a:lnTo>
                  <a:pt x="640" y="360"/>
                </a:lnTo>
                <a:lnTo>
                  <a:pt x="640" y="360"/>
                </a:lnTo>
                <a:lnTo>
                  <a:pt x="648" y="254"/>
                </a:lnTo>
                <a:lnTo>
                  <a:pt x="654" y="148"/>
                </a:lnTo>
                <a:lnTo>
                  <a:pt x="654" y="148"/>
                </a:lnTo>
                <a:close/>
              </a:path>
            </a:pathLst>
          </a:custGeom>
          <a:solidFill>
            <a:srgbClr val="F9C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54000" anchor="ctr">
            <a:normAutofit/>
          </a:bodyPr>
          <a:lstStyle/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35%</a:t>
            </a:r>
          </a:p>
        </p:txBody>
      </p:sp>
      <p:sp>
        <p:nvSpPr>
          <p:cNvPr id="20" name="MH_SubTitle_4"/>
          <p:cNvSpPr/>
          <p:nvPr>
            <p:custDataLst>
              <p:tags r:id="rId13"/>
            </p:custDataLst>
          </p:nvPr>
        </p:nvSpPr>
        <p:spPr bwMode="auto">
          <a:xfrm>
            <a:off x="4297861" y="3969666"/>
            <a:ext cx="3718850" cy="800896"/>
          </a:xfrm>
          <a:custGeom>
            <a:avLst/>
            <a:gdLst>
              <a:gd name="T0" fmla="*/ 2646 w 2650"/>
              <a:gd name="T1" fmla="*/ 230 h 500"/>
              <a:gd name="T2" fmla="*/ 2552 w 2650"/>
              <a:gd name="T3" fmla="*/ 126 h 500"/>
              <a:gd name="T4" fmla="*/ 2650 w 2650"/>
              <a:gd name="T5" fmla="*/ 0 h 500"/>
              <a:gd name="T6" fmla="*/ 0 w 2650"/>
              <a:gd name="T7" fmla="*/ 0 h 500"/>
              <a:gd name="T8" fmla="*/ 0 w 2650"/>
              <a:gd name="T9" fmla="*/ 500 h 500"/>
              <a:gd name="T10" fmla="*/ 2650 w 2650"/>
              <a:gd name="T11" fmla="*/ 500 h 500"/>
              <a:gd name="T12" fmla="*/ 2572 w 2650"/>
              <a:gd name="T13" fmla="*/ 360 h 500"/>
              <a:gd name="T14" fmla="*/ 2646 w 2650"/>
              <a:gd name="T15" fmla="*/ 23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50" h="500">
                <a:moveTo>
                  <a:pt x="2646" y="230"/>
                </a:moveTo>
                <a:lnTo>
                  <a:pt x="2552" y="126"/>
                </a:lnTo>
                <a:lnTo>
                  <a:pt x="2650" y="0"/>
                </a:lnTo>
                <a:lnTo>
                  <a:pt x="0" y="0"/>
                </a:lnTo>
                <a:lnTo>
                  <a:pt x="0" y="500"/>
                </a:lnTo>
                <a:lnTo>
                  <a:pt x="2650" y="500"/>
                </a:lnTo>
                <a:lnTo>
                  <a:pt x="2572" y="360"/>
                </a:lnTo>
                <a:lnTo>
                  <a:pt x="2646" y="230"/>
                </a:lnTo>
                <a:close/>
              </a:path>
            </a:pathLst>
          </a:custGeom>
          <a:solidFill>
            <a:srgbClr val="F68335"/>
          </a:solidFill>
          <a:ln>
            <a:noFill/>
          </a:ln>
        </p:spPr>
        <p:txBody>
          <a:bodyPr lIns="180000" anchor="ctr">
            <a:norm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对此项优势加以说明</a:t>
            </a:r>
          </a:p>
        </p:txBody>
      </p:sp>
      <p:sp>
        <p:nvSpPr>
          <p:cNvPr id="16" name="MH_Other_7"/>
          <p:cNvSpPr/>
          <p:nvPr>
            <p:custDataLst>
              <p:tags r:id="rId14"/>
            </p:custDataLst>
          </p:nvPr>
        </p:nvSpPr>
        <p:spPr bwMode="auto">
          <a:xfrm>
            <a:off x="7458834" y="5138339"/>
            <a:ext cx="179222" cy="352843"/>
          </a:xfrm>
          <a:custGeom>
            <a:avLst/>
            <a:gdLst>
              <a:gd name="T0" fmla="*/ 2147483646 w 112"/>
              <a:gd name="T1" fmla="*/ 2147483646 h 220"/>
              <a:gd name="T2" fmla="*/ 2147483646 w 112"/>
              <a:gd name="T3" fmla="*/ 0 h 220"/>
              <a:gd name="T4" fmla="*/ 2147483646 w 112"/>
              <a:gd name="T5" fmla="*/ 0 h 220"/>
              <a:gd name="T6" fmla="*/ 2147483646 w 112"/>
              <a:gd name="T7" fmla="*/ 2147483646 h 220"/>
              <a:gd name="T8" fmla="*/ 0 w 112"/>
              <a:gd name="T9" fmla="*/ 2147483646 h 220"/>
              <a:gd name="T10" fmla="*/ 0 w 112"/>
              <a:gd name="T11" fmla="*/ 2147483646 h 220"/>
              <a:gd name="T12" fmla="*/ 0 w 112"/>
              <a:gd name="T13" fmla="*/ 2147483646 h 220"/>
              <a:gd name="T14" fmla="*/ 2147483646 w 112"/>
              <a:gd name="T15" fmla="*/ 2147483646 h 220"/>
              <a:gd name="T16" fmla="*/ 2147483646 w 112"/>
              <a:gd name="T17" fmla="*/ 2147483646 h 2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2" h="220">
                <a:moveTo>
                  <a:pt x="112" y="40"/>
                </a:moveTo>
                <a:lnTo>
                  <a:pt x="14" y="0"/>
                </a:lnTo>
                <a:lnTo>
                  <a:pt x="8" y="106"/>
                </a:lnTo>
                <a:lnTo>
                  <a:pt x="0" y="212"/>
                </a:lnTo>
                <a:lnTo>
                  <a:pt x="0" y="220"/>
                </a:lnTo>
                <a:lnTo>
                  <a:pt x="112" y="178"/>
                </a:lnTo>
                <a:lnTo>
                  <a:pt x="112" y="40"/>
                </a:lnTo>
                <a:close/>
              </a:path>
            </a:pathLst>
          </a:custGeom>
          <a:solidFill>
            <a:srgbClr val="6750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/>
          </a:bodyPr>
          <a:lstStyle/>
          <a:p>
            <a:pPr>
              <a:defRPr/>
            </a:pP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MH_Other_8"/>
          <p:cNvSpPr/>
          <p:nvPr>
            <p:custDataLst>
              <p:tags r:id="rId15"/>
            </p:custDataLst>
          </p:nvPr>
        </p:nvSpPr>
        <p:spPr bwMode="auto">
          <a:xfrm>
            <a:off x="6433909" y="4901246"/>
            <a:ext cx="1047327" cy="800896"/>
          </a:xfrm>
          <a:custGeom>
            <a:avLst/>
            <a:gdLst>
              <a:gd name="T0" fmla="*/ 654 w 654"/>
              <a:gd name="T1" fmla="*/ 148 h 500"/>
              <a:gd name="T2" fmla="*/ 282 w 654"/>
              <a:gd name="T3" fmla="*/ 0 h 500"/>
              <a:gd name="T4" fmla="*/ 0 w 654"/>
              <a:gd name="T5" fmla="*/ 202 h 500"/>
              <a:gd name="T6" fmla="*/ 58 w 654"/>
              <a:gd name="T7" fmla="*/ 416 h 500"/>
              <a:gd name="T8" fmla="*/ 282 w 654"/>
              <a:gd name="T9" fmla="*/ 500 h 500"/>
              <a:gd name="T10" fmla="*/ 640 w 654"/>
              <a:gd name="T11" fmla="*/ 368 h 500"/>
              <a:gd name="T12" fmla="*/ 640 w 654"/>
              <a:gd name="T13" fmla="*/ 368 h 500"/>
              <a:gd name="T14" fmla="*/ 640 w 654"/>
              <a:gd name="T15" fmla="*/ 360 h 500"/>
              <a:gd name="T16" fmla="*/ 640 w 654"/>
              <a:gd name="T17" fmla="*/ 360 h 500"/>
              <a:gd name="T18" fmla="*/ 648 w 654"/>
              <a:gd name="T19" fmla="*/ 254 h 500"/>
              <a:gd name="T20" fmla="*/ 654 w 654"/>
              <a:gd name="T21" fmla="*/ 148 h 500"/>
              <a:gd name="T22" fmla="*/ 654 w 654"/>
              <a:gd name="T23" fmla="*/ 148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4" h="500">
                <a:moveTo>
                  <a:pt x="654" y="148"/>
                </a:moveTo>
                <a:lnTo>
                  <a:pt x="282" y="0"/>
                </a:lnTo>
                <a:lnTo>
                  <a:pt x="0" y="202"/>
                </a:lnTo>
                <a:lnTo>
                  <a:pt x="58" y="416"/>
                </a:lnTo>
                <a:lnTo>
                  <a:pt x="282" y="500"/>
                </a:lnTo>
                <a:lnTo>
                  <a:pt x="640" y="368"/>
                </a:lnTo>
                <a:lnTo>
                  <a:pt x="640" y="368"/>
                </a:lnTo>
                <a:lnTo>
                  <a:pt x="640" y="360"/>
                </a:lnTo>
                <a:lnTo>
                  <a:pt x="640" y="360"/>
                </a:lnTo>
                <a:lnTo>
                  <a:pt x="648" y="254"/>
                </a:lnTo>
                <a:lnTo>
                  <a:pt x="654" y="148"/>
                </a:lnTo>
                <a:lnTo>
                  <a:pt x="654" y="148"/>
                </a:lnTo>
                <a:close/>
              </a:path>
            </a:pathLst>
          </a:custGeom>
          <a:solidFill>
            <a:srgbClr val="F9CB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rIns="54000" anchor="ctr">
            <a:normAutofit/>
          </a:bodyPr>
          <a:lstStyle/>
          <a:p>
            <a:pPr algn="r">
              <a:defRPr/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35%</a:t>
            </a:r>
          </a:p>
        </p:txBody>
      </p:sp>
      <p:sp>
        <p:nvSpPr>
          <p:cNvPr id="18" name="MH_SubTitle_4"/>
          <p:cNvSpPr/>
          <p:nvPr>
            <p:custDataLst>
              <p:tags r:id="rId16"/>
            </p:custDataLst>
          </p:nvPr>
        </p:nvSpPr>
        <p:spPr bwMode="auto">
          <a:xfrm>
            <a:off x="4297861" y="4901246"/>
            <a:ext cx="2585970" cy="800896"/>
          </a:xfrm>
          <a:custGeom>
            <a:avLst/>
            <a:gdLst>
              <a:gd name="T0" fmla="*/ 2646 w 2650"/>
              <a:gd name="T1" fmla="*/ 230 h 500"/>
              <a:gd name="T2" fmla="*/ 2552 w 2650"/>
              <a:gd name="T3" fmla="*/ 126 h 500"/>
              <a:gd name="T4" fmla="*/ 2650 w 2650"/>
              <a:gd name="T5" fmla="*/ 0 h 500"/>
              <a:gd name="T6" fmla="*/ 0 w 2650"/>
              <a:gd name="T7" fmla="*/ 0 h 500"/>
              <a:gd name="T8" fmla="*/ 0 w 2650"/>
              <a:gd name="T9" fmla="*/ 500 h 500"/>
              <a:gd name="T10" fmla="*/ 2650 w 2650"/>
              <a:gd name="T11" fmla="*/ 500 h 500"/>
              <a:gd name="T12" fmla="*/ 2572 w 2650"/>
              <a:gd name="T13" fmla="*/ 360 h 500"/>
              <a:gd name="T14" fmla="*/ 2646 w 2650"/>
              <a:gd name="T15" fmla="*/ 23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50" h="500">
                <a:moveTo>
                  <a:pt x="2646" y="230"/>
                </a:moveTo>
                <a:lnTo>
                  <a:pt x="2552" y="126"/>
                </a:lnTo>
                <a:lnTo>
                  <a:pt x="2650" y="0"/>
                </a:lnTo>
                <a:lnTo>
                  <a:pt x="0" y="0"/>
                </a:lnTo>
                <a:lnTo>
                  <a:pt x="0" y="500"/>
                </a:lnTo>
                <a:lnTo>
                  <a:pt x="2650" y="500"/>
                </a:lnTo>
                <a:lnTo>
                  <a:pt x="2572" y="360"/>
                </a:lnTo>
                <a:lnTo>
                  <a:pt x="2646" y="230"/>
                </a:lnTo>
                <a:close/>
              </a:path>
            </a:pathLst>
          </a:custGeom>
          <a:solidFill>
            <a:srgbClr val="DA3A2F"/>
          </a:solidFill>
          <a:ln>
            <a:noFill/>
          </a:ln>
        </p:spPr>
        <p:txBody>
          <a:bodyPr lIns="180000" anchor="ctr">
            <a:norm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对此项优势加以说明</a:t>
            </a:r>
          </a:p>
        </p:txBody>
      </p:sp>
      <p:sp>
        <p:nvSpPr>
          <p:cNvPr id="27" name="Content Placeholder 7"/>
          <p:cNvSpPr txBox="1">
            <a:spLocks noChangeAspect="1"/>
          </p:cNvSpPr>
          <p:nvPr/>
        </p:nvSpPr>
        <p:spPr>
          <a:xfrm>
            <a:off x="2310531" y="1274106"/>
            <a:ext cx="1389925" cy="43858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b="1" dirty="0">
                <a:solidFill>
                  <a:srgbClr val="E842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400" b="1" dirty="0">
              <a:solidFill>
                <a:srgbClr val="E842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Content Placeholder 7"/>
          <p:cNvSpPr txBox="1">
            <a:spLocks noChangeAspect="1"/>
          </p:cNvSpPr>
          <p:nvPr/>
        </p:nvSpPr>
        <p:spPr>
          <a:xfrm>
            <a:off x="2310531" y="5201660"/>
            <a:ext cx="1389925" cy="43858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b="1" dirty="0">
                <a:solidFill>
                  <a:srgbClr val="DA3A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400" b="1" dirty="0">
              <a:solidFill>
                <a:srgbClr val="DA3A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Content Placeholder 7"/>
          <p:cNvSpPr txBox="1">
            <a:spLocks noChangeAspect="1"/>
          </p:cNvSpPr>
          <p:nvPr/>
        </p:nvSpPr>
        <p:spPr>
          <a:xfrm>
            <a:off x="2310531" y="4219770"/>
            <a:ext cx="1389925" cy="43858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b="1" dirty="0">
                <a:solidFill>
                  <a:srgbClr val="F683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400" b="1" dirty="0">
              <a:solidFill>
                <a:srgbClr val="F683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Content Placeholder 7"/>
          <p:cNvSpPr txBox="1">
            <a:spLocks noChangeAspect="1"/>
          </p:cNvSpPr>
          <p:nvPr/>
        </p:nvSpPr>
        <p:spPr>
          <a:xfrm>
            <a:off x="2310531" y="3237882"/>
            <a:ext cx="1389925" cy="43858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b="1" dirty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400" b="1" dirty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Content Placeholder 7"/>
          <p:cNvSpPr txBox="1">
            <a:spLocks noChangeAspect="1"/>
          </p:cNvSpPr>
          <p:nvPr/>
        </p:nvSpPr>
        <p:spPr>
          <a:xfrm>
            <a:off x="2310531" y="2255994"/>
            <a:ext cx="1389925" cy="43858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 b="1" dirty="0">
                <a:solidFill>
                  <a:srgbClr val="2A6A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400" b="1" dirty="0">
              <a:solidFill>
                <a:srgbClr val="2A6A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09432" y="1"/>
            <a:ext cx="1145929" cy="6858000"/>
          </a:xfrm>
          <a:prstGeom prst="rect">
            <a:avLst/>
          </a:prstGeom>
          <a:solidFill>
            <a:srgbClr val="00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82286" y="1905506"/>
            <a:ext cx="8002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496329" y="1132958"/>
            <a:ext cx="0" cy="2259282"/>
          </a:xfrm>
          <a:prstGeom prst="line">
            <a:avLst/>
          </a:prstGeom>
          <a:noFill/>
          <a:ln w="12700">
            <a:solidFill>
              <a:srgbClr val="E8428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803799" y="1132958"/>
            <a:ext cx="0" cy="2259282"/>
          </a:xfrm>
          <a:prstGeom prst="line">
            <a:avLst/>
          </a:prstGeom>
          <a:noFill/>
          <a:ln w="12700">
            <a:solidFill>
              <a:srgbClr val="E8428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8325950" y="1132958"/>
            <a:ext cx="0" cy="2259282"/>
          </a:xfrm>
          <a:prstGeom prst="line">
            <a:avLst/>
          </a:prstGeom>
          <a:noFill/>
          <a:ln w="12700">
            <a:solidFill>
              <a:srgbClr val="E8428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0569808" y="1115286"/>
            <a:ext cx="0" cy="2259282"/>
          </a:xfrm>
          <a:prstGeom prst="line">
            <a:avLst/>
          </a:prstGeom>
          <a:noFill/>
          <a:ln w="12700">
            <a:solidFill>
              <a:srgbClr val="E8428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140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92202" y="2977885"/>
            <a:ext cx="9519225" cy="629040"/>
          </a:xfrm>
          <a:prstGeom prst="roundRect">
            <a:avLst>
              <a:gd name="adj" fmla="val 50000"/>
            </a:avLst>
          </a:prstGeom>
          <a:solidFill>
            <a:srgbClr val="2A6AA8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685800">
              <a:defRPr/>
            </a:pPr>
            <a:endParaRPr lang="zh-CN" altLang="en-US" sz="1400" kern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54367" y="2977885"/>
            <a:ext cx="7573782" cy="629040"/>
          </a:xfrm>
          <a:prstGeom prst="roundRect">
            <a:avLst>
              <a:gd name="adj" fmla="val 50000"/>
            </a:avLst>
          </a:prstGeom>
          <a:solidFill>
            <a:srgbClr val="009B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685800">
              <a:defRPr/>
            </a:pPr>
            <a:endParaRPr lang="zh-CN" altLang="en-US" sz="1400" kern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Freeform 55"/>
          <p:cNvSpPr>
            <a:spLocks noChangeAspect="1" noEditPoints="1"/>
          </p:cNvSpPr>
          <p:nvPr/>
        </p:nvSpPr>
        <p:spPr bwMode="auto">
          <a:xfrm>
            <a:off x="7454288" y="3149684"/>
            <a:ext cx="277552" cy="299868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sz="1400"/>
          </a:p>
        </p:txBody>
      </p:sp>
      <p:cxnSp>
        <p:nvCxnSpPr>
          <p:cNvPr id="377" name="Straight Connector 399"/>
          <p:cNvCxnSpPr/>
          <p:nvPr/>
        </p:nvCxnSpPr>
        <p:spPr>
          <a:xfrm>
            <a:off x="568840" y="4605309"/>
            <a:ext cx="11054321" cy="0"/>
          </a:xfrm>
          <a:prstGeom prst="line">
            <a:avLst/>
          </a:prstGeom>
          <a:ln w="12700">
            <a:solidFill>
              <a:schemeClr val="bg1"/>
            </a:solidFill>
            <a:prstDash val="sysDash"/>
            <a:headEnd type="non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Content Placeholder 7"/>
          <p:cNvSpPr txBox="1">
            <a:spLocks noChangeAspect="1"/>
          </p:cNvSpPr>
          <p:nvPr/>
        </p:nvSpPr>
        <p:spPr>
          <a:xfrm>
            <a:off x="2326944" y="1132958"/>
            <a:ext cx="1170699" cy="377026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srgbClr val="F683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000" b="1" dirty="0">
              <a:solidFill>
                <a:srgbClr val="F683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6" name="KSO_Shape"/>
          <p:cNvSpPr/>
          <p:nvPr/>
        </p:nvSpPr>
        <p:spPr bwMode="auto">
          <a:xfrm>
            <a:off x="10095406" y="3149684"/>
            <a:ext cx="314506" cy="313838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72557" y="1840171"/>
            <a:ext cx="1921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</a:p>
        </p:txBody>
      </p:sp>
      <p:sp>
        <p:nvSpPr>
          <p:cNvPr id="22" name="矩形 21"/>
          <p:cNvSpPr/>
          <p:nvPr/>
        </p:nvSpPr>
        <p:spPr>
          <a:xfrm>
            <a:off x="3858258" y="1840171"/>
            <a:ext cx="1921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</a:p>
        </p:txBody>
      </p:sp>
      <p:sp>
        <p:nvSpPr>
          <p:cNvPr id="23" name="矩形 22"/>
          <p:cNvSpPr/>
          <p:nvPr/>
        </p:nvSpPr>
        <p:spPr>
          <a:xfrm>
            <a:off x="6373933" y="1840171"/>
            <a:ext cx="1921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</a:p>
        </p:txBody>
      </p:sp>
      <p:sp>
        <p:nvSpPr>
          <p:cNvPr id="24" name="矩形 23"/>
          <p:cNvSpPr/>
          <p:nvPr/>
        </p:nvSpPr>
        <p:spPr>
          <a:xfrm>
            <a:off x="8660568" y="1840171"/>
            <a:ext cx="1921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这里输入简单的文字概述</a:t>
            </a:r>
          </a:p>
        </p:txBody>
      </p:sp>
      <p:sp>
        <p:nvSpPr>
          <p:cNvPr id="26" name="KSO_Shape"/>
          <p:cNvSpPr/>
          <p:nvPr/>
        </p:nvSpPr>
        <p:spPr bwMode="auto">
          <a:xfrm>
            <a:off x="2582447" y="3141650"/>
            <a:ext cx="355894" cy="379957"/>
          </a:xfrm>
          <a:custGeom>
            <a:avLst/>
            <a:gdLst>
              <a:gd name="T0" fmla="*/ 1419560 w 2038350"/>
              <a:gd name="T1" fmla="*/ 1731487 h 2176463"/>
              <a:gd name="T2" fmla="*/ 364790 w 2038350"/>
              <a:gd name="T3" fmla="*/ 1731487 h 2176463"/>
              <a:gd name="T4" fmla="*/ 340752 w 2038350"/>
              <a:gd name="T5" fmla="*/ 1485372 h 2176463"/>
              <a:gd name="T6" fmla="*/ 363678 w 2038350"/>
              <a:gd name="T7" fmla="*/ 1746772 h 2176463"/>
              <a:gd name="T8" fmla="*/ 1432829 w 2038350"/>
              <a:gd name="T9" fmla="*/ 1738608 h 2176463"/>
              <a:gd name="T10" fmla="*/ 138073 w 2038350"/>
              <a:gd name="T11" fmla="*/ 1485372 h 2176463"/>
              <a:gd name="T12" fmla="*/ 1504392 w 2038350"/>
              <a:gd name="T13" fmla="*/ 1285639 h 2176463"/>
              <a:gd name="T14" fmla="*/ 241440 w 2038350"/>
              <a:gd name="T15" fmla="*/ 1459308 h 2176463"/>
              <a:gd name="T16" fmla="*/ 318734 w 2038350"/>
              <a:gd name="T17" fmla="*/ 1145347 h 2176463"/>
              <a:gd name="T18" fmla="*/ 1413482 w 2038350"/>
              <a:gd name="T19" fmla="*/ 946602 h 2176463"/>
              <a:gd name="T20" fmla="*/ 354369 w 2038350"/>
              <a:gd name="T21" fmla="*/ 976165 h 2176463"/>
              <a:gd name="T22" fmla="*/ 380769 w 2038350"/>
              <a:gd name="T23" fmla="*/ 942254 h 2176463"/>
              <a:gd name="T24" fmla="*/ 765419 w 2038350"/>
              <a:gd name="T25" fmla="*/ 880354 h 2176463"/>
              <a:gd name="T26" fmla="*/ 892958 w 2038350"/>
              <a:gd name="T27" fmla="*/ 907934 h 2176463"/>
              <a:gd name="T28" fmla="*/ 1020496 w 2038350"/>
              <a:gd name="T29" fmla="*/ 880354 h 2176463"/>
              <a:gd name="T30" fmla="*/ 1153420 w 2038350"/>
              <a:gd name="T31" fmla="*/ 900952 h 2176463"/>
              <a:gd name="T32" fmla="*/ 1078818 w 2038350"/>
              <a:gd name="T33" fmla="*/ 189133 h 2176463"/>
              <a:gd name="T34" fmla="*/ 1129688 w 2038350"/>
              <a:gd name="T35" fmla="*/ 267561 h 2176463"/>
              <a:gd name="T36" fmla="*/ 1182816 w 2038350"/>
              <a:gd name="T37" fmla="*/ 417998 h 2176463"/>
              <a:gd name="T38" fmla="*/ 1218581 w 2038350"/>
              <a:gd name="T39" fmla="*/ 450792 h 2176463"/>
              <a:gd name="T40" fmla="*/ 1226915 w 2038350"/>
              <a:gd name="T41" fmla="*/ 489833 h 2176463"/>
              <a:gd name="T42" fmla="*/ 1209553 w 2038350"/>
              <a:gd name="T43" fmla="*/ 535467 h 2176463"/>
              <a:gd name="T44" fmla="*/ 1160419 w 2038350"/>
              <a:gd name="T45" fmla="*/ 584052 h 2176463"/>
              <a:gd name="T46" fmla="*/ 1095833 w 2038350"/>
              <a:gd name="T47" fmla="*/ 742470 h 2176463"/>
              <a:gd name="T48" fmla="*/ 1043052 w 2038350"/>
              <a:gd name="T49" fmla="*/ 808405 h 2176463"/>
              <a:gd name="T50" fmla="*/ 977945 w 2038350"/>
              <a:gd name="T51" fmla="*/ 854387 h 2176463"/>
              <a:gd name="T52" fmla="*/ 902073 w 2038350"/>
              <a:gd name="T53" fmla="*/ 873820 h 2176463"/>
              <a:gd name="T54" fmla="*/ 824639 w 2038350"/>
              <a:gd name="T55" fmla="*/ 859244 h 2176463"/>
              <a:gd name="T56" fmla="*/ 757448 w 2038350"/>
              <a:gd name="T57" fmla="*/ 816907 h 2176463"/>
              <a:gd name="T58" fmla="*/ 702585 w 2038350"/>
              <a:gd name="T59" fmla="*/ 753748 h 2176463"/>
              <a:gd name="T60" fmla="*/ 639040 w 2038350"/>
              <a:gd name="T61" fmla="*/ 601403 h 2176463"/>
              <a:gd name="T62" fmla="*/ 587128 w 2038350"/>
              <a:gd name="T63" fmla="*/ 542929 h 2176463"/>
              <a:gd name="T64" fmla="*/ 565425 w 2038350"/>
              <a:gd name="T65" fmla="*/ 496600 h 2176463"/>
              <a:gd name="T66" fmla="*/ 569940 w 2038350"/>
              <a:gd name="T67" fmla="*/ 456171 h 2176463"/>
              <a:gd name="T68" fmla="*/ 597545 w 2038350"/>
              <a:gd name="T69" fmla="*/ 424245 h 2176463"/>
              <a:gd name="T70" fmla="*/ 653624 w 2038350"/>
              <a:gd name="T71" fmla="*/ 299661 h 2176463"/>
              <a:gd name="T72" fmla="*/ 710050 w 2038350"/>
              <a:gd name="T73" fmla="*/ 242402 h 2176463"/>
              <a:gd name="T74" fmla="*/ 850682 w 2038350"/>
              <a:gd name="T75" fmla="*/ 253854 h 2176463"/>
              <a:gd name="T76" fmla="*/ 947041 w 2038350"/>
              <a:gd name="T77" fmla="*/ 233899 h 2176463"/>
              <a:gd name="T78" fmla="*/ 1050344 w 2038350"/>
              <a:gd name="T79" fmla="*/ 182193 h 2176463"/>
              <a:gd name="T80" fmla="*/ 974340 w 2038350"/>
              <a:gd name="T81" fmla="*/ 7632 h 2176463"/>
              <a:gd name="T82" fmla="*/ 1055984 w 2038350"/>
              <a:gd name="T83" fmla="*/ 37470 h 2176463"/>
              <a:gd name="T84" fmla="*/ 1116782 w 2038350"/>
              <a:gd name="T85" fmla="*/ 71816 h 2176463"/>
              <a:gd name="T86" fmla="*/ 1172890 w 2038350"/>
              <a:gd name="T87" fmla="*/ 120041 h 2176463"/>
              <a:gd name="T88" fmla="*/ 1200337 w 2038350"/>
              <a:gd name="T89" fmla="*/ 205042 h 2176463"/>
              <a:gd name="T90" fmla="*/ 1205374 w 2038350"/>
              <a:gd name="T91" fmla="*/ 372613 h 2176463"/>
              <a:gd name="T92" fmla="*/ 1160210 w 2038350"/>
              <a:gd name="T93" fmla="*/ 343297 h 2176463"/>
              <a:gd name="T94" fmla="*/ 1127379 w 2038350"/>
              <a:gd name="T95" fmla="*/ 226552 h 2176463"/>
              <a:gd name="T96" fmla="*/ 1052162 w 2038350"/>
              <a:gd name="T97" fmla="*/ 166705 h 2176463"/>
              <a:gd name="T98" fmla="*/ 944983 w 2038350"/>
              <a:gd name="T99" fmla="*/ 221001 h 2176463"/>
              <a:gd name="T100" fmla="*/ 845447 w 2038350"/>
              <a:gd name="T101" fmla="*/ 241817 h 2176463"/>
              <a:gd name="T102" fmla="*/ 709432 w 2038350"/>
              <a:gd name="T103" fmla="*/ 231756 h 2176463"/>
              <a:gd name="T104" fmla="*/ 647765 w 2038350"/>
              <a:gd name="T105" fmla="*/ 267665 h 2176463"/>
              <a:gd name="T106" fmla="*/ 604164 w 2038350"/>
              <a:gd name="T107" fmla="*/ 409563 h 2176463"/>
              <a:gd name="T108" fmla="*/ 580887 w 2038350"/>
              <a:gd name="T109" fmla="*/ 314328 h 2176463"/>
              <a:gd name="T110" fmla="*/ 596868 w 2038350"/>
              <a:gd name="T111" fmla="*/ 200358 h 2176463"/>
              <a:gd name="T112" fmla="*/ 655582 w 2038350"/>
              <a:gd name="T113" fmla="*/ 90031 h 2176463"/>
              <a:gd name="T114" fmla="*/ 722113 w 2038350"/>
              <a:gd name="T115" fmla="*/ 37643 h 2176463"/>
              <a:gd name="T116" fmla="*/ 797677 w 2038350"/>
              <a:gd name="T117" fmla="*/ 10061 h 21764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038350" h="2176463">
                <a:moveTo>
                  <a:pt x="404813" y="1898650"/>
                </a:moveTo>
                <a:lnTo>
                  <a:pt x="1633538" y="1898650"/>
                </a:lnTo>
                <a:lnTo>
                  <a:pt x="1633538" y="1955602"/>
                </a:lnTo>
                <a:lnTo>
                  <a:pt x="1633339" y="1958380"/>
                </a:lnTo>
                <a:lnTo>
                  <a:pt x="1632943" y="1961158"/>
                </a:lnTo>
                <a:lnTo>
                  <a:pt x="1632347" y="1963738"/>
                </a:lnTo>
                <a:lnTo>
                  <a:pt x="1631355" y="1966318"/>
                </a:lnTo>
                <a:lnTo>
                  <a:pt x="1630363" y="1968699"/>
                </a:lnTo>
                <a:lnTo>
                  <a:pt x="1628974" y="1970882"/>
                </a:lnTo>
                <a:lnTo>
                  <a:pt x="1627387" y="1972866"/>
                </a:lnTo>
                <a:lnTo>
                  <a:pt x="1625602" y="1974851"/>
                </a:lnTo>
                <a:lnTo>
                  <a:pt x="1623618" y="1976637"/>
                </a:lnTo>
                <a:lnTo>
                  <a:pt x="1621633" y="1978224"/>
                </a:lnTo>
                <a:lnTo>
                  <a:pt x="1619451" y="1979613"/>
                </a:lnTo>
                <a:lnTo>
                  <a:pt x="1617070" y="1980605"/>
                </a:lnTo>
                <a:lnTo>
                  <a:pt x="1614491" y="1981598"/>
                </a:lnTo>
                <a:lnTo>
                  <a:pt x="1611912" y="1982193"/>
                </a:lnTo>
                <a:lnTo>
                  <a:pt x="1609134" y="1982590"/>
                </a:lnTo>
                <a:lnTo>
                  <a:pt x="1606356" y="1982788"/>
                </a:lnTo>
                <a:lnTo>
                  <a:pt x="431796" y="1982788"/>
                </a:lnTo>
                <a:lnTo>
                  <a:pt x="429217" y="1982590"/>
                </a:lnTo>
                <a:lnTo>
                  <a:pt x="426637" y="1982193"/>
                </a:lnTo>
                <a:lnTo>
                  <a:pt x="423860" y="1981598"/>
                </a:lnTo>
                <a:lnTo>
                  <a:pt x="421479" y="1980605"/>
                </a:lnTo>
                <a:lnTo>
                  <a:pt x="419098" y="1979613"/>
                </a:lnTo>
                <a:lnTo>
                  <a:pt x="416717" y="1978224"/>
                </a:lnTo>
                <a:lnTo>
                  <a:pt x="414733" y="1976637"/>
                </a:lnTo>
                <a:lnTo>
                  <a:pt x="412749" y="1974851"/>
                </a:lnTo>
                <a:lnTo>
                  <a:pt x="410963" y="1972866"/>
                </a:lnTo>
                <a:lnTo>
                  <a:pt x="409376" y="1970882"/>
                </a:lnTo>
                <a:lnTo>
                  <a:pt x="408186" y="1968699"/>
                </a:lnTo>
                <a:lnTo>
                  <a:pt x="406995" y="1966318"/>
                </a:lnTo>
                <a:lnTo>
                  <a:pt x="406202" y="1963738"/>
                </a:lnTo>
                <a:lnTo>
                  <a:pt x="405408" y="1961158"/>
                </a:lnTo>
                <a:lnTo>
                  <a:pt x="405011" y="1958380"/>
                </a:lnTo>
                <a:lnTo>
                  <a:pt x="404813" y="1955602"/>
                </a:lnTo>
                <a:lnTo>
                  <a:pt x="404813" y="1898650"/>
                </a:lnTo>
                <a:close/>
                <a:moveTo>
                  <a:pt x="157727" y="1697038"/>
                </a:moveTo>
                <a:lnTo>
                  <a:pt x="389258" y="1697038"/>
                </a:lnTo>
                <a:lnTo>
                  <a:pt x="389258" y="1955999"/>
                </a:lnTo>
                <a:lnTo>
                  <a:pt x="389457" y="1960365"/>
                </a:lnTo>
                <a:lnTo>
                  <a:pt x="390052" y="1964532"/>
                </a:lnTo>
                <a:lnTo>
                  <a:pt x="391242" y="1968898"/>
                </a:lnTo>
                <a:lnTo>
                  <a:pt x="392433" y="1972866"/>
                </a:lnTo>
                <a:lnTo>
                  <a:pt x="394218" y="1976438"/>
                </a:lnTo>
                <a:lnTo>
                  <a:pt x="396599" y="1980010"/>
                </a:lnTo>
                <a:lnTo>
                  <a:pt x="398980" y="1983185"/>
                </a:lnTo>
                <a:lnTo>
                  <a:pt x="401758" y="1986360"/>
                </a:lnTo>
                <a:lnTo>
                  <a:pt x="404932" y="1989337"/>
                </a:lnTo>
                <a:lnTo>
                  <a:pt x="408106" y="1991718"/>
                </a:lnTo>
                <a:lnTo>
                  <a:pt x="411678" y="1993702"/>
                </a:lnTo>
                <a:lnTo>
                  <a:pt x="415447" y="1995687"/>
                </a:lnTo>
                <a:lnTo>
                  <a:pt x="419415" y="1997076"/>
                </a:lnTo>
                <a:lnTo>
                  <a:pt x="423383" y="1998068"/>
                </a:lnTo>
                <a:lnTo>
                  <a:pt x="427748" y="1998862"/>
                </a:lnTo>
                <a:lnTo>
                  <a:pt x="431914" y="1999060"/>
                </a:lnTo>
                <a:lnTo>
                  <a:pt x="1606435" y="1999060"/>
                </a:lnTo>
                <a:lnTo>
                  <a:pt x="1610800" y="1998862"/>
                </a:lnTo>
                <a:lnTo>
                  <a:pt x="1615165" y="1998068"/>
                </a:lnTo>
                <a:lnTo>
                  <a:pt x="1619331" y="1997076"/>
                </a:lnTo>
                <a:lnTo>
                  <a:pt x="1623299" y="1995687"/>
                </a:lnTo>
                <a:lnTo>
                  <a:pt x="1627069" y="1993702"/>
                </a:lnTo>
                <a:lnTo>
                  <a:pt x="1630640" y="1991718"/>
                </a:lnTo>
                <a:lnTo>
                  <a:pt x="1633616" y="1989337"/>
                </a:lnTo>
                <a:lnTo>
                  <a:pt x="1636790" y="1986360"/>
                </a:lnTo>
                <a:lnTo>
                  <a:pt x="1639766" y="1983185"/>
                </a:lnTo>
                <a:lnTo>
                  <a:pt x="1642147" y="1980010"/>
                </a:lnTo>
                <a:lnTo>
                  <a:pt x="1644330" y="1976438"/>
                </a:lnTo>
                <a:lnTo>
                  <a:pt x="1646115" y="1972866"/>
                </a:lnTo>
                <a:lnTo>
                  <a:pt x="1647504" y="1968898"/>
                </a:lnTo>
                <a:lnTo>
                  <a:pt x="1648496" y="1964532"/>
                </a:lnTo>
                <a:lnTo>
                  <a:pt x="1649290" y="1960365"/>
                </a:lnTo>
                <a:lnTo>
                  <a:pt x="1649488" y="1955999"/>
                </a:lnTo>
                <a:lnTo>
                  <a:pt x="1649488" y="1697038"/>
                </a:lnTo>
                <a:lnTo>
                  <a:pt x="1880821" y="1697038"/>
                </a:lnTo>
                <a:lnTo>
                  <a:pt x="2038350" y="2176463"/>
                </a:lnTo>
                <a:lnTo>
                  <a:pt x="0" y="2176463"/>
                </a:lnTo>
                <a:lnTo>
                  <a:pt x="157727" y="1697038"/>
                </a:lnTo>
                <a:close/>
                <a:moveTo>
                  <a:pt x="1649413" y="1239838"/>
                </a:moveTo>
                <a:lnTo>
                  <a:pt x="1654208" y="1251557"/>
                </a:lnTo>
                <a:lnTo>
                  <a:pt x="1659203" y="1264467"/>
                </a:lnTo>
                <a:lnTo>
                  <a:pt x="1664198" y="1278171"/>
                </a:lnTo>
                <a:lnTo>
                  <a:pt x="1669192" y="1293067"/>
                </a:lnTo>
                <a:lnTo>
                  <a:pt x="1674187" y="1308559"/>
                </a:lnTo>
                <a:lnTo>
                  <a:pt x="1679381" y="1324846"/>
                </a:lnTo>
                <a:lnTo>
                  <a:pt x="1684376" y="1341728"/>
                </a:lnTo>
                <a:lnTo>
                  <a:pt x="1689371" y="1359008"/>
                </a:lnTo>
                <a:lnTo>
                  <a:pt x="1694565" y="1376883"/>
                </a:lnTo>
                <a:lnTo>
                  <a:pt x="1699360" y="1394957"/>
                </a:lnTo>
                <a:lnTo>
                  <a:pt x="1709150" y="1431900"/>
                </a:lnTo>
                <a:lnTo>
                  <a:pt x="1718540" y="1468843"/>
                </a:lnTo>
                <a:lnTo>
                  <a:pt x="1727330" y="1505189"/>
                </a:lnTo>
                <a:lnTo>
                  <a:pt x="1735721" y="1540146"/>
                </a:lnTo>
                <a:lnTo>
                  <a:pt x="1743114" y="1573116"/>
                </a:lnTo>
                <a:lnTo>
                  <a:pt x="1749906" y="1602710"/>
                </a:lnTo>
                <a:lnTo>
                  <a:pt x="1755700" y="1628927"/>
                </a:lnTo>
                <a:lnTo>
                  <a:pt x="1763891" y="1667260"/>
                </a:lnTo>
                <a:lnTo>
                  <a:pt x="1766888" y="1681163"/>
                </a:lnTo>
                <a:lnTo>
                  <a:pt x="1649413" y="1681163"/>
                </a:lnTo>
                <a:lnTo>
                  <a:pt x="1649413" y="1239838"/>
                </a:lnTo>
                <a:close/>
                <a:moveTo>
                  <a:pt x="388938" y="1239838"/>
                </a:moveTo>
                <a:lnTo>
                  <a:pt x="388938" y="1681163"/>
                </a:lnTo>
                <a:lnTo>
                  <a:pt x="273050" y="1681163"/>
                </a:lnTo>
                <a:lnTo>
                  <a:pt x="275809" y="1667260"/>
                </a:lnTo>
                <a:lnTo>
                  <a:pt x="284087" y="1628927"/>
                </a:lnTo>
                <a:lnTo>
                  <a:pt x="289802" y="1602710"/>
                </a:lnTo>
                <a:lnTo>
                  <a:pt x="296306" y="1573116"/>
                </a:lnTo>
                <a:lnTo>
                  <a:pt x="303599" y="1540146"/>
                </a:lnTo>
                <a:lnTo>
                  <a:pt x="312073" y="1505189"/>
                </a:lnTo>
                <a:lnTo>
                  <a:pt x="320548" y="1468843"/>
                </a:lnTo>
                <a:lnTo>
                  <a:pt x="329811" y="1431900"/>
                </a:lnTo>
                <a:lnTo>
                  <a:pt x="339469" y="1394957"/>
                </a:lnTo>
                <a:lnTo>
                  <a:pt x="344396" y="1376883"/>
                </a:lnTo>
                <a:lnTo>
                  <a:pt x="349126" y="1359008"/>
                </a:lnTo>
                <a:lnTo>
                  <a:pt x="354250" y="1341728"/>
                </a:lnTo>
                <a:lnTo>
                  <a:pt x="359375" y="1324846"/>
                </a:lnTo>
                <a:lnTo>
                  <a:pt x="364105" y="1308559"/>
                </a:lnTo>
                <a:lnTo>
                  <a:pt x="369229" y="1293067"/>
                </a:lnTo>
                <a:lnTo>
                  <a:pt x="374353" y="1278171"/>
                </a:lnTo>
                <a:lnTo>
                  <a:pt x="379083" y="1264467"/>
                </a:lnTo>
                <a:lnTo>
                  <a:pt x="384011" y="1251557"/>
                </a:lnTo>
                <a:lnTo>
                  <a:pt x="388938" y="1239838"/>
                </a:lnTo>
                <a:close/>
                <a:moveTo>
                  <a:pt x="447668" y="1074738"/>
                </a:moveTo>
                <a:lnTo>
                  <a:pt x="1590881" y="1074738"/>
                </a:lnTo>
                <a:lnTo>
                  <a:pt x="1595246" y="1074936"/>
                </a:lnTo>
                <a:lnTo>
                  <a:pt x="1599412" y="1075532"/>
                </a:lnTo>
                <a:lnTo>
                  <a:pt x="1603380" y="1076526"/>
                </a:lnTo>
                <a:lnTo>
                  <a:pt x="1607547" y="1077718"/>
                </a:lnTo>
                <a:lnTo>
                  <a:pt x="1611316" y="1079506"/>
                </a:lnTo>
                <a:lnTo>
                  <a:pt x="1614689" y="1081493"/>
                </a:lnTo>
                <a:lnTo>
                  <a:pt x="1617864" y="1084076"/>
                </a:lnTo>
                <a:lnTo>
                  <a:pt x="1621038" y="1086460"/>
                </a:lnTo>
                <a:lnTo>
                  <a:pt x="1623816" y="1089242"/>
                </a:lnTo>
                <a:lnTo>
                  <a:pt x="1626395" y="1092619"/>
                </a:lnTo>
                <a:lnTo>
                  <a:pt x="1628379" y="1095997"/>
                </a:lnTo>
                <a:lnTo>
                  <a:pt x="1630363" y="1099573"/>
                </a:lnTo>
                <a:lnTo>
                  <a:pt x="1631554" y="1103149"/>
                </a:lnTo>
                <a:lnTo>
                  <a:pt x="1632744" y="1107123"/>
                </a:lnTo>
                <a:lnTo>
                  <a:pt x="1633339" y="1111096"/>
                </a:lnTo>
                <a:lnTo>
                  <a:pt x="1633538" y="1115269"/>
                </a:lnTo>
                <a:lnTo>
                  <a:pt x="1633538" y="1882776"/>
                </a:lnTo>
                <a:lnTo>
                  <a:pt x="404813" y="1882776"/>
                </a:lnTo>
                <a:lnTo>
                  <a:pt x="404813" y="1115269"/>
                </a:lnTo>
                <a:lnTo>
                  <a:pt x="405011" y="1111096"/>
                </a:lnTo>
                <a:lnTo>
                  <a:pt x="405606" y="1107123"/>
                </a:lnTo>
                <a:lnTo>
                  <a:pt x="406797" y="1103149"/>
                </a:lnTo>
                <a:lnTo>
                  <a:pt x="408384" y="1099573"/>
                </a:lnTo>
                <a:lnTo>
                  <a:pt x="410170" y="1095997"/>
                </a:lnTo>
                <a:lnTo>
                  <a:pt x="412154" y="1092619"/>
                </a:lnTo>
                <a:lnTo>
                  <a:pt x="414535" y="1089242"/>
                </a:lnTo>
                <a:lnTo>
                  <a:pt x="417511" y="1086460"/>
                </a:lnTo>
                <a:lnTo>
                  <a:pt x="420487" y="1084076"/>
                </a:lnTo>
                <a:lnTo>
                  <a:pt x="423661" y="1081493"/>
                </a:lnTo>
                <a:lnTo>
                  <a:pt x="427233" y="1079506"/>
                </a:lnTo>
                <a:lnTo>
                  <a:pt x="431002" y="1077718"/>
                </a:lnTo>
                <a:lnTo>
                  <a:pt x="434971" y="1076526"/>
                </a:lnTo>
                <a:lnTo>
                  <a:pt x="438939" y="1075532"/>
                </a:lnTo>
                <a:lnTo>
                  <a:pt x="443105" y="1074936"/>
                </a:lnTo>
                <a:lnTo>
                  <a:pt x="447668" y="1074738"/>
                </a:lnTo>
                <a:close/>
                <a:moveTo>
                  <a:pt x="831105" y="981075"/>
                </a:moveTo>
                <a:lnTo>
                  <a:pt x="833883" y="983667"/>
                </a:lnTo>
                <a:lnTo>
                  <a:pt x="837059" y="986061"/>
                </a:lnTo>
                <a:lnTo>
                  <a:pt x="840632" y="988653"/>
                </a:lnTo>
                <a:lnTo>
                  <a:pt x="844602" y="991246"/>
                </a:lnTo>
                <a:lnTo>
                  <a:pt x="848770" y="993639"/>
                </a:lnTo>
                <a:lnTo>
                  <a:pt x="853534" y="996232"/>
                </a:lnTo>
                <a:lnTo>
                  <a:pt x="858298" y="998824"/>
                </a:lnTo>
                <a:lnTo>
                  <a:pt x="863459" y="1001218"/>
                </a:lnTo>
                <a:lnTo>
                  <a:pt x="874376" y="1005805"/>
                </a:lnTo>
                <a:lnTo>
                  <a:pt x="886087" y="1010591"/>
                </a:lnTo>
                <a:lnTo>
                  <a:pt x="898790" y="1014979"/>
                </a:lnTo>
                <a:lnTo>
                  <a:pt x="911891" y="1019167"/>
                </a:lnTo>
                <a:lnTo>
                  <a:pt x="925388" y="1022956"/>
                </a:lnTo>
                <a:lnTo>
                  <a:pt x="939282" y="1026546"/>
                </a:lnTo>
                <a:lnTo>
                  <a:pt x="953375" y="1029537"/>
                </a:lnTo>
                <a:lnTo>
                  <a:pt x="967270" y="1032130"/>
                </a:lnTo>
                <a:lnTo>
                  <a:pt x="981164" y="1034324"/>
                </a:lnTo>
                <a:lnTo>
                  <a:pt x="994662" y="1035919"/>
                </a:lnTo>
                <a:lnTo>
                  <a:pt x="1001212" y="1036518"/>
                </a:lnTo>
                <a:lnTo>
                  <a:pt x="1007762" y="1036916"/>
                </a:lnTo>
                <a:lnTo>
                  <a:pt x="1013915" y="1037116"/>
                </a:lnTo>
                <a:lnTo>
                  <a:pt x="1020069" y="1037315"/>
                </a:lnTo>
                <a:lnTo>
                  <a:pt x="1026023" y="1037116"/>
                </a:lnTo>
                <a:lnTo>
                  <a:pt x="1032375" y="1036916"/>
                </a:lnTo>
                <a:lnTo>
                  <a:pt x="1038727" y="1036518"/>
                </a:lnTo>
                <a:lnTo>
                  <a:pt x="1045476" y="1035919"/>
                </a:lnTo>
                <a:lnTo>
                  <a:pt x="1058973" y="1034324"/>
                </a:lnTo>
                <a:lnTo>
                  <a:pt x="1072669" y="1032130"/>
                </a:lnTo>
                <a:lnTo>
                  <a:pt x="1086762" y="1029537"/>
                </a:lnTo>
                <a:lnTo>
                  <a:pt x="1100656" y="1026546"/>
                </a:lnTo>
                <a:lnTo>
                  <a:pt x="1114352" y="1022956"/>
                </a:lnTo>
                <a:lnTo>
                  <a:pt x="1128247" y="1019167"/>
                </a:lnTo>
                <a:lnTo>
                  <a:pt x="1141347" y="1014979"/>
                </a:lnTo>
                <a:lnTo>
                  <a:pt x="1153654" y="1010591"/>
                </a:lnTo>
                <a:lnTo>
                  <a:pt x="1165762" y="1005805"/>
                </a:lnTo>
                <a:lnTo>
                  <a:pt x="1176480" y="1001218"/>
                </a:lnTo>
                <a:lnTo>
                  <a:pt x="1181641" y="998824"/>
                </a:lnTo>
                <a:lnTo>
                  <a:pt x="1186603" y="996232"/>
                </a:lnTo>
                <a:lnTo>
                  <a:pt x="1191168" y="993639"/>
                </a:lnTo>
                <a:lnTo>
                  <a:pt x="1195337" y="991246"/>
                </a:lnTo>
                <a:lnTo>
                  <a:pt x="1199108" y="988653"/>
                </a:lnTo>
                <a:lnTo>
                  <a:pt x="1202879" y="986061"/>
                </a:lnTo>
                <a:lnTo>
                  <a:pt x="1206055" y="983667"/>
                </a:lnTo>
                <a:lnTo>
                  <a:pt x="1208834" y="981075"/>
                </a:lnTo>
                <a:lnTo>
                  <a:pt x="1223126" y="987058"/>
                </a:lnTo>
                <a:lnTo>
                  <a:pt x="1261831" y="1004010"/>
                </a:lnTo>
                <a:lnTo>
                  <a:pt x="1287834" y="1015976"/>
                </a:lnTo>
                <a:lnTo>
                  <a:pt x="1317608" y="1029338"/>
                </a:lnTo>
                <a:lnTo>
                  <a:pt x="1349962" y="1044296"/>
                </a:lnTo>
                <a:lnTo>
                  <a:pt x="1384301" y="1060450"/>
                </a:lnTo>
                <a:lnTo>
                  <a:pt x="655638" y="1060450"/>
                </a:lnTo>
                <a:lnTo>
                  <a:pt x="689778" y="1044296"/>
                </a:lnTo>
                <a:lnTo>
                  <a:pt x="722133" y="1029338"/>
                </a:lnTo>
                <a:lnTo>
                  <a:pt x="751906" y="1015976"/>
                </a:lnTo>
                <a:lnTo>
                  <a:pt x="778306" y="1004010"/>
                </a:lnTo>
                <a:lnTo>
                  <a:pt x="816813" y="987058"/>
                </a:lnTo>
                <a:lnTo>
                  <a:pt x="831105" y="981075"/>
                </a:lnTo>
                <a:close/>
                <a:moveTo>
                  <a:pt x="1208983" y="201613"/>
                </a:moveTo>
                <a:lnTo>
                  <a:pt x="1217313" y="206172"/>
                </a:lnTo>
                <a:lnTo>
                  <a:pt x="1225048" y="210930"/>
                </a:lnTo>
                <a:lnTo>
                  <a:pt x="1232386" y="216084"/>
                </a:lnTo>
                <a:lnTo>
                  <a:pt x="1239129" y="221437"/>
                </a:lnTo>
                <a:lnTo>
                  <a:pt x="1245278" y="226987"/>
                </a:lnTo>
                <a:lnTo>
                  <a:pt x="1251228" y="232935"/>
                </a:lnTo>
                <a:lnTo>
                  <a:pt x="1256583" y="238882"/>
                </a:lnTo>
                <a:lnTo>
                  <a:pt x="1261739" y="245424"/>
                </a:lnTo>
                <a:lnTo>
                  <a:pt x="1266301" y="251966"/>
                </a:lnTo>
                <a:lnTo>
                  <a:pt x="1270664" y="258904"/>
                </a:lnTo>
                <a:lnTo>
                  <a:pt x="1274829" y="266239"/>
                </a:lnTo>
                <a:lnTo>
                  <a:pt x="1278201" y="273574"/>
                </a:lnTo>
                <a:lnTo>
                  <a:pt x="1281573" y="281305"/>
                </a:lnTo>
                <a:lnTo>
                  <a:pt x="1284944" y="289037"/>
                </a:lnTo>
                <a:lnTo>
                  <a:pt x="1287919" y="297164"/>
                </a:lnTo>
                <a:lnTo>
                  <a:pt x="1290498" y="305689"/>
                </a:lnTo>
                <a:lnTo>
                  <a:pt x="1292878" y="314213"/>
                </a:lnTo>
                <a:lnTo>
                  <a:pt x="1295059" y="323134"/>
                </a:lnTo>
                <a:lnTo>
                  <a:pt x="1297439" y="332055"/>
                </a:lnTo>
                <a:lnTo>
                  <a:pt x="1299423" y="341372"/>
                </a:lnTo>
                <a:lnTo>
                  <a:pt x="1303389" y="360601"/>
                </a:lnTo>
                <a:lnTo>
                  <a:pt x="1306959" y="380425"/>
                </a:lnTo>
                <a:lnTo>
                  <a:pt x="1314298" y="423047"/>
                </a:lnTo>
                <a:lnTo>
                  <a:pt x="1318264" y="445448"/>
                </a:lnTo>
                <a:lnTo>
                  <a:pt x="1322826" y="468642"/>
                </a:lnTo>
                <a:lnTo>
                  <a:pt x="1330164" y="470228"/>
                </a:lnTo>
                <a:lnTo>
                  <a:pt x="1337503" y="472210"/>
                </a:lnTo>
                <a:lnTo>
                  <a:pt x="1344643" y="474589"/>
                </a:lnTo>
                <a:lnTo>
                  <a:pt x="1351188" y="477563"/>
                </a:lnTo>
                <a:lnTo>
                  <a:pt x="1357733" y="480933"/>
                </a:lnTo>
                <a:lnTo>
                  <a:pt x="1363881" y="484700"/>
                </a:lnTo>
                <a:lnTo>
                  <a:pt x="1369633" y="488863"/>
                </a:lnTo>
                <a:lnTo>
                  <a:pt x="1372211" y="491043"/>
                </a:lnTo>
                <a:lnTo>
                  <a:pt x="1374988" y="493422"/>
                </a:lnTo>
                <a:lnTo>
                  <a:pt x="1377566" y="495801"/>
                </a:lnTo>
                <a:lnTo>
                  <a:pt x="1380144" y="498378"/>
                </a:lnTo>
                <a:lnTo>
                  <a:pt x="1382326" y="500757"/>
                </a:lnTo>
                <a:lnTo>
                  <a:pt x="1384508" y="503532"/>
                </a:lnTo>
                <a:lnTo>
                  <a:pt x="1386491" y="506308"/>
                </a:lnTo>
                <a:lnTo>
                  <a:pt x="1388474" y="509083"/>
                </a:lnTo>
                <a:lnTo>
                  <a:pt x="1390458" y="511858"/>
                </a:lnTo>
                <a:lnTo>
                  <a:pt x="1392044" y="515030"/>
                </a:lnTo>
                <a:lnTo>
                  <a:pt x="1393829" y="518202"/>
                </a:lnTo>
                <a:lnTo>
                  <a:pt x="1395218" y="521176"/>
                </a:lnTo>
                <a:lnTo>
                  <a:pt x="1396408" y="524348"/>
                </a:lnTo>
                <a:lnTo>
                  <a:pt x="1397796" y="527718"/>
                </a:lnTo>
                <a:lnTo>
                  <a:pt x="1398590" y="530889"/>
                </a:lnTo>
                <a:lnTo>
                  <a:pt x="1399581" y="534260"/>
                </a:lnTo>
                <a:lnTo>
                  <a:pt x="1400375" y="537828"/>
                </a:lnTo>
                <a:lnTo>
                  <a:pt x="1401168" y="541396"/>
                </a:lnTo>
                <a:lnTo>
                  <a:pt x="1401565" y="544965"/>
                </a:lnTo>
                <a:lnTo>
                  <a:pt x="1401763" y="548533"/>
                </a:lnTo>
                <a:lnTo>
                  <a:pt x="1401763" y="552101"/>
                </a:lnTo>
                <a:lnTo>
                  <a:pt x="1401763" y="555868"/>
                </a:lnTo>
                <a:lnTo>
                  <a:pt x="1401565" y="559634"/>
                </a:lnTo>
                <a:lnTo>
                  <a:pt x="1401366" y="563401"/>
                </a:lnTo>
                <a:lnTo>
                  <a:pt x="1400573" y="567366"/>
                </a:lnTo>
                <a:lnTo>
                  <a:pt x="1399978" y="571132"/>
                </a:lnTo>
                <a:lnTo>
                  <a:pt x="1398986" y="575097"/>
                </a:lnTo>
                <a:lnTo>
                  <a:pt x="1397796" y="579062"/>
                </a:lnTo>
                <a:lnTo>
                  <a:pt x="1396606" y="583027"/>
                </a:lnTo>
                <a:lnTo>
                  <a:pt x="1395218" y="586991"/>
                </a:lnTo>
                <a:lnTo>
                  <a:pt x="1393433" y="591154"/>
                </a:lnTo>
                <a:lnTo>
                  <a:pt x="1391648" y="595318"/>
                </a:lnTo>
                <a:lnTo>
                  <a:pt x="1389268" y="599481"/>
                </a:lnTo>
                <a:lnTo>
                  <a:pt x="1387086" y="603445"/>
                </a:lnTo>
                <a:lnTo>
                  <a:pt x="1384706" y="607608"/>
                </a:lnTo>
                <a:lnTo>
                  <a:pt x="1381731" y="611771"/>
                </a:lnTo>
                <a:lnTo>
                  <a:pt x="1378954" y="616133"/>
                </a:lnTo>
                <a:lnTo>
                  <a:pt x="1375781" y="620296"/>
                </a:lnTo>
                <a:lnTo>
                  <a:pt x="1372608" y="624459"/>
                </a:lnTo>
                <a:lnTo>
                  <a:pt x="1368839" y="628820"/>
                </a:lnTo>
                <a:lnTo>
                  <a:pt x="1364873" y="633181"/>
                </a:lnTo>
                <a:lnTo>
                  <a:pt x="1360906" y="637344"/>
                </a:lnTo>
                <a:lnTo>
                  <a:pt x="1356543" y="641507"/>
                </a:lnTo>
                <a:lnTo>
                  <a:pt x="1352179" y="646067"/>
                </a:lnTo>
                <a:lnTo>
                  <a:pt x="1347221" y="650230"/>
                </a:lnTo>
                <a:lnTo>
                  <a:pt x="1342064" y="654393"/>
                </a:lnTo>
                <a:lnTo>
                  <a:pt x="1336908" y="658556"/>
                </a:lnTo>
                <a:lnTo>
                  <a:pt x="1331354" y="663116"/>
                </a:lnTo>
                <a:lnTo>
                  <a:pt x="1325603" y="667279"/>
                </a:lnTo>
                <a:lnTo>
                  <a:pt x="1319454" y="671442"/>
                </a:lnTo>
                <a:lnTo>
                  <a:pt x="1316281" y="687103"/>
                </a:lnTo>
                <a:lnTo>
                  <a:pt x="1312711" y="702962"/>
                </a:lnTo>
                <a:lnTo>
                  <a:pt x="1308348" y="718425"/>
                </a:lnTo>
                <a:lnTo>
                  <a:pt x="1303786" y="733689"/>
                </a:lnTo>
                <a:lnTo>
                  <a:pt x="1298828" y="748954"/>
                </a:lnTo>
                <a:lnTo>
                  <a:pt x="1293274" y="764020"/>
                </a:lnTo>
                <a:lnTo>
                  <a:pt x="1287523" y="778690"/>
                </a:lnTo>
                <a:lnTo>
                  <a:pt x="1281176" y="793359"/>
                </a:lnTo>
                <a:lnTo>
                  <a:pt x="1274433" y="807434"/>
                </a:lnTo>
                <a:lnTo>
                  <a:pt x="1267491" y="821509"/>
                </a:lnTo>
                <a:lnTo>
                  <a:pt x="1259954" y="834990"/>
                </a:lnTo>
                <a:lnTo>
                  <a:pt x="1251823" y="848272"/>
                </a:lnTo>
                <a:lnTo>
                  <a:pt x="1247856" y="854814"/>
                </a:lnTo>
                <a:lnTo>
                  <a:pt x="1243691" y="861157"/>
                </a:lnTo>
                <a:lnTo>
                  <a:pt x="1239526" y="867303"/>
                </a:lnTo>
                <a:lnTo>
                  <a:pt x="1234964" y="873647"/>
                </a:lnTo>
                <a:lnTo>
                  <a:pt x="1230601" y="879594"/>
                </a:lnTo>
                <a:lnTo>
                  <a:pt x="1226039" y="885541"/>
                </a:lnTo>
                <a:lnTo>
                  <a:pt x="1221279" y="891290"/>
                </a:lnTo>
                <a:lnTo>
                  <a:pt x="1216718" y="897039"/>
                </a:lnTo>
                <a:lnTo>
                  <a:pt x="1211759" y="902590"/>
                </a:lnTo>
                <a:lnTo>
                  <a:pt x="1206999" y="908140"/>
                </a:lnTo>
                <a:lnTo>
                  <a:pt x="1202041" y="913493"/>
                </a:lnTo>
                <a:lnTo>
                  <a:pt x="1196884" y="918845"/>
                </a:lnTo>
                <a:lnTo>
                  <a:pt x="1191529" y="923603"/>
                </a:lnTo>
                <a:lnTo>
                  <a:pt x="1186571" y="928757"/>
                </a:lnTo>
                <a:lnTo>
                  <a:pt x="1181017" y="933317"/>
                </a:lnTo>
                <a:lnTo>
                  <a:pt x="1175662" y="938075"/>
                </a:lnTo>
                <a:lnTo>
                  <a:pt x="1170109" y="942634"/>
                </a:lnTo>
                <a:lnTo>
                  <a:pt x="1164556" y="946995"/>
                </a:lnTo>
                <a:lnTo>
                  <a:pt x="1158804" y="951158"/>
                </a:lnTo>
                <a:lnTo>
                  <a:pt x="1153251" y="955321"/>
                </a:lnTo>
                <a:lnTo>
                  <a:pt x="1147301" y="959088"/>
                </a:lnTo>
                <a:lnTo>
                  <a:pt x="1141549" y="962855"/>
                </a:lnTo>
                <a:lnTo>
                  <a:pt x="1135599" y="966423"/>
                </a:lnTo>
                <a:lnTo>
                  <a:pt x="1129451" y="969991"/>
                </a:lnTo>
                <a:lnTo>
                  <a:pt x="1123302" y="972965"/>
                </a:lnTo>
                <a:lnTo>
                  <a:pt x="1117154" y="976137"/>
                </a:lnTo>
                <a:lnTo>
                  <a:pt x="1111006" y="979110"/>
                </a:lnTo>
                <a:lnTo>
                  <a:pt x="1104461" y="981687"/>
                </a:lnTo>
                <a:lnTo>
                  <a:pt x="1098114" y="984066"/>
                </a:lnTo>
                <a:lnTo>
                  <a:pt x="1091569" y="986643"/>
                </a:lnTo>
                <a:lnTo>
                  <a:pt x="1085024" y="988626"/>
                </a:lnTo>
                <a:lnTo>
                  <a:pt x="1078479" y="990608"/>
                </a:lnTo>
                <a:lnTo>
                  <a:pt x="1071736" y="992392"/>
                </a:lnTo>
                <a:lnTo>
                  <a:pt x="1064992" y="993780"/>
                </a:lnTo>
                <a:lnTo>
                  <a:pt x="1058249" y="995168"/>
                </a:lnTo>
                <a:lnTo>
                  <a:pt x="1051307" y="996357"/>
                </a:lnTo>
                <a:lnTo>
                  <a:pt x="1044366" y="997150"/>
                </a:lnTo>
                <a:lnTo>
                  <a:pt x="1037226" y="997943"/>
                </a:lnTo>
                <a:lnTo>
                  <a:pt x="1030482" y="998340"/>
                </a:lnTo>
                <a:lnTo>
                  <a:pt x="1023144" y="998538"/>
                </a:lnTo>
                <a:lnTo>
                  <a:pt x="1016004" y="998340"/>
                </a:lnTo>
                <a:lnTo>
                  <a:pt x="1008864" y="997943"/>
                </a:lnTo>
                <a:lnTo>
                  <a:pt x="1002120" y="997150"/>
                </a:lnTo>
                <a:lnTo>
                  <a:pt x="994980" y="996357"/>
                </a:lnTo>
                <a:lnTo>
                  <a:pt x="988039" y="995168"/>
                </a:lnTo>
                <a:lnTo>
                  <a:pt x="981494" y="993780"/>
                </a:lnTo>
                <a:lnTo>
                  <a:pt x="974552" y="992392"/>
                </a:lnTo>
                <a:lnTo>
                  <a:pt x="968007" y="990608"/>
                </a:lnTo>
                <a:lnTo>
                  <a:pt x="961264" y="988626"/>
                </a:lnTo>
                <a:lnTo>
                  <a:pt x="954917" y="986643"/>
                </a:lnTo>
                <a:lnTo>
                  <a:pt x="948174" y="984066"/>
                </a:lnTo>
                <a:lnTo>
                  <a:pt x="942025" y="981687"/>
                </a:lnTo>
                <a:lnTo>
                  <a:pt x="935480" y="979110"/>
                </a:lnTo>
                <a:lnTo>
                  <a:pt x="929332" y="976137"/>
                </a:lnTo>
                <a:lnTo>
                  <a:pt x="923184" y="972965"/>
                </a:lnTo>
                <a:lnTo>
                  <a:pt x="917035" y="969991"/>
                </a:lnTo>
                <a:lnTo>
                  <a:pt x="910887" y="966423"/>
                </a:lnTo>
                <a:lnTo>
                  <a:pt x="904937" y="962855"/>
                </a:lnTo>
                <a:lnTo>
                  <a:pt x="898987" y="959088"/>
                </a:lnTo>
                <a:lnTo>
                  <a:pt x="893235" y="955321"/>
                </a:lnTo>
                <a:lnTo>
                  <a:pt x="887484" y="951158"/>
                </a:lnTo>
                <a:lnTo>
                  <a:pt x="881930" y="946995"/>
                </a:lnTo>
                <a:lnTo>
                  <a:pt x="876179" y="942634"/>
                </a:lnTo>
                <a:lnTo>
                  <a:pt x="870824" y="938075"/>
                </a:lnTo>
                <a:lnTo>
                  <a:pt x="865270" y="933317"/>
                </a:lnTo>
                <a:lnTo>
                  <a:pt x="859915" y="928757"/>
                </a:lnTo>
                <a:lnTo>
                  <a:pt x="854560" y="923603"/>
                </a:lnTo>
                <a:lnTo>
                  <a:pt x="849602" y="918845"/>
                </a:lnTo>
                <a:lnTo>
                  <a:pt x="844445" y="913493"/>
                </a:lnTo>
                <a:lnTo>
                  <a:pt x="839289" y="908140"/>
                </a:lnTo>
                <a:lnTo>
                  <a:pt x="834529" y="902590"/>
                </a:lnTo>
                <a:lnTo>
                  <a:pt x="829570" y="897039"/>
                </a:lnTo>
                <a:lnTo>
                  <a:pt x="825009" y="891290"/>
                </a:lnTo>
                <a:lnTo>
                  <a:pt x="820249" y="885541"/>
                </a:lnTo>
                <a:lnTo>
                  <a:pt x="815885" y="879594"/>
                </a:lnTo>
                <a:lnTo>
                  <a:pt x="811125" y="873647"/>
                </a:lnTo>
                <a:lnTo>
                  <a:pt x="806960" y="867303"/>
                </a:lnTo>
                <a:lnTo>
                  <a:pt x="802597" y="861157"/>
                </a:lnTo>
                <a:lnTo>
                  <a:pt x="798432" y="854814"/>
                </a:lnTo>
                <a:lnTo>
                  <a:pt x="794267" y="848272"/>
                </a:lnTo>
                <a:lnTo>
                  <a:pt x="786333" y="834990"/>
                </a:lnTo>
                <a:lnTo>
                  <a:pt x="778797" y="821509"/>
                </a:lnTo>
                <a:lnTo>
                  <a:pt x="771657" y="807434"/>
                </a:lnTo>
                <a:lnTo>
                  <a:pt x="765112" y="793359"/>
                </a:lnTo>
                <a:lnTo>
                  <a:pt x="758963" y="778690"/>
                </a:lnTo>
                <a:lnTo>
                  <a:pt x="752815" y="764020"/>
                </a:lnTo>
                <a:lnTo>
                  <a:pt x="747658" y="748954"/>
                </a:lnTo>
                <a:lnTo>
                  <a:pt x="742502" y="733689"/>
                </a:lnTo>
                <a:lnTo>
                  <a:pt x="737742" y="718425"/>
                </a:lnTo>
                <a:lnTo>
                  <a:pt x="733775" y="702962"/>
                </a:lnTo>
                <a:lnTo>
                  <a:pt x="730007" y="687103"/>
                </a:lnTo>
                <a:lnTo>
                  <a:pt x="727032" y="671442"/>
                </a:lnTo>
                <a:lnTo>
                  <a:pt x="720685" y="667279"/>
                </a:lnTo>
                <a:lnTo>
                  <a:pt x="714933" y="663116"/>
                </a:lnTo>
                <a:lnTo>
                  <a:pt x="709380" y="658556"/>
                </a:lnTo>
                <a:lnTo>
                  <a:pt x="704025" y="654393"/>
                </a:lnTo>
                <a:lnTo>
                  <a:pt x="699067" y="650230"/>
                </a:lnTo>
                <a:lnTo>
                  <a:pt x="694307" y="646067"/>
                </a:lnTo>
                <a:lnTo>
                  <a:pt x="689745" y="641507"/>
                </a:lnTo>
                <a:lnTo>
                  <a:pt x="685580" y="637344"/>
                </a:lnTo>
                <a:lnTo>
                  <a:pt x="681415" y="633181"/>
                </a:lnTo>
                <a:lnTo>
                  <a:pt x="677448" y="628820"/>
                </a:lnTo>
                <a:lnTo>
                  <a:pt x="673878" y="624459"/>
                </a:lnTo>
                <a:lnTo>
                  <a:pt x="670705" y="620296"/>
                </a:lnTo>
                <a:lnTo>
                  <a:pt x="667532" y="616133"/>
                </a:lnTo>
                <a:lnTo>
                  <a:pt x="664358" y="611771"/>
                </a:lnTo>
                <a:lnTo>
                  <a:pt x="661780" y="607608"/>
                </a:lnTo>
                <a:lnTo>
                  <a:pt x="659400" y="603445"/>
                </a:lnTo>
                <a:lnTo>
                  <a:pt x="656822" y="599481"/>
                </a:lnTo>
                <a:lnTo>
                  <a:pt x="654838" y="595318"/>
                </a:lnTo>
                <a:lnTo>
                  <a:pt x="652855" y="591154"/>
                </a:lnTo>
                <a:lnTo>
                  <a:pt x="651268" y="586991"/>
                </a:lnTo>
                <a:lnTo>
                  <a:pt x="649880" y="583027"/>
                </a:lnTo>
                <a:lnTo>
                  <a:pt x="648492" y="579062"/>
                </a:lnTo>
                <a:lnTo>
                  <a:pt x="647302" y="575097"/>
                </a:lnTo>
                <a:lnTo>
                  <a:pt x="646508" y="571132"/>
                </a:lnTo>
                <a:lnTo>
                  <a:pt x="645913" y="567366"/>
                </a:lnTo>
                <a:lnTo>
                  <a:pt x="645120" y="563401"/>
                </a:lnTo>
                <a:lnTo>
                  <a:pt x="644723" y="559634"/>
                </a:lnTo>
                <a:lnTo>
                  <a:pt x="644525" y="555868"/>
                </a:lnTo>
                <a:lnTo>
                  <a:pt x="644525" y="552101"/>
                </a:lnTo>
                <a:lnTo>
                  <a:pt x="644723" y="548533"/>
                </a:lnTo>
                <a:lnTo>
                  <a:pt x="644922" y="544965"/>
                </a:lnTo>
                <a:lnTo>
                  <a:pt x="645318" y="541396"/>
                </a:lnTo>
                <a:lnTo>
                  <a:pt x="646112" y="537828"/>
                </a:lnTo>
                <a:lnTo>
                  <a:pt x="646707" y="534260"/>
                </a:lnTo>
                <a:lnTo>
                  <a:pt x="647500" y="530889"/>
                </a:lnTo>
                <a:lnTo>
                  <a:pt x="648690" y="527718"/>
                </a:lnTo>
                <a:lnTo>
                  <a:pt x="649880" y="524348"/>
                </a:lnTo>
                <a:lnTo>
                  <a:pt x="651070" y="521176"/>
                </a:lnTo>
                <a:lnTo>
                  <a:pt x="652657" y="518202"/>
                </a:lnTo>
                <a:lnTo>
                  <a:pt x="654243" y="515030"/>
                </a:lnTo>
                <a:lnTo>
                  <a:pt x="656028" y="511858"/>
                </a:lnTo>
                <a:lnTo>
                  <a:pt x="657813" y="509083"/>
                </a:lnTo>
                <a:lnTo>
                  <a:pt x="659797" y="506308"/>
                </a:lnTo>
                <a:lnTo>
                  <a:pt x="661978" y="503532"/>
                </a:lnTo>
                <a:lnTo>
                  <a:pt x="664160" y="500757"/>
                </a:lnTo>
                <a:lnTo>
                  <a:pt x="666342" y="498378"/>
                </a:lnTo>
                <a:lnTo>
                  <a:pt x="668920" y="495801"/>
                </a:lnTo>
                <a:lnTo>
                  <a:pt x="671498" y="493422"/>
                </a:lnTo>
                <a:lnTo>
                  <a:pt x="673878" y="491043"/>
                </a:lnTo>
                <a:lnTo>
                  <a:pt x="676853" y="488863"/>
                </a:lnTo>
                <a:lnTo>
                  <a:pt x="682605" y="484700"/>
                </a:lnTo>
                <a:lnTo>
                  <a:pt x="688555" y="480933"/>
                </a:lnTo>
                <a:lnTo>
                  <a:pt x="695100" y="477563"/>
                </a:lnTo>
                <a:lnTo>
                  <a:pt x="701843" y="474589"/>
                </a:lnTo>
                <a:lnTo>
                  <a:pt x="708785" y="472210"/>
                </a:lnTo>
                <a:lnTo>
                  <a:pt x="716123" y="470228"/>
                </a:lnTo>
                <a:lnTo>
                  <a:pt x="723660" y="468642"/>
                </a:lnTo>
                <a:lnTo>
                  <a:pt x="726833" y="453179"/>
                </a:lnTo>
                <a:lnTo>
                  <a:pt x="729610" y="438113"/>
                </a:lnTo>
                <a:lnTo>
                  <a:pt x="734767" y="409170"/>
                </a:lnTo>
                <a:lnTo>
                  <a:pt x="739328" y="381416"/>
                </a:lnTo>
                <a:lnTo>
                  <a:pt x="741907" y="367936"/>
                </a:lnTo>
                <a:lnTo>
                  <a:pt x="744287" y="355051"/>
                </a:lnTo>
                <a:lnTo>
                  <a:pt x="746667" y="342363"/>
                </a:lnTo>
                <a:lnTo>
                  <a:pt x="749642" y="330271"/>
                </a:lnTo>
                <a:lnTo>
                  <a:pt x="752418" y="318178"/>
                </a:lnTo>
                <a:lnTo>
                  <a:pt x="755592" y="306680"/>
                </a:lnTo>
                <a:lnTo>
                  <a:pt x="759162" y="295777"/>
                </a:lnTo>
                <a:lnTo>
                  <a:pt x="763128" y="285270"/>
                </a:lnTo>
                <a:lnTo>
                  <a:pt x="765112" y="279918"/>
                </a:lnTo>
                <a:lnTo>
                  <a:pt x="767293" y="274763"/>
                </a:lnTo>
                <a:lnTo>
                  <a:pt x="769673" y="270006"/>
                </a:lnTo>
                <a:lnTo>
                  <a:pt x="772252" y="265050"/>
                </a:lnTo>
                <a:lnTo>
                  <a:pt x="781970" y="268420"/>
                </a:lnTo>
                <a:lnTo>
                  <a:pt x="795060" y="272583"/>
                </a:lnTo>
                <a:lnTo>
                  <a:pt x="802795" y="274565"/>
                </a:lnTo>
                <a:lnTo>
                  <a:pt x="811125" y="276944"/>
                </a:lnTo>
                <a:lnTo>
                  <a:pt x="820447" y="279323"/>
                </a:lnTo>
                <a:lnTo>
                  <a:pt x="830562" y="281305"/>
                </a:lnTo>
                <a:lnTo>
                  <a:pt x="841272" y="283486"/>
                </a:lnTo>
                <a:lnTo>
                  <a:pt x="852577" y="285468"/>
                </a:lnTo>
                <a:lnTo>
                  <a:pt x="864675" y="287252"/>
                </a:lnTo>
                <a:lnTo>
                  <a:pt x="877170" y="288838"/>
                </a:lnTo>
                <a:lnTo>
                  <a:pt x="890260" y="290028"/>
                </a:lnTo>
                <a:lnTo>
                  <a:pt x="904144" y="291019"/>
                </a:lnTo>
                <a:lnTo>
                  <a:pt x="918225" y="291614"/>
                </a:lnTo>
                <a:lnTo>
                  <a:pt x="932902" y="291614"/>
                </a:lnTo>
                <a:lnTo>
                  <a:pt x="948174" y="291415"/>
                </a:lnTo>
                <a:lnTo>
                  <a:pt x="963644" y="290821"/>
                </a:lnTo>
                <a:lnTo>
                  <a:pt x="971775" y="290028"/>
                </a:lnTo>
                <a:lnTo>
                  <a:pt x="979709" y="289433"/>
                </a:lnTo>
                <a:lnTo>
                  <a:pt x="987840" y="288640"/>
                </a:lnTo>
                <a:lnTo>
                  <a:pt x="996170" y="287451"/>
                </a:lnTo>
                <a:lnTo>
                  <a:pt x="1004302" y="286261"/>
                </a:lnTo>
                <a:lnTo>
                  <a:pt x="1012632" y="284874"/>
                </a:lnTo>
                <a:lnTo>
                  <a:pt x="1021161" y="283288"/>
                </a:lnTo>
                <a:lnTo>
                  <a:pt x="1029491" y="281702"/>
                </a:lnTo>
                <a:lnTo>
                  <a:pt x="1038217" y="279719"/>
                </a:lnTo>
                <a:lnTo>
                  <a:pt x="1046944" y="277737"/>
                </a:lnTo>
                <a:lnTo>
                  <a:pt x="1055472" y="275556"/>
                </a:lnTo>
                <a:lnTo>
                  <a:pt x="1064397" y="272781"/>
                </a:lnTo>
                <a:lnTo>
                  <a:pt x="1072926" y="270204"/>
                </a:lnTo>
                <a:lnTo>
                  <a:pt x="1081851" y="267230"/>
                </a:lnTo>
                <a:lnTo>
                  <a:pt x="1090776" y="264257"/>
                </a:lnTo>
                <a:lnTo>
                  <a:pt x="1099899" y="260887"/>
                </a:lnTo>
                <a:lnTo>
                  <a:pt x="1108626" y="257318"/>
                </a:lnTo>
                <a:lnTo>
                  <a:pt x="1117749" y="253552"/>
                </a:lnTo>
                <a:lnTo>
                  <a:pt x="1126872" y="249587"/>
                </a:lnTo>
                <a:lnTo>
                  <a:pt x="1135996" y="245424"/>
                </a:lnTo>
                <a:lnTo>
                  <a:pt x="1145119" y="240666"/>
                </a:lnTo>
                <a:lnTo>
                  <a:pt x="1154242" y="236107"/>
                </a:lnTo>
                <a:lnTo>
                  <a:pt x="1163167" y="230952"/>
                </a:lnTo>
                <a:lnTo>
                  <a:pt x="1172291" y="225600"/>
                </a:lnTo>
                <a:lnTo>
                  <a:pt x="1181612" y="220049"/>
                </a:lnTo>
                <a:lnTo>
                  <a:pt x="1190736" y="214102"/>
                </a:lnTo>
                <a:lnTo>
                  <a:pt x="1199859" y="208155"/>
                </a:lnTo>
                <a:lnTo>
                  <a:pt x="1208983" y="201613"/>
                </a:lnTo>
                <a:close/>
                <a:moveTo>
                  <a:pt x="1013222" y="0"/>
                </a:moveTo>
                <a:lnTo>
                  <a:pt x="1022747" y="0"/>
                </a:lnTo>
                <a:lnTo>
                  <a:pt x="1032272" y="0"/>
                </a:lnTo>
                <a:lnTo>
                  <a:pt x="1041599" y="198"/>
                </a:lnTo>
                <a:lnTo>
                  <a:pt x="1050925" y="594"/>
                </a:lnTo>
                <a:lnTo>
                  <a:pt x="1060252" y="1387"/>
                </a:lnTo>
                <a:lnTo>
                  <a:pt x="1069380" y="2180"/>
                </a:lnTo>
                <a:lnTo>
                  <a:pt x="1078111" y="3171"/>
                </a:lnTo>
                <a:lnTo>
                  <a:pt x="1087041" y="4360"/>
                </a:lnTo>
                <a:lnTo>
                  <a:pt x="1095970" y="5549"/>
                </a:lnTo>
                <a:lnTo>
                  <a:pt x="1104503" y="7135"/>
                </a:lnTo>
                <a:lnTo>
                  <a:pt x="1113036" y="8720"/>
                </a:lnTo>
                <a:lnTo>
                  <a:pt x="1121172" y="10702"/>
                </a:lnTo>
                <a:lnTo>
                  <a:pt x="1129506" y="12486"/>
                </a:lnTo>
                <a:lnTo>
                  <a:pt x="1137444" y="14666"/>
                </a:lnTo>
                <a:lnTo>
                  <a:pt x="1145183" y="16846"/>
                </a:lnTo>
                <a:lnTo>
                  <a:pt x="1152724" y="19026"/>
                </a:lnTo>
                <a:lnTo>
                  <a:pt x="1160264" y="21801"/>
                </a:lnTo>
                <a:lnTo>
                  <a:pt x="1167606" y="24377"/>
                </a:lnTo>
                <a:lnTo>
                  <a:pt x="1174353" y="26954"/>
                </a:lnTo>
                <a:lnTo>
                  <a:pt x="1181299" y="29926"/>
                </a:lnTo>
                <a:lnTo>
                  <a:pt x="1188046" y="33097"/>
                </a:lnTo>
                <a:lnTo>
                  <a:pt x="1194396" y="36070"/>
                </a:lnTo>
                <a:lnTo>
                  <a:pt x="1200547" y="39440"/>
                </a:lnTo>
                <a:lnTo>
                  <a:pt x="1206302" y="42809"/>
                </a:lnTo>
                <a:lnTo>
                  <a:pt x="1212056" y="46376"/>
                </a:lnTo>
                <a:lnTo>
                  <a:pt x="1217414" y="49944"/>
                </a:lnTo>
                <a:lnTo>
                  <a:pt x="1222772" y="53709"/>
                </a:lnTo>
                <a:lnTo>
                  <a:pt x="1227733" y="57475"/>
                </a:lnTo>
                <a:lnTo>
                  <a:pt x="1232099" y="61240"/>
                </a:lnTo>
                <a:lnTo>
                  <a:pt x="1236464" y="65204"/>
                </a:lnTo>
                <a:lnTo>
                  <a:pt x="1240631" y="69366"/>
                </a:lnTo>
                <a:lnTo>
                  <a:pt x="1244402" y="73528"/>
                </a:lnTo>
                <a:lnTo>
                  <a:pt x="1247577" y="77690"/>
                </a:lnTo>
                <a:lnTo>
                  <a:pt x="1255117" y="78087"/>
                </a:lnTo>
                <a:lnTo>
                  <a:pt x="1262261" y="78879"/>
                </a:lnTo>
                <a:lnTo>
                  <a:pt x="1269207" y="80267"/>
                </a:lnTo>
                <a:lnTo>
                  <a:pt x="1275755" y="82050"/>
                </a:lnTo>
                <a:lnTo>
                  <a:pt x="1282105" y="84032"/>
                </a:lnTo>
                <a:lnTo>
                  <a:pt x="1288257" y="86609"/>
                </a:lnTo>
                <a:lnTo>
                  <a:pt x="1294011" y="89582"/>
                </a:lnTo>
                <a:lnTo>
                  <a:pt x="1299766" y="92753"/>
                </a:lnTo>
                <a:lnTo>
                  <a:pt x="1305124" y="96320"/>
                </a:lnTo>
                <a:lnTo>
                  <a:pt x="1310283" y="100284"/>
                </a:lnTo>
                <a:lnTo>
                  <a:pt x="1315046" y="104842"/>
                </a:lnTo>
                <a:lnTo>
                  <a:pt x="1319808" y="109401"/>
                </a:lnTo>
                <a:lnTo>
                  <a:pt x="1324174" y="114553"/>
                </a:lnTo>
                <a:lnTo>
                  <a:pt x="1328341" y="119706"/>
                </a:lnTo>
                <a:lnTo>
                  <a:pt x="1332508" y="125454"/>
                </a:lnTo>
                <a:lnTo>
                  <a:pt x="1336278" y="131201"/>
                </a:lnTo>
                <a:lnTo>
                  <a:pt x="1339850" y="137147"/>
                </a:lnTo>
                <a:lnTo>
                  <a:pt x="1343422" y="143489"/>
                </a:lnTo>
                <a:lnTo>
                  <a:pt x="1346597" y="150228"/>
                </a:lnTo>
                <a:lnTo>
                  <a:pt x="1349574" y="156768"/>
                </a:lnTo>
                <a:lnTo>
                  <a:pt x="1352550" y="163903"/>
                </a:lnTo>
                <a:lnTo>
                  <a:pt x="1355130" y="171236"/>
                </a:lnTo>
                <a:lnTo>
                  <a:pt x="1357908" y="178569"/>
                </a:lnTo>
                <a:lnTo>
                  <a:pt x="1360091" y="186100"/>
                </a:lnTo>
                <a:lnTo>
                  <a:pt x="1362274" y="193829"/>
                </a:lnTo>
                <a:lnTo>
                  <a:pt x="1364258" y="201559"/>
                </a:lnTo>
                <a:lnTo>
                  <a:pt x="1366243" y="209486"/>
                </a:lnTo>
                <a:lnTo>
                  <a:pt x="1368028" y="217810"/>
                </a:lnTo>
                <a:lnTo>
                  <a:pt x="1369616" y="225936"/>
                </a:lnTo>
                <a:lnTo>
                  <a:pt x="1371203" y="234260"/>
                </a:lnTo>
                <a:lnTo>
                  <a:pt x="1372593" y="242584"/>
                </a:lnTo>
                <a:lnTo>
                  <a:pt x="1373585" y="251106"/>
                </a:lnTo>
                <a:lnTo>
                  <a:pt x="1375569" y="267754"/>
                </a:lnTo>
                <a:lnTo>
                  <a:pt x="1377157" y="284997"/>
                </a:lnTo>
                <a:lnTo>
                  <a:pt x="1378347" y="302041"/>
                </a:lnTo>
                <a:lnTo>
                  <a:pt x="1379141" y="319085"/>
                </a:lnTo>
                <a:lnTo>
                  <a:pt x="1379339" y="335733"/>
                </a:lnTo>
                <a:lnTo>
                  <a:pt x="1379538" y="352183"/>
                </a:lnTo>
                <a:lnTo>
                  <a:pt x="1379339" y="368236"/>
                </a:lnTo>
                <a:lnTo>
                  <a:pt x="1379141" y="383695"/>
                </a:lnTo>
                <a:lnTo>
                  <a:pt x="1378546" y="398559"/>
                </a:lnTo>
                <a:lnTo>
                  <a:pt x="1377752" y="412433"/>
                </a:lnTo>
                <a:lnTo>
                  <a:pt x="1376958" y="425711"/>
                </a:lnTo>
                <a:lnTo>
                  <a:pt x="1376164" y="438197"/>
                </a:lnTo>
                <a:lnTo>
                  <a:pt x="1373982" y="459404"/>
                </a:lnTo>
                <a:lnTo>
                  <a:pt x="1372394" y="475853"/>
                </a:lnTo>
                <a:lnTo>
                  <a:pt x="1368028" y="473475"/>
                </a:lnTo>
                <a:lnTo>
                  <a:pt x="1363861" y="471493"/>
                </a:lnTo>
                <a:lnTo>
                  <a:pt x="1359496" y="469511"/>
                </a:lnTo>
                <a:lnTo>
                  <a:pt x="1354733" y="467728"/>
                </a:lnTo>
                <a:lnTo>
                  <a:pt x="1350169" y="466142"/>
                </a:lnTo>
                <a:lnTo>
                  <a:pt x="1345407" y="464557"/>
                </a:lnTo>
                <a:lnTo>
                  <a:pt x="1340644" y="463367"/>
                </a:lnTo>
                <a:lnTo>
                  <a:pt x="1335683" y="462575"/>
                </a:lnTo>
                <a:lnTo>
                  <a:pt x="1328539" y="414811"/>
                </a:lnTo>
                <a:lnTo>
                  <a:pt x="1325364" y="392217"/>
                </a:lnTo>
                <a:lnTo>
                  <a:pt x="1321594" y="370416"/>
                </a:lnTo>
                <a:lnTo>
                  <a:pt x="1319808" y="359714"/>
                </a:lnTo>
                <a:lnTo>
                  <a:pt x="1317427" y="349607"/>
                </a:lnTo>
                <a:lnTo>
                  <a:pt x="1315442" y="339499"/>
                </a:lnTo>
                <a:lnTo>
                  <a:pt x="1313061" y="329391"/>
                </a:lnTo>
                <a:lnTo>
                  <a:pt x="1310680" y="319878"/>
                </a:lnTo>
                <a:lnTo>
                  <a:pt x="1307902" y="310365"/>
                </a:lnTo>
                <a:lnTo>
                  <a:pt x="1305322" y="301050"/>
                </a:lnTo>
                <a:lnTo>
                  <a:pt x="1302147" y="292131"/>
                </a:lnTo>
                <a:lnTo>
                  <a:pt x="1299171" y="283609"/>
                </a:lnTo>
                <a:lnTo>
                  <a:pt x="1295599" y="274889"/>
                </a:lnTo>
                <a:lnTo>
                  <a:pt x="1291828" y="266763"/>
                </a:lnTo>
                <a:lnTo>
                  <a:pt x="1287860" y="258836"/>
                </a:lnTo>
                <a:lnTo>
                  <a:pt x="1283296" y="251106"/>
                </a:lnTo>
                <a:lnTo>
                  <a:pt x="1278930" y="243773"/>
                </a:lnTo>
                <a:lnTo>
                  <a:pt x="1273771" y="236440"/>
                </a:lnTo>
                <a:lnTo>
                  <a:pt x="1268413" y="229504"/>
                </a:lnTo>
                <a:lnTo>
                  <a:pt x="1262857" y="222963"/>
                </a:lnTo>
                <a:lnTo>
                  <a:pt x="1256903" y="216423"/>
                </a:lnTo>
                <a:lnTo>
                  <a:pt x="1250553" y="210279"/>
                </a:lnTo>
                <a:lnTo>
                  <a:pt x="1243608" y="204532"/>
                </a:lnTo>
                <a:lnTo>
                  <a:pt x="1236266" y="198982"/>
                </a:lnTo>
                <a:lnTo>
                  <a:pt x="1228527" y="193631"/>
                </a:lnTo>
                <a:lnTo>
                  <a:pt x="1220391" y="188478"/>
                </a:lnTo>
                <a:lnTo>
                  <a:pt x="1211660" y="183920"/>
                </a:lnTo>
                <a:lnTo>
                  <a:pt x="1201936" y="190460"/>
                </a:lnTo>
                <a:lnTo>
                  <a:pt x="1192411" y="197000"/>
                </a:lnTo>
                <a:lnTo>
                  <a:pt x="1182886" y="203144"/>
                </a:lnTo>
                <a:lnTo>
                  <a:pt x="1173361" y="208892"/>
                </a:lnTo>
                <a:lnTo>
                  <a:pt x="1164035" y="214441"/>
                </a:lnTo>
                <a:lnTo>
                  <a:pt x="1154510" y="219792"/>
                </a:lnTo>
                <a:lnTo>
                  <a:pt x="1144985" y="224549"/>
                </a:lnTo>
                <a:lnTo>
                  <a:pt x="1135460" y="229504"/>
                </a:lnTo>
                <a:lnTo>
                  <a:pt x="1126133" y="233864"/>
                </a:lnTo>
                <a:lnTo>
                  <a:pt x="1116806" y="238224"/>
                </a:lnTo>
                <a:lnTo>
                  <a:pt x="1107480" y="242188"/>
                </a:lnTo>
                <a:lnTo>
                  <a:pt x="1098153" y="245755"/>
                </a:lnTo>
                <a:lnTo>
                  <a:pt x="1088827" y="249322"/>
                </a:lnTo>
                <a:lnTo>
                  <a:pt x="1079500" y="252494"/>
                </a:lnTo>
                <a:lnTo>
                  <a:pt x="1070372" y="255466"/>
                </a:lnTo>
                <a:lnTo>
                  <a:pt x="1061244" y="258241"/>
                </a:lnTo>
                <a:lnTo>
                  <a:pt x="1052314" y="260817"/>
                </a:lnTo>
                <a:lnTo>
                  <a:pt x="1043384" y="263196"/>
                </a:lnTo>
                <a:lnTo>
                  <a:pt x="1034256" y="265376"/>
                </a:lnTo>
                <a:lnTo>
                  <a:pt x="1025327" y="267358"/>
                </a:lnTo>
                <a:lnTo>
                  <a:pt x="1016794" y="269141"/>
                </a:lnTo>
                <a:lnTo>
                  <a:pt x="1008063" y="270727"/>
                </a:lnTo>
                <a:lnTo>
                  <a:pt x="999530" y="272312"/>
                </a:lnTo>
                <a:lnTo>
                  <a:pt x="990799" y="273303"/>
                </a:lnTo>
                <a:lnTo>
                  <a:pt x="982464" y="274493"/>
                </a:lnTo>
                <a:lnTo>
                  <a:pt x="973931" y="275285"/>
                </a:lnTo>
                <a:lnTo>
                  <a:pt x="965795" y="276276"/>
                </a:lnTo>
                <a:lnTo>
                  <a:pt x="957461" y="276673"/>
                </a:lnTo>
                <a:lnTo>
                  <a:pt x="949523" y="277465"/>
                </a:lnTo>
                <a:lnTo>
                  <a:pt x="941586" y="277664"/>
                </a:lnTo>
                <a:lnTo>
                  <a:pt x="926108" y="277862"/>
                </a:lnTo>
                <a:lnTo>
                  <a:pt x="911027" y="277862"/>
                </a:lnTo>
                <a:lnTo>
                  <a:pt x="896342" y="277069"/>
                </a:lnTo>
                <a:lnTo>
                  <a:pt x="882055" y="276078"/>
                </a:lnTo>
                <a:lnTo>
                  <a:pt x="868759" y="274691"/>
                </a:lnTo>
                <a:lnTo>
                  <a:pt x="855663" y="273105"/>
                </a:lnTo>
                <a:lnTo>
                  <a:pt x="843558" y="271322"/>
                </a:lnTo>
                <a:lnTo>
                  <a:pt x="831850" y="269141"/>
                </a:lnTo>
                <a:lnTo>
                  <a:pt x="820936" y="267160"/>
                </a:lnTo>
                <a:lnTo>
                  <a:pt x="810419" y="264781"/>
                </a:lnTo>
                <a:lnTo>
                  <a:pt x="800894" y="262601"/>
                </a:lnTo>
                <a:lnTo>
                  <a:pt x="792361" y="260025"/>
                </a:lnTo>
                <a:lnTo>
                  <a:pt x="784225" y="257845"/>
                </a:lnTo>
                <a:lnTo>
                  <a:pt x="770731" y="253683"/>
                </a:lnTo>
                <a:lnTo>
                  <a:pt x="760809" y="250115"/>
                </a:lnTo>
                <a:lnTo>
                  <a:pt x="758031" y="255268"/>
                </a:lnTo>
                <a:lnTo>
                  <a:pt x="755650" y="260223"/>
                </a:lnTo>
                <a:lnTo>
                  <a:pt x="753467" y="265574"/>
                </a:lnTo>
                <a:lnTo>
                  <a:pt x="751284" y="270925"/>
                </a:lnTo>
                <a:lnTo>
                  <a:pt x="749101" y="276474"/>
                </a:lnTo>
                <a:lnTo>
                  <a:pt x="747117" y="282222"/>
                </a:lnTo>
                <a:lnTo>
                  <a:pt x="743347" y="293717"/>
                </a:lnTo>
                <a:lnTo>
                  <a:pt x="739973" y="305807"/>
                </a:lnTo>
                <a:lnTo>
                  <a:pt x="736997" y="317896"/>
                </a:lnTo>
                <a:lnTo>
                  <a:pt x="734219" y="330778"/>
                </a:lnTo>
                <a:lnTo>
                  <a:pt x="731441" y="343859"/>
                </a:lnTo>
                <a:lnTo>
                  <a:pt x="728861" y="357336"/>
                </a:lnTo>
                <a:lnTo>
                  <a:pt x="726480" y="371209"/>
                </a:lnTo>
                <a:lnTo>
                  <a:pt x="721519" y="400343"/>
                </a:lnTo>
                <a:lnTo>
                  <a:pt x="716161" y="430666"/>
                </a:lnTo>
                <a:lnTo>
                  <a:pt x="713383" y="446323"/>
                </a:lnTo>
                <a:lnTo>
                  <a:pt x="710009" y="462575"/>
                </a:lnTo>
                <a:lnTo>
                  <a:pt x="704850" y="463367"/>
                </a:lnTo>
                <a:lnTo>
                  <a:pt x="700087" y="464755"/>
                </a:lnTo>
                <a:lnTo>
                  <a:pt x="695126" y="466142"/>
                </a:lnTo>
                <a:lnTo>
                  <a:pt x="690166" y="467926"/>
                </a:lnTo>
                <a:lnTo>
                  <a:pt x="685601" y="469710"/>
                </a:lnTo>
                <a:lnTo>
                  <a:pt x="681236" y="471691"/>
                </a:lnTo>
                <a:lnTo>
                  <a:pt x="676672" y="473871"/>
                </a:lnTo>
                <a:lnTo>
                  <a:pt x="672306" y="476250"/>
                </a:lnTo>
                <a:lnTo>
                  <a:pt x="670917" y="467926"/>
                </a:lnTo>
                <a:lnTo>
                  <a:pt x="669528" y="458016"/>
                </a:lnTo>
                <a:lnTo>
                  <a:pt x="668139" y="446125"/>
                </a:lnTo>
                <a:lnTo>
                  <a:pt x="666750" y="432846"/>
                </a:lnTo>
                <a:lnTo>
                  <a:pt x="665361" y="418577"/>
                </a:lnTo>
                <a:lnTo>
                  <a:pt x="664567" y="402721"/>
                </a:lnTo>
                <a:lnTo>
                  <a:pt x="663773" y="385875"/>
                </a:lnTo>
                <a:lnTo>
                  <a:pt x="663575" y="368236"/>
                </a:lnTo>
                <a:lnTo>
                  <a:pt x="663575" y="359120"/>
                </a:lnTo>
                <a:lnTo>
                  <a:pt x="663773" y="349805"/>
                </a:lnTo>
                <a:lnTo>
                  <a:pt x="664369" y="340292"/>
                </a:lnTo>
                <a:lnTo>
                  <a:pt x="664766" y="330580"/>
                </a:lnTo>
                <a:lnTo>
                  <a:pt x="665559" y="320869"/>
                </a:lnTo>
                <a:lnTo>
                  <a:pt x="666551" y="310761"/>
                </a:lnTo>
                <a:lnTo>
                  <a:pt x="667544" y="300654"/>
                </a:lnTo>
                <a:lnTo>
                  <a:pt x="668933" y="290744"/>
                </a:lnTo>
                <a:lnTo>
                  <a:pt x="670520" y="280438"/>
                </a:lnTo>
                <a:lnTo>
                  <a:pt x="672306" y="270132"/>
                </a:lnTo>
                <a:lnTo>
                  <a:pt x="674291" y="259827"/>
                </a:lnTo>
                <a:lnTo>
                  <a:pt x="676473" y="249521"/>
                </a:lnTo>
                <a:lnTo>
                  <a:pt x="678855" y="239215"/>
                </a:lnTo>
                <a:lnTo>
                  <a:pt x="681831" y="228909"/>
                </a:lnTo>
                <a:lnTo>
                  <a:pt x="685006" y="218405"/>
                </a:lnTo>
                <a:lnTo>
                  <a:pt x="688181" y="208297"/>
                </a:lnTo>
                <a:lnTo>
                  <a:pt x="691951" y="197991"/>
                </a:lnTo>
                <a:lnTo>
                  <a:pt x="695920" y="187884"/>
                </a:lnTo>
                <a:lnTo>
                  <a:pt x="700484" y="177974"/>
                </a:lnTo>
                <a:lnTo>
                  <a:pt x="705048" y="167866"/>
                </a:lnTo>
                <a:lnTo>
                  <a:pt x="710208" y="158155"/>
                </a:lnTo>
                <a:lnTo>
                  <a:pt x="715566" y="148444"/>
                </a:lnTo>
                <a:lnTo>
                  <a:pt x="721519" y="138931"/>
                </a:lnTo>
                <a:lnTo>
                  <a:pt x="727670" y="129616"/>
                </a:lnTo>
                <a:lnTo>
                  <a:pt x="734219" y="120499"/>
                </a:lnTo>
                <a:lnTo>
                  <a:pt x="741362" y="111581"/>
                </a:lnTo>
                <a:lnTo>
                  <a:pt x="748903" y="102860"/>
                </a:lnTo>
                <a:lnTo>
                  <a:pt x="756642" y="94338"/>
                </a:lnTo>
                <a:lnTo>
                  <a:pt x="764977" y="86212"/>
                </a:lnTo>
                <a:lnTo>
                  <a:pt x="773708" y="78285"/>
                </a:lnTo>
                <a:lnTo>
                  <a:pt x="778272" y="74519"/>
                </a:lnTo>
                <a:lnTo>
                  <a:pt x="783034" y="70555"/>
                </a:lnTo>
                <a:lnTo>
                  <a:pt x="787797" y="66988"/>
                </a:lnTo>
                <a:lnTo>
                  <a:pt x="792758" y="63222"/>
                </a:lnTo>
                <a:lnTo>
                  <a:pt x="797917" y="59655"/>
                </a:lnTo>
                <a:lnTo>
                  <a:pt x="802878" y="56087"/>
                </a:lnTo>
                <a:lnTo>
                  <a:pt x="808236" y="52718"/>
                </a:lnTo>
                <a:lnTo>
                  <a:pt x="813594" y="49349"/>
                </a:lnTo>
                <a:lnTo>
                  <a:pt x="819150" y="46178"/>
                </a:lnTo>
                <a:lnTo>
                  <a:pt x="824905" y="43007"/>
                </a:lnTo>
                <a:lnTo>
                  <a:pt x="830659" y="40034"/>
                </a:lnTo>
                <a:lnTo>
                  <a:pt x="836612" y="37061"/>
                </a:lnTo>
                <a:lnTo>
                  <a:pt x="842566" y="34088"/>
                </a:lnTo>
                <a:lnTo>
                  <a:pt x="848916" y="31512"/>
                </a:lnTo>
                <a:lnTo>
                  <a:pt x="855266" y="28737"/>
                </a:lnTo>
                <a:lnTo>
                  <a:pt x="861616" y="26359"/>
                </a:lnTo>
                <a:lnTo>
                  <a:pt x="868363" y="23981"/>
                </a:lnTo>
                <a:lnTo>
                  <a:pt x="875308" y="21404"/>
                </a:lnTo>
                <a:lnTo>
                  <a:pt x="882055" y="19224"/>
                </a:lnTo>
                <a:lnTo>
                  <a:pt x="889198" y="17044"/>
                </a:lnTo>
                <a:lnTo>
                  <a:pt x="896342" y="15062"/>
                </a:lnTo>
                <a:lnTo>
                  <a:pt x="903684" y="13278"/>
                </a:lnTo>
                <a:lnTo>
                  <a:pt x="911225" y="11495"/>
                </a:lnTo>
                <a:lnTo>
                  <a:pt x="918964" y="9711"/>
                </a:lnTo>
                <a:lnTo>
                  <a:pt x="926703" y="8126"/>
                </a:lnTo>
                <a:lnTo>
                  <a:pt x="934641" y="6936"/>
                </a:lnTo>
                <a:lnTo>
                  <a:pt x="942578" y="5549"/>
                </a:lnTo>
                <a:lnTo>
                  <a:pt x="950913" y="4360"/>
                </a:lnTo>
                <a:lnTo>
                  <a:pt x="959247" y="3369"/>
                </a:lnTo>
                <a:lnTo>
                  <a:pt x="967978" y="2378"/>
                </a:lnTo>
                <a:lnTo>
                  <a:pt x="976511" y="1783"/>
                </a:lnTo>
                <a:lnTo>
                  <a:pt x="985639" y="1189"/>
                </a:lnTo>
                <a:lnTo>
                  <a:pt x="994569" y="594"/>
                </a:lnTo>
                <a:lnTo>
                  <a:pt x="1003895" y="198"/>
                </a:lnTo>
                <a:lnTo>
                  <a:pt x="101322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/>
          <p:nvPr/>
        </p:nvSpPr>
        <p:spPr bwMode="auto">
          <a:xfrm>
            <a:off x="4826304" y="3135530"/>
            <a:ext cx="406510" cy="342146"/>
          </a:xfrm>
          <a:custGeom>
            <a:avLst/>
            <a:gdLst>
              <a:gd name="T0" fmla="*/ 1134092 w 2300288"/>
              <a:gd name="T1" fmla="*/ 968860 h 1936750"/>
              <a:gd name="T2" fmla="*/ 1214775 w 2300288"/>
              <a:gd name="T3" fmla="*/ 1049028 h 1936750"/>
              <a:gd name="T4" fmla="*/ 1216884 w 2300288"/>
              <a:gd name="T5" fmla="*/ 1064537 h 1936750"/>
              <a:gd name="T6" fmla="*/ 1151230 w 2300288"/>
              <a:gd name="T7" fmla="*/ 1136031 h 1936750"/>
              <a:gd name="T8" fmla="*/ 1182871 w 2300288"/>
              <a:gd name="T9" fmla="*/ 1247216 h 1936750"/>
              <a:gd name="T10" fmla="*/ 1204228 w 2300288"/>
              <a:gd name="T11" fmla="*/ 1413599 h 1936750"/>
              <a:gd name="T12" fmla="*/ 1046025 w 2300288"/>
              <a:gd name="T13" fmla="*/ 1361555 h 1936750"/>
              <a:gd name="T14" fmla="*/ 1071074 w 2300288"/>
              <a:gd name="T15" fmla="*/ 1209103 h 1936750"/>
              <a:gd name="T16" fmla="*/ 1033632 w 2300288"/>
              <a:gd name="T17" fmla="*/ 1075313 h 1936750"/>
              <a:gd name="T18" fmla="*/ 1028095 w 2300288"/>
              <a:gd name="T19" fmla="*/ 1060068 h 1936750"/>
              <a:gd name="T20" fmla="*/ 1033632 w 2300288"/>
              <a:gd name="T21" fmla="*/ 1045086 h 1936750"/>
              <a:gd name="T22" fmla="*/ 1116162 w 2300288"/>
              <a:gd name="T23" fmla="*/ 967020 h 1936750"/>
              <a:gd name="T24" fmla="*/ 1415999 w 2300288"/>
              <a:gd name="T25" fmla="*/ 862909 h 1936750"/>
              <a:gd name="T26" fmla="*/ 1591713 w 2300288"/>
              <a:gd name="T27" fmla="*/ 924102 h 1936750"/>
              <a:gd name="T28" fmla="*/ 1763745 w 2300288"/>
              <a:gd name="T29" fmla="*/ 983456 h 1936750"/>
              <a:gd name="T30" fmla="*/ 1808726 w 2300288"/>
              <a:gd name="T31" fmla="*/ 1009194 h 1936750"/>
              <a:gd name="T32" fmla="*/ 1836345 w 2300288"/>
              <a:gd name="T33" fmla="*/ 1041235 h 1936750"/>
              <a:gd name="T34" fmla="*/ 1870541 w 2300288"/>
              <a:gd name="T35" fmla="*/ 1114771 h 1936750"/>
              <a:gd name="T36" fmla="*/ 1893952 w 2300288"/>
              <a:gd name="T37" fmla="*/ 1212469 h 1936750"/>
              <a:gd name="T38" fmla="*/ 1905000 w 2300288"/>
              <a:gd name="T39" fmla="*/ 1335643 h 1936750"/>
              <a:gd name="T40" fmla="*/ 1899740 w 2300288"/>
              <a:gd name="T41" fmla="*/ 1362957 h 1936750"/>
              <a:gd name="T42" fmla="*/ 1874487 w 2300288"/>
              <a:gd name="T43" fmla="*/ 1383704 h 1936750"/>
              <a:gd name="T44" fmla="*/ 1781895 w 2300288"/>
              <a:gd name="T45" fmla="*/ 1418897 h 1936750"/>
              <a:gd name="T46" fmla="*/ 1625909 w 2300288"/>
              <a:gd name="T47" fmla="*/ 1447524 h 1936750"/>
              <a:gd name="T48" fmla="*/ 1404950 w 2300288"/>
              <a:gd name="T49" fmla="*/ 1464857 h 1936750"/>
              <a:gd name="T50" fmla="*/ 948915 w 2300288"/>
              <a:gd name="T51" fmla="*/ 1532887 h 1936750"/>
              <a:gd name="T52" fmla="*/ 96732 w 2300288"/>
              <a:gd name="T53" fmla="*/ 835367 h 1936750"/>
              <a:gd name="T54" fmla="*/ 1152637 w 2300288"/>
              <a:gd name="T55" fmla="*/ 1576 h 1936750"/>
              <a:gd name="T56" fmla="*/ 1203190 w 2300288"/>
              <a:gd name="T57" fmla="*/ 12613 h 1936750"/>
              <a:gd name="T58" fmla="*/ 1249793 w 2300288"/>
              <a:gd name="T59" fmla="*/ 32847 h 1936750"/>
              <a:gd name="T60" fmla="*/ 1292446 w 2300288"/>
              <a:gd name="T61" fmla="*/ 62015 h 1936750"/>
              <a:gd name="T62" fmla="*/ 1357480 w 2300288"/>
              <a:gd name="T63" fmla="*/ 134804 h 1936750"/>
              <a:gd name="T64" fmla="*/ 1402767 w 2300288"/>
              <a:gd name="T65" fmla="*/ 235972 h 1936750"/>
              <a:gd name="T66" fmla="*/ 1414352 w 2300288"/>
              <a:gd name="T67" fmla="*/ 301403 h 1936750"/>
              <a:gd name="T68" fmla="*/ 1414615 w 2300288"/>
              <a:gd name="T69" fmla="*/ 367360 h 1936750"/>
              <a:gd name="T70" fmla="*/ 1402767 w 2300288"/>
              <a:gd name="T71" fmla="*/ 444090 h 1936750"/>
              <a:gd name="T72" fmla="*/ 1379596 w 2300288"/>
              <a:gd name="T73" fmla="*/ 521346 h 1936750"/>
              <a:gd name="T74" fmla="*/ 1346158 w 2300288"/>
              <a:gd name="T75" fmla="*/ 595186 h 1936750"/>
              <a:gd name="T76" fmla="*/ 1304295 w 2300288"/>
              <a:gd name="T77" fmla="*/ 661143 h 1936750"/>
              <a:gd name="T78" fmla="*/ 1223990 w 2300288"/>
              <a:gd name="T79" fmla="*/ 866108 h 1936750"/>
              <a:gd name="T80" fmla="*/ 1146318 w 2300288"/>
              <a:gd name="T81" fmla="*/ 934430 h 1936750"/>
              <a:gd name="T82" fmla="*/ 1120778 w 2300288"/>
              <a:gd name="T83" fmla="*/ 944678 h 1936750"/>
              <a:gd name="T84" fmla="*/ 1086550 w 2300288"/>
              <a:gd name="T85" fmla="*/ 925758 h 1936750"/>
              <a:gd name="T86" fmla="*/ 993607 w 2300288"/>
              <a:gd name="T87" fmla="*/ 837202 h 1936750"/>
              <a:gd name="T88" fmla="*/ 928310 w 2300288"/>
              <a:gd name="T89" fmla="*/ 643274 h 1936750"/>
              <a:gd name="T90" fmla="*/ 888553 w 2300288"/>
              <a:gd name="T91" fmla="*/ 574427 h 1936750"/>
              <a:gd name="T92" fmla="*/ 858011 w 2300288"/>
              <a:gd name="T93" fmla="*/ 499273 h 1936750"/>
              <a:gd name="T94" fmla="*/ 837737 w 2300288"/>
              <a:gd name="T95" fmla="*/ 421754 h 1936750"/>
              <a:gd name="T96" fmla="*/ 829575 w 2300288"/>
              <a:gd name="T97" fmla="*/ 346075 h 1936750"/>
              <a:gd name="T98" fmla="*/ 832734 w 2300288"/>
              <a:gd name="T99" fmla="*/ 284848 h 1936750"/>
              <a:gd name="T100" fmla="*/ 852482 w 2300288"/>
              <a:gd name="T101" fmla="*/ 204965 h 1936750"/>
              <a:gd name="T102" fmla="*/ 905667 w 2300288"/>
              <a:gd name="T103" fmla="*/ 109840 h 1936750"/>
              <a:gd name="T104" fmla="*/ 964645 w 2300288"/>
              <a:gd name="T105" fmla="*/ 52818 h 1936750"/>
              <a:gd name="T106" fmla="*/ 1008615 w 2300288"/>
              <a:gd name="T107" fmla="*/ 26277 h 1936750"/>
              <a:gd name="T108" fmla="*/ 1056535 w 2300288"/>
              <a:gd name="T109" fmla="*/ 8671 h 1936750"/>
              <a:gd name="T110" fmla="*/ 1107614 w 2300288"/>
              <a:gd name="T111" fmla="*/ 262 h 193675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300288" h="1936750">
                <a:moveTo>
                  <a:pt x="1352860" y="1166813"/>
                </a:moveTo>
                <a:lnTo>
                  <a:pt x="1355725" y="1166813"/>
                </a:lnTo>
                <a:lnTo>
                  <a:pt x="1358272" y="1166813"/>
                </a:lnTo>
                <a:lnTo>
                  <a:pt x="1361456" y="1167131"/>
                </a:lnTo>
                <a:lnTo>
                  <a:pt x="1364003" y="1168083"/>
                </a:lnTo>
                <a:lnTo>
                  <a:pt x="1366869" y="1168718"/>
                </a:lnTo>
                <a:lnTo>
                  <a:pt x="1369416" y="1170306"/>
                </a:lnTo>
                <a:lnTo>
                  <a:pt x="1371644" y="1171258"/>
                </a:lnTo>
                <a:lnTo>
                  <a:pt x="1374192" y="1173163"/>
                </a:lnTo>
                <a:lnTo>
                  <a:pt x="1376420" y="1175386"/>
                </a:lnTo>
                <a:lnTo>
                  <a:pt x="1461429" y="1260158"/>
                </a:lnTo>
                <a:lnTo>
                  <a:pt x="1463339" y="1262381"/>
                </a:lnTo>
                <a:lnTo>
                  <a:pt x="1465249" y="1264603"/>
                </a:lnTo>
                <a:lnTo>
                  <a:pt x="1466841" y="1267143"/>
                </a:lnTo>
                <a:lnTo>
                  <a:pt x="1467797" y="1269683"/>
                </a:lnTo>
                <a:lnTo>
                  <a:pt x="1469070" y="1272223"/>
                </a:lnTo>
                <a:lnTo>
                  <a:pt x="1469388" y="1275081"/>
                </a:lnTo>
                <a:lnTo>
                  <a:pt x="1469707" y="1277938"/>
                </a:lnTo>
                <a:lnTo>
                  <a:pt x="1470025" y="1280478"/>
                </a:lnTo>
                <a:lnTo>
                  <a:pt x="1469707" y="1283336"/>
                </a:lnTo>
                <a:lnTo>
                  <a:pt x="1469388" y="1285876"/>
                </a:lnTo>
                <a:lnTo>
                  <a:pt x="1469070" y="1289051"/>
                </a:lnTo>
                <a:lnTo>
                  <a:pt x="1467797" y="1291591"/>
                </a:lnTo>
                <a:lnTo>
                  <a:pt x="1466841" y="1294131"/>
                </a:lnTo>
                <a:lnTo>
                  <a:pt x="1465249" y="1296671"/>
                </a:lnTo>
                <a:lnTo>
                  <a:pt x="1463339" y="1298893"/>
                </a:lnTo>
                <a:lnTo>
                  <a:pt x="1461429" y="1301116"/>
                </a:lnTo>
                <a:lnTo>
                  <a:pt x="1390111" y="1372236"/>
                </a:lnTo>
                <a:lnTo>
                  <a:pt x="1396160" y="1386206"/>
                </a:lnTo>
                <a:lnTo>
                  <a:pt x="1401573" y="1402081"/>
                </a:lnTo>
                <a:lnTo>
                  <a:pt x="1407304" y="1420178"/>
                </a:lnTo>
                <a:lnTo>
                  <a:pt x="1412716" y="1439228"/>
                </a:lnTo>
                <a:lnTo>
                  <a:pt x="1418447" y="1460501"/>
                </a:lnTo>
                <a:lnTo>
                  <a:pt x="1423541" y="1483043"/>
                </a:lnTo>
                <a:lnTo>
                  <a:pt x="1428317" y="1506538"/>
                </a:lnTo>
                <a:lnTo>
                  <a:pt x="1433093" y="1531938"/>
                </a:lnTo>
                <a:lnTo>
                  <a:pt x="1437550" y="1558608"/>
                </a:lnTo>
                <a:lnTo>
                  <a:pt x="1441689" y="1586231"/>
                </a:lnTo>
                <a:lnTo>
                  <a:pt x="1445191" y="1614806"/>
                </a:lnTo>
                <a:lnTo>
                  <a:pt x="1448693" y="1644651"/>
                </a:lnTo>
                <a:lnTo>
                  <a:pt x="1451559" y="1675448"/>
                </a:lnTo>
                <a:lnTo>
                  <a:pt x="1454106" y="1707516"/>
                </a:lnTo>
                <a:lnTo>
                  <a:pt x="1456016" y="1739901"/>
                </a:lnTo>
                <a:lnTo>
                  <a:pt x="1457608" y="1773238"/>
                </a:lnTo>
                <a:lnTo>
                  <a:pt x="1254161" y="1773238"/>
                </a:lnTo>
                <a:lnTo>
                  <a:pt x="1255753" y="1739901"/>
                </a:lnTo>
                <a:lnTo>
                  <a:pt x="1257344" y="1707516"/>
                </a:lnTo>
                <a:lnTo>
                  <a:pt x="1260210" y="1675448"/>
                </a:lnTo>
                <a:lnTo>
                  <a:pt x="1263075" y="1644651"/>
                </a:lnTo>
                <a:lnTo>
                  <a:pt x="1266259" y="1614806"/>
                </a:lnTo>
                <a:lnTo>
                  <a:pt x="1270080" y="1586231"/>
                </a:lnTo>
                <a:lnTo>
                  <a:pt x="1274219" y="1558608"/>
                </a:lnTo>
                <a:lnTo>
                  <a:pt x="1278676" y="1531938"/>
                </a:lnTo>
                <a:lnTo>
                  <a:pt x="1283452" y="1506538"/>
                </a:lnTo>
                <a:lnTo>
                  <a:pt x="1288228" y="1483043"/>
                </a:lnTo>
                <a:lnTo>
                  <a:pt x="1293322" y="1460501"/>
                </a:lnTo>
                <a:lnTo>
                  <a:pt x="1298734" y="1439228"/>
                </a:lnTo>
                <a:lnTo>
                  <a:pt x="1304465" y="1419861"/>
                </a:lnTo>
                <a:lnTo>
                  <a:pt x="1309878" y="1402081"/>
                </a:lnTo>
                <a:lnTo>
                  <a:pt x="1315609" y="1386206"/>
                </a:lnTo>
                <a:lnTo>
                  <a:pt x="1321340" y="1371918"/>
                </a:lnTo>
                <a:lnTo>
                  <a:pt x="1250022" y="1301116"/>
                </a:lnTo>
                <a:lnTo>
                  <a:pt x="1248111" y="1298893"/>
                </a:lnTo>
                <a:lnTo>
                  <a:pt x="1246519" y="1296671"/>
                </a:lnTo>
                <a:lnTo>
                  <a:pt x="1244927" y="1294131"/>
                </a:lnTo>
                <a:lnTo>
                  <a:pt x="1243654" y="1291591"/>
                </a:lnTo>
                <a:lnTo>
                  <a:pt x="1242699" y="1289051"/>
                </a:lnTo>
                <a:lnTo>
                  <a:pt x="1242380" y="1285876"/>
                </a:lnTo>
                <a:lnTo>
                  <a:pt x="1242062" y="1283336"/>
                </a:lnTo>
                <a:lnTo>
                  <a:pt x="1241425" y="1280478"/>
                </a:lnTo>
                <a:lnTo>
                  <a:pt x="1242062" y="1277938"/>
                </a:lnTo>
                <a:lnTo>
                  <a:pt x="1242380" y="1275081"/>
                </a:lnTo>
                <a:lnTo>
                  <a:pt x="1243017" y="1272223"/>
                </a:lnTo>
                <a:lnTo>
                  <a:pt x="1243654" y="1269683"/>
                </a:lnTo>
                <a:lnTo>
                  <a:pt x="1244927" y="1267143"/>
                </a:lnTo>
                <a:lnTo>
                  <a:pt x="1246519" y="1264603"/>
                </a:lnTo>
                <a:lnTo>
                  <a:pt x="1248111" y="1262381"/>
                </a:lnTo>
                <a:lnTo>
                  <a:pt x="1250340" y="1260158"/>
                </a:lnTo>
                <a:lnTo>
                  <a:pt x="1335030" y="1175386"/>
                </a:lnTo>
                <a:lnTo>
                  <a:pt x="1337259" y="1173163"/>
                </a:lnTo>
                <a:lnTo>
                  <a:pt x="1339806" y="1171258"/>
                </a:lnTo>
                <a:lnTo>
                  <a:pt x="1342035" y="1170306"/>
                </a:lnTo>
                <a:lnTo>
                  <a:pt x="1344582" y="1168718"/>
                </a:lnTo>
                <a:lnTo>
                  <a:pt x="1347766" y="1168083"/>
                </a:lnTo>
                <a:lnTo>
                  <a:pt x="1350313" y="1167131"/>
                </a:lnTo>
                <a:lnTo>
                  <a:pt x="1352860" y="1166813"/>
                </a:lnTo>
                <a:close/>
                <a:moveTo>
                  <a:pt x="1634223" y="1009650"/>
                </a:moveTo>
                <a:lnTo>
                  <a:pt x="1652963" y="1018533"/>
                </a:lnTo>
                <a:lnTo>
                  <a:pt x="1672339" y="1027098"/>
                </a:lnTo>
                <a:lnTo>
                  <a:pt x="1691079" y="1034712"/>
                </a:lnTo>
                <a:lnTo>
                  <a:pt x="1709819" y="1042326"/>
                </a:lnTo>
                <a:lnTo>
                  <a:pt x="1728241" y="1049939"/>
                </a:lnTo>
                <a:lnTo>
                  <a:pt x="1746663" y="1057236"/>
                </a:lnTo>
                <a:lnTo>
                  <a:pt x="1783191" y="1070560"/>
                </a:lnTo>
                <a:lnTo>
                  <a:pt x="1819083" y="1082932"/>
                </a:lnTo>
                <a:lnTo>
                  <a:pt x="1854022" y="1094670"/>
                </a:lnTo>
                <a:lnTo>
                  <a:pt x="1888325" y="1105773"/>
                </a:lnTo>
                <a:lnTo>
                  <a:pt x="1921994" y="1116242"/>
                </a:lnTo>
                <a:lnTo>
                  <a:pt x="1986155" y="1136545"/>
                </a:lnTo>
                <a:lnTo>
                  <a:pt x="2017282" y="1146379"/>
                </a:lnTo>
                <a:lnTo>
                  <a:pt x="2046821" y="1156213"/>
                </a:lnTo>
                <a:lnTo>
                  <a:pt x="2075408" y="1166682"/>
                </a:lnTo>
                <a:lnTo>
                  <a:pt x="2103042" y="1176834"/>
                </a:lnTo>
                <a:lnTo>
                  <a:pt x="2116700" y="1182544"/>
                </a:lnTo>
                <a:lnTo>
                  <a:pt x="2129722" y="1187937"/>
                </a:lnTo>
                <a:lnTo>
                  <a:pt x="2142427" y="1193965"/>
                </a:lnTo>
                <a:lnTo>
                  <a:pt x="2155132" y="1199675"/>
                </a:lnTo>
                <a:lnTo>
                  <a:pt x="2161167" y="1203164"/>
                </a:lnTo>
                <a:lnTo>
                  <a:pt x="2166885" y="1206337"/>
                </a:lnTo>
                <a:lnTo>
                  <a:pt x="2172920" y="1210461"/>
                </a:lnTo>
                <a:lnTo>
                  <a:pt x="2178319" y="1214585"/>
                </a:lnTo>
                <a:lnTo>
                  <a:pt x="2184037" y="1219026"/>
                </a:lnTo>
                <a:lnTo>
                  <a:pt x="2189119" y="1223785"/>
                </a:lnTo>
                <a:lnTo>
                  <a:pt x="2194201" y="1228861"/>
                </a:lnTo>
                <a:lnTo>
                  <a:pt x="2198965" y="1233936"/>
                </a:lnTo>
                <a:lnTo>
                  <a:pt x="2203729" y="1239647"/>
                </a:lnTo>
                <a:lnTo>
                  <a:pt x="2208494" y="1245357"/>
                </a:lnTo>
                <a:lnTo>
                  <a:pt x="2212941" y="1251384"/>
                </a:lnTo>
                <a:lnTo>
                  <a:pt x="2217387" y="1257729"/>
                </a:lnTo>
                <a:lnTo>
                  <a:pt x="2221517" y="1264391"/>
                </a:lnTo>
                <a:lnTo>
                  <a:pt x="2225646" y="1271053"/>
                </a:lnTo>
                <a:lnTo>
                  <a:pt x="2233269" y="1285011"/>
                </a:lnTo>
                <a:lnTo>
                  <a:pt x="2240257" y="1299287"/>
                </a:lnTo>
                <a:lnTo>
                  <a:pt x="2246927" y="1314832"/>
                </a:lnTo>
                <a:lnTo>
                  <a:pt x="2253279" y="1330693"/>
                </a:lnTo>
                <a:lnTo>
                  <a:pt x="2258679" y="1346555"/>
                </a:lnTo>
                <a:lnTo>
                  <a:pt x="2264079" y="1363052"/>
                </a:lnTo>
                <a:lnTo>
                  <a:pt x="2268843" y="1379865"/>
                </a:lnTo>
                <a:lnTo>
                  <a:pt x="2273290" y="1396996"/>
                </a:lnTo>
                <a:lnTo>
                  <a:pt x="2277101" y="1413809"/>
                </a:lnTo>
                <a:lnTo>
                  <a:pt x="2280595" y="1430940"/>
                </a:lnTo>
                <a:lnTo>
                  <a:pt x="2283772" y="1447754"/>
                </a:lnTo>
                <a:lnTo>
                  <a:pt x="2286948" y="1464567"/>
                </a:lnTo>
                <a:lnTo>
                  <a:pt x="2288854" y="1481381"/>
                </a:lnTo>
                <a:lnTo>
                  <a:pt x="2291077" y="1497243"/>
                </a:lnTo>
                <a:lnTo>
                  <a:pt x="2293300" y="1513104"/>
                </a:lnTo>
                <a:lnTo>
                  <a:pt x="2296477" y="1542925"/>
                </a:lnTo>
                <a:lnTo>
                  <a:pt x="2298382" y="1570207"/>
                </a:lnTo>
                <a:lnTo>
                  <a:pt x="2299653" y="1593682"/>
                </a:lnTo>
                <a:lnTo>
                  <a:pt x="2300288" y="1613351"/>
                </a:lnTo>
                <a:lnTo>
                  <a:pt x="2300288" y="1627944"/>
                </a:lnTo>
                <a:lnTo>
                  <a:pt x="2300288" y="1630799"/>
                </a:lnTo>
                <a:lnTo>
                  <a:pt x="2299653" y="1633971"/>
                </a:lnTo>
                <a:lnTo>
                  <a:pt x="2299018" y="1636827"/>
                </a:lnTo>
                <a:lnTo>
                  <a:pt x="2297430" y="1639999"/>
                </a:lnTo>
                <a:lnTo>
                  <a:pt x="2296159" y="1643171"/>
                </a:lnTo>
                <a:lnTo>
                  <a:pt x="2293936" y="1646344"/>
                </a:lnTo>
                <a:lnTo>
                  <a:pt x="2291077" y="1649199"/>
                </a:lnTo>
                <a:lnTo>
                  <a:pt x="2288536" y="1652688"/>
                </a:lnTo>
                <a:lnTo>
                  <a:pt x="2285360" y="1655544"/>
                </a:lnTo>
                <a:lnTo>
                  <a:pt x="2281548" y="1659033"/>
                </a:lnTo>
                <a:lnTo>
                  <a:pt x="2278054" y="1661888"/>
                </a:lnTo>
                <a:lnTo>
                  <a:pt x="2273608" y="1665061"/>
                </a:lnTo>
                <a:lnTo>
                  <a:pt x="2263443" y="1671405"/>
                </a:lnTo>
                <a:lnTo>
                  <a:pt x="2252644" y="1677750"/>
                </a:lnTo>
                <a:lnTo>
                  <a:pt x="2239621" y="1684095"/>
                </a:lnTo>
                <a:lnTo>
                  <a:pt x="2225328" y="1690122"/>
                </a:lnTo>
                <a:lnTo>
                  <a:pt x="2208811" y="1696150"/>
                </a:lnTo>
                <a:lnTo>
                  <a:pt x="2191660" y="1701860"/>
                </a:lnTo>
                <a:lnTo>
                  <a:pt x="2172602" y="1707888"/>
                </a:lnTo>
                <a:lnTo>
                  <a:pt x="2151639" y="1713915"/>
                </a:lnTo>
                <a:lnTo>
                  <a:pt x="2129722" y="1719308"/>
                </a:lnTo>
                <a:lnTo>
                  <a:pt x="2105900" y="1724384"/>
                </a:lnTo>
                <a:lnTo>
                  <a:pt x="2080490" y="1730094"/>
                </a:lnTo>
                <a:lnTo>
                  <a:pt x="2053809" y="1734853"/>
                </a:lnTo>
                <a:lnTo>
                  <a:pt x="2025223" y="1739611"/>
                </a:lnTo>
                <a:lnTo>
                  <a:pt x="1995048" y="1744052"/>
                </a:lnTo>
                <a:lnTo>
                  <a:pt x="1963285" y="1748494"/>
                </a:lnTo>
                <a:lnTo>
                  <a:pt x="1930252" y="1752618"/>
                </a:lnTo>
                <a:lnTo>
                  <a:pt x="1895313" y="1756107"/>
                </a:lnTo>
                <a:lnTo>
                  <a:pt x="1858786" y="1759597"/>
                </a:lnTo>
                <a:lnTo>
                  <a:pt x="1820671" y="1762452"/>
                </a:lnTo>
                <a:lnTo>
                  <a:pt x="1780967" y="1765307"/>
                </a:lnTo>
                <a:lnTo>
                  <a:pt x="1739676" y="1767528"/>
                </a:lnTo>
                <a:lnTo>
                  <a:pt x="1696478" y="1769431"/>
                </a:lnTo>
                <a:lnTo>
                  <a:pt x="1652011" y="1771335"/>
                </a:lnTo>
                <a:lnTo>
                  <a:pt x="1605955" y="1772287"/>
                </a:lnTo>
                <a:lnTo>
                  <a:pt x="1557993" y="1773238"/>
                </a:lnTo>
                <a:lnTo>
                  <a:pt x="1508125" y="1773238"/>
                </a:lnTo>
                <a:lnTo>
                  <a:pt x="1634223" y="1009650"/>
                </a:lnTo>
                <a:close/>
                <a:moveTo>
                  <a:pt x="969658" y="942975"/>
                </a:moveTo>
                <a:lnTo>
                  <a:pt x="1145815" y="1851606"/>
                </a:lnTo>
                <a:lnTo>
                  <a:pt x="1263254" y="1851606"/>
                </a:lnTo>
                <a:lnTo>
                  <a:pt x="2020888" y="1851606"/>
                </a:lnTo>
                <a:lnTo>
                  <a:pt x="2020888" y="1936750"/>
                </a:lnTo>
                <a:lnTo>
                  <a:pt x="1163907" y="1936750"/>
                </a:lnTo>
                <a:lnTo>
                  <a:pt x="194249" y="1936750"/>
                </a:lnTo>
                <a:lnTo>
                  <a:pt x="0" y="1009057"/>
                </a:lnTo>
                <a:lnTo>
                  <a:pt x="116804" y="1009057"/>
                </a:lnTo>
                <a:lnTo>
                  <a:pt x="969658" y="942975"/>
                </a:lnTo>
                <a:close/>
                <a:moveTo>
                  <a:pt x="1346346" y="0"/>
                </a:moveTo>
                <a:lnTo>
                  <a:pt x="1355566" y="0"/>
                </a:lnTo>
                <a:lnTo>
                  <a:pt x="1364786" y="0"/>
                </a:lnTo>
                <a:lnTo>
                  <a:pt x="1373688" y="317"/>
                </a:lnTo>
                <a:lnTo>
                  <a:pt x="1382908" y="952"/>
                </a:lnTo>
                <a:lnTo>
                  <a:pt x="1391810" y="1904"/>
                </a:lnTo>
                <a:lnTo>
                  <a:pt x="1400712" y="3174"/>
                </a:lnTo>
                <a:lnTo>
                  <a:pt x="1409613" y="4444"/>
                </a:lnTo>
                <a:lnTo>
                  <a:pt x="1418515" y="6348"/>
                </a:lnTo>
                <a:lnTo>
                  <a:pt x="1426782" y="8252"/>
                </a:lnTo>
                <a:lnTo>
                  <a:pt x="1435684" y="10474"/>
                </a:lnTo>
                <a:lnTo>
                  <a:pt x="1444268" y="12379"/>
                </a:lnTo>
                <a:lnTo>
                  <a:pt x="1452852" y="15236"/>
                </a:lnTo>
                <a:lnTo>
                  <a:pt x="1460800" y="18092"/>
                </a:lnTo>
                <a:lnTo>
                  <a:pt x="1469384" y="21266"/>
                </a:lnTo>
                <a:lnTo>
                  <a:pt x="1477650" y="24758"/>
                </a:lnTo>
                <a:lnTo>
                  <a:pt x="1485598" y="27932"/>
                </a:lnTo>
                <a:lnTo>
                  <a:pt x="1493228" y="31741"/>
                </a:lnTo>
                <a:lnTo>
                  <a:pt x="1501495" y="35867"/>
                </a:lnTo>
                <a:lnTo>
                  <a:pt x="1509125" y="39676"/>
                </a:lnTo>
                <a:lnTo>
                  <a:pt x="1517073" y="44120"/>
                </a:lnTo>
                <a:lnTo>
                  <a:pt x="1524385" y="48881"/>
                </a:lnTo>
                <a:lnTo>
                  <a:pt x="1531698" y="53960"/>
                </a:lnTo>
                <a:lnTo>
                  <a:pt x="1539010" y="58721"/>
                </a:lnTo>
                <a:lnTo>
                  <a:pt x="1546640" y="63800"/>
                </a:lnTo>
                <a:lnTo>
                  <a:pt x="1553635" y="69196"/>
                </a:lnTo>
                <a:lnTo>
                  <a:pt x="1560629" y="74909"/>
                </a:lnTo>
                <a:lnTo>
                  <a:pt x="1567624" y="80305"/>
                </a:lnTo>
                <a:lnTo>
                  <a:pt x="1580976" y="92684"/>
                </a:lnTo>
                <a:lnTo>
                  <a:pt x="1593694" y="105380"/>
                </a:lnTo>
                <a:lnTo>
                  <a:pt x="1606093" y="118712"/>
                </a:lnTo>
                <a:lnTo>
                  <a:pt x="1617856" y="132678"/>
                </a:lnTo>
                <a:lnTo>
                  <a:pt x="1628984" y="147596"/>
                </a:lnTo>
                <a:lnTo>
                  <a:pt x="1639157" y="162832"/>
                </a:lnTo>
                <a:lnTo>
                  <a:pt x="1649331" y="178703"/>
                </a:lnTo>
                <a:lnTo>
                  <a:pt x="1658551" y="195525"/>
                </a:lnTo>
                <a:lnTo>
                  <a:pt x="1666817" y="212348"/>
                </a:lnTo>
                <a:lnTo>
                  <a:pt x="1674765" y="229806"/>
                </a:lnTo>
                <a:lnTo>
                  <a:pt x="1682078" y="247581"/>
                </a:lnTo>
                <a:lnTo>
                  <a:pt x="1688436" y="266308"/>
                </a:lnTo>
                <a:lnTo>
                  <a:pt x="1693841" y="285036"/>
                </a:lnTo>
                <a:lnTo>
                  <a:pt x="1698610" y="304080"/>
                </a:lnTo>
                <a:lnTo>
                  <a:pt x="1700517" y="314237"/>
                </a:lnTo>
                <a:lnTo>
                  <a:pt x="1702743" y="324077"/>
                </a:lnTo>
                <a:lnTo>
                  <a:pt x="1704332" y="333917"/>
                </a:lnTo>
                <a:lnTo>
                  <a:pt x="1705604" y="344074"/>
                </a:lnTo>
                <a:lnTo>
                  <a:pt x="1706876" y="353914"/>
                </a:lnTo>
                <a:lnTo>
                  <a:pt x="1707830" y="364071"/>
                </a:lnTo>
                <a:lnTo>
                  <a:pt x="1708466" y="374546"/>
                </a:lnTo>
                <a:lnTo>
                  <a:pt x="1709419" y="385020"/>
                </a:lnTo>
                <a:lnTo>
                  <a:pt x="1709737" y="395178"/>
                </a:lnTo>
                <a:lnTo>
                  <a:pt x="1709737" y="405652"/>
                </a:lnTo>
                <a:lnTo>
                  <a:pt x="1709737" y="418031"/>
                </a:lnTo>
                <a:lnTo>
                  <a:pt x="1709101" y="431045"/>
                </a:lnTo>
                <a:lnTo>
                  <a:pt x="1708148" y="443742"/>
                </a:lnTo>
                <a:lnTo>
                  <a:pt x="1707194" y="456755"/>
                </a:lnTo>
                <a:lnTo>
                  <a:pt x="1705604" y="470087"/>
                </a:lnTo>
                <a:lnTo>
                  <a:pt x="1703697" y="482783"/>
                </a:lnTo>
                <a:lnTo>
                  <a:pt x="1702107" y="496114"/>
                </a:lnTo>
                <a:lnTo>
                  <a:pt x="1699881" y="509446"/>
                </a:lnTo>
                <a:lnTo>
                  <a:pt x="1696702" y="522777"/>
                </a:lnTo>
                <a:lnTo>
                  <a:pt x="1693841" y="536426"/>
                </a:lnTo>
                <a:lnTo>
                  <a:pt x="1690979" y="549757"/>
                </a:lnTo>
                <a:lnTo>
                  <a:pt x="1687164" y="562771"/>
                </a:lnTo>
                <a:lnTo>
                  <a:pt x="1683667" y="576420"/>
                </a:lnTo>
                <a:lnTo>
                  <a:pt x="1679534" y="589751"/>
                </a:lnTo>
                <a:lnTo>
                  <a:pt x="1675401" y="603082"/>
                </a:lnTo>
                <a:lnTo>
                  <a:pt x="1670632" y="616414"/>
                </a:lnTo>
                <a:lnTo>
                  <a:pt x="1665863" y="629745"/>
                </a:lnTo>
                <a:lnTo>
                  <a:pt x="1661094" y="642441"/>
                </a:lnTo>
                <a:lnTo>
                  <a:pt x="1655372" y="655773"/>
                </a:lnTo>
                <a:lnTo>
                  <a:pt x="1650285" y="668787"/>
                </a:lnTo>
                <a:lnTo>
                  <a:pt x="1644244" y="681166"/>
                </a:lnTo>
                <a:lnTo>
                  <a:pt x="1638521" y="693862"/>
                </a:lnTo>
                <a:lnTo>
                  <a:pt x="1632163" y="706241"/>
                </a:lnTo>
                <a:lnTo>
                  <a:pt x="1625486" y="718938"/>
                </a:lnTo>
                <a:lnTo>
                  <a:pt x="1618810" y="730682"/>
                </a:lnTo>
                <a:lnTo>
                  <a:pt x="1612133" y="742744"/>
                </a:lnTo>
                <a:lnTo>
                  <a:pt x="1605139" y="754170"/>
                </a:lnTo>
                <a:lnTo>
                  <a:pt x="1597827" y="765597"/>
                </a:lnTo>
                <a:lnTo>
                  <a:pt x="1590514" y="777024"/>
                </a:lnTo>
                <a:lnTo>
                  <a:pt x="1582566" y="787816"/>
                </a:lnTo>
                <a:lnTo>
                  <a:pt x="1574936" y="798608"/>
                </a:lnTo>
                <a:lnTo>
                  <a:pt x="1566988" y="808765"/>
                </a:lnTo>
                <a:lnTo>
                  <a:pt x="1566988" y="950966"/>
                </a:lnTo>
                <a:lnTo>
                  <a:pt x="1559357" y="959219"/>
                </a:lnTo>
                <a:lnTo>
                  <a:pt x="1539964" y="980485"/>
                </a:lnTo>
                <a:lnTo>
                  <a:pt x="1511350" y="1011274"/>
                </a:lnTo>
                <a:lnTo>
                  <a:pt x="1495136" y="1028415"/>
                </a:lnTo>
                <a:lnTo>
                  <a:pt x="1477968" y="1046190"/>
                </a:lnTo>
                <a:lnTo>
                  <a:pt x="1459846" y="1063965"/>
                </a:lnTo>
                <a:lnTo>
                  <a:pt x="1441724" y="1081105"/>
                </a:lnTo>
                <a:lnTo>
                  <a:pt x="1423920" y="1096976"/>
                </a:lnTo>
                <a:lnTo>
                  <a:pt x="1407388" y="1111576"/>
                </a:lnTo>
                <a:lnTo>
                  <a:pt x="1399122" y="1118242"/>
                </a:lnTo>
                <a:lnTo>
                  <a:pt x="1391492" y="1123638"/>
                </a:lnTo>
                <a:lnTo>
                  <a:pt x="1384179" y="1128717"/>
                </a:lnTo>
                <a:lnTo>
                  <a:pt x="1377503" y="1133160"/>
                </a:lnTo>
                <a:lnTo>
                  <a:pt x="1371144" y="1136652"/>
                </a:lnTo>
                <a:lnTo>
                  <a:pt x="1365104" y="1139191"/>
                </a:lnTo>
                <a:lnTo>
                  <a:pt x="1360017" y="1140461"/>
                </a:lnTo>
                <a:lnTo>
                  <a:pt x="1357791" y="1141096"/>
                </a:lnTo>
                <a:lnTo>
                  <a:pt x="1355566" y="1141413"/>
                </a:lnTo>
                <a:lnTo>
                  <a:pt x="1353340" y="1141096"/>
                </a:lnTo>
                <a:lnTo>
                  <a:pt x="1351115" y="1140461"/>
                </a:lnTo>
                <a:lnTo>
                  <a:pt x="1346028" y="1139191"/>
                </a:lnTo>
                <a:lnTo>
                  <a:pt x="1340305" y="1136652"/>
                </a:lnTo>
                <a:lnTo>
                  <a:pt x="1333947" y="1133160"/>
                </a:lnTo>
                <a:lnTo>
                  <a:pt x="1327270" y="1128717"/>
                </a:lnTo>
                <a:lnTo>
                  <a:pt x="1319958" y="1123638"/>
                </a:lnTo>
                <a:lnTo>
                  <a:pt x="1312010" y="1118242"/>
                </a:lnTo>
                <a:lnTo>
                  <a:pt x="1304061" y="1111576"/>
                </a:lnTo>
                <a:lnTo>
                  <a:pt x="1287211" y="1096976"/>
                </a:lnTo>
                <a:lnTo>
                  <a:pt x="1269725" y="1081105"/>
                </a:lnTo>
                <a:lnTo>
                  <a:pt x="1251603" y="1063965"/>
                </a:lnTo>
                <a:lnTo>
                  <a:pt x="1233482" y="1046190"/>
                </a:lnTo>
                <a:lnTo>
                  <a:pt x="1215996" y="1028415"/>
                </a:lnTo>
                <a:lnTo>
                  <a:pt x="1199781" y="1011274"/>
                </a:lnTo>
                <a:lnTo>
                  <a:pt x="1171486" y="980485"/>
                </a:lnTo>
                <a:lnTo>
                  <a:pt x="1151774" y="959219"/>
                </a:lnTo>
                <a:lnTo>
                  <a:pt x="1144462" y="950966"/>
                </a:lnTo>
                <a:lnTo>
                  <a:pt x="1144462" y="808765"/>
                </a:lnTo>
                <a:lnTo>
                  <a:pt x="1136196" y="798608"/>
                </a:lnTo>
                <a:lnTo>
                  <a:pt x="1128565" y="787816"/>
                </a:lnTo>
                <a:lnTo>
                  <a:pt x="1120935" y="777024"/>
                </a:lnTo>
                <a:lnTo>
                  <a:pt x="1113305" y="765597"/>
                </a:lnTo>
                <a:lnTo>
                  <a:pt x="1105993" y="754170"/>
                </a:lnTo>
                <a:lnTo>
                  <a:pt x="1098998" y="742744"/>
                </a:lnTo>
                <a:lnTo>
                  <a:pt x="1092322" y="730682"/>
                </a:lnTo>
                <a:lnTo>
                  <a:pt x="1085645" y="718938"/>
                </a:lnTo>
                <a:lnTo>
                  <a:pt x="1078969" y="706241"/>
                </a:lnTo>
                <a:lnTo>
                  <a:pt x="1072928" y="693862"/>
                </a:lnTo>
                <a:lnTo>
                  <a:pt x="1066887" y="681166"/>
                </a:lnTo>
                <a:lnTo>
                  <a:pt x="1061165" y="668787"/>
                </a:lnTo>
                <a:lnTo>
                  <a:pt x="1055442" y="655773"/>
                </a:lnTo>
                <a:lnTo>
                  <a:pt x="1050355" y="642441"/>
                </a:lnTo>
                <a:lnTo>
                  <a:pt x="1045268" y="629745"/>
                </a:lnTo>
                <a:lnTo>
                  <a:pt x="1040499" y="616414"/>
                </a:lnTo>
                <a:lnTo>
                  <a:pt x="1036048" y="603082"/>
                </a:lnTo>
                <a:lnTo>
                  <a:pt x="1031915" y="589751"/>
                </a:lnTo>
                <a:lnTo>
                  <a:pt x="1027782" y="576420"/>
                </a:lnTo>
                <a:lnTo>
                  <a:pt x="1023967" y="562771"/>
                </a:lnTo>
                <a:lnTo>
                  <a:pt x="1020470" y="549757"/>
                </a:lnTo>
                <a:lnTo>
                  <a:pt x="1016973" y="536426"/>
                </a:lnTo>
                <a:lnTo>
                  <a:pt x="1014429" y="522777"/>
                </a:lnTo>
                <a:lnTo>
                  <a:pt x="1011568" y="509446"/>
                </a:lnTo>
                <a:lnTo>
                  <a:pt x="1009343" y="496114"/>
                </a:lnTo>
                <a:lnTo>
                  <a:pt x="1007435" y="482783"/>
                </a:lnTo>
                <a:lnTo>
                  <a:pt x="1005527" y="470087"/>
                </a:lnTo>
                <a:lnTo>
                  <a:pt x="1004256" y="456755"/>
                </a:lnTo>
                <a:lnTo>
                  <a:pt x="1002984" y="443742"/>
                </a:lnTo>
                <a:lnTo>
                  <a:pt x="1002348" y="431045"/>
                </a:lnTo>
                <a:lnTo>
                  <a:pt x="1001712" y="418031"/>
                </a:lnTo>
                <a:lnTo>
                  <a:pt x="1001712" y="405652"/>
                </a:lnTo>
                <a:lnTo>
                  <a:pt x="1001712" y="395178"/>
                </a:lnTo>
                <a:lnTo>
                  <a:pt x="1002030" y="385020"/>
                </a:lnTo>
                <a:lnTo>
                  <a:pt x="1002666" y="374546"/>
                </a:lnTo>
                <a:lnTo>
                  <a:pt x="1003302" y="364071"/>
                </a:lnTo>
                <a:lnTo>
                  <a:pt x="1004574" y="353914"/>
                </a:lnTo>
                <a:lnTo>
                  <a:pt x="1005527" y="344074"/>
                </a:lnTo>
                <a:lnTo>
                  <a:pt x="1007117" y="333917"/>
                </a:lnTo>
                <a:lnTo>
                  <a:pt x="1008707" y="324077"/>
                </a:lnTo>
                <a:lnTo>
                  <a:pt x="1010296" y="314237"/>
                </a:lnTo>
                <a:lnTo>
                  <a:pt x="1012522" y="304080"/>
                </a:lnTo>
                <a:lnTo>
                  <a:pt x="1017609" y="285036"/>
                </a:lnTo>
                <a:lnTo>
                  <a:pt x="1023013" y="266308"/>
                </a:lnTo>
                <a:lnTo>
                  <a:pt x="1029372" y="247581"/>
                </a:lnTo>
                <a:lnTo>
                  <a:pt x="1036366" y="229806"/>
                </a:lnTo>
                <a:lnTo>
                  <a:pt x="1044315" y="212348"/>
                </a:lnTo>
                <a:lnTo>
                  <a:pt x="1052899" y="195525"/>
                </a:lnTo>
                <a:lnTo>
                  <a:pt x="1062119" y="178703"/>
                </a:lnTo>
                <a:lnTo>
                  <a:pt x="1071656" y="162832"/>
                </a:lnTo>
                <a:lnTo>
                  <a:pt x="1082466" y="147596"/>
                </a:lnTo>
                <a:lnTo>
                  <a:pt x="1093593" y="132678"/>
                </a:lnTo>
                <a:lnTo>
                  <a:pt x="1105357" y="118712"/>
                </a:lnTo>
                <a:lnTo>
                  <a:pt x="1117438" y="105380"/>
                </a:lnTo>
                <a:lnTo>
                  <a:pt x="1130473" y="92684"/>
                </a:lnTo>
                <a:lnTo>
                  <a:pt x="1143826" y="80305"/>
                </a:lnTo>
                <a:lnTo>
                  <a:pt x="1150820" y="74909"/>
                </a:lnTo>
                <a:lnTo>
                  <a:pt x="1157815" y="69196"/>
                </a:lnTo>
                <a:lnTo>
                  <a:pt x="1164809" y="63800"/>
                </a:lnTo>
                <a:lnTo>
                  <a:pt x="1172121" y="58721"/>
                </a:lnTo>
                <a:lnTo>
                  <a:pt x="1179434" y="53960"/>
                </a:lnTo>
                <a:lnTo>
                  <a:pt x="1187064" y="48881"/>
                </a:lnTo>
                <a:lnTo>
                  <a:pt x="1194376" y="44120"/>
                </a:lnTo>
                <a:lnTo>
                  <a:pt x="1202007" y="39676"/>
                </a:lnTo>
                <a:lnTo>
                  <a:pt x="1209955" y="35867"/>
                </a:lnTo>
                <a:lnTo>
                  <a:pt x="1217903" y="31741"/>
                </a:lnTo>
                <a:lnTo>
                  <a:pt x="1225851" y="27932"/>
                </a:lnTo>
                <a:lnTo>
                  <a:pt x="1233799" y="24758"/>
                </a:lnTo>
                <a:lnTo>
                  <a:pt x="1242066" y="21266"/>
                </a:lnTo>
                <a:lnTo>
                  <a:pt x="1250332" y="18092"/>
                </a:lnTo>
                <a:lnTo>
                  <a:pt x="1258916" y="15236"/>
                </a:lnTo>
                <a:lnTo>
                  <a:pt x="1267182" y="12379"/>
                </a:lnTo>
                <a:lnTo>
                  <a:pt x="1275766" y="10474"/>
                </a:lnTo>
                <a:lnTo>
                  <a:pt x="1284350" y="8252"/>
                </a:lnTo>
                <a:lnTo>
                  <a:pt x="1292934" y="6348"/>
                </a:lnTo>
                <a:lnTo>
                  <a:pt x="1301836" y="4444"/>
                </a:lnTo>
                <a:lnTo>
                  <a:pt x="1310738" y="3174"/>
                </a:lnTo>
                <a:lnTo>
                  <a:pt x="1319322" y="1904"/>
                </a:lnTo>
                <a:lnTo>
                  <a:pt x="1328224" y="952"/>
                </a:lnTo>
                <a:lnTo>
                  <a:pt x="1337444" y="317"/>
                </a:lnTo>
                <a:lnTo>
                  <a:pt x="134634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1387015" y="5219495"/>
            <a:ext cx="9417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团队精神是组织文化的一部分，良好的管理可以通过合适的组织形态将每个人安排至合适的岗位，充分发挥集体的潜能。如果没有正确的管理文化，没有良好的从业心态和奉献精神，就不会有团队精神。</a:t>
            </a:r>
          </a:p>
        </p:txBody>
      </p:sp>
      <p:sp>
        <p:nvSpPr>
          <p:cNvPr id="25" name="Content Placeholder 7"/>
          <p:cNvSpPr txBox="1">
            <a:spLocks noChangeAspect="1"/>
          </p:cNvSpPr>
          <p:nvPr/>
        </p:nvSpPr>
        <p:spPr>
          <a:xfrm>
            <a:off x="4658253" y="1132958"/>
            <a:ext cx="1170699" cy="377026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000" b="1" dirty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Content Placeholder 7"/>
          <p:cNvSpPr txBox="1">
            <a:spLocks noChangeAspect="1"/>
          </p:cNvSpPr>
          <p:nvPr/>
        </p:nvSpPr>
        <p:spPr>
          <a:xfrm>
            <a:off x="7189370" y="1132958"/>
            <a:ext cx="1170699" cy="377026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srgbClr val="E842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000" b="1" dirty="0">
              <a:solidFill>
                <a:srgbClr val="E842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Content Placeholder 7"/>
          <p:cNvSpPr txBox="1">
            <a:spLocks noChangeAspect="1"/>
          </p:cNvSpPr>
          <p:nvPr/>
        </p:nvSpPr>
        <p:spPr>
          <a:xfrm>
            <a:off x="9411434" y="1128735"/>
            <a:ext cx="1170699" cy="377026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000" b="1" dirty="0">
                <a:solidFill>
                  <a:srgbClr val="2A6A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000" b="1" dirty="0">
              <a:solidFill>
                <a:srgbClr val="2A6A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/>
          <p:cNvSpPr/>
          <p:nvPr/>
        </p:nvSpPr>
        <p:spPr bwMode="auto">
          <a:xfrm>
            <a:off x="4120994" y="586394"/>
            <a:ext cx="1935173" cy="1387851"/>
          </a:xfrm>
          <a:custGeom>
            <a:avLst/>
            <a:gdLst>
              <a:gd name="T0" fmla="*/ 83 w 83"/>
              <a:gd name="T1" fmla="*/ 0 h 59"/>
              <a:gd name="T2" fmla="*/ 0 w 83"/>
              <a:gd name="T3" fmla="*/ 23 h 59"/>
              <a:gd name="T4" fmla="*/ 20 w 83"/>
              <a:gd name="T5" fmla="*/ 59 h 59"/>
              <a:gd name="T6" fmla="*/ 83 w 83"/>
              <a:gd name="T7" fmla="*/ 42 h 59"/>
              <a:gd name="T8" fmla="*/ 83 w 83"/>
              <a:gd name="T9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" h="59">
                <a:moveTo>
                  <a:pt x="83" y="0"/>
                </a:moveTo>
                <a:cubicBezTo>
                  <a:pt x="52" y="0"/>
                  <a:pt x="26" y="8"/>
                  <a:pt x="0" y="23"/>
                </a:cubicBezTo>
                <a:cubicBezTo>
                  <a:pt x="20" y="59"/>
                  <a:pt x="20" y="59"/>
                  <a:pt x="20" y="59"/>
                </a:cubicBezTo>
                <a:cubicBezTo>
                  <a:pt x="40" y="47"/>
                  <a:pt x="60" y="42"/>
                  <a:pt x="83" y="42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37" name="Freeform 6"/>
          <p:cNvSpPr>
            <a:spLocks noEditPoints="1"/>
          </p:cNvSpPr>
          <p:nvPr/>
        </p:nvSpPr>
        <p:spPr bwMode="auto">
          <a:xfrm>
            <a:off x="2681680" y="1137230"/>
            <a:ext cx="3381665" cy="3410985"/>
          </a:xfrm>
          <a:custGeom>
            <a:avLst/>
            <a:gdLst>
              <a:gd name="T0" fmla="*/ 145 w 145"/>
              <a:gd name="T1" fmla="*/ 145 h 145"/>
              <a:gd name="T2" fmla="*/ 145 w 145"/>
              <a:gd name="T3" fmla="*/ 145 h 145"/>
              <a:gd name="T4" fmla="*/ 62 w 145"/>
              <a:gd name="T5" fmla="*/ 0 h 145"/>
              <a:gd name="T6" fmla="*/ 0 w 145"/>
              <a:gd name="T7" fmla="*/ 61 h 145"/>
              <a:gd name="T8" fmla="*/ 32 w 145"/>
              <a:gd name="T9" fmla="*/ 79 h 145"/>
              <a:gd name="T10" fmla="*/ 80 w 145"/>
              <a:gd name="T11" fmla="*/ 31 h 145"/>
              <a:gd name="T12" fmla="*/ 145 w 145"/>
              <a:gd name="T13" fmla="*/ 145 h 145"/>
              <a:gd name="T14" fmla="*/ 82 w 145"/>
              <a:gd name="T15" fmla="*/ 36 h 145"/>
              <a:gd name="T16" fmla="*/ 82 w 145"/>
              <a:gd name="T17" fmla="*/ 36 h 145"/>
              <a:gd name="T18" fmla="*/ 62 w 145"/>
              <a:gd name="T1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5" h="145">
                <a:moveTo>
                  <a:pt x="145" y="145"/>
                </a:moveTo>
                <a:cubicBezTo>
                  <a:pt x="145" y="145"/>
                  <a:pt x="145" y="145"/>
                  <a:pt x="145" y="145"/>
                </a:cubicBezTo>
                <a:moveTo>
                  <a:pt x="62" y="0"/>
                </a:moveTo>
                <a:cubicBezTo>
                  <a:pt x="35" y="15"/>
                  <a:pt x="16" y="34"/>
                  <a:pt x="0" y="61"/>
                </a:cubicBezTo>
                <a:cubicBezTo>
                  <a:pt x="32" y="79"/>
                  <a:pt x="32" y="79"/>
                  <a:pt x="32" y="79"/>
                </a:cubicBezTo>
                <a:cubicBezTo>
                  <a:pt x="44" y="58"/>
                  <a:pt x="59" y="43"/>
                  <a:pt x="80" y="31"/>
                </a:cubicBezTo>
                <a:cubicBezTo>
                  <a:pt x="145" y="145"/>
                  <a:pt x="145" y="145"/>
                  <a:pt x="145" y="145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62" y="0"/>
                  <a:pt x="62" y="0"/>
                  <a:pt x="62" y="0"/>
                </a:cubicBezTo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7"/>
          <p:cNvSpPr/>
          <p:nvPr/>
        </p:nvSpPr>
        <p:spPr bwMode="auto">
          <a:xfrm>
            <a:off x="2184690" y="2568235"/>
            <a:ext cx="3889892" cy="1974267"/>
          </a:xfrm>
          <a:custGeom>
            <a:avLst/>
            <a:gdLst>
              <a:gd name="T0" fmla="*/ 22 w 167"/>
              <a:gd name="T1" fmla="*/ 0 h 84"/>
              <a:gd name="T2" fmla="*/ 0 w 167"/>
              <a:gd name="T3" fmla="*/ 84 h 84"/>
              <a:gd name="T4" fmla="*/ 167 w 167"/>
              <a:gd name="T5" fmla="*/ 84 h 84"/>
              <a:gd name="T6" fmla="*/ 56 w 167"/>
              <a:gd name="T7" fmla="*/ 84 h 84"/>
              <a:gd name="T8" fmla="*/ 71 w 167"/>
              <a:gd name="T9" fmla="*/ 28 h 84"/>
              <a:gd name="T10" fmla="*/ 54 w 167"/>
              <a:gd name="T11" fmla="*/ 18 h 84"/>
              <a:gd name="T12" fmla="*/ 54 w 167"/>
              <a:gd name="T13" fmla="*/ 18 h 84"/>
              <a:gd name="T14" fmla="*/ 22 w 167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7" h="84">
                <a:moveTo>
                  <a:pt x="22" y="0"/>
                </a:moveTo>
                <a:cubicBezTo>
                  <a:pt x="7" y="27"/>
                  <a:pt x="0" y="53"/>
                  <a:pt x="0" y="84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63"/>
                  <a:pt x="61" y="46"/>
                  <a:pt x="71" y="2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22" y="0"/>
                  <a:pt x="22" y="0"/>
                  <a:pt x="22" y="0"/>
                </a:cubicBezTo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8"/>
          <p:cNvSpPr/>
          <p:nvPr/>
        </p:nvSpPr>
        <p:spPr bwMode="auto">
          <a:xfrm>
            <a:off x="6054317" y="2560660"/>
            <a:ext cx="3880119" cy="1974267"/>
          </a:xfrm>
          <a:custGeom>
            <a:avLst/>
            <a:gdLst>
              <a:gd name="T0" fmla="*/ 145 w 167"/>
              <a:gd name="T1" fmla="*/ 0 h 84"/>
              <a:gd name="T2" fmla="*/ 97 w 167"/>
              <a:gd name="T3" fmla="*/ 28 h 84"/>
              <a:gd name="T4" fmla="*/ 97 w 167"/>
              <a:gd name="T5" fmla="*/ 28 h 84"/>
              <a:gd name="T6" fmla="*/ 0 w 167"/>
              <a:gd name="T7" fmla="*/ 84 h 84"/>
              <a:gd name="T8" fmla="*/ 109 w 167"/>
              <a:gd name="T9" fmla="*/ 21 h 84"/>
              <a:gd name="T10" fmla="*/ 125 w 167"/>
              <a:gd name="T11" fmla="*/ 84 h 84"/>
              <a:gd name="T12" fmla="*/ 0 w 167"/>
              <a:gd name="T13" fmla="*/ 84 h 84"/>
              <a:gd name="T14" fmla="*/ 167 w 167"/>
              <a:gd name="T15" fmla="*/ 84 h 84"/>
              <a:gd name="T16" fmla="*/ 145 w 167"/>
              <a:gd name="T1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84">
                <a:moveTo>
                  <a:pt x="145" y="0"/>
                </a:moveTo>
                <a:cubicBezTo>
                  <a:pt x="97" y="28"/>
                  <a:pt x="97" y="28"/>
                  <a:pt x="97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0" y="84"/>
                  <a:pt x="0" y="84"/>
                  <a:pt x="0" y="84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20" y="41"/>
                  <a:pt x="125" y="60"/>
                  <a:pt x="125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7" y="53"/>
                  <a:pt x="160" y="27"/>
                  <a:pt x="145" y="0"/>
                </a:cubicBezTo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6056166" y="1123942"/>
            <a:ext cx="3371892" cy="3410985"/>
          </a:xfrm>
          <a:custGeom>
            <a:avLst/>
            <a:gdLst>
              <a:gd name="T0" fmla="*/ 0 w 145"/>
              <a:gd name="T1" fmla="*/ 145 h 145"/>
              <a:gd name="T2" fmla="*/ 0 w 145"/>
              <a:gd name="T3" fmla="*/ 145 h 145"/>
              <a:gd name="T4" fmla="*/ 84 w 145"/>
              <a:gd name="T5" fmla="*/ 0 h 145"/>
              <a:gd name="T6" fmla="*/ 72 w 145"/>
              <a:gd name="T7" fmla="*/ 20 h 145"/>
              <a:gd name="T8" fmla="*/ 72 w 145"/>
              <a:gd name="T9" fmla="*/ 20 h 145"/>
              <a:gd name="T10" fmla="*/ 56 w 145"/>
              <a:gd name="T11" fmla="*/ 48 h 145"/>
              <a:gd name="T12" fmla="*/ 97 w 145"/>
              <a:gd name="T13" fmla="*/ 89 h 145"/>
              <a:gd name="T14" fmla="*/ 145 w 145"/>
              <a:gd name="T15" fmla="*/ 61 h 145"/>
              <a:gd name="T16" fmla="*/ 84 w 145"/>
              <a:gd name="T17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" h="145">
                <a:moveTo>
                  <a:pt x="0" y="145"/>
                </a:moveTo>
                <a:cubicBezTo>
                  <a:pt x="0" y="145"/>
                  <a:pt x="0" y="145"/>
                  <a:pt x="0" y="145"/>
                </a:cubicBezTo>
                <a:moveTo>
                  <a:pt x="84" y="0"/>
                </a:moveTo>
                <a:cubicBezTo>
                  <a:pt x="72" y="20"/>
                  <a:pt x="72" y="20"/>
                  <a:pt x="72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56" y="48"/>
                  <a:pt x="56" y="48"/>
                  <a:pt x="56" y="48"/>
                </a:cubicBezTo>
                <a:cubicBezTo>
                  <a:pt x="74" y="58"/>
                  <a:pt x="86" y="71"/>
                  <a:pt x="97" y="89"/>
                </a:cubicBezTo>
                <a:cubicBezTo>
                  <a:pt x="145" y="61"/>
                  <a:pt x="145" y="61"/>
                  <a:pt x="145" y="61"/>
                </a:cubicBezTo>
                <a:cubicBezTo>
                  <a:pt x="129" y="34"/>
                  <a:pt x="110" y="15"/>
                  <a:pt x="84" y="0"/>
                </a:cubicBezTo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0"/>
          <p:cNvSpPr/>
          <p:nvPr/>
        </p:nvSpPr>
        <p:spPr bwMode="auto">
          <a:xfrm>
            <a:off x="6056166" y="586394"/>
            <a:ext cx="1954720" cy="3948533"/>
          </a:xfrm>
          <a:custGeom>
            <a:avLst/>
            <a:gdLst>
              <a:gd name="T0" fmla="*/ 0 w 84"/>
              <a:gd name="T1" fmla="*/ 0 h 168"/>
              <a:gd name="T2" fmla="*/ 0 w 84"/>
              <a:gd name="T3" fmla="*/ 42 h 168"/>
              <a:gd name="T4" fmla="*/ 0 w 84"/>
              <a:gd name="T5" fmla="*/ 42 h 168"/>
              <a:gd name="T6" fmla="*/ 0 w 84"/>
              <a:gd name="T7" fmla="*/ 168 h 168"/>
              <a:gd name="T8" fmla="*/ 0 w 84"/>
              <a:gd name="T9" fmla="*/ 24 h 168"/>
              <a:gd name="T10" fmla="*/ 72 w 84"/>
              <a:gd name="T11" fmla="*/ 43 h 168"/>
              <a:gd name="T12" fmla="*/ 84 w 84"/>
              <a:gd name="T13" fmla="*/ 23 h 168"/>
              <a:gd name="T14" fmla="*/ 0 w 84"/>
              <a:gd name="T1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4" h="168">
                <a:moveTo>
                  <a:pt x="0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4"/>
                  <a:pt x="0" y="24"/>
                  <a:pt x="0" y="24"/>
                </a:cubicBezTo>
                <a:cubicBezTo>
                  <a:pt x="26" y="24"/>
                  <a:pt x="49" y="30"/>
                  <a:pt x="72" y="43"/>
                </a:cubicBezTo>
                <a:cubicBezTo>
                  <a:pt x="84" y="23"/>
                  <a:pt x="84" y="23"/>
                  <a:pt x="84" y="23"/>
                </a:cubicBezTo>
                <a:cubicBezTo>
                  <a:pt x="57" y="8"/>
                  <a:pt x="31" y="0"/>
                  <a:pt x="0" y="0"/>
                </a:cubicBezTo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11"/>
          <p:cNvSpPr/>
          <p:nvPr/>
        </p:nvSpPr>
        <p:spPr bwMode="auto">
          <a:xfrm>
            <a:off x="4590126" y="1573527"/>
            <a:ext cx="1466040" cy="2961400"/>
          </a:xfrm>
          <a:custGeom>
            <a:avLst/>
            <a:gdLst>
              <a:gd name="T0" fmla="*/ 63 w 63"/>
              <a:gd name="T1" fmla="*/ 0 h 126"/>
              <a:gd name="T2" fmla="*/ 0 w 63"/>
              <a:gd name="T3" fmla="*/ 17 h 126"/>
              <a:gd name="T4" fmla="*/ 63 w 63"/>
              <a:gd name="T5" fmla="*/ 126 h 126"/>
              <a:gd name="T6" fmla="*/ 63 w 63"/>
              <a:gd name="T7" fmla="*/ 0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126">
                <a:moveTo>
                  <a:pt x="63" y="0"/>
                </a:moveTo>
                <a:cubicBezTo>
                  <a:pt x="40" y="0"/>
                  <a:pt x="20" y="5"/>
                  <a:pt x="0" y="17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12"/>
          <p:cNvSpPr/>
          <p:nvPr/>
        </p:nvSpPr>
        <p:spPr bwMode="auto">
          <a:xfrm>
            <a:off x="4590126" y="1974245"/>
            <a:ext cx="1466040" cy="2560682"/>
          </a:xfrm>
          <a:custGeom>
            <a:avLst/>
            <a:gdLst>
              <a:gd name="T0" fmla="*/ 0 w 150"/>
              <a:gd name="T1" fmla="*/ 0 h 262"/>
              <a:gd name="T2" fmla="*/ 0 w 150"/>
              <a:gd name="T3" fmla="*/ 0 h 262"/>
              <a:gd name="T4" fmla="*/ 150 w 150"/>
              <a:gd name="T5" fmla="*/ 262 h 262"/>
              <a:gd name="T6" fmla="*/ 0 w 150"/>
              <a:gd name="T7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" h="262">
                <a:moveTo>
                  <a:pt x="0" y="0"/>
                </a:moveTo>
                <a:lnTo>
                  <a:pt x="0" y="0"/>
                </a:lnTo>
                <a:lnTo>
                  <a:pt x="150" y="262"/>
                </a:lnTo>
                <a:lnTo>
                  <a:pt x="0" y="0"/>
                </a:lnTo>
                <a:close/>
              </a:path>
            </a:pathLst>
          </a:custGeom>
          <a:solidFill>
            <a:srgbClr val="33A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3"/>
          <p:cNvSpPr/>
          <p:nvPr/>
        </p:nvSpPr>
        <p:spPr bwMode="auto">
          <a:xfrm>
            <a:off x="4590126" y="1974245"/>
            <a:ext cx="1466040" cy="2560682"/>
          </a:xfrm>
          <a:custGeom>
            <a:avLst/>
            <a:gdLst>
              <a:gd name="T0" fmla="*/ 0 w 150"/>
              <a:gd name="T1" fmla="*/ 0 h 262"/>
              <a:gd name="T2" fmla="*/ 0 w 150"/>
              <a:gd name="T3" fmla="*/ 0 h 262"/>
              <a:gd name="T4" fmla="*/ 150 w 150"/>
              <a:gd name="T5" fmla="*/ 262 h 262"/>
              <a:gd name="T6" fmla="*/ 0 w 150"/>
              <a:gd name="T7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" h="262">
                <a:moveTo>
                  <a:pt x="0" y="0"/>
                </a:moveTo>
                <a:lnTo>
                  <a:pt x="0" y="0"/>
                </a:lnTo>
                <a:lnTo>
                  <a:pt x="150" y="2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Freeform 14"/>
          <p:cNvSpPr/>
          <p:nvPr/>
        </p:nvSpPr>
        <p:spPr bwMode="auto">
          <a:xfrm>
            <a:off x="3427068" y="1863447"/>
            <a:ext cx="2629098" cy="2677965"/>
          </a:xfrm>
          <a:custGeom>
            <a:avLst/>
            <a:gdLst>
              <a:gd name="T0" fmla="*/ 48 w 113"/>
              <a:gd name="T1" fmla="*/ 0 h 114"/>
              <a:gd name="T2" fmla="*/ 0 w 113"/>
              <a:gd name="T3" fmla="*/ 48 h 114"/>
              <a:gd name="T4" fmla="*/ 17 w 113"/>
              <a:gd name="T5" fmla="*/ 58 h 114"/>
              <a:gd name="T6" fmla="*/ 17 w 113"/>
              <a:gd name="T7" fmla="*/ 58 h 114"/>
              <a:gd name="T8" fmla="*/ 113 w 113"/>
              <a:gd name="T9" fmla="*/ 114 h 114"/>
              <a:gd name="T10" fmla="*/ 48 w 113"/>
              <a:gd name="T11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3" h="114">
                <a:moveTo>
                  <a:pt x="48" y="0"/>
                </a:moveTo>
                <a:cubicBezTo>
                  <a:pt x="27" y="12"/>
                  <a:pt x="12" y="27"/>
                  <a:pt x="0" y="48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13" y="114"/>
                  <a:pt x="113" y="114"/>
                  <a:pt x="113" y="114"/>
                </a:cubicBezTo>
                <a:cubicBezTo>
                  <a:pt x="48" y="0"/>
                  <a:pt x="48" y="0"/>
                  <a:pt x="48" y="0"/>
                </a:cubicBezTo>
              </a:path>
            </a:pathLst>
          </a:custGeom>
          <a:solidFill>
            <a:srgbClr val="F6833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Freeform 15"/>
          <p:cNvSpPr/>
          <p:nvPr/>
        </p:nvSpPr>
        <p:spPr bwMode="auto">
          <a:xfrm>
            <a:off x="3427068" y="2990699"/>
            <a:ext cx="390944" cy="234566"/>
          </a:xfrm>
          <a:custGeom>
            <a:avLst/>
            <a:gdLst>
              <a:gd name="T0" fmla="*/ 0 w 17"/>
              <a:gd name="T1" fmla="*/ 0 h 10"/>
              <a:gd name="T2" fmla="*/ 0 w 17"/>
              <a:gd name="T3" fmla="*/ 0 h 10"/>
              <a:gd name="T4" fmla="*/ 17 w 17"/>
              <a:gd name="T5" fmla="*/ 10 h 10"/>
              <a:gd name="T6" fmla="*/ 17 w 17"/>
              <a:gd name="T7" fmla="*/ 10 h 10"/>
              <a:gd name="T8" fmla="*/ 0 w 17"/>
              <a:gd name="T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3E5A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16"/>
          <p:cNvSpPr/>
          <p:nvPr/>
        </p:nvSpPr>
        <p:spPr bwMode="auto">
          <a:xfrm>
            <a:off x="3466163" y="3225265"/>
            <a:ext cx="2590004" cy="1309662"/>
          </a:xfrm>
          <a:custGeom>
            <a:avLst/>
            <a:gdLst>
              <a:gd name="T0" fmla="*/ 15 w 111"/>
              <a:gd name="T1" fmla="*/ 0 h 56"/>
              <a:gd name="T2" fmla="*/ 15 w 111"/>
              <a:gd name="T3" fmla="*/ 0 h 56"/>
              <a:gd name="T4" fmla="*/ 0 w 111"/>
              <a:gd name="T5" fmla="*/ 56 h 56"/>
              <a:gd name="T6" fmla="*/ 111 w 111"/>
              <a:gd name="T7" fmla="*/ 56 h 56"/>
              <a:gd name="T8" fmla="*/ 15 w 111"/>
              <a:gd name="T9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56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5" y="18"/>
                  <a:pt x="0" y="35"/>
                  <a:pt x="0" y="56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5" y="0"/>
                  <a:pt x="15" y="0"/>
                  <a:pt x="15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7"/>
          <p:cNvSpPr/>
          <p:nvPr/>
        </p:nvSpPr>
        <p:spPr bwMode="auto">
          <a:xfrm>
            <a:off x="6056166" y="3059114"/>
            <a:ext cx="2902759" cy="1475813"/>
          </a:xfrm>
          <a:custGeom>
            <a:avLst/>
            <a:gdLst>
              <a:gd name="T0" fmla="*/ 109 w 125"/>
              <a:gd name="T1" fmla="*/ 0 h 63"/>
              <a:gd name="T2" fmla="*/ 0 w 125"/>
              <a:gd name="T3" fmla="*/ 63 h 63"/>
              <a:gd name="T4" fmla="*/ 125 w 125"/>
              <a:gd name="T5" fmla="*/ 63 h 63"/>
              <a:gd name="T6" fmla="*/ 109 w 125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5" h="63">
                <a:moveTo>
                  <a:pt x="109" y="0"/>
                </a:moveTo>
                <a:cubicBezTo>
                  <a:pt x="0" y="63"/>
                  <a:pt x="0" y="63"/>
                  <a:pt x="0" y="63"/>
                </a:cubicBezTo>
                <a:cubicBezTo>
                  <a:pt x="125" y="63"/>
                  <a:pt x="125" y="63"/>
                  <a:pt x="125" y="63"/>
                </a:cubicBezTo>
                <a:cubicBezTo>
                  <a:pt x="125" y="39"/>
                  <a:pt x="120" y="20"/>
                  <a:pt x="109" y="0"/>
                </a:cubicBezTo>
              </a:path>
            </a:pathLst>
          </a:custGeom>
          <a:solidFill>
            <a:srgbClr val="E8428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8"/>
          <p:cNvSpPr/>
          <p:nvPr/>
        </p:nvSpPr>
        <p:spPr bwMode="auto">
          <a:xfrm>
            <a:off x="6056166" y="3225265"/>
            <a:ext cx="2257701" cy="1309662"/>
          </a:xfrm>
          <a:custGeom>
            <a:avLst/>
            <a:gdLst>
              <a:gd name="T0" fmla="*/ 231 w 231"/>
              <a:gd name="T1" fmla="*/ 0 h 134"/>
              <a:gd name="T2" fmla="*/ 0 w 231"/>
              <a:gd name="T3" fmla="*/ 134 h 134"/>
              <a:gd name="T4" fmla="*/ 231 w 231"/>
              <a:gd name="T5" fmla="*/ 0 h 134"/>
              <a:gd name="T6" fmla="*/ 231 w 231"/>
              <a:gd name="T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134">
                <a:moveTo>
                  <a:pt x="231" y="0"/>
                </a:moveTo>
                <a:lnTo>
                  <a:pt x="0" y="134"/>
                </a:lnTo>
                <a:lnTo>
                  <a:pt x="231" y="0"/>
                </a:lnTo>
                <a:lnTo>
                  <a:pt x="231" y="0"/>
                </a:lnTo>
                <a:close/>
              </a:path>
            </a:pathLst>
          </a:custGeom>
          <a:solidFill>
            <a:srgbClr val="405C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19"/>
          <p:cNvSpPr/>
          <p:nvPr/>
        </p:nvSpPr>
        <p:spPr bwMode="auto">
          <a:xfrm>
            <a:off x="6056166" y="3225265"/>
            <a:ext cx="2257701" cy="1309662"/>
          </a:xfrm>
          <a:custGeom>
            <a:avLst/>
            <a:gdLst>
              <a:gd name="T0" fmla="*/ 231 w 231"/>
              <a:gd name="T1" fmla="*/ 0 h 134"/>
              <a:gd name="T2" fmla="*/ 0 w 231"/>
              <a:gd name="T3" fmla="*/ 134 h 134"/>
              <a:gd name="T4" fmla="*/ 231 w 231"/>
              <a:gd name="T5" fmla="*/ 0 h 134"/>
              <a:gd name="T6" fmla="*/ 231 w 231"/>
              <a:gd name="T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134">
                <a:moveTo>
                  <a:pt x="231" y="0"/>
                </a:moveTo>
                <a:lnTo>
                  <a:pt x="0" y="134"/>
                </a:lnTo>
                <a:lnTo>
                  <a:pt x="231" y="0"/>
                </a:lnTo>
                <a:lnTo>
                  <a:pt x="23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20"/>
          <p:cNvSpPr/>
          <p:nvPr/>
        </p:nvSpPr>
        <p:spPr bwMode="auto">
          <a:xfrm>
            <a:off x="6056166" y="2257679"/>
            <a:ext cx="2257701" cy="2277248"/>
          </a:xfrm>
          <a:custGeom>
            <a:avLst/>
            <a:gdLst>
              <a:gd name="T0" fmla="*/ 56 w 97"/>
              <a:gd name="T1" fmla="*/ 0 h 97"/>
              <a:gd name="T2" fmla="*/ 0 w 97"/>
              <a:gd name="T3" fmla="*/ 97 h 97"/>
              <a:gd name="T4" fmla="*/ 97 w 97"/>
              <a:gd name="T5" fmla="*/ 41 h 97"/>
              <a:gd name="T6" fmla="*/ 56 w 97"/>
              <a:gd name="T7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97">
                <a:moveTo>
                  <a:pt x="56" y="0"/>
                </a:moveTo>
                <a:cubicBezTo>
                  <a:pt x="0" y="97"/>
                  <a:pt x="0" y="97"/>
                  <a:pt x="0" y="97"/>
                </a:cubicBezTo>
                <a:cubicBezTo>
                  <a:pt x="97" y="41"/>
                  <a:pt x="97" y="41"/>
                  <a:pt x="97" y="41"/>
                </a:cubicBezTo>
                <a:cubicBezTo>
                  <a:pt x="86" y="23"/>
                  <a:pt x="74" y="10"/>
                  <a:pt x="5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21"/>
          <p:cNvSpPr/>
          <p:nvPr/>
        </p:nvSpPr>
        <p:spPr bwMode="auto">
          <a:xfrm>
            <a:off x="6056166" y="1602848"/>
            <a:ext cx="1671285" cy="2932079"/>
          </a:xfrm>
          <a:custGeom>
            <a:avLst/>
            <a:gdLst>
              <a:gd name="T0" fmla="*/ 171 w 171"/>
              <a:gd name="T1" fmla="*/ 0 h 300"/>
              <a:gd name="T2" fmla="*/ 0 w 171"/>
              <a:gd name="T3" fmla="*/ 300 h 300"/>
              <a:gd name="T4" fmla="*/ 133 w 171"/>
              <a:gd name="T5" fmla="*/ 67 h 300"/>
              <a:gd name="T6" fmla="*/ 171 w 171"/>
              <a:gd name="T7" fmla="*/ 0 h 300"/>
              <a:gd name="T8" fmla="*/ 171 w 171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300">
                <a:moveTo>
                  <a:pt x="171" y="0"/>
                </a:moveTo>
                <a:lnTo>
                  <a:pt x="0" y="300"/>
                </a:lnTo>
                <a:lnTo>
                  <a:pt x="133" y="67"/>
                </a:lnTo>
                <a:lnTo>
                  <a:pt x="171" y="0"/>
                </a:lnTo>
                <a:lnTo>
                  <a:pt x="171" y="0"/>
                </a:lnTo>
                <a:close/>
              </a:path>
            </a:pathLst>
          </a:custGeom>
          <a:solidFill>
            <a:srgbClr val="E27B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2"/>
          <p:cNvSpPr/>
          <p:nvPr/>
        </p:nvSpPr>
        <p:spPr bwMode="auto">
          <a:xfrm>
            <a:off x="6056166" y="1602848"/>
            <a:ext cx="1671285" cy="2932079"/>
          </a:xfrm>
          <a:custGeom>
            <a:avLst/>
            <a:gdLst>
              <a:gd name="T0" fmla="*/ 171 w 171"/>
              <a:gd name="T1" fmla="*/ 0 h 300"/>
              <a:gd name="T2" fmla="*/ 0 w 171"/>
              <a:gd name="T3" fmla="*/ 300 h 300"/>
              <a:gd name="T4" fmla="*/ 133 w 171"/>
              <a:gd name="T5" fmla="*/ 67 h 300"/>
              <a:gd name="T6" fmla="*/ 171 w 171"/>
              <a:gd name="T7" fmla="*/ 0 h 300"/>
              <a:gd name="T8" fmla="*/ 171 w 171"/>
              <a:gd name="T9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" h="300">
                <a:moveTo>
                  <a:pt x="171" y="0"/>
                </a:moveTo>
                <a:lnTo>
                  <a:pt x="0" y="300"/>
                </a:lnTo>
                <a:lnTo>
                  <a:pt x="133" y="67"/>
                </a:lnTo>
                <a:lnTo>
                  <a:pt x="171" y="0"/>
                </a:lnTo>
                <a:lnTo>
                  <a:pt x="17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3"/>
          <p:cNvSpPr/>
          <p:nvPr/>
        </p:nvSpPr>
        <p:spPr bwMode="auto">
          <a:xfrm>
            <a:off x="6056521" y="1152924"/>
            <a:ext cx="1671285" cy="3381664"/>
          </a:xfrm>
          <a:custGeom>
            <a:avLst/>
            <a:gdLst>
              <a:gd name="T0" fmla="*/ 0 w 72"/>
              <a:gd name="T1" fmla="*/ 0 h 144"/>
              <a:gd name="T2" fmla="*/ 0 w 72"/>
              <a:gd name="T3" fmla="*/ 144 h 144"/>
              <a:gd name="T4" fmla="*/ 72 w 72"/>
              <a:gd name="T5" fmla="*/ 19 h 144"/>
              <a:gd name="T6" fmla="*/ 0 w 72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" h="144">
                <a:moveTo>
                  <a:pt x="0" y="0"/>
                </a:moveTo>
                <a:cubicBezTo>
                  <a:pt x="0" y="144"/>
                  <a:pt x="0" y="144"/>
                  <a:pt x="0" y="144"/>
                </a:cubicBezTo>
                <a:cubicBezTo>
                  <a:pt x="72" y="19"/>
                  <a:pt x="72" y="19"/>
                  <a:pt x="72" y="19"/>
                </a:cubicBezTo>
                <a:cubicBezTo>
                  <a:pt x="49" y="6"/>
                  <a:pt x="26" y="0"/>
                  <a:pt x="0" y="0"/>
                </a:cubicBezTo>
              </a:path>
            </a:pathLst>
          </a:custGeom>
          <a:solidFill>
            <a:srgbClr val="009B9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4552890" y="4852450"/>
            <a:ext cx="2954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2A6A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个人能力分析</a:t>
            </a:r>
            <a:endParaRPr lang="zh-CN" altLang="en-US" sz="3600" b="1" dirty="0">
              <a:solidFill>
                <a:srgbClr val="2A6A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35422" y="5686832"/>
            <a:ext cx="95211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团队精神是大局意识、协作精神和服务精神的集中体现，核心是协同合作，反映的是个体利益和整体利益的统一，并进而保证组织的高效率运转。</a:t>
            </a:r>
          </a:p>
        </p:txBody>
      </p:sp>
      <p:sp>
        <p:nvSpPr>
          <p:cNvPr id="2" name="矩形 1"/>
          <p:cNvSpPr/>
          <p:nvPr/>
        </p:nvSpPr>
        <p:spPr>
          <a:xfrm>
            <a:off x="3720572" y="3889869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50%</a:t>
            </a:r>
            <a:endParaRPr lang="zh-CN" altLang="en-US" sz="2400" dirty="0">
              <a:solidFill>
                <a:srgbClr val="FFFFFF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20993" y="2896821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70%</a:t>
            </a:r>
            <a:endParaRPr lang="zh-CN" altLang="en-US" sz="2400" dirty="0">
              <a:solidFill>
                <a:srgbClr val="FFFFFF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74388" y="2189476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68%</a:t>
            </a:r>
            <a:endParaRPr lang="zh-CN" altLang="en-US" sz="2400" dirty="0">
              <a:solidFill>
                <a:srgbClr val="FFFFFF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418382" y="1859995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82%</a:t>
            </a:r>
            <a:endParaRPr lang="zh-CN" altLang="en-US" sz="2400" dirty="0">
              <a:solidFill>
                <a:srgbClr val="FFFFFF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07421" y="2962147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60%</a:t>
            </a:r>
            <a:endParaRPr lang="zh-CN" altLang="en-US" sz="2400" dirty="0">
              <a:solidFill>
                <a:srgbClr val="FFFFFF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850043" y="3773479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FFFF"/>
                </a:solidFill>
                <a:latin typeface="Kozuka Gothic Pro EL" panose="020B0200000000000000" pitchFamily="34" charset="-128"/>
                <a:ea typeface="Kozuka Gothic Pro EL" panose="020B0200000000000000" pitchFamily="34" charset="-128"/>
              </a:rPr>
              <a:t>55%</a:t>
            </a:r>
            <a:endParaRPr lang="zh-CN" altLang="en-US" sz="2400" dirty="0">
              <a:solidFill>
                <a:srgbClr val="FFFFFF"/>
              </a:solidFill>
              <a:latin typeface="Kozuka Gothic Pro EL" panose="020B0200000000000000" pitchFamily="34" charset="-128"/>
              <a:ea typeface="Kozuka Gothic Pro EL" panose="020B0200000000000000" pitchFamily="34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85302" y="35233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自信</a:t>
            </a:r>
          </a:p>
        </p:txBody>
      </p:sp>
      <p:sp>
        <p:nvSpPr>
          <p:cNvPr id="5" name="矩形 4"/>
          <p:cNvSpPr/>
          <p:nvPr/>
        </p:nvSpPr>
        <p:spPr>
          <a:xfrm>
            <a:off x="3072031" y="191719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毅力</a:t>
            </a:r>
          </a:p>
        </p:txBody>
      </p:sp>
      <p:sp>
        <p:nvSpPr>
          <p:cNvPr id="57" name="矩形 56"/>
          <p:cNvSpPr/>
          <p:nvPr/>
        </p:nvSpPr>
        <p:spPr>
          <a:xfrm>
            <a:off x="4674278" y="91704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勇气</a:t>
            </a:r>
            <a:endParaRPr lang="zh-CN" altLang="en-US" sz="2400" dirty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783526" y="8137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胆量</a:t>
            </a:r>
            <a:endParaRPr lang="zh-CN" altLang="en-US" sz="2400" dirty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024350" y="20973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机智</a:t>
            </a:r>
            <a:endParaRPr lang="zh-CN" altLang="en-US" sz="2400" dirty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017473" y="364926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  <a:endParaRPr lang="zh-CN" altLang="en-US" sz="2400" dirty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2708422" y="2113332"/>
            <a:ext cx="1829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3200" b="1" dirty="0" smtClean="0">
                <a:solidFill>
                  <a:srgbClr val="F683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理论依据</a:t>
            </a:r>
            <a:endParaRPr lang="zh-CN" altLang="en-US" sz="3200" b="1" dirty="0">
              <a:solidFill>
                <a:srgbClr val="F683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51103" y="2843315"/>
            <a:ext cx="18247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3200" b="1" dirty="0" smtClean="0">
                <a:solidFill>
                  <a:srgbClr val="E842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基本原理</a:t>
            </a:r>
            <a:endParaRPr lang="zh-CN" altLang="en-US" sz="3200" b="1" dirty="0">
              <a:solidFill>
                <a:srgbClr val="E842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14547" y="1617151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3200" b="1" dirty="0" smtClean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基本要求</a:t>
            </a:r>
            <a:endParaRPr lang="zh-CN" altLang="en-US" sz="3200" b="1" dirty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77705" y="2405719"/>
            <a:ext cx="22365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06A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核心素养</a:t>
            </a:r>
            <a:endParaRPr lang="en-US" altLang="zh-CN" sz="3200" b="1" dirty="0">
              <a:solidFill>
                <a:srgbClr val="F06A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06A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视域下的</a:t>
            </a:r>
            <a:endParaRPr lang="en-US" altLang="zh-CN" sz="3200" b="1" dirty="0" smtClean="0">
              <a:solidFill>
                <a:srgbClr val="F06A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06A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思维型教学</a:t>
            </a:r>
            <a:endParaRPr lang="zh-CN" altLang="en-US" sz="3200" b="1" dirty="0">
              <a:solidFill>
                <a:srgbClr val="F06A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9485" y="1879409"/>
            <a:ext cx="1753841" cy="2340996"/>
            <a:chOff x="1316687" y="2553142"/>
            <a:chExt cx="2047500" cy="273296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687" y="2553142"/>
              <a:ext cx="2047500" cy="172125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7937" y="4262360"/>
              <a:ext cx="2036250" cy="1023750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2576268" y="1662684"/>
            <a:ext cx="2174905" cy="2785902"/>
            <a:chOff x="3791416" y="2134618"/>
            <a:chExt cx="2765034" cy="354181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0200" y="2134618"/>
              <a:ext cx="2756250" cy="2160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1416" y="4282586"/>
              <a:ext cx="2765034" cy="1393849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885477" y="4318682"/>
              <a:ext cx="2508750" cy="1260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>
              <a:off x="4729226" y="3413767"/>
              <a:ext cx="821250" cy="68625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302050" y="1289747"/>
            <a:ext cx="2827262" cy="3533479"/>
            <a:chOff x="6743982" y="1765654"/>
            <a:chExt cx="3690000" cy="461171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43982" y="1765654"/>
              <a:ext cx="3690000" cy="27675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3982" y="4521122"/>
              <a:ext cx="3690000" cy="185625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>
              <a:lum bright="70000" contrast="-70000"/>
            </a:blip>
            <a:stretch>
              <a:fillRect/>
            </a:stretch>
          </p:blipFill>
          <p:spPr>
            <a:xfrm>
              <a:off x="7853926" y="3556804"/>
              <a:ext cx="1470113" cy="767418"/>
            </a:xfrm>
            <a:prstGeom prst="rect">
              <a:avLst/>
            </a:prstGeom>
          </p:spPr>
        </p:pic>
      </p:grpSp>
      <p:sp>
        <p:nvSpPr>
          <p:cNvPr id="51" name="KSO_Shape"/>
          <p:cNvSpPr/>
          <p:nvPr/>
        </p:nvSpPr>
        <p:spPr bwMode="auto">
          <a:xfrm>
            <a:off x="979576" y="2590923"/>
            <a:ext cx="453657" cy="651182"/>
          </a:xfrm>
          <a:custGeom>
            <a:avLst/>
            <a:gdLst>
              <a:gd name="T0" fmla="*/ 2147483646 w 78"/>
              <a:gd name="T1" fmla="*/ 2147483646 h 112"/>
              <a:gd name="T2" fmla="*/ 2147483646 w 78"/>
              <a:gd name="T3" fmla="*/ 2147483646 h 112"/>
              <a:gd name="T4" fmla="*/ 2147483646 w 78"/>
              <a:gd name="T5" fmla="*/ 2147483646 h 112"/>
              <a:gd name="T6" fmla="*/ 2147483646 w 78"/>
              <a:gd name="T7" fmla="*/ 2147483646 h 112"/>
              <a:gd name="T8" fmla="*/ 2147483646 w 78"/>
              <a:gd name="T9" fmla="*/ 2147483646 h 112"/>
              <a:gd name="T10" fmla="*/ 2147483646 w 78"/>
              <a:gd name="T11" fmla="*/ 2147483646 h 112"/>
              <a:gd name="T12" fmla="*/ 2147483646 w 78"/>
              <a:gd name="T13" fmla="*/ 2147483646 h 112"/>
              <a:gd name="T14" fmla="*/ 2147483646 w 78"/>
              <a:gd name="T15" fmla="*/ 2147483646 h 112"/>
              <a:gd name="T16" fmla="*/ 2147483646 w 78"/>
              <a:gd name="T17" fmla="*/ 2147483646 h 112"/>
              <a:gd name="T18" fmla="*/ 2147483646 w 78"/>
              <a:gd name="T19" fmla="*/ 2147483646 h 112"/>
              <a:gd name="T20" fmla="*/ 2147483646 w 78"/>
              <a:gd name="T21" fmla="*/ 2147483646 h 112"/>
              <a:gd name="T22" fmla="*/ 2147483646 w 78"/>
              <a:gd name="T23" fmla="*/ 2147483646 h 112"/>
              <a:gd name="T24" fmla="*/ 2147483646 w 78"/>
              <a:gd name="T25" fmla="*/ 2147483646 h 112"/>
              <a:gd name="T26" fmla="*/ 2147483646 w 78"/>
              <a:gd name="T27" fmla="*/ 2147483646 h 112"/>
              <a:gd name="T28" fmla="*/ 2147483646 w 78"/>
              <a:gd name="T29" fmla="*/ 2147483646 h 112"/>
              <a:gd name="T30" fmla="*/ 2147483646 w 78"/>
              <a:gd name="T31" fmla="*/ 2147483646 h 112"/>
              <a:gd name="T32" fmla="*/ 2147483646 w 78"/>
              <a:gd name="T33" fmla="*/ 2147483646 h 112"/>
              <a:gd name="T34" fmla="*/ 2147483646 w 78"/>
              <a:gd name="T35" fmla="*/ 2147483646 h 112"/>
              <a:gd name="T36" fmla="*/ 2147483646 w 78"/>
              <a:gd name="T37" fmla="*/ 2147483646 h 112"/>
              <a:gd name="T38" fmla="*/ 2147483646 w 78"/>
              <a:gd name="T39" fmla="*/ 2147483646 h 112"/>
              <a:gd name="T40" fmla="*/ 2147483646 w 78"/>
              <a:gd name="T41" fmla="*/ 2147483646 h 112"/>
              <a:gd name="T42" fmla="*/ 2147483646 w 78"/>
              <a:gd name="T43" fmla="*/ 2147483646 h 112"/>
              <a:gd name="T44" fmla="*/ 2147483646 w 78"/>
              <a:gd name="T45" fmla="*/ 2147483646 h 112"/>
              <a:gd name="T46" fmla="*/ 2147483646 w 78"/>
              <a:gd name="T47" fmla="*/ 2147483646 h 112"/>
              <a:gd name="T48" fmla="*/ 2147483646 w 78"/>
              <a:gd name="T49" fmla="*/ 2147483646 h 112"/>
              <a:gd name="T50" fmla="*/ 2147483646 w 78"/>
              <a:gd name="T51" fmla="*/ 2147483646 h 112"/>
              <a:gd name="T52" fmla="*/ 2147483646 w 78"/>
              <a:gd name="T53" fmla="*/ 2147483646 h 112"/>
              <a:gd name="T54" fmla="*/ 2147483646 w 78"/>
              <a:gd name="T55" fmla="*/ 2147483646 h 112"/>
              <a:gd name="T56" fmla="*/ 2147483646 w 78"/>
              <a:gd name="T57" fmla="*/ 2147483646 h 112"/>
              <a:gd name="T58" fmla="*/ 2147483646 w 78"/>
              <a:gd name="T59" fmla="*/ 2147483646 h 112"/>
              <a:gd name="T60" fmla="*/ 2147483646 w 78"/>
              <a:gd name="T61" fmla="*/ 2147483646 h 112"/>
              <a:gd name="T62" fmla="*/ 2147483646 w 78"/>
              <a:gd name="T63" fmla="*/ 2147483646 h 112"/>
              <a:gd name="T64" fmla="*/ 2147483646 w 78"/>
              <a:gd name="T65" fmla="*/ 2147483646 h 112"/>
              <a:gd name="T66" fmla="*/ 2147483646 w 78"/>
              <a:gd name="T67" fmla="*/ 2147483646 h 112"/>
              <a:gd name="T68" fmla="*/ 2147483646 w 78"/>
              <a:gd name="T69" fmla="*/ 2147483646 h 112"/>
              <a:gd name="T70" fmla="*/ 2147483646 w 78"/>
              <a:gd name="T71" fmla="*/ 2147483646 h 112"/>
              <a:gd name="T72" fmla="*/ 2147483646 w 78"/>
              <a:gd name="T73" fmla="*/ 2147483646 h 112"/>
              <a:gd name="T74" fmla="*/ 2147483646 w 78"/>
              <a:gd name="T75" fmla="*/ 2147483646 h 112"/>
              <a:gd name="T76" fmla="*/ 2147483646 w 78"/>
              <a:gd name="T77" fmla="*/ 2147483646 h 11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845173" y="5442996"/>
            <a:ext cx="10501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团队精神的形成并不要求团队成员牺牲自我，相反，挥洒个性、表现特长保证了成员共同完成任务目标，而明确的协作意愿和协作方式则产生了真正的内心动力。</a:t>
            </a:r>
          </a:p>
        </p:txBody>
      </p:sp>
      <p:sp>
        <p:nvSpPr>
          <p:cNvPr id="57" name="矩形 56"/>
          <p:cNvSpPr/>
          <p:nvPr/>
        </p:nvSpPr>
        <p:spPr>
          <a:xfrm>
            <a:off x="589458" y="3430466"/>
            <a:ext cx="12105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000" b="1" dirty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929026" y="3569901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400" b="1" dirty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937246" y="3619922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团队成就</a:t>
            </a:r>
            <a:endParaRPr lang="en-US" altLang="zh-CN" sz="2800" b="1" dirty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630629" y="1089025"/>
            <a:ext cx="3019502" cy="3884894"/>
            <a:chOff x="8426831" y="830229"/>
            <a:chExt cx="3435684" cy="4420354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8508" y="830229"/>
              <a:ext cx="3434007" cy="26911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26831" y="3518660"/>
              <a:ext cx="3435684" cy="1731923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8544559" y="3563838"/>
              <a:ext cx="3139990" cy="1577036"/>
            </a:xfrm>
            <a:prstGeom prst="rect">
              <a:avLst/>
            </a:prstGeom>
          </p:spPr>
        </p:pic>
        <p:sp>
          <p:nvSpPr>
            <p:cNvPr id="52" name="KSO_Shape"/>
            <p:cNvSpPr/>
            <p:nvPr/>
          </p:nvSpPr>
          <p:spPr bwMode="auto">
            <a:xfrm>
              <a:off x="9710773" y="2632833"/>
              <a:ext cx="869477" cy="582550"/>
            </a:xfrm>
            <a:custGeom>
              <a:avLst/>
              <a:gdLst>
                <a:gd name="T0" fmla="*/ 885340 w 6524"/>
                <a:gd name="T1" fmla="*/ 839496 h 4376"/>
                <a:gd name="T2" fmla="*/ 828693 w 6524"/>
                <a:gd name="T3" fmla="*/ 733209 h 4376"/>
                <a:gd name="T4" fmla="*/ 858184 w 6524"/>
                <a:gd name="T5" fmla="*/ 652033 h 4376"/>
                <a:gd name="T6" fmla="*/ 887676 w 6524"/>
                <a:gd name="T7" fmla="*/ 591881 h 4376"/>
                <a:gd name="T8" fmla="*/ 927096 w 6524"/>
                <a:gd name="T9" fmla="*/ 529102 h 4376"/>
                <a:gd name="T10" fmla="*/ 924176 w 6524"/>
                <a:gd name="T11" fmla="*/ 420186 h 4376"/>
                <a:gd name="T12" fmla="*/ 909576 w 6524"/>
                <a:gd name="T13" fmla="*/ 333754 h 4376"/>
                <a:gd name="T14" fmla="*/ 906948 w 6524"/>
                <a:gd name="T15" fmla="*/ 127603 h 4376"/>
                <a:gd name="T16" fmla="*/ 800661 w 6524"/>
                <a:gd name="T17" fmla="*/ 33872 h 4376"/>
                <a:gd name="T18" fmla="*/ 661085 w 6524"/>
                <a:gd name="T19" fmla="*/ 584 h 4376"/>
                <a:gd name="T20" fmla="*/ 510122 w 6524"/>
                <a:gd name="T21" fmla="*/ 41756 h 4376"/>
                <a:gd name="T22" fmla="*/ 417850 w 6524"/>
                <a:gd name="T23" fmla="*/ 149503 h 4376"/>
                <a:gd name="T24" fmla="*/ 409674 w 6524"/>
                <a:gd name="T25" fmla="*/ 359742 h 4376"/>
                <a:gd name="T26" fmla="*/ 397118 w 6524"/>
                <a:gd name="T27" fmla="*/ 436830 h 4376"/>
                <a:gd name="T28" fmla="*/ 420186 w 6524"/>
                <a:gd name="T29" fmla="*/ 571441 h 4376"/>
                <a:gd name="T30" fmla="*/ 465446 w 6524"/>
                <a:gd name="T31" fmla="*/ 597137 h 4376"/>
                <a:gd name="T32" fmla="*/ 510998 w 6524"/>
                <a:gd name="T33" fmla="*/ 762408 h 4376"/>
                <a:gd name="T34" fmla="*/ 427486 w 6524"/>
                <a:gd name="T35" fmla="*/ 869280 h 4376"/>
                <a:gd name="T36" fmla="*/ 56648 w 6524"/>
                <a:gd name="T37" fmla="*/ 1014695 h 4376"/>
                <a:gd name="T38" fmla="*/ 3212 w 6524"/>
                <a:gd name="T39" fmla="*/ 1073679 h 4376"/>
                <a:gd name="T40" fmla="*/ 1334726 w 6524"/>
                <a:gd name="T41" fmla="*/ 1073679 h 4376"/>
                <a:gd name="T42" fmla="*/ 1270779 w 6524"/>
                <a:gd name="T43" fmla="*/ 1009439 h 4376"/>
                <a:gd name="T44" fmla="*/ 1406850 w 6524"/>
                <a:gd name="T45" fmla="*/ 904612 h 4376"/>
                <a:gd name="T46" fmla="*/ 1298227 w 6524"/>
                <a:gd name="T47" fmla="*/ 822560 h 4376"/>
                <a:gd name="T48" fmla="*/ 1324506 w 6524"/>
                <a:gd name="T49" fmla="*/ 770292 h 4376"/>
                <a:gd name="T50" fmla="*/ 1336186 w 6524"/>
                <a:gd name="T51" fmla="*/ 705761 h 4376"/>
                <a:gd name="T52" fmla="*/ 1371518 w 6524"/>
                <a:gd name="T53" fmla="*/ 671305 h 4376"/>
                <a:gd name="T54" fmla="*/ 1378526 w 6524"/>
                <a:gd name="T55" fmla="*/ 581661 h 4376"/>
                <a:gd name="T56" fmla="*/ 1365094 w 6524"/>
                <a:gd name="T57" fmla="*/ 511582 h 4376"/>
                <a:gd name="T58" fmla="*/ 1359838 w 6524"/>
                <a:gd name="T59" fmla="*/ 353902 h 4376"/>
                <a:gd name="T60" fmla="*/ 1265815 w 6524"/>
                <a:gd name="T61" fmla="*/ 286743 h 4376"/>
                <a:gd name="T62" fmla="*/ 1161571 w 6524"/>
                <a:gd name="T63" fmla="*/ 277399 h 4376"/>
                <a:gd name="T64" fmla="*/ 1043896 w 6524"/>
                <a:gd name="T65" fmla="*/ 329374 h 4376"/>
                <a:gd name="T66" fmla="*/ 1002724 w 6524"/>
                <a:gd name="T67" fmla="*/ 442086 h 4376"/>
                <a:gd name="T68" fmla="*/ 1010316 w 6524"/>
                <a:gd name="T69" fmla="*/ 560345 h 4376"/>
                <a:gd name="T70" fmla="*/ 1008564 w 6524"/>
                <a:gd name="T71" fmla="*/ 660793 h 4376"/>
                <a:gd name="T72" fmla="*/ 1045648 w 6524"/>
                <a:gd name="T73" fmla="*/ 699337 h 4376"/>
                <a:gd name="T74" fmla="*/ 1076599 w 6524"/>
                <a:gd name="T75" fmla="*/ 806792 h 4376"/>
                <a:gd name="T76" fmla="*/ 1107551 w 6524"/>
                <a:gd name="T77" fmla="*/ 909284 h 4376"/>
                <a:gd name="T78" fmla="*/ 1318082 w 6524"/>
                <a:gd name="T79" fmla="*/ 999803 h 4376"/>
                <a:gd name="T80" fmla="*/ 1366846 w 6524"/>
                <a:gd name="T81" fmla="*/ 1068131 h 4376"/>
                <a:gd name="T82" fmla="*/ 1666145 w 6524"/>
                <a:gd name="T83" fmla="*/ 1034843 h 4376"/>
                <a:gd name="T84" fmla="*/ 1606285 w 6524"/>
                <a:gd name="T85" fmla="*/ 986663 h 4376"/>
                <a:gd name="T86" fmla="*/ 1881932 w 6524"/>
                <a:gd name="T87" fmla="*/ 971187 h 4376"/>
                <a:gd name="T88" fmla="*/ 1692425 w 6524"/>
                <a:gd name="T89" fmla="*/ 895852 h 4376"/>
                <a:gd name="T90" fmla="*/ 1646873 w 6524"/>
                <a:gd name="T91" fmla="*/ 837160 h 4376"/>
                <a:gd name="T92" fmla="*/ 1666145 w 6524"/>
                <a:gd name="T93" fmla="*/ 787812 h 4376"/>
                <a:gd name="T94" fmla="*/ 1689213 w 6524"/>
                <a:gd name="T95" fmla="*/ 752772 h 4376"/>
                <a:gd name="T96" fmla="*/ 1703813 w 6524"/>
                <a:gd name="T97" fmla="*/ 691161 h 4376"/>
                <a:gd name="T98" fmla="*/ 1691549 w 6524"/>
                <a:gd name="T99" fmla="*/ 638893 h 4376"/>
                <a:gd name="T100" fmla="*/ 1686877 w 6524"/>
                <a:gd name="T101" fmla="*/ 515962 h 4376"/>
                <a:gd name="T102" fmla="*/ 1612709 w 6524"/>
                <a:gd name="T103" fmla="*/ 468950 h 4376"/>
                <a:gd name="T104" fmla="*/ 1509926 w 6524"/>
                <a:gd name="T105" fmla="*/ 478002 h 4376"/>
                <a:gd name="T106" fmla="*/ 1453862 w 6524"/>
                <a:gd name="T107" fmla="*/ 522678 h 4376"/>
                <a:gd name="T108" fmla="*/ 1439554 w 6524"/>
                <a:gd name="T109" fmla="*/ 618161 h 4376"/>
                <a:gd name="T110" fmla="*/ 1437218 w 6524"/>
                <a:gd name="T111" fmla="*/ 679481 h 4376"/>
                <a:gd name="T112" fmla="*/ 1455322 w 6524"/>
                <a:gd name="T113" fmla="*/ 756276 h 4376"/>
                <a:gd name="T114" fmla="*/ 1485398 w 6524"/>
                <a:gd name="T115" fmla="*/ 828692 h 4376"/>
                <a:gd name="T116" fmla="*/ 1457074 w 6524"/>
                <a:gd name="T117" fmla="*/ 891180 h 4376"/>
                <a:gd name="T118" fmla="*/ 1654757 w 6524"/>
                <a:gd name="T119" fmla="*/ 974691 h 4376"/>
                <a:gd name="T120" fmla="*/ 1699725 w 6524"/>
                <a:gd name="T121" fmla="*/ 1038931 h 4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24" h="4376">
                  <a:moveTo>
                    <a:pt x="4032" y="3336"/>
                  </a:moveTo>
                  <a:lnTo>
                    <a:pt x="4032" y="3336"/>
                  </a:lnTo>
                  <a:lnTo>
                    <a:pt x="3856" y="3260"/>
                  </a:lnTo>
                  <a:lnTo>
                    <a:pt x="3674" y="3182"/>
                  </a:lnTo>
                  <a:lnTo>
                    <a:pt x="3492" y="3105"/>
                  </a:lnTo>
                  <a:lnTo>
                    <a:pt x="3315" y="3031"/>
                  </a:lnTo>
                  <a:lnTo>
                    <a:pt x="3118" y="2977"/>
                  </a:lnTo>
                  <a:lnTo>
                    <a:pt x="3103" y="2966"/>
                  </a:lnTo>
                  <a:lnTo>
                    <a:pt x="3089" y="2952"/>
                  </a:lnTo>
                  <a:lnTo>
                    <a:pt x="3075" y="2934"/>
                  </a:lnTo>
                  <a:lnTo>
                    <a:pt x="3060" y="2916"/>
                  </a:lnTo>
                  <a:lnTo>
                    <a:pt x="3046" y="2896"/>
                  </a:lnTo>
                  <a:lnTo>
                    <a:pt x="3032" y="2875"/>
                  </a:lnTo>
                  <a:lnTo>
                    <a:pt x="3019" y="2852"/>
                  </a:lnTo>
                  <a:lnTo>
                    <a:pt x="3006" y="2829"/>
                  </a:lnTo>
                  <a:lnTo>
                    <a:pt x="2981" y="2781"/>
                  </a:lnTo>
                  <a:lnTo>
                    <a:pt x="2958" y="2735"/>
                  </a:lnTo>
                  <a:lnTo>
                    <a:pt x="2921" y="2655"/>
                  </a:lnTo>
                  <a:lnTo>
                    <a:pt x="2795" y="2636"/>
                  </a:lnTo>
                  <a:lnTo>
                    <a:pt x="2797" y="2612"/>
                  </a:lnTo>
                  <a:lnTo>
                    <a:pt x="2801" y="2591"/>
                  </a:lnTo>
                  <a:lnTo>
                    <a:pt x="2806" y="2571"/>
                  </a:lnTo>
                  <a:lnTo>
                    <a:pt x="2813" y="2554"/>
                  </a:lnTo>
                  <a:lnTo>
                    <a:pt x="2820" y="2538"/>
                  </a:lnTo>
                  <a:lnTo>
                    <a:pt x="2829" y="2525"/>
                  </a:lnTo>
                  <a:lnTo>
                    <a:pt x="2838" y="2511"/>
                  </a:lnTo>
                  <a:lnTo>
                    <a:pt x="2847" y="2498"/>
                  </a:lnTo>
                  <a:lnTo>
                    <a:pt x="2868" y="2475"/>
                  </a:lnTo>
                  <a:lnTo>
                    <a:pt x="2878" y="2463"/>
                  </a:lnTo>
                  <a:lnTo>
                    <a:pt x="2888" y="2450"/>
                  </a:lnTo>
                  <a:lnTo>
                    <a:pt x="2897" y="2436"/>
                  </a:lnTo>
                  <a:lnTo>
                    <a:pt x="2906" y="2421"/>
                  </a:lnTo>
                  <a:lnTo>
                    <a:pt x="2913" y="2404"/>
                  </a:lnTo>
                  <a:lnTo>
                    <a:pt x="2921" y="2386"/>
                  </a:lnTo>
                  <a:lnTo>
                    <a:pt x="2926" y="2367"/>
                  </a:lnTo>
                  <a:lnTo>
                    <a:pt x="2930" y="2349"/>
                  </a:lnTo>
                  <a:lnTo>
                    <a:pt x="2933" y="2331"/>
                  </a:lnTo>
                  <a:lnTo>
                    <a:pt x="2935" y="2312"/>
                  </a:lnTo>
                  <a:lnTo>
                    <a:pt x="2937" y="2272"/>
                  </a:lnTo>
                  <a:lnTo>
                    <a:pt x="2939" y="2233"/>
                  </a:lnTo>
                  <a:lnTo>
                    <a:pt x="2942" y="2194"/>
                  </a:lnTo>
                  <a:lnTo>
                    <a:pt x="2944" y="2175"/>
                  </a:lnTo>
                  <a:lnTo>
                    <a:pt x="2947" y="2155"/>
                  </a:lnTo>
                  <a:lnTo>
                    <a:pt x="2951" y="2137"/>
                  </a:lnTo>
                  <a:lnTo>
                    <a:pt x="2956" y="2119"/>
                  </a:lnTo>
                  <a:lnTo>
                    <a:pt x="2963" y="2102"/>
                  </a:lnTo>
                  <a:lnTo>
                    <a:pt x="2971" y="2085"/>
                  </a:lnTo>
                  <a:lnTo>
                    <a:pt x="2977" y="2074"/>
                  </a:lnTo>
                  <a:lnTo>
                    <a:pt x="2984" y="2065"/>
                  </a:lnTo>
                  <a:lnTo>
                    <a:pt x="2993" y="2057"/>
                  </a:lnTo>
                  <a:lnTo>
                    <a:pt x="3002" y="2050"/>
                  </a:lnTo>
                  <a:lnTo>
                    <a:pt x="3011" y="2043"/>
                  </a:lnTo>
                  <a:lnTo>
                    <a:pt x="3021" y="2038"/>
                  </a:lnTo>
                  <a:lnTo>
                    <a:pt x="3040" y="2027"/>
                  </a:lnTo>
                  <a:lnTo>
                    <a:pt x="3061" y="2015"/>
                  </a:lnTo>
                  <a:lnTo>
                    <a:pt x="3081" y="2004"/>
                  </a:lnTo>
                  <a:lnTo>
                    <a:pt x="3090" y="1998"/>
                  </a:lnTo>
                  <a:lnTo>
                    <a:pt x="3098" y="1991"/>
                  </a:lnTo>
                  <a:lnTo>
                    <a:pt x="3106" y="1983"/>
                  </a:lnTo>
                  <a:lnTo>
                    <a:pt x="3113" y="1974"/>
                  </a:lnTo>
                  <a:lnTo>
                    <a:pt x="3119" y="1965"/>
                  </a:lnTo>
                  <a:lnTo>
                    <a:pt x="3125" y="1955"/>
                  </a:lnTo>
                  <a:lnTo>
                    <a:pt x="3137" y="1933"/>
                  </a:lnTo>
                  <a:lnTo>
                    <a:pt x="3147" y="1910"/>
                  </a:lnTo>
                  <a:lnTo>
                    <a:pt x="3155" y="1886"/>
                  </a:lnTo>
                  <a:lnTo>
                    <a:pt x="3163" y="1860"/>
                  </a:lnTo>
                  <a:lnTo>
                    <a:pt x="3169" y="1836"/>
                  </a:lnTo>
                  <a:lnTo>
                    <a:pt x="3175" y="1812"/>
                  </a:lnTo>
                  <a:lnTo>
                    <a:pt x="3179" y="1789"/>
                  </a:lnTo>
                  <a:lnTo>
                    <a:pt x="3186" y="1749"/>
                  </a:lnTo>
                  <a:lnTo>
                    <a:pt x="3192" y="1705"/>
                  </a:lnTo>
                  <a:lnTo>
                    <a:pt x="3196" y="1659"/>
                  </a:lnTo>
                  <a:lnTo>
                    <a:pt x="3197" y="1637"/>
                  </a:lnTo>
                  <a:lnTo>
                    <a:pt x="3198" y="1614"/>
                  </a:lnTo>
                  <a:lnTo>
                    <a:pt x="3197" y="1590"/>
                  </a:lnTo>
                  <a:lnTo>
                    <a:pt x="3196" y="1568"/>
                  </a:lnTo>
                  <a:lnTo>
                    <a:pt x="3194" y="1545"/>
                  </a:lnTo>
                  <a:lnTo>
                    <a:pt x="3191" y="1522"/>
                  </a:lnTo>
                  <a:lnTo>
                    <a:pt x="3186" y="1501"/>
                  </a:lnTo>
                  <a:lnTo>
                    <a:pt x="3181" y="1480"/>
                  </a:lnTo>
                  <a:lnTo>
                    <a:pt x="3174" y="1459"/>
                  </a:lnTo>
                  <a:lnTo>
                    <a:pt x="3165" y="1439"/>
                  </a:lnTo>
                  <a:lnTo>
                    <a:pt x="3155" y="1419"/>
                  </a:lnTo>
                  <a:lnTo>
                    <a:pt x="3146" y="1403"/>
                  </a:lnTo>
                  <a:lnTo>
                    <a:pt x="3138" y="1389"/>
                  </a:lnTo>
                  <a:lnTo>
                    <a:pt x="3131" y="1375"/>
                  </a:lnTo>
                  <a:lnTo>
                    <a:pt x="3124" y="1361"/>
                  </a:lnTo>
                  <a:lnTo>
                    <a:pt x="3119" y="1345"/>
                  </a:lnTo>
                  <a:lnTo>
                    <a:pt x="3114" y="1326"/>
                  </a:lnTo>
                  <a:lnTo>
                    <a:pt x="3111" y="1302"/>
                  </a:lnTo>
                  <a:lnTo>
                    <a:pt x="3110" y="1283"/>
                  </a:lnTo>
                  <a:lnTo>
                    <a:pt x="3109" y="1261"/>
                  </a:lnTo>
                  <a:lnTo>
                    <a:pt x="3110" y="1234"/>
                  </a:lnTo>
                  <a:lnTo>
                    <a:pt x="3111" y="1206"/>
                  </a:lnTo>
                  <a:lnTo>
                    <a:pt x="3115" y="1143"/>
                  </a:lnTo>
                  <a:lnTo>
                    <a:pt x="3120" y="1075"/>
                  </a:lnTo>
                  <a:lnTo>
                    <a:pt x="3133" y="949"/>
                  </a:lnTo>
                  <a:lnTo>
                    <a:pt x="3137" y="901"/>
                  </a:lnTo>
                  <a:lnTo>
                    <a:pt x="3139" y="868"/>
                  </a:lnTo>
                  <a:lnTo>
                    <a:pt x="3140" y="809"/>
                  </a:lnTo>
                  <a:lnTo>
                    <a:pt x="3140" y="751"/>
                  </a:lnTo>
                  <a:lnTo>
                    <a:pt x="3138" y="694"/>
                  </a:lnTo>
                  <a:lnTo>
                    <a:pt x="3135" y="637"/>
                  </a:lnTo>
                  <a:lnTo>
                    <a:pt x="3130" y="580"/>
                  </a:lnTo>
                  <a:lnTo>
                    <a:pt x="3126" y="552"/>
                  </a:lnTo>
                  <a:lnTo>
                    <a:pt x="3122" y="523"/>
                  </a:lnTo>
                  <a:lnTo>
                    <a:pt x="3117" y="495"/>
                  </a:lnTo>
                  <a:lnTo>
                    <a:pt x="3112" y="465"/>
                  </a:lnTo>
                  <a:lnTo>
                    <a:pt x="3106" y="437"/>
                  </a:lnTo>
                  <a:lnTo>
                    <a:pt x="3099" y="408"/>
                  </a:lnTo>
                  <a:lnTo>
                    <a:pt x="3091" y="385"/>
                  </a:lnTo>
                  <a:lnTo>
                    <a:pt x="3081" y="361"/>
                  </a:lnTo>
                  <a:lnTo>
                    <a:pt x="3067" y="333"/>
                  </a:lnTo>
                  <a:lnTo>
                    <a:pt x="3058" y="317"/>
                  </a:lnTo>
                  <a:lnTo>
                    <a:pt x="3049" y="301"/>
                  </a:lnTo>
                  <a:lnTo>
                    <a:pt x="3039" y="286"/>
                  </a:lnTo>
                  <a:lnTo>
                    <a:pt x="3029" y="272"/>
                  </a:lnTo>
                  <a:lnTo>
                    <a:pt x="3017" y="258"/>
                  </a:lnTo>
                  <a:lnTo>
                    <a:pt x="3005" y="244"/>
                  </a:lnTo>
                  <a:lnTo>
                    <a:pt x="2993" y="234"/>
                  </a:lnTo>
                  <a:lnTo>
                    <a:pt x="2979" y="225"/>
                  </a:lnTo>
                  <a:lnTo>
                    <a:pt x="2832" y="200"/>
                  </a:lnTo>
                  <a:lnTo>
                    <a:pt x="2742" y="116"/>
                  </a:lnTo>
                  <a:lnTo>
                    <a:pt x="2707" y="95"/>
                  </a:lnTo>
                  <a:lnTo>
                    <a:pt x="2673" y="78"/>
                  </a:lnTo>
                  <a:lnTo>
                    <a:pt x="2638" y="62"/>
                  </a:lnTo>
                  <a:lnTo>
                    <a:pt x="2604" y="48"/>
                  </a:lnTo>
                  <a:lnTo>
                    <a:pt x="2568" y="36"/>
                  </a:lnTo>
                  <a:lnTo>
                    <a:pt x="2534" y="26"/>
                  </a:lnTo>
                  <a:lnTo>
                    <a:pt x="2500" y="18"/>
                  </a:lnTo>
                  <a:lnTo>
                    <a:pt x="2466" y="11"/>
                  </a:lnTo>
                  <a:lnTo>
                    <a:pt x="2432" y="6"/>
                  </a:lnTo>
                  <a:lnTo>
                    <a:pt x="2397" y="3"/>
                  </a:lnTo>
                  <a:lnTo>
                    <a:pt x="2364" y="1"/>
                  </a:lnTo>
                  <a:lnTo>
                    <a:pt x="2330" y="0"/>
                  </a:lnTo>
                  <a:lnTo>
                    <a:pt x="2297" y="0"/>
                  </a:lnTo>
                  <a:lnTo>
                    <a:pt x="2264" y="2"/>
                  </a:lnTo>
                  <a:lnTo>
                    <a:pt x="2232" y="4"/>
                  </a:lnTo>
                  <a:lnTo>
                    <a:pt x="2199" y="8"/>
                  </a:lnTo>
                  <a:lnTo>
                    <a:pt x="2168" y="13"/>
                  </a:lnTo>
                  <a:lnTo>
                    <a:pt x="2136" y="18"/>
                  </a:lnTo>
                  <a:lnTo>
                    <a:pt x="2106" y="24"/>
                  </a:lnTo>
                  <a:lnTo>
                    <a:pt x="2076" y="31"/>
                  </a:lnTo>
                  <a:lnTo>
                    <a:pt x="2047" y="38"/>
                  </a:lnTo>
                  <a:lnTo>
                    <a:pt x="2018" y="47"/>
                  </a:lnTo>
                  <a:lnTo>
                    <a:pt x="1963" y="63"/>
                  </a:lnTo>
                  <a:lnTo>
                    <a:pt x="1910" y="81"/>
                  </a:lnTo>
                  <a:lnTo>
                    <a:pt x="1861" y="98"/>
                  </a:lnTo>
                  <a:lnTo>
                    <a:pt x="1816" y="117"/>
                  </a:lnTo>
                  <a:lnTo>
                    <a:pt x="1774" y="133"/>
                  </a:lnTo>
                  <a:lnTo>
                    <a:pt x="1747" y="143"/>
                  </a:lnTo>
                  <a:lnTo>
                    <a:pt x="1719" y="155"/>
                  </a:lnTo>
                  <a:lnTo>
                    <a:pt x="1692" y="169"/>
                  </a:lnTo>
                  <a:lnTo>
                    <a:pt x="1667" y="186"/>
                  </a:lnTo>
                  <a:lnTo>
                    <a:pt x="1641" y="203"/>
                  </a:lnTo>
                  <a:lnTo>
                    <a:pt x="1618" y="222"/>
                  </a:lnTo>
                  <a:lnTo>
                    <a:pt x="1595" y="243"/>
                  </a:lnTo>
                  <a:lnTo>
                    <a:pt x="1572" y="267"/>
                  </a:lnTo>
                  <a:lnTo>
                    <a:pt x="1550" y="291"/>
                  </a:lnTo>
                  <a:lnTo>
                    <a:pt x="1530" y="318"/>
                  </a:lnTo>
                  <a:lnTo>
                    <a:pt x="1510" y="346"/>
                  </a:lnTo>
                  <a:lnTo>
                    <a:pt x="1492" y="376"/>
                  </a:lnTo>
                  <a:lnTo>
                    <a:pt x="1475" y="408"/>
                  </a:lnTo>
                  <a:lnTo>
                    <a:pt x="1460" y="441"/>
                  </a:lnTo>
                  <a:lnTo>
                    <a:pt x="1444" y="476"/>
                  </a:lnTo>
                  <a:lnTo>
                    <a:pt x="1431" y="512"/>
                  </a:lnTo>
                  <a:lnTo>
                    <a:pt x="1419" y="550"/>
                  </a:lnTo>
                  <a:lnTo>
                    <a:pt x="1408" y="589"/>
                  </a:lnTo>
                  <a:lnTo>
                    <a:pt x="1398" y="631"/>
                  </a:lnTo>
                  <a:lnTo>
                    <a:pt x="1390" y="673"/>
                  </a:lnTo>
                  <a:lnTo>
                    <a:pt x="1383" y="717"/>
                  </a:lnTo>
                  <a:lnTo>
                    <a:pt x="1377" y="763"/>
                  </a:lnTo>
                  <a:lnTo>
                    <a:pt x="1373" y="809"/>
                  </a:lnTo>
                  <a:lnTo>
                    <a:pt x="1371" y="857"/>
                  </a:lnTo>
                  <a:lnTo>
                    <a:pt x="1371" y="907"/>
                  </a:lnTo>
                  <a:lnTo>
                    <a:pt x="1372" y="958"/>
                  </a:lnTo>
                  <a:lnTo>
                    <a:pt x="1374" y="1010"/>
                  </a:lnTo>
                  <a:lnTo>
                    <a:pt x="1378" y="1064"/>
                  </a:lnTo>
                  <a:lnTo>
                    <a:pt x="1385" y="1119"/>
                  </a:lnTo>
                  <a:lnTo>
                    <a:pt x="1393" y="1176"/>
                  </a:lnTo>
                  <a:lnTo>
                    <a:pt x="1403" y="1232"/>
                  </a:lnTo>
                  <a:lnTo>
                    <a:pt x="1414" y="1291"/>
                  </a:lnTo>
                  <a:lnTo>
                    <a:pt x="1417" y="1311"/>
                  </a:lnTo>
                  <a:lnTo>
                    <a:pt x="1418" y="1330"/>
                  </a:lnTo>
                  <a:lnTo>
                    <a:pt x="1417" y="1346"/>
                  </a:lnTo>
                  <a:lnTo>
                    <a:pt x="1415" y="1362"/>
                  </a:lnTo>
                  <a:lnTo>
                    <a:pt x="1411" y="1377"/>
                  </a:lnTo>
                  <a:lnTo>
                    <a:pt x="1406" y="1392"/>
                  </a:lnTo>
                  <a:lnTo>
                    <a:pt x="1400" y="1405"/>
                  </a:lnTo>
                  <a:lnTo>
                    <a:pt x="1394" y="1418"/>
                  </a:lnTo>
                  <a:lnTo>
                    <a:pt x="1382" y="1441"/>
                  </a:lnTo>
                  <a:lnTo>
                    <a:pt x="1369" y="1464"/>
                  </a:lnTo>
                  <a:lnTo>
                    <a:pt x="1365" y="1474"/>
                  </a:lnTo>
                  <a:lnTo>
                    <a:pt x="1362" y="1485"/>
                  </a:lnTo>
                  <a:lnTo>
                    <a:pt x="1360" y="1496"/>
                  </a:lnTo>
                  <a:lnTo>
                    <a:pt x="1360" y="1507"/>
                  </a:lnTo>
                  <a:lnTo>
                    <a:pt x="1364" y="1563"/>
                  </a:lnTo>
                  <a:lnTo>
                    <a:pt x="1369" y="1631"/>
                  </a:lnTo>
                  <a:lnTo>
                    <a:pt x="1372" y="1668"/>
                  </a:lnTo>
                  <a:lnTo>
                    <a:pt x="1376" y="1706"/>
                  </a:lnTo>
                  <a:lnTo>
                    <a:pt x="1382" y="1746"/>
                  </a:lnTo>
                  <a:lnTo>
                    <a:pt x="1387" y="1784"/>
                  </a:lnTo>
                  <a:lnTo>
                    <a:pt x="1395" y="1823"/>
                  </a:lnTo>
                  <a:lnTo>
                    <a:pt x="1403" y="1859"/>
                  </a:lnTo>
                  <a:lnTo>
                    <a:pt x="1413" y="1895"/>
                  </a:lnTo>
                  <a:lnTo>
                    <a:pt x="1419" y="1911"/>
                  </a:lnTo>
                  <a:lnTo>
                    <a:pt x="1425" y="1927"/>
                  </a:lnTo>
                  <a:lnTo>
                    <a:pt x="1432" y="1942"/>
                  </a:lnTo>
                  <a:lnTo>
                    <a:pt x="1439" y="1957"/>
                  </a:lnTo>
                  <a:lnTo>
                    <a:pt x="1447" y="1971"/>
                  </a:lnTo>
                  <a:lnTo>
                    <a:pt x="1456" y="1983"/>
                  </a:lnTo>
                  <a:lnTo>
                    <a:pt x="1465" y="1994"/>
                  </a:lnTo>
                  <a:lnTo>
                    <a:pt x="1475" y="2005"/>
                  </a:lnTo>
                  <a:lnTo>
                    <a:pt x="1485" y="2014"/>
                  </a:lnTo>
                  <a:lnTo>
                    <a:pt x="1496" y="2022"/>
                  </a:lnTo>
                  <a:lnTo>
                    <a:pt x="1504" y="2026"/>
                  </a:lnTo>
                  <a:lnTo>
                    <a:pt x="1516" y="2030"/>
                  </a:lnTo>
                  <a:lnTo>
                    <a:pt x="1550" y="2038"/>
                  </a:lnTo>
                  <a:lnTo>
                    <a:pt x="1580" y="2045"/>
                  </a:lnTo>
                  <a:lnTo>
                    <a:pt x="1591" y="2046"/>
                  </a:lnTo>
                  <a:lnTo>
                    <a:pt x="1593" y="2046"/>
                  </a:lnTo>
                  <a:lnTo>
                    <a:pt x="1594" y="2045"/>
                  </a:lnTo>
                  <a:lnTo>
                    <a:pt x="1629" y="2421"/>
                  </a:lnTo>
                  <a:lnTo>
                    <a:pt x="1635" y="2436"/>
                  </a:lnTo>
                  <a:lnTo>
                    <a:pt x="1642" y="2450"/>
                  </a:lnTo>
                  <a:lnTo>
                    <a:pt x="1650" y="2462"/>
                  </a:lnTo>
                  <a:lnTo>
                    <a:pt x="1658" y="2473"/>
                  </a:lnTo>
                  <a:lnTo>
                    <a:pt x="1677" y="2493"/>
                  </a:lnTo>
                  <a:lnTo>
                    <a:pt x="1695" y="2514"/>
                  </a:lnTo>
                  <a:lnTo>
                    <a:pt x="1704" y="2524"/>
                  </a:lnTo>
                  <a:lnTo>
                    <a:pt x="1713" y="2536"/>
                  </a:lnTo>
                  <a:lnTo>
                    <a:pt x="1721" y="2548"/>
                  </a:lnTo>
                  <a:lnTo>
                    <a:pt x="1730" y="2561"/>
                  </a:lnTo>
                  <a:lnTo>
                    <a:pt x="1738" y="2575"/>
                  </a:lnTo>
                  <a:lnTo>
                    <a:pt x="1744" y="2593"/>
                  </a:lnTo>
                  <a:lnTo>
                    <a:pt x="1750" y="2611"/>
                  </a:lnTo>
                  <a:lnTo>
                    <a:pt x="1754" y="2631"/>
                  </a:lnTo>
                  <a:lnTo>
                    <a:pt x="1661" y="2655"/>
                  </a:lnTo>
                  <a:lnTo>
                    <a:pt x="1623" y="2735"/>
                  </a:lnTo>
                  <a:lnTo>
                    <a:pt x="1601" y="2781"/>
                  </a:lnTo>
                  <a:lnTo>
                    <a:pt x="1575" y="2829"/>
                  </a:lnTo>
                  <a:lnTo>
                    <a:pt x="1563" y="2852"/>
                  </a:lnTo>
                  <a:lnTo>
                    <a:pt x="1549" y="2875"/>
                  </a:lnTo>
                  <a:lnTo>
                    <a:pt x="1536" y="2896"/>
                  </a:lnTo>
                  <a:lnTo>
                    <a:pt x="1522" y="2916"/>
                  </a:lnTo>
                  <a:lnTo>
                    <a:pt x="1507" y="2934"/>
                  </a:lnTo>
                  <a:lnTo>
                    <a:pt x="1493" y="2952"/>
                  </a:lnTo>
                  <a:lnTo>
                    <a:pt x="1478" y="2966"/>
                  </a:lnTo>
                  <a:lnTo>
                    <a:pt x="1464" y="2977"/>
                  </a:lnTo>
                  <a:lnTo>
                    <a:pt x="1266" y="3031"/>
                  </a:lnTo>
                  <a:lnTo>
                    <a:pt x="1089" y="3105"/>
                  </a:lnTo>
                  <a:lnTo>
                    <a:pt x="908" y="3182"/>
                  </a:lnTo>
                  <a:lnTo>
                    <a:pt x="726" y="3260"/>
                  </a:lnTo>
                  <a:lnTo>
                    <a:pt x="549" y="3336"/>
                  </a:lnTo>
                  <a:lnTo>
                    <a:pt x="509" y="3352"/>
                  </a:lnTo>
                  <a:lnTo>
                    <a:pt x="469" y="3367"/>
                  </a:lnTo>
                  <a:lnTo>
                    <a:pt x="386" y="3396"/>
                  </a:lnTo>
                  <a:lnTo>
                    <a:pt x="346" y="3410"/>
                  </a:lnTo>
                  <a:lnTo>
                    <a:pt x="306" y="3424"/>
                  </a:lnTo>
                  <a:lnTo>
                    <a:pt x="267" y="3440"/>
                  </a:lnTo>
                  <a:lnTo>
                    <a:pt x="229" y="3457"/>
                  </a:lnTo>
                  <a:lnTo>
                    <a:pt x="194" y="3475"/>
                  </a:lnTo>
                  <a:lnTo>
                    <a:pt x="175" y="3485"/>
                  </a:lnTo>
                  <a:lnTo>
                    <a:pt x="159" y="3495"/>
                  </a:lnTo>
                  <a:lnTo>
                    <a:pt x="143" y="3507"/>
                  </a:lnTo>
                  <a:lnTo>
                    <a:pt x="127" y="3518"/>
                  </a:lnTo>
                  <a:lnTo>
                    <a:pt x="111" y="3530"/>
                  </a:lnTo>
                  <a:lnTo>
                    <a:pt x="97" y="3543"/>
                  </a:lnTo>
                  <a:lnTo>
                    <a:pt x="83" y="3556"/>
                  </a:lnTo>
                  <a:lnTo>
                    <a:pt x="71" y="3571"/>
                  </a:lnTo>
                  <a:lnTo>
                    <a:pt x="59" y="3586"/>
                  </a:lnTo>
                  <a:lnTo>
                    <a:pt x="46" y="3602"/>
                  </a:lnTo>
                  <a:lnTo>
                    <a:pt x="36" y="3619"/>
                  </a:lnTo>
                  <a:lnTo>
                    <a:pt x="27" y="3637"/>
                  </a:lnTo>
                  <a:lnTo>
                    <a:pt x="18" y="3657"/>
                  </a:lnTo>
                  <a:lnTo>
                    <a:pt x="11" y="3677"/>
                  </a:lnTo>
                  <a:lnTo>
                    <a:pt x="10" y="3742"/>
                  </a:lnTo>
                  <a:lnTo>
                    <a:pt x="9" y="3821"/>
                  </a:lnTo>
                  <a:lnTo>
                    <a:pt x="4" y="4009"/>
                  </a:lnTo>
                  <a:lnTo>
                    <a:pt x="1" y="4204"/>
                  </a:lnTo>
                  <a:lnTo>
                    <a:pt x="0" y="4296"/>
                  </a:lnTo>
                  <a:lnTo>
                    <a:pt x="1" y="4376"/>
                  </a:lnTo>
                  <a:lnTo>
                    <a:pt x="4581" y="4376"/>
                  </a:lnTo>
                  <a:lnTo>
                    <a:pt x="4581" y="4296"/>
                  </a:lnTo>
                  <a:lnTo>
                    <a:pt x="4581" y="4204"/>
                  </a:lnTo>
                  <a:lnTo>
                    <a:pt x="4577" y="4009"/>
                  </a:lnTo>
                  <a:lnTo>
                    <a:pt x="4573" y="3821"/>
                  </a:lnTo>
                  <a:lnTo>
                    <a:pt x="4571" y="3742"/>
                  </a:lnTo>
                  <a:lnTo>
                    <a:pt x="4571" y="3677"/>
                  </a:lnTo>
                  <a:lnTo>
                    <a:pt x="4563" y="3657"/>
                  </a:lnTo>
                  <a:lnTo>
                    <a:pt x="4555" y="3637"/>
                  </a:lnTo>
                  <a:lnTo>
                    <a:pt x="4545" y="3619"/>
                  </a:lnTo>
                  <a:lnTo>
                    <a:pt x="4535" y="3602"/>
                  </a:lnTo>
                  <a:lnTo>
                    <a:pt x="4523" y="3586"/>
                  </a:lnTo>
                  <a:lnTo>
                    <a:pt x="4511" y="3571"/>
                  </a:lnTo>
                  <a:lnTo>
                    <a:pt x="4498" y="3556"/>
                  </a:lnTo>
                  <a:lnTo>
                    <a:pt x="4484" y="3543"/>
                  </a:lnTo>
                  <a:lnTo>
                    <a:pt x="4470" y="3530"/>
                  </a:lnTo>
                  <a:lnTo>
                    <a:pt x="4454" y="3518"/>
                  </a:lnTo>
                  <a:lnTo>
                    <a:pt x="4439" y="3507"/>
                  </a:lnTo>
                  <a:lnTo>
                    <a:pt x="4423" y="3495"/>
                  </a:lnTo>
                  <a:lnTo>
                    <a:pt x="4406" y="3485"/>
                  </a:lnTo>
                  <a:lnTo>
                    <a:pt x="4388" y="3475"/>
                  </a:lnTo>
                  <a:lnTo>
                    <a:pt x="4352" y="3457"/>
                  </a:lnTo>
                  <a:lnTo>
                    <a:pt x="4314" y="3440"/>
                  </a:lnTo>
                  <a:lnTo>
                    <a:pt x="4275" y="3424"/>
                  </a:lnTo>
                  <a:lnTo>
                    <a:pt x="4235" y="3410"/>
                  </a:lnTo>
                  <a:lnTo>
                    <a:pt x="4195" y="3396"/>
                  </a:lnTo>
                  <a:lnTo>
                    <a:pt x="4113" y="3367"/>
                  </a:lnTo>
                  <a:lnTo>
                    <a:pt x="4073" y="3352"/>
                  </a:lnTo>
                  <a:lnTo>
                    <a:pt x="4032" y="3336"/>
                  </a:lnTo>
                  <a:close/>
                  <a:moveTo>
                    <a:pt x="5329" y="3316"/>
                  </a:moveTo>
                  <a:lnTo>
                    <a:pt x="5329" y="3316"/>
                  </a:lnTo>
                  <a:lnTo>
                    <a:pt x="5202" y="3262"/>
                  </a:lnTo>
                  <a:lnTo>
                    <a:pt x="5073" y="3206"/>
                  </a:lnTo>
                  <a:lnTo>
                    <a:pt x="4943" y="3151"/>
                  </a:lnTo>
                  <a:lnTo>
                    <a:pt x="4818" y="3098"/>
                  </a:lnTo>
                  <a:lnTo>
                    <a:pt x="4677" y="3060"/>
                  </a:lnTo>
                  <a:lnTo>
                    <a:pt x="4666" y="3052"/>
                  </a:lnTo>
                  <a:lnTo>
                    <a:pt x="4656" y="3042"/>
                  </a:lnTo>
                  <a:lnTo>
                    <a:pt x="4645" y="3030"/>
                  </a:lnTo>
                  <a:lnTo>
                    <a:pt x="4635" y="3017"/>
                  </a:lnTo>
                  <a:lnTo>
                    <a:pt x="4625" y="3002"/>
                  </a:lnTo>
                  <a:lnTo>
                    <a:pt x="4616" y="2987"/>
                  </a:lnTo>
                  <a:lnTo>
                    <a:pt x="4596" y="2955"/>
                  </a:lnTo>
                  <a:lnTo>
                    <a:pt x="4579" y="2920"/>
                  </a:lnTo>
                  <a:lnTo>
                    <a:pt x="4563" y="2887"/>
                  </a:lnTo>
                  <a:lnTo>
                    <a:pt x="4536" y="2830"/>
                  </a:lnTo>
                  <a:lnTo>
                    <a:pt x="4446" y="2817"/>
                  </a:lnTo>
                  <a:lnTo>
                    <a:pt x="4448" y="2800"/>
                  </a:lnTo>
                  <a:lnTo>
                    <a:pt x="4450" y="2784"/>
                  </a:lnTo>
                  <a:lnTo>
                    <a:pt x="4454" y="2770"/>
                  </a:lnTo>
                  <a:lnTo>
                    <a:pt x="4459" y="2758"/>
                  </a:lnTo>
                  <a:lnTo>
                    <a:pt x="4465" y="2747"/>
                  </a:lnTo>
                  <a:lnTo>
                    <a:pt x="4471" y="2737"/>
                  </a:lnTo>
                  <a:lnTo>
                    <a:pt x="4477" y="2728"/>
                  </a:lnTo>
                  <a:lnTo>
                    <a:pt x="4484" y="2718"/>
                  </a:lnTo>
                  <a:lnTo>
                    <a:pt x="4498" y="2702"/>
                  </a:lnTo>
                  <a:lnTo>
                    <a:pt x="4512" y="2684"/>
                  </a:lnTo>
                  <a:lnTo>
                    <a:pt x="4519" y="2674"/>
                  </a:lnTo>
                  <a:lnTo>
                    <a:pt x="4525" y="2664"/>
                  </a:lnTo>
                  <a:lnTo>
                    <a:pt x="4532" y="2651"/>
                  </a:lnTo>
                  <a:lnTo>
                    <a:pt x="4536" y="2638"/>
                  </a:lnTo>
                  <a:lnTo>
                    <a:pt x="4540" y="2625"/>
                  </a:lnTo>
                  <a:lnTo>
                    <a:pt x="4543" y="2612"/>
                  </a:lnTo>
                  <a:lnTo>
                    <a:pt x="4545" y="2599"/>
                  </a:lnTo>
                  <a:lnTo>
                    <a:pt x="4546" y="2586"/>
                  </a:lnTo>
                  <a:lnTo>
                    <a:pt x="4548" y="2557"/>
                  </a:lnTo>
                  <a:lnTo>
                    <a:pt x="4549" y="2530"/>
                  </a:lnTo>
                  <a:lnTo>
                    <a:pt x="4551" y="2501"/>
                  </a:lnTo>
                  <a:lnTo>
                    <a:pt x="4553" y="2488"/>
                  </a:lnTo>
                  <a:lnTo>
                    <a:pt x="4555" y="2474"/>
                  </a:lnTo>
                  <a:lnTo>
                    <a:pt x="4558" y="2461"/>
                  </a:lnTo>
                  <a:lnTo>
                    <a:pt x="4562" y="2449"/>
                  </a:lnTo>
                  <a:lnTo>
                    <a:pt x="4566" y="2436"/>
                  </a:lnTo>
                  <a:lnTo>
                    <a:pt x="4572" y="2424"/>
                  </a:lnTo>
                  <a:lnTo>
                    <a:pt x="4576" y="2417"/>
                  </a:lnTo>
                  <a:lnTo>
                    <a:pt x="4581" y="2410"/>
                  </a:lnTo>
                  <a:lnTo>
                    <a:pt x="4587" y="2404"/>
                  </a:lnTo>
                  <a:lnTo>
                    <a:pt x="4593" y="2399"/>
                  </a:lnTo>
                  <a:lnTo>
                    <a:pt x="4608" y="2390"/>
                  </a:lnTo>
                  <a:lnTo>
                    <a:pt x="4622" y="2383"/>
                  </a:lnTo>
                  <a:lnTo>
                    <a:pt x="4636" y="2375"/>
                  </a:lnTo>
                  <a:lnTo>
                    <a:pt x="4650" y="2366"/>
                  </a:lnTo>
                  <a:lnTo>
                    <a:pt x="4656" y="2362"/>
                  </a:lnTo>
                  <a:lnTo>
                    <a:pt x="4662" y="2357"/>
                  </a:lnTo>
                  <a:lnTo>
                    <a:pt x="4668" y="2351"/>
                  </a:lnTo>
                  <a:lnTo>
                    <a:pt x="4674" y="2345"/>
                  </a:lnTo>
                  <a:lnTo>
                    <a:pt x="4682" y="2331"/>
                  </a:lnTo>
                  <a:lnTo>
                    <a:pt x="4690" y="2316"/>
                  </a:lnTo>
                  <a:lnTo>
                    <a:pt x="4697" y="2299"/>
                  </a:lnTo>
                  <a:lnTo>
                    <a:pt x="4703" y="2281"/>
                  </a:lnTo>
                  <a:lnTo>
                    <a:pt x="4709" y="2264"/>
                  </a:lnTo>
                  <a:lnTo>
                    <a:pt x="4713" y="2246"/>
                  </a:lnTo>
                  <a:lnTo>
                    <a:pt x="4720" y="2213"/>
                  </a:lnTo>
                  <a:lnTo>
                    <a:pt x="4725" y="2184"/>
                  </a:lnTo>
                  <a:lnTo>
                    <a:pt x="4729" y="2153"/>
                  </a:lnTo>
                  <a:lnTo>
                    <a:pt x="4732" y="2121"/>
                  </a:lnTo>
                  <a:lnTo>
                    <a:pt x="4733" y="2088"/>
                  </a:lnTo>
                  <a:lnTo>
                    <a:pt x="4733" y="2071"/>
                  </a:lnTo>
                  <a:lnTo>
                    <a:pt x="4732" y="2055"/>
                  </a:lnTo>
                  <a:lnTo>
                    <a:pt x="4731" y="2039"/>
                  </a:lnTo>
                  <a:lnTo>
                    <a:pt x="4728" y="2024"/>
                  </a:lnTo>
                  <a:lnTo>
                    <a:pt x="4725" y="2007"/>
                  </a:lnTo>
                  <a:lnTo>
                    <a:pt x="4721" y="1992"/>
                  </a:lnTo>
                  <a:lnTo>
                    <a:pt x="4716" y="1978"/>
                  </a:lnTo>
                  <a:lnTo>
                    <a:pt x="4710" y="1964"/>
                  </a:lnTo>
                  <a:lnTo>
                    <a:pt x="4703" y="1950"/>
                  </a:lnTo>
                  <a:lnTo>
                    <a:pt x="4697" y="1937"/>
                  </a:lnTo>
                  <a:lnTo>
                    <a:pt x="4686" y="1918"/>
                  </a:lnTo>
                  <a:lnTo>
                    <a:pt x="4682" y="1908"/>
                  </a:lnTo>
                  <a:lnTo>
                    <a:pt x="4678" y="1897"/>
                  </a:lnTo>
                  <a:lnTo>
                    <a:pt x="4675" y="1883"/>
                  </a:lnTo>
                  <a:lnTo>
                    <a:pt x="4672" y="1865"/>
                  </a:lnTo>
                  <a:lnTo>
                    <a:pt x="4671" y="1852"/>
                  </a:lnTo>
                  <a:lnTo>
                    <a:pt x="4671" y="1836"/>
                  </a:lnTo>
                  <a:lnTo>
                    <a:pt x="4672" y="1797"/>
                  </a:lnTo>
                  <a:lnTo>
                    <a:pt x="4675" y="1752"/>
                  </a:lnTo>
                  <a:lnTo>
                    <a:pt x="4679" y="1704"/>
                  </a:lnTo>
                  <a:lnTo>
                    <a:pt x="4687" y="1615"/>
                  </a:lnTo>
                  <a:lnTo>
                    <a:pt x="4690" y="1580"/>
                  </a:lnTo>
                  <a:lnTo>
                    <a:pt x="4691" y="1557"/>
                  </a:lnTo>
                  <a:lnTo>
                    <a:pt x="4692" y="1514"/>
                  </a:lnTo>
                  <a:lnTo>
                    <a:pt x="4692" y="1473"/>
                  </a:lnTo>
                  <a:lnTo>
                    <a:pt x="4691" y="1432"/>
                  </a:lnTo>
                  <a:lnTo>
                    <a:pt x="4689" y="1392"/>
                  </a:lnTo>
                  <a:lnTo>
                    <a:pt x="4685" y="1351"/>
                  </a:lnTo>
                  <a:lnTo>
                    <a:pt x="4680" y="1310"/>
                  </a:lnTo>
                  <a:lnTo>
                    <a:pt x="4673" y="1270"/>
                  </a:lnTo>
                  <a:lnTo>
                    <a:pt x="4663" y="1228"/>
                  </a:lnTo>
                  <a:lnTo>
                    <a:pt x="4657" y="1212"/>
                  </a:lnTo>
                  <a:lnTo>
                    <a:pt x="4650" y="1195"/>
                  </a:lnTo>
                  <a:lnTo>
                    <a:pt x="4640" y="1175"/>
                  </a:lnTo>
                  <a:lnTo>
                    <a:pt x="4628" y="1152"/>
                  </a:lnTo>
                  <a:lnTo>
                    <a:pt x="4621" y="1142"/>
                  </a:lnTo>
                  <a:lnTo>
                    <a:pt x="4613" y="1131"/>
                  </a:lnTo>
                  <a:lnTo>
                    <a:pt x="4605" y="1121"/>
                  </a:lnTo>
                  <a:lnTo>
                    <a:pt x="4596" y="1112"/>
                  </a:lnTo>
                  <a:lnTo>
                    <a:pt x="4587" y="1105"/>
                  </a:lnTo>
                  <a:lnTo>
                    <a:pt x="4577" y="1097"/>
                  </a:lnTo>
                  <a:lnTo>
                    <a:pt x="4473" y="1080"/>
                  </a:lnTo>
                  <a:lnTo>
                    <a:pt x="4408" y="1020"/>
                  </a:lnTo>
                  <a:lnTo>
                    <a:pt x="4383" y="1006"/>
                  </a:lnTo>
                  <a:lnTo>
                    <a:pt x="4359" y="993"/>
                  </a:lnTo>
                  <a:lnTo>
                    <a:pt x="4335" y="982"/>
                  </a:lnTo>
                  <a:lnTo>
                    <a:pt x="4310" y="972"/>
                  </a:lnTo>
                  <a:lnTo>
                    <a:pt x="4285" y="964"/>
                  </a:lnTo>
                  <a:lnTo>
                    <a:pt x="4261" y="956"/>
                  </a:lnTo>
                  <a:lnTo>
                    <a:pt x="4236" y="950"/>
                  </a:lnTo>
                  <a:lnTo>
                    <a:pt x="4212" y="946"/>
                  </a:lnTo>
                  <a:lnTo>
                    <a:pt x="4188" y="942"/>
                  </a:lnTo>
                  <a:lnTo>
                    <a:pt x="4163" y="940"/>
                  </a:lnTo>
                  <a:lnTo>
                    <a:pt x="4139" y="938"/>
                  </a:lnTo>
                  <a:lnTo>
                    <a:pt x="4115" y="937"/>
                  </a:lnTo>
                  <a:lnTo>
                    <a:pt x="4091" y="938"/>
                  </a:lnTo>
                  <a:lnTo>
                    <a:pt x="4068" y="939"/>
                  </a:lnTo>
                  <a:lnTo>
                    <a:pt x="4045" y="941"/>
                  </a:lnTo>
                  <a:lnTo>
                    <a:pt x="4022" y="943"/>
                  </a:lnTo>
                  <a:lnTo>
                    <a:pt x="3999" y="946"/>
                  </a:lnTo>
                  <a:lnTo>
                    <a:pt x="3978" y="950"/>
                  </a:lnTo>
                  <a:lnTo>
                    <a:pt x="3934" y="959"/>
                  </a:lnTo>
                  <a:lnTo>
                    <a:pt x="3892" y="971"/>
                  </a:lnTo>
                  <a:lnTo>
                    <a:pt x="3853" y="983"/>
                  </a:lnTo>
                  <a:lnTo>
                    <a:pt x="3815" y="995"/>
                  </a:lnTo>
                  <a:lnTo>
                    <a:pt x="3781" y="1008"/>
                  </a:lnTo>
                  <a:lnTo>
                    <a:pt x="3719" y="1033"/>
                  </a:lnTo>
                  <a:lnTo>
                    <a:pt x="3699" y="1040"/>
                  </a:lnTo>
                  <a:lnTo>
                    <a:pt x="3679" y="1049"/>
                  </a:lnTo>
                  <a:lnTo>
                    <a:pt x="3661" y="1059"/>
                  </a:lnTo>
                  <a:lnTo>
                    <a:pt x="3642" y="1070"/>
                  </a:lnTo>
                  <a:lnTo>
                    <a:pt x="3625" y="1082"/>
                  </a:lnTo>
                  <a:lnTo>
                    <a:pt x="3607" y="1096"/>
                  </a:lnTo>
                  <a:lnTo>
                    <a:pt x="3590" y="1112"/>
                  </a:lnTo>
                  <a:lnTo>
                    <a:pt x="3575" y="1128"/>
                  </a:lnTo>
                  <a:lnTo>
                    <a:pt x="3560" y="1145"/>
                  </a:lnTo>
                  <a:lnTo>
                    <a:pt x="3544" y="1164"/>
                  </a:lnTo>
                  <a:lnTo>
                    <a:pt x="3531" y="1185"/>
                  </a:lnTo>
                  <a:lnTo>
                    <a:pt x="3518" y="1206"/>
                  </a:lnTo>
                  <a:lnTo>
                    <a:pt x="3506" y="1228"/>
                  </a:lnTo>
                  <a:lnTo>
                    <a:pt x="3495" y="1252"/>
                  </a:lnTo>
                  <a:lnTo>
                    <a:pt x="3484" y="1277"/>
                  </a:lnTo>
                  <a:lnTo>
                    <a:pt x="3474" y="1302"/>
                  </a:lnTo>
                  <a:lnTo>
                    <a:pt x="3465" y="1330"/>
                  </a:lnTo>
                  <a:lnTo>
                    <a:pt x="3457" y="1358"/>
                  </a:lnTo>
                  <a:lnTo>
                    <a:pt x="3451" y="1388"/>
                  </a:lnTo>
                  <a:lnTo>
                    <a:pt x="3445" y="1417"/>
                  </a:lnTo>
                  <a:lnTo>
                    <a:pt x="3440" y="1448"/>
                  </a:lnTo>
                  <a:lnTo>
                    <a:pt x="3436" y="1481"/>
                  </a:lnTo>
                  <a:lnTo>
                    <a:pt x="3434" y="1514"/>
                  </a:lnTo>
                  <a:lnTo>
                    <a:pt x="3432" y="1549"/>
                  </a:lnTo>
                  <a:lnTo>
                    <a:pt x="3432" y="1584"/>
                  </a:lnTo>
                  <a:lnTo>
                    <a:pt x="3432" y="1621"/>
                  </a:lnTo>
                  <a:lnTo>
                    <a:pt x="3434" y="1658"/>
                  </a:lnTo>
                  <a:lnTo>
                    <a:pt x="3437" y="1696"/>
                  </a:lnTo>
                  <a:lnTo>
                    <a:pt x="3442" y="1735"/>
                  </a:lnTo>
                  <a:lnTo>
                    <a:pt x="3447" y="1775"/>
                  </a:lnTo>
                  <a:lnTo>
                    <a:pt x="3454" y="1817"/>
                  </a:lnTo>
                  <a:lnTo>
                    <a:pt x="3462" y="1858"/>
                  </a:lnTo>
                  <a:lnTo>
                    <a:pt x="3464" y="1872"/>
                  </a:lnTo>
                  <a:lnTo>
                    <a:pt x="3465" y="1886"/>
                  </a:lnTo>
                  <a:lnTo>
                    <a:pt x="3464" y="1898"/>
                  </a:lnTo>
                  <a:lnTo>
                    <a:pt x="3462" y="1909"/>
                  </a:lnTo>
                  <a:lnTo>
                    <a:pt x="3460" y="1919"/>
                  </a:lnTo>
                  <a:lnTo>
                    <a:pt x="3456" y="1929"/>
                  </a:lnTo>
                  <a:lnTo>
                    <a:pt x="3448" y="1949"/>
                  </a:lnTo>
                  <a:lnTo>
                    <a:pt x="3439" y="1965"/>
                  </a:lnTo>
                  <a:lnTo>
                    <a:pt x="3431" y="1981"/>
                  </a:lnTo>
                  <a:lnTo>
                    <a:pt x="3428" y="1988"/>
                  </a:lnTo>
                  <a:lnTo>
                    <a:pt x="3425" y="1996"/>
                  </a:lnTo>
                  <a:lnTo>
                    <a:pt x="3424" y="2004"/>
                  </a:lnTo>
                  <a:lnTo>
                    <a:pt x="3424" y="2011"/>
                  </a:lnTo>
                  <a:lnTo>
                    <a:pt x="3431" y="2101"/>
                  </a:lnTo>
                  <a:lnTo>
                    <a:pt x="3435" y="2153"/>
                  </a:lnTo>
                  <a:lnTo>
                    <a:pt x="3439" y="2182"/>
                  </a:lnTo>
                  <a:lnTo>
                    <a:pt x="3443" y="2209"/>
                  </a:lnTo>
                  <a:lnTo>
                    <a:pt x="3448" y="2237"/>
                  </a:lnTo>
                  <a:lnTo>
                    <a:pt x="3454" y="2263"/>
                  </a:lnTo>
                  <a:lnTo>
                    <a:pt x="3461" y="2288"/>
                  </a:lnTo>
                  <a:lnTo>
                    <a:pt x="3470" y="2312"/>
                  </a:lnTo>
                  <a:lnTo>
                    <a:pt x="3475" y="2323"/>
                  </a:lnTo>
                  <a:lnTo>
                    <a:pt x="3481" y="2333"/>
                  </a:lnTo>
                  <a:lnTo>
                    <a:pt x="3486" y="2342"/>
                  </a:lnTo>
                  <a:lnTo>
                    <a:pt x="3492" y="2351"/>
                  </a:lnTo>
                  <a:lnTo>
                    <a:pt x="3499" y="2359"/>
                  </a:lnTo>
                  <a:lnTo>
                    <a:pt x="3506" y="2366"/>
                  </a:lnTo>
                  <a:lnTo>
                    <a:pt x="3513" y="2374"/>
                  </a:lnTo>
                  <a:lnTo>
                    <a:pt x="3521" y="2379"/>
                  </a:lnTo>
                  <a:lnTo>
                    <a:pt x="3526" y="2382"/>
                  </a:lnTo>
                  <a:lnTo>
                    <a:pt x="3535" y="2384"/>
                  </a:lnTo>
                  <a:lnTo>
                    <a:pt x="3559" y="2391"/>
                  </a:lnTo>
                  <a:lnTo>
                    <a:pt x="3581" y="2395"/>
                  </a:lnTo>
                  <a:lnTo>
                    <a:pt x="3588" y="2396"/>
                  </a:lnTo>
                  <a:lnTo>
                    <a:pt x="3589" y="2396"/>
                  </a:lnTo>
                  <a:lnTo>
                    <a:pt x="3590" y="2395"/>
                  </a:lnTo>
                  <a:lnTo>
                    <a:pt x="3615" y="2664"/>
                  </a:lnTo>
                  <a:lnTo>
                    <a:pt x="3621" y="2674"/>
                  </a:lnTo>
                  <a:lnTo>
                    <a:pt x="3625" y="2684"/>
                  </a:lnTo>
                  <a:lnTo>
                    <a:pt x="3631" y="2692"/>
                  </a:lnTo>
                  <a:lnTo>
                    <a:pt x="3637" y="2700"/>
                  </a:lnTo>
                  <a:lnTo>
                    <a:pt x="3649" y="2715"/>
                  </a:lnTo>
                  <a:lnTo>
                    <a:pt x="3662" y="2730"/>
                  </a:lnTo>
                  <a:lnTo>
                    <a:pt x="3675" y="2745"/>
                  </a:lnTo>
                  <a:lnTo>
                    <a:pt x="3681" y="2754"/>
                  </a:lnTo>
                  <a:lnTo>
                    <a:pt x="3687" y="2763"/>
                  </a:lnTo>
                  <a:lnTo>
                    <a:pt x="3693" y="2773"/>
                  </a:lnTo>
                  <a:lnTo>
                    <a:pt x="3698" y="2785"/>
                  </a:lnTo>
                  <a:lnTo>
                    <a:pt x="3702" y="2799"/>
                  </a:lnTo>
                  <a:lnTo>
                    <a:pt x="3705" y="2814"/>
                  </a:lnTo>
                  <a:lnTo>
                    <a:pt x="3638" y="2830"/>
                  </a:lnTo>
                  <a:lnTo>
                    <a:pt x="3619" y="2869"/>
                  </a:lnTo>
                  <a:lnTo>
                    <a:pt x="3597" y="2915"/>
                  </a:lnTo>
                  <a:lnTo>
                    <a:pt x="3585" y="2940"/>
                  </a:lnTo>
                  <a:lnTo>
                    <a:pt x="3572" y="2963"/>
                  </a:lnTo>
                  <a:lnTo>
                    <a:pt x="3559" y="2986"/>
                  </a:lnTo>
                  <a:lnTo>
                    <a:pt x="3544" y="3008"/>
                  </a:lnTo>
                  <a:lnTo>
                    <a:pt x="3793" y="3114"/>
                  </a:lnTo>
                  <a:lnTo>
                    <a:pt x="3936" y="3176"/>
                  </a:lnTo>
                  <a:lnTo>
                    <a:pt x="4076" y="3235"/>
                  </a:lnTo>
                  <a:lnTo>
                    <a:pt x="4109" y="3248"/>
                  </a:lnTo>
                  <a:lnTo>
                    <a:pt x="4143" y="3261"/>
                  </a:lnTo>
                  <a:lnTo>
                    <a:pt x="4214" y="3285"/>
                  </a:lnTo>
                  <a:lnTo>
                    <a:pt x="4282" y="3310"/>
                  </a:lnTo>
                  <a:lnTo>
                    <a:pt x="4316" y="3323"/>
                  </a:lnTo>
                  <a:lnTo>
                    <a:pt x="4351" y="3336"/>
                  </a:lnTo>
                  <a:lnTo>
                    <a:pt x="4385" y="3351"/>
                  </a:lnTo>
                  <a:lnTo>
                    <a:pt x="4419" y="3368"/>
                  </a:lnTo>
                  <a:lnTo>
                    <a:pt x="4451" y="3385"/>
                  </a:lnTo>
                  <a:lnTo>
                    <a:pt x="4483" y="3404"/>
                  </a:lnTo>
                  <a:lnTo>
                    <a:pt x="4514" y="3424"/>
                  </a:lnTo>
                  <a:lnTo>
                    <a:pt x="4528" y="3436"/>
                  </a:lnTo>
                  <a:lnTo>
                    <a:pt x="4543" y="3448"/>
                  </a:lnTo>
                  <a:lnTo>
                    <a:pt x="4557" y="3460"/>
                  </a:lnTo>
                  <a:lnTo>
                    <a:pt x="4570" y="3473"/>
                  </a:lnTo>
                  <a:lnTo>
                    <a:pt x="4583" y="3486"/>
                  </a:lnTo>
                  <a:lnTo>
                    <a:pt x="4596" y="3501"/>
                  </a:lnTo>
                  <a:lnTo>
                    <a:pt x="4609" y="3516"/>
                  </a:lnTo>
                  <a:lnTo>
                    <a:pt x="4620" y="3531"/>
                  </a:lnTo>
                  <a:lnTo>
                    <a:pt x="4631" y="3547"/>
                  </a:lnTo>
                  <a:lnTo>
                    <a:pt x="4641" y="3564"/>
                  </a:lnTo>
                  <a:lnTo>
                    <a:pt x="4650" y="3583"/>
                  </a:lnTo>
                  <a:lnTo>
                    <a:pt x="4659" y="3601"/>
                  </a:lnTo>
                  <a:lnTo>
                    <a:pt x="4667" y="3620"/>
                  </a:lnTo>
                  <a:lnTo>
                    <a:pt x="4676" y="3640"/>
                  </a:lnTo>
                  <a:lnTo>
                    <a:pt x="4681" y="3658"/>
                  </a:lnTo>
                  <a:lnTo>
                    <a:pt x="4681" y="3677"/>
                  </a:lnTo>
                  <a:lnTo>
                    <a:pt x="4683" y="3786"/>
                  </a:lnTo>
                  <a:lnTo>
                    <a:pt x="4686" y="3924"/>
                  </a:lnTo>
                  <a:lnTo>
                    <a:pt x="4689" y="4056"/>
                  </a:lnTo>
                  <a:lnTo>
                    <a:pt x="5719" y="4056"/>
                  </a:lnTo>
                  <a:lnTo>
                    <a:pt x="5719" y="4000"/>
                  </a:lnTo>
                  <a:lnTo>
                    <a:pt x="5719" y="3935"/>
                  </a:lnTo>
                  <a:lnTo>
                    <a:pt x="5716" y="3796"/>
                  </a:lnTo>
                  <a:lnTo>
                    <a:pt x="5713" y="3662"/>
                  </a:lnTo>
                  <a:lnTo>
                    <a:pt x="5712" y="3558"/>
                  </a:lnTo>
                  <a:lnTo>
                    <a:pt x="5706" y="3544"/>
                  </a:lnTo>
                  <a:lnTo>
                    <a:pt x="5700" y="3531"/>
                  </a:lnTo>
                  <a:lnTo>
                    <a:pt x="5694" y="3518"/>
                  </a:lnTo>
                  <a:lnTo>
                    <a:pt x="5686" y="3506"/>
                  </a:lnTo>
                  <a:lnTo>
                    <a:pt x="5678" y="3494"/>
                  </a:lnTo>
                  <a:lnTo>
                    <a:pt x="5670" y="3483"/>
                  </a:lnTo>
                  <a:lnTo>
                    <a:pt x="5661" y="3473"/>
                  </a:lnTo>
                  <a:lnTo>
                    <a:pt x="5650" y="3463"/>
                  </a:lnTo>
                  <a:lnTo>
                    <a:pt x="5640" y="3454"/>
                  </a:lnTo>
                  <a:lnTo>
                    <a:pt x="5629" y="3445"/>
                  </a:lnTo>
                  <a:lnTo>
                    <a:pt x="5618" y="3437"/>
                  </a:lnTo>
                  <a:lnTo>
                    <a:pt x="5607" y="3430"/>
                  </a:lnTo>
                  <a:lnTo>
                    <a:pt x="5583" y="3414"/>
                  </a:lnTo>
                  <a:lnTo>
                    <a:pt x="5556" y="3402"/>
                  </a:lnTo>
                  <a:lnTo>
                    <a:pt x="5530" y="3390"/>
                  </a:lnTo>
                  <a:lnTo>
                    <a:pt x="5501" y="3379"/>
                  </a:lnTo>
                  <a:lnTo>
                    <a:pt x="5445" y="3358"/>
                  </a:lnTo>
                  <a:lnTo>
                    <a:pt x="5386" y="3337"/>
                  </a:lnTo>
                  <a:lnTo>
                    <a:pt x="5357" y="3327"/>
                  </a:lnTo>
                  <a:lnTo>
                    <a:pt x="5329" y="3316"/>
                  </a:lnTo>
                  <a:close/>
                  <a:moveTo>
                    <a:pt x="6518" y="3416"/>
                  </a:moveTo>
                  <a:lnTo>
                    <a:pt x="6518" y="3416"/>
                  </a:lnTo>
                  <a:lnTo>
                    <a:pt x="6515" y="3406"/>
                  </a:lnTo>
                  <a:lnTo>
                    <a:pt x="6510" y="3397"/>
                  </a:lnTo>
                  <a:lnTo>
                    <a:pt x="6506" y="3388"/>
                  </a:lnTo>
                  <a:lnTo>
                    <a:pt x="6501" y="3380"/>
                  </a:lnTo>
                  <a:lnTo>
                    <a:pt x="6488" y="3364"/>
                  </a:lnTo>
                  <a:lnTo>
                    <a:pt x="6475" y="3350"/>
                  </a:lnTo>
                  <a:lnTo>
                    <a:pt x="6460" y="3337"/>
                  </a:lnTo>
                  <a:lnTo>
                    <a:pt x="6445" y="3326"/>
                  </a:lnTo>
                  <a:lnTo>
                    <a:pt x="6428" y="3316"/>
                  </a:lnTo>
                  <a:lnTo>
                    <a:pt x="6409" y="3307"/>
                  </a:lnTo>
                  <a:lnTo>
                    <a:pt x="6391" y="3299"/>
                  </a:lnTo>
                  <a:lnTo>
                    <a:pt x="6372" y="3292"/>
                  </a:lnTo>
                  <a:lnTo>
                    <a:pt x="6331" y="3276"/>
                  </a:lnTo>
                  <a:lnTo>
                    <a:pt x="6291" y="3262"/>
                  </a:lnTo>
                  <a:lnTo>
                    <a:pt x="6270" y="3255"/>
                  </a:lnTo>
                  <a:lnTo>
                    <a:pt x="6251" y="3247"/>
                  </a:lnTo>
                  <a:lnTo>
                    <a:pt x="6073" y="3171"/>
                  </a:lnTo>
                  <a:lnTo>
                    <a:pt x="5982" y="3132"/>
                  </a:lnTo>
                  <a:lnTo>
                    <a:pt x="5894" y="3096"/>
                  </a:lnTo>
                  <a:lnTo>
                    <a:pt x="5796" y="3068"/>
                  </a:lnTo>
                  <a:lnTo>
                    <a:pt x="5788" y="3063"/>
                  </a:lnTo>
                  <a:lnTo>
                    <a:pt x="5781" y="3056"/>
                  </a:lnTo>
                  <a:lnTo>
                    <a:pt x="5774" y="3048"/>
                  </a:lnTo>
                  <a:lnTo>
                    <a:pt x="5767" y="3039"/>
                  </a:lnTo>
                  <a:lnTo>
                    <a:pt x="5753" y="3018"/>
                  </a:lnTo>
                  <a:lnTo>
                    <a:pt x="5740" y="2995"/>
                  </a:lnTo>
                  <a:lnTo>
                    <a:pt x="5728" y="2971"/>
                  </a:lnTo>
                  <a:lnTo>
                    <a:pt x="5716" y="2948"/>
                  </a:lnTo>
                  <a:lnTo>
                    <a:pt x="5697" y="2908"/>
                  </a:lnTo>
                  <a:lnTo>
                    <a:pt x="5635" y="2899"/>
                  </a:lnTo>
                  <a:lnTo>
                    <a:pt x="5636" y="2887"/>
                  </a:lnTo>
                  <a:lnTo>
                    <a:pt x="5638" y="2877"/>
                  </a:lnTo>
                  <a:lnTo>
                    <a:pt x="5640" y="2867"/>
                  </a:lnTo>
                  <a:lnTo>
                    <a:pt x="5643" y="2858"/>
                  </a:lnTo>
                  <a:lnTo>
                    <a:pt x="5647" y="2850"/>
                  </a:lnTo>
                  <a:lnTo>
                    <a:pt x="5652" y="2843"/>
                  </a:lnTo>
                  <a:lnTo>
                    <a:pt x="5662" y="2831"/>
                  </a:lnTo>
                  <a:lnTo>
                    <a:pt x="5671" y="2819"/>
                  </a:lnTo>
                  <a:lnTo>
                    <a:pt x="5681" y="2807"/>
                  </a:lnTo>
                  <a:lnTo>
                    <a:pt x="5686" y="2800"/>
                  </a:lnTo>
                  <a:lnTo>
                    <a:pt x="5690" y="2792"/>
                  </a:lnTo>
                  <a:lnTo>
                    <a:pt x="5694" y="2783"/>
                  </a:lnTo>
                  <a:lnTo>
                    <a:pt x="5697" y="2774"/>
                  </a:lnTo>
                  <a:lnTo>
                    <a:pt x="5700" y="2765"/>
                  </a:lnTo>
                  <a:lnTo>
                    <a:pt x="5702" y="2756"/>
                  </a:lnTo>
                  <a:lnTo>
                    <a:pt x="5704" y="2738"/>
                  </a:lnTo>
                  <a:lnTo>
                    <a:pt x="5706" y="2698"/>
                  </a:lnTo>
                  <a:lnTo>
                    <a:pt x="5708" y="2679"/>
                  </a:lnTo>
                  <a:lnTo>
                    <a:pt x="5710" y="2660"/>
                  </a:lnTo>
                  <a:lnTo>
                    <a:pt x="5712" y="2650"/>
                  </a:lnTo>
                  <a:lnTo>
                    <a:pt x="5715" y="2642"/>
                  </a:lnTo>
                  <a:lnTo>
                    <a:pt x="5718" y="2633"/>
                  </a:lnTo>
                  <a:lnTo>
                    <a:pt x="5723" y="2625"/>
                  </a:lnTo>
                  <a:lnTo>
                    <a:pt x="5726" y="2620"/>
                  </a:lnTo>
                  <a:lnTo>
                    <a:pt x="5730" y="2615"/>
                  </a:lnTo>
                  <a:lnTo>
                    <a:pt x="5738" y="2608"/>
                  </a:lnTo>
                  <a:lnTo>
                    <a:pt x="5747" y="2601"/>
                  </a:lnTo>
                  <a:lnTo>
                    <a:pt x="5757" y="2596"/>
                  </a:lnTo>
                  <a:lnTo>
                    <a:pt x="5767" y="2591"/>
                  </a:lnTo>
                  <a:lnTo>
                    <a:pt x="5777" y="2585"/>
                  </a:lnTo>
                  <a:lnTo>
                    <a:pt x="5785" y="2578"/>
                  </a:lnTo>
                  <a:lnTo>
                    <a:pt x="5789" y="2574"/>
                  </a:lnTo>
                  <a:lnTo>
                    <a:pt x="5794" y="2569"/>
                  </a:lnTo>
                  <a:lnTo>
                    <a:pt x="5800" y="2560"/>
                  </a:lnTo>
                  <a:lnTo>
                    <a:pt x="5805" y="2549"/>
                  </a:lnTo>
                  <a:lnTo>
                    <a:pt x="5810" y="2538"/>
                  </a:lnTo>
                  <a:lnTo>
                    <a:pt x="5814" y="2526"/>
                  </a:lnTo>
                  <a:lnTo>
                    <a:pt x="5821" y="2500"/>
                  </a:lnTo>
                  <a:lnTo>
                    <a:pt x="5826" y="2478"/>
                  </a:lnTo>
                  <a:lnTo>
                    <a:pt x="5830" y="2458"/>
                  </a:lnTo>
                  <a:lnTo>
                    <a:pt x="5832" y="2435"/>
                  </a:lnTo>
                  <a:lnTo>
                    <a:pt x="5835" y="2413"/>
                  </a:lnTo>
                  <a:lnTo>
                    <a:pt x="5835" y="2391"/>
                  </a:lnTo>
                  <a:lnTo>
                    <a:pt x="5835" y="2367"/>
                  </a:lnTo>
                  <a:lnTo>
                    <a:pt x="5832" y="2345"/>
                  </a:lnTo>
                  <a:lnTo>
                    <a:pt x="5830" y="2334"/>
                  </a:lnTo>
                  <a:lnTo>
                    <a:pt x="5827" y="2324"/>
                  </a:lnTo>
                  <a:lnTo>
                    <a:pt x="5823" y="2314"/>
                  </a:lnTo>
                  <a:lnTo>
                    <a:pt x="5819" y="2304"/>
                  </a:lnTo>
                  <a:lnTo>
                    <a:pt x="5810" y="2285"/>
                  </a:lnTo>
                  <a:lnTo>
                    <a:pt x="5802" y="2272"/>
                  </a:lnTo>
                  <a:lnTo>
                    <a:pt x="5799" y="2265"/>
                  </a:lnTo>
                  <a:lnTo>
                    <a:pt x="5797" y="2257"/>
                  </a:lnTo>
                  <a:lnTo>
                    <a:pt x="5794" y="2248"/>
                  </a:lnTo>
                  <a:lnTo>
                    <a:pt x="5793" y="2236"/>
                  </a:lnTo>
                  <a:lnTo>
                    <a:pt x="5792" y="2215"/>
                  </a:lnTo>
                  <a:lnTo>
                    <a:pt x="5793" y="2188"/>
                  </a:lnTo>
                  <a:lnTo>
                    <a:pt x="5795" y="2156"/>
                  </a:lnTo>
                  <a:lnTo>
                    <a:pt x="5797" y="2123"/>
                  </a:lnTo>
                  <a:lnTo>
                    <a:pt x="5803" y="2060"/>
                  </a:lnTo>
                  <a:lnTo>
                    <a:pt x="5806" y="2020"/>
                  </a:lnTo>
                  <a:lnTo>
                    <a:pt x="5807" y="1961"/>
                  </a:lnTo>
                  <a:lnTo>
                    <a:pt x="5806" y="1932"/>
                  </a:lnTo>
                  <a:lnTo>
                    <a:pt x="5804" y="1904"/>
                  </a:lnTo>
                  <a:lnTo>
                    <a:pt x="5802" y="1876"/>
                  </a:lnTo>
                  <a:lnTo>
                    <a:pt x="5798" y="1848"/>
                  </a:lnTo>
                  <a:lnTo>
                    <a:pt x="5793" y="1820"/>
                  </a:lnTo>
                  <a:lnTo>
                    <a:pt x="5786" y="1790"/>
                  </a:lnTo>
                  <a:lnTo>
                    <a:pt x="5782" y="1779"/>
                  </a:lnTo>
                  <a:lnTo>
                    <a:pt x="5777" y="1767"/>
                  </a:lnTo>
                  <a:lnTo>
                    <a:pt x="5770" y="1753"/>
                  </a:lnTo>
                  <a:lnTo>
                    <a:pt x="5761" y="1738"/>
                  </a:lnTo>
                  <a:lnTo>
                    <a:pt x="5751" y="1722"/>
                  </a:lnTo>
                  <a:lnTo>
                    <a:pt x="5746" y="1716"/>
                  </a:lnTo>
                  <a:lnTo>
                    <a:pt x="5740" y="1709"/>
                  </a:lnTo>
                  <a:lnTo>
                    <a:pt x="5733" y="1704"/>
                  </a:lnTo>
                  <a:lnTo>
                    <a:pt x="5727" y="1700"/>
                  </a:lnTo>
                  <a:lnTo>
                    <a:pt x="5654" y="1687"/>
                  </a:lnTo>
                  <a:lnTo>
                    <a:pt x="5609" y="1645"/>
                  </a:lnTo>
                  <a:lnTo>
                    <a:pt x="5592" y="1635"/>
                  </a:lnTo>
                  <a:lnTo>
                    <a:pt x="5574" y="1626"/>
                  </a:lnTo>
                  <a:lnTo>
                    <a:pt x="5557" y="1619"/>
                  </a:lnTo>
                  <a:lnTo>
                    <a:pt x="5540" y="1612"/>
                  </a:lnTo>
                  <a:lnTo>
                    <a:pt x="5523" y="1606"/>
                  </a:lnTo>
                  <a:lnTo>
                    <a:pt x="5505" y="1601"/>
                  </a:lnTo>
                  <a:lnTo>
                    <a:pt x="5488" y="1597"/>
                  </a:lnTo>
                  <a:lnTo>
                    <a:pt x="5471" y="1593"/>
                  </a:lnTo>
                  <a:lnTo>
                    <a:pt x="5454" y="1590"/>
                  </a:lnTo>
                  <a:lnTo>
                    <a:pt x="5437" y="1589"/>
                  </a:lnTo>
                  <a:lnTo>
                    <a:pt x="5420" y="1588"/>
                  </a:lnTo>
                  <a:lnTo>
                    <a:pt x="5404" y="1587"/>
                  </a:lnTo>
                  <a:lnTo>
                    <a:pt x="5371" y="1588"/>
                  </a:lnTo>
                  <a:lnTo>
                    <a:pt x="5339" y="1591"/>
                  </a:lnTo>
                  <a:lnTo>
                    <a:pt x="5308" y="1597"/>
                  </a:lnTo>
                  <a:lnTo>
                    <a:pt x="5277" y="1603"/>
                  </a:lnTo>
                  <a:lnTo>
                    <a:pt x="5249" y="1611"/>
                  </a:lnTo>
                  <a:lnTo>
                    <a:pt x="5221" y="1619"/>
                  </a:lnTo>
                  <a:lnTo>
                    <a:pt x="5195" y="1628"/>
                  </a:lnTo>
                  <a:lnTo>
                    <a:pt x="5171" y="1637"/>
                  </a:lnTo>
                  <a:lnTo>
                    <a:pt x="5127" y="1654"/>
                  </a:lnTo>
                  <a:lnTo>
                    <a:pt x="5114" y="1659"/>
                  </a:lnTo>
                  <a:lnTo>
                    <a:pt x="5100" y="1665"/>
                  </a:lnTo>
                  <a:lnTo>
                    <a:pt x="5086" y="1672"/>
                  </a:lnTo>
                  <a:lnTo>
                    <a:pt x="5073" y="1680"/>
                  </a:lnTo>
                  <a:lnTo>
                    <a:pt x="5061" y="1689"/>
                  </a:lnTo>
                  <a:lnTo>
                    <a:pt x="5049" y="1698"/>
                  </a:lnTo>
                  <a:lnTo>
                    <a:pt x="5038" y="1709"/>
                  </a:lnTo>
                  <a:lnTo>
                    <a:pt x="5027" y="1720"/>
                  </a:lnTo>
                  <a:lnTo>
                    <a:pt x="5015" y="1732"/>
                  </a:lnTo>
                  <a:lnTo>
                    <a:pt x="5005" y="1746"/>
                  </a:lnTo>
                  <a:lnTo>
                    <a:pt x="4996" y="1760"/>
                  </a:lnTo>
                  <a:lnTo>
                    <a:pt x="4987" y="1775"/>
                  </a:lnTo>
                  <a:lnTo>
                    <a:pt x="4979" y="1790"/>
                  </a:lnTo>
                  <a:lnTo>
                    <a:pt x="4971" y="1806"/>
                  </a:lnTo>
                  <a:lnTo>
                    <a:pt x="4963" y="1825"/>
                  </a:lnTo>
                  <a:lnTo>
                    <a:pt x="4957" y="1842"/>
                  </a:lnTo>
                  <a:lnTo>
                    <a:pt x="4951" y="1861"/>
                  </a:lnTo>
                  <a:lnTo>
                    <a:pt x="4944" y="1881"/>
                  </a:lnTo>
                  <a:lnTo>
                    <a:pt x="4940" y="1901"/>
                  </a:lnTo>
                  <a:lnTo>
                    <a:pt x="4936" y="1922"/>
                  </a:lnTo>
                  <a:lnTo>
                    <a:pt x="4932" y="1944"/>
                  </a:lnTo>
                  <a:lnTo>
                    <a:pt x="4930" y="1967"/>
                  </a:lnTo>
                  <a:lnTo>
                    <a:pt x="4928" y="1990"/>
                  </a:lnTo>
                  <a:lnTo>
                    <a:pt x="4927" y="2014"/>
                  </a:lnTo>
                  <a:lnTo>
                    <a:pt x="4927" y="2039"/>
                  </a:lnTo>
                  <a:lnTo>
                    <a:pt x="4927" y="2064"/>
                  </a:lnTo>
                  <a:lnTo>
                    <a:pt x="4928" y="2091"/>
                  </a:lnTo>
                  <a:lnTo>
                    <a:pt x="4930" y="2117"/>
                  </a:lnTo>
                  <a:lnTo>
                    <a:pt x="4933" y="2144"/>
                  </a:lnTo>
                  <a:lnTo>
                    <a:pt x="4937" y="2173"/>
                  </a:lnTo>
                  <a:lnTo>
                    <a:pt x="4942" y="2201"/>
                  </a:lnTo>
                  <a:lnTo>
                    <a:pt x="4948" y="2231"/>
                  </a:lnTo>
                  <a:lnTo>
                    <a:pt x="4949" y="2240"/>
                  </a:lnTo>
                  <a:lnTo>
                    <a:pt x="4951" y="2249"/>
                  </a:lnTo>
                  <a:lnTo>
                    <a:pt x="4949" y="2258"/>
                  </a:lnTo>
                  <a:lnTo>
                    <a:pt x="4948" y="2265"/>
                  </a:lnTo>
                  <a:lnTo>
                    <a:pt x="4946" y="2273"/>
                  </a:lnTo>
                  <a:lnTo>
                    <a:pt x="4944" y="2280"/>
                  </a:lnTo>
                  <a:lnTo>
                    <a:pt x="4938" y="2292"/>
                  </a:lnTo>
                  <a:lnTo>
                    <a:pt x="4931" y="2305"/>
                  </a:lnTo>
                  <a:lnTo>
                    <a:pt x="4926" y="2316"/>
                  </a:lnTo>
                  <a:lnTo>
                    <a:pt x="4922" y="2327"/>
                  </a:lnTo>
                  <a:lnTo>
                    <a:pt x="4921" y="2332"/>
                  </a:lnTo>
                  <a:lnTo>
                    <a:pt x="4921" y="2337"/>
                  </a:lnTo>
                  <a:lnTo>
                    <a:pt x="4926" y="2399"/>
                  </a:lnTo>
                  <a:lnTo>
                    <a:pt x="4929" y="2436"/>
                  </a:lnTo>
                  <a:lnTo>
                    <a:pt x="4934" y="2475"/>
                  </a:lnTo>
                  <a:lnTo>
                    <a:pt x="4938" y="2494"/>
                  </a:lnTo>
                  <a:lnTo>
                    <a:pt x="4942" y="2513"/>
                  </a:lnTo>
                  <a:lnTo>
                    <a:pt x="4947" y="2530"/>
                  </a:lnTo>
                  <a:lnTo>
                    <a:pt x="4954" y="2546"/>
                  </a:lnTo>
                  <a:lnTo>
                    <a:pt x="4961" y="2561"/>
                  </a:lnTo>
                  <a:lnTo>
                    <a:pt x="4969" y="2574"/>
                  </a:lnTo>
                  <a:lnTo>
                    <a:pt x="4974" y="2579"/>
                  </a:lnTo>
                  <a:lnTo>
                    <a:pt x="4978" y="2585"/>
                  </a:lnTo>
                  <a:lnTo>
                    <a:pt x="4984" y="2590"/>
                  </a:lnTo>
                  <a:lnTo>
                    <a:pt x="4989" y="2594"/>
                  </a:lnTo>
                  <a:lnTo>
                    <a:pt x="4999" y="2597"/>
                  </a:lnTo>
                  <a:lnTo>
                    <a:pt x="5015" y="2602"/>
                  </a:lnTo>
                  <a:lnTo>
                    <a:pt x="5031" y="2605"/>
                  </a:lnTo>
                  <a:lnTo>
                    <a:pt x="5036" y="2606"/>
                  </a:lnTo>
                  <a:lnTo>
                    <a:pt x="5038" y="2605"/>
                  </a:lnTo>
                  <a:lnTo>
                    <a:pt x="5055" y="2792"/>
                  </a:lnTo>
                  <a:lnTo>
                    <a:pt x="5058" y="2800"/>
                  </a:lnTo>
                  <a:lnTo>
                    <a:pt x="5062" y="2806"/>
                  </a:lnTo>
                  <a:lnTo>
                    <a:pt x="5070" y="2818"/>
                  </a:lnTo>
                  <a:lnTo>
                    <a:pt x="5078" y="2828"/>
                  </a:lnTo>
                  <a:lnTo>
                    <a:pt x="5087" y="2838"/>
                  </a:lnTo>
                  <a:lnTo>
                    <a:pt x="5097" y="2849"/>
                  </a:lnTo>
                  <a:lnTo>
                    <a:pt x="5105" y="2861"/>
                  </a:lnTo>
                  <a:lnTo>
                    <a:pt x="5109" y="2869"/>
                  </a:lnTo>
                  <a:lnTo>
                    <a:pt x="5112" y="2877"/>
                  </a:lnTo>
                  <a:lnTo>
                    <a:pt x="5115" y="2887"/>
                  </a:lnTo>
                  <a:lnTo>
                    <a:pt x="5117" y="2897"/>
                  </a:lnTo>
                  <a:lnTo>
                    <a:pt x="5071" y="2908"/>
                  </a:lnTo>
                  <a:lnTo>
                    <a:pt x="5055" y="2942"/>
                  </a:lnTo>
                  <a:lnTo>
                    <a:pt x="5036" y="2980"/>
                  </a:lnTo>
                  <a:lnTo>
                    <a:pt x="5026" y="3000"/>
                  </a:lnTo>
                  <a:lnTo>
                    <a:pt x="5014" y="3020"/>
                  </a:lnTo>
                  <a:lnTo>
                    <a:pt x="5002" y="3037"/>
                  </a:lnTo>
                  <a:lnTo>
                    <a:pt x="4990" y="3052"/>
                  </a:lnTo>
                  <a:lnTo>
                    <a:pt x="5169" y="3128"/>
                  </a:lnTo>
                  <a:lnTo>
                    <a:pt x="5371" y="3214"/>
                  </a:lnTo>
                  <a:lnTo>
                    <a:pt x="5394" y="3224"/>
                  </a:lnTo>
                  <a:lnTo>
                    <a:pt x="5417" y="3233"/>
                  </a:lnTo>
                  <a:lnTo>
                    <a:pt x="5467" y="3250"/>
                  </a:lnTo>
                  <a:lnTo>
                    <a:pt x="5517" y="3267"/>
                  </a:lnTo>
                  <a:lnTo>
                    <a:pt x="5542" y="3277"/>
                  </a:lnTo>
                  <a:lnTo>
                    <a:pt x="5567" y="3287"/>
                  </a:lnTo>
                  <a:lnTo>
                    <a:pt x="5593" y="3299"/>
                  </a:lnTo>
                  <a:lnTo>
                    <a:pt x="5618" y="3311"/>
                  </a:lnTo>
                  <a:lnTo>
                    <a:pt x="5642" y="3324"/>
                  </a:lnTo>
                  <a:lnTo>
                    <a:pt x="5667" y="3338"/>
                  </a:lnTo>
                  <a:lnTo>
                    <a:pt x="5690" y="3354"/>
                  </a:lnTo>
                  <a:lnTo>
                    <a:pt x="5712" y="3373"/>
                  </a:lnTo>
                  <a:lnTo>
                    <a:pt x="5734" y="3392"/>
                  </a:lnTo>
                  <a:lnTo>
                    <a:pt x="5744" y="3402"/>
                  </a:lnTo>
                  <a:lnTo>
                    <a:pt x="5754" y="3413"/>
                  </a:lnTo>
                  <a:lnTo>
                    <a:pt x="5763" y="3425"/>
                  </a:lnTo>
                  <a:lnTo>
                    <a:pt x="5772" y="3438"/>
                  </a:lnTo>
                  <a:lnTo>
                    <a:pt x="5780" y="3450"/>
                  </a:lnTo>
                  <a:lnTo>
                    <a:pt x="5788" y="3463"/>
                  </a:lnTo>
                  <a:lnTo>
                    <a:pt x="5796" y="3477"/>
                  </a:lnTo>
                  <a:lnTo>
                    <a:pt x="5803" y="3491"/>
                  </a:lnTo>
                  <a:lnTo>
                    <a:pt x="5810" y="3507"/>
                  </a:lnTo>
                  <a:lnTo>
                    <a:pt x="5815" y="3523"/>
                  </a:lnTo>
                  <a:lnTo>
                    <a:pt x="5821" y="3540"/>
                  </a:lnTo>
                  <a:lnTo>
                    <a:pt x="5821" y="3558"/>
                  </a:lnTo>
                  <a:lnTo>
                    <a:pt x="5822" y="3635"/>
                  </a:lnTo>
                  <a:lnTo>
                    <a:pt x="5824" y="3733"/>
                  </a:lnTo>
                  <a:lnTo>
                    <a:pt x="5825" y="3764"/>
                  </a:lnTo>
                  <a:lnTo>
                    <a:pt x="6523" y="3764"/>
                  </a:lnTo>
                  <a:lnTo>
                    <a:pt x="6524" y="3725"/>
                  </a:lnTo>
                  <a:lnTo>
                    <a:pt x="6524" y="3679"/>
                  </a:lnTo>
                  <a:lnTo>
                    <a:pt x="6522" y="3582"/>
                  </a:lnTo>
                  <a:lnTo>
                    <a:pt x="6519" y="3488"/>
                  </a:lnTo>
                  <a:lnTo>
                    <a:pt x="6518" y="3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9231602" y="3894318"/>
              <a:ext cx="1826142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rgbClr val="009B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团队成就</a:t>
              </a:r>
              <a:endParaRPr lang="en-US" altLang="zh-CN" sz="3200" b="1" dirty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内蒙古"/>
          <p:cNvSpPr/>
          <p:nvPr/>
        </p:nvSpPr>
        <p:spPr bwMode="auto">
          <a:xfrm>
            <a:off x="2857487" y="942378"/>
            <a:ext cx="2619016" cy="2231386"/>
          </a:xfrm>
          <a:custGeom>
            <a:avLst/>
            <a:gdLst>
              <a:gd name="T0" fmla="*/ 2147483646 w 1428"/>
              <a:gd name="T1" fmla="*/ 2147483646 h 1218"/>
              <a:gd name="T2" fmla="*/ 2147483646 w 1428"/>
              <a:gd name="T3" fmla="*/ 2147483646 h 1218"/>
              <a:gd name="T4" fmla="*/ 2147483646 w 1428"/>
              <a:gd name="T5" fmla="*/ 2147483646 h 1218"/>
              <a:gd name="T6" fmla="*/ 2147483646 w 1428"/>
              <a:gd name="T7" fmla="*/ 2147483646 h 1218"/>
              <a:gd name="T8" fmla="*/ 2147483646 w 1428"/>
              <a:gd name="T9" fmla="*/ 2147483646 h 1218"/>
              <a:gd name="T10" fmla="*/ 2147483646 w 1428"/>
              <a:gd name="T11" fmla="*/ 2147483646 h 1218"/>
              <a:gd name="T12" fmla="*/ 2147483646 w 1428"/>
              <a:gd name="T13" fmla="*/ 2147483646 h 1218"/>
              <a:gd name="T14" fmla="*/ 2147483646 w 1428"/>
              <a:gd name="T15" fmla="*/ 2147483646 h 1218"/>
              <a:gd name="T16" fmla="*/ 2147483646 w 1428"/>
              <a:gd name="T17" fmla="*/ 2147483646 h 1218"/>
              <a:gd name="T18" fmla="*/ 2147483646 w 1428"/>
              <a:gd name="T19" fmla="*/ 2147483646 h 1218"/>
              <a:gd name="T20" fmla="*/ 2147483646 w 1428"/>
              <a:gd name="T21" fmla="*/ 2147483646 h 1218"/>
              <a:gd name="T22" fmla="*/ 2147483646 w 1428"/>
              <a:gd name="T23" fmla="*/ 2147483646 h 1218"/>
              <a:gd name="T24" fmla="*/ 2147483646 w 1428"/>
              <a:gd name="T25" fmla="*/ 2147483646 h 1218"/>
              <a:gd name="T26" fmla="*/ 2147483646 w 1428"/>
              <a:gd name="T27" fmla="*/ 2147483646 h 1218"/>
              <a:gd name="T28" fmla="*/ 2147483646 w 1428"/>
              <a:gd name="T29" fmla="*/ 2147483646 h 1218"/>
              <a:gd name="T30" fmla="*/ 2147483646 w 1428"/>
              <a:gd name="T31" fmla="*/ 2147483646 h 1218"/>
              <a:gd name="T32" fmla="*/ 2147483646 w 1428"/>
              <a:gd name="T33" fmla="*/ 2147483646 h 1218"/>
              <a:gd name="T34" fmla="*/ 2147483646 w 1428"/>
              <a:gd name="T35" fmla="*/ 2147483646 h 1218"/>
              <a:gd name="T36" fmla="*/ 2147483646 w 1428"/>
              <a:gd name="T37" fmla="*/ 2147483646 h 1218"/>
              <a:gd name="T38" fmla="*/ 2147483646 w 1428"/>
              <a:gd name="T39" fmla="*/ 2147483646 h 1218"/>
              <a:gd name="T40" fmla="*/ 2147483646 w 1428"/>
              <a:gd name="T41" fmla="*/ 2147483646 h 1218"/>
              <a:gd name="T42" fmla="*/ 2147483646 w 1428"/>
              <a:gd name="T43" fmla="*/ 2147483646 h 1218"/>
              <a:gd name="T44" fmla="*/ 0 w 1428"/>
              <a:gd name="T45" fmla="*/ 2147483646 h 1218"/>
              <a:gd name="T46" fmla="*/ 2147483646 w 1428"/>
              <a:gd name="T47" fmla="*/ 2147483646 h 1218"/>
              <a:gd name="T48" fmla="*/ 2147483646 w 1428"/>
              <a:gd name="T49" fmla="*/ 2147483646 h 1218"/>
              <a:gd name="T50" fmla="*/ 2147483646 w 1428"/>
              <a:gd name="T51" fmla="*/ 2147483646 h 1218"/>
              <a:gd name="T52" fmla="*/ 2147483646 w 1428"/>
              <a:gd name="T53" fmla="*/ 2147483646 h 1218"/>
              <a:gd name="T54" fmla="*/ 2147483646 w 1428"/>
              <a:gd name="T55" fmla="*/ 2147483646 h 1218"/>
              <a:gd name="T56" fmla="*/ 2147483646 w 1428"/>
              <a:gd name="T57" fmla="*/ 2147483646 h 1218"/>
              <a:gd name="T58" fmla="*/ 2147483646 w 1428"/>
              <a:gd name="T59" fmla="*/ 2147483646 h 1218"/>
              <a:gd name="T60" fmla="*/ 2147483646 w 1428"/>
              <a:gd name="T61" fmla="*/ 2147483646 h 1218"/>
              <a:gd name="T62" fmla="*/ 2147483646 w 1428"/>
              <a:gd name="T63" fmla="*/ 2147483646 h 1218"/>
              <a:gd name="T64" fmla="*/ 2147483646 w 1428"/>
              <a:gd name="T65" fmla="*/ 2147483646 h 1218"/>
              <a:gd name="T66" fmla="*/ 2147483646 w 1428"/>
              <a:gd name="T67" fmla="*/ 2147483646 h 1218"/>
              <a:gd name="T68" fmla="*/ 2147483646 w 1428"/>
              <a:gd name="T69" fmla="*/ 2147483646 h 1218"/>
              <a:gd name="T70" fmla="*/ 2147483646 w 1428"/>
              <a:gd name="T71" fmla="*/ 2147483646 h 1218"/>
              <a:gd name="T72" fmla="*/ 2147483646 w 1428"/>
              <a:gd name="T73" fmla="*/ 2147483646 h 1218"/>
              <a:gd name="T74" fmla="*/ 2147483646 w 1428"/>
              <a:gd name="T75" fmla="*/ 2147483646 h 1218"/>
              <a:gd name="T76" fmla="*/ 2147483646 w 1428"/>
              <a:gd name="T77" fmla="*/ 2147483646 h 1218"/>
              <a:gd name="T78" fmla="*/ 2147483646 w 1428"/>
              <a:gd name="T79" fmla="*/ 2147483646 h 1218"/>
              <a:gd name="T80" fmla="*/ 2147483646 w 1428"/>
              <a:gd name="T81" fmla="*/ 2147483646 h 1218"/>
              <a:gd name="T82" fmla="*/ 2147483646 w 1428"/>
              <a:gd name="T83" fmla="*/ 2147483646 h 1218"/>
              <a:gd name="T84" fmla="*/ 2147483646 w 1428"/>
              <a:gd name="T85" fmla="*/ 2147483646 h 1218"/>
              <a:gd name="T86" fmla="*/ 2147483646 w 1428"/>
              <a:gd name="T87" fmla="*/ 2147483646 h 1218"/>
              <a:gd name="T88" fmla="*/ 2147483646 w 1428"/>
              <a:gd name="T89" fmla="*/ 2147483646 h 1218"/>
              <a:gd name="T90" fmla="*/ 2147483646 w 1428"/>
              <a:gd name="T91" fmla="*/ 2147483646 h 1218"/>
              <a:gd name="T92" fmla="*/ 2147483646 w 1428"/>
              <a:gd name="T93" fmla="*/ 2147483646 h 1218"/>
              <a:gd name="T94" fmla="*/ 2147483646 w 1428"/>
              <a:gd name="T95" fmla="*/ 2147483646 h 1218"/>
              <a:gd name="T96" fmla="*/ 2147483646 w 1428"/>
              <a:gd name="T97" fmla="*/ 2147483646 h 1218"/>
              <a:gd name="T98" fmla="*/ 2147483646 w 1428"/>
              <a:gd name="T99" fmla="*/ 2147483646 h 1218"/>
              <a:gd name="T100" fmla="*/ 2147483646 w 1428"/>
              <a:gd name="T101" fmla="*/ 2147483646 h 1218"/>
              <a:gd name="T102" fmla="*/ 2147483646 w 1428"/>
              <a:gd name="T103" fmla="*/ 2147483646 h 1218"/>
              <a:gd name="T104" fmla="*/ 2147483646 w 1428"/>
              <a:gd name="T105" fmla="*/ 2147483646 h 1218"/>
              <a:gd name="T106" fmla="*/ 2147483646 w 1428"/>
              <a:gd name="T107" fmla="*/ 2147483646 h 1218"/>
              <a:gd name="T108" fmla="*/ 2147483646 w 1428"/>
              <a:gd name="T109" fmla="*/ 2147483646 h 1218"/>
              <a:gd name="T110" fmla="*/ 2147483646 w 1428"/>
              <a:gd name="T111" fmla="*/ 2147483646 h 1218"/>
              <a:gd name="T112" fmla="*/ 2147483646 w 1428"/>
              <a:gd name="T113" fmla="*/ 2147483646 h 1218"/>
              <a:gd name="T114" fmla="*/ 2147483646 w 1428"/>
              <a:gd name="T115" fmla="*/ 2147483646 h 1218"/>
              <a:gd name="T116" fmla="*/ 2147483646 w 1428"/>
              <a:gd name="T117" fmla="*/ 2147483646 h 121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428" h="1218">
                <a:moveTo>
                  <a:pt x="1398" y="128"/>
                </a:moveTo>
                <a:lnTo>
                  <a:pt x="1394" y="112"/>
                </a:lnTo>
                <a:lnTo>
                  <a:pt x="1378" y="86"/>
                </a:lnTo>
                <a:lnTo>
                  <a:pt x="1366" y="80"/>
                </a:lnTo>
                <a:lnTo>
                  <a:pt x="1354" y="86"/>
                </a:lnTo>
                <a:lnTo>
                  <a:pt x="1348" y="100"/>
                </a:lnTo>
                <a:lnTo>
                  <a:pt x="1346" y="102"/>
                </a:lnTo>
                <a:lnTo>
                  <a:pt x="1344" y="102"/>
                </a:lnTo>
                <a:lnTo>
                  <a:pt x="1322" y="106"/>
                </a:lnTo>
                <a:lnTo>
                  <a:pt x="1318" y="108"/>
                </a:lnTo>
                <a:lnTo>
                  <a:pt x="1316" y="112"/>
                </a:lnTo>
                <a:lnTo>
                  <a:pt x="1310" y="116"/>
                </a:lnTo>
                <a:lnTo>
                  <a:pt x="1298" y="126"/>
                </a:lnTo>
                <a:lnTo>
                  <a:pt x="1296" y="128"/>
                </a:lnTo>
                <a:lnTo>
                  <a:pt x="1286" y="130"/>
                </a:lnTo>
                <a:lnTo>
                  <a:pt x="1276" y="126"/>
                </a:lnTo>
                <a:lnTo>
                  <a:pt x="1264" y="118"/>
                </a:lnTo>
                <a:lnTo>
                  <a:pt x="1262" y="116"/>
                </a:lnTo>
                <a:lnTo>
                  <a:pt x="1244" y="96"/>
                </a:lnTo>
                <a:lnTo>
                  <a:pt x="1240" y="90"/>
                </a:lnTo>
                <a:lnTo>
                  <a:pt x="1238" y="84"/>
                </a:lnTo>
                <a:lnTo>
                  <a:pt x="1238" y="62"/>
                </a:lnTo>
                <a:lnTo>
                  <a:pt x="1238" y="60"/>
                </a:lnTo>
                <a:lnTo>
                  <a:pt x="1242" y="56"/>
                </a:lnTo>
                <a:lnTo>
                  <a:pt x="1218" y="48"/>
                </a:lnTo>
                <a:lnTo>
                  <a:pt x="1218" y="56"/>
                </a:lnTo>
                <a:lnTo>
                  <a:pt x="1216" y="60"/>
                </a:lnTo>
                <a:lnTo>
                  <a:pt x="1210" y="64"/>
                </a:lnTo>
                <a:lnTo>
                  <a:pt x="1202" y="68"/>
                </a:lnTo>
                <a:lnTo>
                  <a:pt x="1200" y="68"/>
                </a:lnTo>
                <a:lnTo>
                  <a:pt x="1200" y="66"/>
                </a:lnTo>
                <a:lnTo>
                  <a:pt x="1188" y="64"/>
                </a:lnTo>
                <a:lnTo>
                  <a:pt x="1190" y="72"/>
                </a:lnTo>
                <a:lnTo>
                  <a:pt x="1170" y="60"/>
                </a:lnTo>
                <a:lnTo>
                  <a:pt x="1168" y="60"/>
                </a:lnTo>
                <a:lnTo>
                  <a:pt x="1168" y="58"/>
                </a:lnTo>
                <a:lnTo>
                  <a:pt x="1164" y="46"/>
                </a:lnTo>
                <a:lnTo>
                  <a:pt x="1162" y="32"/>
                </a:lnTo>
                <a:lnTo>
                  <a:pt x="1164" y="22"/>
                </a:lnTo>
                <a:lnTo>
                  <a:pt x="1166" y="16"/>
                </a:lnTo>
                <a:lnTo>
                  <a:pt x="1172" y="6"/>
                </a:lnTo>
                <a:lnTo>
                  <a:pt x="1170" y="0"/>
                </a:lnTo>
                <a:lnTo>
                  <a:pt x="1150" y="2"/>
                </a:lnTo>
                <a:lnTo>
                  <a:pt x="1142" y="4"/>
                </a:lnTo>
                <a:lnTo>
                  <a:pt x="1136" y="8"/>
                </a:lnTo>
                <a:lnTo>
                  <a:pt x="1132" y="14"/>
                </a:lnTo>
                <a:lnTo>
                  <a:pt x="1128" y="22"/>
                </a:lnTo>
                <a:lnTo>
                  <a:pt x="1116" y="40"/>
                </a:lnTo>
                <a:lnTo>
                  <a:pt x="1128" y="40"/>
                </a:lnTo>
                <a:lnTo>
                  <a:pt x="1130" y="40"/>
                </a:lnTo>
                <a:lnTo>
                  <a:pt x="1140" y="44"/>
                </a:lnTo>
                <a:lnTo>
                  <a:pt x="1142" y="44"/>
                </a:lnTo>
                <a:lnTo>
                  <a:pt x="1142" y="46"/>
                </a:lnTo>
                <a:lnTo>
                  <a:pt x="1142" y="48"/>
                </a:lnTo>
                <a:lnTo>
                  <a:pt x="1144" y="64"/>
                </a:lnTo>
                <a:lnTo>
                  <a:pt x="1150" y="80"/>
                </a:lnTo>
                <a:lnTo>
                  <a:pt x="1150" y="82"/>
                </a:lnTo>
                <a:lnTo>
                  <a:pt x="1150" y="84"/>
                </a:lnTo>
                <a:lnTo>
                  <a:pt x="1122" y="136"/>
                </a:lnTo>
                <a:lnTo>
                  <a:pt x="1120" y="142"/>
                </a:lnTo>
                <a:lnTo>
                  <a:pt x="1118" y="154"/>
                </a:lnTo>
                <a:lnTo>
                  <a:pt x="1114" y="190"/>
                </a:lnTo>
                <a:lnTo>
                  <a:pt x="1114" y="192"/>
                </a:lnTo>
                <a:lnTo>
                  <a:pt x="1104" y="212"/>
                </a:lnTo>
                <a:lnTo>
                  <a:pt x="1110" y="220"/>
                </a:lnTo>
                <a:lnTo>
                  <a:pt x="1110" y="222"/>
                </a:lnTo>
                <a:lnTo>
                  <a:pt x="1110" y="236"/>
                </a:lnTo>
                <a:lnTo>
                  <a:pt x="1110" y="242"/>
                </a:lnTo>
                <a:lnTo>
                  <a:pt x="1108" y="244"/>
                </a:lnTo>
                <a:lnTo>
                  <a:pt x="1106" y="244"/>
                </a:lnTo>
                <a:lnTo>
                  <a:pt x="1098" y="250"/>
                </a:lnTo>
                <a:lnTo>
                  <a:pt x="1088" y="262"/>
                </a:lnTo>
                <a:lnTo>
                  <a:pt x="1052" y="302"/>
                </a:lnTo>
                <a:lnTo>
                  <a:pt x="1050" y="304"/>
                </a:lnTo>
                <a:lnTo>
                  <a:pt x="1048" y="304"/>
                </a:lnTo>
                <a:lnTo>
                  <a:pt x="1046" y="302"/>
                </a:lnTo>
                <a:lnTo>
                  <a:pt x="1030" y="292"/>
                </a:lnTo>
                <a:lnTo>
                  <a:pt x="1020" y="282"/>
                </a:lnTo>
                <a:lnTo>
                  <a:pt x="1014" y="280"/>
                </a:lnTo>
                <a:lnTo>
                  <a:pt x="1008" y="278"/>
                </a:lnTo>
                <a:lnTo>
                  <a:pt x="982" y="276"/>
                </a:lnTo>
                <a:lnTo>
                  <a:pt x="982" y="314"/>
                </a:lnTo>
                <a:lnTo>
                  <a:pt x="966" y="384"/>
                </a:lnTo>
                <a:lnTo>
                  <a:pt x="964" y="392"/>
                </a:lnTo>
                <a:lnTo>
                  <a:pt x="964" y="402"/>
                </a:lnTo>
                <a:lnTo>
                  <a:pt x="962" y="432"/>
                </a:lnTo>
                <a:lnTo>
                  <a:pt x="968" y="440"/>
                </a:lnTo>
                <a:lnTo>
                  <a:pt x="974" y="430"/>
                </a:lnTo>
                <a:lnTo>
                  <a:pt x="974" y="428"/>
                </a:lnTo>
                <a:lnTo>
                  <a:pt x="994" y="420"/>
                </a:lnTo>
                <a:lnTo>
                  <a:pt x="1044" y="428"/>
                </a:lnTo>
                <a:lnTo>
                  <a:pt x="1050" y="420"/>
                </a:lnTo>
                <a:lnTo>
                  <a:pt x="1058" y="408"/>
                </a:lnTo>
                <a:lnTo>
                  <a:pt x="1060" y="406"/>
                </a:lnTo>
                <a:lnTo>
                  <a:pt x="1080" y="402"/>
                </a:lnTo>
                <a:lnTo>
                  <a:pt x="1106" y="400"/>
                </a:lnTo>
                <a:lnTo>
                  <a:pt x="1112" y="404"/>
                </a:lnTo>
                <a:lnTo>
                  <a:pt x="1120" y="410"/>
                </a:lnTo>
                <a:lnTo>
                  <a:pt x="1136" y="428"/>
                </a:lnTo>
                <a:lnTo>
                  <a:pt x="1158" y="440"/>
                </a:lnTo>
                <a:lnTo>
                  <a:pt x="1174" y="452"/>
                </a:lnTo>
                <a:lnTo>
                  <a:pt x="1184" y="462"/>
                </a:lnTo>
                <a:lnTo>
                  <a:pt x="1190" y="472"/>
                </a:lnTo>
                <a:lnTo>
                  <a:pt x="1192" y="480"/>
                </a:lnTo>
                <a:lnTo>
                  <a:pt x="1190" y="488"/>
                </a:lnTo>
                <a:lnTo>
                  <a:pt x="1186" y="492"/>
                </a:lnTo>
                <a:lnTo>
                  <a:pt x="1184" y="496"/>
                </a:lnTo>
                <a:lnTo>
                  <a:pt x="1174" y="498"/>
                </a:lnTo>
                <a:lnTo>
                  <a:pt x="1172" y="498"/>
                </a:lnTo>
                <a:lnTo>
                  <a:pt x="1126" y="498"/>
                </a:lnTo>
                <a:lnTo>
                  <a:pt x="1112" y="498"/>
                </a:lnTo>
                <a:lnTo>
                  <a:pt x="1102" y="500"/>
                </a:lnTo>
                <a:lnTo>
                  <a:pt x="1084" y="512"/>
                </a:lnTo>
                <a:lnTo>
                  <a:pt x="1054" y="532"/>
                </a:lnTo>
                <a:lnTo>
                  <a:pt x="1042" y="536"/>
                </a:lnTo>
                <a:lnTo>
                  <a:pt x="1034" y="538"/>
                </a:lnTo>
                <a:lnTo>
                  <a:pt x="1018" y="540"/>
                </a:lnTo>
                <a:lnTo>
                  <a:pt x="1010" y="580"/>
                </a:lnTo>
                <a:lnTo>
                  <a:pt x="1004" y="596"/>
                </a:lnTo>
                <a:lnTo>
                  <a:pt x="1000" y="602"/>
                </a:lnTo>
                <a:lnTo>
                  <a:pt x="996" y="606"/>
                </a:lnTo>
                <a:lnTo>
                  <a:pt x="990" y="610"/>
                </a:lnTo>
                <a:lnTo>
                  <a:pt x="984" y="614"/>
                </a:lnTo>
                <a:lnTo>
                  <a:pt x="966" y="620"/>
                </a:lnTo>
                <a:lnTo>
                  <a:pt x="956" y="622"/>
                </a:lnTo>
                <a:lnTo>
                  <a:pt x="946" y="626"/>
                </a:lnTo>
                <a:lnTo>
                  <a:pt x="926" y="634"/>
                </a:lnTo>
                <a:lnTo>
                  <a:pt x="914" y="664"/>
                </a:lnTo>
                <a:lnTo>
                  <a:pt x="912" y="664"/>
                </a:lnTo>
                <a:lnTo>
                  <a:pt x="910" y="664"/>
                </a:lnTo>
                <a:lnTo>
                  <a:pt x="874" y="680"/>
                </a:lnTo>
                <a:lnTo>
                  <a:pt x="872" y="680"/>
                </a:lnTo>
                <a:lnTo>
                  <a:pt x="854" y="676"/>
                </a:lnTo>
                <a:lnTo>
                  <a:pt x="834" y="670"/>
                </a:lnTo>
                <a:lnTo>
                  <a:pt x="820" y="664"/>
                </a:lnTo>
                <a:lnTo>
                  <a:pt x="814" y="662"/>
                </a:lnTo>
                <a:lnTo>
                  <a:pt x="806" y="660"/>
                </a:lnTo>
                <a:lnTo>
                  <a:pt x="798" y="660"/>
                </a:lnTo>
                <a:lnTo>
                  <a:pt x="790" y="662"/>
                </a:lnTo>
                <a:lnTo>
                  <a:pt x="784" y="672"/>
                </a:lnTo>
                <a:lnTo>
                  <a:pt x="778" y="684"/>
                </a:lnTo>
                <a:lnTo>
                  <a:pt x="776" y="698"/>
                </a:lnTo>
                <a:lnTo>
                  <a:pt x="776" y="710"/>
                </a:lnTo>
                <a:lnTo>
                  <a:pt x="778" y="722"/>
                </a:lnTo>
                <a:lnTo>
                  <a:pt x="782" y="728"/>
                </a:lnTo>
                <a:lnTo>
                  <a:pt x="786" y="728"/>
                </a:lnTo>
                <a:lnTo>
                  <a:pt x="794" y="724"/>
                </a:lnTo>
                <a:lnTo>
                  <a:pt x="794" y="748"/>
                </a:lnTo>
                <a:lnTo>
                  <a:pt x="794" y="756"/>
                </a:lnTo>
                <a:lnTo>
                  <a:pt x="792" y="760"/>
                </a:lnTo>
                <a:lnTo>
                  <a:pt x="790" y="764"/>
                </a:lnTo>
                <a:lnTo>
                  <a:pt x="786" y="768"/>
                </a:lnTo>
                <a:lnTo>
                  <a:pt x="776" y="774"/>
                </a:lnTo>
                <a:lnTo>
                  <a:pt x="764" y="778"/>
                </a:lnTo>
                <a:lnTo>
                  <a:pt x="758" y="780"/>
                </a:lnTo>
                <a:lnTo>
                  <a:pt x="750" y="786"/>
                </a:lnTo>
                <a:lnTo>
                  <a:pt x="738" y="798"/>
                </a:lnTo>
                <a:lnTo>
                  <a:pt x="724" y="818"/>
                </a:lnTo>
                <a:lnTo>
                  <a:pt x="708" y="844"/>
                </a:lnTo>
                <a:lnTo>
                  <a:pt x="706" y="844"/>
                </a:lnTo>
                <a:lnTo>
                  <a:pt x="682" y="860"/>
                </a:lnTo>
                <a:lnTo>
                  <a:pt x="688" y="860"/>
                </a:lnTo>
                <a:lnTo>
                  <a:pt x="688" y="862"/>
                </a:lnTo>
                <a:lnTo>
                  <a:pt x="688" y="864"/>
                </a:lnTo>
                <a:lnTo>
                  <a:pt x="686" y="868"/>
                </a:lnTo>
                <a:lnTo>
                  <a:pt x="678" y="868"/>
                </a:lnTo>
                <a:lnTo>
                  <a:pt x="610" y="868"/>
                </a:lnTo>
                <a:lnTo>
                  <a:pt x="584" y="868"/>
                </a:lnTo>
                <a:lnTo>
                  <a:pt x="558" y="870"/>
                </a:lnTo>
                <a:lnTo>
                  <a:pt x="532" y="874"/>
                </a:lnTo>
                <a:lnTo>
                  <a:pt x="510" y="882"/>
                </a:lnTo>
                <a:lnTo>
                  <a:pt x="488" y="890"/>
                </a:lnTo>
                <a:lnTo>
                  <a:pt x="468" y="900"/>
                </a:lnTo>
                <a:lnTo>
                  <a:pt x="450" y="914"/>
                </a:lnTo>
                <a:lnTo>
                  <a:pt x="434" y="928"/>
                </a:lnTo>
                <a:lnTo>
                  <a:pt x="432" y="930"/>
                </a:lnTo>
                <a:lnTo>
                  <a:pt x="430" y="930"/>
                </a:lnTo>
                <a:lnTo>
                  <a:pt x="402" y="934"/>
                </a:lnTo>
                <a:lnTo>
                  <a:pt x="400" y="934"/>
                </a:lnTo>
                <a:lnTo>
                  <a:pt x="398" y="934"/>
                </a:lnTo>
                <a:lnTo>
                  <a:pt x="390" y="916"/>
                </a:lnTo>
                <a:lnTo>
                  <a:pt x="362" y="922"/>
                </a:lnTo>
                <a:lnTo>
                  <a:pt x="350" y="922"/>
                </a:lnTo>
                <a:lnTo>
                  <a:pt x="336" y="920"/>
                </a:lnTo>
                <a:lnTo>
                  <a:pt x="320" y="916"/>
                </a:lnTo>
                <a:lnTo>
                  <a:pt x="304" y="908"/>
                </a:lnTo>
                <a:lnTo>
                  <a:pt x="290" y="900"/>
                </a:lnTo>
                <a:lnTo>
                  <a:pt x="274" y="892"/>
                </a:lnTo>
                <a:lnTo>
                  <a:pt x="246" y="872"/>
                </a:lnTo>
                <a:lnTo>
                  <a:pt x="238" y="866"/>
                </a:lnTo>
                <a:lnTo>
                  <a:pt x="226" y="860"/>
                </a:lnTo>
                <a:lnTo>
                  <a:pt x="214" y="856"/>
                </a:lnTo>
                <a:lnTo>
                  <a:pt x="202" y="854"/>
                </a:lnTo>
                <a:lnTo>
                  <a:pt x="176" y="852"/>
                </a:lnTo>
                <a:lnTo>
                  <a:pt x="148" y="856"/>
                </a:lnTo>
                <a:lnTo>
                  <a:pt x="116" y="858"/>
                </a:lnTo>
                <a:lnTo>
                  <a:pt x="86" y="856"/>
                </a:lnTo>
                <a:lnTo>
                  <a:pt x="68" y="854"/>
                </a:lnTo>
                <a:lnTo>
                  <a:pt x="48" y="852"/>
                </a:lnTo>
                <a:lnTo>
                  <a:pt x="2" y="838"/>
                </a:lnTo>
                <a:lnTo>
                  <a:pt x="0" y="844"/>
                </a:lnTo>
                <a:lnTo>
                  <a:pt x="2" y="844"/>
                </a:lnTo>
                <a:lnTo>
                  <a:pt x="2" y="852"/>
                </a:lnTo>
                <a:lnTo>
                  <a:pt x="10" y="868"/>
                </a:lnTo>
                <a:lnTo>
                  <a:pt x="26" y="888"/>
                </a:lnTo>
                <a:lnTo>
                  <a:pt x="28" y="892"/>
                </a:lnTo>
                <a:lnTo>
                  <a:pt x="24" y="906"/>
                </a:lnTo>
                <a:lnTo>
                  <a:pt x="24" y="908"/>
                </a:lnTo>
                <a:lnTo>
                  <a:pt x="14" y="920"/>
                </a:lnTo>
                <a:lnTo>
                  <a:pt x="24" y="930"/>
                </a:lnTo>
                <a:lnTo>
                  <a:pt x="30" y="936"/>
                </a:lnTo>
                <a:lnTo>
                  <a:pt x="30" y="940"/>
                </a:lnTo>
                <a:lnTo>
                  <a:pt x="34" y="956"/>
                </a:lnTo>
                <a:lnTo>
                  <a:pt x="46" y="968"/>
                </a:lnTo>
                <a:lnTo>
                  <a:pt x="46" y="970"/>
                </a:lnTo>
                <a:lnTo>
                  <a:pt x="46" y="980"/>
                </a:lnTo>
                <a:lnTo>
                  <a:pt x="46" y="988"/>
                </a:lnTo>
                <a:lnTo>
                  <a:pt x="54" y="994"/>
                </a:lnTo>
                <a:lnTo>
                  <a:pt x="58" y="992"/>
                </a:lnTo>
                <a:lnTo>
                  <a:pt x="60" y="990"/>
                </a:lnTo>
                <a:lnTo>
                  <a:pt x="64" y="982"/>
                </a:lnTo>
                <a:lnTo>
                  <a:pt x="72" y="980"/>
                </a:lnTo>
                <a:lnTo>
                  <a:pt x="78" y="976"/>
                </a:lnTo>
                <a:lnTo>
                  <a:pt x="120" y="972"/>
                </a:lnTo>
                <a:lnTo>
                  <a:pt x="138" y="966"/>
                </a:lnTo>
                <a:lnTo>
                  <a:pt x="142" y="964"/>
                </a:lnTo>
                <a:lnTo>
                  <a:pt x="150" y="984"/>
                </a:lnTo>
                <a:lnTo>
                  <a:pt x="150" y="990"/>
                </a:lnTo>
                <a:lnTo>
                  <a:pt x="148" y="996"/>
                </a:lnTo>
                <a:lnTo>
                  <a:pt x="126" y="1028"/>
                </a:lnTo>
                <a:lnTo>
                  <a:pt x="126" y="1034"/>
                </a:lnTo>
                <a:lnTo>
                  <a:pt x="138" y="1044"/>
                </a:lnTo>
                <a:lnTo>
                  <a:pt x="148" y="1052"/>
                </a:lnTo>
                <a:lnTo>
                  <a:pt x="156" y="1060"/>
                </a:lnTo>
                <a:lnTo>
                  <a:pt x="162" y="1064"/>
                </a:lnTo>
                <a:lnTo>
                  <a:pt x="170" y="1068"/>
                </a:lnTo>
                <a:lnTo>
                  <a:pt x="178" y="1076"/>
                </a:lnTo>
                <a:lnTo>
                  <a:pt x="178" y="1078"/>
                </a:lnTo>
                <a:lnTo>
                  <a:pt x="186" y="1082"/>
                </a:lnTo>
                <a:lnTo>
                  <a:pt x="190" y="1082"/>
                </a:lnTo>
                <a:lnTo>
                  <a:pt x="192" y="1092"/>
                </a:lnTo>
                <a:lnTo>
                  <a:pt x="194" y="1100"/>
                </a:lnTo>
                <a:lnTo>
                  <a:pt x="196" y="1112"/>
                </a:lnTo>
                <a:lnTo>
                  <a:pt x="216" y="1116"/>
                </a:lnTo>
                <a:lnTo>
                  <a:pt x="218" y="1116"/>
                </a:lnTo>
                <a:lnTo>
                  <a:pt x="218" y="1118"/>
                </a:lnTo>
                <a:lnTo>
                  <a:pt x="220" y="1120"/>
                </a:lnTo>
                <a:lnTo>
                  <a:pt x="226" y="1130"/>
                </a:lnTo>
                <a:lnTo>
                  <a:pt x="242" y="1136"/>
                </a:lnTo>
                <a:lnTo>
                  <a:pt x="252" y="1130"/>
                </a:lnTo>
                <a:lnTo>
                  <a:pt x="250" y="1124"/>
                </a:lnTo>
                <a:lnTo>
                  <a:pt x="240" y="1114"/>
                </a:lnTo>
                <a:lnTo>
                  <a:pt x="242" y="1112"/>
                </a:lnTo>
                <a:lnTo>
                  <a:pt x="250" y="1094"/>
                </a:lnTo>
                <a:lnTo>
                  <a:pt x="270" y="1094"/>
                </a:lnTo>
                <a:lnTo>
                  <a:pt x="270" y="1096"/>
                </a:lnTo>
                <a:lnTo>
                  <a:pt x="298" y="1104"/>
                </a:lnTo>
                <a:lnTo>
                  <a:pt x="314" y="1102"/>
                </a:lnTo>
                <a:lnTo>
                  <a:pt x="326" y="1092"/>
                </a:lnTo>
                <a:lnTo>
                  <a:pt x="334" y="1080"/>
                </a:lnTo>
                <a:lnTo>
                  <a:pt x="342" y="1074"/>
                </a:lnTo>
                <a:lnTo>
                  <a:pt x="348" y="1070"/>
                </a:lnTo>
                <a:lnTo>
                  <a:pt x="354" y="1072"/>
                </a:lnTo>
                <a:lnTo>
                  <a:pt x="360" y="1070"/>
                </a:lnTo>
                <a:lnTo>
                  <a:pt x="368" y="1072"/>
                </a:lnTo>
                <a:lnTo>
                  <a:pt x="374" y="1072"/>
                </a:lnTo>
                <a:lnTo>
                  <a:pt x="374" y="1076"/>
                </a:lnTo>
                <a:lnTo>
                  <a:pt x="378" y="1084"/>
                </a:lnTo>
                <a:lnTo>
                  <a:pt x="382" y="1096"/>
                </a:lnTo>
                <a:lnTo>
                  <a:pt x="386" y="1108"/>
                </a:lnTo>
                <a:lnTo>
                  <a:pt x="386" y="1110"/>
                </a:lnTo>
                <a:lnTo>
                  <a:pt x="382" y="1124"/>
                </a:lnTo>
                <a:lnTo>
                  <a:pt x="368" y="1140"/>
                </a:lnTo>
                <a:lnTo>
                  <a:pt x="366" y="1142"/>
                </a:lnTo>
                <a:lnTo>
                  <a:pt x="338" y="1154"/>
                </a:lnTo>
                <a:lnTo>
                  <a:pt x="334" y="1162"/>
                </a:lnTo>
                <a:lnTo>
                  <a:pt x="330" y="1186"/>
                </a:lnTo>
                <a:lnTo>
                  <a:pt x="332" y="1196"/>
                </a:lnTo>
                <a:lnTo>
                  <a:pt x="340" y="1208"/>
                </a:lnTo>
                <a:lnTo>
                  <a:pt x="342" y="1212"/>
                </a:lnTo>
                <a:lnTo>
                  <a:pt x="352" y="1218"/>
                </a:lnTo>
                <a:lnTo>
                  <a:pt x="386" y="1218"/>
                </a:lnTo>
                <a:lnTo>
                  <a:pt x="414" y="1214"/>
                </a:lnTo>
                <a:lnTo>
                  <a:pt x="418" y="1210"/>
                </a:lnTo>
                <a:lnTo>
                  <a:pt x="424" y="1204"/>
                </a:lnTo>
                <a:lnTo>
                  <a:pt x="428" y="1204"/>
                </a:lnTo>
                <a:lnTo>
                  <a:pt x="448" y="1206"/>
                </a:lnTo>
                <a:lnTo>
                  <a:pt x="450" y="1204"/>
                </a:lnTo>
                <a:lnTo>
                  <a:pt x="448" y="1196"/>
                </a:lnTo>
                <a:lnTo>
                  <a:pt x="450" y="1188"/>
                </a:lnTo>
                <a:lnTo>
                  <a:pt x="458" y="1174"/>
                </a:lnTo>
                <a:lnTo>
                  <a:pt x="458" y="1148"/>
                </a:lnTo>
                <a:lnTo>
                  <a:pt x="474" y="1106"/>
                </a:lnTo>
                <a:lnTo>
                  <a:pt x="474" y="1104"/>
                </a:lnTo>
                <a:lnTo>
                  <a:pt x="500" y="1084"/>
                </a:lnTo>
                <a:lnTo>
                  <a:pt x="502" y="1082"/>
                </a:lnTo>
                <a:lnTo>
                  <a:pt x="522" y="1092"/>
                </a:lnTo>
                <a:lnTo>
                  <a:pt x="536" y="1102"/>
                </a:lnTo>
                <a:lnTo>
                  <a:pt x="538" y="1108"/>
                </a:lnTo>
                <a:lnTo>
                  <a:pt x="540" y="1110"/>
                </a:lnTo>
                <a:lnTo>
                  <a:pt x="538" y="1128"/>
                </a:lnTo>
                <a:lnTo>
                  <a:pt x="530" y="1140"/>
                </a:lnTo>
                <a:lnTo>
                  <a:pt x="526" y="1156"/>
                </a:lnTo>
                <a:lnTo>
                  <a:pt x="526" y="1172"/>
                </a:lnTo>
                <a:lnTo>
                  <a:pt x="530" y="1180"/>
                </a:lnTo>
                <a:lnTo>
                  <a:pt x="538" y="1180"/>
                </a:lnTo>
                <a:lnTo>
                  <a:pt x="540" y="1180"/>
                </a:lnTo>
                <a:lnTo>
                  <a:pt x="552" y="1180"/>
                </a:lnTo>
                <a:lnTo>
                  <a:pt x="556" y="1182"/>
                </a:lnTo>
                <a:lnTo>
                  <a:pt x="560" y="1186"/>
                </a:lnTo>
                <a:lnTo>
                  <a:pt x="566" y="1196"/>
                </a:lnTo>
                <a:lnTo>
                  <a:pt x="572" y="1200"/>
                </a:lnTo>
                <a:lnTo>
                  <a:pt x="574" y="1200"/>
                </a:lnTo>
                <a:lnTo>
                  <a:pt x="602" y="1212"/>
                </a:lnTo>
                <a:lnTo>
                  <a:pt x="614" y="1216"/>
                </a:lnTo>
                <a:lnTo>
                  <a:pt x="630" y="1214"/>
                </a:lnTo>
                <a:lnTo>
                  <a:pt x="638" y="1204"/>
                </a:lnTo>
                <a:lnTo>
                  <a:pt x="646" y="1164"/>
                </a:lnTo>
                <a:lnTo>
                  <a:pt x="648" y="1144"/>
                </a:lnTo>
                <a:lnTo>
                  <a:pt x="648" y="1142"/>
                </a:lnTo>
                <a:lnTo>
                  <a:pt x="650" y="1140"/>
                </a:lnTo>
                <a:lnTo>
                  <a:pt x="666" y="1128"/>
                </a:lnTo>
                <a:lnTo>
                  <a:pt x="674" y="1116"/>
                </a:lnTo>
                <a:lnTo>
                  <a:pt x="690" y="1108"/>
                </a:lnTo>
                <a:lnTo>
                  <a:pt x="700" y="1102"/>
                </a:lnTo>
                <a:lnTo>
                  <a:pt x="712" y="1098"/>
                </a:lnTo>
                <a:lnTo>
                  <a:pt x="706" y="1074"/>
                </a:lnTo>
                <a:lnTo>
                  <a:pt x="734" y="1076"/>
                </a:lnTo>
                <a:lnTo>
                  <a:pt x="734" y="1078"/>
                </a:lnTo>
                <a:lnTo>
                  <a:pt x="748" y="1084"/>
                </a:lnTo>
                <a:lnTo>
                  <a:pt x="748" y="1082"/>
                </a:lnTo>
                <a:lnTo>
                  <a:pt x="752" y="1068"/>
                </a:lnTo>
                <a:lnTo>
                  <a:pt x="752" y="1064"/>
                </a:lnTo>
                <a:lnTo>
                  <a:pt x="754" y="1066"/>
                </a:lnTo>
                <a:lnTo>
                  <a:pt x="756" y="1066"/>
                </a:lnTo>
                <a:lnTo>
                  <a:pt x="768" y="1068"/>
                </a:lnTo>
                <a:lnTo>
                  <a:pt x="774" y="1068"/>
                </a:lnTo>
                <a:lnTo>
                  <a:pt x="786" y="1056"/>
                </a:lnTo>
                <a:lnTo>
                  <a:pt x="788" y="1056"/>
                </a:lnTo>
                <a:lnTo>
                  <a:pt x="788" y="1054"/>
                </a:lnTo>
                <a:lnTo>
                  <a:pt x="790" y="1054"/>
                </a:lnTo>
                <a:lnTo>
                  <a:pt x="806" y="1052"/>
                </a:lnTo>
                <a:lnTo>
                  <a:pt x="818" y="1038"/>
                </a:lnTo>
                <a:lnTo>
                  <a:pt x="826" y="1028"/>
                </a:lnTo>
                <a:lnTo>
                  <a:pt x="826" y="1016"/>
                </a:lnTo>
                <a:lnTo>
                  <a:pt x="828" y="1010"/>
                </a:lnTo>
                <a:lnTo>
                  <a:pt x="834" y="1004"/>
                </a:lnTo>
                <a:lnTo>
                  <a:pt x="836" y="1004"/>
                </a:lnTo>
                <a:lnTo>
                  <a:pt x="850" y="1006"/>
                </a:lnTo>
                <a:lnTo>
                  <a:pt x="858" y="1002"/>
                </a:lnTo>
                <a:lnTo>
                  <a:pt x="860" y="992"/>
                </a:lnTo>
                <a:lnTo>
                  <a:pt x="876" y="986"/>
                </a:lnTo>
                <a:lnTo>
                  <a:pt x="878" y="986"/>
                </a:lnTo>
                <a:lnTo>
                  <a:pt x="898" y="988"/>
                </a:lnTo>
                <a:lnTo>
                  <a:pt x="914" y="984"/>
                </a:lnTo>
                <a:lnTo>
                  <a:pt x="922" y="976"/>
                </a:lnTo>
                <a:lnTo>
                  <a:pt x="930" y="962"/>
                </a:lnTo>
                <a:lnTo>
                  <a:pt x="918" y="950"/>
                </a:lnTo>
                <a:lnTo>
                  <a:pt x="918" y="948"/>
                </a:lnTo>
                <a:lnTo>
                  <a:pt x="914" y="940"/>
                </a:lnTo>
                <a:lnTo>
                  <a:pt x="912" y="924"/>
                </a:lnTo>
                <a:lnTo>
                  <a:pt x="918" y="912"/>
                </a:lnTo>
                <a:lnTo>
                  <a:pt x="920" y="904"/>
                </a:lnTo>
                <a:lnTo>
                  <a:pt x="928" y="896"/>
                </a:lnTo>
                <a:lnTo>
                  <a:pt x="936" y="878"/>
                </a:lnTo>
                <a:lnTo>
                  <a:pt x="936" y="876"/>
                </a:lnTo>
                <a:lnTo>
                  <a:pt x="938" y="876"/>
                </a:lnTo>
                <a:lnTo>
                  <a:pt x="946" y="864"/>
                </a:lnTo>
                <a:lnTo>
                  <a:pt x="958" y="840"/>
                </a:lnTo>
                <a:lnTo>
                  <a:pt x="968" y="856"/>
                </a:lnTo>
                <a:lnTo>
                  <a:pt x="970" y="856"/>
                </a:lnTo>
                <a:lnTo>
                  <a:pt x="970" y="858"/>
                </a:lnTo>
                <a:lnTo>
                  <a:pt x="974" y="874"/>
                </a:lnTo>
                <a:lnTo>
                  <a:pt x="976" y="890"/>
                </a:lnTo>
                <a:lnTo>
                  <a:pt x="986" y="896"/>
                </a:lnTo>
                <a:lnTo>
                  <a:pt x="988" y="896"/>
                </a:lnTo>
                <a:lnTo>
                  <a:pt x="990" y="896"/>
                </a:lnTo>
                <a:lnTo>
                  <a:pt x="992" y="896"/>
                </a:lnTo>
                <a:lnTo>
                  <a:pt x="1002" y="880"/>
                </a:lnTo>
                <a:lnTo>
                  <a:pt x="1006" y="864"/>
                </a:lnTo>
                <a:lnTo>
                  <a:pt x="1010" y="864"/>
                </a:lnTo>
                <a:lnTo>
                  <a:pt x="1012" y="864"/>
                </a:lnTo>
                <a:lnTo>
                  <a:pt x="1034" y="872"/>
                </a:lnTo>
                <a:lnTo>
                  <a:pt x="1046" y="864"/>
                </a:lnTo>
                <a:lnTo>
                  <a:pt x="1048" y="864"/>
                </a:lnTo>
                <a:lnTo>
                  <a:pt x="1060" y="862"/>
                </a:lnTo>
                <a:lnTo>
                  <a:pt x="1068" y="848"/>
                </a:lnTo>
                <a:lnTo>
                  <a:pt x="1068" y="832"/>
                </a:lnTo>
                <a:lnTo>
                  <a:pt x="1074" y="806"/>
                </a:lnTo>
                <a:lnTo>
                  <a:pt x="1074" y="808"/>
                </a:lnTo>
                <a:lnTo>
                  <a:pt x="1078" y="808"/>
                </a:lnTo>
                <a:lnTo>
                  <a:pt x="1094" y="812"/>
                </a:lnTo>
                <a:lnTo>
                  <a:pt x="1102" y="796"/>
                </a:lnTo>
                <a:lnTo>
                  <a:pt x="1104" y="796"/>
                </a:lnTo>
                <a:lnTo>
                  <a:pt x="1106" y="796"/>
                </a:lnTo>
                <a:lnTo>
                  <a:pt x="1122" y="796"/>
                </a:lnTo>
                <a:lnTo>
                  <a:pt x="1124" y="796"/>
                </a:lnTo>
                <a:lnTo>
                  <a:pt x="1126" y="796"/>
                </a:lnTo>
                <a:lnTo>
                  <a:pt x="1134" y="808"/>
                </a:lnTo>
                <a:lnTo>
                  <a:pt x="1134" y="810"/>
                </a:lnTo>
                <a:lnTo>
                  <a:pt x="1134" y="812"/>
                </a:lnTo>
                <a:lnTo>
                  <a:pt x="1136" y="828"/>
                </a:lnTo>
                <a:lnTo>
                  <a:pt x="1144" y="834"/>
                </a:lnTo>
                <a:lnTo>
                  <a:pt x="1154" y="824"/>
                </a:lnTo>
                <a:lnTo>
                  <a:pt x="1158" y="828"/>
                </a:lnTo>
                <a:lnTo>
                  <a:pt x="1162" y="834"/>
                </a:lnTo>
                <a:lnTo>
                  <a:pt x="1162" y="840"/>
                </a:lnTo>
                <a:lnTo>
                  <a:pt x="1162" y="854"/>
                </a:lnTo>
                <a:lnTo>
                  <a:pt x="1158" y="868"/>
                </a:lnTo>
                <a:lnTo>
                  <a:pt x="1162" y="876"/>
                </a:lnTo>
                <a:lnTo>
                  <a:pt x="1170" y="884"/>
                </a:lnTo>
                <a:lnTo>
                  <a:pt x="1202" y="888"/>
                </a:lnTo>
                <a:lnTo>
                  <a:pt x="1204" y="890"/>
                </a:lnTo>
                <a:lnTo>
                  <a:pt x="1206" y="890"/>
                </a:lnTo>
                <a:lnTo>
                  <a:pt x="1208" y="892"/>
                </a:lnTo>
                <a:lnTo>
                  <a:pt x="1218" y="880"/>
                </a:lnTo>
                <a:lnTo>
                  <a:pt x="1226" y="872"/>
                </a:lnTo>
                <a:lnTo>
                  <a:pt x="1222" y="860"/>
                </a:lnTo>
                <a:lnTo>
                  <a:pt x="1214" y="808"/>
                </a:lnTo>
                <a:lnTo>
                  <a:pt x="1238" y="820"/>
                </a:lnTo>
                <a:lnTo>
                  <a:pt x="1250" y="832"/>
                </a:lnTo>
                <a:lnTo>
                  <a:pt x="1256" y="838"/>
                </a:lnTo>
                <a:lnTo>
                  <a:pt x="1266" y="832"/>
                </a:lnTo>
                <a:lnTo>
                  <a:pt x="1298" y="796"/>
                </a:lnTo>
                <a:lnTo>
                  <a:pt x="1300" y="796"/>
                </a:lnTo>
                <a:lnTo>
                  <a:pt x="1312" y="786"/>
                </a:lnTo>
                <a:lnTo>
                  <a:pt x="1326" y="768"/>
                </a:lnTo>
                <a:lnTo>
                  <a:pt x="1326" y="766"/>
                </a:lnTo>
                <a:lnTo>
                  <a:pt x="1344" y="770"/>
                </a:lnTo>
                <a:lnTo>
                  <a:pt x="1354" y="770"/>
                </a:lnTo>
                <a:lnTo>
                  <a:pt x="1354" y="762"/>
                </a:lnTo>
                <a:lnTo>
                  <a:pt x="1356" y="756"/>
                </a:lnTo>
                <a:lnTo>
                  <a:pt x="1370" y="740"/>
                </a:lnTo>
                <a:lnTo>
                  <a:pt x="1374" y="736"/>
                </a:lnTo>
                <a:lnTo>
                  <a:pt x="1390" y="742"/>
                </a:lnTo>
                <a:lnTo>
                  <a:pt x="1408" y="740"/>
                </a:lnTo>
                <a:lnTo>
                  <a:pt x="1422" y="726"/>
                </a:lnTo>
                <a:lnTo>
                  <a:pt x="1428" y="714"/>
                </a:lnTo>
                <a:lnTo>
                  <a:pt x="1424" y="708"/>
                </a:lnTo>
                <a:lnTo>
                  <a:pt x="1412" y="714"/>
                </a:lnTo>
                <a:lnTo>
                  <a:pt x="1412" y="712"/>
                </a:lnTo>
                <a:lnTo>
                  <a:pt x="1410" y="712"/>
                </a:lnTo>
                <a:lnTo>
                  <a:pt x="1396" y="700"/>
                </a:lnTo>
                <a:lnTo>
                  <a:pt x="1396" y="698"/>
                </a:lnTo>
                <a:lnTo>
                  <a:pt x="1402" y="676"/>
                </a:lnTo>
                <a:lnTo>
                  <a:pt x="1402" y="660"/>
                </a:lnTo>
                <a:lnTo>
                  <a:pt x="1398" y="648"/>
                </a:lnTo>
                <a:lnTo>
                  <a:pt x="1388" y="644"/>
                </a:lnTo>
                <a:lnTo>
                  <a:pt x="1388" y="642"/>
                </a:lnTo>
                <a:lnTo>
                  <a:pt x="1386" y="642"/>
                </a:lnTo>
                <a:lnTo>
                  <a:pt x="1386" y="640"/>
                </a:lnTo>
                <a:lnTo>
                  <a:pt x="1376" y="622"/>
                </a:lnTo>
                <a:lnTo>
                  <a:pt x="1374" y="620"/>
                </a:lnTo>
                <a:lnTo>
                  <a:pt x="1362" y="636"/>
                </a:lnTo>
                <a:lnTo>
                  <a:pt x="1348" y="644"/>
                </a:lnTo>
                <a:lnTo>
                  <a:pt x="1344" y="646"/>
                </a:lnTo>
                <a:lnTo>
                  <a:pt x="1344" y="644"/>
                </a:lnTo>
                <a:lnTo>
                  <a:pt x="1342" y="644"/>
                </a:lnTo>
                <a:lnTo>
                  <a:pt x="1328" y="630"/>
                </a:lnTo>
                <a:lnTo>
                  <a:pt x="1328" y="628"/>
                </a:lnTo>
                <a:lnTo>
                  <a:pt x="1318" y="606"/>
                </a:lnTo>
                <a:lnTo>
                  <a:pt x="1314" y="590"/>
                </a:lnTo>
                <a:lnTo>
                  <a:pt x="1314" y="588"/>
                </a:lnTo>
                <a:lnTo>
                  <a:pt x="1314" y="564"/>
                </a:lnTo>
                <a:lnTo>
                  <a:pt x="1312" y="550"/>
                </a:lnTo>
                <a:lnTo>
                  <a:pt x="1300" y="546"/>
                </a:lnTo>
                <a:lnTo>
                  <a:pt x="1274" y="526"/>
                </a:lnTo>
                <a:lnTo>
                  <a:pt x="1276" y="524"/>
                </a:lnTo>
                <a:lnTo>
                  <a:pt x="1288" y="510"/>
                </a:lnTo>
                <a:lnTo>
                  <a:pt x="1288" y="508"/>
                </a:lnTo>
                <a:lnTo>
                  <a:pt x="1290" y="508"/>
                </a:lnTo>
                <a:lnTo>
                  <a:pt x="1302" y="508"/>
                </a:lnTo>
                <a:lnTo>
                  <a:pt x="1304" y="508"/>
                </a:lnTo>
                <a:lnTo>
                  <a:pt x="1310" y="510"/>
                </a:lnTo>
                <a:lnTo>
                  <a:pt x="1314" y="514"/>
                </a:lnTo>
                <a:lnTo>
                  <a:pt x="1326" y="522"/>
                </a:lnTo>
                <a:lnTo>
                  <a:pt x="1338" y="512"/>
                </a:lnTo>
                <a:lnTo>
                  <a:pt x="1346" y="500"/>
                </a:lnTo>
                <a:lnTo>
                  <a:pt x="1346" y="490"/>
                </a:lnTo>
                <a:lnTo>
                  <a:pt x="1344" y="464"/>
                </a:lnTo>
                <a:lnTo>
                  <a:pt x="1342" y="454"/>
                </a:lnTo>
                <a:lnTo>
                  <a:pt x="1324" y="452"/>
                </a:lnTo>
                <a:lnTo>
                  <a:pt x="1324" y="440"/>
                </a:lnTo>
                <a:lnTo>
                  <a:pt x="1308" y="420"/>
                </a:lnTo>
                <a:lnTo>
                  <a:pt x="1306" y="420"/>
                </a:lnTo>
                <a:lnTo>
                  <a:pt x="1298" y="406"/>
                </a:lnTo>
                <a:lnTo>
                  <a:pt x="1298" y="404"/>
                </a:lnTo>
                <a:lnTo>
                  <a:pt x="1298" y="402"/>
                </a:lnTo>
                <a:lnTo>
                  <a:pt x="1314" y="380"/>
                </a:lnTo>
                <a:lnTo>
                  <a:pt x="1314" y="378"/>
                </a:lnTo>
                <a:lnTo>
                  <a:pt x="1316" y="378"/>
                </a:lnTo>
                <a:lnTo>
                  <a:pt x="1316" y="376"/>
                </a:lnTo>
                <a:lnTo>
                  <a:pt x="1318" y="376"/>
                </a:lnTo>
                <a:lnTo>
                  <a:pt x="1324" y="376"/>
                </a:lnTo>
                <a:lnTo>
                  <a:pt x="1334" y="368"/>
                </a:lnTo>
                <a:lnTo>
                  <a:pt x="1344" y="336"/>
                </a:lnTo>
                <a:lnTo>
                  <a:pt x="1358" y="322"/>
                </a:lnTo>
                <a:lnTo>
                  <a:pt x="1358" y="320"/>
                </a:lnTo>
                <a:lnTo>
                  <a:pt x="1374" y="316"/>
                </a:lnTo>
                <a:lnTo>
                  <a:pt x="1374" y="318"/>
                </a:lnTo>
                <a:lnTo>
                  <a:pt x="1382" y="326"/>
                </a:lnTo>
                <a:lnTo>
                  <a:pt x="1386" y="328"/>
                </a:lnTo>
                <a:lnTo>
                  <a:pt x="1392" y="302"/>
                </a:lnTo>
                <a:lnTo>
                  <a:pt x="1386" y="284"/>
                </a:lnTo>
                <a:lnTo>
                  <a:pt x="1386" y="282"/>
                </a:lnTo>
                <a:lnTo>
                  <a:pt x="1388" y="262"/>
                </a:lnTo>
                <a:lnTo>
                  <a:pt x="1388" y="260"/>
                </a:lnTo>
                <a:lnTo>
                  <a:pt x="1398" y="250"/>
                </a:lnTo>
                <a:lnTo>
                  <a:pt x="1404" y="240"/>
                </a:lnTo>
                <a:lnTo>
                  <a:pt x="1404" y="230"/>
                </a:lnTo>
                <a:lnTo>
                  <a:pt x="1402" y="220"/>
                </a:lnTo>
                <a:lnTo>
                  <a:pt x="1398" y="204"/>
                </a:lnTo>
                <a:lnTo>
                  <a:pt x="1398" y="186"/>
                </a:lnTo>
                <a:lnTo>
                  <a:pt x="1398" y="184"/>
                </a:lnTo>
                <a:lnTo>
                  <a:pt x="1402" y="168"/>
                </a:lnTo>
                <a:lnTo>
                  <a:pt x="1398" y="158"/>
                </a:lnTo>
                <a:lnTo>
                  <a:pt x="1396" y="152"/>
                </a:lnTo>
                <a:lnTo>
                  <a:pt x="1398" y="1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甘肃"/>
          <p:cNvSpPr/>
          <p:nvPr/>
        </p:nvSpPr>
        <p:spPr bwMode="auto">
          <a:xfrm>
            <a:off x="2354959" y="2451953"/>
            <a:ext cx="1672648" cy="1414311"/>
          </a:xfrm>
          <a:custGeom>
            <a:avLst/>
            <a:gdLst>
              <a:gd name="T0" fmla="*/ 2147483646 w 912"/>
              <a:gd name="T1" fmla="*/ 2147483646 h 772"/>
              <a:gd name="T2" fmla="*/ 2147483646 w 912"/>
              <a:gd name="T3" fmla="*/ 2147483646 h 772"/>
              <a:gd name="T4" fmla="*/ 2147483646 w 912"/>
              <a:gd name="T5" fmla="*/ 2147483646 h 772"/>
              <a:gd name="T6" fmla="*/ 2147483646 w 912"/>
              <a:gd name="T7" fmla="*/ 2147483646 h 772"/>
              <a:gd name="T8" fmla="*/ 2147483646 w 912"/>
              <a:gd name="T9" fmla="*/ 2147483646 h 772"/>
              <a:gd name="T10" fmla="*/ 2147483646 w 912"/>
              <a:gd name="T11" fmla="*/ 2147483646 h 772"/>
              <a:gd name="T12" fmla="*/ 2147483646 w 912"/>
              <a:gd name="T13" fmla="*/ 2147483646 h 772"/>
              <a:gd name="T14" fmla="*/ 2147483646 w 912"/>
              <a:gd name="T15" fmla="*/ 2147483646 h 772"/>
              <a:gd name="T16" fmla="*/ 2147483646 w 912"/>
              <a:gd name="T17" fmla="*/ 2147483646 h 772"/>
              <a:gd name="T18" fmla="*/ 2147483646 w 912"/>
              <a:gd name="T19" fmla="*/ 2147483646 h 772"/>
              <a:gd name="T20" fmla="*/ 2147483646 w 912"/>
              <a:gd name="T21" fmla="*/ 2147483646 h 772"/>
              <a:gd name="T22" fmla="*/ 2147483646 w 912"/>
              <a:gd name="T23" fmla="*/ 2147483646 h 772"/>
              <a:gd name="T24" fmla="*/ 2147483646 w 912"/>
              <a:gd name="T25" fmla="*/ 2147483646 h 772"/>
              <a:gd name="T26" fmla="*/ 2147483646 w 912"/>
              <a:gd name="T27" fmla="*/ 2147483646 h 772"/>
              <a:gd name="T28" fmla="*/ 2147483646 w 912"/>
              <a:gd name="T29" fmla="*/ 2147483646 h 772"/>
              <a:gd name="T30" fmla="*/ 2147483646 w 912"/>
              <a:gd name="T31" fmla="*/ 2147483646 h 772"/>
              <a:gd name="T32" fmla="*/ 2147483646 w 912"/>
              <a:gd name="T33" fmla="*/ 2147483646 h 772"/>
              <a:gd name="T34" fmla="*/ 2147483646 w 912"/>
              <a:gd name="T35" fmla="*/ 2147483646 h 772"/>
              <a:gd name="T36" fmla="*/ 2147483646 w 912"/>
              <a:gd name="T37" fmla="*/ 2147483646 h 772"/>
              <a:gd name="T38" fmla="*/ 2147483646 w 912"/>
              <a:gd name="T39" fmla="*/ 2147483646 h 772"/>
              <a:gd name="T40" fmla="*/ 2147483646 w 912"/>
              <a:gd name="T41" fmla="*/ 2147483646 h 772"/>
              <a:gd name="T42" fmla="*/ 2147483646 w 912"/>
              <a:gd name="T43" fmla="*/ 2147483646 h 772"/>
              <a:gd name="T44" fmla="*/ 2147483646 w 912"/>
              <a:gd name="T45" fmla="*/ 2147483646 h 772"/>
              <a:gd name="T46" fmla="*/ 2147483646 w 912"/>
              <a:gd name="T47" fmla="*/ 2147483646 h 772"/>
              <a:gd name="T48" fmla="*/ 2147483646 w 912"/>
              <a:gd name="T49" fmla="*/ 2147483646 h 772"/>
              <a:gd name="T50" fmla="*/ 2147483646 w 912"/>
              <a:gd name="T51" fmla="*/ 2147483646 h 772"/>
              <a:gd name="T52" fmla="*/ 2147483646 w 912"/>
              <a:gd name="T53" fmla="*/ 2147483646 h 772"/>
              <a:gd name="T54" fmla="*/ 2147483646 w 912"/>
              <a:gd name="T55" fmla="*/ 2147483646 h 772"/>
              <a:gd name="T56" fmla="*/ 2147483646 w 912"/>
              <a:gd name="T57" fmla="*/ 2147483646 h 772"/>
              <a:gd name="T58" fmla="*/ 2147483646 w 912"/>
              <a:gd name="T59" fmla="*/ 2147483646 h 772"/>
              <a:gd name="T60" fmla="*/ 2147483646 w 912"/>
              <a:gd name="T61" fmla="*/ 2147483646 h 772"/>
              <a:gd name="T62" fmla="*/ 2147483646 w 912"/>
              <a:gd name="T63" fmla="*/ 2147483646 h 772"/>
              <a:gd name="T64" fmla="*/ 2147483646 w 912"/>
              <a:gd name="T65" fmla="*/ 2147483646 h 772"/>
              <a:gd name="T66" fmla="*/ 2147483646 w 912"/>
              <a:gd name="T67" fmla="*/ 2147483646 h 772"/>
              <a:gd name="T68" fmla="*/ 2147483646 w 912"/>
              <a:gd name="T69" fmla="*/ 2147483646 h 772"/>
              <a:gd name="T70" fmla="*/ 2147483646 w 912"/>
              <a:gd name="T71" fmla="*/ 2147483646 h 772"/>
              <a:gd name="T72" fmla="*/ 2147483646 w 912"/>
              <a:gd name="T73" fmla="*/ 2147483646 h 772"/>
              <a:gd name="T74" fmla="*/ 2147483646 w 912"/>
              <a:gd name="T75" fmla="*/ 2147483646 h 772"/>
              <a:gd name="T76" fmla="*/ 2147483646 w 912"/>
              <a:gd name="T77" fmla="*/ 2147483646 h 772"/>
              <a:gd name="T78" fmla="*/ 2147483646 w 912"/>
              <a:gd name="T79" fmla="*/ 2147483646 h 772"/>
              <a:gd name="T80" fmla="*/ 2147483646 w 912"/>
              <a:gd name="T81" fmla="*/ 2147483646 h 772"/>
              <a:gd name="T82" fmla="*/ 2147483646 w 912"/>
              <a:gd name="T83" fmla="*/ 2147483646 h 772"/>
              <a:gd name="T84" fmla="*/ 2147483646 w 912"/>
              <a:gd name="T85" fmla="*/ 2147483646 h 772"/>
              <a:gd name="T86" fmla="*/ 2147483646 w 912"/>
              <a:gd name="T87" fmla="*/ 2147483646 h 772"/>
              <a:gd name="T88" fmla="*/ 2147483646 w 912"/>
              <a:gd name="T89" fmla="*/ 2147483646 h 772"/>
              <a:gd name="T90" fmla="*/ 2147483646 w 912"/>
              <a:gd name="T91" fmla="*/ 2147483646 h 772"/>
              <a:gd name="T92" fmla="*/ 2147483646 w 912"/>
              <a:gd name="T93" fmla="*/ 2147483646 h 772"/>
              <a:gd name="T94" fmla="*/ 2147483646 w 912"/>
              <a:gd name="T95" fmla="*/ 2147483646 h 772"/>
              <a:gd name="T96" fmla="*/ 2147483646 w 912"/>
              <a:gd name="T97" fmla="*/ 2147483646 h 772"/>
              <a:gd name="T98" fmla="*/ 2147483646 w 912"/>
              <a:gd name="T99" fmla="*/ 2147483646 h 772"/>
              <a:gd name="T100" fmla="*/ 2147483646 w 912"/>
              <a:gd name="T101" fmla="*/ 2147483646 h 772"/>
              <a:gd name="T102" fmla="*/ 2147483646 w 912"/>
              <a:gd name="T103" fmla="*/ 2147483646 h 772"/>
              <a:gd name="T104" fmla="*/ 2147483646 w 912"/>
              <a:gd name="T105" fmla="*/ 2147483646 h 772"/>
              <a:gd name="T106" fmla="*/ 2147483646 w 912"/>
              <a:gd name="T107" fmla="*/ 2147483646 h 772"/>
              <a:gd name="T108" fmla="*/ 2147483646 w 912"/>
              <a:gd name="T109" fmla="*/ 2147483646 h 772"/>
              <a:gd name="T110" fmla="*/ 2147483646 w 912"/>
              <a:gd name="T111" fmla="*/ 2147483646 h 77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12" h="772">
                <a:moveTo>
                  <a:pt x="542" y="280"/>
                </a:moveTo>
                <a:lnTo>
                  <a:pt x="530" y="280"/>
                </a:lnTo>
                <a:lnTo>
                  <a:pt x="526" y="288"/>
                </a:lnTo>
                <a:lnTo>
                  <a:pt x="532" y="296"/>
                </a:lnTo>
                <a:lnTo>
                  <a:pt x="536" y="308"/>
                </a:lnTo>
                <a:lnTo>
                  <a:pt x="536" y="310"/>
                </a:lnTo>
                <a:lnTo>
                  <a:pt x="536" y="312"/>
                </a:lnTo>
                <a:lnTo>
                  <a:pt x="518" y="320"/>
                </a:lnTo>
                <a:lnTo>
                  <a:pt x="516" y="320"/>
                </a:lnTo>
                <a:lnTo>
                  <a:pt x="506" y="320"/>
                </a:lnTo>
                <a:lnTo>
                  <a:pt x="500" y="316"/>
                </a:lnTo>
                <a:lnTo>
                  <a:pt x="494" y="314"/>
                </a:lnTo>
                <a:lnTo>
                  <a:pt x="492" y="310"/>
                </a:lnTo>
                <a:lnTo>
                  <a:pt x="488" y="300"/>
                </a:lnTo>
                <a:lnTo>
                  <a:pt x="464" y="296"/>
                </a:lnTo>
                <a:lnTo>
                  <a:pt x="456" y="264"/>
                </a:lnTo>
                <a:lnTo>
                  <a:pt x="450" y="262"/>
                </a:lnTo>
                <a:lnTo>
                  <a:pt x="446" y="258"/>
                </a:lnTo>
                <a:lnTo>
                  <a:pt x="444" y="256"/>
                </a:lnTo>
                <a:lnTo>
                  <a:pt x="440" y="250"/>
                </a:lnTo>
                <a:lnTo>
                  <a:pt x="432" y="248"/>
                </a:lnTo>
                <a:lnTo>
                  <a:pt x="424" y="242"/>
                </a:lnTo>
                <a:lnTo>
                  <a:pt x="416" y="232"/>
                </a:lnTo>
                <a:lnTo>
                  <a:pt x="406" y="228"/>
                </a:lnTo>
                <a:lnTo>
                  <a:pt x="392" y="214"/>
                </a:lnTo>
                <a:lnTo>
                  <a:pt x="390" y="204"/>
                </a:lnTo>
                <a:lnTo>
                  <a:pt x="390" y="202"/>
                </a:lnTo>
                <a:lnTo>
                  <a:pt x="416" y="168"/>
                </a:lnTo>
                <a:lnTo>
                  <a:pt x="416" y="164"/>
                </a:lnTo>
                <a:lnTo>
                  <a:pt x="416" y="162"/>
                </a:lnTo>
                <a:lnTo>
                  <a:pt x="412" y="152"/>
                </a:lnTo>
                <a:lnTo>
                  <a:pt x="398" y="156"/>
                </a:lnTo>
                <a:lnTo>
                  <a:pt x="396" y="156"/>
                </a:lnTo>
                <a:lnTo>
                  <a:pt x="396" y="158"/>
                </a:lnTo>
                <a:lnTo>
                  <a:pt x="360" y="160"/>
                </a:lnTo>
                <a:lnTo>
                  <a:pt x="348" y="164"/>
                </a:lnTo>
                <a:lnTo>
                  <a:pt x="342" y="168"/>
                </a:lnTo>
                <a:lnTo>
                  <a:pt x="340" y="172"/>
                </a:lnTo>
                <a:lnTo>
                  <a:pt x="334" y="178"/>
                </a:lnTo>
                <a:lnTo>
                  <a:pt x="330" y="178"/>
                </a:lnTo>
                <a:lnTo>
                  <a:pt x="324" y="178"/>
                </a:lnTo>
                <a:lnTo>
                  <a:pt x="324" y="176"/>
                </a:lnTo>
                <a:lnTo>
                  <a:pt x="312" y="168"/>
                </a:lnTo>
                <a:lnTo>
                  <a:pt x="312" y="148"/>
                </a:lnTo>
                <a:lnTo>
                  <a:pt x="304" y="142"/>
                </a:lnTo>
                <a:lnTo>
                  <a:pt x="300" y="134"/>
                </a:lnTo>
                <a:lnTo>
                  <a:pt x="296" y="116"/>
                </a:lnTo>
                <a:lnTo>
                  <a:pt x="288" y="108"/>
                </a:lnTo>
                <a:lnTo>
                  <a:pt x="280" y="100"/>
                </a:lnTo>
                <a:lnTo>
                  <a:pt x="276" y="98"/>
                </a:lnTo>
                <a:lnTo>
                  <a:pt x="290" y="80"/>
                </a:lnTo>
                <a:lnTo>
                  <a:pt x="292" y="68"/>
                </a:lnTo>
                <a:lnTo>
                  <a:pt x="276" y="48"/>
                </a:lnTo>
                <a:lnTo>
                  <a:pt x="268" y="32"/>
                </a:lnTo>
                <a:lnTo>
                  <a:pt x="268" y="24"/>
                </a:lnTo>
                <a:lnTo>
                  <a:pt x="256" y="16"/>
                </a:lnTo>
                <a:lnTo>
                  <a:pt x="256" y="14"/>
                </a:lnTo>
                <a:lnTo>
                  <a:pt x="246" y="2"/>
                </a:lnTo>
                <a:lnTo>
                  <a:pt x="232" y="0"/>
                </a:lnTo>
                <a:lnTo>
                  <a:pt x="216" y="4"/>
                </a:lnTo>
                <a:lnTo>
                  <a:pt x="212" y="8"/>
                </a:lnTo>
                <a:lnTo>
                  <a:pt x="210" y="30"/>
                </a:lnTo>
                <a:lnTo>
                  <a:pt x="210" y="56"/>
                </a:lnTo>
                <a:lnTo>
                  <a:pt x="208" y="56"/>
                </a:lnTo>
                <a:lnTo>
                  <a:pt x="192" y="62"/>
                </a:lnTo>
                <a:lnTo>
                  <a:pt x="178" y="64"/>
                </a:lnTo>
                <a:lnTo>
                  <a:pt x="168" y="70"/>
                </a:lnTo>
                <a:lnTo>
                  <a:pt x="154" y="74"/>
                </a:lnTo>
                <a:lnTo>
                  <a:pt x="152" y="76"/>
                </a:lnTo>
                <a:lnTo>
                  <a:pt x="124" y="68"/>
                </a:lnTo>
                <a:lnTo>
                  <a:pt x="114" y="80"/>
                </a:lnTo>
                <a:lnTo>
                  <a:pt x="108" y="86"/>
                </a:lnTo>
                <a:lnTo>
                  <a:pt x="98" y="88"/>
                </a:lnTo>
                <a:lnTo>
                  <a:pt x="82" y="102"/>
                </a:lnTo>
                <a:lnTo>
                  <a:pt x="72" y="116"/>
                </a:lnTo>
                <a:lnTo>
                  <a:pt x="72" y="118"/>
                </a:lnTo>
                <a:lnTo>
                  <a:pt x="66" y="128"/>
                </a:lnTo>
                <a:lnTo>
                  <a:pt x="60" y="132"/>
                </a:lnTo>
                <a:lnTo>
                  <a:pt x="50" y="144"/>
                </a:lnTo>
                <a:lnTo>
                  <a:pt x="50" y="146"/>
                </a:lnTo>
                <a:lnTo>
                  <a:pt x="44" y="150"/>
                </a:lnTo>
                <a:lnTo>
                  <a:pt x="32" y="152"/>
                </a:lnTo>
                <a:lnTo>
                  <a:pt x="12" y="152"/>
                </a:lnTo>
                <a:lnTo>
                  <a:pt x="8" y="158"/>
                </a:lnTo>
                <a:lnTo>
                  <a:pt x="0" y="172"/>
                </a:lnTo>
                <a:lnTo>
                  <a:pt x="4" y="184"/>
                </a:lnTo>
                <a:lnTo>
                  <a:pt x="2" y="216"/>
                </a:lnTo>
                <a:lnTo>
                  <a:pt x="8" y="224"/>
                </a:lnTo>
                <a:lnTo>
                  <a:pt x="8" y="226"/>
                </a:lnTo>
                <a:lnTo>
                  <a:pt x="10" y="232"/>
                </a:lnTo>
                <a:lnTo>
                  <a:pt x="22" y="232"/>
                </a:lnTo>
                <a:lnTo>
                  <a:pt x="40" y="236"/>
                </a:lnTo>
                <a:lnTo>
                  <a:pt x="66" y="238"/>
                </a:lnTo>
                <a:lnTo>
                  <a:pt x="76" y="236"/>
                </a:lnTo>
                <a:lnTo>
                  <a:pt x="78" y="236"/>
                </a:lnTo>
                <a:lnTo>
                  <a:pt x="80" y="236"/>
                </a:lnTo>
                <a:lnTo>
                  <a:pt x="100" y="244"/>
                </a:lnTo>
                <a:lnTo>
                  <a:pt x="102" y="244"/>
                </a:lnTo>
                <a:lnTo>
                  <a:pt x="112" y="254"/>
                </a:lnTo>
                <a:lnTo>
                  <a:pt x="136" y="262"/>
                </a:lnTo>
                <a:lnTo>
                  <a:pt x="138" y="262"/>
                </a:lnTo>
                <a:lnTo>
                  <a:pt x="154" y="272"/>
                </a:lnTo>
                <a:lnTo>
                  <a:pt x="192" y="308"/>
                </a:lnTo>
                <a:lnTo>
                  <a:pt x="210" y="316"/>
                </a:lnTo>
                <a:lnTo>
                  <a:pt x="218" y="312"/>
                </a:lnTo>
                <a:lnTo>
                  <a:pt x="224" y="300"/>
                </a:lnTo>
                <a:lnTo>
                  <a:pt x="220" y="278"/>
                </a:lnTo>
                <a:lnTo>
                  <a:pt x="222" y="274"/>
                </a:lnTo>
                <a:lnTo>
                  <a:pt x="224" y="270"/>
                </a:lnTo>
                <a:lnTo>
                  <a:pt x="236" y="264"/>
                </a:lnTo>
                <a:lnTo>
                  <a:pt x="236" y="262"/>
                </a:lnTo>
                <a:lnTo>
                  <a:pt x="286" y="292"/>
                </a:lnTo>
                <a:lnTo>
                  <a:pt x="292" y="290"/>
                </a:lnTo>
                <a:lnTo>
                  <a:pt x="302" y="284"/>
                </a:lnTo>
                <a:lnTo>
                  <a:pt x="304" y="284"/>
                </a:lnTo>
                <a:lnTo>
                  <a:pt x="310" y="284"/>
                </a:lnTo>
                <a:lnTo>
                  <a:pt x="320" y="276"/>
                </a:lnTo>
                <a:lnTo>
                  <a:pt x="322" y="276"/>
                </a:lnTo>
                <a:lnTo>
                  <a:pt x="324" y="276"/>
                </a:lnTo>
                <a:lnTo>
                  <a:pt x="352" y="296"/>
                </a:lnTo>
                <a:lnTo>
                  <a:pt x="354" y="298"/>
                </a:lnTo>
                <a:lnTo>
                  <a:pt x="372" y="312"/>
                </a:lnTo>
                <a:lnTo>
                  <a:pt x="380" y="320"/>
                </a:lnTo>
                <a:lnTo>
                  <a:pt x="388" y="330"/>
                </a:lnTo>
                <a:lnTo>
                  <a:pt x="398" y="340"/>
                </a:lnTo>
                <a:lnTo>
                  <a:pt x="404" y="338"/>
                </a:lnTo>
                <a:lnTo>
                  <a:pt x="412" y="324"/>
                </a:lnTo>
                <a:lnTo>
                  <a:pt x="430" y="336"/>
                </a:lnTo>
                <a:lnTo>
                  <a:pt x="432" y="336"/>
                </a:lnTo>
                <a:lnTo>
                  <a:pt x="444" y="352"/>
                </a:lnTo>
                <a:lnTo>
                  <a:pt x="480" y="380"/>
                </a:lnTo>
                <a:lnTo>
                  <a:pt x="492" y="392"/>
                </a:lnTo>
                <a:lnTo>
                  <a:pt x="522" y="382"/>
                </a:lnTo>
                <a:lnTo>
                  <a:pt x="524" y="406"/>
                </a:lnTo>
                <a:lnTo>
                  <a:pt x="538" y="420"/>
                </a:lnTo>
                <a:lnTo>
                  <a:pt x="548" y="436"/>
                </a:lnTo>
                <a:lnTo>
                  <a:pt x="548" y="438"/>
                </a:lnTo>
                <a:lnTo>
                  <a:pt x="548" y="440"/>
                </a:lnTo>
                <a:lnTo>
                  <a:pt x="560" y="494"/>
                </a:lnTo>
                <a:lnTo>
                  <a:pt x="572" y="516"/>
                </a:lnTo>
                <a:lnTo>
                  <a:pt x="556" y="558"/>
                </a:lnTo>
                <a:lnTo>
                  <a:pt x="556" y="560"/>
                </a:lnTo>
                <a:lnTo>
                  <a:pt x="544" y="564"/>
                </a:lnTo>
                <a:lnTo>
                  <a:pt x="544" y="576"/>
                </a:lnTo>
                <a:lnTo>
                  <a:pt x="542" y="576"/>
                </a:lnTo>
                <a:lnTo>
                  <a:pt x="528" y="598"/>
                </a:lnTo>
                <a:lnTo>
                  <a:pt x="508" y="600"/>
                </a:lnTo>
                <a:lnTo>
                  <a:pt x="488" y="616"/>
                </a:lnTo>
                <a:lnTo>
                  <a:pt x="494" y="620"/>
                </a:lnTo>
                <a:lnTo>
                  <a:pt x="500" y="622"/>
                </a:lnTo>
                <a:lnTo>
                  <a:pt x="504" y="626"/>
                </a:lnTo>
                <a:lnTo>
                  <a:pt x="508" y="630"/>
                </a:lnTo>
                <a:lnTo>
                  <a:pt x="508" y="634"/>
                </a:lnTo>
                <a:lnTo>
                  <a:pt x="504" y="642"/>
                </a:lnTo>
                <a:lnTo>
                  <a:pt x="504" y="644"/>
                </a:lnTo>
                <a:lnTo>
                  <a:pt x="492" y="656"/>
                </a:lnTo>
                <a:lnTo>
                  <a:pt x="490" y="656"/>
                </a:lnTo>
                <a:lnTo>
                  <a:pt x="490" y="658"/>
                </a:lnTo>
                <a:lnTo>
                  <a:pt x="488" y="658"/>
                </a:lnTo>
                <a:lnTo>
                  <a:pt x="450" y="652"/>
                </a:lnTo>
                <a:lnTo>
                  <a:pt x="448" y="666"/>
                </a:lnTo>
                <a:lnTo>
                  <a:pt x="452" y="696"/>
                </a:lnTo>
                <a:lnTo>
                  <a:pt x="484" y="708"/>
                </a:lnTo>
                <a:lnTo>
                  <a:pt x="484" y="710"/>
                </a:lnTo>
                <a:lnTo>
                  <a:pt x="496" y="706"/>
                </a:lnTo>
                <a:lnTo>
                  <a:pt x="498" y="706"/>
                </a:lnTo>
                <a:lnTo>
                  <a:pt x="500" y="704"/>
                </a:lnTo>
                <a:lnTo>
                  <a:pt x="500" y="706"/>
                </a:lnTo>
                <a:lnTo>
                  <a:pt x="510" y="712"/>
                </a:lnTo>
                <a:lnTo>
                  <a:pt x="524" y="712"/>
                </a:lnTo>
                <a:lnTo>
                  <a:pt x="528" y="710"/>
                </a:lnTo>
                <a:lnTo>
                  <a:pt x="524" y="696"/>
                </a:lnTo>
                <a:lnTo>
                  <a:pt x="520" y="680"/>
                </a:lnTo>
                <a:lnTo>
                  <a:pt x="520" y="678"/>
                </a:lnTo>
                <a:lnTo>
                  <a:pt x="520" y="676"/>
                </a:lnTo>
                <a:lnTo>
                  <a:pt x="526" y="670"/>
                </a:lnTo>
                <a:lnTo>
                  <a:pt x="528" y="668"/>
                </a:lnTo>
                <a:lnTo>
                  <a:pt x="536" y="656"/>
                </a:lnTo>
                <a:lnTo>
                  <a:pt x="538" y="654"/>
                </a:lnTo>
                <a:lnTo>
                  <a:pt x="552" y="644"/>
                </a:lnTo>
                <a:lnTo>
                  <a:pt x="552" y="642"/>
                </a:lnTo>
                <a:lnTo>
                  <a:pt x="554" y="642"/>
                </a:lnTo>
                <a:lnTo>
                  <a:pt x="572" y="640"/>
                </a:lnTo>
                <a:lnTo>
                  <a:pt x="572" y="644"/>
                </a:lnTo>
                <a:lnTo>
                  <a:pt x="572" y="656"/>
                </a:lnTo>
                <a:lnTo>
                  <a:pt x="576" y="664"/>
                </a:lnTo>
                <a:lnTo>
                  <a:pt x="580" y="674"/>
                </a:lnTo>
                <a:lnTo>
                  <a:pt x="596" y="684"/>
                </a:lnTo>
                <a:lnTo>
                  <a:pt x="640" y="688"/>
                </a:lnTo>
                <a:lnTo>
                  <a:pt x="642" y="688"/>
                </a:lnTo>
                <a:lnTo>
                  <a:pt x="644" y="688"/>
                </a:lnTo>
                <a:lnTo>
                  <a:pt x="644" y="690"/>
                </a:lnTo>
                <a:lnTo>
                  <a:pt x="644" y="692"/>
                </a:lnTo>
                <a:lnTo>
                  <a:pt x="644" y="706"/>
                </a:lnTo>
                <a:lnTo>
                  <a:pt x="656" y="720"/>
                </a:lnTo>
                <a:lnTo>
                  <a:pt x="666" y="724"/>
                </a:lnTo>
                <a:lnTo>
                  <a:pt x="668" y="724"/>
                </a:lnTo>
                <a:lnTo>
                  <a:pt x="668" y="726"/>
                </a:lnTo>
                <a:lnTo>
                  <a:pt x="668" y="732"/>
                </a:lnTo>
                <a:lnTo>
                  <a:pt x="668" y="740"/>
                </a:lnTo>
                <a:lnTo>
                  <a:pt x="664" y="756"/>
                </a:lnTo>
                <a:lnTo>
                  <a:pt x="670" y="760"/>
                </a:lnTo>
                <a:lnTo>
                  <a:pt x="678" y="760"/>
                </a:lnTo>
                <a:lnTo>
                  <a:pt x="684" y="762"/>
                </a:lnTo>
                <a:lnTo>
                  <a:pt x="688" y="764"/>
                </a:lnTo>
                <a:lnTo>
                  <a:pt x="706" y="772"/>
                </a:lnTo>
                <a:lnTo>
                  <a:pt x="716" y="764"/>
                </a:lnTo>
                <a:lnTo>
                  <a:pt x="728" y="750"/>
                </a:lnTo>
                <a:lnTo>
                  <a:pt x="730" y="744"/>
                </a:lnTo>
                <a:lnTo>
                  <a:pt x="732" y="742"/>
                </a:lnTo>
                <a:lnTo>
                  <a:pt x="734" y="740"/>
                </a:lnTo>
                <a:lnTo>
                  <a:pt x="730" y="722"/>
                </a:lnTo>
                <a:lnTo>
                  <a:pt x="728" y="714"/>
                </a:lnTo>
                <a:lnTo>
                  <a:pt x="728" y="712"/>
                </a:lnTo>
                <a:lnTo>
                  <a:pt x="728" y="710"/>
                </a:lnTo>
                <a:lnTo>
                  <a:pt x="736" y="700"/>
                </a:lnTo>
                <a:lnTo>
                  <a:pt x="748" y="690"/>
                </a:lnTo>
                <a:lnTo>
                  <a:pt x="750" y="690"/>
                </a:lnTo>
                <a:lnTo>
                  <a:pt x="776" y="690"/>
                </a:lnTo>
                <a:lnTo>
                  <a:pt x="780" y="688"/>
                </a:lnTo>
                <a:lnTo>
                  <a:pt x="780" y="676"/>
                </a:lnTo>
                <a:lnTo>
                  <a:pt x="776" y="664"/>
                </a:lnTo>
                <a:lnTo>
                  <a:pt x="766" y="648"/>
                </a:lnTo>
                <a:lnTo>
                  <a:pt x="766" y="628"/>
                </a:lnTo>
                <a:lnTo>
                  <a:pt x="766" y="626"/>
                </a:lnTo>
                <a:lnTo>
                  <a:pt x="770" y="614"/>
                </a:lnTo>
                <a:lnTo>
                  <a:pt x="772" y="614"/>
                </a:lnTo>
                <a:lnTo>
                  <a:pt x="792" y="582"/>
                </a:lnTo>
                <a:lnTo>
                  <a:pt x="794" y="582"/>
                </a:lnTo>
                <a:lnTo>
                  <a:pt x="796" y="580"/>
                </a:lnTo>
                <a:lnTo>
                  <a:pt x="800" y="580"/>
                </a:lnTo>
                <a:lnTo>
                  <a:pt x="808" y="582"/>
                </a:lnTo>
                <a:lnTo>
                  <a:pt x="828" y="592"/>
                </a:lnTo>
                <a:lnTo>
                  <a:pt x="840" y="596"/>
                </a:lnTo>
                <a:lnTo>
                  <a:pt x="840" y="590"/>
                </a:lnTo>
                <a:lnTo>
                  <a:pt x="838" y="588"/>
                </a:lnTo>
                <a:lnTo>
                  <a:pt x="838" y="586"/>
                </a:lnTo>
                <a:lnTo>
                  <a:pt x="840" y="580"/>
                </a:lnTo>
                <a:lnTo>
                  <a:pt x="846" y="572"/>
                </a:lnTo>
                <a:lnTo>
                  <a:pt x="860" y="562"/>
                </a:lnTo>
                <a:lnTo>
                  <a:pt x="860" y="560"/>
                </a:lnTo>
                <a:lnTo>
                  <a:pt x="876" y="556"/>
                </a:lnTo>
                <a:lnTo>
                  <a:pt x="890" y="556"/>
                </a:lnTo>
                <a:lnTo>
                  <a:pt x="892" y="556"/>
                </a:lnTo>
                <a:lnTo>
                  <a:pt x="900" y="556"/>
                </a:lnTo>
                <a:lnTo>
                  <a:pt x="904" y="536"/>
                </a:lnTo>
                <a:lnTo>
                  <a:pt x="904" y="524"/>
                </a:lnTo>
                <a:lnTo>
                  <a:pt x="906" y="512"/>
                </a:lnTo>
                <a:lnTo>
                  <a:pt x="906" y="510"/>
                </a:lnTo>
                <a:lnTo>
                  <a:pt x="908" y="508"/>
                </a:lnTo>
                <a:lnTo>
                  <a:pt x="912" y="496"/>
                </a:lnTo>
                <a:lnTo>
                  <a:pt x="906" y="488"/>
                </a:lnTo>
                <a:lnTo>
                  <a:pt x="896" y="480"/>
                </a:lnTo>
                <a:lnTo>
                  <a:pt x="876" y="476"/>
                </a:lnTo>
                <a:lnTo>
                  <a:pt x="868" y="472"/>
                </a:lnTo>
                <a:lnTo>
                  <a:pt x="852" y="460"/>
                </a:lnTo>
                <a:lnTo>
                  <a:pt x="840" y="456"/>
                </a:lnTo>
                <a:lnTo>
                  <a:pt x="840" y="454"/>
                </a:lnTo>
                <a:lnTo>
                  <a:pt x="824" y="436"/>
                </a:lnTo>
                <a:lnTo>
                  <a:pt x="812" y="436"/>
                </a:lnTo>
                <a:lnTo>
                  <a:pt x="810" y="436"/>
                </a:lnTo>
                <a:lnTo>
                  <a:pt x="798" y="430"/>
                </a:lnTo>
                <a:lnTo>
                  <a:pt x="790" y="440"/>
                </a:lnTo>
                <a:lnTo>
                  <a:pt x="788" y="476"/>
                </a:lnTo>
                <a:lnTo>
                  <a:pt x="792" y="492"/>
                </a:lnTo>
                <a:lnTo>
                  <a:pt x="796" y="492"/>
                </a:lnTo>
                <a:lnTo>
                  <a:pt x="798" y="492"/>
                </a:lnTo>
                <a:lnTo>
                  <a:pt x="808" y="496"/>
                </a:lnTo>
                <a:lnTo>
                  <a:pt x="814" y="510"/>
                </a:lnTo>
                <a:lnTo>
                  <a:pt x="816" y="510"/>
                </a:lnTo>
                <a:lnTo>
                  <a:pt x="816" y="512"/>
                </a:lnTo>
                <a:lnTo>
                  <a:pt x="812" y="536"/>
                </a:lnTo>
                <a:lnTo>
                  <a:pt x="812" y="538"/>
                </a:lnTo>
                <a:lnTo>
                  <a:pt x="812" y="540"/>
                </a:lnTo>
                <a:lnTo>
                  <a:pt x="800" y="546"/>
                </a:lnTo>
                <a:lnTo>
                  <a:pt x="798" y="548"/>
                </a:lnTo>
                <a:lnTo>
                  <a:pt x="798" y="546"/>
                </a:lnTo>
                <a:lnTo>
                  <a:pt x="796" y="546"/>
                </a:lnTo>
                <a:lnTo>
                  <a:pt x="792" y="544"/>
                </a:lnTo>
                <a:lnTo>
                  <a:pt x="778" y="550"/>
                </a:lnTo>
                <a:lnTo>
                  <a:pt x="778" y="552"/>
                </a:lnTo>
                <a:lnTo>
                  <a:pt x="780" y="552"/>
                </a:lnTo>
                <a:lnTo>
                  <a:pt x="782" y="574"/>
                </a:lnTo>
                <a:lnTo>
                  <a:pt x="780" y="578"/>
                </a:lnTo>
                <a:lnTo>
                  <a:pt x="776" y="580"/>
                </a:lnTo>
                <a:lnTo>
                  <a:pt x="768" y="580"/>
                </a:lnTo>
                <a:lnTo>
                  <a:pt x="762" y="578"/>
                </a:lnTo>
                <a:lnTo>
                  <a:pt x="758" y="576"/>
                </a:lnTo>
                <a:lnTo>
                  <a:pt x="748" y="568"/>
                </a:lnTo>
                <a:lnTo>
                  <a:pt x="746" y="568"/>
                </a:lnTo>
                <a:lnTo>
                  <a:pt x="746" y="566"/>
                </a:lnTo>
                <a:lnTo>
                  <a:pt x="740" y="552"/>
                </a:lnTo>
                <a:lnTo>
                  <a:pt x="736" y="550"/>
                </a:lnTo>
                <a:lnTo>
                  <a:pt x="728" y="546"/>
                </a:lnTo>
                <a:lnTo>
                  <a:pt x="726" y="546"/>
                </a:lnTo>
                <a:lnTo>
                  <a:pt x="714" y="538"/>
                </a:lnTo>
                <a:lnTo>
                  <a:pt x="712" y="538"/>
                </a:lnTo>
                <a:lnTo>
                  <a:pt x="712" y="536"/>
                </a:lnTo>
                <a:lnTo>
                  <a:pt x="710" y="524"/>
                </a:lnTo>
                <a:lnTo>
                  <a:pt x="712" y="512"/>
                </a:lnTo>
                <a:lnTo>
                  <a:pt x="716" y="506"/>
                </a:lnTo>
                <a:lnTo>
                  <a:pt x="716" y="502"/>
                </a:lnTo>
                <a:lnTo>
                  <a:pt x="712" y="488"/>
                </a:lnTo>
                <a:lnTo>
                  <a:pt x="700" y="478"/>
                </a:lnTo>
                <a:lnTo>
                  <a:pt x="700" y="476"/>
                </a:lnTo>
                <a:lnTo>
                  <a:pt x="698" y="444"/>
                </a:lnTo>
                <a:lnTo>
                  <a:pt x="690" y="436"/>
                </a:lnTo>
                <a:lnTo>
                  <a:pt x="688" y="436"/>
                </a:lnTo>
                <a:lnTo>
                  <a:pt x="688" y="434"/>
                </a:lnTo>
                <a:lnTo>
                  <a:pt x="682" y="420"/>
                </a:lnTo>
                <a:lnTo>
                  <a:pt x="652" y="416"/>
                </a:lnTo>
                <a:lnTo>
                  <a:pt x="644" y="410"/>
                </a:lnTo>
                <a:lnTo>
                  <a:pt x="638" y="402"/>
                </a:lnTo>
                <a:lnTo>
                  <a:pt x="624" y="402"/>
                </a:lnTo>
                <a:lnTo>
                  <a:pt x="618" y="398"/>
                </a:lnTo>
                <a:lnTo>
                  <a:pt x="610" y="392"/>
                </a:lnTo>
                <a:lnTo>
                  <a:pt x="608" y="390"/>
                </a:lnTo>
                <a:lnTo>
                  <a:pt x="604" y="384"/>
                </a:lnTo>
                <a:lnTo>
                  <a:pt x="598" y="376"/>
                </a:lnTo>
                <a:lnTo>
                  <a:pt x="596" y="362"/>
                </a:lnTo>
                <a:lnTo>
                  <a:pt x="596" y="360"/>
                </a:lnTo>
                <a:lnTo>
                  <a:pt x="600" y="336"/>
                </a:lnTo>
                <a:lnTo>
                  <a:pt x="604" y="324"/>
                </a:lnTo>
                <a:lnTo>
                  <a:pt x="606" y="324"/>
                </a:lnTo>
                <a:lnTo>
                  <a:pt x="636" y="310"/>
                </a:lnTo>
                <a:lnTo>
                  <a:pt x="648" y="296"/>
                </a:lnTo>
                <a:lnTo>
                  <a:pt x="650" y="284"/>
                </a:lnTo>
                <a:lnTo>
                  <a:pt x="648" y="276"/>
                </a:lnTo>
                <a:lnTo>
                  <a:pt x="644" y="262"/>
                </a:lnTo>
                <a:lnTo>
                  <a:pt x="640" y="254"/>
                </a:lnTo>
                <a:lnTo>
                  <a:pt x="634" y="256"/>
                </a:lnTo>
                <a:lnTo>
                  <a:pt x="624" y="254"/>
                </a:lnTo>
                <a:lnTo>
                  <a:pt x="616" y="260"/>
                </a:lnTo>
                <a:lnTo>
                  <a:pt x="606" y="272"/>
                </a:lnTo>
                <a:lnTo>
                  <a:pt x="592" y="286"/>
                </a:lnTo>
                <a:lnTo>
                  <a:pt x="590" y="286"/>
                </a:lnTo>
                <a:lnTo>
                  <a:pt x="578" y="290"/>
                </a:lnTo>
                <a:lnTo>
                  <a:pt x="568" y="288"/>
                </a:lnTo>
                <a:lnTo>
                  <a:pt x="542" y="28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宁夏"/>
          <p:cNvSpPr/>
          <p:nvPr/>
        </p:nvSpPr>
        <p:spPr bwMode="auto">
          <a:xfrm>
            <a:off x="3543420" y="2942931"/>
            <a:ext cx="337465" cy="556930"/>
          </a:xfrm>
          <a:custGeom>
            <a:avLst/>
            <a:gdLst>
              <a:gd name="T0" fmla="*/ 2147483646 w 184"/>
              <a:gd name="T1" fmla="*/ 2147483646 h 304"/>
              <a:gd name="T2" fmla="*/ 2147483646 w 184"/>
              <a:gd name="T3" fmla="*/ 2147483646 h 304"/>
              <a:gd name="T4" fmla="*/ 2147483646 w 184"/>
              <a:gd name="T5" fmla="*/ 2147483646 h 304"/>
              <a:gd name="T6" fmla="*/ 2147483646 w 184"/>
              <a:gd name="T7" fmla="*/ 2147483646 h 304"/>
              <a:gd name="T8" fmla="*/ 2147483646 w 184"/>
              <a:gd name="T9" fmla="*/ 2147483646 h 304"/>
              <a:gd name="T10" fmla="*/ 2147483646 w 184"/>
              <a:gd name="T11" fmla="*/ 2147483646 h 304"/>
              <a:gd name="T12" fmla="*/ 2147483646 w 184"/>
              <a:gd name="T13" fmla="*/ 2147483646 h 304"/>
              <a:gd name="T14" fmla="*/ 2147483646 w 184"/>
              <a:gd name="T15" fmla="*/ 2147483646 h 304"/>
              <a:gd name="T16" fmla="*/ 2147483646 w 184"/>
              <a:gd name="T17" fmla="*/ 2147483646 h 304"/>
              <a:gd name="T18" fmla="*/ 2147483646 w 184"/>
              <a:gd name="T19" fmla="*/ 2147483646 h 304"/>
              <a:gd name="T20" fmla="*/ 2147483646 w 184"/>
              <a:gd name="T21" fmla="*/ 2147483646 h 304"/>
              <a:gd name="T22" fmla="*/ 2147483646 w 184"/>
              <a:gd name="T23" fmla="*/ 2147483646 h 304"/>
              <a:gd name="T24" fmla="*/ 2147483646 w 184"/>
              <a:gd name="T25" fmla="*/ 2147483646 h 304"/>
              <a:gd name="T26" fmla="*/ 2147483646 w 184"/>
              <a:gd name="T27" fmla="*/ 2147483646 h 304"/>
              <a:gd name="T28" fmla="*/ 2147483646 w 184"/>
              <a:gd name="T29" fmla="*/ 2147483646 h 304"/>
              <a:gd name="T30" fmla="*/ 2147483646 w 184"/>
              <a:gd name="T31" fmla="*/ 2147483646 h 304"/>
              <a:gd name="T32" fmla="*/ 2147483646 w 184"/>
              <a:gd name="T33" fmla="*/ 2147483646 h 304"/>
              <a:gd name="T34" fmla="*/ 2147483646 w 184"/>
              <a:gd name="T35" fmla="*/ 2147483646 h 304"/>
              <a:gd name="T36" fmla="*/ 2147483646 w 184"/>
              <a:gd name="T37" fmla="*/ 2147483646 h 304"/>
              <a:gd name="T38" fmla="*/ 2147483646 w 184"/>
              <a:gd name="T39" fmla="*/ 2147483646 h 304"/>
              <a:gd name="T40" fmla="*/ 2147483646 w 184"/>
              <a:gd name="T41" fmla="*/ 2147483646 h 304"/>
              <a:gd name="T42" fmla="*/ 2147483646 w 184"/>
              <a:gd name="T43" fmla="*/ 2147483646 h 304"/>
              <a:gd name="T44" fmla="*/ 2147483646 w 184"/>
              <a:gd name="T45" fmla="*/ 2147483646 h 304"/>
              <a:gd name="T46" fmla="*/ 2147483646 w 184"/>
              <a:gd name="T47" fmla="*/ 2147483646 h 304"/>
              <a:gd name="T48" fmla="*/ 2147483646 w 184"/>
              <a:gd name="T49" fmla="*/ 2147483646 h 304"/>
              <a:gd name="T50" fmla="*/ 2147483646 w 184"/>
              <a:gd name="T51" fmla="*/ 2147483646 h 304"/>
              <a:gd name="T52" fmla="*/ 2147483646 w 184"/>
              <a:gd name="T53" fmla="*/ 2147483646 h 304"/>
              <a:gd name="T54" fmla="*/ 2147483646 w 184"/>
              <a:gd name="T55" fmla="*/ 2147483646 h 304"/>
              <a:gd name="T56" fmla="*/ 2147483646 w 184"/>
              <a:gd name="T57" fmla="*/ 2147483646 h 304"/>
              <a:gd name="T58" fmla="*/ 2147483646 w 184"/>
              <a:gd name="T59" fmla="*/ 2147483646 h 304"/>
              <a:gd name="T60" fmla="*/ 2147483646 w 184"/>
              <a:gd name="T61" fmla="*/ 2147483646 h 304"/>
              <a:gd name="T62" fmla="*/ 2147483646 w 184"/>
              <a:gd name="T63" fmla="*/ 2147483646 h 304"/>
              <a:gd name="T64" fmla="*/ 2147483646 w 184"/>
              <a:gd name="T65" fmla="*/ 2147483646 h 304"/>
              <a:gd name="T66" fmla="*/ 2147483646 w 184"/>
              <a:gd name="T67" fmla="*/ 2147483646 h 304"/>
              <a:gd name="T68" fmla="*/ 2147483646 w 184"/>
              <a:gd name="T69" fmla="*/ 2147483646 h 304"/>
              <a:gd name="T70" fmla="*/ 2147483646 w 184"/>
              <a:gd name="T71" fmla="*/ 2147483646 h 304"/>
              <a:gd name="T72" fmla="*/ 2147483646 w 184"/>
              <a:gd name="T73" fmla="*/ 2147483646 h 304"/>
              <a:gd name="T74" fmla="*/ 2147483646 w 184"/>
              <a:gd name="T75" fmla="*/ 2147483646 h 304"/>
              <a:gd name="T76" fmla="*/ 2147483646 w 184"/>
              <a:gd name="T77" fmla="*/ 2147483646 h 304"/>
              <a:gd name="T78" fmla="*/ 2147483646 w 184"/>
              <a:gd name="T79" fmla="*/ 2147483646 h 304"/>
              <a:gd name="T80" fmla="*/ 2147483646 w 184"/>
              <a:gd name="T81" fmla="*/ 2147483646 h 304"/>
              <a:gd name="T82" fmla="*/ 2147483646 w 184"/>
              <a:gd name="T83" fmla="*/ 2147483646 h 304"/>
              <a:gd name="T84" fmla="*/ 2147483646 w 184"/>
              <a:gd name="T85" fmla="*/ 2147483646 h 304"/>
              <a:gd name="T86" fmla="*/ 2147483646 w 184"/>
              <a:gd name="T87" fmla="*/ 2147483646 h 304"/>
              <a:gd name="T88" fmla="*/ 2147483646 w 184"/>
              <a:gd name="T89" fmla="*/ 2147483646 h 304"/>
              <a:gd name="T90" fmla="*/ 2147483646 w 184"/>
              <a:gd name="T91" fmla="*/ 2147483646 h 304"/>
              <a:gd name="T92" fmla="*/ 2147483646 w 184"/>
              <a:gd name="T93" fmla="*/ 2147483646 h 304"/>
              <a:gd name="T94" fmla="*/ 2147483646 w 184"/>
              <a:gd name="T95" fmla="*/ 2147483646 h 304"/>
              <a:gd name="T96" fmla="*/ 2147483646 w 184"/>
              <a:gd name="T97" fmla="*/ 2147483646 h 304"/>
              <a:gd name="T98" fmla="*/ 2147483646 w 184"/>
              <a:gd name="T99" fmla="*/ 0 h 3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84" h="304">
                <a:moveTo>
                  <a:pt x="108" y="18"/>
                </a:moveTo>
                <a:lnTo>
                  <a:pt x="92" y="58"/>
                </a:lnTo>
                <a:lnTo>
                  <a:pt x="92" y="84"/>
                </a:lnTo>
                <a:lnTo>
                  <a:pt x="92" y="86"/>
                </a:lnTo>
                <a:lnTo>
                  <a:pt x="84" y="100"/>
                </a:lnTo>
                <a:lnTo>
                  <a:pt x="84" y="108"/>
                </a:lnTo>
                <a:lnTo>
                  <a:pt x="84" y="112"/>
                </a:lnTo>
                <a:lnTo>
                  <a:pt x="82" y="116"/>
                </a:lnTo>
                <a:lnTo>
                  <a:pt x="80" y="120"/>
                </a:lnTo>
                <a:lnTo>
                  <a:pt x="76" y="122"/>
                </a:lnTo>
                <a:lnTo>
                  <a:pt x="76" y="124"/>
                </a:lnTo>
                <a:lnTo>
                  <a:pt x="74" y="124"/>
                </a:lnTo>
                <a:lnTo>
                  <a:pt x="74" y="122"/>
                </a:lnTo>
                <a:lnTo>
                  <a:pt x="54" y="120"/>
                </a:lnTo>
                <a:lnTo>
                  <a:pt x="44" y="130"/>
                </a:lnTo>
                <a:lnTo>
                  <a:pt x="12" y="134"/>
                </a:lnTo>
                <a:lnTo>
                  <a:pt x="0" y="134"/>
                </a:lnTo>
                <a:lnTo>
                  <a:pt x="8" y="140"/>
                </a:lnTo>
                <a:lnTo>
                  <a:pt x="36" y="144"/>
                </a:lnTo>
                <a:lnTo>
                  <a:pt x="38" y="144"/>
                </a:lnTo>
                <a:lnTo>
                  <a:pt x="40" y="144"/>
                </a:lnTo>
                <a:lnTo>
                  <a:pt x="48" y="162"/>
                </a:lnTo>
                <a:lnTo>
                  <a:pt x="56" y="168"/>
                </a:lnTo>
                <a:lnTo>
                  <a:pt x="60" y="174"/>
                </a:lnTo>
                <a:lnTo>
                  <a:pt x="60" y="184"/>
                </a:lnTo>
                <a:lnTo>
                  <a:pt x="60" y="206"/>
                </a:lnTo>
                <a:lnTo>
                  <a:pt x="70" y="216"/>
                </a:lnTo>
                <a:lnTo>
                  <a:pt x="72" y="216"/>
                </a:lnTo>
                <a:lnTo>
                  <a:pt x="76" y="232"/>
                </a:lnTo>
                <a:lnTo>
                  <a:pt x="76" y="240"/>
                </a:lnTo>
                <a:lnTo>
                  <a:pt x="72" y="248"/>
                </a:lnTo>
                <a:lnTo>
                  <a:pt x="70" y="256"/>
                </a:lnTo>
                <a:lnTo>
                  <a:pt x="72" y="264"/>
                </a:lnTo>
                <a:lnTo>
                  <a:pt x="82" y="270"/>
                </a:lnTo>
                <a:lnTo>
                  <a:pt x="94" y="276"/>
                </a:lnTo>
                <a:lnTo>
                  <a:pt x="100" y="280"/>
                </a:lnTo>
                <a:lnTo>
                  <a:pt x="106" y="292"/>
                </a:lnTo>
                <a:lnTo>
                  <a:pt x="114" y="298"/>
                </a:lnTo>
                <a:lnTo>
                  <a:pt x="116" y="302"/>
                </a:lnTo>
                <a:lnTo>
                  <a:pt x="124" y="304"/>
                </a:lnTo>
                <a:lnTo>
                  <a:pt x="122" y="288"/>
                </a:lnTo>
                <a:lnTo>
                  <a:pt x="122" y="282"/>
                </a:lnTo>
                <a:lnTo>
                  <a:pt x="122" y="278"/>
                </a:lnTo>
                <a:lnTo>
                  <a:pt x="126" y="274"/>
                </a:lnTo>
                <a:lnTo>
                  <a:pt x="128" y="272"/>
                </a:lnTo>
                <a:lnTo>
                  <a:pt x="140" y="268"/>
                </a:lnTo>
                <a:lnTo>
                  <a:pt x="142" y="268"/>
                </a:lnTo>
                <a:lnTo>
                  <a:pt x="144" y="268"/>
                </a:lnTo>
                <a:lnTo>
                  <a:pt x="148" y="270"/>
                </a:lnTo>
                <a:lnTo>
                  <a:pt x="156" y="266"/>
                </a:lnTo>
                <a:lnTo>
                  <a:pt x="156" y="264"/>
                </a:lnTo>
                <a:lnTo>
                  <a:pt x="158" y="244"/>
                </a:lnTo>
                <a:lnTo>
                  <a:pt x="154" y="236"/>
                </a:lnTo>
                <a:lnTo>
                  <a:pt x="148" y="232"/>
                </a:lnTo>
                <a:lnTo>
                  <a:pt x="140" y="232"/>
                </a:lnTo>
                <a:lnTo>
                  <a:pt x="138" y="232"/>
                </a:lnTo>
                <a:lnTo>
                  <a:pt x="136" y="230"/>
                </a:lnTo>
                <a:lnTo>
                  <a:pt x="132" y="210"/>
                </a:lnTo>
                <a:lnTo>
                  <a:pt x="134" y="168"/>
                </a:lnTo>
                <a:lnTo>
                  <a:pt x="136" y="168"/>
                </a:lnTo>
                <a:lnTo>
                  <a:pt x="148" y="150"/>
                </a:lnTo>
                <a:lnTo>
                  <a:pt x="164" y="160"/>
                </a:lnTo>
                <a:lnTo>
                  <a:pt x="176" y="160"/>
                </a:lnTo>
                <a:lnTo>
                  <a:pt x="184" y="108"/>
                </a:lnTo>
                <a:lnTo>
                  <a:pt x="180" y="100"/>
                </a:lnTo>
                <a:lnTo>
                  <a:pt x="174" y="96"/>
                </a:lnTo>
                <a:lnTo>
                  <a:pt x="168" y="96"/>
                </a:lnTo>
                <a:lnTo>
                  <a:pt x="166" y="96"/>
                </a:lnTo>
                <a:lnTo>
                  <a:pt x="154" y="98"/>
                </a:lnTo>
                <a:lnTo>
                  <a:pt x="152" y="96"/>
                </a:lnTo>
                <a:lnTo>
                  <a:pt x="144" y="84"/>
                </a:lnTo>
                <a:lnTo>
                  <a:pt x="142" y="84"/>
                </a:lnTo>
                <a:lnTo>
                  <a:pt x="142" y="64"/>
                </a:lnTo>
                <a:lnTo>
                  <a:pt x="146" y="52"/>
                </a:lnTo>
                <a:lnTo>
                  <a:pt x="148" y="48"/>
                </a:lnTo>
                <a:lnTo>
                  <a:pt x="150" y="42"/>
                </a:lnTo>
                <a:lnTo>
                  <a:pt x="152" y="36"/>
                </a:lnTo>
                <a:lnTo>
                  <a:pt x="156" y="32"/>
                </a:lnTo>
                <a:lnTo>
                  <a:pt x="156" y="20"/>
                </a:lnTo>
                <a:lnTo>
                  <a:pt x="144" y="8"/>
                </a:lnTo>
                <a:lnTo>
                  <a:pt x="128" y="0"/>
                </a:lnTo>
                <a:lnTo>
                  <a:pt x="108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新疆"/>
          <p:cNvSpPr/>
          <p:nvPr/>
        </p:nvSpPr>
        <p:spPr bwMode="auto">
          <a:xfrm>
            <a:off x="348514" y="1477324"/>
            <a:ext cx="2391594" cy="1806360"/>
          </a:xfrm>
          <a:custGeom>
            <a:avLst/>
            <a:gdLst>
              <a:gd name="T0" fmla="*/ 2147483646 w 1304"/>
              <a:gd name="T1" fmla="*/ 2147483646 h 986"/>
              <a:gd name="T2" fmla="*/ 2147483646 w 1304"/>
              <a:gd name="T3" fmla="*/ 2147483646 h 986"/>
              <a:gd name="T4" fmla="*/ 2147483646 w 1304"/>
              <a:gd name="T5" fmla="*/ 2147483646 h 986"/>
              <a:gd name="T6" fmla="*/ 2147483646 w 1304"/>
              <a:gd name="T7" fmla="*/ 2147483646 h 986"/>
              <a:gd name="T8" fmla="*/ 2147483646 w 1304"/>
              <a:gd name="T9" fmla="*/ 2147483646 h 986"/>
              <a:gd name="T10" fmla="*/ 2147483646 w 1304"/>
              <a:gd name="T11" fmla="*/ 2147483646 h 986"/>
              <a:gd name="T12" fmla="*/ 2147483646 w 1304"/>
              <a:gd name="T13" fmla="*/ 2147483646 h 986"/>
              <a:gd name="T14" fmla="*/ 2147483646 w 1304"/>
              <a:gd name="T15" fmla="*/ 2147483646 h 986"/>
              <a:gd name="T16" fmla="*/ 2147483646 w 1304"/>
              <a:gd name="T17" fmla="*/ 2147483646 h 986"/>
              <a:gd name="T18" fmla="*/ 2147483646 w 1304"/>
              <a:gd name="T19" fmla="*/ 2147483646 h 986"/>
              <a:gd name="T20" fmla="*/ 2147483646 w 1304"/>
              <a:gd name="T21" fmla="*/ 2147483646 h 986"/>
              <a:gd name="T22" fmla="*/ 2147483646 w 1304"/>
              <a:gd name="T23" fmla="*/ 2147483646 h 986"/>
              <a:gd name="T24" fmla="*/ 2147483646 w 1304"/>
              <a:gd name="T25" fmla="*/ 2147483646 h 986"/>
              <a:gd name="T26" fmla="*/ 2147483646 w 1304"/>
              <a:gd name="T27" fmla="*/ 2147483646 h 986"/>
              <a:gd name="T28" fmla="*/ 2147483646 w 1304"/>
              <a:gd name="T29" fmla="*/ 2147483646 h 986"/>
              <a:gd name="T30" fmla="*/ 2147483646 w 1304"/>
              <a:gd name="T31" fmla="*/ 2147483646 h 986"/>
              <a:gd name="T32" fmla="*/ 2147483646 w 1304"/>
              <a:gd name="T33" fmla="*/ 2147483646 h 986"/>
              <a:gd name="T34" fmla="*/ 2147483646 w 1304"/>
              <a:gd name="T35" fmla="*/ 2147483646 h 986"/>
              <a:gd name="T36" fmla="*/ 2147483646 w 1304"/>
              <a:gd name="T37" fmla="*/ 2147483646 h 986"/>
              <a:gd name="T38" fmla="*/ 2147483646 w 1304"/>
              <a:gd name="T39" fmla="*/ 2147483646 h 986"/>
              <a:gd name="T40" fmla="*/ 2147483646 w 1304"/>
              <a:gd name="T41" fmla="*/ 2147483646 h 986"/>
              <a:gd name="T42" fmla="*/ 2147483646 w 1304"/>
              <a:gd name="T43" fmla="*/ 2147483646 h 986"/>
              <a:gd name="T44" fmla="*/ 2147483646 w 1304"/>
              <a:gd name="T45" fmla="*/ 2147483646 h 986"/>
              <a:gd name="T46" fmla="*/ 2147483646 w 1304"/>
              <a:gd name="T47" fmla="*/ 2147483646 h 986"/>
              <a:gd name="T48" fmla="*/ 2147483646 w 1304"/>
              <a:gd name="T49" fmla="*/ 2147483646 h 986"/>
              <a:gd name="T50" fmla="*/ 2147483646 w 1304"/>
              <a:gd name="T51" fmla="*/ 2147483646 h 986"/>
              <a:gd name="T52" fmla="*/ 2147483646 w 1304"/>
              <a:gd name="T53" fmla="*/ 2147483646 h 986"/>
              <a:gd name="T54" fmla="*/ 2147483646 w 1304"/>
              <a:gd name="T55" fmla="*/ 2147483646 h 986"/>
              <a:gd name="T56" fmla="*/ 2147483646 w 1304"/>
              <a:gd name="T57" fmla="*/ 2147483646 h 986"/>
              <a:gd name="T58" fmla="*/ 2147483646 w 1304"/>
              <a:gd name="T59" fmla="*/ 2147483646 h 986"/>
              <a:gd name="T60" fmla="*/ 2147483646 w 1304"/>
              <a:gd name="T61" fmla="*/ 2147483646 h 986"/>
              <a:gd name="T62" fmla="*/ 2147483646 w 1304"/>
              <a:gd name="T63" fmla="*/ 2147483646 h 986"/>
              <a:gd name="T64" fmla="*/ 2147483646 w 1304"/>
              <a:gd name="T65" fmla="*/ 2147483646 h 986"/>
              <a:gd name="T66" fmla="*/ 2147483646 w 1304"/>
              <a:gd name="T67" fmla="*/ 2147483646 h 986"/>
              <a:gd name="T68" fmla="*/ 2147483646 w 1304"/>
              <a:gd name="T69" fmla="*/ 2147483646 h 986"/>
              <a:gd name="T70" fmla="*/ 2147483646 w 1304"/>
              <a:gd name="T71" fmla="*/ 2147483646 h 986"/>
              <a:gd name="T72" fmla="*/ 2147483646 w 1304"/>
              <a:gd name="T73" fmla="*/ 2147483646 h 986"/>
              <a:gd name="T74" fmla="*/ 2147483646 w 1304"/>
              <a:gd name="T75" fmla="*/ 2147483646 h 986"/>
              <a:gd name="T76" fmla="*/ 2147483646 w 1304"/>
              <a:gd name="T77" fmla="*/ 2147483646 h 986"/>
              <a:gd name="T78" fmla="*/ 2147483646 w 1304"/>
              <a:gd name="T79" fmla="*/ 2147483646 h 986"/>
              <a:gd name="T80" fmla="*/ 2147483646 w 1304"/>
              <a:gd name="T81" fmla="*/ 2147483646 h 986"/>
              <a:gd name="T82" fmla="*/ 2147483646 w 1304"/>
              <a:gd name="T83" fmla="*/ 2147483646 h 986"/>
              <a:gd name="T84" fmla="*/ 2147483646 w 1304"/>
              <a:gd name="T85" fmla="*/ 2147483646 h 986"/>
              <a:gd name="T86" fmla="*/ 2147483646 w 1304"/>
              <a:gd name="T87" fmla="*/ 2147483646 h 986"/>
              <a:gd name="T88" fmla="*/ 2147483646 w 1304"/>
              <a:gd name="T89" fmla="*/ 2147483646 h 986"/>
              <a:gd name="T90" fmla="*/ 2147483646 w 1304"/>
              <a:gd name="T91" fmla="*/ 2147483646 h 986"/>
              <a:gd name="T92" fmla="*/ 2147483646 w 1304"/>
              <a:gd name="T93" fmla="*/ 2147483646 h 986"/>
              <a:gd name="T94" fmla="*/ 2147483646 w 1304"/>
              <a:gd name="T95" fmla="*/ 2147483646 h 986"/>
              <a:gd name="T96" fmla="*/ 2147483646 w 1304"/>
              <a:gd name="T97" fmla="*/ 2147483646 h 986"/>
              <a:gd name="T98" fmla="*/ 2147483646 w 1304"/>
              <a:gd name="T99" fmla="*/ 2147483646 h 986"/>
              <a:gd name="T100" fmla="*/ 2147483646 w 1304"/>
              <a:gd name="T101" fmla="*/ 2147483646 h 986"/>
              <a:gd name="T102" fmla="*/ 2147483646 w 1304"/>
              <a:gd name="T103" fmla="*/ 2147483646 h 986"/>
              <a:gd name="T104" fmla="*/ 2147483646 w 1304"/>
              <a:gd name="T105" fmla="*/ 2147483646 h 986"/>
              <a:gd name="T106" fmla="*/ 2147483646 w 1304"/>
              <a:gd name="T107" fmla="*/ 2147483646 h 986"/>
              <a:gd name="T108" fmla="*/ 2147483646 w 1304"/>
              <a:gd name="T109" fmla="*/ 2147483646 h 986"/>
              <a:gd name="T110" fmla="*/ 2147483646 w 1304"/>
              <a:gd name="T111" fmla="*/ 2147483646 h 986"/>
              <a:gd name="T112" fmla="*/ 2147483646 w 1304"/>
              <a:gd name="T113" fmla="*/ 2147483646 h 986"/>
              <a:gd name="T114" fmla="*/ 2147483646 w 1304"/>
              <a:gd name="T115" fmla="*/ 2147483646 h 98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304" h="986">
                <a:moveTo>
                  <a:pt x="1302" y="530"/>
                </a:moveTo>
                <a:lnTo>
                  <a:pt x="1304" y="530"/>
                </a:lnTo>
                <a:lnTo>
                  <a:pt x="1304" y="528"/>
                </a:lnTo>
                <a:lnTo>
                  <a:pt x="1278" y="456"/>
                </a:lnTo>
                <a:lnTo>
                  <a:pt x="1262" y="444"/>
                </a:lnTo>
                <a:lnTo>
                  <a:pt x="1262" y="442"/>
                </a:lnTo>
                <a:lnTo>
                  <a:pt x="1258" y="412"/>
                </a:lnTo>
                <a:lnTo>
                  <a:pt x="1226" y="408"/>
                </a:lnTo>
                <a:lnTo>
                  <a:pt x="1224" y="408"/>
                </a:lnTo>
                <a:lnTo>
                  <a:pt x="1222" y="408"/>
                </a:lnTo>
                <a:lnTo>
                  <a:pt x="1222" y="406"/>
                </a:lnTo>
                <a:lnTo>
                  <a:pt x="1222" y="404"/>
                </a:lnTo>
                <a:lnTo>
                  <a:pt x="1218" y="396"/>
                </a:lnTo>
                <a:lnTo>
                  <a:pt x="1212" y="386"/>
                </a:lnTo>
                <a:lnTo>
                  <a:pt x="1202" y="378"/>
                </a:lnTo>
                <a:lnTo>
                  <a:pt x="1192" y="368"/>
                </a:lnTo>
                <a:lnTo>
                  <a:pt x="1178" y="360"/>
                </a:lnTo>
                <a:lnTo>
                  <a:pt x="1166" y="354"/>
                </a:lnTo>
                <a:lnTo>
                  <a:pt x="1152" y="346"/>
                </a:lnTo>
                <a:lnTo>
                  <a:pt x="1140" y="340"/>
                </a:lnTo>
                <a:lnTo>
                  <a:pt x="1116" y="336"/>
                </a:lnTo>
                <a:lnTo>
                  <a:pt x="1084" y="334"/>
                </a:lnTo>
                <a:lnTo>
                  <a:pt x="1042" y="332"/>
                </a:lnTo>
                <a:lnTo>
                  <a:pt x="1040" y="332"/>
                </a:lnTo>
                <a:lnTo>
                  <a:pt x="1032" y="320"/>
                </a:lnTo>
                <a:lnTo>
                  <a:pt x="1028" y="310"/>
                </a:lnTo>
                <a:lnTo>
                  <a:pt x="1026" y="300"/>
                </a:lnTo>
                <a:lnTo>
                  <a:pt x="1028" y="288"/>
                </a:lnTo>
                <a:lnTo>
                  <a:pt x="1034" y="272"/>
                </a:lnTo>
                <a:lnTo>
                  <a:pt x="1044" y="246"/>
                </a:lnTo>
                <a:lnTo>
                  <a:pt x="1058" y="214"/>
                </a:lnTo>
                <a:lnTo>
                  <a:pt x="1048" y="180"/>
                </a:lnTo>
                <a:lnTo>
                  <a:pt x="1036" y="124"/>
                </a:lnTo>
                <a:lnTo>
                  <a:pt x="1032" y="118"/>
                </a:lnTo>
                <a:lnTo>
                  <a:pt x="1024" y="112"/>
                </a:lnTo>
                <a:lnTo>
                  <a:pt x="1012" y="106"/>
                </a:lnTo>
                <a:lnTo>
                  <a:pt x="996" y="100"/>
                </a:lnTo>
                <a:lnTo>
                  <a:pt x="990" y="98"/>
                </a:lnTo>
                <a:lnTo>
                  <a:pt x="982" y="94"/>
                </a:lnTo>
                <a:lnTo>
                  <a:pt x="976" y="90"/>
                </a:lnTo>
                <a:lnTo>
                  <a:pt x="970" y="86"/>
                </a:lnTo>
                <a:lnTo>
                  <a:pt x="966" y="80"/>
                </a:lnTo>
                <a:lnTo>
                  <a:pt x="964" y="74"/>
                </a:lnTo>
                <a:lnTo>
                  <a:pt x="960" y="68"/>
                </a:lnTo>
                <a:lnTo>
                  <a:pt x="954" y="60"/>
                </a:lnTo>
                <a:lnTo>
                  <a:pt x="948" y="54"/>
                </a:lnTo>
                <a:lnTo>
                  <a:pt x="940" y="50"/>
                </a:lnTo>
                <a:lnTo>
                  <a:pt x="938" y="50"/>
                </a:lnTo>
                <a:lnTo>
                  <a:pt x="938" y="48"/>
                </a:lnTo>
                <a:lnTo>
                  <a:pt x="928" y="0"/>
                </a:lnTo>
                <a:lnTo>
                  <a:pt x="890" y="4"/>
                </a:lnTo>
                <a:lnTo>
                  <a:pt x="886" y="14"/>
                </a:lnTo>
                <a:lnTo>
                  <a:pt x="882" y="24"/>
                </a:lnTo>
                <a:lnTo>
                  <a:pt x="878" y="32"/>
                </a:lnTo>
                <a:lnTo>
                  <a:pt x="876" y="36"/>
                </a:lnTo>
                <a:lnTo>
                  <a:pt x="870" y="38"/>
                </a:lnTo>
                <a:lnTo>
                  <a:pt x="846" y="46"/>
                </a:lnTo>
                <a:lnTo>
                  <a:pt x="828" y="56"/>
                </a:lnTo>
                <a:lnTo>
                  <a:pt x="822" y="60"/>
                </a:lnTo>
                <a:lnTo>
                  <a:pt x="816" y="66"/>
                </a:lnTo>
                <a:lnTo>
                  <a:pt x="814" y="74"/>
                </a:lnTo>
                <a:lnTo>
                  <a:pt x="810" y="92"/>
                </a:lnTo>
                <a:lnTo>
                  <a:pt x="806" y="110"/>
                </a:lnTo>
                <a:lnTo>
                  <a:pt x="802" y="122"/>
                </a:lnTo>
                <a:lnTo>
                  <a:pt x="798" y="130"/>
                </a:lnTo>
                <a:lnTo>
                  <a:pt x="792" y="136"/>
                </a:lnTo>
                <a:lnTo>
                  <a:pt x="786" y="142"/>
                </a:lnTo>
                <a:lnTo>
                  <a:pt x="778" y="144"/>
                </a:lnTo>
                <a:lnTo>
                  <a:pt x="770" y="146"/>
                </a:lnTo>
                <a:lnTo>
                  <a:pt x="760" y="146"/>
                </a:lnTo>
                <a:lnTo>
                  <a:pt x="750" y="144"/>
                </a:lnTo>
                <a:lnTo>
                  <a:pt x="738" y="140"/>
                </a:lnTo>
                <a:lnTo>
                  <a:pt x="724" y="134"/>
                </a:lnTo>
                <a:lnTo>
                  <a:pt x="708" y="126"/>
                </a:lnTo>
                <a:lnTo>
                  <a:pt x="674" y="104"/>
                </a:lnTo>
                <a:lnTo>
                  <a:pt x="608" y="188"/>
                </a:lnTo>
                <a:lnTo>
                  <a:pt x="616" y="224"/>
                </a:lnTo>
                <a:lnTo>
                  <a:pt x="618" y="224"/>
                </a:lnTo>
                <a:lnTo>
                  <a:pt x="616" y="226"/>
                </a:lnTo>
                <a:lnTo>
                  <a:pt x="610" y="232"/>
                </a:lnTo>
                <a:lnTo>
                  <a:pt x="602" y="236"/>
                </a:lnTo>
                <a:lnTo>
                  <a:pt x="598" y="236"/>
                </a:lnTo>
                <a:lnTo>
                  <a:pt x="594" y="234"/>
                </a:lnTo>
                <a:lnTo>
                  <a:pt x="582" y="230"/>
                </a:lnTo>
                <a:lnTo>
                  <a:pt x="576" y="226"/>
                </a:lnTo>
                <a:lnTo>
                  <a:pt x="564" y="224"/>
                </a:lnTo>
                <a:lnTo>
                  <a:pt x="548" y="220"/>
                </a:lnTo>
                <a:lnTo>
                  <a:pt x="528" y="220"/>
                </a:lnTo>
                <a:lnTo>
                  <a:pt x="514" y="218"/>
                </a:lnTo>
                <a:lnTo>
                  <a:pt x="494" y="216"/>
                </a:lnTo>
                <a:lnTo>
                  <a:pt x="474" y="220"/>
                </a:lnTo>
                <a:lnTo>
                  <a:pt x="482" y="234"/>
                </a:lnTo>
                <a:lnTo>
                  <a:pt x="492" y="248"/>
                </a:lnTo>
                <a:lnTo>
                  <a:pt x="494" y="252"/>
                </a:lnTo>
                <a:lnTo>
                  <a:pt x="494" y="256"/>
                </a:lnTo>
                <a:lnTo>
                  <a:pt x="484" y="308"/>
                </a:lnTo>
                <a:lnTo>
                  <a:pt x="488" y="336"/>
                </a:lnTo>
                <a:lnTo>
                  <a:pt x="490" y="336"/>
                </a:lnTo>
                <a:lnTo>
                  <a:pt x="488" y="336"/>
                </a:lnTo>
                <a:lnTo>
                  <a:pt x="472" y="388"/>
                </a:lnTo>
                <a:lnTo>
                  <a:pt x="470" y="394"/>
                </a:lnTo>
                <a:lnTo>
                  <a:pt x="468" y="396"/>
                </a:lnTo>
                <a:lnTo>
                  <a:pt x="466" y="396"/>
                </a:lnTo>
                <a:lnTo>
                  <a:pt x="466" y="394"/>
                </a:lnTo>
                <a:lnTo>
                  <a:pt x="464" y="390"/>
                </a:lnTo>
                <a:lnTo>
                  <a:pt x="460" y="384"/>
                </a:lnTo>
                <a:lnTo>
                  <a:pt x="460" y="382"/>
                </a:lnTo>
                <a:lnTo>
                  <a:pt x="458" y="382"/>
                </a:lnTo>
                <a:lnTo>
                  <a:pt x="454" y="384"/>
                </a:lnTo>
                <a:lnTo>
                  <a:pt x="452" y="392"/>
                </a:lnTo>
                <a:lnTo>
                  <a:pt x="450" y="404"/>
                </a:lnTo>
                <a:lnTo>
                  <a:pt x="444" y="414"/>
                </a:lnTo>
                <a:lnTo>
                  <a:pt x="436" y="422"/>
                </a:lnTo>
                <a:lnTo>
                  <a:pt x="426" y="432"/>
                </a:lnTo>
                <a:lnTo>
                  <a:pt x="412" y="444"/>
                </a:lnTo>
                <a:lnTo>
                  <a:pt x="406" y="448"/>
                </a:lnTo>
                <a:lnTo>
                  <a:pt x="404" y="448"/>
                </a:lnTo>
                <a:lnTo>
                  <a:pt x="352" y="448"/>
                </a:lnTo>
                <a:lnTo>
                  <a:pt x="332" y="468"/>
                </a:lnTo>
                <a:lnTo>
                  <a:pt x="330" y="468"/>
                </a:lnTo>
                <a:lnTo>
                  <a:pt x="274" y="460"/>
                </a:lnTo>
                <a:lnTo>
                  <a:pt x="268" y="466"/>
                </a:lnTo>
                <a:lnTo>
                  <a:pt x="260" y="470"/>
                </a:lnTo>
                <a:lnTo>
                  <a:pt x="254" y="470"/>
                </a:lnTo>
                <a:lnTo>
                  <a:pt x="248" y="470"/>
                </a:lnTo>
                <a:lnTo>
                  <a:pt x="240" y="470"/>
                </a:lnTo>
                <a:lnTo>
                  <a:pt x="232" y="470"/>
                </a:lnTo>
                <a:lnTo>
                  <a:pt x="206" y="478"/>
                </a:lnTo>
                <a:lnTo>
                  <a:pt x="184" y="504"/>
                </a:lnTo>
                <a:lnTo>
                  <a:pt x="184" y="506"/>
                </a:lnTo>
                <a:lnTo>
                  <a:pt x="148" y="508"/>
                </a:lnTo>
                <a:lnTo>
                  <a:pt x="148" y="478"/>
                </a:lnTo>
                <a:lnTo>
                  <a:pt x="126" y="478"/>
                </a:lnTo>
                <a:lnTo>
                  <a:pt x="122" y="490"/>
                </a:lnTo>
                <a:lnTo>
                  <a:pt x="106" y="494"/>
                </a:lnTo>
                <a:lnTo>
                  <a:pt x="104" y="494"/>
                </a:lnTo>
                <a:lnTo>
                  <a:pt x="102" y="494"/>
                </a:lnTo>
                <a:lnTo>
                  <a:pt x="86" y="486"/>
                </a:lnTo>
                <a:lnTo>
                  <a:pt x="66" y="480"/>
                </a:lnTo>
                <a:lnTo>
                  <a:pt x="60" y="482"/>
                </a:lnTo>
                <a:lnTo>
                  <a:pt x="54" y="484"/>
                </a:lnTo>
                <a:lnTo>
                  <a:pt x="38" y="496"/>
                </a:lnTo>
                <a:lnTo>
                  <a:pt x="20" y="512"/>
                </a:lnTo>
                <a:lnTo>
                  <a:pt x="14" y="520"/>
                </a:lnTo>
                <a:lnTo>
                  <a:pt x="10" y="528"/>
                </a:lnTo>
                <a:lnTo>
                  <a:pt x="12" y="530"/>
                </a:lnTo>
                <a:lnTo>
                  <a:pt x="14" y="536"/>
                </a:lnTo>
                <a:lnTo>
                  <a:pt x="16" y="546"/>
                </a:lnTo>
                <a:lnTo>
                  <a:pt x="16" y="554"/>
                </a:lnTo>
                <a:lnTo>
                  <a:pt x="14" y="562"/>
                </a:lnTo>
                <a:lnTo>
                  <a:pt x="10" y="568"/>
                </a:lnTo>
                <a:lnTo>
                  <a:pt x="6" y="570"/>
                </a:lnTo>
                <a:lnTo>
                  <a:pt x="4" y="574"/>
                </a:lnTo>
                <a:lnTo>
                  <a:pt x="0" y="590"/>
                </a:lnTo>
                <a:lnTo>
                  <a:pt x="14" y="598"/>
                </a:lnTo>
                <a:lnTo>
                  <a:pt x="30" y="580"/>
                </a:lnTo>
                <a:lnTo>
                  <a:pt x="54" y="604"/>
                </a:lnTo>
                <a:lnTo>
                  <a:pt x="54" y="606"/>
                </a:lnTo>
                <a:lnTo>
                  <a:pt x="58" y="650"/>
                </a:lnTo>
                <a:lnTo>
                  <a:pt x="58" y="652"/>
                </a:lnTo>
                <a:lnTo>
                  <a:pt x="44" y="712"/>
                </a:lnTo>
                <a:lnTo>
                  <a:pt x="42" y="712"/>
                </a:lnTo>
                <a:lnTo>
                  <a:pt x="18" y="712"/>
                </a:lnTo>
                <a:lnTo>
                  <a:pt x="12" y="714"/>
                </a:lnTo>
                <a:lnTo>
                  <a:pt x="6" y="716"/>
                </a:lnTo>
                <a:lnTo>
                  <a:pt x="8" y="720"/>
                </a:lnTo>
                <a:lnTo>
                  <a:pt x="12" y="724"/>
                </a:lnTo>
                <a:lnTo>
                  <a:pt x="28" y="736"/>
                </a:lnTo>
                <a:lnTo>
                  <a:pt x="40" y="734"/>
                </a:lnTo>
                <a:lnTo>
                  <a:pt x="42" y="734"/>
                </a:lnTo>
                <a:lnTo>
                  <a:pt x="70" y="760"/>
                </a:lnTo>
                <a:lnTo>
                  <a:pt x="72" y="764"/>
                </a:lnTo>
                <a:lnTo>
                  <a:pt x="76" y="768"/>
                </a:lnTo>
                <a:lnTo>
                  <a:pt x="76" y="778"/>
                </a:lnTo>
                <a:lnTo>
                  <a:pt x="74" y="792"/>
                </a:lnTo>
                <a:lnTo>
                  <a:pt x="66" y="806"/>
                </a:lnTo>
                <a:lnTo>
                  <a:pt x="70" y="832"/>
                </a:lnTo>
                <a:lnTo>
                  <a:pt x="80" y="834"/>
                </a:lnTo>
                <a:lnTo>
                  <a:pt x="120" y="834"/>
                </a:lnTo>
                <a:lnTo>
                  <a:pt x="100" y="852"/>
                </a:lnTo>
                <a:lnTo>
                  <a:pt x="112" y="860"/>
                </a:lnTo>
                <a:lnTo>
                  <a:pt x="128" y="868"/>
                </a:lnTo>
                <a:lnTo>
                  <a:pt x="170" y="886"/>
                </a:lnTo>
                <a:lnTo>
                  <a:pt x="172" y="888"/>
                </a:lnTo>
                <a:lnTo>
                  <a:pt x="174" y="888"/>
                </a:lnTo>
                <a:lnTo>
                  <a:pt x="178" y="952"/>
                </a:lnTo>
                <a:lnTo>
                  <a:pt x="180" y="962"/>
                </a:lnTo>
                <a:lnTo>
                  <a:pt x="186" y="970"/>
                </a:lnTo>
                <a:lnTo>
                  <a:pt x="194" y="976"/>
                </a:lnTo>
                <a:lnTo>
                  <a:pt x="206" y="982"/>
                </a:lnTo>
                <a:lnTo>
                  <a:pt x="210" y="980"/>
                </a:lnTo>
                <a:lnTo>
                  <a:pt x="212" y="980"/>
                </a:lnTo>
                <a:lnTo>
                  <a:pt x="256" y="986"/>
                </a:lnTo>
                <a:lnTo>
                  <a:pt x="260" y="986"/>
                </a:lnTo>
                <a:lnTo>
                  <a:pt x="260" y="984"/>
                </a:lnTo>
                <a:lnTo>
                  <a:pt x="268" y="968"/>
                </a:lnTo>
                <a:lnTo>
                  <a:pt x="268" y="966"/>
                </a:lnTo>
                <a:lnTo>
                  <a:pt x="268" y="960"/>
                </a:lnTo>
                <a:lnTo>
                  <a:pt x="270" y="956"/>
                </a:lnTo>
                <a:lnTo>
                  <a:pt x="274" y="952"/>
                </a:lnTo>
                <a:lnTo>
                  <a:pt x="278" y="948"/>
                </a:lnTo>
                <a:lnTo>
                  <a:pt x="286" y="940"/>
                </a:lnTo>
                <a:lnTo>
                  <a:pt x="290" y="932"/>
                </a:lnTo>
                <a:lnTo>
                  <a:pt x="294" y="928"/>
                </a:lnTo>
                <a:lnTo>
                  <a:pt x="298" y="926"/>
                </a:lnTo>
                <a:lnTo>
                  <a:pt x="306" y="926"/>
                </a:lnTo>
                <a:lnTo>
                  <a:pt x="314" y="928"/>
                </a:lnTo>
                <a:lnTo>
                  <a:pt x="316" y="928"/>
                </a:lnTo>
                <a:lnTo>
                  <a:pt x="330" y="936"/>
                </a:lnTo>
                <a:lnTo>
                  <a:pt x="382" y="946"/>
                </a:lnTo>
                <a:lnTo>
                  <a:pt x="412" y="944"/>
                </a:lnTo>
                <a:lnTo>
                  <a:pt x="434" y="934"/>
                </a:lnTo>
                <a:lnTo>
                  <a:pt x="440" y="928"/>
                </a:lnTo>
                <a:lnTo>
                  <a:pt x="444" y="924"/>
                </a:lnTo>
                <a:lnTo>
                  <a:pt x="452" y="924"/>
                </a:lnTo>
                <a:lnTo>
                  <a:pt x="460" y="930"/>
                </a:lnTo>
                <a:lnTo>
                  <a:pt x="464" y="932"/>
                </a:lnTo>
                <a:lnTo>
                  <a:pt x="468" y="938"/>
                </a:lnTo>
                <a:lnTo>
                  <a:pt x="472" y="948"/>
                </a:lnTo>
                <a:lnTo>
                  <a:pt x="488" y="960"/>
                </a:lnTo>
                <a:lnTo>
                  <a:pt x="500" y="960"/>
                </a:lnTo>
                <a:lnTo>
                  <a:pt x="502" y="960"/>
                </a:lnTo>
                <a:lnTo>
                  <a:pt x="504" y="960"/>
                </a:lnTo>
                <a:lnTo>
                  <a:pt x="520" y="968"/>
                </a:lnTo>
                <a:lnTo>
                  <a:pt x="552" y="964"/>
                </a:lnTo>
                <a:lnTo>
                  <a:pt x="570" y="960"/>
                </a:lnTo>
                <a:lnTo>
                  <a:pt x="614" y="964"/>
                </a:lnTo>
                <a:lnTo>
                  <a:pt x="634" y="958"/>
                </a:lnTo>
                <a:lnTo>
                  <a:pt x="658" y="948"/>
                </a:lnTo>
                <a:lnTo>
                  <a:pt x="666" y="944"/>
                </a:lnTo>
                <a:lnTo>
                  <a:pt x="676" y="940"/>
                </a:lnTo>
                <a:lnTo>
                  <a:pt x="720" y="940"/>
                </a:lnTo>
                <a:lnTo>
                  <a:pt x="736" y="934"/>
                </a:lnTo>
                <a:lnTo>
                  <a:pt x="746" y="930"/>
                </a:lnTo>
                <a:lnTo>
                  <a:pt x="754" y="928"/>
                </a:lnTo>
                <a:lnTo>
                  <a:pt x="778" y="928"/>
                </a:lnTo>
                <a:lnTo>
                  <a:pt x="790" y="936"/>
                </a:lnTo>
                <a:lnTo>
                  <a:pt x="826" y="944"/>
                </a:lnTo>
                <a:lnTo>
                  <a:pt x="830" y="944"/>
                </a:lnTo>
                <a:lnTo>
                  <a:pt x="832" y="948"/>
                </a:lnTo>
                <a:lnTo>
                  <a:pt x="842" y="956"/>
                </a:lnTo>
                <a:lnTo>
                  <a:pt x="858" y="964"/>
                </a:lnTo>
                <a:lnTo>
                  <a:pt x="858" y="966"/>
                </a:lnTo>
                <a:lnTo>
                  <a:pt x="892" y="968"/>
                </a:lnTo>
                <a:lnTo>
                  <a:pt x="908" y="976"/>
                </a:lnTo>
                <a:lnTo>
                  <a:pt x="928" y="980"/>
                </a:lnTo>
                <a:lnTo>
                  <a:pt x="946" y="982"/>
                </a:lnTo>
                <a:lnTo>
                  <a:pt x="950" y="972"/>
                </a:lnTo>
                <a:lnTo>
                  <a:pt x="942" y="956"/>
                </a:lnTo>
                <a:lnTo>
                  <a:pt x="940" y="940"/>
                </a:lnTo>
                <a:lnTo>
                  <a:pt x="938" y="940"/>
                </a:lnTo>
                <a:lnTo>
                  <a:pt x="942" y="936"/>
                </a:lnTo>
                <a:lnTo>
                  <a:pt x="952" y="922"/>
                </a:lnTo>
                <a:lnTo>
                  <a:pt x="952" y="920"/>
                </a:lnTo>
                <a:lnTo>
                  <a:pt x="954" y="920"/>
                </a:lnTo>
                <a:lnTo>
                  <a:pt x="964" y="912"/>
                </a:lnTo>
                <a:lnTo>
                  <a:pt x="962" y="908"/>
                </a:lnTo>
                <a:lnTo>
                  <a:pt x="958" y="892"/>
                </a:lnTo>
                <a:lnTo>
                  <a:pt x="956" y="888"/>
                </a:lnTo>
                <a:lnTo>
                  <a:pt x="950" y="884"/>
                </a:lnTo>
                <a:lnTo>
                  <a:pt x="938" y="872"/>
                </a:lnTo>
                <a:lnTo>
                  <a:pt x="922" y="858"/>
                </a:lnTo>
                <a:lnTo>
                  <a:pt x="922" y="856"/>
                </a:lnTo>
                <a:lnTo>
                  <a:pt x="920" y="856"/>
                </a:lnTo>
                <a:lnTo>
                  <a:pt x="922" y="856"/>
                </a:lnTo>
                <a:lnTo>
                  <a:pt x="922" y="854"/>
                </a:lnTo>
                <a:lnTo>
                  <a:pt x="924" y="838"/>
                </a:lnTo>
                <a:lnTo>
                  <a:pt x="924" y="828"/>
                </a:lnTo>
                <a:lnTo>
                  <a:pt x="916" y="808"/>
                </a:lnTo>
                <a:lnTo>
                  <a:pt x="934" y="804"/>
                </a:lnTo>
                <a:lnTo>
                  <a:pt x="944" y="796"/>
                </a:lnTo>
                <a:lnTo>
                  <a:pt x="966" y="796"/>
                </a:lnTo>
                <a:lnTo>
                  <a:pt x="988" y="792"/>
                </a:lnTo>
                <a:lnTo>
                  <a:pt x="990" y="792"/>
                </a:lnTo>
                <a:lnTo>
                  <a:pt x="1004" y="794"/>
                </a:lnTo>
                <a:lnTo>
                  <a:pt x="1022" y="788"/>
                </a:lnTo>
                <a:lnTo>
                  <a:pt x="1042" y="784"/>
                </a:lnTo>
                <a:lnTo>
                  <a:pt x="1054" y="780"/>
                </a:lnTo>
                <a:lnTo>
                  <a:pt x="1056" y="780"/>
                </a:lnTo>
                <a:lnTo>
                  <a:pt x="1090" y="772"/>
                </a:lnTo>
                <a:lnTo>
                  <a:pt x="1096" y="768"/>
                </a:lnTo>
                <a:lnTo>
                  <a:pt x="1094" y="760"/>
                </a:lnTo>
                <a:lnTo>
                  <a:pt x="1088" y="750"/>
                </a:lnTo>
                <a:lnTo>
                  <a:pt x="1088" y="748"/>
                </a:lnTo>
                <a:lnTo>
                  <a:pt x="1086" y="748"/>
                </a:lnTo>
                <a:lnTo>
                  <a:pt x="1088" y="736"/>
                </a:lnTo>
                <a:lnTo>
                  <a:pt x="1090" y="734"/>
                </a:lnTo>
                <a:lnTo>
                  <a:pt x="1090" y="718"/>
                </a:lnTo>
                <a:lnTo>
                  <a:pt x="1086" y="704"/>
                </a:lnTo>
                <a:lnTo>
                  <a:pt x="1086" y="702"/>
                </a:lnTo>
                <a:lnTo>
                  <a:pt x="1094" y="686"/>
                </a:lnTo>
                <a:lnTo>
                  <a:pt x="1100" y="678"/>
                </a:lnTo>
                <a:lnTo>
                  <a:pt x="1102" y="676"/>
                </a:lnTo>
                <a:lnTo>
                  <a:pt x="1106" y="676"/>
                </a:lnTo>
                <a:lnTo>
                  <a:pt x="1126" y="676"/>
                </a:lnTo>
                <a:lnTo>
                  <a:pt x="1132" y="676"/>
                </a:lnTo>
                <a:lnTo>
                  <a:pt x="1138" y="672"/>
                </a:lnTo>
                <a:lnTo>
                  <a:pt x="1170" y="630"/>
                </a:lnTo>
                <a:lnTo>
                  <a:pt x="1170" y="628"/>
                </a:lnTo>
                <a:lnTo>
                  <a:pt x="1186" y="614"/>
                </a:lnTo>
                <a:lnTo>
                  <a:pt x="1188" y="612"/>
                </a:lnTo>
                <a:lnTo>
                  <a:pt x="1196" y="610"/>
                </a:lnTo>
                <a:lnTo>
                  <a:pt x="1202" y="608"/>
                </a:lnTo>
                <a:lnTo>
                  <a:pt x="1206" y="604"/>
                </a:lnTo>
                <a:lnTo>
                  <a:pt x="1214" y="596"/>
                </a:lnTo>
                <a:lnTo>
                  <a:pt x="1218" y="592"/>
                </a:lnTo>
                <a:lnTo>
                  <a:pt x="1246" y="598"/>
                </a:lnTo>
                <a:lnTo>
                  <a:pt x="1270" y="588"/>
                </a:lnTo>
                <a:lnTo>
                  <a:pt x="1284" y="586"/>
                </a:lnTo>
                <a:lnTo>
                  <a:pt x="1296" y="580"/>
                </a:lnTo>
                <a:lnTo>
                  <a:pt x="1296" y="562"/>
                </a:lnTo>
                <a:lnTo>
                  <a:pt x="1298" y="540"/>
                </a:lnTo>
                <a:lnTo>
                  <a:pt x="1298" y="538"/>
                </a:lnTo>
                <a:lnTo>
                  <a:pt x="1302" y="532"/>
                </a:lnTo>
                <a:lnTo>
                  <a:pt x="1302" y="5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青海"/>
          <p:cNvSpPr/>
          <p:nvPr/>
        </p:nvSpPr>
        <p:spPr bwMode="auto">
          <a:xfrm>
            <a:off x="1900116" y="2895298"/>
            <a:ext cx="1489244" cy="1066229"/>
          </a:xfrm>
          <a:custGeom>
            <a:avLst/>
            <a:gdLst>
              <a:gd name="T0" fmla="*/ 2147483646 w 812"/>
              <a:gd name="T1" fmla="*/ 2147483646 h 582"/>
              <a:gd name="T2" fmla="*/ 2147483646 w 812"/>
              <a:gd name="T3" fmla="*/ 2147483646 h 582"/>
              <a:gd name="T4" fmla="*/ 2147483646 w 812"/>
              <a:gd name="T5" fmla="*/ 2147483646 h 582"/>
              <a:gd name="T6" fmla="*/ 2147483646 w 812"/>
              <a:gd name="T7" fmla="*/ 2147483646 h 582"/>
              <a:gd name="T8" fmla="*/ 2147483646 w 812"/>
              <a:gd name="T9" fmla="*/ 2147483646 h 582"/>
              <a:gd name="T10" fmla="*/ 2147483646 w 812"/>
              <a:gd name="T11" fmla="*/ 2147483646 h 582"/>
              <a:gd name="T12" fmla="*/ 2147483646 w 812"/>
              <a:gd name="T13" fmla="*/ 2147483646 h 582"/>
              <a:gd name="T14" fmla="*/ 2147483646 w 812"/>
              <a:gd name="T15" fmla="*/ 2147483646 h 582"/>
              <a:gd name="T16" fmla="*/ 2147483646 w 812"/>
              <a:gd name="T17" fmla="*/ 2147483646 h 582"/>
              <a:gd name="T18" fmla="*/ 2147483646 w 812"/>
              <a:gd name="T19" fmla="*/ 2147483646 h 582"/>
              <a:gd name="T20" fmla="*/ 2147483646 w 812"/>
              <a:gd name="T21" fmla="*/ 2147483646 h 582"/>
              <a:gd name="T22" fmla="*/ 2147483646 w 812"/>
              <a:gd name="T23" fmla="*/ 2147483646 h 582"/>
              <a:gd name="T24" fmla="*/ 2147483646 w 812"/>
              <a:gd name="T25" fmla="*/ 2147483646 h 582"/>
              <a:gd name="T26" fmla="*/ 2147483646 w 812"/>
              <a:gd name="T27" fmla="*/ 2147483646 h 582"/>
              <a:gd name="T28" fmla="*/ 2147483646 w 812"/>
              <a:gd name="T29" fmla="*/ 2147483646 h 582"/>
              <a:gd name="T30" fmla="*/ 2147483646 w 812"/>
              <a:gd name="T31" fmla="*/ 2147483646 h 582"/>
              <a:gd name="T32" fmla="*/ 2147483646 w 812"/>
              <a:gd name="T33" fmla="*/ 2147483646 h 582"/>
              <a:gd name="T34" fmla="*/ 0 w 812"/>
              <a:gd name="T35" fmla="*/ 2147483646 h 582"/>
              <a:gd name="T36" fmla="*/ 2147483646 w 812"/>
              <a:gd name="T37" fmla="*/ 2147483646 h 582"/>
              <a:gd name="T38" fmla="*/ 2147483646 w 812"/>
              <a:gd name="T39" fmla="*/ 2147483646 h 582"/>
              <a:gd name="T40" fmla="*/ 2147483646 w 812"/>
              <a:gd name="T41" fmla="*/ 2147483646 h 582"/>
              <a:gd name="T42" fmla="*/ 2147483646 w 812"/>
              <a:gd name="T43" fmla="*/ 2147483646 h 582"/>
              <a:gd name="T44" fmla="*/ 2147483646 w 812"/>
              <a:gd name="T45" fmla="*/ 2147483646 h 582"/>
              <a:gd name="T46" fmla="*/ 2147483646 w 812"/>
              <a:gd name="T47" fmla="*/ 2147483646 h 582"/>
              <a:gd name="T48" fmla="*/ 2147483646 w 812"/>
              <a:gd name="T49" fmla="*/ 2147483646 h 582"/>
              <a:gd name="T50" fmla="*/ 2147483646 w 812"/>
              <a:gd name="T51" fmla="*/ 2147483646 h 582"/>
              <a:gd name="T52" fmla="*/ 2147483646 w 812"/>
              <a:gd name="T53" fmla="*/ 2147483646 h 582"/>
              <a:gd name="T54" fmla="*/ 2147483646 w 812"/>
              <a:gd name="T55" fmla="*/ 2147483646 h 582"/>
              <a:gd name="T56" fmla="*/ 2147483646 w 812"/>
              <a:gd name="T57" fmla="*/ 2147483646 h 582"/>
              <a:gd name="T58" fmla="*/ 2147483646 w 812"/>
              <a:gd name="T59" fmla="*/ 2147483646 h 582"/>
              <a:gd name="T60" fmla="*/ 2147483646 w 812"/>
              <a:gd name="T61" fmla="*/ 2147483646 h 582"/>
              <a:gd name="T62" fmla="*/ 2147483646 w 812"/>
              <a:gd name="T63" fmla="*/ 2147483646 h 582"/>
              <a:gd name="T64" fmla="*/ 2147483646 w 812"/>
              <a:gd name="T65" fmla="*/ 2147483646 h 582"/>
              <a:gd name="T66" fmla="*/ 2147483646 w 812"/>
              <a:gd name="T67" fmla="*/ 2147483646 h 582"/>
              <a:gd name="T68" fmla="*/ 2147483646 w 812"/>
              <a:gd name="T69" fmla="*/ 2147483646 h 582"/>
              <a:gd name="T70" fmla="*/ 2147483646 w 812"/>
              <a:gd name="T71" fmla="*/ 2147483646 h 582"/>
              <a:gd name="T72" fmla="*/ 2147483646 w 812"/>
              <a:gd name="T73" fmla="*/ 2147483646 h 582"/>
              <a:gd name="T74" fmla="*/ 2147483646 w 812"/>
              <a:gd name="T75" fmla="*/ 2147483646 h 582"/>
              <a:gd name="T76" fmla="*/ 2147483646 w 812"/>
              <a:gd name="T77" fmla="*/ 2147483646 h 582"/>
              <a:gd name="T78" fmla="*/ 2147483646 w 812"/>
              <a:gd name="T79" fmla="*/ 2147483646 h 582"/>
              <a:gd name="T80" fmla="*/ 2147483646 w 812"/>
              <a:gd name="T81" fmla="*/ 2147483646 h 582"/>
              <a:gd name="T82" fmla="*/ 2147483646 w 812"/>
              <a:gd name="T83" fmla="*/ 2147483646 h 582"/>
              <a:gd name="T84" fmla="*/ 2147483646 w 812"/>
              <a:gd name="T85" fmla="*/ 2147483646 h 582"/>
              <a:gd name="T86" fmla="*/ 2147483646 w 812"/>
              <a:gd name="T87" fmla="*/ 2147483646 h 582"/>
              <a:gd name="T88" fmla="*/ 2147483646 w 812"/>
              <a:gd name="T89" fmla="*/ 2147483646 h 582"/>
              <a:gd name="T90" fmla="*/ 2147483646 w 812"/>
              <a:gd name="T91" fmla="*/ 2147483646 h 582"/>
              <a:gd name="T92" fmla="*/ 2147483646 w 812"/>
              <a:gd name="T93" fmla="*/ 2147483646 h 582"/>
              <a:gd name="T94" fmla="*/ 2147483646 w 812"/>
              <a:gd name="T95" fmla="*/ 2147483646 h 582"/>
              <a:gd name="T96" fmla="*/ 2147483646 w 812"/>
              <a:gd name="T97" fmla="*/ 2147483646 h 582"/>
              <a:gd name="T98" fmla="*/ 2147483646 w 812"/>
              <a:gd name="T99" fmla="*/ 2147483646 h 582"/>
              <a:gd name="T100" fmla="*/ 2147483646 w 812"/>
              <a:gd name="T101" fmla="*/ 2147483646 h 582"/>
              <a:gd name="T102" fmla="*/ 2147483646 w 812"/>
              <a:gd name="T103" fmla="*/ 2147483646 h 582"/>
              <a:gd name="T104" fmla="*/ 2147483646 w 812"/>
              <a:gd name="T105" fmla="*/ 2147483646 h 582"/>
              <a:gd name="T106" fmla="*/ 2147483646 w 812"/>
              <a:gd name="T107" fmla="*/ 2147483646 h 5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2" y="56"/>
                </a:lnTo>
                <a:lnTo>
                  <a:pt x="530" y="58"/>
                </a:lnTo>
                <a:lnTo>
                  <a:pt x="484" y="30"/>
                </a:lnTo>
                <a:close/>
              </a:path>
            </a:pathLst>
          </a:custGeom>
          <a:solidFill>
            <a:srgbClr val="E84286"/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四川"/>
          <p:cNvSpPr/>
          <p:nvPr/>
        </p:nvSpPr>
        <p:spPr bwMode="auto">
          <a:xfrm>
            <a:off x="2754781" y="3642758"/>
            <a:ext cx="1287499" cy="1128517"/>
          </a:xfrm>
          <a:custGeom>
            <a:avLst/>
            <a:gdLst>
              <a:gd name="T0" fmla="*/ 2147483646 w 702"/>
              <a:gd name="T1" fmla="*/ 2147483646 h 616"/>
              <a:gd name="T2" fmla="*/ 2147483646 w 702"/>
              <a:gd name="T3" fmla="*/ 2147483646 h 616"/>
              <a:gd name="T4" fmla="*/ 2147483646 w 702"/>
              <a:gd name="T5" fmla="*/ 2147483646 h 616"/>
              <a:gd name="T6" fmla="*/ 2147483646 w 702"/>
              <a:gd name="T7" fmla="*/ 2147483646 h 616"/>
              <a:gd name="T8" fmla="*/ 2147483646 w 702"/>
              <a:gd name="T9" fmla="*/ 2147483646 h 616"/>
              <a:gd name="T10" fmla="*/ 2147483646 w 702"/>
              <a:gd name="T11" fmla="*/ 2147483646 h 616"/>
              <a:gd name="T12" fmla="*/ 2147483646 w 702"/>
              <a:gd name="T13" fmla="*/ 2147483646 h 616"/>
              <a:gd name="T14" fmla="*/ 2147483646 w 702"/>
              <a:gd name="T15" fmla="*/ 2147483646 h 616"/>
              <a:gd name="T16" fmla="*/ 2147483646 w 702"/>
              <a:gd name="T17" fmla="*/ 2147483646 h 616"/>
              <a:gd name="T18" fmla="*/ 2147483646 w 702"/>
              <a:gd name="T19" fmla="*/ 2147483646 h 616"/>
              <a:gd name="T20" fmla="*/ 2147483646 w 702"/>
              <a:gd name="T21" fmla="*/ 2147483646 h 616"/>
              <a:gd name="T22" fmla="*/ 2147483646 w 702"/>
              <a:gd name="T23" fmla="*/ 2147483646 h 616"/>
              <a:gd name="T24" fmla="*/ 2147483646 w 702"/>
              <a:gd name="T25" fmla="*/ 2147483646 h 616"/>
              <a:gd name="T26" fmla="*/ 2147483646 w 702"/>
              <a:gd name="T27" fmla="*/ 2147483646 h 616"/>
              <a:gd name="T28" fmla="*/ 2147483646 w 702"/>
              <a:gd name="T29" fmla="*/ 2147483646 h 616"/>
              <a:gd name="T30" fmla="*/ 2147483646 w 702"/>
              <a:gd name="T31" fmla="*/ 2147483646 h 616"/>
              <a:gd name="T32" fmla="*/ 2147483646 w 702"/>
              <a:gd name="T33" fmla="*/ 2147483646 h 616"/>
              <a:gd name="T34" fmla="*/ 2147483646 w 702"/>
              <a:gd name="T35" fmla="*/ 2147483646 h 616"/>
              <a:gd name="T36" fmla="*/ 2147483646 w 702"/>
              <a:gd name="T37" fmla="*/ 2147483646 h 616"/>
              <a:gd name="T38" fmla="*/ 2147483646 w 702"/>
              <a:gd name="T39" fmla="*/ 2147483646 h 616"/>
              <a:gd name="T40" fmla="*/ 2147483646 w 702"/>
              <a:gd name="T41" fmla="*/ 2147483646 h 616"/>
              <a:gd name="T42" fmla="*/ 2147483646 w 702"/>
              <a:gd name="T43" fmla="*/ 2147483646 h 616"/>
              <a:gd name="T44" fmla="*/ 2147483646 w 702"/>
              <a:gd name="T45" fmla="*/ 2147483646 h 616"/>
              <a:gd name="T46" fmla="*/ 2147483646 w 702"/>
              <a:gd name="T47" fmla="*/ 2147483646 h 616"/>
              <a:gd name="T48" fmla="*/ 2147483646 w 702"/>
              <a:gd name="T49" fmla="*/ 2147483646 h 616"/>
              <a:gd name="T50" fmla="*/ 2147483646 w 702"/>
              <a:gd name="T51" fmla="*/ 2147483646 h 616"/>
              <a:gd name="T52" fmla="*/ 2147483646 w 702"/>
              <a:gd name="T53" fmla="*/ 2147483646 h 616"/>
              <a:gd name="T54" fmla="*/ 2147483646 w 702"/>
              <a:gd name="T55" fmla="*/ 2147483646 h 616"/>
              <a:gd name="T56" fmla="*/ 2147483646 w 702"/>
              <a:gd name="T57" fmla="*/ 2147483646 h 616"/>
              <a:gd name="T58" fmla="*/ 2147483646 w 702"/>
              <a:gd name="T59" fmla="*/ 2147483646 h 616"/>
              <a:gd name="T60" fmla="*/ 2147483646 w 702"/>
              <a:gd name="T61" fmla="*/ 2147483646 h 616"/>
              <a:gd name="T62" fmla="*/ 2147483646 w 702"/>
              <a:gd name="T63" fmla="*/ 2147483646 h 616"/>
              <a:gd name="T64" fmla="*/ 2147483646 w 702"/>
              <a:gd name="T65" fmla="*/ 2147483646 h 616"/>
              <a:gd name="T66" fmla="*/ 2147483646 w 702"/>
              <a:gd name="T67" fmla="*/ 2147483646 h 616"/>
              <a:gd name="T68" fmla="*/ 2147483646 w 702"/>
              <a:gd name="T69" fmla="*/ 2147483646 h 616"/>
              <a:gd name="T70" fmla="*/ 2147483646 w 702"/>
              <a:gd name="T71" fmla="*/ 2147483646 h 616"/>
              <a:gd name="T72" fmla="*/ 2147483646 w 702"/>
              <a:gd name="T73" fmla="*/ 2147483646 h 616"/>
              <a:gd name="T74" fmla="*/ 2147483646 w 702"/>
              <a:gd name="T75" fmla="*/ 2147483646 h 616"/>
              <a:gd name="T76" fmla="*/ 2147483646 w 702"/>
              <a:gd name="T77" fmla="*/ 2147483646 h 616"/>
              <a:gd name="T78" fmla="*/ 2147483646 w 702"/>
              <a:gd name="T79" fmla="*/ 2147483646 h 616"/>
              <a:gd name="T80" fmla="*/ 2147483646 w 702"/>
              <a:gd name="T81" fmla="*/ 2147483646 h 616"/>
              <a:gd name="T82" fmla="*/ 2147483646 w 702"/>
              <a:gd name="T83" fmla="*/ 2147483646 h 616"/>
              <a:gd name="T84" fmla="*/ 2147483646 w 702"/>
              <a:gd name="T85" fmla="*/ 2147483646 h 616"/>
              <a:gd name="T86" fmla="*/ 2147483646 w 702"/>
              <a:gd name="T87" fmla="*/ 2147483646 h 616"/>
              <a:gd name="T88" fmla="*/ 2147483646 w 702"/>
              <a:gd name="T89" fmla="*/ 2147483646 h 616"/>
              <a:gd name="T90" fmla="*/ 2147483646 w 702"/>
              <a:gd name="T91" fmla="*/ 2147483646 h 616"/>
              <a:gd name="T92" fmla="*/ 2147483646 w 702"/>
              <a:gd name="T93" fmla="*/ 2147483646 h 616"/>
              <a:gd name="T94" fmla="*/ 2147483646 w 702"/>
              <a:gd name="T95" fmla="*/ 2147483646 h 616"/>
              <a:gd name="T96" fmla="*/ 2147483646 w 702"/>
              <a:gd name="T97" fmla="*/ 2147483646 h 616"/>
              <a:gd name="T98" fmla="*/ 2147483646 w 702"/>
              <a:gd name="T99" fmla="*/ 0 h 616"/>
              <a:gd name="T100" fmla="*/ 2147483646 w 702"/>
              <a:gd name="T101" fmla="*/ 2147483646 h 616"/>
              <a:gd name="T102" fmla="*/ 2147483646 w 702"/>
              <a:gd name="T103" fmla="*/ 2147483646 h 616"/>
              <a:gd name="T104" fmla="*/ 2147483646 w 702"/>
              <a:gd name="T105" fmla="*/ 2147483646 h 616"/>
              <a:gd name="T106" fmla="*/ 2147483646 w 702"/>
              <a:gd name="T107" fmla="*/ 2147483646 h 616"/>
              <a:gd name="T108" fmla="*/ 2147483646 w 702"/>
              <a:gd name="T109" fmla="*/ 2147483646 h 616"/>
              <a:gd name="T110" fmla="*/ 2147483646 w 702"/>
              <a:gd name="T111" fmla="*/ 2147483646 h 616"/>
              <a:gd name="T112" fmla="*/ 2147483646 w 702"/>
              <a:gd name="T113" fmla="*/ 2147483646 h 616"/>
              <a:gd name="T114" fmla="*/ 2147483646 w 702"/>
              <a:gd name="T115" fmla="*/ 2147483646 h 616"/>
              <a:gd name="T116" fmla="*/ 2147483646 w 702"/>
              <a:gd name="T117" fmla="*/ 2147483646 h 616"/>
              <a:gd name="T118" fmla="*/ 2147483646 w 702"/>
              <a:gd name="T119" fmla="*/ 2147483646 h 6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2" h="616">
                <a:moveTo>
                  <a:pt x="66" y="14"/>
                </a:moveTo>
                <a:lnTo>
                  <a:pt x="46" y="10"/>
                </a:lnTo>
                <a:lnTo>
                  <a:pt x="28" y="6"/>
                </a:lnTo>
                <a:lnTo>
                  <a:pt x="22" y="14"/>
                </a:lnTo>
                <a:lnTo>
                  <a:pt x="20" y="28"/>
                </a:lnTo>
                <a:lnTo>
                  <a:pt x="26" y="50"/>
                </a:lnTo>
                <a:lnTo>
                  <a:pt x="26" y="66"/>
                </a:lnTo>
                <a:lnTo>
                  <a:pt x="26" y="70"/>
                </a:lnTo>
                <a:lnTo>
                  <a:pt x="18" y="70"/>
                </a:lnTo>
                <a:lnTo>
                  <a:pt x="22" y="90"/>
                </a:lnTo>
                <a:lnTo>
                  <a:pt x="6" y="94"/>
                </a:lnTo>
                <a:lnTo>
                  <a:pt x="0" y="106"/>
                </a:lnTo>
                <a:lnTo>
                  <a:pt x="8" y="114"/>
                </a:lnTo>
                <a:lnTo>
                  <a:pt x="10" y="114"/>
                </a:lnTo>
                <a:lnTo>
                  <a:pt x="38" y="136"/>
                </a:lnTo>
                <a:lnTo>
                  <a:pt x="38" y="138"/>
                </a:lnTo>
                <a:lnTo>
                  <a:pt x="42" y="158"/>
                </a:lnTo>
                <a:lnTo>
                  <a:pt x="56" y="178"/>
                </a:lnTo>
                <a:lnTo>
                  <a:pt x="62" y="184"/>
                </a:lnTo>
                <a:lnTo>
                  <a:pt x="70" y="194"/>
                </a:lnTo>
                <a:lnTo>
                  <a:pt x="72" y="194"/>
                </a:lnTo>
                <a:lnTo>
                  <a:pt x="70" y="196"/>
                </a:lnTo>
                <a:lnTo>
                  <a:pt x="70" y="214"/>
                </a:lnTo>
                <a:lnTo>
                  <a:pt x="74" y="226"/>
                </a:lnTo>
                <a:lnTo>
                  <a:pt x="74" y="244"/>
                </a:lnTo>
                <a:lnTo>
                  <a:pt x="82" y="258"/>
                </a:lnTo>
                <a:lnTo>
                  <a:pt x="84" y="266"/>
                </a:lnTo>
                <a:lnTo>
                  <a:pt x="86" y="274"/>
                </a:lnTo>
                <a:lnTo>
                  <a:pt x="90" y="286"/>
                </a:lnTo>
                <a:lnTo>
                  <a:pt x="92" y="302"/>
                </a:lnTo>
                <a:lnTo>
                  <a:pt x="90" y="314"/>
                </a:lnTo>
                <a:lnTo>
                  <a:pt x="88" y="320"/>
                </a:lnTo>
                <a:lnTo>
                  <a:pt x="90" y="326"/>
                </a:lnTo>
                <a:lnTo>
                  <a:pt x="94" y="336"/>
                </a:lnTo>
                <a:lnTo>
                  <a:pt x="98" y="346"/>
                </a:lnTo>
                <a:lnTo>
                  <a:pt x="100" y="346"/>
                </a:lnTo>
                <a:lnTo>
                  <a:pt x="100" y="348"/>
                </a:lnTo>
                <a:lnTo>
                  <a:pt x="100" y="350"/>
                </a:lnTo>
                <a:lnTo>
                  <a:pt x="86" y="378"/>
                </a:lnTo>
                <a:lnTo>
                  <a:pt x="90" y="386"/>
                </a:lnTo>
                <a:lnTo>
                  <a:pt x="90" y="392"/>
                </a:lnTo>
                <a:lnTo>
                  <a:pt x="86" y="418"/>
                </a:lnTo>
                <a:lnTo>
                  <a:pt x="86" y="428"/>
                </a:lnTo>
                <a:lnTo>
                  <a:pt x="88" y="432"/>
                </a:lnTo>
                <a:lnTo>
                  <a:pt x="90" y="434"/>
                </a:lnTo>
                <a:lnTo>
                  <a:pt x="94" y="436"/>
                </a:lnTo>
                <a:lnTo>
                  <a:pt x="102" y="442"/>
                </a:lnTo>
                <a:lnTo>
                  <a:pt x="104" y="448"/>
                </a:lnTo>
                <a:lnTo>
                  <a:pt x="102" y="462"/>
                </a:lnTo>
                <a:lnTo>
                  <a:pt x="106" y="462"/>
                </a:lnTo>
                <a:lnTo>
                  <a:pt x="108" y="464"/>
                </a:lnTo>
                <a:lnTo>
                  <a:pt x="110" y="462"/>
                </a:lnTo>
                <a:lnTo>
                  <a:pt x="114" y="458"/>
                </a:lnTo>
                <a:lnTo>
                  <a:pt x="116" y="452"/>
                </a:lnTo>
                <a:lnTo>
                  <a:pt x="118" y="450"/>
                </a:lnTo>
                <a:lnTo>
                  <a:pt x="118" y="448"/>
                </a:lnTo>
                <a:lnTo>
                  <a:pt x="122" y="444"/>
                </a:lnTo>
                <a:lnTo>
                  <a:pt x="126" y="440"/>
                </a:lnTo>
                <a:lnTo>
                  <a:pt x="126" y="434"/>
                </a:lnTo>
                <a:lnTo>
                  <a:pt x="124" y="426"/>
                </a:lnTo>
                <a:lnTo>
                  <a:pt x="122" y="422"/>
                </a:lnTo>
                <a:lnTo>
                  <a:pt x="126" y="420"/>
                </a:lnTo>
                <a:lnTo>
                  <a:pt x="136" y="418"/>
                </a:lnTo>
                <a:lnTo>
                  <a:pt x="142" y="418"/>
                </a:lnTo>
                <a:lnTo>
                  <a:pt x="146" y="420"/>
                </a:lnTo>
                <a:lnTo>
                  <a:pt x="150" y="424"/>
                </a:lnTo>
                <a:lnTo>
                  <a:pt x="156" y="440"/>
                </a:lnTo>
                <a:lnTo>
                  <a:pt x="156" y="442"/>
                </a:lnTo>
                <a:lnTo>
                  <a:pt x="158" y="468"/>
                </a:lnTo>
                <a:lnTo>
                  <a:pt x="170" y="474"/>
                </a:lnTo>
                <a:lnTo>
                  <a:pt x="178" y="478"/>
                </a:lnTo>
                <a:lnTo>
                  <a:pt x="184" y="472"/>
                </a:lnTo>
                <a:lnTo>
                  <a:pt x="190" y="466"/>
                </a:lnTo>
                <a:lnTo>
                  <a:pt x="194" y="466"/>
                </a:lnTo>
                <a:lnTo>
                  <a:pt x="200" y="470"/>
                </a:lnTo>
                <a:lnTo>
                  <a:pt x="204" y="478"/>
                </a:lnTo>
                <a:lnTo>
                  <a:pt x="206" y="498"/>
                </a:lnTo>
                <a:lnTo>
                  <a:pt x="208" y="502"/>
                </a:lnTo>
                <a:lnTo>
                  <a:pt x="230" y="548"/>
                </a:lnTo>
                <a:lnTo>
                  <a:pt x="238" y="556"/>
                </a:lnTo>
                <a:lnTo>
                  <a:pt x="238" y="558"/>
                </a:lnTo>
                <a:lnTo>
                  <a:pt x="242" y="578"/>
                </a:lnTo>
                <a:lnTo>
                  <a:pt x="244" y="596"/>
                </a:lnTo>
                <a:lnTo>
                  <a:pt x="246" y="598"/>
                </a:lnTo>
                <a:lnTo>
                  <a:pt x="254" y="588"/>
                </a:lnTo>
                <a:lnTo>
                  <a:pt x="256" y="586"/>
                </a:lnTo>
                <a:lnTo>
                  <a:pt x="258" y="586"/>
                </a:lnTo>
                <a:lnTo>
                  <a:pt x="262" y="588"/>
                </a:lnTo>
                <a:lnTo>
                  <a:pt x="262" y="592"/>
                </a:lnTo>
                <a:lnTo>
                  <a:pt x="262" y="598"/>
                </a:lnTo>
                <a:lnTo>
                  <a:pt x="262" y="612"/>
                </a:lnTo>
                <a:lnTo>
                  <a:pt x="262" y="616"/>
                </a:lnTo>
                <a:lnTo>
                  <a:pt x="268" y="616"/>
                </a:lnTo>
                <a:lnTo>
                  <a:pt x="270" y="614"/>
                </a:lnTo>
                <a:lnTo>
                  <a:pt x="278" y="602"/>
                </a:lnTo>
                <a:lnTo>
                  <a:pt x="288" y="594"/>
                </a:lnTo>
                <a:lnTo>
                  <a:pt x="296" y="588"/>
                </a:lnTo>
                <a:lnTo>
                  <a:pt x="306" y="586"/>
                </a:lnTo>
                <a:lnTo>
                  <a:pt x="322" y="590"/>
                </a:lnTo>
                <a:lnTo>
                  <a:pt x="328" y="588"/>
                </a:lnTo>
                <a:lnTo>
                  <a:pt x="336" y="576"/>
                </a:lnTo>
                <a:lnTo>
                  <a:pt x="334" y="558"/>
                </a:lnTo>
                <a:lnTo>
                  <a:pt x="330" y="546"/>
                </a:lnTo>
                <a:lnTo>
                  <a:pt x="328" y="540"/>
                </a:lnTo>
                <a:lnTo>
                  <a:pt x="328" y="536"/>
                </a:lnTo>
                <a:lnTo>
                  <a:pt x="330" y="522"/>
                </a:lnTo>
                <a:lnTo>
                  <a:pt x="330" y="520"/>
                </a:lnTo>
                <a:lnTo>
                  <a:pt x="332" y="518"/>
                </a:lnTo>
                <a:lnTo>
                  <a:pt x="346" y="510"/>
                </a:lnTo>
                <a:lnTo>
                  <a:pt x="348" y="510"/>
                </a:lnTo>
                <a:lnTo>
                  <a:pt x="358" y="502"/>
                </a:lnTo>
                <a:lnTo>
                  <a:pt x="372" y="484"/>
                </a:lnTo>
                <a:lnTo>
                  <a:pt x="374" y="470"/>
                </a:lnTo>
                <a:lnTo>
                  <a:pt x="358" y="436"/>
                </a:lnTo>
                <a:lnTo>
                  <a:pt x="390" y="450"/>
                </a:lnTo>
                <a:lnTo>
                  <a:pt x="390" y="438"/>
                </a:lnTo>
                <a:lnTo>
                  <a:pt x="390" y="436"/>
                </a:lnTo>
                <a:lnTo>
                  <a:pt x="402" y="426"/>
                </a:lnTo>
                <a:lnTo>
                  <a:pt x="426" y="420"/>
                </a:lnTo>
                <a:lnTo>
                  <a:pt x="428" y="420"/>
                </a:lnTo>
                <a:lnTo>
                  <a:pt x="442" y="450"/>
                </a:lnTo>
                <a:lnTo>
                  <a:pt x="440" y="462"/>
                </a:lnTo>
                <a:lnTo>
                  <a:pt x="442" y="472"/>
                </a:lnTo>
                <a:lnTo>
                  <a:pt x="444" y="478"/>
                </a:lnTo>
                <a:lnTo>
                  <a:pt x="448" y="480"/>
                </a:lnTo>
                <a:lnTo>
                  <a:pt x="454" y="478"/>
                </a:lnTo>
                <a:lnTo>
                  <a:pt x="458" y="474"/>
                </a:lnTo>
                <a:lnTo>
                  <a:pt x="458" y="472"/>
                </a:lnTo>
                <a:lnTo>
                  <a:pt x="460" y="472"/>
                </a:lnTo>
                <a:lnTo>
                  <a:pt x="478" y="466"/>
                </a:lnTo>
                <a:lnTo>
                  <a:pt x="480" y="466"/>
                </a:lnTo>
                <a:lnTo>
                  <a:pt x="492" y="468"/>
                </a:lnTo>
                <a:lnTo>
                  <a:pt x="496" y="470"/>
                </a:lnTo>
                <a:lnTo>
                  <a:pt x="498" y="472"/>
                </a:lnTo>
                <a:lnTo>
                  <a:pt x="498" y="494"/>
                </a:lnTo>
                <a:lnTo>
                  <a:pt x="502" y="496"/>
                </a:lnTo>
                <a:lnTo>
                  <a:pt x="510" y="498"/>
                </a:lnTo>
                <a:lnTo>
                  <a:pt x="522" y="498"/>
                </a:lnTo>
                <a:lnTo>
                  <a:pt x="542" y="492"/>
                </a:lnTo>
                <a:lnTo>
                  <a:pt x="554" y="482"/>
                </a:lnTo>
                <a:lnTo>
                  <a:pt x="556" y="472"/>
                </a:lnTo>
                <a:lnTo>
                  <a:pt x="550" y="466"/>
                </a:lnTo>
                <a:lnTo>
                  <a:pt x="530" y="458"/>
                </a:lnTo>
                <a:lnTo>
                  <a:pt x="528" y="458"/>
                </a:lnTo>
                <a:lnTo>
                  <a:pt x="504" y="434"/>
                </a:lnTo>
                <a:lnTo>
                  <a:pt x="506" y="432"/>
                </a:lnTo>
                <a:lnTo>
                  <a:pt x="518" y="422"/>
                </a:lnTo>
                <a:lnTo>
                  <a:pt x="518" y="420"/>
                </a:lnTo>
                <a:lnTo>
                  <a:pt x="530" y="416"/>
                </a:lnTo>
                <a:lnTo>
                  <a:pt x="534" y="416"/>
                </a:lnTo>
                <a:lnTo>
                  <a:pt x="550" y="418"/>
                </a:lnTo>
                <a:lnTo>
                  <a:pt x="550" y="420"/>
                </a:lnTo>
                <a:lnTo>
                  <a:pt x="550" y="414"/>
                </a:lnTo>
                <a:lnTo>
                  <a:pt x="544" y="402"/>
                </a:lnTo>
                <a:lnTo>
                  <a:pt x="532" y="396"/>
                </a:lnTo>
                <a:lnTo>
                  <a:pt x="518" y="374"/>
                </a:lnTo>
                <a:lnTo>
                  <a:pt x="516" y="372"/>
                </a:lnTo>
                <a:lnTo>
                  <a:pt x="510" y="346"/>
                </a:lnTo>
                <a:lnTo>
                  <a:pt x="510" y="326"/>
                </a:lnTo>
                <a:lnTo>
                  <a:pt x="522" y="314"/>
                </a:lnTo>
                <a:lnTo>
                  <a:pt x="542" y="314"/>
                </a:lnTo>
                <a:lnTo>
                  <a:pt x="586" y="318"/>
                </a:lnTo>
                <a:lnTo>
                  <a:pt x="606" y="288"/>
                </a:lnTo>
                <a:lnTo>
                  <a:pt x="606" y="286"/>
                </a:lnTo>
                <a:lnTo>
                  <a:pt x="608" y="286"/>
                </a:lnTo>
                <a:lnTo>
                  <a:pt x="626" y="278"/>
                </a:lnTo>
                <a:lnTo>
                  <a:pt x="634" y="260"/>
                </a:lnTo>
                <a:lnTo>
                  <a:pt x="634" y="258"/>
                </a:lnTo>
                <a:lnTo>
                  <a:pt x="654" y="242"/>
                </a:lnTo>
                <a:lnTo>
                  <a:pt x="664" y="224"/>
                </a:lnTo>
                <a:lnTo>
                  <a:pt x="666" y="224"/>
                </a:lnTo>
                <a:lnTo>
                  <a:pt x="666" y="222"/>
                </a:lnTo>
                <a:lnTo>
                  <a:pt x="674" y="214"/>
                </a:lnTo>
                <a:lnTo>
                  <a:pt x="682" y="198"/>
                </a:lnTo>
                <a:lnTo>
                  <a:pt x="686" y="174"/>
                </a:lnTo>
                <a:lnTo>
                  <a:pt x="686" y="172"/>
                </a:lnTo>
                <a:lnTo>
                  <a:pt x="686" y="170"/>
                </a:lnTo>
                <a:lnTo>
                  <a:pt x="700" y="162"/>
                </a:lnTo>
                <a:lnTo>
                  <a:pt x="702" y="158"/>
                </a:lnTo>
                <a:lnTo>
                  <a:pt x="684" y="156"/>
                </a:lnTo>
                <a:lnTo>
                  <a:pt x="652" y="158"/>
                </a:lnTo>
                <a:lnTo>
                  <a:pt x="650" y="156"/>
                </a:lnTo>
                <a:lnTo>
                  <a:pt x="638" y="146"/>
                </a:lnTo>
                <a:lnTo>
                  <a:pt x="630" y="136"/>
                </a:lnTo>
                <a:lnTo>
                  <a:pt x="630" y="138"/>
                </a:lnTo>
                <a:lnTo>
                  <a:pt x="628" y="138"/>
                </a:lnTo>
                <a:lnTo>
                  <a:pt x="624" y="142"/>
                </a:lnTo>
                <a:lnTo>
                  <a:pt x="618" y="142"/>
                </a:lnTo>
                <a:lnTo>
                  <a:pt x="614" y="144"/>
                </a:lnTo>
                <a:lnTo>
                  <a:pt x="612" y="146"/>
                </a:lnTo>
                <a:lnTo>
                  <a:pt x="608" y="146"/>
                </a:lnTo>
                <a:lnTo>
                  <a:pt x="606" y="144"/>
                </a:lnTo>
                <a:lnTo>
                  <a:pt x="604" y="138"/>
                </a:lnTo>
                <a:lnTo>
                  <a:pt x="602" y="132"/>
                </a:lnTo>
                <a:lnTo>
                  <a:pt x="598" y="126"/>
                </a:lnTo>
                <a:lnTo>
                  <a:pt x="596" y="126"/>
                </a:lnTo>
                <a:lnTo>
                  <a:pt x="592" y="114"/>
                </a:lnTo>
                <a:lnTo>
                  <a:pt x="588" y="114"/>
                </a:lnTo>
                <a:lnTo>
                  <a:pt x="576" y="122"/>
                </a:lnTo>
                <a:lnTo>
                  <a:pt x="576" y="124"/>
                </a:lnTo>
                <a:lnTo>
                  <a:pt x="574" y="124"/>
                </a:lnTo>
                <a:lnTo>
                  <a:pt x="546" y="130"/>
                </a:lnTo>
                <a:lnTo>
                  <a:pt x="544" y="128"/>
                </a:lnTo>
                <a:lnTo>
                  <a:pt x="526" y="116"/>
                </a:lnTo>
                <a:lnTo>
                  <a:pt x="524" y="114"/>
                </a:lnTo>
                <a:lnTo>
                  <a:pt x="518" y="104"/>
                </a:lnTo>
                <a:lnTo>
                  <a:pt x="506" y="118"/>
                </a:lnTo>
                <a:lnTo>
                  <a:pt x="498" y="126"/>
                </a:lnTo>
                <a:lnTo>
                  <a:pt x="492" y="130"/>
                </a:lnTo>
                <a:lnTo>
                  <a:pt x="488" y="132"/>
                </a:lnTo>
                <a:lnTo>
                  <a:pt x="484" y="130"/>
                </a:lnTo>
                <a:lnTo>
                  <a:pt x="466" y="120"/>
                </a:lnTo>
                <a:lnTo>
                  <a:pt x="452" y="118"/>
                </a:lnTo>
                <a:lnTo>
                  <a:pt x="450" y="120"/>
                </a:lnTo>
                <a:lnTo>
                  <a:pt x="438" y="110"/>
                </a:lnTo>
                <a:lnTo>
                  <a:pt x="436" y="110"/>
                </a:lnTo>
                <a:lnTo>
                  <a:pt x="442" y="88"/>
                </a:lnTo>
                <a:lnTo>
                  <a:pt x="442" y="80"/>
                </a:lnTo>
                <a:lnTo>
                  <a:pt x="434" y="78"/>
                </a:lnTo>
                <a:lnTo>
                  <a:pt x="416" y="58"/>
                </a:lnTo>
                <a:lnTo>
                  <a:pt x="418" y="46"/>
                </a:lnTo>
                <a:lnTo>
                  <a:pt x="376" y="42"/>
                </a:lnTo>
                <a:lnTo>
                  <a:pt x="360" y="32"/>
                </a:lnTo>
                <a:lnTo>
                  <a:pt x="354" y="28"/>
                </a:lnTo>
                <a:lnTo>
                  <a:pt x="350" y="18"/>
                </a:lnTo>
                <a:lnTo>
                  <a:pt x="348" y="12"/>
                </a:lnTo>
                <a:lnTo>
                  <a:pt x="344" y="0"/>
                </a:lnTo>
                <a:lnTo>
                  <a:pt x="338" y="0"/>
                </a:lnTo>
                <a:lnTo>
                  <a:pt x="326" y="10"/>
                </a:lnTo>
                <a:lnTo>
                  <a:pt x="310" y="30"/>
                </a:lnTo>
                <a:lnTo>
                  <a:pt x="314" y="42"/>
                </a:lnTo>
                <a:lnTo>
                  <a:pt x="318" y="60"/>
                </a:lnTo>
                <a:lnTo>
                  <a:pt x="318" y="62"/>
                </a:lnTo>
                <a:lnTo>
                  <a:pt x="320" y="62"/>
                </a:lnTo>
                <a:lnTo>
                  <a:pt x="318" y="62"/>
                </a:lnTo>
                <a:lnTo>
                  <a:pt x="318" y="66"/>
                </a:lnTo>
                <a:lnTo>
                  <a:pt x="314" y="68"/>
                </a:lnTo>
                <a:lnTo>
                  <a:pt x="306" y="70"/>
                </a:lnTo>
                <a:lnTo>
                  <a:pt x="290" y="70"/>
                </a:lnTo>
                <a:lnTo>
                  <a:pt x="280" y="66"/>
                </a:lnTo>
                <a:lnTo>
                  <a:pt x="268" y="70"/>
                </a:lnTo>
                <a:lnTo>
                  <a:pt x="266" y="70"/>
                </a:lnTo>
                <a:lnTo>
                  <a:pt x="264" y="70"/>
                </a:lnTo>
                <a:lnTo>
                  <a:pt x="262" y="82"/>
                </a:lnTo>
                <a:lnTo>
                  <a:pt x="262" y="86"/>
                </a:lnTo>
                <a:lnTo>
                  <a:pt x="258" y="86"/>
                </a:lnTo>
                <a:lnTo>
                  <a:pt x="238" y="78"/>
                </a:lnTo>
                <a:lnTo>
                  <a:pt x="240" y="88"/>
                </a:lnTo>
                <a:lnTo>
                  <a:pt x="242" y="96"/>
                </a:lnTo>
                <a:lnTo>
                  <a:pt x="246" y="104"/>
                </a:lnTo>
                <a:lnTo>
                  <a:pt x="244" y="110"/>
                </a:lnTo>
                <a:lnTo>
                  <a:pt x="242" y="116"/>
                </a:lnTo>
                <a:lnTo>
                  <a:pt x="234" y="118"/>
                </a:lnTo>
                <a:lnTo>
                  <a:pt x="222" y="118"/>
                </a:lnTo>
                <a:lnTo>
                  <a:pt x="208" y="118"/>
                </a:lnTo>
                <a:lnTo>
                  <a:pt x="206" y="142"/>
                </a:lnTo>
                <a:lnTo>
                  <a:pt x="190" y="134"/>
                </a:lnTo>
                <a:lnTo>
                  <a:pt x="188" y="134"/>
                </a:lnTo>
                <a:lnTo>
                  <a:pt x="178" y="118"/>
                </a:lnTo>
                <a:lnTo>
                  <a:pt x="160" y="110"/>
                </a:lnTo>
                <a:lnTo>
                  <a:pt x="154" y="100"/>
                </a:lnTo>
                <a:lnTo>
                  <a:pt x="148" y="106"/>
                </a:lnTo>
                <a:lnTo>
                  <a:pt x="146" y="106"/>
                </a:lnTo>
                <a:lnTo>
                  <a:pt x="134" y="108"/>
                </a:lnTo>
                <a:lnTo>
                  <a:pt x="132" y="108"/>
                </a:lnTo>
                <a:lnTo>
                  <a:pt x="126" y="94"/>
                </a:lnTo>
                <a:lnTo>
                  <a:pt x="118" y="86"/>
                </a:lnTo>
                <a:lnTo>
                  <a:pt x="118" y="84"/>
                </a:lnTo>
                <a:lnTo>
                  <a:pt x="110" y="74"/>
                </a:lnTo>
                <a:lnTo>
                  <a:pt x="106" y="66"/>
                </a:lnTo>
                <a:lnTo>
                  <a:pt x="106" y="64"/>
                </a:lnTo>
                <a:lnTo>
                  <a:pt x="102" y="62"/>
                </a:lnTo>
                <a:lnTo>
                  <a:pt x="98" y="62"/>
                </a:lnTo>
                <a:lnTo>
                  <a:pt x="90" y="56"/>
                </a:lnTo>
                <a:lnTo>
                  <a:pt x="86" y="46"/>
                </a:lnTo>
                <a:lnTo>
                  <a:pt x="82" y="34"/>
                </a:lnTo>
                <a:lnTo>
                  <a:pt x="82" y="22"/>
                </a:lnTo>
                <a:lnTo>
                  <a:pt x="78" y="12"/>
                </a:lnTo>
                <a:lnTo>
                  <a:pt x="68" y="14"/>
                </a:lnTo>
                <a:lnTo>
                  <a:pt x="66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西藏"/>
          <p:cNvSpPr/>
          <p:nvPr/>
        </p:nvSpPr>
        <p:spPr bwMode="auto">
          <a:xfrm>
            <a:off x="616284" y="3184756"/>
            <a:ext cx="2303560" cy="1399655"/>
          </a:xfrm>
          <a:custGeom>
            <a:avLst/>
            <a:gdLst>
              <a:gd name="T0" fmla="*/ 2147483646 w 1256"/>
              <a:gd name="T1" fmla="*/ 2147483646 h 764"/>
              <a:gd name="T2" fmla="*/ 2147483646 w 1256"/>
              <a:gd name="T3" fmla="*/ 2147483646 h 764"/>
              <a:gd name="T4" fmla="*/ 2147483646 w 1256"/>
              <a:gd name="T5" fmla="*/ 2147483646 h 764"/>
              <a:gd name="T6" fmla="*/ 2147483646 w 1256"/>
              <a:gd name="T7" fmla="*/ 2147483646 h 764"/>
              <a:gd name="T8" fmla="*/ 2147483646 w 1256"/>
              <a:gd name="T9" fmla="*/ 2147483646 h 764"/>
              <a:gd name="T10" fmla="*/ 2147483646 w 1256"/>
              <a:gd name="T11" fmla="*/ 2147483646 h 764"/>
              <a:gd name="T12" fmla="*/ 2147483646 w 1256"/>
              <a:gd name="T13" fmla="*/ 2147483646 h 764"/>
              <a:gd name="T14" fmla="*/ 2147483646 w 1256"/>
              <a:gd name="T15" fmla="*/ 2147483646 h 764"/>
              <a:gd name="T16" fmla="*/ 2147483646 w 1256"/>
              <a:gd name="T17" fmla="*/ 2147483646 h 764"/>
              <a:gd name="T18" fmla="*/ 2147483646 w 1256"/>
              <a:gd name="T19" fmla="*/ 2147483646 h 764"/>
              <a:gd name="T20" fmla="*/ 2147483646 w 1256"/>
              <a:gd name="T21" fmla="*/ 2147483646 h 764"/>
              <a:gd name="T22" fmla="*/ 2147483646 w 1256"/>
              <a:gd name="T23" fmla="*/ 2147483646 h 764"/>
              <a:gd name="T24" fmla="*/ 2147483646 w 1256"/>
              <a:gd name="T25" fmla="*/ 2147483646 h 764"/>
              <a:gd name="T26" fmla="*/ 2147483646 w 1256"/>
              <a:gd name="T27" fmla="*/ 2147483646 h 764"/>
              <a:gd name="T28" fmla="*/ 2147483646 w 1256"/>
              <a:gd name="T29" fmla="*/ 2147483646 h 764"/>
              <a:gd name="T30" fmla="*/ 2147483646 w 1256"/>
              <a:gd name="T31" fmla="*/ 2147483646 h 764"/>
              <a:gd name="T32" fmla="*/ 2147483646 w 1256"/>
              <a:gd name="T33" fmla="*/ 2147483646 h 764"/>
              <a:gd name="T34" fmla="*/ 2147483646 w 1256"/>
              <a:gd name="T35" fmla="*/ 2147483646 h 764"/>
              <a:gd name="T36" fmla="*/ 2147483646 w 1256"/>
              <a:gd name="T37" fmla="*/ 2147483646 h 764"/>
              <a:gd name="T38" fmla="*/ 2147483646 w 1256"/>
              <a:gd name="T39" fmla="*/ 2147483646 h 764"/>
              <a:gd name="T40" fmla="*/ 2147483646 w 1256"/>
              <a:gd name="T41" fmla="*/ 2147483646 h 764"/>
              <a:gd name="T42" fmla="*/ 2147483646 w 1256"/>
              <a:gd name="T43" fmla="*/ 2147483646 h 764"/>
              <a:gd name="T44" fmla="*/ 2147483646 w 1256"/>
              <a:gd name="T45" fmla="*/ 2147483646 h 764"/>
              <a:gd name="T46" fmla="*/ 2147483646 w 1256"/>
              <a:gd name="T47" fmla="*/ 2147483646 h 764"/>
              <a:gd name="T48" fmla="*/ 2147483646 w 1256"/>
              <a:gd name="T49" fmla="*/ 2147483646 h 764"/>
              <a:gd name="T50" fmla="*/ 2147483646 w 1256"/>
              <a:gd name="T51" fmla="*/ 2147483646 h 764"/>
              <a:gd name="T52" fmla="*/ 2147483646 w 1256"/>
              <a:gd name="T53" fmla="*/ 2147483646 h 764"/>
              <a:gd name="T54" fmla="*/ 2147483646 w 1256"/>
              <a:gd name="T55" fmla="*/ 2147483646 h 764"/>
              <a:gd name="T56" fmla="*/ 2147483646 w 1256"/>
              <a:gd name="T57" fmla="*/ 2147483646 h 764"/>
              <a:gd name="T58" fmla="*/ 2147483646 w 1256"/>
              <a:gd name="T59" fmla="*/ 2147483646 h 764"/>
              <a:gd name="T60" fmla="*/ 2147483646 w 1256"/>
              <a:gd name="T61" fmla="*/ 2147483646 h 764"/>
              <a:gd name="T62" fmla="*/ 2147483646 w 1256"/>
              <a:gd name="T63" fmla="*/ 2147483646 h 764"/>
              <a:gd name="T64" fmla="*/ 2147483646 w 1256"/>
              <a:gd name="T65" fmla="*/ 2147483646 h 764"/>
              <a:gd name="T66" fmla="*/ 2147483646 w 1256"/>
              <a:gd name="T67" fmla="*/ 2147483646 h 764"/>
              <a:gd name="T68" fmla="*/ 2147483646 w 1256"/>
              <a:gd name="T69" fmla="*/ 2147483646 h 764"/>
              <a:gd name="T70" fmla="*/ 2147483646 w 1256"/>
              <a:gd name="T71" fmla="*/ 2147483646 h 764"/>
              <a:gd name="T72" fmla="*/ 2147483646 w 1256"/>
              <a:gd name="T73" fmla="*/ 2147483646 h 764"/>
              <a:gd name="T74" fmla="*/ 2147483646 w 1256"/>
              <a:gd name="T75" fmla="*/ 2147483646 h 764"/>
              <a:gd name="T76" fmla="*/ 2147483646 w 1256"/>
              <a:gd name="T77" fmla="*/ 2147483646 h 764"/>
              <a:gd name="T78" fmla="*/ 2147483646 w 1256"/>
              <a:gd name="T79" fmla="*/ 2147483646 h 764"/>
              <a:gd name="T80" fmla="*/ 2147483646 w 1256"/>
              <a:gd name="T81" fmla="*/ 2147483646 h 764"/>
              <a:gd name="T82" fmla="*/ 2147483646 w 1256"/>
              <a:gd name="T83" fmla="*/ 2147483646 h 764"/>
              <a:gd name="T84" fmla="*/ 2147483646 w 1256"/>
              <a:gd name="T85" fmla="*/ 2147483646 h 764"/>
              <a:gd name="T86" fmla="*/ 2147483646 w 1256"/>
              <a:gd name="T87" fmla="*/ 2147483646 h 764"/>
              <a:gd name="T88" fmla="*/ 2147483646 w 1256"/>
              <a:gd name="T89" fmla="*/ 2147483646 h 764"/>
              <a:gd name="T90" fmla="*/ 2147483646 w 1256"/>
              <a:gd name="T91" fmla="*/ 2147483646 h 764"/>
              <a:gd name="T92" fmla="*/ 2147483646 w 1256"/>
              <a:gd name="T93" fmla="*/ 2147483646 h 764"/>
              <a:gd name="T94" fmla="*/ 2147483646 w 1256"/>
              <a:gd name="T95" fmla="*/ 2147483646 h 764"/>
              <a:gd name="T96" fmla="*/ 2147483646 w 1256"/>
              <a:gd name="T97" fmla="*/ 2147483646 h 764"/>
              <a:gd name="T98" fmla="*/ 2147483646 w 1256"/>
              <a:gd name="T99" fmla="*/ 2147483646 h 764"/>
              <a:gd name="T100" fmla="*/ 2147483646 w 1256"/>
              <a:gd name="T101" fmla="*/ 2147483646 h 764"/>
              <a:gd name="T102" fmla="*/ 2147483646 w 1256"/>
              <a:gd name="T103" fmla="*/ 2147483646 h 764"/>
              <a:gd name="T104" fmla="*/ 2147483646 w 1256"/>
              <a:gd name="T105" fmla="*/ 2147483646 h 764"/>
              <a:gd name="T106" fmla="*/ 2147483646 w 1256"/>
              <a:gd name="T107" fmla="*/ 2147483646 h 764"/>
              <a:gd name="T108" fmla="*/ 2147483646 w 1256"/>
              <a:gd name="T109" fmla="*/ 2147483646 h 764"/>
              <a:gd name="T110" fmla="*/ 2147483646 w 1256"/>
              <a:gd name="T111" fmla="*/ 2147483646 h 764"/>
              <a:gd name="T112" fmla="*/ 2147483646 w 1256"/>
              <a:gd name="T113" fmla="*/ 2147483646 h 764"/>
              <a:gd name="T114" fmla="*/ 2147483646 w 1256"/>
              <a:gd name="T115" fmla="*/ 2147483646 h 764"/>
              <a:gd name="T116" fmla="*/ 2147483646 w 1256"/>
              <a:gd name="T117" fmla="*/ 2147483646 h 764"/>
              <a:gd name="T118" fmla="*/ 2147483646 w 1256"/>
              <a:gd name="T119" fmla="*/ 2147483646 h 764"/>
              <a:gd name="T120" fmla="*/ 2147483646 w 1256"/>
              <a:gd name="T121" fmla="*/ 2147483646 h 764"/>
              <a:gd name="T122" fmla="*/ 2147483646 w 1256"/>
              <a:gd name="T123" fmla="*/ 2147483646 h 764"/>
              <a:gd name="T124" fmla="*/ 2147483646 w 1256"/>
              <a:gd name="T125" fmla="*/ 2147483646 h 76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56" h="764">
                <a:moveTo>
                  <a:pt x="152" y="4"/>
                </a:moveTo>
                <a:lnTo>
                  <a:pt x="152" y="4"/>
                </a:lnTo>
                <a:lnTo>
                  <a:pt x="146" y="14"/>
                </a:lnTo>
                <a:lnTo>
                  <a:pt x="138" y="22"/>
                </a:lnTo>
                <a:lnTo>
                  <a:pt x="132" y="26"/>
                </a:lnTo>
                <a:lnTo>
                  <a:pt x="132" y="32"/>
                </a:lnTo>
                <a:lnTo>
                  <a:pt x="132" y="36"/>
                </a:lnTo>
                <a:lnTo>
                  <a:pt x="130" y="44"/>
                </a:lnTo>
                <a:lnTo>
                  <a:pt x="122" y="56"/>
                </a:lnTo>
                <a:lnTo>
                  <a:pt x="122" y="60"/>
                </a:lnTo>
                <a:lnTo>
                  <a:pt x="118" y="62"/>
                </a:lnTo>
                <a:lnTo>
                  <a:pt x="112" y="64"/>
                </a:lnTo>
                <a:lnTo>
                  <a:pt x="66" y="58"/>
                </a:lnTo>
                <a:lnTo>
                  <a:pt x="62" y="68"/>
                </a:lnTo>
                <a:lnTo>
                  <a:pt x="62" y="70"/>
                </a:lnTo>
                <a:lnTo>
                  <a:pt x="48" y="92"/>
                </a:lnTo>
                <a:lnTo>
                  <a:pt x="42" y="100"/>
                </a:lnTo>
                <a:lnTo>
                  <a:pt x="40" y="108"/>
                </a:lnTo>
                <a:lnTo>
                  <a:pt x="42" y="112"/>
                </a:lnTo>
                <a:lnTo>
                  <a:pt x="44" y="122"/>
                </a:lnTo>
                <a:lnTo>
                  <a:pt x="56" y="150"/>
                </a:lnTo>
                <a:lnTo>
                  <a:pt x="62" y="168"/>
                </a:lnTo>
                <a:lnTo>
                  <a:pt x="64" y="174"/>
                </a:lnTo>
                <a:lnTo>
                  <a:pt x="64" y="180"/>
                </a:lnTo>
                <a:lnTo>
                  <a:pt x="60" y="188"/>
                </a:lnTo>
                <a:lnTo>
                  <a:pt x="56" y="196"/>
                </a:lnTo>
                <a:lnTo>
                  <a:pt x="42" y="210"/>
                </a:lnTo>
                <a:lnTo>
                  <a:pt x="18" y="210"/>
                </a:lnTo>
                <a:lnTo>
                  <a:pt x="12" y="184"/>
                </a:lnTo>
                <a:lnTo>
                  <a:pt x="6" y="216"/>
                </a:lnTo>
                <a:lnTo>
                  <a:pt x="16" y="232"/>
                </a:lnTo>
                <a:lnTo>
                  <a:pt x="16" y="236"/>
                </a:lnTo>
                <a:lnTo>
                  <a:pt x="16" y="238"/>
                </a:lnTo>
                <a:lnTo>
                  <a:pt x="10" y="246"/>
                </a:lnTo>
                <a:lnTo>
                  <a:pt x="2" y="262"/>
                </a:lnTo>
                <a:lnTo>
                  <a:pt x="0" y="272"/>
                </a:lnTo>
                <a:lnTo>
                  <a:pt x="0" y="280"/>
                </a:lnTo>
                <a:lnTo>
                  <a:pt x="4" y="290"/>
                </a:lnTo>
                <a:lnTo>
                  <a:pt x="10" y="300"/>
                </a:lnTo>
                <a:lnTo>
                  <a:pt x="28" y="300"/>
                </a:lnTo>
                <a:lnTo>
                  <a:pt x="34" y="302"/>
                </a:lnTo>
                <a:lnTo>
                  <a:pt x="42" y="308"/>
                </a:lnTo>
                <a:lnTo>
                  <a:pt x="58" y="330"/>
                </a:lnTo>
                <a:lnTo>
                  <a:pt x="60" y="332"/>
                </a:lnTo>
                <a:lnTo>
                  <a:pt x="62" y="338"/>
                </a:lnTo>
                <a:lnTo>
                  <a:pt x="66" y="344"/>
                </a:lnTo>
                <a:lnTo>
                  <a:pt x="108" y="384"/>
                </a:lnTo>
                <a:lnTo>
                  <a:pt x="128" y="408"/>
                </a:lnTo>
                <a:lnTo>
                  <a:pt x="138" y="408"/>
                </a:lnTo>
                <a:lnTo>
                  <a:pt x="150" y="386"/>
                </a:lnTo>
                <a:lnTo>
                  <a:pt x="152" y="384"/>
                </a:lnTo>
                <a:lnTo>
                  <a:pt x="182" y="392"/>
                </a:lnTo>
                <a:lnTo>
                  <a:pt x="182" y="394"/>
                </a:lnTo>
                <a:lnTo>
                  <a:pt x="186" y="414"/>
                </a:lnTo>
                <a:lnTo>
                  <a:pt x="222" y="454"/>
                </a:lnTo>
                <a:lnTo>
                  <a:pt x="234" y="460"/>
                </a:lnTo>
                <a:lnTo>
                  <a:pt x="240" y="464"/>
                </a:lnTo>
                <a:lnTo>
                  <a:pt x="268" y="504"/>
                </a:lnTo>
                <a:lnTo>
                  <a:pt x="288" y="500"/>
                </a:lnTo>
                <a:lnTo>
                  <a:pt x="290" y="500"/>
                </a:lnTo>
                <a:lnTo>
                  <a:pt x="292" y="500"/>
                </a:lnTo>
                <a:lnTo>
                  <a:pt x="292" y="502"/>
                </a:lnTo>
                <a:lnTo>
                  <a:pt x="294" y="504"/>
                </a:lnTo>
                <a:lnTo>
                  <a:pt x="312" y="542"/>
                </a:lnTo>
                <a:lnTo>
                  <a:pt x="334" y="556"/>
                </a:lnTo>
                <a:lnTo>
                  <a:pt x="352" y="560"/>
                </a:lnTo>
                <a:lnTo>
                  <a:pt x="362" y="584"/>
                </a:lnTo>
                <a:lnTo>
                  <a:pt x="376" y="584"/>
                </a:lnTo>
                <a:lnTo>
                  <a:pt x="376" y="586"/>
                </a:lnTo>
                <a:lnTo>
                  <a:pt x="404" y="602"/>
                </a:lnTo>
                <a:lnTo>
                  <a:pt x="406" y="604"/>
                </a:lnTo>
                <a:lnTo>
                  <a:pt x="426" y="628"/>
                </a:lnTo>
                <a:lnTo>
                  <a:pt x="456" y="624"/>
                </a:lnTo>
                <a:lnTo>
                  <a:pt x="458" y="624"/>
                </a:lnTo>
                <a:lnTo>
                  <a:pt x="470" y="628"/>
                </a:lnTo>
                <a:lnTo>
                  <a:pt x="490" y="644"/>
                </a:lnTo>
                <a:lnTo>
                  <a:pt x="524" y="648"/>
                </a:lnTo>
                <a:lnTo>
                  <a:pt x="544" y="644"/>
                </a:lnTo>
                <a:lnTo>
                  <a:pt x="564" y="642"/>
                </a:lnTo>
                <a:lnTo>
                  <a:pt x="580" y="642"/>
                </a:lnTo>
                <a:lnTo>
                  <a:pt x="590" y="644"/>
                </a:lnTo>
                <a:lnTo>
                  <a:pt x="596" y="648"/>
                </a:lnTo>
                <a:lnTo>
                  <a:pt x="598" y="654"/>
                </a:lnTo>
                <a:lnTo>
                  <a:pt x="598" y="658"/>
                </a:lnTo>
                <a:lnTo>
                  <a:pt x="594" y="664"/>
                </a:lnTo>
                <a:lnTo>
                  <a:pt x="588" y="670"/>
                </a:lnTo>
                <a:lnTo>
                  <a:pt x="580" y="678"/>
                </a:lnTo>
                <a:lnTo>
                  <a:pt x="580" y="682"/>
                </a:lnTo>
                <a:lnTo>
                  <a:pt x="582" y="686"/>
                </a:lnTo>
                <a:lnTo>
                  <a:pt x="586" y="692"/>
                </a:lnTo>
                <a:lnTo>
                  <a:pt x="592" y="698"/>
                </a:lnTo>
                <a:lnTo>
                  <a:pt x="592" y="700"/>
                </a:lnTo>
                <a:lnTo>
                  <a:pt x="598" y="704"/>
                </a:lnTo>
                <a:lnTo>
                  <a:pt x="600" y="702"/>
                </a:lnTo>
                <a:lnTo>
                  <a:pt x="616" y="676"/>
                </a:lnTo>
                <a:lnTo>
                  <a:pt x="628" y="658"/>
                </a:lnTo>
                <a:lnTo>
                  <a:pt x="638" y="646"/>
                </a:lnTo>
                <a:lnTo>
                  <a:pt x="648" y="640"/>
                </a:lnTo>
                <a:lnTo>
                  <a:pt x="654" y="638"/>
                </a:lnTo>
                <a:lnTo>
                  <a:pt x="660" y="638"/>
                </a:lnTo>
                <a:lnTo>
                  <a:pt x="676" y="644"/>
                </a:lnTo>
                <a:lnTo>
                  <a:pt x="698" y="654"/>
                </a:lnTo>
                <a:lnTo>
                  <a:pt x="724" y="670"/>
                </a:lnTo>
                <a:lnTo>
                  <a:pt x="772" y="678"/>
                </a:lnTo>
                <a:lnTo>
                  <a:pt x="772" y="680"/>
                </a:lnTo>
                <a:lnTo>
                  <a:pt x="772" y="682"/>
                </a:lnTo>
                <a:lnTo>
                  <a:pt x="768" y="704"/>
                </a:lnTo>
                <a:lnTo>
                  <a:pt x="792" y="708"/>
                </a:lnTo>
                <a:lnTo>
                  <a:pt x="792" y="738"/>
                </a:lnTo>
                <a:lnTo>
                  <a:pt x="802" y="754"/>
                </a:lnTo>
                <a:lnTo>
                  <a:pt x="808" y="762"/>
                </a:lnTo>
                <a:lnTo>
                  <a:pt x="816" y="764"/>
                </a:lnTo>
                <a:lnTo>
                  <a:pt x="830" y="764"/>
                </a:lnTo>
                <a:lnTo>
                  <a:pt x="880" y="762"/>
                </a:lnTo>
                <a:lnTo>
                  <a:pt x="904" y="748"/>
                </a:lnTo>
                <a:lnTo>
                  <a:pt x="928" y="716"/>
                </a:lnTo>
                <a:lnTo>
                  <a:pt x="956" y="714"/>
                </a:lnTo>
                <a:lnTo>
                  <a:pt x="970" y="710"/>
                </a:lnTo>
                <a:lnTo>
                  <a:pt x="1022" y="680"/>
                </a:lnTo>
                <a:lnTo>
                  <a:pt x="1024" y="680"/>
                </a:lnTo>
                <a:lnTo>
                  <a:pt x="1060" y="676"/>
                </a:lnTo>
                <a:lnTo>
                  <a:pt x="1070" y="678"/>
                </a:lnTo>
                <a:lnTo>
                  <a:pt x="1076" y="680"/>
                </a:lnTo>
                <a:lnTo>
                  <a:pt x="1112" y="708"/>
                </a:lnTo>
                <a:lnTo>
                  <a:pt x="1122" y="712"/>
                </a:lnTo>
                <a:lnTo>
                  <a:pt x="1124" y="714"/>
                </a:lnTo>
                <a:lnTo>
                  <a:pt x="1136" y="720"/>
                </a:lnTo>
                <a:lnTo>
                  <a:pt x="1138" y="720"/>
                </a:lnTo>
                <a:lnTo>
                  <a:pt x="1138" y="718"/>
                </a:lnTo>
                <a:lnTo>
                  <a:pt x="1138" y="716"/>
                </a:lnTo>
                <a:lnTo>
                  <a:pt x="1144" y="692"/>
                </a:lnTo>
                <a:lnTo>
                  <a:pt x="1142" y="682"/>
                </a:lnTo>
                <a:lnTo>
                  <a:pt x="1144" y="674"/>
                </a:lnTo>
                <a:lnTo>
                  <a:pt x="1148" y="668"/>
                </a:lnTo>
                <a:lnTo>
                  <a:pt x="1156" y="666"/>
                </a:lnTo>
                <a:lnTo>
                  <a:pt x="1164" y="666"/>
                </a:lnTo>
                <a:lnTo>
                  <a:pt x="1172" y="672"/>
                </a:lnTo>
                <a:lnTo>
                  <a:pt x="1182" y="682"/>
                </a:lnTo>
                <a:lnTo>
                  <a:pt x="1190" y="696"/>
                </a:lnTo>
                <a:lnTo>
                  <a:pt x="1192" y="696"/>
                </a:lnTo>
                <a:lnTo>
                  <a:pt x="1212" y="688"/>
                </a:lnTo>
                <a:lnTo>
                  <a:pt x="1214" y="686"/>
                </a:lnTo>
                <a:lnTo>
                  <a:pt x="1216" y="684"/>
                </a:lnTo>
                <a:lnTo>
                  <a:pt x="1218" y="680"/>
                </a:lnTo>
                <a:lnTo>
                  <a:pt x="1214" y="664"/>
                </a:lnTo>
                <a:lnTo>
                  <a:pt x="1214" y="660"/>
                </a:lnTo>
                <a:lnTo>
                  <a:pt x="1214" y="656"/>
                </a:lnTo>
                <a:lnTo>
                  <a:pt x="1216" y="652"/>
                </a:lnTo>
                <a:lnTo>
                  <a:pt x="1220" y="650"/>
                </a:lnTo>
                <a:lnTo>
                  <a:pt x="1228" y="644"/>
                </a:lnTo>
                <a:lnTo>
                  <a:pt x="1244" y="624"/>
                </a:lnTo>
                <a:lnTo>
                  <a:pt x="1256" y="598"/>
                </a:lnTo>
                <a:lnTo>
                  <a:pt x="1250" y="586"/>
                </a:lnTo>
                <a:lnTo>
                  <a:pt x="1246" y="576"/>
                </a:lnTo>
                <a:lnTo>
                  <a:pt x="1246" y="568"/>
                </a:lnTo>
                <a:lnTo>
                  <a:pt x="1246" y="562"/>
                </a:lnTo>
                <a:lnTo>
                  <a:pt x="1248" y="540"/>
                </a:lnTo>
                <a:lnTo>
                  <a:pt x="1244" y="528"/>
                </a:lnTo>
                <a:lnTo>
                  <a:pt x="1242" y="518"/>
                </a:lnTo>
                <a:lnTo>
                  <a:pt x="1240" y="510"/>
                </a:lnTo>
                <a:lnTo>
                  <a:pt x="1232" y="498"/>
                </a:lnTo>
                <a:lnTo>
                  <a:pt x="1232" y="496"/>
                </a:lnTo>
                <a:lnTo>
                  <a:pt x="1228" y="468"/>
                </a:lnTo>
                <a:lnTo>
                  <a:pt x="1228" y="458"/>
                </a:lnTo>
                <a:lnTo>
                  <a:pt x="1228" y="448"/>
                </a:lnTo>
                <a:lnTo>
                  <a:pt x="1220" y="440"/>
                </a:lnTo>
                <a:lnTo>
                  <a:pt x="1214" y="432"/>
                </a:lnTo>
                <a:lnTo>
                  <a:pt x="1202" y="416"/>
                </a:lnTo>
                <a:lnTo>
                  <a:pt x="1200" y="414"/>
                </a:lnTo>
                <a:lnTo>
                  <a:pt x="1200" y="412"/>
                </a:lnTo>
                <a:lnTo>
                  <a:pt x="1196" y="392"/>
                </a:lnTo>
                <a:lnTo>
                  <a:pt x="1184" y="382"/>
                </a:lnTo>
                <a:lnTo>
                  <a:pt x="1184" y="384"/>
                </a:lnTo>
                <a:lnTo>
                  <a:pt x="1162" y="364"/>
                </a:lnTo>
                <a:lnTo>
                  <a:pt x="1162" y="366"/>
                </a:lnTo>
                <a:lnTo>
                  <a:pt x="1164" y="392"/>
                </a:lnTo>
                <a:lnTo>
                  <a:pt x="1164" y="394"/>
                </a:lnTo>
                <a:lnTo>
                  <a:pt x="1152" y="400"/>
                </a:lnTo>
                <a:lnTo>
                  <a:pt x="1152" y="416"/>
                </a:lnTo>
                <a:lnTo>
                  <a:pt x="1152" y="418"/>
                </a:lnTo>
                <a:lnTo>
                  <a:pt x="1124" y="428"/>
                </a:lnTo>
                <a:lnTo>
                  <a:pt x="1114" y="406"/>
                </a:lnTo>
                <a:lnTo>
                  <a:pt x="1108" y="404"/>
                </a:lnTo>
                <a:lnTo>
                  <a:pt x="1100" y="414"/>
                </a:lnTo>
                <a:lnTo>
                  <a:pt x="1094" y="430"/>
                </a:lnTo>
                <a:lnTo>
                  <a:pt x="1074" y="436"/>
                </a:lnTo>
                <a:lnTo>
                  <a:pt x="1062" y="428"/>
                </a:lnTo>
                <a:lnTo>
                  <a:pt x="1046" y="422"/>
                </a:lnTo>
                <a:lnTo>
                  <a:pt x="1042" y="400"/>
                </a:lnTo>
                <a:lnTo>
                  <a:pt x="1036" y="386"/>
                </a:lnTo>
                <a:lnTo>
                  <a:pt x="1026" y="382"/>
                </a:lnTo>
                <a:lnTo>
                  <a:pt x="1024" y="380"/>
                </a:lnTo>
                <a:lnTo>
                  <a:pt x="1018" y="372"/>
                </a:lnTo>
                <a:lnTo>
                  <a:pt x="1010" y="360"/>
                </a:lnTo>
                <a:lnTo>
                  <a:pt x="1000" y="344"/>
                </a:lnTo>
                <a:lnTo>
                  <a:pt x="990" y="344"/>
                </a:lnTo>
                <a:lnTo>
                  <a:pt x="974" y="350"/>
                </a:lnTo>
                <a:lnTo>
                  <a:pt x="972" y="352"/>
                </a:lnTo>
                <a:lnTo>
                  <a:pt x="932" y="348"/>
                </a:lnTo>
                <a:lnTo>
                  <a:pt x="900" y="342"/>
                </a:lnTo>
                <a:lnTo>
                  <a:pt x="884" y="332"/>
                </a:lnTo>
                <a:lnTo>
                  <a:pt x="860" y="324"/>
                </a:lnTo>
                <a:lnTo>
                  <a:pt x="838" y="318"/>
                </a:lnTo>
                <a:lnTo>
                  <a:pt x="832" y="314"/>
                </a:lnTo>
                <a:lnTo>
                  <a:pt x="828" y="312"/>
                </a:lnTo>
                <a:lnTo>
                  <a:pt x="824" y="308"/>
                </a:lnTo>
                <a:lnTo>
                  <a:pt x="820" y="308"/>
                </a:lnTo>
                <a:lnTo>
                  <a:pt x="804" y="300"/>
                </a:lnTo>
                <a:lnTo>
                  <a:pt x="804" y="298"/>
                </a:lnTo>
                <a:lnTo>
                  <a:pt x="796" y="290"/>
                </a:lnTo>
                <a:lnTo>
                  <a:pt x="794" y="282"/>
                </a:lnTo>
                <a:lnTo>
                  <a:pt x="788" y="272"/>
                </a:lnTo>
                <a:lnTo>
                  <a:pt x="776" y="268"/>
                </a:lnTo>
                <a:lnTo>
                  <a:pt x="772" y="270"/>
                </a:lnTo>
                <a:lnTo>
                  <a:pt x="768" y="274"/>
                </a:lnTo>
                <a:lnTo>
                  <a:pt x="766" y="276"/>
                </a:lnTo>
                <a:lnTo>
                  <a:pt x="760" y="280"/>
                </a:lnTo>
                <a:lnTo>
                  <a:pt x="756" y="280"/>
                </a:lnTo>
                <a:lnTo>
                  <a:pt x="750" y="282"/>
                </a:lnTo>
                <a:lnTo>
                  <a:pt x="746" y="280"/>
                </a:lnTo>
                <a:lnTo>
                  <a:pt x="740" y="276"/>
                </a:lnTo>
                <a:lnTo>
                  <a:pt x="736" y="272"/>
                </a:lnTo>
                <a:lnTo>
                  <a:pt x="720" y="256"/>
                </a:lnTo>
                <a:lnTo>
                  <a:pt x="714" y="246"/>
                </a:lnTo>
                <a:lnTo>
                  <a:pt x="708" y="238"/>
                </a:lnTo>
                <a:lnTo>
                  <a:pt x="704" y="232"/>
                </a:lnTo>
                <a:lnTo>
                  <a:pt x="698" y="224"/>
                </a:lnTo>
                <a:lnTo>
                  <a:pt x="692" y="216"/>
                </a:lnTo>
                <a:lnTo>
                  <a:pt x="690" y="206"/>
                </a:lnTo>
                <a:lnTo>
                  <a:pt x="692" y="196"/>
                </a:lnTo>
                <a:lnTo>
                  <a:pt x="702" y="178"/>
                </a:lnTo>
                <a:lnTo>
                  <a:pt x="708" y="160"/>
                </a:lnTo>
                <a:lnTo>
                  <a:pt x="710" y="148"/>
                </a:lnTo>
                <a:lnTo>
                  <a:pt x="706" y="128"/>
                </a:lnTo>
                <a:lnTo>
                  <a:pt x="694" y="118"/>
                </a:lnTo>
                <a:lnTo>
                  <a:pt x="696" y="104"/>
                </a:lnTo>
                <a:lnTo>
                  <a:pt x="698" y="96"/>
                </a:lnTo>
                <a:lnTo>
                  <a:pt x="700" y="90"/>
                </a:lnTo>
                <a:lnTo>
                  <a:pt x="704" y="86"/>
                </a:lnTo>
                <a:lnTo>
                  <a:pt x="708" y="84"/>
                </a:lnTo>
                <a:lnTo>
                  <a:pt x="712" y="84"/>
                </a:lnTo>
                <a:lnTo>
                  <a:pt x="712" y="80"/>
                </a:lnTo>
                <a:lnTo>
                  <a:pt x="712" y="78"/>
                </a:lnTo>
                <a:lnTo>
                  <a:pt x="712" y="62"/>
                </a:lnTo>
                <a:lnTo>
                  <a:pt x="712" y="44"/>
                </a:lnTo>
                <a:lnTo>
                  <a:pt x="710" y="42"/>
                </a:lnTo>
                <a:lnTo>
                  <a:pt x="708" y="40"/>
                </a:lnTo>
                <a:lnTo>
                  <a:pt x="706" y="40"/>
                </a:lnTo>
                <a:lnTo>
                  <a:pt x="692" y="30"/>
                </a:lnTo>
                <a:lnTo>
                  <a:pt x="680" y="20"/>
                </a:lnTo>
                <a:lnTo>
                  <a:pt x="642" y="14"/>
                </a:lnTo>
                <a:lnTo>
                  <a:pt x="630" y="4"/>
                </a:lnTo>
                <a:lnTo>
                  <a:pt x="608" y="4"/>
                </a:lnTo>
                <a:lnTo>
                  <a:pt x="602" y="6"/>
                </a:lnTo>
                <a:lnTo>
                  <a:pt x="596" y="10"/>
                </a:lnTo>
                <a:lnTo>
                  <a:pt x="594" y="10"/>
                </a:lnTo>
                <a:lnTo>
                  <a:pt x="576" y="16"/>
                </a:lnTo>
                <a:lnTo>
                  <a:pt x="532" y="16"/>
                </a:lnTo>
                <a:lnTo>
                  <a:pt x="524" y="20"/>
                </a:lnTo>
                <a:lnTo>
                  <a:pt x="518" y="24"/>
                </a:lnTo>
                <a:lnTo>
                  <a:pt x="508" y="28"/>
                </a:lnTo>
                <a:lnTo>
                  <a:pt x="492" y="34"/>
                </a:lnTo>
                <a:lnTo>
                  <a:pt x="472" y="40"/>
                </a:lnTo>
                <a:lnTo>
                  <a:pt x="470" y="40"/>
                </a:lnTo>
                <a:lnTo>
                  <a:pt x="440" y="36"/>
                </a:lnTo>
                <a:lnTo>
                  <a:pt x="438" y="36"/>
                </a:lnTo>
                <a:lnTo>
                  <a:pt x="428" y="36"/>
                </a:lnTo>
                <a:lnTo>
                  <a:pt x="410" y="40"/>
                </a:lnTo>
                <a:lnTo>
                  <a:pt x="374" y="44"/>
                </a:lnTo>
                <a:lnTo>
                  <a:pt x="372" y="44"/>
                </a:lnTo>
                <a:lnTo>
                  <a:pt x="356" y="36"/>
                </a:lnTo>
                <a:lnTo>
                  <a:pt x="340" y="36"/>
                </a:lnTo>
                <a:lnTo>
                  <a:pt x="330" y="32"/>
                </a:lnTo>
                <a:lnTo>
                  <a:pt x="320" y="20"/>
                </a:lnTo>
                <a:lnTo>
                  <a:pt x="318" y="20"/>
                </a:lnTo>
                <a:lnTo>
                  <a:pt x="316" y="12"/>
                </a:lnTo>
                <a:lnTo>
                  <a:pt x="314" y="8"/>
                </a:lnTo>
                <a:lnTo>
                  <a:pt x="310" y="4"/>
                </a:lnTo>
                <a:lnTo>
                  <a:pt x="302" y="0"/>
                </a:lnTo>
                <a:lnTo>
                  <a:pt x="296" y="8"/>
                </a:lnTo>
                <a:lnTo>
                  <a:pt x="270" y="20"/>
                </a:lnTo>
                <a:lnTo>
                  <a:pt x="268" y="20"/>
                </a:lnTo>
                <a:lnTo>
                  <a:pt x="236" y="22"/>
                </a:lnTo>
                <a:lnTo>
                  <a:pt x="226" y="20"/>
                </a:lnTo>
                <a:lnTo>
                  <a:pt x="210" y="16"/>
                </a:lnTo>
                <a:lnTo>
                  <a:pt x="184" y="12"/>
                </a:lnTo>
                <a:lnTo>
                  <a:pt x="182" y="12"/>
                </a:lnTo>
                <a:lnTo>
                  <a:pt x="166" y="4"/>
                </a:lnTo>
                <a:lnTo>
                  <a:pt x="152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云南"/>
          <p:cNvSpPr/>
          <p:nvPr/>
        </p:nvSpPr>
        <p:spPr bwMode="auto">
          <a:xfrm>
            <a:off x="2714431" y="4349914"/>
            <a:ext cx="1041737" cy="1084549"/>
          </a:xfrm>
          <a:custGeom>
            <a:avLst/>
            <a:gdLst>
              <a:gd name="T0" fmla="*/ 2147483646 w 568"/>
              <a:gd name="T1" fmla="*/ 2147483646 h 592"/>
              <a:gd name="T2" fmla="*/ 2147483646 w 568"/>
              <a:gd name="T3" fmla="*/ 2147483646 h 592"/>
              <a:gd name="T4" fmla="*/ 2147483646 w 568"/>
              <a:gd name="T5" fmla="*/ 2147483646 h 592"/>
              <a:gd name="T6" fmla="*/ 2147483646 w 568"/>
              <a:gd name="T7" fmla="*/ 2147483646 h 592"/>
              <a:gd name="T8" fmla="*/ 2147483646 w 568"/>
              <a:gd name="T9" fmla="*/ 2147483646 h 592"/>
              <a:gd name="T10" fmla="*/ 2147483646 w 568"/>
              <a:gd name="T11" fmla="*/ 2147483646 h 592"/>
              <a:gd name="T12" fmla="*/ 2147483646 w 568"/>
              <a:gd name="T13" fmla="*/ 2147483646 h 592"/>
              <a:gd name="T14" fmla="*/ 2147483646 w 568"/>
              <a:gd name="T15" fmla="*/ 2147483646 h 592"/>
              <a:gd name="T16" fmla="*/ 2147483646 w 568"/>
              <a:gd name="T17" fmla="*/ 2147483646 h 592"/>
              <a:gd name="T18" fmla="*/ 2147483646 w 568"/>
              <a:gd name="T19" fmla="*/ 2147483646 h 592"/>
              <a:gd name="T20" fmla="*/ 2147483646 w 568"/>
              <a:gd name="T21" fmla="*/ 2147483646 h 592"/>
              <a:gd name="T22" fmla="*/ 2147483646 w 568"/>
              <a:gd name="T23" fmla="*/ 2147483646 h 592"/>
              <a:gd name="T24" fmla="*/ 2147483646 w 568"/>
              <a:gd name="T25" fmla="*/ 2147483646 h 592"/>
              <a:gd name="T26" fmla="*/ 2147483646 w 568"/>
              <a:gd name="T27" fmla="*/ 2147483646 h 592"/>
              <a:gd name="T28" fmla="*/ 2147483646 w 568"/>
              <a:gd name="T29" fmla="*/ 2147483646 h 592"/>
              <a:gd name="T30" fmla="*/ 2147483646 w 568"/>
              <a:gd name="T31" fmla="*/ 2147483646 h 592"/>
              <a:gd name="T32" fmla="*/ 2147483646 w 568"/>
              <a:gd name="T33" fmla="*/ 2147483646 h 592"/>
              <a:gd name="T34" fmla="*/ 2147483646 w 568"/>
              <a:gd name="T35" fmla="*/ 2147483646 h 592"/>
              <a:gd name="T36" fmla="*/ 2147483646 w 568"/>
              <a:gd name="T37" fmla="*/ 2147483646 h 592"/>
              <a:gd name="T38" fmla="*/ 2147483646 w 568"/>
              <a:gd name="T39" fmla="*/ 2147483646 h 592"/>
              <a:gd name="T40" fmla="*/ 2147483646 w 568"/>
              <a:gd name="T41" fmla="*/ 2147483646 h 592"/>
              <a:gd name="T42" fmla="*/ 2147483646 w 568"/>
              <a:gd name="T43" fmla="*/ 2147483646 h 592"/>
              <a:gd name="T44" fmla="*/ 2147483646 w 568"/>
              <a:gd name="T45" fmla="*/ 2147483646 h 592"/>
              <a:gd name="T46" fmla="*/ 2147483646 w 568"/>
              <a:gd name="T47" fmla="*/ 2147483646 h 592"/>
              <a:gd name="T48" fmla="*/ 2147483646 w 568"/>
              <a:gd name="T49" fmla="*/ 2147483646 h 592"/>
              <a:gd name="T50" fmla="*/ 2147483646 w 568"/>
              <a:gd name="T51" fmla="*/ 2147483646 h 592"/>
              <a:gd name="T52" fmla="*/ 2147483646 w 568"/>
              <a:gd name="T53" fmla="*/ 2147483646 h 592"/>
              <a:gd name="T54" fmla="*/ 2147483646 w 568"/>
              <a:gd name="T55" fmla="*/ 2147483646 h 592"/>
              <a:gd name="T56" fmla="*/ 2147483646 w 568"/>
              <a:gd name="T57" fmla="*/ 2147483646 h 592"/>
              <a:gd name="T58" fmla="*/ 2147483646 w 568"/>
              <a:gd name="T59" fmla="*/ 2147483646 h 592"/>
              <a:gd name="T60" fmla="*/ 2147483646 w 568"/>
              <a:gd name="T61" fmla="*/ 2147483646 h 592"/>
              <a:gd name="T62" fmla="*/ 2147483646 w 568"/>
              <a:gd name="T63" fmla="*/ 2147483646 h 592"/>
              <a:gd name="T64" fmla="*/ 2147483646 w 568"/>
              <a:gd name="T65" fmla="*/ 2147483646 h 592"/>
              <a:gd name="T66" fmla="*/ 2147483646 w 568"/>
              <a:gd name="T67" fmla="*/ 2147483646 h 592"/>
              <a:gd name="T68" fmla="*/ 2147483646 w 568"/>
              <a:gd name="T69" fmla="*/ 2147483646 h 592"/>
              <a:gd name="T70" fmla="*/ 2147483646 w 568"/>
              <a:gd name="T71" fmla="*/ 2147483646 h 592"/>
              <a:gd name="T72" fmla="*/ 2147483646 w 568"/>
              <a:gd name="T73" fmla="*/ 2147483646 h 592"/>
              <a:gd name="T74" fmla="*/ 2147483646 w 568"/>
              <a:gd name="T75" fmla="*/ 2147483646 h 592"/>
              <a:gd name="T76" fmla="*/ 2147483646 w 568"/>
              <a:gd name="T77" fmla="*/ 2147483646 h 592"/>
              <a:gd name="T78" fmla="*/ 2147483646 w 568"/>
              <a:gd name="T79" fmla="*/ 2147483646 h 592"/>
              <a:gd name="T80" fmla="*/ 2147483646 w 568"/>
              <a:gd name="T81" fmla="*/ 2147483646 h 592"/>
              <a:gd name="T82" fmla="*/ 2147483646 w 568"/>
              <a:gd name="T83" fmla="*/ 2147483646 h 592"/>
              <a:gd name="T84" fmla="*/ 2147483646 w 568"/>
              <a:gd name="T85" fmla="*/ 2147483646 h 592"/>
              <a:gd name="T86" fmla="*/ 2147483646 w 568"/>
              <a:gd name="T87" fmla="*/ 2147483646 h 592"/>
              <a:gd name="T88" fmla="*/ 2147483646 w 568"/>
              <a:gd name="T89" fmla="*/ 2147483646 h 592"/>
              <a:gd name="T90" fmla="*/ 2147483646 w 568"/>
              <a:gd name="T91" fmla="*/ 2147483646 h 592"/>
              <a:gd name="T92" fmla="*/ 2147483646 w 568"/>
              <a:gd name="T93" fmla="*/ 2147483646 h 592"/>
              <a:gd name="T94" fmla="*/ 2147483646 w 568"/>
              <a:gd name="T95" fmla="*/ 2147483646 h 592"/>
              <a:gd name="T96" fmla="*/ 2147483646 w 568"/>
              <a:gd name="T97" fmla="*/ 2147483646 h 592"/>
              <a:gd name="T98" fmla="*/ 2147483646 w 568"/>
              <a:gd name="T99" fmla="*/ 2147483646 h 592"/>
              <a:gd name="T100" fmla="*/ 2147483646 w 568"/>
              <a:gd name="T101" fmla="*/ 2147483646 h 592"/>
              <a:gd name="T102" fmla="*/ 2147483646 w 568"/>
              <a:gd name="T103" fmla="*/ 2147483646 h 592"/>
              <a:gd name="T104" fmla="*/ 2147483646 w 568"/>
              <a:gd name="T105" fmla="*/ 2147483646 h 592"/>
              <a:gd name="T106" fmla="*/ 2147483646 w 568"/>
              <a:gd name="T107" fmla="*/ 2147483646 h 59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68" h="592">
                <a:moveTo>
                  <a:pt x="4" y="364"/>
                </a:moveTo>
                <a:lnTo>
                  <a:pt x="0" y="374"/>
                </a:lnTo>
                <a:lnTo>
                  <a:pt x="10" y="372"/>
                </a:lnTo>
                <a:lnTo>
                  <a:pt x="18" y="366"/>
                </a:lnTo>
                <a:lnTo>
                  <a:pt x="20" y="364"/>
                </a:lnTo>
                <a:lnTo>
                  <a:pt x="52" y="360"/>
                </a:lnTo>
                <a:lnTo>
                  <a:pt x="74" y="350"/>
                </a:lnTo>
                <a:lnTo>
                  <a:pt x="82" y="362"/>
                </a:lnTo>
                <a:lnTo>
                  <a:pt x="84" y="362"/>
                </a:lnTo>
                <a:lnTo>
                  <a:pt x="74" y="378"/>
                </a:lnTo>
                <a:lnTo>
                  <a:pt x="84" y="388"/>
                </a:lnTo>
                <a:lnTo>
                  <a:pt x="84" y="390"/>
                </a:lnTo>
                <a:lnTo>
                  <a:pt x="84" y="392"/>
                </a:lnTo>
                <a:lnTo>
                  <a:pt x="76" y="426"/>
                </a:lnTo>
                <a:lnTo>
                  <a:pt x="98" y="440"/>
                </a:lnTo>
                <a:lnTo>
                  <a:pt x="136" y="442"/>
                </a:lnTo>
                <a:lnTo>
                  <a:pt x="130" y="450"/>
                </a:lnTo>
                <a:lnTo>
                  <a:pt x="104" y="486"/>
                </a:lnTo>
                <a:lnTo>
                  <a:pt x="98" y="496"/>
                </a:lnTo>
                <a:lnTo>
                  <a:pt x="96" y="502"/>
                </a:lnTo>
                <a:lnTo>
                  <a:pt x="110" y="506"/>
                </a:lnTo>
                <a:lnTo>
                  <a:pt x="122" y="508"/>
                </a:lnTo>
                <a:lnTo>
                  <a:pt x="132" y="510"/>
                </a:lnTo>
                <a:lnTo>
                  <a:pt x="140" y="516"/>
                </a:lnTo>
                <a:lnTo>
                  <a:pt x="144" y="520"/>
                </a:lnTo>
                <a:lnTo>
                  <a:pt x="152" y="534"/>
                </a:lnTo>
                <a:lnTo>
                  <a:pt x="158" y="550"/>
                </a:lnTo>
                <a:lnTo>
                  <a:pt x="180" y="562"/>
                </a:lnTo>
                <a:lnTo>
                  <a:pt x="192" y="564"/>
                </a:lnTo>
                <a:lnTo>
                  <a:pt x="220" y="540"/>
                </a:lnTo>
                <a:lnTo>
                  <a:pt x="236" y="562"/>
                </a:lnTo>
                <a:lnTo>
                  <a:pt x="236" y="564"/>
                </a:lnTo>
                <a:lnTo>
                  <a:pt x="240" y="584"/>
                </a:lnTo>
                <a:lnTo>
                  <a:pt x="252" y="586"/>
                </a:lnTo>
                <a:lnTo>
                  <a:pt x="272" y="592"/>
                </a:lnTo>
                <a:lnTo>
                  <a:pt x="276" y="592"/>
                </a:lnTo>
                <a:lnTo>
                  <a:pt x="276" y="590"/>
                </a:lnTo>
                <a:lnTo>
                  <a:pt x="272" y="570"/>
                </a:lnTo>
                <a:lnTo>
                  <a:pt x="272" y="568"/>
                </a:lnTo>
                <a:lnTo>
                  <a:pt x="262" y="522"/>
                </a:lnTo>
                <a:lnTo>
                  <a:pt x="262" y="520"/>
                </a:lnTo>
                <a:lnTo>
                  <a:pt x="268" y="488"/>
                </a:lnTo>
                <a:lnTo>
                  <a:pt x="270" y="488"/>
                </a:lnTo>
                <a:lnTo>
                  <a:pt x="272" y="488"/>
                </a:lnTo>
                <a:lnTo>
                  <a:pt x="294" y="490"/>
                </a:lnTo>
                <a:lnTo>
                  <a:pt x="320" y="470"/>
                </a:lnTo>
                <a:lnTo>
                  <a:pt x="324" y="472"/>
                </a:lnTo>
                <a:lnTo>
                  <a:pt x="342" y="486"/>
                </a:lnTo>
                <a:lnTo>
                  <a:pt x="352" y="498"/>
                </a:lnTo>
                <a:lnTo>
                  <a:pt x="362" y="490"/>
                </a:lnTo>
                <a:lnTo>
                  <a:pt x="378" y="474"/>
                </a:lnTo>
                <a:lnTo>
                  <a:pt x="378" y="472"/>
                </a:lnTo>
                <a:lnTo>
                  <a:pt x="380" y="472"/>
                </a:lnTo>
                <a:lnTo>
                  <a:pt x="420" y="482"/>
                </a:lnTo>
                <a:lnTo>
                  <a:pt x="438" y="468"/>
                </a:lnTo>
                <a:lnTo>
                  <a:pt x="438" y="466"/>
                </a:lnTo>
                <a:lnTo>
                  <a:pt x="440" y="466"/>
                </a:lnTo>
                <a:lnTo>
                  <a:pt x="458" y="470"/>
                </a:lnTo>
                <a:lnTo>
                  <a:pt x="512" y="422"/>
                </a:lnTo>
                <a:lnTo>
                  <a:pt x="528" y="426"/>
                </a:lnTo>
                <a:lnTo>
                  <a:pt x="530" y="428"/>
                </a:lnTo>
                <a:lnTo>
                  <a:pt x="532" y="428"/>
                </a:lnTo>
                <a:lnTo>
                  <a:pt x="536" y="436"/>
                </a:lnTo>
                <a:lnTo>
                  <a:pt x="540" y="432"/>
                </a:lnTo>
                <a:lnTo>
                  <a:pt x="540" y="430"/>
                </a:lnTo>
                <a:lnTo>
                  <a:pt x="556" y="422"/>
                </a:lnTo>
                <a:lnTo>
                  <a:pt x="568" y="410"/>
                </a:lnTo>
                <a:lnTo>
                  <a:pt x="566" y="386"/>
                </a:lnTo>
                <a:lnTo>
                  <a:pt x="564" y="382"/>
                </a:lnTo>
                <a:lnTo>
                  <a:pt x="548" y="388"/>
                </a:lnTo>
                <a:lnTo>
                  <a:pt x="542" y="392"/>
                </a:lnTo>
                <a:lnTo>
                  <a:pt x="534" y="392"/>
                </a:lnTo>
                <a:lnTo>
                  <a:pt x="516" y="392"/>
                </a:lnTo>
                <a:lnTo>
                  <a:pt x="510" y="390"/>
                </a:lnTo>
                <a:lnTo>
                  <a:pt x="504" y="386"/>
                </a:lnTo>
                <a:lnTo>
                  <a:pt x="504" y="360"/>
                </a:lnTo>
                <a:lnTo>
                  <a:pt x="496" y="358"/>
                </a:lnTo>
                <a:lnTo>
                  <a:pt x="492" y="356"/>
                </a:lnTo>
                <a:lnTo>
                  <a:pt x="488" y="358"/>
                </a:lnTo>
                <a:lnTo>
                  <a:pt x="484" y="360"/>
                </a:lnTo>
                <a:lnTo>
                  <a:pt x="472" y="364"/>
                </a:lnTo>
                <a:lnTo>
                  <a:pt x="468" y="364"/>
                </a:lnTo>
                <a:lnTo>
                  <a:pt x="468" y="362"/>
                </a:lnTo>
                <a:lnTo>
                  <a:pt x="462" y="350"/>
                </a:lnTo>
                <a:lnTo>
                  <a:pt x="460" y="340"/>
                </a:lnTo>
                <a:lnTo>
                  <a:pt x="468" y="310"/>
                </a:lnTo>
                <a:lnTo>
                  <a:pt x="468" y="308"/>
                </a:lnTo>
                <a:lnTo>
                  <a:pt x="476" y="294"/>
                </a:lnTo>
                <a:lnTo>
                  <a:pt x="452" y="274"/>
                </a:lnTo>
                <a:lnTo>
                  <a:pt x="452" y="272"/>
                </a:lnTo>
                <a:lnTo>
                  <a:pt x="452" y="248"/>
                </a:lnTo>
                <a:lnTo>
                  <a:pt x="464" y="212"/>
                </a:lnTo>
                <a:lnTo>
                  <a:pt x="456" y="192"/>
                </a:lnTo>
                <a:lnTo>
                  <a:pt x="450" y="190"/>
                </a:lnTo>
                <a:lnTo>
                  <a:pt x="440" y="190"/>
                </a:lnTo>
                <a:lnTo>
                  <a:pt x="432" y="204"/>
                </a:lnTo>
                <a:lnTo>
                  <a:pt x="420" y="196"/>
                </a:lnTo>
                <a:lnTo>
                  <a:pt x="410" y="190"/>
                </a:lnTo>
                <a:lnTo>
                  <a:pt x="400" y="168"/>
                </a:lnTo>
                <a:lnTo>
                  <a:pt x="398" y="152"/>
                </a:lnTo>
                <a:lnTo>
                  <a:pt x="398" y="150"/>
                </a:lnTo>
                <a:lnTo>
                  <a:pt x="396" y="148"/>
                </a:lnTo>
                <a:lnTo>
                  <a:pt x="400" y="148"/>
                </a:lnTo>
                <a:lnTo>
                  <a:pt x="410" y="132"/>
                </a:lnTo>
                <a:lnTo>
                  <a:pt x="412" y="132"/>
                </a:lnTo>
                <a:lnTo>
                  <a:pt x="420" y="130"/>
                </a:lnTo>
                <a:lnTo>
                  <a:pt x="430" y="128"/>
                </a:lnTo>
                <a:lnTo>
                  <a:pt x="472" y="126"/>
                </a:lnTo>
                <a:lnTo>
                  <a:pt x="478" y="128"/>
                </a:lnTo>
                <a:lnTo>
                  <a:pt x="480" y="128"/>
                </a:lnTo>
                <a:lnTo>
                  <a:pt x="486" y="132"/>
                </a:lnTo>
                <a:lnTo>
                  <a:pt x="496" y="126"/>
                </a:lnTo>
                <a:lnTo>
                  <a:pt x="506" y="120"/>
                </a:lnTo>
                <a:lnTo>
                  <a:pt x="512" y="112"/>
                </a:lnTo>
                <a:lnTo>
                  <a:pt x="512" y="108"/>
                </a:lnTo>
                <a:lnTo>
                  <a:pt x="512" y="90"/>
                </a:lnTo>
                <a:lnTo>
                  <a:pt x="502" y="88"/>
                </a:lnTo>
                <a:lnTo>
                  <a:pt x="486" y="94"/>
                </a:lnTo>
                <a:lnTo>
                  <a:pt x="478" y="100"/>
                </a:lnTo>
                <a:lnTo>
                  <a:pt x="474" y="102"/>
                </a:lnTo>
                <a:lnTo>
                  <a:pt x="470" y="104"/>
                </a:lnTo>
                <a:lnTo>
                  <a:pt x="466" y="102"/>
                </a:lnTo>
                <a:lnTo>
                  <a:pt x="462" y="100"/>
                </a:lnTo>
                <a:lnTo>
                  <a:pt x="454" y="90"/>
                </a:lnTo>
                <a:lnTo>
                  <a:pt x="454" y="88"/>
                </a:lnTo>
                <a:lnTo>
                  <a:pt x="452" y="78"/>
                </a:lnTo>
                <a:lnTo>
                  <a:pt x="452" y="76"/>
                </a:lnTo>
                <a:lnTo>
                  <a:pt x="454" y="66"/>
                </a:lnTo>
                <a:lnTo>
                  <a:pt x="444" y="44"/>
                </a:lnTo>
                <a:lnTo>
                  <a:pt x="428" y="48"/>
                </a:lnTo>
                <a:lnTo>
                  <a:pt x="420" y="56"/>
                </a:lnTo>
                <a:lnTo>
                  <a:pt x="424" y="80"/>
                </a:lnTo>
                <a:lnTo>
                  <a:pt x="396" y="68"/>
                </a:lnTo>
                <a:lnTo>
                  <a:pt x="404" y="82"/>
                </a:lnTo>
                <a:lnTo>
                  <a:pt x="404" y="84"/>
                </a:lnTo>
                <a:lnTo>
                  <a:pt x="402" y="100"/>
                </a:lnTo>
                <a:lnTo>
                  <a:pt x="402" y="102"/>
                </a:lnTo>
                <a:lnTo>
                  <a:pt x="400" y="102"/>
                </a:lnTo>
                <a:lnTo>
                  <a:pt x="386" y="124"/>
                </a:lnTo>
                <a:lnTo>
                  <a:pt x="360" y="138"/>
                </a:lnTo>
                <a:lnTo>
                  <a:pt x="358" y="152"/>
                </a:lnTo>
                <a:lnTo>
                  <a:pt x="360" y="160"/>
                </a:lnTo>
                <a:lnTo>
                  <a:pt x="364" y="170"/>
                </a:lnTo>
                <a:lnTo>
                  <a:pt x="366" y="170"/>
                </a:lnTo>
                <a:lnTo>
                  <a:pt x="366" y="172"/>
                </a:lnTo>
                <a:lnTo>
                  <a:pt x="368" y="192"/>
                </a:lnTo>
                <a:lnTo>
                  <a:pt x="368" y="194"/>
                </a:lnTo>
                <a:lnTo>
                  <a:pt x="366" y="196"/>
                </a:lnTo>
                <a:lnTo>
                  <a:pt x="356" y="208"/>
                </a:lnTo>
                <a:lnTo>
                  <a:pt x="348" y="214"/>
                </a:lnTo>
                <a:lnTo>
                  <a:pt x="346" y="214"/>
                </a:lnTo>
                <a:lnTo>
                  <a:pt x="344" y="214"/>
                </a:lnTo>
                <a:lnTo>
                  <a:pt x="326" y="210"/>
                </a:lnTo>
                <a:lnTo>
                  <a:pt x="322" y="210"/>
                </a:lnTo>
                <a:lnTo>
                  <a:pt x="316" y="214"/>
                </a:lnTo>
                <a:lnTo>
                  <a:pt x="308" y="224"/>
                </a:lnTo>
                <a:lnTo>
                  <a:pt x="300" y="232"/>
                </a:lnTo>
                <a:lnTo>
                  <a:pt x="298" y="236"/>
                </a:lnTo>
                <a:lnTo>
                  <a:pt x="294" y="238"/>
                </a:lnTo>
                <a:lnTo>
                  <a:pt x="288" y="240"/>
                </a:lnTo>
                <a:lnTo>
                  <a:pt x="282" y="238"/>
                </a:lnTo>
                <a:lnTo>
                  <a:pt x="280" y="238"/>
                </a:lnTo>
                <a:lnTo>
                  <a:pt x="278" y="234"/>
                </a:lnTo>
                <a:lnTo>
                  <a:pt x="276" y="230"/>
                </a:lnTo>
                <a:lnTo>
                  <a:pt x="276" y="224"/>
                </a:lnTo>
                <a:lnTo>
                  <a:pt x="276" y="220"/>
                </a:lnTo>
                <a:lnTo>
                  <a:pt x="276" y="214"/>
                </a:lnTo>
                <a:lnTo>
                  <a:pt x="272" y="218"/>
                </a:lnTo>
                <a:lnTo>
                  <a:pt x="270" y="220"/>
                </a:lnTo>
                <a:lnTo>
                  <a:pt x="264" y="222"/>
                </a:lnTo>
                <a:lnTo>
                  <a:pt x="260" y="218"/>
                </a:lnTo>
                <a:lnTo>
                  <a:pt x="258" y="212"/>
                </a:lnTo>
                <a:lnTo>
                  <a:pt x="256" y="192"/>
                </a:lnTo>
                <a:lnTo>
                  <a:pt x="252" y="176"/>
                </a:lnTo>
                <a:lnTo>
                  <a:pt x="244" y="168"/>
                </a:lnTo>
                <a:lnTo>
                  <a:pt x="244" y="166"/>
                </a:lnTo>
                <a:lnTo>
                  <a:pt x="226" y="128"/>
                </a:lnTo>
                <a:lnTo>
                  <a:pt x="220" y="116"/>
                </a:lnTo>
                <a:lnTo>
                  <a:pt x="220" y="114"/>
                </a:lnTo>
                <a:lnTo>
                  <a:pt x="216" y="94"/>
                </a:lnTo>
                <a:lnTo>
                  <a:pt x="214" y="90"/>
                </a:lnTo>
                <a:lnTo>
                  <a:pt x="212" y="92"/>
                </a:lnTo>
                <a:lnTo>
                  <a:pt x="204" y="100"/>
                </a:lnTo>
                <a:lnTo>
                  <a:pt x="200" y="104"/>
                </a:lnTo>
                <a:lnTo>
                  <a:pt x="196" y="102"/>
                </a:lnTo>
                <a:lnTo>
                  <a:pt x="188" y="96"/>
                </a:lnTo>
                <a:lnTo>
                  <a:pt x="176" y="90"/>
                </a:lnTo>
                <a:lnTo>
                  <a:pt x="174" y="88"/>
                </a:lnTo>
                <a:lnTo>
                  <a:pt x="172" y="88"/>
                </a:lnTo>
                <a:lnTo>
                  <a:pt x="172" y="86"/>
                </a:lnTo>
                <a:lnTo>
                  <a:pt x="172" y="70"/>
                </a:lnTo>
                <a:lnTo>
                  <a:pt x="168" y="58"/>
                </a:lnTo>
                <a:lnTo>
                  <a:pt x="162" y="42"/>
                </a:lnTo>
                <a:lnTo>
                  <a:pt x="156" y="42"/>
                </a:lnTo>
                <a:lnTo>
                  <a:pt x="156" y="50"/>
                </a:lnTo>
                <a:lnTo>
                  <a:pt x="154" y="58"/>
                </a:lnTo>
                <a:lnTo>
                  <a:pt x="150" y="64"/>
                </a:lnTo>
                <a:lnTo>
                  <a:pt x="144" y="70"/>
                </a:lnTo>
                <a:lnTo>
                  <a:pt x="142" y="78"/>
                </a:lnTo>
                <a:lnTo>
                  <a:pt x="138" y="82"/>
                </a:lnTo>
                <a:lnTo>
                  <a:pt x="134" y="86"/>
                </a:lnTo>
                <a:lnTo>
                  <a:pt x="130" y="86"/>
                </a:lnTo>
                <a:lnTo>
                  <a:pt x="128" y="86"/>
                </a:lnTo>
                <a:lnTo>
                  <a:pt x="124" y="84"/>
                </a:lnTo>
                <a:lnTo>
                  <a:pt x="122" y="84"/>
                </a:lnTo>
                <a:lnTo>
                  <a:pt x="118" y="82"/>
                </a:lnTo>
                <a:lnTo>
                  <a:pt x="118" y="78"/>
                </a:lnTo>
                <a:lnTo>
                  <a:pt x="116" y="66"/>
                </a:lnTo>
                <a:lnTo>
                  <a:pt x="116" y="62"/>
                </a:lnTo>
                <a:lnTo>
                  <a:pt x="106" y="56"/>
                </a:lnTo>
                <a:lnTo>
                  <a:pt x="104" y="54"/>
                </a:lnTo>
                <a:lnTo>
                  <a:pt x="102" y="50"/>
                </a:lnTo>
                <a:lnTo>
                  <a:pt x="100" y="42"/>
                </a:lnTo>
                <a:lnTo>
                  <a:pt x="104" y="6"/>
                </a:lnTo>
                <a:lnTo>
                  <a:pt x="102" y="0"/>
                </a:lnTo>
                <a:lnTo>
                  <a:pt x="88" y="14"/>
                </a:lnTo>
                <a:lnTo>
                  <a:pt x="80" y="20"/>
                </a:lnTo>
                <a:lnTo>
                  <a:pt x="78" y="26"/>
                </a:lnTo>
                <a:lnTo>
                  <a:pt x="82" y="36"/>
                </a:lnTo>
                <a:lnTo>
                  <a:pt x="82" y="44"/>
                </a:lnTo>
                <a:lnTo>
                  <a:pt x="82" y="48"/>
                </a:lnTo>
                <a:lnTo>
                  <a:pt x="80" y="54"/>
                </a:lnTo>
                <a:lnTo>
                  <a:pt x="76" y="58"/>
                </a:lnTo>
                <a:lnTo>
                  <a:pt x="72" y="60"/>
                </a:lnTo>
                <a:lnTo>
                  <a:pt x="56" y="66"/>
                </a:lnTo>
                <a:lnTo>
                  <a:pt x="52" y="68"/>
                </a:lnTo>
                <a:lnTo>
                  <a:pt x="52" y="74"/>
                </a:lnTo>
                <a:lnTo>
                  <a:pt x="52" y="96"/>
                </a:lnTo>
                <a:lnTo>
                  <a:pt x="54" y="104"/>
                </a:lnTo>
                <a:lnTo>
                  <a:pt x="54" y="106"/>
                </a:lnTo>
                <a:lnTo>
                  <a:pt x="56" y="108"/>
                </a:lnTo>
                <a:lnTo>
                  <a:pt x="64" y="108"/>
                </a:lnTo>
                <a:lnTo>
                  <a:pt x="68" y="108"/>
                </a:lnTo>
                <a:lnTo>
                  <a:pt x="72" y="106"/>
                </a:lnTo>
                <a:lnTo>
                  <a:pt x="76" y="104"/>
                </a:lnTo>
                <a:lnTo>
                  <a:pt x="92" y="138"/>
                </a:lnTo>
                <a:lnTo>
                  <a:pt x="92" y="140"/>
                </a:lnTo>
                <a:lnTo>
                  <a:pt x="88" y="184"/>
                </a:lnTo>
                <a:lnTo>
                  <a:pt x="82" y="216"/>
                </a:lnTo>
                <a:lnTo>
                  <a:pt x="78" y="238"/>
                </a:lnTo>
                <a:lnTo>
                  <a:pt x="72" y="250"/>
                </a:lnTo>
                <a:lnTo>
                  <a:pt x="68" y="254"/>
                </a:lnTo>
                <a:lnTo>
                  <a:pt x="62" y="256"/>
                </a:lnTo>
                <a:lnTo>
                  <a:pt x="54" y="254"/>
                </a:lnTo>
                <a:lnTo>
                  <a:pt x="48" y="252"/>
                </a:lnTo>
                <a:lnTo>
                  <a:pt x="22" y="298"/>
                </a:lnTo>
                <a:lnTo>
                  <a:pt x="12" y="312"/>
                </a:lnTo>
                <a:lnTo>
                  <a:pt x="6" y="318"/>
                </a:lnTo>
                <a:lnTo>
                  <a:pt x="8" y="318"/>
                </a:lnTo>
                <a:lnTo>
                  <a:pt x="6" y="320"/>
                </a:lnTo>
                <a:lnTo>
                  <a:pt x="4" y="326"/>
                </a:lnTo>
                <a:lnTo>
                  <a:pt x="4" y="348"/>
                </a:lnTo>
                <a:lnTo>
                  <a:pt x="8" y="352"/>
                </a:lnTo>
                <a:lnTo>
                  <a:pt x="10" y="352"/>
                </a:lnTo>
                <a:lnTo>
                  <a:pt x="12" y="354"/>
                </a:lnTo>
                <a:lnTo>
                  <a:pt x="4" y="36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贵州"/>
          <p:cNvSpPr/>
          <p:nvPr/>
        </p:nvSpPr>
        <p:spPr bwMode="auto">
          <a:xfrm>
            <a:off x="3462722" y="4335257"/>
            <a:ext cx="704273" cy="608227"/>
          </a:xfrm>
          <a:custGeom>
            <a:avLst/>
            <a:gdLst>
              <a:gd name="T0" fmla="*/ 2147483646 w 384"/>
              <a:gd name="T1" fmla="*/ 2147483646 h 332"/>
              <a:gd name="T2" fmla="*/ 2147483646 w 384"/>
              <a:gd name="T3" fmla="*/ 2147483646 h 332"/>
              <a:gd name="T4" fmla="*/ 2147483646 w 384"/>
              <a:gd name="T5" fmla="*/ 2147483646 h 332"/>
              <a:gd name="T6" fmla="*/ 2147483646 w 384"/>
              <a:gd name="T7" fmla="*/ 2147483646 h 332"/>
              <a:gd name="T8" fmla="*/ 2147483646 w 384"/>
              <a:gd name="T9" fmla="*/ 2147483646 h 332"/>
              <a:gd name="T10" fmla="*/ 2147483646 w 384"/>
              <a:gd name="T11" fmla="*/ 2147483646 h 332"/>
              <a:gd name="T12" fmla="*/ 2147483646 w 384"/>
              <a:gd name="T13" fmla="*/ 2147483646 h 332"/>
              <a:gd name="T14" fmla="*/ 2147483646 w 384"/>
              <a:gd name="T15" fmla="*/ 2147483646 h 332"/>
              <a:gd name="T16" fmla="*/ 2147483646 w 384"/>
              <a:gd name="T17" fmla="*/ 2147483646 h 332"/>
              <a:gd name="T18" fmla="*/ 2147483646 w 384"/>
              <a:gd name="T19" fmla="*/ 2147483646 h 332"/>
              <a:gd name="T20" fmla="*/ 2147483646 w 384"/>
              <a:gd name="T21" fmla="*/ 2147483646 h 332"/>
              <a:gd name="T22" fmla="*/ 2147483646 w 384"/>
              <a:gd name="T23" fmla="*/ 2147483646 h 332"/>
              <a:gd name="T24" fmla="*/ 2147483646 w 384"/>
              <a:gd name="T25" fmla="*/ 2147483646 h 332"/>
              <a:gd name="T26" fmla="*/ 2147483646 w 384"/>
              <a:gd name="T27" fmla="*/ 2147483646 h 332"/>
              <a:gd name="T28" fmla="*/ 2147483646 w 384"/>
              <a:gd name="T29" fmla="*/ 2147483646 h 332"/>
              <a:gd name="T30" fmla="*/ 2147483646 w 384"/>
              <a:gd name="T31" fmla="*/ 2147483646 h 332"/>
              <a:gd name="T32" fmla="*/ 2147483646 w 384"/>
              <a:gd name="T33" fmla="*/ 2147483646 h 332"/>
              <a:gd name="T34" fmla="*/ 2147483646 w 384"/>
              <a:gd name="T35" fmla="*/ 2147483646 h 332"/>
              <a:gd name="T36" fmla="*/ 2147483646 w 384"/>
              <a:gd name="T37" fmla="*/ 2147483646 h 332"/>
              <a:gd name="T38" fmla="*/ 2147483646 w 384"/>
              <a:gd name="T39" fmla="*/ 2147483646 h 332"/>
              <a:gd name="T40" fmla="*/ 2147483646 w 384"/>
              <a:gd name="T41" fmla="*/ 2147483646 h 332"/>
              <a:gd name="T42" fmla="*/ 0 w 384"/>
              <a:gd name="T43" fmla="*/ 2147483646 h 332"/>
              <a:gd name="T44" fmla="*/ 2147483646 w 384"/>
              <a:gd name="T45" fmla="*/ 2147483646 h 332"/>
              <a:gd name="T46" fmla="*/ 2147483646 w 384"/>
              <a:gd name="T47" fmla="*/ 2147483646 h 332"/>
              <a:gd name="T48" fmla="*/ 2147483646 w 384"/>
              <a:gd name="T49" fmla="*/ 2147483646 h 332"/>
              <a:gd name="T50" fmla="*/ 2147483646 w 384"/>
              <a:gd name="T51" fmla="*/ 2147483646 h 332"/>
              <a:gd name="T52" fmla="*/ 2147483646 w 384"/>
              <a:gd name="T53" fmla="*/ 2147483646 h 332"/>
              <a:gd name="T54" fmla="*/ 2147483646 w 384"/>
              <a:gd name="T55" fmla="*/ 2147483646 h 332"/>
              <a:gd name="T56" fmla="*/ 2147483646 w 384"/>
              <a:gd name="T57" fmla="*/ 2147483646 h 332"/>
              <a:gd name="T58" fmla="*/ 2147483646 w 384"/>
              <a:gd name="T59" fmla="*/ 2147483646 h 332"/>
              <a:gd name="T60" fmla="*/ 2147483646 w 384"/>
              <a:gd name="T61" fmla="*/ 2147483646 h 332"/>
              <a:gd name="T62" fmla="*/ 2147483646 w 384"/>
              <a:gd name="T63" fmla="*/ 2147483646 h 332"/>
              <a:gd name="T64" fmla="*/ 2147483646 w 384"/>
              <a:gd name="T65" fmla="*/ 2147483646 h 332"/>
              <a:gd name="T66" fmla="*/ 2147483646 w 384"/>
              <a:gd name="T67" fmla="*/ 2147483646 h 332"/>
              <a:gd name="T68" fmla="*/ 2147483646 w 384"/>
              <a:gd name="T69" fmla="*/ 2147483646 h 332"/>
              <a:gd name="T70" fmla="*/ 2147483646 w 384"/>
              <a:gd name="T71" fmla="*/ 2147483646 h 332"/>
              <a:gd name="T72" fmla="*/ 2147483646 w 384"/>
              <a:gd name="T73" fmla="*/ 2147483646 h 332"/>
              <a:gd name="T74" fmla="*/ 2147483646 w 384"/>
              <a:gd name="T75" fmla="*/ 2147483646 h 332"/>
              <a:gd name="T76" fmla="*/ 2147483646 w 384"/>
              <a:gd name="T77" fmla="*/ 2147483646 h 332"/>
              <a:gd name="T78" fmla="*/ 2147483646 w 384"/>
              <a:gd name="T79" fmla="*/ 2147483646 h 332"/>
              <a:gd name="T80" fmla="*/ 2147483646 w 384"/>
              <a:gd name="T81" fmla="*/ 2147483646 h 332"/>
              <a:gd name="T82" fmla="*/ 2147483646 w 384"/>
              <a:gd name="T83" fmla="*/ 2147483646 h 332"/>
              <a:gd name="T84" fmla="*/ 2147483646 w 384"/>
              <a:gd name="T85" fmla="*/ 2147483646 h 332"/>
              <a:gd name="T86" fmla="*/ 2147483646 w 384"/>
              <a:gd name="T87" fmla="*/ 2147483646 h 332"/>
              <a:gd name="T88" fmla="*/ 2147483646 w 384"/>
              <a:gd name="T89" fmla="*/ 2147483646 h 332"/>
              <a:gd name="T90" fmla="*/ 2147483646 w 384"/>
              <a:gd name="T91" fmla="*/ 2147483646 h 332"/>
              <a:gd name="T92" fmla="*/ 2147483646 w 384"/>
              <a:gd name="T93" fmla="*/ 2147483646 h 332"/>
              <a:gd name="T94" fmla="*/ 2147483646 w 384"/>
              <a:gd name="T95" fmla="*/ 2147483646 h 332"/>
              <a:gd name="T96" fmla="*/ 2147483646 w 384"/>
              <a:gd name="T97" fmla="*/ 2147483646 h 332"/>
              <a:gd name="T98" fmla="*/ 2147483646 w 384"/>
              <a:gd name="T99" fmla="*/ 2147483646 h 332"/>
              <a:gd name="T100" fmla="*/ 2147483646 w 384"/>
              <a:gd name="T101" fmla="*/ 2147483646 h 332"/>
              <a:gd name="T102" fmla="*/ 2147483646 w 384"/>
              <a:gd name="T103" fmla="*/ 2147483646 h 332"/>
              <a:gd name="T104" fmla="*/ 2147483646 w 384"/>
              <a:gd name="T105" fmla="*/ 2147483646 h 332"/>
              <a:gd name="T106" fmla="*/ 2147483646 w 384"/>
              <a:gd name="T107" fmla="*/ 2147483646 h 332"/>
              <a:gd name="T108" fmla="*/ 2147483646 w 384"/>
              <a:gd name="T109" fmla="*/ 2147483646 h 332"/>
              <a:gd name="T110" fmla="*/ 2147483646 w 384"/>
              <a:gd name="T111" fmla="*/ 2147483646 h 332"/>
              <a:gd name="T112" fmla="*/ 2147483646 w 384"/>
              <a:gd name="T113" fmla="*/ 2147483646 h 332"/>
              <a:gd name="T114" fmla="*/ 2147483646 w 384"/>
              <a:gd name="T115" fmla="*/ 2147483646 h 332"/>
              <a:gd name="T116" fmla="*/ 2147483646 w 384"/>
              <a:gd name="T117" fmla="*/ 2147483646 h 3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4" h="332">
                <a:moveTo>
                  <a:pt x="300" y="6"/>
                </a:moveTo>
                <a:lnTo>
                  <a:pt x="296" y="4"/>
                </a:lnTo>
                <a:lnTo>
                  <a:pt x="288" y="8"/>
                </a:lnTo>
                <a:lnTo>
                  <a:pt x="284" y="14"/>
                </a:lnTo>
                <a:lnTo>
                  <a:pt x="280" y="22"/>
                </a:lnTo>
                <a:lnTo>
                  <a:pt x="276" y="24"/>
                </a:lnTo>
                <a:lnTo>
                  <a:pt x="272" y="26"/>
                </a:lnTo>
                <a:lnTo>
                  <a:pt x="268" y="24"/>
                </a:lnTo>
                <a:lnTo>
                  <a:pt x="264" y="20"/>
                </a:lnTo>
                <a:lnTo>
                  <a:pt x="262" y="20"/>
                </a:lnTo>
                <a:lnTo>
                  <a:pt x="260" y="12"/>
                </a:lnTo>
                <a:lnTo>
                  <a:pt x="260" y="10"/>
                </a:lnTo>
                <a:lnTo>
                  <a:pt x="258" y="0"/>
                </a:lnTo>
                <a:lnTo>
                  <a:pt x="254" y="0"/>
                </a:lnTo>
                <a:lnTo>
                  <a:pt x="252" y="0"/>
                </a:lnTo>
                <a:lnTo>
                  <a:pt x="250" y="8"/>
                </a:lnTo>
                <a:lnTo>
                  <a:pt x="250" y="20"/>
                </a:lnTo>
                <a:lnTo>
                  <a:pt x="248" y="20"/>
                </a:lnTo>
                <a:lnTo>
                  <a:pt x="240" y="34"/>
                </a:lnTo>
                <a:lnTo>
                  <a:pt x="238" y="36"/>
                </a:lnTo>
                <a:lnTo>
                  <a:pt x="236" y="36"/>
                </a:lnTo>
                <a:lnTo>
                  <a:pt x="216" y="34"/>
                </a:lnTo>
                <a:lnTo>
                  <a:pt x="216" y="36"/>
                </a:lnTo>
                <a:lnTo>
                  <a:pt x="208" y="44"/>
                </a:lnTo>
                <a:lnTo>
                  <a:pt x="212" y="50"/>
                </a:lnTo>
                <a:lnTo>
                  <a:pt x="206" y="58"/>
                </a:lnTo>
                <a:lnTo>
                  <a:pt x="188" y="58"/>
                </a:lnTo>
                <a:lnTo>
                  <a:pt x="188" y="56"/>
                </a:lnTo>
                <a:lnTo>
                  <a:pt x="188" y="54"/>
                </a:lnTo>
                <a:lnTo>
                  <a:pt x="184" y="52"/>
                </a:lnTo>
                <a:lnTo>
                  <a:pt x="182" y="58"/>
                </a:lnTo>
                <a:lnTo>
                  <a:pt x="180" y="60"/>
                </a:lnTo>
                <a:lnTo>
                  <a:pt x="168" y="60"/>
                </a:lnTo>
                <a:lnTo>
                  <a:pt x="160" y="54"/>
                </a:lnTo>
                <a:lnTo>
                  <a:pt x="160" y="52"/>
                </a:lnTo>
                <a:lnTo>
                  <a:pt x="160" y="50"/>
                </a:lnTo>
                <a:lnTo>
                  <a:pt x="146" y="48"/>
                </a:lnTo>
                <a:lnTo>
                  <a:pt x="136" y="52"/>
                </a:lnTo>
                <a:lnTo>
                  <a:pt x="132" y="56"/>
                </a:lnTo>
                <a:lnTo>
                  <a:pt x="148" y="74"/>
                </a:lnTo>
                <a:lnTo>
                  <a:pt x="168" y="80"/>
                </a:lnTo>
                <a:lnTo>
                  <a:pt x="170" y="82"/>
                </a:lnTo>
                <a:lnTo>
                  <a:pt x="180" y="92"/>
                </a:lnTo>
                <a:lnTo>
                  <a:pt x="176" y="108"/>
                </a:lnTo>
                <a:lnTo>
                  <a:pt x="176" y="110"/>
                </a:lnTo>
                <a:lnTo>
                  <a:pt x="162" y="120"/>
                </a:lnTo>
                <a:lnTo>
                  <a:pt x="162" y="122"/>
                </a:lnTo>
                <a:lnTo>
                  <a:pt x="160" y="122"/>
                </a:lnTo>
                <a:lnTo>
                  <a:pt x="138" y="128"/>
                </a:lnTo>
                <a:lnTo>
                  <a:pt x="124" y="130"/>
                </a:lnTo>
                <a:lnTo>
                  <a:pt x="114" y="126"/>
                </a:lnTo>
                <a:lnTo>
                  <a:pt x="110" y="126"/>
                </a:lnTo>
                <a:lnTo>
                  <a:pt x="104" y="134"/>
                </a:lnTo>
                <a:lnTo>
                  <a:pt x="94" y="142"/>
                </a:lnTo>
                <a:lnTo>
                  <a:pt x="92" y="142"/>
                </a:lnTo>
                <a:lnTo>
                  <a:pt x="78" y="148"/>
                </a:lnTo>
                <a:lnTo>
                  <a:pt x="60" y="142"/>
                </a:lnTo>
                <a:lnTo>
                  <a:pt x="24" y="144"/>
                </a:lnTo>
                <a:lnTo>
                  <a:pt x="16" y="146"/>
                </a:lnTo>
                <a:lnTo>
                  <a:pt x="16" y="148"/>
                </a:lnTo>
                <a:lnTo>
                  <a:pt x="8" y="148"/>
                </a:lnTo>
                <a:lnTo>
                  <a:pt x="0" y="160"/>
                </a:lnTo>
                <a:lnTo>
                  <a:pt x="0" y="172"/>
                </a:lnTo>
                <a:lnTo>
                  <a:pt x="8" y="192"/>
                </a:lnTo>
                <a:lnTo>
                  <a:pt x="18" y="196"/>
                </a:lnTo>
                <a:lnTo>
                  <a:pt x="22" y="200"/>
                </a:lnTo>
                <a:lnTo>
                  <a:pt x="28" y="192"/>
                </a:lnTo>
                <a:lnTo>
                  <a:pt x="28" y="190"/>
                </a:lnTo>
                <a:lnTo>
                  <a:pt x="30" y="190"/>
                </a:lnTo>
                <a:lnTo>
                  <a:pt x="42" y="188"/>
                </a:lnTo>
                <a:lnTo>
                  <a:pt x="44" y="188"/>
                </a:lnTo>
                <a:lnTo>
                  <a:pt x="56" y="192"/>
                </a:lnTo>
                <a:lnTo>
                  <a:pt x="68" y="220"/>
                </a:lnTo>
                <a:lnTo>
                  <a:pt x="66" y="220"/>
                </a:lnTo>
                <a:lnTo>
                  <a:pt x="62" y="236"/>
                </a:lnTo>
                <a:lnTo>
                  <a:pt x="58" y="244"/>
                </a:lnTo>
                <a:lnTo>
                  <a:pt x="58" y="246"/>
                </a:lnTo>
                <a:lnTo>
                  <a:pt x="52" y="260"/>
                </a:lnTo>
                <a:lnTo>
                  <a:pt x="52" y="276"/>
                </a:lnTo>
                <a:lnTo>
                  <a:pt x="62" y="286"/>
                </a:lnTo>
                <a:lnTo>
                  <a:pt x="76" y="296"/>
                </a:lnTo>
                <a:lnTo>
                  <a:pt x="76" y="298"/>
                </a:lnTo>
                <a:lnTo>
                  <a:pt x="78" y="298"/>
                </a:lnTo>
                <a:lnTo>
                  <a:pt x="68" y="320"/>
                </a:lnTo>
                <a:lnTo>
                  <a:pt x="66" y="332"/>
                </a:lnTo>
                <a:lnTo>
                  <a:pt x="68" y="330"/>
                </a:lnTo>
                <a:lnTo>
                  <a:pt x="70" y="330"/>
                </a:lnTo>
                <a:lnTo>
                  <a:pt x="78" y="326"/>
                </a:lnTo>
                <a:lnTo>
                  <a:pt x="92" y="318"/>
                </a:lnTo>
                <a:lnTo>
                  <a:pt x="108" y="320"/>
                </a:lnTo>
                <a:lnTo>
                  <a:pt x="110" y="320"/>
                </a:lnTo>
                <a:lnTo>
                  <a:pt x="134" y="330"/>
                </a:lnTo>
                <a:lnTo>
                  <a:pt x="160" y="330"/>
                </a:lnTo>
                <a:lnTo>
                  <a:pt x="168" y="320"/>
                </a:lnTo>
                <a:lnTo>
                  <a:pt x="182" y="312"/>
                </a:lnTo>
                <a:lnTo>
                  <a:pt x="196" y="302"/>
                </a:lnTo>
                <a:lnTo>
                  <a:pt x="196" y="300"/>
                </a:lnTo>
                <a:lnTo>
                  <a:pt x="206" y="298"/>
                </a:lnTo>
                <a:lnTo>
                  <a:pt x="216" y="290"/>
                </a:lnTo>
                <a:lnTo>
                  <a:pt x="228" y="274"/>
                </a:lnTo>
                <a:lnTo>
                  <a:pt x="246" y="280"/>
                </a:lnTo>
                <a:lnTo>
                  <a:pt x="248" y="280"/>
                </a:lnTo>
                <a:lnTo>
                  <a:pt x="248" y="282"/>
                </a:lnTo>
                <a:lnTo>
                  <a:pt x="252" y="290"/>
                </a:lnTo>
                <a:lnTo>
                  <a:pt x="256" y="292"/>
                </a:lnTo>
                <a:lnTo>
                  <a:pt x="266" y="292"/>
                </a:lnTo>
                <a:lnTo>
                  <a:pt x="268" y="292"/>
                </a:lnTo>
                <a:lnTo>
                  <a:pt x="274" y="292"/>
                </a:lnTo>
                <a:lnTo>
                  <a:pt x="276" y="292"/>
                </a:lnTo>
                <a:lnTo>
                  <a:pt x="276" y="294"/>
                </a:lnTo>
                <a:lnTo>
                  <a:pt x="288" y="298"/>
                </a:lnTo>
                <a:lnTo>
                  <a:pt x="292" y="298"/>
                </a:lnTo>
                <a:lnTo>
                  <a:pt x="294" y="296"/>
                </a:lnTo>
                <a:lnTo>
                  <a:pt x="296" y="290"/>
                </a:lnTo>
                <a:lnTo>
                  <a:pt x="296" y="288"/>
                </a:lnTo>
                <a:lnTo>
                  <a:pt x="302" y="284"/>
                </a:lnTo>
                <a:lnTo>
                  <a:pt x="312" y="276"/>
                </a:lnTo>
                <a:lnTo>
                  <a:pt x="314" y="276"/>
                </a:lnTo>
                <a:lnTo>
                  <a:pt x="322" y="276"/>
                </a:lnTo>
                <a:lnTo>
                  <a:pt x="324" y="268"/>
                </a:lnTo>
                <a:lnTo>
                  <a:pt x="330" y="262"/>
                </a:lnTo>
                <a:lnTo>
                  <a:pt x="336" y="258"/>
                </a:lnTo>
                <a:lnTo>
                  <a:pt x="342" y="256"/>
                </a:lnTo>
                <a:lnTo>
                  <a:pt x="346" y="252"/>
                </a:lnTo>
                <a:lnTo>
                  <a:pt x="348" y="252"/>
                </a:lnTo>
                <a:lnTo>
                  <a:pt x="352" y="248"/>
                </a:lnTo>
                <a:lnTo>
                  <a:pt x="352" y="246"/>
                </a:lnTo>
                <a:lnTo>
                  <a:pt x="354" y="246"/>
                </a:lnTo>
                <a:lnTo>
                  <a:pt x="366" y="244"/>
                </a:lnTo>
                <a:lnTo>
                  <a:pt x="374" y="244"/>
                </a:lnTo>
                <a:lnTo>
                  <a:pt x="376" y="240"/>
                </a:lnTo>
                <a:lnTo>
                  <a:pt x="380" y="236"/>
                </a:lnTo>
                <a:lnTo>
                  <a:pt x="384" y="228"/>
                </a:lnTo>
                <a:lnTo>
                  <a:pt x="382" y="228"/>
                </a:lnTo>
                <a:lnTo>
                  <a:pt x="376" y="218"/>
                </a:lnTo>
                <a:lnTo>
                  <a:pt x="372" y="206"/>
                </a:lnTo>
                <a:lnTo>
                  <a:pt x="372" y="204"/>
                </a:lnTo>
                <a:lnTo>
                  <a:pt x="376" y="188"/>
                </a:lnTo>
                <a:lnTo>
                  <a:pt x="376" y="180"/>
                </a:lnTo>
                <a:lnTo>
                  <a:pt x="380" y="174"/>
                </a:lnTo>
                <a:lnTo>
                  <a:pt x="380" y="160"/>
                </a:lnTo>
                <a:lnTo>
                  <a:pt x="378" y="158"/>
                </a:lnTo>
                <a:lnTo>
                  <a:pt x="372" y="156"/>
                </a:lnTo>
                <a:lnTo>
                  <a:pt x="348" y="166"/>
                </a:lnTo>
                <a:lnTo>
                  <a:pt x="348" y="140"/>
                </a:lnTo>
                <a:lnTo>
                  <a:pt x="350" y="136"/>
                </a:lnTo>
                <a:lnTo>
                  <a:pt x="356" y="132"/>
                </a:lnTo>
                <a:lnTo>
                  <a:pt x="372" y="120"/>
                </a:lnTo>
                <a:lnTo>
                  <a:pt x="366" y="92"/>
                </a:lnTo>
                <a:lnTo>
                  <a:pt x="366" y="84"/>
                </a:lnTo>
                <a:lnTo>
                  <a:pt x="366" y="78"/>
                </a:lnTo>
                <a:lnTo>
                  <a:pt x="368" y="74"/>
                </a:lnTo>
                <a:lnTo>
                  <a:pt x="372" y="68"/>
                </a:lnTo>
                <a:lnTo>
                  <a:pt x="372" y="64"/>
                </a:lnTo>
                <a:lnTo>
                  <a:pt x="364" y="64"/>
                </a:lnTo>
                <a:lnTo>
                  <a:pt x="360" y="64"/>
                </a:lnTo>
                <a:lnTo>
                  <a:pt x="356" y="76"/>
                </a:lnTo>
                <a:lnTo>
                  <a:pt x="352" y="80"/>
                </a:lnTo>
                <a:lnTo>
                  <a:pt x="348" y="82"/>
                </a:lnTo>
                <a:lnTo>
                  <a:pt x="346" y="82"/>
                </a:lnTo>
                <a:lnTo>
                  <a:pt x="338" y="76"/>
                </a:lnTo>
                <a:lnTo>
                  <a:pt x="336" y="76"/>
                </a:lnTo>
                <a:lnTo>
                  <a:pt x="336" y="74"/>
                </a:lnTo>
                <a:lnTo>
                  <a:pt x="334" y="68"/>
                </a:lnTo>
                <a:lnTo>
                  <a:pt x="332" y="60"/>
                </a:lnTo>
                <a:lnTo>
                  <a:pt x="332" y="64"/>
                </a:lnTo>
                <a:lnTo>
                  <a:pt x="316" y="64"/>
                </a:lnTo>
                <a:lnTo>
                  <a:pt x="316" y="60"/>
                </a:lnTo>
                <a:lnTo>
                  <a:pt x="312" y="52"/>
                </a:lnTo>
                <a:lnTo>
                  <a:pt x="312" y="40"/>
                </a:lnTo>
                <a:lnTo>
                  <a:pt x="304" y="24"/>
                </a:lnTo>
                <a:lnTo>
                  <a:pt x="304" y="12"/>
                </a:lnTo>
                <a:lnTo>
                  <a:pt x="30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广西"/>
          <p:cNvSpPr/>
          <p:nvPr/>
        </p:nvSpPr>
        <p:spPr bwMode="auto">
          <a:xfrm>
            <a:off x="3576433" y="4708987"/>
            <a:ext cx="920690" cy="699827"/>
          </a:xfrm>
          <a:custGeom>
            <a:avLst/>
            <a:gdLst>
              <a:gd name="T0" fmla="*/ 2147483646 w 502"/>
              <a:gd name="T1" fmla="*/ 2147483646 h 382"/>
              <a:gd name="T2" fmla="*/ 2147483646 w 502"/>
              <a:gd name="T3" fmla="*/ 2147483646 h 382"/>
              <a:gd name="T4" fmla="*/ 2147483646 w 502"/>
              <a:gd name="T5" fmla="*/ 2147483646 h 382"/>
              <a:gd name="T6" fmla="*/ 2147483646 w 502"/>
              <a:gd name="T7" fmla="*/ 2147483646 h 382"/>
              <a:gd name="T8" fmla="*/ 2147483646 w 502"/>
              <a:gd name="T9" fmla="*/ 2147483646 h 382"/>
              <a:gd name="T10" fmla="*/ 2147483646 w 502"/>
              <a:gd name="T11" fmla="*/ 2147483646 h 382"/>
              <a:gd name="T12" fmla="*/ 2147483646 w 502"/>
              <a:gd name="T13" fmla="*/ 2147483646 h 382"/>
              <a:gd name="T14" fmla="*/ 2147483646 w 502"/>
              <a:gd name="T15" fmla="*/ 2147483646 h 382"/>
              <a:gd name="T16" fmla="*/ 2147483646 w 502"/>
              <a:gd name="T17" fmla="*/ 2147483646 h 382"/>
              <a:gd name="T18" fmla="*/ 2147483646 w 502"/>
              <a:gd name="T19" fmla="*/ 2147483646 h 382"/>
              <a:gd name="T20" fmla="*/ 2147483646 w 502"/>
              <a:gd name="T21" fmla="*/ 2147483646 h 382"/>
              <a:gd name="T22" fmla="*/ 2147483646 w 502"/>
              <a:gd name="T23" fmla="*/ 2147483646 h 382"/>
              <a:gd name="T24" fmla="*/ 2147483646 w 502"/>
              <a:gd name="T25" fmla="*/ 2147483646 h 382"/>
              <a:gd name="T26" fmla="*/ 2147483646 w 502"/>
              <a:gd name="T27" fmla="*/ 2147483646 h 382"/>
              <a:gd name="T28" fmla="*/ 2147483646 w 502"/>
              <a:gd name="T29" fmla="*/ 2147483646 h 382"/>
              <a:gd name="T30" fmla="*/ 2147483646 w 502"/>
              <a:gd name="T31" fmla="*/ 2147483646 h 382"/>
              <a:gd name="T32" fmla="*/ 2147483646 w 502"/>
              <a:gd name="T33" fmla="*/ 2147483646 h 382"/>
              <a:gd name="T34" fmla="*/ 2147483646 w 502"/>
              <a:gd name="T35" fmla="*/ 2147483646 h 382"/>
              <a:gd name="T36" fmla="*/ 2147483646 w 502"/>
              <a:gd name="T37" fmla="*/ 2147483646 h 382"/>
              <a:gd name="T38" fmla="*/ 2147483646 w 502"/>
              <a:gd name="T39" fmla="*/ 2147483646 h 382"/>
              <a:gd name="T40" fmla="*/ 2147483646 w 502"/>
              <a:gd name="T41" fmla="*/ 2147483646 h 382"/>
              <a:gd name="T42" fmla="*/ 2147483646 w 502"/>
              <a:gd name="T43" fmla="*/ 2147483646 h 382"/>
              <a:gd name="T44" fmla="*/ 2147483646 w 502"/>
              <a:gd name="T45" fmla="*/ 2147483646 h 382"/>
              <a:gd name="T46" fmla="*/ 2147483646 w 502"/>
              <a:gd name="T47" fmla="*/ 2147483646 h 382"/>
              <a:gd name="T48" fmla="*/ 2147483646 w 502"/>
              <a:gd name="T49" fmla="*/ 2147483646 h 382"/>
              <a:gd name="T50" fmla="*/ 2147483646 w 502"/>
              <a:gd name="T51" fmla="*/ 2147483646 h 382"/>
              <a:gd name="T52" fmla="*/ 2147483646 w 502"/>
              <a:gd name="T53" fmla="*/ 2147483646 h 382"/>
              <a:gd name="T54" fmla="*/ 2147483646 w 502"/>
              <a:gd name="T55" fmla="*/ 2147483646 h 382"/>
              <a:gd name="T56" fmla="*/ 2147483646 w 502"/>
              <a:gd name="T57" fmla="*/ 2147483646 h 382"/>
              <a:gd name="T58" fmla="*/ 2147483646 w 502"/>
              <a:gd name="T59" fmla="*/ 2147483646 h 382"/>
              <a:gd name="T60" fmla="*/ 2147483646 w 502"/>
              <a:gd name="T61" fmla="*/ 2147483646 h 382"/>
              <a:gd name="T62" fmla="*/ 2147483646 w 502"/>
              <a:gd name="T63" fmla="*/ 2147483646 h 382"/>
              <a:gd name="T64" fmla="*/ 2147483646 w 502"/>
              <a:gd name="T65" fmla="*/ 2147483646 h 382"/>
              <a:gd name="T66" fmla="*/ 2147483646 w 502"/>
              <a:gd name="T67" fmla="*/ 2147483646 h 382"/>
              <a:gd name="T68" fmla="*/ 2147483646 w 502"/>
              <a:gd name="T69" fmla="*/ 2147483646 h 382"/>
              <a:gd name="T70" fmla="*/ 2147483646 w 502"/>
              <a:gd name="T71" fmla="*/ 2147483646 h 382"/>
              <a:gd name="T72" fmla="*/ 2147483646 w 502"/>
              <a:gd name="T73" fmla="*/ 2147483646 h 382"/>
              <a:gd name="T74" fmla="*/ 2147483646 w 502"/>
              <a:gd name="T75" fmla="*/ 2147483646 h 382"/>
              <a:gd name="T76" fmla="*/ 2147483646 w 502"/>
              <a:gd name="T77" fmla="*/ 2147483646 h 382"/>
              <a:gd name="T78" fmla="*/ 2147483646 w 502"/>
              <a:gd name="T79" fmla="*/ 2147483646 h 382"/>
              <a:gd name="T80" fmla="*/ 2147483646 w 502"/>
              <a:gd name="T81" fmla="*/ 2147483646 h 382"/>
              <a:gd name="T82" fmla="*/ 2147483646 w 502"/>
              <a:gd name="T83" fmla="*/ 2147483646 h 382"/>
              <a:gd name="T84" fmla="*/ 2147483646 w 502"/>
              <a:gd name="T85" fmla="*/ 2147483646 h 382"/>
              <a:gd name="T86" fmla="*/ 2147483646 w 502"/>
              <a:gd name="T87" fmla="*/ 2147483646 h 382"/>
              <a:gd name="T88" fmla="*/ 2147483646 w 502"/>
              <a:gd name="T89" fmla="*/ 2147483646 h 382"/>
              <a:gd name="T90" fmla="*/ 2147483646 w 502"/>
              <a:gd name="T91" fmla="*/ 2147483646 h 382"/>
              <a:gd name="T92" fmla="*/ 2147483646 w 502"/>
              <a:gd name="T93" fmla="*/ 2147483646 h 382"/>
              <a:gd name="T94" fmla="*/ 2147483646 w 502"/>
              <a:gd name="T95" fmla="*/ 2147483646 h 382"/>
              <a:gd name="T96" fmla="*/ 2147483646 w 502"/>
              <a:gd name="T97" fmla="*/ 2147483646 h 382"/>
              <a:gd name="T98" fmla="*/ 2147483646 w 502"/>
              <a:gd name="T99" fmla="*/ 2147483646 h 382"/>
              <a:gd name="T100" fmla="*/ 2147483646 w 502"/>
              <a:gd name="T101" fmla="*/ 2147483646 h 382"/>
              <a:gd name="T102" fmla="*/ 2147483646 w 502"/>
              <a:gd name="T103" fmla="*/ 2147483646 h 382"/>
              <a:gd name="T104" fmla="*/ 2147483646 w 502"/>
              <a:gd name="T105" fmla="*/ 2147483646 h 382"/>
              <a:gd name="T106" fmla="*/ 2147483646 w 502"/>
              <a:gd name="T107" fmla="*/ 2147483646 h 382"/>
              <a:gd name="T108" fmla="*/ 2147483646 w 502"/>
              <a:gd name="T109" fmla="*/ 2147483646 h 382"/>
              <a:gd name="T110" fmla="*/ 2147483646 w 502"/>
              <a:gd name="T111" fmla="*/ 2147483646 h 38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2" h="382">
                <a:moveTo>
                  <a:pt x="402" y="8"/>
                </a:moveTo>
                <a:lnTo>
                  <a:pt x="402" y="10"/>
                </a:lnTo>
                <a:lnTo>
                  <a:pt x="404" y="12"/>
                </a:lnTo>
                <a:lnTo>
                  <a:pt x="394" y="28"/>
                </a:lnTo>
                <a:lnTo>
                  <a:pt x="386" y="34"/>
                </a:lnTo>
                <a:lnTo>
                  <a:pt x="378" y="36"/>
                </a:lnTo>
                <a:lnTo>
                  <a:pt x="376" y="36"/>
                </a:lnTo>
                <a:lnTo>
                  <a:pt x="368" y="30"/>
                </a:lnTo>
                <a:lnTo>
                  <a:pt x="360" y="32"/>
                </a:lnTo>
                <a:lnTo>
                  <a:pt x="344" y="44"/>
                </a:lnTo>
                <a:lnTo>
                  <a:pt x="340" y="44"/>
                </a:lnTo>
                <a:lnTo>
                  <a:pt x="336" y="42"/>
                </a:lnTo>
                <a:lnTo>
                  <a:pt x="328" y="32"/>
                </a:lnTo>
                <a:lnTo>
                  <a:pt x="322" y="42"/>
                </a:lnTo>
                <a:lnTo>
                  <a:pt x="316" y="48"/>
                </a:lnTo>
                <a:lnTo>
                  <a:pt x="306" y="48"/>
                </a:lnTo>
                <a:lnTo>
                  <a:pt x="294" y="52"/>
                </a:lnTo>
                <a:lnTo>
                  <a:pt x="282" y="60"/>
                </a:lnTo>
                <a:lnTo>
                  <a:pt x="278" y="60"/>
                </a:lnTo>
                <a:lnTo>
                  <a:pt x="274" y="64"/>
                </a:lnTo>
                <a:lnTo>
                  <a:pt x="270" y="70"/>
                </a:lnTo>
                <a:lnTo>
                  <a:pt x="270" y="72"/>
                </a:lnTo>
                <a:lnTo>
                  <a:pt x="270" y="74"/>
                </a:lnTo>
                <a:lnTo>
                  <a:pt x="276" y="82"/>
                </a:lnTo>
                <a:lnTo>
                  <a:pt x="254" y="80"/>
                </a:lnTo>
                <a:lnTo>
                  <a:pt x="242" y="90"/>
                </a:lnTo>
                <a:lnTo>
                  <a:pt x="240" y="94"/>
                </a:lnTo>
                <a:lnTo>
                  <a:pt x="238" y="100"/>
                </a:lnTo>
                <a:lnTo>
                  <a:pt x="236" y="102"/>
                </a:lnTo>
                <a:lnTo>
                  <a:pt x="224" y="102"/>
                </a:lnTo>
                <a:lnTo>
                  <a:pt x="210" y="96"/>
                </a:lnTo>
                <a:lnTo>
                  <a:pt x="206" y="96"/>
                </a:lnTo>
                <a:lnTo>
                  <a:pt x="194" y="98"/>
                </a:lnTo>
                <a:lnTo>
                  <a:pt x="190" y="96"/>
                </a:lnTo>
                <a:lnTo>
                  <a:pt x="186" y="94"/>
                </a:lnTo>
                <a:lnTo>
                  <a:pt x="178" y="84"/>
                </a:lnTo>
                <a:lnTo>
                  <a:pt x="170" y="80"/>
                </a:lnTo>
                <a:lnTo>
                  <a:pt x="162" y="92"/>
                </a:lnTo>
                <a:lnTo>
                  <a:pt x="160" y="92"/>
                </a:lnTo>
                <a:lnTo>
                  <a:pt x="150" y="100"/>
                </a:lnTo>
                <a:lnTo>
                  <a:pt x="148" y="100"/>
                </a:lnTo>
                <a:lnTo>
                  <a:pt x="148" y="102"/>
                </a:lnTo>
                <a:lnTo>
                  <a:pt x="146" y="102"/>
                </a:lnTo>
                <a:lnTo>
                  <a:pt x="138" y="104"/>
                </a:lnTo>
                <a:lnTo>
                  <a:pt x="126" y="116"/>
                </a:lnTo>
                <a:lnTo>
                  <a:pt x="112" y="122"/>
                </a:lnTo>
                <a:lnTo>
                  <a:pt x="102" y="134"/>
                </a:lnTo>
                <a:lnTo>
                  <a:pt x="70" y="134"/>
                </a:lnTo>
                <a:lnTo>
                  <a:pt x="46" y="124"/>
                </a:lnTo>
                <a:lnTo>
                  <a:pt x="32" y="124"/>
                </a:lnTo>
                <a:lnTo>
                  <a:pt x="20" y="130"/>
                </a:lnTo>
                <a:lnTo>
                  <a:pt x="18" y="130"/>
                </a:lnTo>
                <a:lnTo>
                  <a:pt x="10" y="132"/>
                </a:lnTo>
                <a:lnTo>
                  <a:pt x="2" y="138"/>
                </a:lnTo>
                <a:lnTo>
                  <a:pt x="0" y="142"/>
                </a:lnTo>
                <a:lnTo>
                  <a:pt x="0" y="152"/>
                </a:lnTo>
                <a:lnTo>
                  <a:pt x="4" y="158"/>
                </a:lnTo>
                <a:lnTo>
                  <a:pt x="22" y="152"/>
                </a:lnTo>
                <a:lnTo>
                  <a:pt x="30" y="154"/>
                </a:lnTo>
                <a:lnTo>
                  <a:pt x="40" y="158"/>
                </a:lnTo>
                <a:lnTo>
                  <a:pt x="42" y="158"/>
                </a:lnTo>
                <a:lnTo>
                  <a:pt x="42" y="160"/>
                </a:lnTo>
                <a:lnTo>
                  <a:pt x="42" y="186"/>
                </a:lnTo>
                <a:lnTo>
                  <a:pt x="46" y="188"/>
                </a:lnTo>
                <a:lnTo>
                  <a:pt x="64" y="188"/>
                </a:lnTo>
                <a:lnTo>
                  <a:pt x="74" y="184"/>
                </a:lnTo>
                <a:lnTo>
                  <a:pt x="76" y="184"/>
                </a:lnTo>
                <a:lnTo>
                  <a:pt x="86" y="180"/>
                </a:lnTo>
                <a:lnTo>
                  <a:pt x="94" y="176"/>
                </a:lnTo>
                <a:lnTo>
                  <a:pt x="98" y="176"/>
                </a:lnTo>
                <a:lnTo>
                  <a:pt x="100" y="178"/>
                </a:lnTo>
                <a:lnTo>
                  <a:pt x="104" y="188"/>
                </a:lnTo>
                <a:lnTo>
                  <a:pt x="106" y="216"/>
                </a:lnTo>
                <a:lnTo>
                  <a:pt x="106" y="218"/>
                </a:lnTo>
                <a:lnTo>
                  <a:pt x="92" y="232"/>
                </a:lnTo>
                <a:lnTo>
                  <a:pt x="92" y="234"/>
                </a:lnTo>
                <a:lnTo>
                  <a:pt x="74" y="242"/>
                </a:lnTo>
                <a:lnTo>
                  <a:pt x="70" y="248"/>
                </a:lnTo>
                <a:lnTo>
                  <a:pt x="72" y="252"/>
                </a:lnTo>
                <a:lnTo>
                  <a:pt x="106" y="256"/>
                </a:lnTo>
                <a:lnTo>
                  <a:pt x="108" y="258"/>
                </a:lnTo>
                <a:lnTo>
                  <a:pt x="122" y="266"/>
                </a:lnTo>
                <a:lnTo>
                  <a:pt x="152" y="264"/>
                </a:lnTo>
                <a:lnTo>
                  <a:pt x="152" y="268"/>
                </a:lnTo>
                <a:lnTo>
                  <a:pt x="154" y="284"/>
                </a:lnTo>
                <a:lnTo>
                  <a:pt x="154" y="286"/>
                </a:lnTo>
                <a:lnTo>
                  <a:pt x="140" y="300"/>
                </a:lnTo>
                <a:lnTo>
                  <a:pt x="140" y="312"/>
                </a:lnTo>
                <a:lnTo>
                  <a:pt x="142" y="320"/>
                </a:lnTo>
                <a:lnTo>
                  <a:pt x="144" y="326"/>
                </a:lnTo>
                <a:lnTo>
                  <a:pt x="150" y="330"/>
                </a:lnTo>
                <a:lnTo>
                  <a:pt x="174" y="344"/>
                </a:lnTo>
                <a:lnTo>
                  <a:pt x="194" y="356"/>
                </a:lnTo>
                <a:lnTo>
                  <a:pt x="212" y="348"/>
                </a:lnTo>
                <a:lnTo>
                  <a:pt x="214" y="348"/>
                </a:lnTo>
                <a:lnTo>
                  <a:pt x="216" y="348"/>
                </a:lnTo>
                <a:lnTo>
                  <a:pt x="242" y="368"/>
                </a:lnTo>
                <a:lnTo>
                  <a:pt x="246" y="368"/>
                </a:lnTo>
                <a:lnTo>
                  <a:pt x="252" y="360"/>
                </a:lnTo>
                <a:lnTo>
                  <a:pt x="254" y="360"/>
                </a:lnTo>
                <a:lnTo>
                  <a:pt x="254" y="358"/>
                </a:lnTo>
                <a:lnTo>
                  <a:pt x="256" y="358"/>
                </a:lnTo>
                <a:lnTo>
                  <a:pt x="270" y="360"/>
                </a:lnTo>
                <a:lnTo>
                  <a:pt x="274" y="334"/>
                </a:lnTo>
                <a:lnTo>
                  <a:pt x="294" y="368"/>
                </a:lnTo>
                <a:lnTo>
                  <a:pt x="310" y="370"/>
                </a:lnTo>
                <a:lnTo>
                  <a:pt x="312" y="370"/>
                </a:lnTo>
                <a:lnTo>
                  <a:pt x="314" y="370"/>
                </a:lnTo>
                <a:lnTo>
                  <a:pt x="314" y="372"/>
                </a:lnTo>
                <a:lnTo>
                  <a:pt x="314" y="382"/>
                </a:lnTo>
                <a:lnTo>
                  <a:pt x="320" y="380"/>
                </a:lnTo>
                <a:lnTo>
                  <a:pt x="346" y="346"/>
                </a:lnTo>
                <a:lnTo>
                  <a:pt x="358" y="362"/>
                </a:lnTo>
                <a:lnTo>
                  <a:pt x="358" y="356"/>
                </a:lnTo>
                <a:lnTo>
                  <a:pt x="366" y="340"/>
                </a:lnTo>
                <a:lnTo>
                  <a:pt x="372" y="328"/>
                </a:lnTo>
                <a:lnTo>
                  <a:pt x="392" y="328"/>
                </a:lnTo>
                <a:lnTo>
                  <a:pt x="396" y="304"/>
                </a:lnTo>
                <a:lnTo>
                  <a:pt x="398" y="304"/>
                </a:lnTo>
                <a:lnTo>
                  <a:pt x="400" y="306"/>
                </a:lnTo>
                <a:lnTo>
                  <a:pt x="414" y="308"/>
                </a:lnTo>
                <a:lnTo>
                  <a:pt x="416" y="300"/>
                </a:lnTo>
                <a:lnTo>
                  <a:pt x="410" y="288"/>
                </a:lnTo>
                <a:lnTo>
                  <a:pt x="410" y="286"/>
                </a:lnTo>
                <a:lnTo>
                  <a:pt x="414" y="276"/>
                </a:lnTo>
                <a:lnTo>
                  <a:pt x="414" y="274"/>
                </a:lnTo>
                <a:lnTo>
                  <a:pt x="416" y="274"/>
                </a:lnTo>
                <a:lnTo>
                  <a:pt x="458" y="252"/>
                </a:lnTo>
                <a:lnTo>
                  <a:pt x="456" y="230"/>
                </a:lnTo>
                <a:lnTo>
                  <a:pt x="456" y="228"/>
                </a:lnTo>
                <a:lnTo>
                  <a:pt x="464" y="212"/>
                </a:lnTo>
                <a:lnTo>
                  <a:pt x="466" y="210"/>
                </a:lnTo>
                <a:lnTo>
                  <a:pt x="478" y="180"/>
                </a:lnTo>
                <a:lnTo>
                  <a:pt x="490" y="168"/>
                </a:lnTo>
                <a:lnTo>
                  <a:pt x="496" y="156"/>
                </a:lnTo>
                <a:lnTo>
                  <a:pt x="502" y="146"/>
                </a:lnTo>
                <a:lnTo>
                  <a:pt x="496" y="134"/>
                </a:lnTo>
                <a:lnTo>
                  <a:pt x="496" y="132"/>
                </a:lnTo>
                <a:lnTo>
                  <a:pt x="496" y="120"/>
                </a:lnTo>
                <a:lnTo>
                  <a:pt x="490" y="120"/>
                </a:lnTo>
                <a:lnTo>
                  <a:pt x="478" y="126"/>
                </a:lnTo>
                <a:lnTo>
                  <a:pt x="472" y="128"/>
                </a:lnTo>
                <a:lnTo>
                  <a:pt x="468" y="128"/>
                </a:lnTo>
                <a:lnTo>
                  <a:pt x="460" y="126"/>
                </a:lnTo>
                <a:lnTo>
                  <a:pt x="454" y="122"/>
                </a:lnTo>
                <a:lnTo>
                  <a:pt x="452" y="118"/>
                </a:lnTo>
                <a:lnTo>
                  <a:pt x="450" y="114"/>
                </a:lnTo>
                <a:lnTo>
                  <a:pt x="452" y="98"/>
                </a:lnTo>
                <a:lnTo>
                  <a:pt x="446" y="98"/>
                </a:lnTo>
                <a:lnTo>
                  <a:pt x="442" y="102"/>
                </a:lnTo>
                <a:lnTo>
                  <a:pt x="432" y="112"/>
                </a:lnTo>
                <a:lnTo>
                  <a:pt x="428" y="114"/>
                </a:lnTo>
                <a:lnTo>
                  <a:pt x="424" y="114"/>
                </a:lnTo>
                <a:lnTo>
                  <a:pt x="422" y="108"/>
                </a:lnTo>
                <a:lnTo>
                  <a:pt x="422" y="100"/>
                </a:lnTo>
                <a:lnTo>
                  <a:pt x="422" y="92"/>
                </a:lnTo>
                <a:lnTo>
                  <a:pt x="424" y="88"/>
                </a:lnTo>
                <a:lnTo>
                  <a:pt x="426" y="86"/>
                </a:lnTo>
                <a:lnTo>
                  <a:pt x="428" y="86"/>
                </a:lnTo>
                <a:lnTo>
                  <a:pt x="444" y="58"/>
                </a:lnTo>
                <a:lnTo>
                  <a:pt x="448" y="48"/>
                </a:lnTo>
                <a:lnTo>
                  <a:pt x="450" y="36"/>
                </a:lnTo>
                <a:lnTo>
                  <a:pt x="442" y="28"/>
                </a:lnTo>
                <a:lnTo>
                  <a:pt x="440" y="22"/>
                </a:lnTo>
                <a:lnTo>
                  <a:pt x="440" y="12"/>
                </a:lnTo>
                <a:lnTo>
                  <a:pt x="440" y="8"/>
                </a:lnTo>
                <a:lnTo>
                  <a:pt x="438" y="4"/>
                </a:lnTo>
                <a:lnTo>
                  <a:pt x="434" y="0"/>
                </a:lnTo>
                <a:lnTo>
                  <a:pt x="432" y="2"/>
                </a:lnTo>
                <a:lnTo>
                  <a:pt x="430" y="6"/>
                </a:lnTo>
                <a:lnTo>
                  <a:pt x="426" y="8"/>
                </a:lnTo>
                <a:lnTo>
                  <a:pt x="422" y="10"/>
                </a:lnTo>
                <a:lnTo>
                  <a:pt x="416" y="8"/>
                </a:lnTo>
                <a:lnTo>
                  <a:pt x="410" y="8"/>
                </a:lnTo>
                <a:lnTo>
                  <a:pt x="402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重庆"/>
          <p:cNvSpPr/>
          <p:nvPr/>
        </p:nvSpPr>
        <p:spPr bwMode="auto">
          <a:xfrm>
            <a:off x="3704816" y="3939544"/>
            <a:ext cx="520869" cy="527618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陕西"/>
          <p:cNvSpPr/>
          <p:nvPr/>
        </p:nvSpPr>
        <p:spPr bwMode="auto">
          <a:xfrm>
            <a:off x="3704816" y="2913619"/>
            <a:ext cx="594230" cy="1058901"/>
          </a:xfrm>
          <a:custGeom>
            <a:avLst/>
            <a:gdLst>
              <a:gd name="T0" fmla="*/ 2147483646 w 324"/>
              <a:gd name="T1" fmla="*/ 2147483646 h 578"/>
              <a:gd name="T2" fmla="*/ 2147483646 w 324"/>
              <a:gd name="T3" fmla="*/ 2147483646 h 578"/>
              <a:gd name="T4" fmla="*/ 2147483646 w 324"/>
              <a:gd name="T5" fmla="*/ 2147483646 h 578"/>
              <a:gd name="T6" fmla="*/ 2147483646 w 324"/>
              <a:gd name="T7" fmla="*/ 2147483646 h 578"/>
              <a:gd name="T8" fmla="*/ 2147483646 w 324"/>
              <a:gd name="T9" fmla="*/ 2147483646 h 578"/>
              <a:gd name="T10" fmla="*/ 2147483646 w 324"/>
              <a:gd name="T11" fmla="*/ 2147483646 h 578"/>
              <a:gd name="T12" fmla="*/ 2147483646 w 324"/>
              <a:gd name="T13" fmla="*/ 2147483646 h 578"/>
              <a:gd name="T14" fmla="*/ 2147483646 w 324"/>
              <a:gd name="T15" fmla="*/ 2147483646 h 578"/>
              <a:gd name="T16" fmla="*/ 2147483646 w 324"/>
              <a:gd name="T17" fmla="*/ 2147483646 h 578"/>
              <a:gd name="T18" fmla="*/ 2147483646 w 324"/>
              <a:gd name="T19" fmla="*/ 2147483646 h 578"/>
              <a:gd name="T20" fmla="*/ 2147483646 w 324"/>
              <a:gd name="T21" fmla="*/ 2147483646 h 578"/>
              <a:gd name="T22" fmla="*/ 2147483646 w 324"/>
              <a:gd name="T23" fmla="*/ 2147483646 h 578"/>
              <a:gd name="T24" fmla="*/ 2147483646 w 324"/>
              <a:gd name="T25" fmla="*/ 2147483646 h 578"/>
              <a:gd name="T26" fmla="*/ 2147483646 w 324"/>
              <a:gd name="T27" fmla="*/ 2147483646 h 578"/>
              <a:gd name="T28" fmla="*/ 2147483646 w 324"/>
              <a:gd name="T29" fmla="*/ 2147483646 h 578"/>
              <a:gd name="T30" fmla="*/ 2147483646 w 324"/>
              <a:gd name="T31" fmla="*/ 2147483646 h 578"/>
              <a:gd name="T32" fmla="*/ 2147483646 w 324"/>
              <a:gd name="T33" fmla="*/ 2147483646 h 578"/>
              <a:gd name="T34" fmla="*/ 2147483646 w 324"/>
              <a:gd name="T35" fmla="*/ 2147483646 h 578"/>
              <a:gd name="T36" fmla="*/ 2147483646 w 324"/>
              <a:gd name="T37" fmla="*/ 2147483646 h 578"/>
              <a:gd name="T38" fmla="*/ 2147483646 w 324"/>
              <a:gd name="T39" fmla="*/ 2147483646 h 578"/>
              <a:gd name="T40" fmla="*/ 2147483646 w 324"/>
              <a:gd name="T41" fmla="*/ 2147483646 h 578"/>
              <a:gd name="T42" fmla="*/ 2147483646 w 324"/>
              <a:gd name="T43" fmla="*/ 2147483646 h 578"/>
              <a:gd name="T44" fmla="*/ 2147483646 w 324"/>
              <a:gd name="T45" fmla="*/ 2147483646 h 578"/>
              <a:gd name="T46" fmla="*/ 2147483646 w 324"/>
              <a:gd name="T47" fmla="*/ 2147483646 h 578"/>
              <a:gd name="T48" fmla="*/ 2147483646 w 324"/>
              <a:gd name="T49" fmla="*/ 2147483646 h 578"/>
              <a:gd name="T50" fmla="*/ 2147483646 w 324"/>
              <a:gd name="T51" fmla="*/ 2147483646 h 578"/>
              <a:gd name="T52" fmla="*/ 2147483646 w 324"/>
              <a:gd name="T53" fmla="*/ 2147483646 h 578"/>
              <a:gd name="T54" fmla="*/ 2147483646 w 324"/>
              <a:gd name="T55" fmla="*/ 2147483646 h 578"/>
              <a:gd name="T56" fmla="*/ 2147483646 w 324"/>
              <a:gd name="T57" fmla="*/ 2147483646 h 578"/>
              <a:gd name="T58" fmla="*/ 2147483646 w 324"/>
              <a:gd name="T59" fmla="*/ 2147483646 h 578"/>
              <a:gd name="T60" fmla="*/ 2147483646 w 324"/>
              <a:gd name="T61" fmla="*/ 2147483646 h 578"/>
              <a:gd name="T62" fmla="*/ 2147483646 w 324"/>
              <a:gd name="T63" fmla="*/ 2147483646 h 578"/>
              <a:gd name="T64" fmla="*/ 2147483646 w 324"/>
              <a:gd name="T65" fmla="*/ 2147483646 h 578"/>
              <a:gd name="T66" fmla="*/ 2147483646 w 324"/>
              <a:gd name="T67" fmla="*/ 2147483646 h 578"/>
              <a:gd name="T68" fmla="*/ 2147483646 w 324"/>
              <a:gd name="T69" fmla="*/ 2147483646 h 578"/>
              <a:gd name="T70" fmla="*/ 2147483646 w 324"/>
              <a:gd name="T71" fmla="*/ 2147483646 h 578"/>
              <a:gd name="T72" fmla="*/ 2147483646 w 324"/>
              <a:gd name="T73" fmla="*/ 2147483646 h 578"/>
              <a:gd name="T74" fmla="*/ 2147483646 w 324"/>
              <a:gd name="T75" fmla="*/ 2147483646 h 578"/>
              <a:gd name="T76" fmla="*/ 2147483646 w 324"/>
              <a:gd name="T77" fmla="*/ 2147483646 h 578"/>
              <a:gd name="T78" fmla="*/ 2147483646 w 324"/>
              <a:gd name="T79" fmla="*/ 2147483646 h 578"/>
              <a:gd name="T80" fmla="*/ 2147483646 w 324"/>
              <a:gd name="T81" fmla="*/ 2147483646 h 578"/>
              <a:gd name="T82" fmla="*/ 2147483646 w 324"/>
              <a:gd name="T83" fmla="*/ 2147483646 h 578"/>
              <a:gd name="T84" fmla="*/ 2147483646 w 324"/>
              <a:gd name="T85" fmla="*/ 2147483646 h 578"/>
              <a:gd name="T86" fmla="*/ 2147483646 w 324"/>
              <a:gd name="T87" fmla="*/ 2147483646 h 578"/>
              <a:gd name="T88" fmla="*/ 2147483646 w 324"/>
              <a:gd name="T89" fmla="*/ 2147483646 h 578"/>
              <a:gd name="T90" fmla="*/ 2147483646 w 324"/>
              <a:gd name="T91" fmla="*/ 2147483646 h 578"/>
              <a:gd name="T92" fmla="*/ 2147483646 w 324"/>
              <a:gd name="T93" fmla="*/ 2147483646 h 578"/>
              <a:gd name="T94" fmla="*/ 2147483646 w 324"/>
              <a:gd name="T95" fmla="*/ 2147483646 h 578"/>
              <a:gd name="T96" fmla="*/ 2147483646 w 324"/>
              <a:gd name="T97" fmla="*/ 2147483646 h 578"/>
              <a:gd name="T98" fmla="*/ 2147483646 w 324"/>
              <a:gd name="T99" fmla="*/ 2147483646 h 578"/>
              <a:gd name="T100" fmla="*/ 2147483646 w 324"/>
              <a:gd name="T101" fmla="*/ 2147483646 h 57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24" h="578">
                <a:moveTo>
                  <a:pt x="108" y="132"/>
                </a:moveTo>
                <a:lnTo>
                  <a:pt x="104" y="130"/>
                </a:lnTo>
                <a:lnTo>
                  <a:pt x="96" y="180"/>
                </a:lnTo>
                <a:lnTo>
                  <a:pt x="108" y="196"/>
                </a:lnTo>
                <a:lnTo>
                  <a:pt x="122" y="200"/>
                </a:lnTo>
                <a:lnTo>
                  <a:pt x="124" y="202"/>
                </a:lnTo>
                <a:lnTo>
                  <a:pt x="140" y="216"/>
                </a:lnTo>
                <a:lnTo>
                  <a:pt x="164" y="220"/>
                </a:lnTo>
                <a:lnTo>
                  <a:pt x="176" y="228"/>
                </a:lnTo>
                <a:lnTo>
                  <a:pt x="176" y="230"/>
                </a:lnTo>
                <a:lnTo>
                  <a:pt x="186" y="244"/>
                </a:lnTo>
                <a:lnTo>
                  <a:pt x="188" y="244"/>
                </a:lnTo>
                <a:lnTo>
                  <a:pt x="186" y="246"/>
                </a:lnTo>
                <a:lnTo>
                  <a:pt x="178" y="260"/>
                </a:lnTo>
                <a:lnTo>
                  <a:pt x="178" y="264"/>
                </a:lnTo>
                <a:lnTo>
                  <a:pt x="176" y="272"/>
                </a:lnTo>
                <a:lnTo>
                  <a:pt x="178" y="272"/>
                </a:lnTo>
                <a:lnTo>
                  <a:pt x="178" y="286"/>
                </a:lnTo>
                <a:lnTo>
                  <a:pt x="176" y="288"/>
                </a:lnTo>
                <a:lnTo>
                  <a:pt x="170" y="312"/>
                </a:lnTo>
                <a:lnTo>
                  <a:pt x="168" y="316"/>
                </a:lnTo>
                <a:lnTo>
                  <a:pt x="164" y="314"/>
                </a:lnTo>
                <a:lnTo>
                  <a:pt x="154" y="312"/>
                </a:lnTo>
                <a:lnTo>
                  <a:pt x="140" y="312"/>
                </a:lnTo>
                <a:lnTo>
                  <a:pt x="128" y="316"/>
                </a:lnTo>
                <a:lnTo>
                  <a:pt x="116" y="328"/>
                </a:lnTo>
                <a:lnTo>
                  <a:pt x="112" y="332"/>
                </a:lnTo>
                <a:lnTo>
                  <a:pt x="130" y="340"/>
                </a:lnTo>
                <a:lnTo>
                  <a:pt x="128" y="344"/>
                </a:lnTo>
                <a:lnTo>
                  <a:pt x="124" y="350"/>
                </a:lnTo>
                <a:lnTo>
                  <a:pt x="116" y="354"/>
                </a:lnTo>
                <a:lnTo>
                  <a:pt x="106" y="354"/>
                </a:lnTo>
                <a:lnTo>
                  <a:pt x="88" y="348"/>
                </a:lnTo>
                <a:lnTo>
                  <a:pt x="70" y="338"/>
                </a:lnTo>
                <a:lnTo>
                  <a:pt x="64" y="338"/>
                </a:lnTo>
                <a:lnTo>
                  <a:pt x="44" y="366"/>
                </a:lnTo>
                <a:lnTo>
                  <a:pt x="40" y="376"/>
                </a:lnTo>
                <a:lnTo>
                  <a:pt x="40" y="392"/>
                </a:lnTo>
                <a:lnTo>
                  <a:pt x="48" y="406"/>
                </a:lnTo>
                <a:lnTo>
                  <a:pt x="48" y="408"/>
                </a:lnTo>
                <a:lnTo>
                  <a:pt x="52" y="420"/>
                </a:lnTo>
                <a:lnTo>
                  <a:pt x="52" y="422"/>
                </a:lnTo>
                <a:lnTo>
                  <a:pt x="52" y="440"/>
                </a:lnTo>
                <a:lnTo>
                  <a:pt x="52" y="442"/>
                </a:lnTo>
                <a:lnTo>
                  <a:pt x="54" y="444"/>
                </a:lnTo>
                <a:lnTo>
                  <a:pt x="40" y="446"/>
                </a:lnTo>
                <a:lnTo>
                  <a:pt x="16" y="446"/>
                </a:lnTo>
                <a:lnTo>
                  <a:pt x="6" y="454"/>
                </a:lnTo>
                <a:lnTo>
                  <a:pt x="0" y="462"/>
                </a:lnTo>
                <a:lnTo>
                  <a:pt x="2" y="462"/>
                </a:lnTo>
                <a:lnTo>
                  <a:pt x="6" y="486"/>
                </a:lnTo>
                <a:lnTo>
                  <a:pt x="8" y="486"/>
                </a:lnTo>
                <a:lnTo>
                  <a:pt x="8" y="496"/>
                </a:lnTo>
                <a:lnTo>
                  <a:pt x="12" y="508"/>
                </a:lnTo>
                <a:lnTo>
                  <a:pt x="30" y="518"/>
                </a:lnTo>
                <a:lnTo>
                  <a:pt x="54" y="512"/>
                </a:lnTo>
                <a:lnTo>
                  <a:pt x="66" y="504"/>
                </a:lnTo>
                <a:lnTo>
                  <a:pt x="68" y="504"/>
                </a:lnTo>
                <a:lnTo>
                  <a:pt x="80" y="504"/>
                </a:lnTo>
                <a:lnTo>
                  <a:pt x="86" y="520"/>
                </a:lnTo>
                <a:lnTo>
                  <a:pt x="92" y="526"/>
                </a:lnTo>
                <a:lnTo>
                  <a:pt x="94" y="532"/>
                </a:lnTo>
                <a:lnTo>
                  <a:pt x="100" y="532"/>
                </a:lnTo>
                <a:lnTo>
                  <a:pt x="102" y="532"/>
                </a:lnTo>
                <a:lnTo>
                  <a:pt x="104" y="532"/>
                </a:lnTo>
                <a:lnTo>
                  <a:pt x="104" y="530"/>
                </a:lnTo>
                <a:lnTo>
                  <a:pt x="116" y="520"/>
                </a:lnTo>
                <a:lnTo>
                  <a:pt x="126" y="540"/>
                </a:lnTo>
                <a:lnTo>
                  <a:pt x="136" y="546"/>
                </a:lnTo>
                <a:lnTo>
                  <a:pt x="152" y="546"/>
                </a:lnTo>
                <a:lnTo>
                  <a:pt x="164" y="544"/>
                </a:lnTo>
                <a:lnTo>
                  <a:pt x="168" y="544"/>
                </a:lnTo>
                <a:lnTo>
                  <a:pt x="196" y="548"/>
                </a:lnTo>
                <a:lnTo>
                  <a:pt x="196" y="550"/>
                </a:lnTo>
                <a:lnTo>
                  <a:pt x="208" y="556"/>
                </a:lnTo>
                <a:lnTo>
                  <a:pt x="208" y="558"/>
                </a:lnTo>
                <a:lnTo>
                  <a:pt x="220" y="566"/>
                </a:lnTo>
                <a:lnTo>
                  <a:pt x="226" y="574"/>
                </a:lnTo>
                <a:lnTo>
                  <a:pt x="234" y="578"/>
                </a:lnTo>
                <a:lnTo>
                  <a:pt x="248" y="576"/>
                </a:lnTo>
                <a:lnTo>
                  <a:pt x="248" y="560"/>
                </a:lnTo>
                <a:lnTo>
                  <a:pt x="240" y="548"/>
                </a:lnTo>
                <a:lnTo>
                  <a:pt x="236" y="526"/>
                </a:lnTo>
                <a:lnTo>
                  <a:pt x="246" y="516"/>
                </a:lnTo>
                <a:lnTo>
                  <a:pt x="248" y="514"/>
                </a:lnTo>
                <a:lnTo>
                  <a:pt x="258" y="512"/>
                </a:lnTo>
                <a:lnTo>
                  <a:pt x="268" y="512"/>
                </a:lnTo>
                <a:lnTo>
                  <a:pt x="272" y="508"/>
                </a:lnTo>
                <a:lnTo>
                  <a:pt x="264" y="500"/>
                </a:lnTo>
                <a:lnTo>
                  <a:pt x="242" y="484"/>
                </a:lnTo>
                <a:lnTo>
                  <a:pt x="236" y="476"/>
                </a:lnTo>
                <a:lnTo>
                  <a:pt x="234" y="474"/>
                </a:lnTo>
                <a:lnTo>
                  <a:pt x="236" y="472"/>
                </a:lnTo>
                <a:lnTo>
                  <a:pt x="242" y="460"/>
                </a:lnTo>
                <a:lnTo>
                  <a:pt x="244" y="462"/>
                </a:lnTo>
                <a:lnTo>
                  <a:pt x="260" y="466"/>
                </a:lnTo>
                <a:lnTo>
                  <a:pt x="302" y="464"/>
                </a:lnTo>
                <a:lnTo>
                  <a:pt x="302" y="466"/>
                </a:lnTo>
                <a:lnTo>
                  <a:pt x="304" y="466"/>
                </a:lnTo>
                <a:lnTo>
                  <a:pt x="316" y="470"/>
                </a:lnTo>
                <a:lnTo>
                  <a:pt x="324" y="462"/>
                </a:lnTo>
                <a:lnTo>
                  <a:pt x="320" y="438"/>
                </a:lnTo>
                <a:lnTo>
                  <a:pt x="304" y="428"/>
                </a:lnTo>
                <a:lnTo>
                  <a:pt x="300" y="424"/>
                </a:lnTo>
                <a:lnTo>
                  <a:pt x="296" y="420"/>
                </a:lnTo>
                <a:lnTo>
                  <a:pt x="292" y="410"/>
                </a:lnTo>
                <a:lnTo>
                  <a:pt x="290" y="394"/>
                </a:lnTo>
                <a:lnTo>
                  <a:pt x="290" y="374"/>
                </a:lnTo>
                <a:lnTo>
                  <a:pt x="276" y="368"/>
                </a:lnTo>
                <a:lnTo>
                  <a:pt x="274" y="368"/>
                </a:lnTo>
                <a:lnTo>
                  <a:pt x="274" y="366"/>
                </a:lnTo>
                <a:lnTo>
                  <a:pt x="274" y="364"/>
                </a:lnTo>
                <a:lnTo>
                  <a:pt x="272" y="344"/>
                </a:lnTo>
                <a:lnTo>
                  <a:pt x="288" y="262"/>
                </a:lnTo>
                <a:lnTo>
                  <a:pt x="280" y="232"/>
                </a:lnTo>
                <a:lnTo>
                  <a:pt x="278" y="214"/>
                </a:lnTo>
                <a:lnTo>
                  <a:pt x="276" y="190"/>
                </a:lnTo>
                <a:lnTo>
                  <a:pt x="278" y="164"/>
                </a:lnTo>
                <a:lnTo>
                  <a:pt x="278" y="162"/>
                </a:lnTo>
                <a:lnTo>
                  <a:pt x="280" y="160"/>
                </a:lnTo>
                <a:lnTo>
                  <a:pt x="296" y="148"/>
                </a:lnTo>
                <a:lnTo>
                  <a:pt x="296" y="136"/>
                </a:lnTo>
                <a:lnTo>
                  <a:pt x="294" y="130"/>
                </a:lnTo>
                <a:lnTo>
                  <a:pt x="290" y="122"/>
                </a:lnTo>
                <a:lnTo>
                  <a:pt x="280" y="110"/>
                </a:lnTo>
                <a:lnTo>
                  <a:pt x="278" y="110"/>
                </a:lnTo>
                <a:lnTo>
                  <a:pt x="278" y="108"/>
                </a:lnTo>
                <a:lnTo>
                  <a:pt x="276" y="88"/>
                </a:lnTo>
                <a:lnTo>
                  <a:pt x="276" y="86"/>
                </a:lnTo>
                <a:lnTo>
                  <a:pt x="298" y="60"/>
                </a:lnTo>
                <a:lnTo>
                  <a:pt x="298" y="48"/>
                </a:lnTo>
                <a:lnTo>
                  <a:pt x="292" y="36"/>
                </a:lnTo>
                <a:lnTo>
                  <a:pt x="290" y="34"/>
                </a:lnTo>
                <a:lnTo>
                  <a:pt x="300" y="20"/>
                </a:lnTo>
                <a:lnTo>
                  <a:pt x="302" y="20"/>
                </a:lnTo>
                <a:lnTo>
                  <a:pt x="312" y="12"/>
                </a:lnTo>
                <a:lnTo>
                  <a:pt x="312" y="0"/>
                </a:lnTo>
                <a:lnTo>
                  <a:pt x="306" y="0"/>
                </a:lnTo>
                <a:lnTo>
                  <a:pt x="296" y="0"/>
                </a:lnTo>
                <a:lnTo>
                  <a:pt x="292" y="18"/>
                </a:lnTo>
                <a:lnTo>
                  <a:pt x="290" y="18"/>
                </a:lnTo>
                <a:lnTo>
                  <a:pt x="268" y="10"/>
                </a:lnTo>
                <a:lnTo>
                  <a:pt x="256" y="8"/>
                </a:lnTo>
                <a:lnTo>
                  <a:pt x="260" y="28"/>
                </a:lnTo>
                <a:lnTo>
                  <a:pt x="244" y="32"/>
                </a:lnTo>
                <a:lnTo>
                  <a:pt x="218" y="46"/>
                </a:lnTo>
                <a:lnTo>
                  <a:pt x="210" y="56"/>
                </a:lnTo>
                <a:lnTo>
                  <a:pt x="210" y="58"/>
                </a:lnTo>
                <a:lnTo>
                  <a:pt x="208" y="58"/>
                </a:lnTo>
                <a:lnTo>
                  <a:pt x="196" y="70"/>
                </a:lnTo>
                <a:lnTo>
                  <a:pt x="192" y="88"/>
                </a:lnTo>
                <a:lnTo>
                  <a:pt x="192" y="90"/>
                </a:lnTo>
                <a:lnTo>
                  <a:pt x="186" y="118"/>
                </a:lnTo>
                <a:lnTo>
                  <a:pt x="184" y="130"/>
                </a:lnTo>
                <a:lnTo>
                  <a:pt x="184" y="132"/>
                </a:lnTo>
                <a:lnTo>
                  <a:pt x="182" y="132"/>
                </a:lnTo>
                <a:lnTo>
                  <a:pt x="174" y="144"/>
                </a:lnTo>
                <a:lnTo>
                  <a:pt x="172" y="144"/>
                </a:lnTo>
                <a:lnTo>
                  <a:pt x="172" y="146"/>
                </a:lnTo>
                <a:lnTo>
                  <a:pt x="152" y="148"/>
                </a:lnTo>
                <a:lnTo>
                  <a:pt x="122" y="138"/>
                </a:lnTo>
                <a:lnTo>
                  <a:pt x="108" y="1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山西"/>
          <p:cNvSpPr/>
          <p:nvPr/>
        </p:nvSpPr>
        <p:spPr bwMode="auto">
          <a:xfrm>
            <a:off x="4218349" y="2715761"/>
            <a:ext cx="396154" cy="868372"/>
          </a:xfrm>
          <a:custGeom>
            <a:avLst/>
            <a:gdLst>
              <a:gd name="T0" fmla="*/ 2147483646 w 216"/>
              <a:gd name="T1" fmla="*/ 2147483646 h 474"/>
              <a:gd name="T2" fmla="*/ 2147483646 w 216"/>
              <a:gd name="T3" fmla="*/ 2147483646 h 474"/>
              <a:gd name="T4" fmla="*/ 2147483646 w 216"/>
              <a:gd name="T5" fmla="*/ 2147483646 h 474"/>
              <a:gd name="T6" fmla="*/ 2147483646 w 216"/>
              <a:gd name="T7" fmla="*/ 2147483646 h 474"/>
              <a:gd name="T8" fmla="*/ 2147483646 w 216"/>
              <a:gd name="T9" fmla="*/ 2147483646 h 474"/>
              <a:gd name="T10" fmla="*/ 2147483646 w 216"/>
              <a:gd name="T11" fmla="*/ 2147483646 h 474"/>
              <a:gd name="T12" fmla="*/ 2147483646 w 216"/>
              <a:gd name="T13" fmla="*/ 2147483646 h 474"/>
              <a:gd name="T14" fmla="*/ 2147483646 w 216"/>
              <a:gd name="T15" fmla="*/ 2147483646 h 474"/>
              <a:gd name="T16" fmla="*/ 2147483646 w 216"/>
              <a:gd name="T17" fmla="*/ 2147483646 h 474"/>
              <a:gd name="T18" fmla="*/ 2147483646 w 216"/>
              <a:gd name="T19" fmla="*/ 2147483646 h 474"/>
              <a:gd name="T20" fmla="*/ 2147483646 w 216"/>
              <a:gd name="T21" fmla="*/ 2147483646 h 474"/>
              <a:gd name="T22" fmla="*/ 2147483646 w 216"/>
              <a:gd name="T23" fmla="*/ 2147483646 h 474"/>
              <a:gd name="T24" fmla="*/ 2147483646 w 216"/>
              <a:gd name="T25" fmla="*/ 2147483646 h 474"/>
              <a:gd name="T26" fmla="*/ 2147483646 w 216"/>
              <a:gd name="T27" fmla="*/ 2147483646 h 474"/>
              <a:gd name="T28" fmla="*/ 2147483646 w 216"/>
              <a:gd name="T29" fmla="*/ 2147483646 h 474"/>
              <a:gd name="T30" fmla="*/ 2147483646 w 216"/>
              <a:gd name="T31" fmla="*/ 2147483646 h 474"/>
              <a:gd name="T32" fmla="*/ 2147483646 w 216"/>
              <a:gd name="T33" fmla="*/ 2147483646 h 474"/>
              <a:gd name="T34" fmla="*/ 2147483646 w 216"/>
              <a:gd name="T35" fmla="*/ 2147483646 h 474"/>
              <a:gd name="T36" fmla="*/ 2147483646 w 216"/>
              <a:gd name="T37" fmla="*/ 2147483646 h 474"/>
              <a:gd name="T38" fmla="*/ 2147483646 w 216"/>
              <a:gd name="T39" fmla="*/ 2147483646 h 474"/>
              <a:gd name="T40" fmla="*/ 2147483646 w 216"/>
              <a:gd name="T41" fmla="*/ 2147483646 h 474"/>
              <a:gd name="T42" fmla="*/ 2147483646 w 216"/>
              <a:gd name="T43" fmla="*/ 2147483646 h 474"/>
              <a:gd name="T44" fmla="*/ 2147483646 w 216"/>
              <a:gd name="T45" fmla="*/ 2147483646 h 474"/>
              <a:gd name="T46" fmla="*/ 2147483646 w 216"/>
              <a:gd name="T47" fmla="*/ 2147483646 h 474"/>
              <a:gd name="T48" fmla="*/ 2147483646 w 216"/>
              <a:gd name="T49" fmla="*/ 2147483646 h 474"/>
              <a:gd name="T50" fmla="*/ 2147483646 w 216"/>
              <a:gd name="T51" fmla="*/ 2147483646 h 474"/>
              <a:gd name="T52" fmla="*/ 2147483646 w 216"/>
              <a:gd name="T53" fmla="*/ 2147483646 h 474"/>
              <a:gd name="T54" fmla="*/ 2147483646 w 216"/>
              <a:gd name="T55" fmla="*/ 2147483646 h 474"/>
              <a:gd name="T56" fmla="*/ 2147483646 w 216"/>
              <a:gd name="T57" fmla="*/ 2147483646 h 474"/>
              <a:gd name="T58" fmla="*/ 2147483646 w 216"/>
              <a:gd name="T59" fmla="*/ 2147483646 h 474"/>
              <a:gd name="T60" fmla="*/ 2147483646 w 216"/>
              <a:gd name="T61" fmla="*/ 2147483646 h 474"/>
              <a:gd name="T62" fmla="*/ 2147483646 w 216"/>
              <a:gd name="T63" fmla="*/ 2147483646 h 474"/>
              <a:gd name="T64" fmla="*/ 2147483646 w 216"/>
              <a:gd name="T65" fmla="*/ 2147483646 h 474"/>
              <a:gd name="T66" fmla="*/ 2147483646 w 216"/>
              <a:gd name="T67" fmla="*/ 2147483646 h 474"/>
              <a:gd name="T68" fmla="*/ 2147483646 w 216"/>
              <a:gd name="T69" fmla="*/ 2147483646 h 474"/>
              <a:gd name="T70" fmla="*/ 2147483646 w 216"/>
              <a:gd name="T71" fmla="*/ 2147483646 h 474"/>
              <a:gd name="T72" fmla="*/ 2147483646 w 216"/>
              <a:gd name="T73" fmla="*/ 2147483646 h 474"/>
              <a:gd name="T74" fmla="*/ 2147483646 w 216"/>
              <a:gd name="T75" fmla="*/ 2147483646 h 474"/>
              <a:gd name="T76" fmla="*/ 2147483646 w 216"/>
              <a:gd name="T77" fmla="*/ 2147483646 h 474"/>
              <a:gd name="T78" fmla="*/ 2147483646 w 216"/>
              <a:gd name="T79" fmla="*/ 2147483646 h 474"/>
              <a:gd name="T80" fmla="*/ 2147483646 w 216"/>
              <a:gd name="T81" fmla="*/ 2147483646 h 474"/>
              <a:gd name="T82" fmla="*/ 2147483646 w 216"/>
              <a:gd name="T83" fmla="*/ 2147483646 h 474"/>
              <a:gd name="T84" fmla="*/ 2147483646 w 216"/>
              <a:gd name="T85" fmla="*/ 2147483646 h 474"/>
              <a:gd name="T86" fmla="*/ 2147483646 w 216"/>
              <a:gd name="T87" fmla="*/ 2147483646 h 474"/>
              <a:gd name="T88" fmla="*/ 2147483646 w 216"/>
              <a:gd name="T89" fmla="*/ 2147483646 h 474"/>
              <a:gd name="T90" fmla="*/ 2147483646 w 216"/>
              <a:gd name="T91" fmla="*/ 2147483646 h 474"/>
              <a:gd name="T92" fmla="*/ 2147483646 w 216"/>
              <a:gd name="T93" fmla="*/ 2147483646 h 474"/>
              <a:gd name="T94" fmla="*/ 2147483646 w 216"/>
              <a:gd name="T95" fmla="*/ 2147483646 h 474"/>
              <a:gd name="T96" fmla="*/ 2147483646 w 216"/>
              <a:gd name="T97" fmla="*/ 2147483646 h 4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" h="474">
                <a:moveTo>
                  <a:pt x="202" y="24"/>
                </a:moveTo>
                <a:lnTo>
                  <a:pt x="204" y="20"/>
                </a:lnTo>
                <a:lnTo>
                  <a:pt x="200" y="8"/>
                </a:lnTo>
                <a:lnTo>
                  <a:pt x="194" y="0"/>
                </a:lnTo>
                <a:lnTo>
                  <a:pt x="188" y="12"/>
                </a:lnTo>
                <a:lnTo>
                  <a:pt x="176" y="24"/>
                </a:lnTo>
                <a:lnTo>
                  <a:pt x="174" y="24"/>
                </a:lnTo>
                <a:lnTo>
                  <a:pt x="156" y="30"/>
                </a:lnTo>
                <a:lnTo>
                  <a:pt x="154" y="30"/>
                </a:lnTo>
                <a:lnTo>
                  <a:pt x="136" y="28"/>
                </a:lnTo>
                <a:lnTo>
                  <a:pt x="124" y="30"/>
                </a:lnTo>
                <a:lnTo>
                  <a:pt x="122" y="40"/>
                </a:lnTo>
                <a:lnTo>
                  <a:pt x="112" y="46"/>
                </a:lnTo>
                <a:lnTo>
                  <a:pt x="112" y="48"/>
                </a:lnTo>
                <a:lnTo>
                  <a:pt x="110" y="48"/>
                </a:lnTo>
                <a:lnTo>
                  <a:pt x="94" y="46"/>
                </a:lnTo>
                <a:lnTo>
                  <a:pt x="92" y="48"/>
                </a:lnTo>
                <a:lnTo>
                  <a:pt x="92" y="64"/>
                </a:lnTo>
                <a:lnTo>
                  <a:pt x="84" y="76"/>
                </a:lnTo>
                <a:lnTo>
                  <a:pt x="82" y="76"/>
                </a:lnTo>
                <a:lnTo>
                  <a:pt x="68" y="92"/>
                </a:lnTo>
                <a:lnTo>
                  <a:pt x="66" y="92"/>
                </a:lnTo>
                <a:lnTo>
                  <a:pt x="50" y="96"/>
                </a:lnTo>
                <a:lnTo>
                  <a:pt x="40" y="106"/>
                </a:lnTo>
                <a:lnTo>
                  <a:pt x="42" y="120"/>
                </a:lnTo>
                <a:lnTo>
                  <a:pt x="42" y="124"/>
                </a:lnTo>
                <a:lnTo>
                  <a:pt x="40" y="124"/>
                </a:lnTo>
                <a:lnTo>
                  <a:pt x="28" y="136"/>
                </a:lnTo>
                <a:lnTo>
                  <a:pt x="20" y="144"/>
                </a:lnTo>
                <a:lnTo>
                  <a:pt x="26" y="154"/>
                </a:lnTo>
                <a:lnTo>
                  <a:pt x="26" y="156"/>
                </a:lnTo>
                <a:lnTo>
                  <a:pt x="26" y="170"/>
                </a:lnTo>
                <a:lnTo>
                  <a:pt x="26" y="172"/>
                </a:lnTo>
                <a:lnTo>
                  <a:pt x="16" y="184"/>
                </a:lnTo>
                <a:lnTo>
                  <a:pt x="4" y="198"/>
                </a:lnTo>
                <a:lnTo>
                  <a:pt x="6" y="214"/>
                </a:lnTo>
                <a:lnTo>
                  <a:pt x="16" y="224"/>
                </a:lnTo>
                <a:lnTo>
                  <a:pt x="22" y="236"/>
                </a:lnTo>
                <a:lnTo>
                  <a:pt x="24" y="244"/>
                </a:lnTo>
                <a:lnTo>
                  <a:pt x="24" y="262"/>
                </a:lnTo>
                <a:lnTo>
                  <a:pt x="22" y="264"/>
                </a:lnTo>
                <a:lnTo>
                  <a:pt x="6" y="276"/>
                </a:lnTo>
                <a:lnTo>
                  <a:pt x="4" y="300"/>
                </a:lnTo>
                <a:lnTo>
                  <a:pt x="6" y="324"/>
                </a:lnTo>
                <a:lnTo>
                  <a:pt x="10" y="340"/>
                </a:lnTo>
                <a:lnTo>
                  <a:pt x="18" y="368"/>
                </a:lnTo>
                <a:lnTo>
                  <a:pt x="18" y="370"/>
                </a:lnTo>
                <a:lnTo>
                  <a:pt x="18" y="372"/>
                </a:lnTo>
                <a:lnTo>
                  <a:pt x="0" y="452"/>
                </a:lnTo>
                <a:lnTo>
                  <a:pt x="2" y="468"/>
                </a:lnTo>
                <a:lnTo>
                  <a:pt x="14" y="474"/>
                </a:lnTo>
                <a:lnTo>
                  <a:pt x="32" y="456"/>
                </a:lnTo>
                <a:lnTo>
                  <a:pt x="34" y="456"/>
                </a:lnTo>
                <a:lnTo>
                  <a:pt x="96" y="432"/>
                </a:lnTo>
                <a:lnTo>
                  <a:pt x="112" y="416"/>
                </a:lnTo>
                <a:lnTo>
                  <a:pt x="114" y="416"/>
                </a:lnTo>
                <a:lnTo>
                  <a:pt x="116" y="416"/>
                </a:lnTo>
                <a:lnTo>
                  <a:pt x="150" y="420"/>
                </a:lnTo>
                <a:lnTo>
                  <a:pt x="162" y="416"/>
                </a:lnTo>
                <a:lnTo>
                  <a:pt x="180" y="408"/>
                </a:lnTo>
                <a:lnTo>
                  <a:pt x="180" y="392"/>
                </a:lnTo>
                <a:lnTo>
                  <a:pt x="182" y="392"/>
                </a:lnTo>
                <a:lnTo>
                  <a:pt x="192" y="382"/>
                </a:lnTo>
                <a:lnTo>
                  <a:pt x="190" y="372"/>
                </a:lnTo>
                <a:lnTo>
                  <a:pt x="190" y="370"/>
                </a:lnTo>
                <a:lnTo>
                  <a:pt x="190" y="368"/>
                </a:lnTo>
                <a:lnTo>
                  <a:pt x="194" y="364"/>
                </a:lnTo>
                <a:lnTo>
                  <a:pt x="192" y="360"/>
                </a:lnTo>
                <a:lnTo>
                  <a:pt x="190" y="356"/>
                </a:lnTo>
                <a:lnTo>
                  <a:pt x="190" y="352"/>
                </a:lnTo>
                <a:lnTo>
                  <a:pt x="194" y="340"/>
                </a:lnTo>
                <a:lnTo>
                  <a:pt x="198" y="336"/>
                </a:lnTo>
                <a:lnTo>
                  <a:pt x="196" y="324"/>
                </a:lnTo>
                <a:lnTo>
                  <a:pt x="184" y="310"/>
                </a:lnTo>
                <a:lnTo>
                  <a:pt x="182" y="306"/>
                </a:lnTo>
                <a:lnTo>
                  <a:pt x="180" y="302"/>
                </a:lnTo>
                <a:lnTo>
                  <a:pt x="180" y="298"/>
                </a:lnTo>
                <a:lnTo>
                  <a:pt x="182" y="294"/>
                </a:lnTo>
                <a:lnTo>
                  <a:pt x="184" y="288"/>
                </a:lnTo>
                <a:lnTo>
                  <a:pt x="190" y="280"/>
                </a:lnTo>
                <a:lnTo>
                  <a:pt x="192" y="268"/>
                </a:lnTo>
                <a:lnTo>
                  <a:pt x="202" y="248"/>
                </a:lnTo>
                <a:lnTo>
                  <a:pt x="204" y="240"/>
                </a:lnTo>
                <a:lnTo>
                  <a:pt x="216" y="216"/>
                </a:lnTo>
                <a:lnTo>
                  <a:pt x="208" y="200"/>
                </a:lnTo>
                <a:lnTo>
                  <a:pt x="184" y="184"/>
                </a:lnTo>
                <a:lnTo>
                  <a:pt x="182" y="184"/>
                </a:lnTo>
                <a:lnTo>
                  <a:pt x="176" y="170"/>
                </a:lnTo>
                <a:lnTo>
                  <a:pt x="176" y="168"/>
                </a:lnTo>
                <a:lnTo>
                  <a:pt x="180" y="146"/>
                </a:lnTo>
                <a:lnTo>
                  <a:pt x="184" y="130"/>
                </a:lnTo>
                <a:lnTo>
                  <a:pt x="184" y="122"/>
                </a:lnTo>
                <a:lnTo>
                  <a:pt x="188" y="116"/>
                </a:lnTo>
                <a:lnTo>
                  <a:pt x="190" y="114"/>
                </a:lnTo>
                <a:lnTo>
                  <a:pt x="194" y="114"/>
                </a:lnTo>
                <a:lnTo>
                  <a:pt x="208" y="112"/>
                </a:lnTo>
                <a:lnTo>
                  <a:pt x="212" y="102"/>
                </a:lnTo>
                <a:lnTo>
                  <a:pt x="216" y="76"/>
                </a:lnTo>
                <a:lnTo>
                  <a:pt x="214" y="66"/>
                </a:lnTo>
                <a:lnTo>
                  <a:pt x="200" y="64"/>
                </a:lnTo>
                <a:lnTo>
                  <a:pt x="184" y="56"/>
                </a:lnTo>
                <a:lnTo>
                  <a:pt x="182" y="54"/>
                </a:lnTo>
                <a:lnTo>
                  <a:pt x="182" y="52"/>
                </a:lnTo>
                <a:lnTo>
                  <a:pt x="180" y="32"/>
                </a:lnTo>
                <a:lnTo>
                  <a:pt x="180" y="28"/>
                </a:lnTo>
                <a:lnTo>
                  <a:pt x="202" y="24"/>
                </a:lnTo>
                <a:close/>
              </a:path>
            </a:pathLst>
          </a:custGeom>
          <a:solidFill>
            <a:srgbClr val="009B9A"/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湖南"/>
          <p:cNvSpPr/>
          <p:nvPr/>
        </p:nvSpPr>
        <p:spPr bwMode="auto">
          <a:xfrm>
            <a:off x="4115642" y="4196024"/>
            <a:ext cx="630911" cy="732803"/>
          </a:xfrm>
          <a:custGeom>
            <a:avLst/>
            <a:gdLst>
              <a:gd name="T0" fmla="*/ 2147483646 w 344"/>
              <a:gd name="T1" fmla="*/ 2147483646 h 400"/>
              <a:gd name="T2" fmla="*/ 2147483646 w 344"/>
              <a:gd name="T3" fmla="*/ 2147483646 h 400"/>
              <a:gd name="T4" fmla="*/ 2147483646 w 344"/>
              <a:gd name="T5" fmla="*/ 2147483646 h 400"/>
              <a:gd name="T6" fmla="*/ 2147483646 w 344"/>
              <a:gd name="T7" fmla="*/ 2147483646 h 400"/>
              <a:gd name="T8" fmla="*/ 2147483646 w 344"/>
              <a:gd name="T9" fmla="*/ 2147483646 h 400"/>
              <a:gd name="T10" fmla="*/ 2147483646 w 344"/>
              <a:gd name="T11" fmla="*/ 2147483646 h 400"/>
              <a:gd name="T12" fmla="*/ 2147483646 w 344"/>
              <a:gd name="T13" fmla="*/ 2147483646 h 400"/>
              <a:gd name="T14" fmla="*/ 2147483646 w 344"/>
              <a:gd name="T15" fmla="*/ 2147483646 h 400"/>
              <a:gd name="T16" fmla="*/ 2147483646 w 344"/>
              <a:gd name="T17" fmla="*/ 2147483646 h 400"/>
              <a:gd name="T18" fmla="*/ 2147483646 w 344"/>
              <a:gd name="T19" fmla="*/ 2147483646 h 400"/>
              <a:gd name="T20" fmla="*/ 2147483646 w 344"/>
              <a:gd name="T21" fmla="*/ 0 h 400"/>
              <a:gd name="T22" fmla="*/ 2147483646 w 344"/>
              <a:gd name="T23" fmla="*/ 2147483646 h 400"/>
              <a:gd name="T24" fmla="*/ 2147483646 w 344"/>
              <a:gd name="T25" fmla="*/ 2147483646 h 400"/>
              <a:gd name="T26" fmla="*/ 2147483646 w 344"/>
              <a:gd name="T27" fmla="*/ 2147483646 h 400"/>
              <a:gd name="T28" fmla="*/ 2147483646 w 344"/>
              <a:gd name="T29" fmla="*/ 2147483646 h 400"/>
              <a:gd name="T30" fmla="*/ 2147483646 w 344"/>
              <a:gd name="T31" fmla="*/ 2147483646 h 400"/>
              <a:gd name="T32" fmla="*/ 2147483646 w 344"/>
              <a:gd name="T33" fmla="*/ 2147483646 h 400"/>
              <a:gd name="T34" fmla="*/ 2147483646 w 344"/>
              <a:gd name="T35" fmla="*/ 2147483646 h 400"/>
              <a:gd name="T36" fmla="*/ 2147483646 w 344"/>
              <a:gd name="T37" fmla="*/ 2147483646 h 400"/>
              <a:gd name="T38" fmla="*/ 2147483646 w 344"/>
              <a:gd name="T39" fmla="*/ 2147483646 h 400"/>
              <a:gd name="T40" fmla="*/ 2147483646 w 344"/>
              <a:gd name="T41" fmla="*/ 2147483646 h 400"/>
              <a:gd name="T42" fmla="*/ 2147483646 w 344"/>
              <a:gd name="T43" fmla="*/ 2147483646 h 400"/>
              <a:gd name="T44" fmla="*/ 2147483646 w 344"/>
              <a:gd name="T45" fmla="*/ 2147483646 h 400"/>
              <a:gd name="T46" fmla="*/ 2147483646 w 344"/>
              <a:gd name="T47" fmla="*/ 2147483646 h 400"/>
              <a:gd name="T48" fmla="*/ 2147483646 w 344"/>
              <a:gd name="T49" fmla="*/ 2147483646 h 400"/>
              <a:gd name="T50" fmla="*/ 2147483646 w 344"/>
              <a:gd name="T51" fmla="*/ 2147483646 h 400"/>
              <a:gd name="T52" fmla="*/ 2147483646 w 344"/>
              <a:gd name="T53" fmla="*/ 2147483646 h 400"/>
              <a:gd name="T54" fmla="*/ 2147483646 w 344"/>
              <a:gd name="T55" fmla="*/ 2147483646 h 400"/>
              <a:gd name="T56" fmla="*/ 2147483646 w 344"/>
              <a:gd name="T57" fmla="*/ 2147483646 h 400"/>
              <a:gd name="T58" fmla="*/ 2147483646 w 344"/>
              <a:gd name="T59" fmla="*/ 2147483646 h 400"/>
              <a:gd name="T60" fmla="*/ 2147483646 w 344"/>
              <a:gd name="T61" fmla="*/ 2147483646 h 400"/>
              <a:gd name="T62" fmla="*/ 2147483646 w 344"/>
              <a:gd name="T63" fmla="*/ 2147483646 h 400"/>
              <a:gd name="T64" fmla="*/ 2147483646 w 344"/>
              <a:gd name="T65" fmla="*/ 2147483646 h 400"/>
              <a:gd name="T66" fmla="*/ 2147483646 w 344"/>
              <a:gd name="T67" fmla="*/ 2147483646 h 400"/>
              <a:gd name="T68" fmla="*/ 2147483646 w 344"/>
              <a:gd name="T69" fmla="*/ 2147483646 h 400"/>
              <a:gd name="T70" fmla="*/ 2147483646 w 344"/>
              <a:gd name="T71" fmla="*/ 2147483646 h 400"/>
              <a:gd name="T72" fmla="*/ 2147483646 w 344"/>
              <a:gd name="T73" fmla="*/ 2147483646 h 400"/>
              <a:gd name="T74" fmla="*/ 2147483646 w 344"/>
              <a:gd name="T75" fmla="*/ 2147483646 h 400"/>
              <a:gd name="T76" fmla="*/ 2147483646 w 344"/>
              <a:gd name="T77" fmla="*/ 2147483646 h 400"/>
              <a:gd name="T78" fmla="*/ 2147483646 w 344"/>
              <a:gd name="T79" fmla="*/ 2147483646 h 400"/>
              <a:gd name="T80" fmla="*/ 2147483646 w 344"/>
              <a:gd name="T81" fmla="*/ 2147483646 h 400"/>
              <a:gd name="T82" fmla="*/ 2147483646 w 344"/>
              <a:gd name="T83" fmla="*/ 2147483646 h 400"/>
              <a:gd name="T84" fmla="*/ 2147483646 w 344"/>
              <a:gd name="T85" fmla="*/ 2147483646 h 400"/>
              <a:gd name="T86" fmla="*/ 2147483646 w 344"/>
              <a:gd name="T87" fmla="*/ 2147483646 h 400"/>
              <a:gd name="T88" fmla="*/ 2147483646 w 344"/>
              <a:gd name="T89" fmla="*/ 2147483646 h 400"/>
              <a:gd name="T90" fmla="*/ 2147483646 w 344"/>
              <a:gd name="T91" fmla="*/ 2147483646 h 400"/>
              <a:gd name="T92" fmla="*/ 2147483646 w 344"/>
              <a:gd name="T93" fmla="*/ 2147483646 h 400"/>
              <a:gd name="T94" fmla="*/ 2147483646 w 344"/>
              <a:gd name="T95" fmla="*/ 2147483646 h 400"/>
              <a:gd name="T96" fmla="*/ 2147483646 w 344"/>
              <a:gd name="T97" fmla="*/ 2147483646 h 400"/>
              <a:gd name="T98" fmla="*/ 2147483646 w 344"/>
              <a:gd name="T99" fmla="*/ 2147483646 h 400"/>
              <a:gd name="T100" fmla="*/ 2147483646 w 344"/>
              <a:gd name="T101" fmla="*/ 2147483646 h 400"/>
              <a:gd name="T102" fmla="*/ 2147483646 w 344"/>
              <a:gd name="T103" fmla="*/ 2147483646 h 400"/>
              <a:gd name="T104" fmla="*/ 2147483646 w 344"/>
              <a:gd name="T105" fmla="*/ 2147483646 h 4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44" h="400">
                <a:moveTo>
                  <a:pt x="300" y="68"/>
                </a:moveTo>
                <a:lnTo>
                  <a:pt x="300" y="68"/>
                </a:lnTo>
                <a:lnTo>
                  <a:pt x="300" y="66"/>
                </a:lnTo>
                <a:lnTo>
                  <a:pt x="292" y="54"/>
                </a:lnTo>
                <a:lnTo>
                  <a:pt x="292" y="52"/>
                </a:lnTo>
                <a:lnTo>
                  <a:pt x="294" y="32"/>
                </a:lnTo>
                <a:lnTo>
                  <a:pt x="292" y="28"/>
                </a:lnTo>
                <a:lnTo>
                  <a:pt x="286" y="24"/>
                </a:lnTo>
                <a:lnTo>
                  <a:pt x="282" y="24"/>
                </a:lnTo>
                <a:lnTo>
                  <a:pt x="274" y="34"/>
                </a:lnTo>
                <a:lnTo>
                  <a:pt x="272" y="34"/>
                </a:lnTo>
                <a:lnTo>
                  <a:pt x="252" y="44"/>
                </a:lnTo>
                <a:lnTo>
                  <a:pt x="250" y="30"/>
                </a:lnTo>
                <a:lnTo>
                  <a:pt x="250" y="28"/>
                </a:lnTo>
                <a:lnTo>
                  <a:pt x="252" y="22"/>
                </a:lnTo>
                <a:lnTo>
                  <a:pt x="250" y="14"/>
                </a:lnTo>
                <a:lnTo>
                  <a:pt x="248" y="12"/>
                </a:lnTo>
                <a:lnTo>
                  <a:pt x="244" y="20"/>
                </a:lnTo>
                <a:lnTo>
                  <a:pt x="218" y="42"/>
                </a:lnTo>
                <a:lnTo>
                  <a:pt x="218" y="44"/>
                </a:lnTo>
                <a:lnTo>
                  <a:pt x="216" y="44"/>
                </a:lnTo>
                <a:lnTo>
                  <a:pt x="214" y="44"/>
                </a:lnTo>
                <a:lnTo>
                  <a:pt x="206" y="40"/>
                </a:lnTo>
                <a:lnTo>
                  <a:pt x="198" y="32"/>
                </a:lnTo>
                <a:lnTo>
                  <a:pt x="184" y="28"/>
                </a:lnTo>
                <a:lnTo>
                  <a:pt x="184" y="26"/>
                </a:lnTo>
                <a:lnTo>
                  <a:pt x="176" y="20"/>
                </a:lnTo>
                <a:lnTo>
                  <a:pt x="150" y="16"/>
                </a:lnTo>
                <a:lnTo>
                  <a:pt x="148" y="16"/>
                </a:lnTo>
                <a:lnTo>
                  <a:pt x="132" y="6"/>
                </a:lnTo>
                <a:lnTo>
                  <a:pt x="132" y="8"/>
                </a:lnTo>
                <a:lnTo>
                  <a:pt x="118" y="0"/>
                </a:lnTo>
                <a:lnTo>
                  <a:pt x="100" y="0"/>
                </a:lnTo>
                <a:lnTo>
                  <a:pt x="94" y="0"/>
                </a:lnTo>
                <a:lnTo>
                  <a:pt x="100" y="30"/>
                </a:lnTo>
                <a:lnTo>
                  <a:pt x="96" y="30"/>
                </a:lnTo>
                <a:lnTo>
                  <a:pt x="80" y="32"/>
                </a:lnTo>
                <a:lnTo>
                  <a:pt x="70" y="32"/>
                </a:lnTo>
                <a:lnTo>
                  <a:pt x="68" y="32"/>
                </a:lnTo>
                <a:lnTo>
                  <a:pt x="60" y="24"/>
                </a:lnTo>
                <a:lnTo>
                  <a:pt x="44" y="32"/>
                </a:lnTo>
                <a:lnTo>
                  <a:pt x="28" y="52"/>
                </a:lnTo>
                <a:lnTo>
                  <a:pt x="16" y="86"/>
                </a:lnTo>
                <a:lnTo>
                  <a:pt x="20" y="124"/>
                </a:lnTo>
                <a:lnTo>
                  <a:pt x="26" y="144"/>
                </a:lnTo>
                <a:lnTo>
                  <a:pt x="26" y="148"/>
                </a:lnTo>
                <a:lnTo>
                  <a:pt x="24" y="150"/>
                </a:lnTo>
                <a:lnTo>
                  <a:pt x="20" y="152"/>
                </a:lnTo>
                <a:lnTo>
                  <a:pt x="20" y="156"/>
                </a:lnTo>
                <a:lnTo>
                  <a:pt x="18" y="166"/>
                </a:lnTo>
                <a:lnTo>
                  <a:pt x="26" y="198"/>
                </a:lnTo>
                <a:lnTo>
                  <a:pt x="24" y="200"/>
                </a:lnTo>
                <a:lnTo>
                  <a:pt x="8" y="210"/>
                </a:lnTo>
                <a:lnTo>
                  <a:pt x="4" y="214"/>
                </a:lnTo>
                <a:lnTo>
                  <a:pt x="2" y="218"/>
                </a:lnTo>
                <a:lnTo>
                  <a:pt x="0" y="228"/>
                </a:lnTo>
                <a:lnTo>
                  <a:pt x="14" y="224"/>
                </a:lnTo>
                <a:lnTo>
                  <a:pt x="14" y="222"/>
                </a:lnTo>
                <a:lnTo>
                  <a:pt x="16" y="222"/>
                </a:lnTo>
                <a:lnTo>
                  <a:pt x="22" y="224"/>
                </a:lnTo>
                <a:lnTo>
                  <a:pt x="26" y="226"/>
                </a:lnTo>
                <a:lnTo>
                  <a:pt x="30" y="228"/>
                </a:lnTo>
                <a:lnTo>
                  <a:pt x="32" y="234"/>
                </a:lnTo>
                <a:lnTo>
                  <a:pt x="34" y="252"/>
                </a:lnTo>
                <a:lnTo>
                  <a:pt x="32" y="254"/>
                </a:lnTo>
                <a:lnTo>
                  <a:pt x="32" y="256"/>
                </a:lnTo>
                <a:lnTo>
                  <a:pt x="28" y="260"/>
                </a:lnTo>
                <a:lnTo>
                  <a:pt x="28" y="264"/>
                </a:lnTo>
                <a:lnTo>
                  <a:pt x="24" y="282"/>
                </a:lnTo>
                <a:lnTo>
                  <a:pt x="28" y="290"/>
                </a:lnTo>
                <a:lnTo>
                  <a:pt x="32" y="296"/>
                </a:lnTo>
                <a:lnTo>
                  <a:pt x="48" y="316"/>
                </a:lnTo>
                <a:lnTo>
                  <a:pt x="64" y="304"/>
                </a:lnTo>
                <a:lnTo>
                  <a:pt x="76" y="302"/>
                </a:lnTo>
                <a:lnTo>
                  <a:pt x="76" y="304"/>
                </a:lnTo>
                <a:lnTo>
                  <a:pt x="84" y="306"/>
                </a:lnTo>
                <a:lnTo>
                  <a:pt x="88" y="306"/>
                </a:lnTo>
                <a:lnTo>
                  <a:pt x="92" y="302"/>
                </a:lnTo>
                <a:lnTo>
                  <a:pt x="100" y="292"/>
                </a:lnTo>
                <a:lnTo>
                  <a:pt x="98" y="286"/>
                </a:lnTo>
                <a:lnTo>
                  <a:pt x="100" y="282"/>
                </a:lnTo>
                <a:lnTo>
                  <a:pt x="104" y="280"/>
                </a:lnTo>
                <a:lnTo>
                  <a:pt x="124" y="280"/>
                </a:lnTo>
                <a:lnTo>
                  <a:pt x="128" y="280"/>
                </a:lnTo>
                <a:lnTo>
                  <a:pt x="130" y="280"/>
                </a:lnTo>
                <a:lnTo>
                  <a:pt x="134" y="274"/>
                </a:lnTo>
                <a:lnTo>
                  <a:pt x="136" y="270"/>
                </a:lnTo>
                <a:lnTo>
                  <a:pt x="142" y="270"/>
                </a:lnTo>
                <a:lnTo>
                  <a:pt x="146" y="272"/>
                </a:lnTo>
                <a:lnTo>
                  <a:pt x="152" y="280"/>
                </a:lnTo>
                <a:lnTo>
                  <a:pt x="154" y="284"/>
                </a:lnTo>
                <a:lnTo>
                  <a:pt x="156" y="288"/>
                </a:lnTo>
                <a:lnTo>
                  <a:pt x="154" y="302"/>
                </a:lnTo>
                <a:lnTo>
                  <a:pt x="156" y="304"/>
                </a:lnTo>
                <a:lnTo>
                  <a:pt x="162" y="310"/>
                </a:lnTo>
                <a:lnTo>
                  <a:pt x="164" y="316"/>
                </a:lnTo>
                <a:lnTo>
                  <a:pt x="162" y="330"/>
                </a:lnTo>
                <a:lnTo>
                  <a:pt x="158" y="340"/>
                </a:lnTo>
                <a:lnTo>
                  <a:pt x="154" y="344"/>
                </a:lnTo>
                <a:lnTo>
                  <a:pt x="142" y="370"/>
                </a:lnTo>
                <a:lnTo>
                  <a:pt x="146" y="372"/>
                </a:lnTo>
                <a:lnTo>
                  <a:pt x="164" y="372"/>
                </a:lnTo>
                <a:lnTo>
                  <a:pt x="168" y="374"/>
                </a:lnTo>
                <a:lnTo>
                  <a:pt x="168" y="376"/>
                </a:lnTo>
                <a:lnTo>
                  <a:pt x="164" y="388"/>
                </a:lnTo>
                <a:lnTo>
                  <a:pt x="164" y="394"/>
                </a:lnTo>
                <a:lnTo>
                  <a:pt x="172" y="398"/>
                </a:lnTo>
                <a:lnTo>
                  <a:pt x="176" y="400"/>
                </a:lnTo>
                <a:lnTo>
                  <a:pt x="178" y="398"/>
                </a:lnTo>
                <a:lnTo>
                  <a:pt x="188" y="394"/>
                </a:lnTo>
                <a:lnTo>
                  <a:pt x="194" y="392"/>
                </a:lnTo>
                <a:lnTo>
                  <a:pt x="204" y="392"/>
                </a:lnTo>
                <a:lnTo>
                  <a:pt x="216" y="380"/>
                </a:lnTo>
                <a:lnTo>
                  <a:pt x="216" y="366"/>
                </a:lnTo>
                <a:lnTo>
                  <a:pt x="216" y="360"/>
                </a:lnTo>
                <a:lnTo>
                  <a:pt x="216" y="356"/>
                </a:lnTo>
                <a:lnTo>
                  <a:pt x="220" y="354"/>
                </a:lnTo>
                <a:lnTo>
                  <a:pt x="224" y="354"/>
                </a:lnTo>
                <a:lnTo>
                  <a:pt x="230" y="356"/>
                </a:lnTo>
                <a:lnTo>
                  <a:pt x="236" y="360"/>
                </a:lnTo>
                <a:lnTo>
                  <a:pt x="256" y="372"/>
                </a:lnTo>
                <a:lnTo>
                  <a:pt x="264" y="376"/>
                </a:lnTo>
                <a:lnTo>
                  <a:pt x="270" y="378"/>
                </a:lnTo>
                <a:lnTo>
                  <a:pt x="270" y="376"/>
                </a:lnTo>
                <a:lnTo>
                  <a:pt x="270" y="370"/>
                </a:lnTo>
                <a:lnTo>
                  <a:pt x="266" y="360"/>
                </a:lnTo>
                <a:lnTo>
                  <a:pt x="256" y="344"/>
                </a:lnTo>
                <a:lnTo>
                  <a:pt x="256" y="342"/>
                </a:lnTo>
                <a:lnTo>
                  <a:pt x="256" y="340"/>
                </a:lnTo>
                <a:lnTo>
                  <a:pt x="264" y="332"/>
                </a:lnTo>
                <a:lnTo>
                  <a:pt x="274" y="326"/>
                </a:lnTo>
                <a:lnTo>
                  <a:pt x="282" y="324"/>
                </a:lnTo>
                <a:lnTo>
                  <a:pt x="292" y="326"/>
                </a:lnTo>
                <a:lnTo>
                  <a:pt x="320" y="340"/>
                </a:lnTo>
                <a:lnTo>
                  <a:pt x="332" y="332"/>
                </a:lnTo>
                <a:lnTo>
                  <a:pt x="334" y="332"/>
                </a:lnTo>
                <a:lnTo>
                  <a:pt x="334" y="330"/>
                </a:lnTo>
                <a:lnTo>
                  <a:pt x="332" y="328"/>
                </a:lnTo>
                <a:lnTo>
                  <a:pt x="334" y="326"/>
                </a:lnTo>
                <a:lnTo>
                  <a:pt x="340" y="314"/>
                </a:lnTo>
                <a:lnTo>
                  <a:pt x="344" y="304"/>
                </a:lnTo>
                <a:lnTo>
                  <a:pt x="344" y="298"/>
                </a:lnTo>
                <a:lnTo>
                  <a:pt x="344" y="292"/>
                </a:lnTo>
                <a:lnTo>
                  <a:pt x="338" y="286"/>
                </a:lnTo>
                <a:lnTo>
                  <a:pt x="334" y="284"/>
                </a:lnTo>
                <a:lnTo>
                  <a:pt x="332" y="284"/>
                </a:lnTo>
                <a:lnTo>
                  <a:pt x="330" y="276"/>
                </a:lnTo>
                <a:lnTo>
                  <a:pt x="332" y="276"/>
                </a:lnTo>
                <a:lnTo>
                  <a:pt x="338" y="272"/>
                </a:lnTo>
                <a:lnTo>
                  <a:pt x="340" y="268"/>
                </a:lnTo>
                <a:lnTo>
                  <a:pt x="338" y="264"/>
                </a:lnTo>
                <a:lnTo>
                  <a:pt x="326" y="252"/>
                </a:lnTo>
                <a:lnTo>
                  <a:pt x="326" y="250"/>
                </a:lnTo>
                <a:lnTo>
                  <a:pt x="320" y="232"/>
                </a:lnTo>
                <a:lnTo>
                  <a:pt x="316" y="214"/>
                </a:lnTo>
                <a:lnTo>
                  <a:pt x="316" y="196"/>
                </a:lnTo>
                <a:lnTo>
                  <a:pt x="316" y="188"/>
                </a:lnTo>
                <a:lnTo>
                  <a:pt x="308" y="196"/>
                </a:lnTo>
                <a:lnTo>
                  <a:pt x="302" y="204"/>
                </a:lnTo>
                <a:lnTo>
                  <a:pt x="300" y="170"/>
                </a:lnTo>
                <a:lnTo>
                  <a:pt x="300" y="168"/>
                </a:lnTo>
                <a:lnTo>
                  <a:pt x="322" y="138"/>
                </a:lnTo>
                <a:lnTo>
                  <a:pt x="334" y="124"/>
                </a:lnTo>
                <a:lnTo>
                  <a:pt x="326" y="100"/>
                </a:lnTo>
                <a:lnTo>
                  <a:pt x="322" y="76"/>
                </a:lnTo>
                <a:lnTo>
                  <a:pt x="308" y="70"/>
                </a:lnTo>
                <a:lnTo>
                  <a:pt x="300" y="68"/>
                </a:lnTo>
                <a:close/>
              </a:path>
            </a:pathLst>
          </a:custGeom>
          <a:solidFill>
            <a:srgbClr val="F68335"/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湖北"/>
          <p:cNvSpPr/>
          <p:nvPr/>
        </p:nvSpPr>
        <p:spPr bwMode="auto">
          <a:xfrm>
            <a:off x="4042280" y="3774663"/>
            <a:ext cx="895014" cy="560595"/>
          </a:xfrm>
          <a:custGeom>
            <a:avLst/>
            <a:gdLst>
              <a:gd name="T0" fmla="*/ 2147483646 w 488"/>
              <a:gd name="T1" fmla="*/ 2147483646 h 306"/>
              <a:gd name="T2" fmla="*/ 2147483646 w 488"/>
              <a:gd name="T3" fmla="*/ 2147483646 h 306"/>
              <a:gd name="T4" fmla="*/ 2147483646 w 488"/>
              <a:gd name="T5" fmla="*/ 2147483646 h 306"/>
              <a:gd name="T6" fmla="*/ 2147483646 w 488"/>
              <a:gd name="T7" fmla="*/ 2147483646 h 306"/>
              <a:gd name="T8" fmla="*/ 2147483646 w 488"/>
              <a:gd name="T9" fmla="*/ 2147483646 h 306"/>
              <a:gd name="T10" fmla="*/ 2147483646 w 488"/>
              <a:gd name="T11" fmla="*/ 2147483646 h 306"/>
              <a:gd name="T12" fmla="*/ 2147483646 w 488"/>
              <a:gd name="T13" fmla="*/ 2147483646 h 306"/>
              <a:gd name="T14" fmla="*/ 2147483646 w 488"/>
              <a:gd name="T15" fmla="*/ 2147483646 h 306"/>
              <a:gd name="T16" fmla="*/ 2147483646 w 488"/>
              <a:gd name="T17" fmla="*/ 2147483646 h 306"/>
              <a:gd name="T18" fmla="*/ 2147483646 w 488"/>
              <a:gd name="T19" fmla="*/ 2147483646 h 306"/>
              <a:gd name="T20" fmla="*/ 2147483646 w 488"/>
              <a:gd name="T21" fmla="*/ 2147483646 h 306"/>
              <a:gd name="T22" fmla="*/ 2147483646 w 488"/>
              <a:gd name="T23" fmla="*/ 2147483646 h 306"/>
              <a:gd name="T24" fmla="*/ 2147483646 w 488"/>
              <a:gd name="T25" fmla="*/ 2147483646 h 306"/>
              <a:gd name="T26" fmla="*/ 2147483646 w 488"/>
              <a:gd name="T27" fmla="*/ 2147483646 h 306"/>
              <a:gd name="T28" fmla="*/ 2147483646 w 488"/>
              <a:gd name="T29" fmla="*/ 2147483646 h 306"/>
              <a:gd name="T30" fmla="*/ 2147483646 w 488"/>
              <a:gd name="T31" fmla="*/ 2147483646 h 306"/>
              <a:gd name="T32" fmla="*/ 2147483646 w 488"/>
              <a:gd name="T33" fmla="*/ 2147483646 h 306"/>
              <a:gd name="T34" fmla="*/ 2147483646 w 488"/>
              <a:gd name="T35" fmla="*/ 2147483646 h 306"/>
              <a:gd name="T36" fmla="*/ 2147483646 w 488"/>
              <a:gd name="T37" fmla="*/ 2147483646 h 306"/>
              <a:gd name="T38" fmla="*/ 2147483646 w 488"/>
              <a:gd name="T39" fmla="*/ 2147483646 h 306"/>
              <a:gd name="T40" fmla="*/ 2147483646 w 488"/>
              <a:gd name="T41" fmla="*/ 2147483646 h 306"/>
              <a:gd name="T42" fmla="*/ 2147483646 w 488"/>
              <a:gd name="T43" fmla="*/ 2147483646 h 306"/>
              <a:gd name="T44" fmla="*/ 2147483646 w 488"/>
              <a:gd name="T45" fmla="*/ 2147483646 h 306"/>
              <a:gd name="T46" fmla="*/ 2147483646 w 488"/>
              <a:gd name="T47" fmla="*/ 2147483646 h 306"/>
              <a:gd name="T48" fmla="*/ 2147483646 w 488"/>
              <a:gd name="T49" fmla="*/ 2147483646 h 306"/>
              <a:gd name="T50" fmla="*/ 2147483646 w 488"/>
              <a:gd name="T51" fmla="*/ 2147483646 h 306"/>
              <a:gd name="T52" fmla="*/ 2147483646 w 488"/>
              <a:gd name="T53" fmla="*/ 2147483646 h 306"/>
              <a:gd name="T54" fmla="*/ 2147483646 w 488"/>
              <a:gd name="T55" fmla="*/ 2147483646 h 306"/>
              <a:gd name="T56" fmla="*/ 2147483646 w 488"/>
              <a:gd name="T57" fmla="*/ 2147483646 h 306"/>
              <a:gd name="T58" fmla="*/ 2147483646 w 488"/>
              <a:gd name="T59" fmla="*/ 2147483646 h 306"/>
              <a:gd name="T60" fmla="*/ 2147483646 w 488"/>
              <a:gd name="T61" fmla="*/ 2147483646 h 306"/>
              <a:gd name="T62" fmla="*/ 2147483646 w 488"/>
              <a:gd name="T63" fmla="*/ 2147483646 h 306"/>
              <a:gd name="T64" fmla="*/ 2147483646 w 488"/>
              <a:gd name="T65" fmla="*/ 2147483646 h 306"/>
              <a:gd name="T66" fmla="*/ 2147483646 w 488"/>
              <a:gd name="T67" fmla="*/ 2147483646 h 306"/>
              <a:gd name="T68" fmla="*/ 2147483646 w 488"/>
              <a:gd name="T69" fmla="*/ 2147483646 h 306"/>
              <a:gd name="T70" fmla="*/ 2147483646 w 488"/>
              <a:gd name="T71" fmla="*/ 2147483646 h 306"/>
              <a:gd name="T72" fmla="*/ 2147483646 w 488"/>
              <a:gd name="T73" fmla="*/ 2147483646 h 306"/>
              <a:gd name="T74" fmla="*/ 2147483646 w 488"/>
              <a:gd name="T75" fmla="*/ 2147483646 h 306"/>
              <a:gd name="T76" fmla="*/ 2147483646 w 488"/>
              <a:gd name="T77" fmla="*/ 2147483646 h 306"/>
              <a:gd name="T78" fmla="*/ 2147483646 w 488"/>
              <a:gd name="T79" fmla="*/ 2147483646 h 306"/>
              <a:gd name="T80" fmla="*/ 2147483646 w 488"/>
              <a:gd name="T81" fmla="*/ 2147483646 h 306"/>
              <a:gd name="T82" fmla="*/ 2147483646 w 488"/>
              <a:gd name="T83" fmla="*/ 2147483646 h 306"/>
              <a:gd name="T84" fmla="*/ 2147483646 w 488"/>
              <a:gd name="T85" fmla="*/ 2147483646 h 306"/>
              <a:gd name="T86" fmla="*/ 2147483646 w 488"/>
              <a:gd name="T87" fmla="*/ 2147483646 h 306"/>
              <a:gd name="T88" fmla="*/ 2147483646 w 488"/>
              <a:gd name="T89" fmla="*/ 2147483646 h 306"/>
              <a:gd name="T90" fmla="*/ 2147483646 w 488"/>
              <a:gd name="T91" fmla="*/ 2147483646 h 306"/>
              <a:gd name="T92" fmla="*/ 2147483646 w 488"/>
              <a:gd name="T93" fmla="*/ 2147483646 h 306"/>
              <a:gd name="T94" fmla="*/ 2147483646 w 488"/>
              <a:gd name="T95" fmla="*/ 2147483646 h 306"/>
              <a:gd name="T96" fmla="*/ 2147483646 w 488"/>
              <a:gd name="T97" fmla="*/ 2147483646 h 306"/>
              <a:gd name="T98" fmla="*/ 2147483646 w 488"/>
              <a:gd name="T99" fmla="*/ 2147483646 h 306"/>
              <a:gd name="T100" fmla="*/ 2147483646 w 488"/>
              <a:gd name="T101" fmla="*/ 2147483646 h 306"/>
              <a:gd name="T102" fmla="*/ 2147483646 w 488"/>
              <a:gd name="T103" fmla="*/ 2147483646 h 306"/>
              <a:gd name="T104" fmla="*/ 2147483646 w 488"/>
              <a:gd name="T105" fmla="*/ 2147483646 h 306"/>
              <a:gd name="T106" fmla="*/ 2147483646 w 488"/>
              <a:gd name="T107" fmla="*/ 2147483646 h 306"/>
              <a:gd name="T108" fmla="*/ 2147483646 w 488"/>
              <a:gd name="T109" fmla="*/ 2147483646 h 306"/>
              <a:gd name="T110" fmla="*/ 2147483646 w 488"/>
              <a:gd name="T111" fmla="*/ 2147483646 h 306"/>
              <a:gd name="T112" fmla="*/ 2147483646 w 488"/>
              <a:gd name="T113" fmla="*/ 2147483646 h 306"/>
              <a:gd name="T114" fmla="*/ 2147483646 w 488"/>
              <a:gd name="T115" fmla="*/ 2147483646 h 3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88" h="306">
                <a:moveTo>
                  <a:pt x="62" y="2"/>
                </a:moveTo>
                <a:lnTo>
                  <a:pt x="60" y="4"/>
                </a:lnTo>
                <a:lnTo>
                  <a:pt x="64" y="10"/>
                </a:lnTo>
                <a:lnTo>
                  <a:pt x="86" y="24"/>
                </a:lnTo>
                <a:lnTo>
                  <a:pt x="100" y="38"/>
                </a:lnTo>
                <a:lnTo>
                  <a:pt x="98" y="40"/>
                </a:lnTo>
                <a:lnTo>
                  <a:pt x="90" y="50"/>
                </a:lnTo>
                <a:lnTo>
                  <a:pt x="88" y="50"/>
                </a:lnTo>
                <a:lnTo>
                  <a:pt x="88" y="52"/>
                </a:lnTo>
                <a:lnTo>
                  <a:pt x="74" y="52"/>
                </a:lnTo>
                <a:lnTo>
                  <a:pt x="66" y="54"/>
                </a:lnTo>
                <a:lnTo>
                  <a:pt x="60" y="58"/>
                </a:lnTo>
                <a:lnTo>
                  <a:pt x="64" y="66"/>
                </a:lnTo>
                <a:lnTo>
                  <a:pt x="64" y="74"/>
                </a:lnTo>
                <a:lnTo>
                  <a:pt x="72" y="86"/>
                </a:lnTo>
                <a:lnTo>
                  <a:pt x="72" y="108"/>
                </a:lnTo>
                <a:lnTo>
                  <a:pt x="78" y="110"/>
                </a:lnTo>
                <a:lnTo>
                  <a:pt x="88" y="114"/>
                </a:lnTo>
                <a:lnTo>
                  <a:pt x="90" y="114"/>
                </a:lnTo>
                <a:lnTo>
                  <a:pt x="92" y="116"/>
                </a:lnTo>
                <a:lnTo>
                  <a:pt x="102" y="130"/>
                </a:lnTo>
                <a:lnTo>
                  <a:pt x="108" y="146"/>
                </a:lnTo>
                <a:lnTo>
                  <a:pt x="108" y="156"/>
                </a:lnTo>
                <a:lnTo>
                  <a:pt x="106" y="164"/>
                </a:lnTo>
                <a:lnTo>
                  <a:pt x="104" y="170"/>
                </a:lnTo>
                <a:lnTo>
                  <a:pt x="94" y="178"/>
                </a:lnTo>
                <a:lnTo>
                  <a:pt x="80" y="184"/>
                </a:lnTo>
                <a:lnTo>
                  <a:pt x="54" y="200"/>
                </a:lnTo>
                <a:lnTo>
                  <a:pt x="52" y="200"/>
                </a:lnTo>
                <a:lnTo>
                  <a:pt x="4" y="204"/>
                </a:lnTo>
                <a:lnTo>
                  <a:pt x="0" y="216"/>
                </a:lnTo>
                <a:lnTo>
                  <a:pt x="8" y="232"/>
                </a:lnTo>
                <a:lnTo>
                  <a:pt x="8" y="234"/>
                </a:lnTo>
                <a:lnTo>
                  <a:pt x="12" y="254"/>
                </a:lnTo>
                <a:lnTo>
                  <a:pt x="38" y="286"/>
                </a:lnTo>
                <a:lnTo>
                  <a:pt x="40" y="286"/>
                </a:lnTo>
                <a:lnTo>
                  <a:pt x="50" y="306"/>
                </a:lnTo>
                <a:lnTo>
                  <a:pt x="52" y="302"/>
                </a:lnTo>
                <a:lnTo>
                  <a:pt x="60" y="278"/>
                </a:lnTo>
                <a:lnTo>
                  <a:pt x="60" y="276"/>
                </a:lnTo>
                <a:lnTo>
                  <a:pt x="76" y="256"/>
                </a:lnTo>
                <a:lnTo>
                  <a:pt x="78" y="254"/>
                </a:lnTo>
                <a:lnTo>
                  <a:pt x="98" y="246"/>
                </a:lnTo>
                <a:lnTo>
                  <a:pt x="100" y="246"/>
                </a:lnTo>
                <a:lnTo>
                  <a:pt x="112" y="254"/>
                </a:lnTo>
                <a:lnTo>
                  <a:pt x="128" y="252"/>
                </a:lnTo>
                <a:lnTo>
                  <a:pt x="124" y="224"/>
                </a:lnTo>
                <a:lnTo>
                  <a:pt x="126" y="222"/>
                </a:lnTo>
                <a:lnTo>
                  <a:pt x="142" y="222"/>
                </a:lnTo>
                <a:lnTo>
                  <a:pt x="158" y="222"/>
                </a:lnTo>
                <a:lnTo>
                  <a:pt x="160" y="222"/>
                </a:lnTo>
                <a:lnTo>
                  <a:pt x="192" y="238"/>
                </a:lnTo>
                <a:lnTo>
                  <a:pt x="218" y="242"/>
                </a:lnTo>
                <a:lnTo>
                  <a:pt x="220" y="242"/>
                </a:lnTo>
                <a:lnTo>
                  <a:pt x="228" y="250"/>
                </a:lnTo>
                <a:lnTo>
                  <a:pt x="242" y="254"/>
                </a:lnTo>
                <a:lnTo>
                  <a:pt x="250" y="262"/>
                </a:lnTo>
                <a:lnTo>
                  <a:pt x="254" y="264"/>
                </a:lnTo>
                <a:lnTo>
                  <a:pt x="264" y="256"/>
                </a:lnTo>
                <a:lnTo>
                  <a:pt x="264" y="254"/>
                </a:lnTo>
                <a:lnTo>
                  <a:pt x="276" y="244"/>
                </a:lnTo>
                <a:lnTo>
                  <a:pt x="284" y="230"/>
                </a:lnTo>
                <a:lnTo>
                  <a:pt x="296" y="238"/>
                </a:lnTo>
                <a:lnTo>
                  <a:pt x="296" y="240"/>
                </a:lnTo>
                <a:lnTo>
                  <a:pt x="300" y="250"/>
                </a:lnTo>
                <a:lnTo>
                  <a:pt x="300" y="252"/>
                </a:lnTo>
                <a:lnTo>
                  <a:pt x="298" y="258"/>
                </a:lnTo>
                <a:lnTo>
                  <a:pt x="300" y="260"/>
                </a:lnTo>
                <a:lnTo>
                  <a:pt x="308" y="256"/>
                </a:lnTo>
                <a:lnTo>
                  <a:pt x="318" y="246"/>
                </a:lnTo>
                <a:lnTo>
                  <a:pt x="328" y="246"/>
                </a:lnTo>
                <a:lnTo>
                  <a:pt x="330" y="246"/>
                </a:lnTo>
                <a:lnTo>
                  <a:pt x="336" y="250"/>
                </a:lnTo>
                <a:lnTo>
                  <a:pt x="342" y="258"/>
                </a:lnTo>
                <a:lnTo>
                  <a:pt x="342" y="260"/>
                </a:lnTo>
                <a:lnTo>
                  <a:pt x="342" y="264"/>
                </a:lnTo>
                <a:lnTo>
                  <a:pt x="340" y="282"/>
                </a:lnTo>
                <a:lnTo>
                  <a:pt x="346" y="290"/>
                </a:lnTo>
                <a:lnTo>
                  <a:pt x="348" y="290"/>
                </a:lnTo>
                <a:lnTo>
                  <a:pt x="360" y="278"/>
                </a:lnTo>
                <a:lnTo>
                  <a:pt x="372" y="268"/>
                </a:lnTo>
                <a:lnTo>
                  <a:pt x="380" y="262"/>
                </a:lnTo>
                <a:lnTo>
                  <a:pt x="388" y="260"/>
                </a:lnTo>
                <a:lnTo>
                  <a:pt x="408" y="260"/>
                </a:lnTo>
                <a:lnTo>
                  <a:pt x="414" y="250"/>
                </a:lnTo>
                <a:lnTo>
                  <a:pt x="430" y="242"/>
                </a:lnTo>
                <a:lnTo>
                  <a:pt x="432" y="242"/>
                </a:lnTo>
                <a:lnTo>
                  <a:pt x="452" y="240"/>
                </a:lnTo>
                <a:lnTo>
                  <a:pt x="474" y="228"/>
                </a:lnTo>
                <a:lnTo>
                  <a:pt x="488" y="228"/>
                </a:lnTo>
                <a:lnTo>
                  <a:pt x="484" y="222"/>
                </a:lnTo>
                <a:lnTo>
                  <a:pt x="486" y="220"/>
                </a:lnTo>
                <a:lnTo>
                  <a:pt x="488" y="216"/>
                </a:lnTo>
                <a:lnTo>
                  <a:pt x="460" y="154"/>
                </a:lnTo>
                <a:lnTo>
                  <a:pt x="460" y="152"/>
                </a:lnTo>
                <a:lnTo>
                  <a:pt x="458" y="150"/>
                </a:lnTo>
                <a:lnTo>
                  <a:pt x="472" y="134"/>
                </a:lnTo>
                <a:lnTo>
                  <a:pt x="468" y="130"/>
                </a:lnTo>
                <a:lnTo>
                  <a:pt x="446" y="126"/>
                </a:lnTo>
                <a:lnTo>
                  <a:pt x="444" y="126"/>
                </a:lnTo>
                <a:lnTo>
                  <a:pt x="444" y="124"/>
                </a:lnTo>
                <a:lnTo>
                  <a:pt x="430" y="110"/>
                </a:lnTo>
                <a:lnTo>
                  <a:pt x="430" y="106"/>
                </a:lnTo>
                <a:lnTo>
                  <a:pt x="428" y="108"/>
                </a:lnTo>
                <a:lnTo>
                  <a:pt x="416" y="100"/>
                </a:lnTo>
                <a:lnTo>
                  <a:pt x="408" y="108"/>
                </a:lnTo>
                <a:lnTo>
                  <a:pt x="400" y="114"/>
                </a:lnTo>
                <a:lnTo>
                  <a:pt x="394" y="114"/>
                </a:lnTo>
                <a:lnTo>
                  <a:pt x="388" y="110"/>
                </a:lnTo>
                <a:lnTo>
                  <a:pt x="382" y="104"/>
                </a:lnTo>
                <a:lnTo>
                  <a:pt x="372" y="94"/>
                </a:lnTo>
                <a:lnTo>
                  <a:pt x="366" y="86"/>
                </a:lnTo>
                <a:lnTo>
                  <a:pt x="362" y="86"/>
                </a:lnTo>
                <a:lnTo>
                  <a:pt x="352" y="90"/>
                </a:lnTo>
                <a:lnTo>
                  <a:pt x="334" y="94"/>
                </a:lnTo>
                <a:lnTo>
                  <a:pt x="328" y="94"/>
                </a:lnTo>
                <a:lnTo>
                  <a:pt x="324" y="94"/>
                </a:lnTo>
                <a:lnTo>
                  <a:pt x="322" y="90"/>
                </a:lnTo>
                <a:lnTo>
                  <a:pt x="320" y="84"/>
                </a:lnTo>
                <a:lnTo>
                  <a:pt x="320" y="70"/>
                </a:lnTo>
                <a:lnTo>
                  <a:pt x="322" y="60"/>
                </a:lnTo>
                <a:lnTo>
                  <a:pt x="320" y="54"/>
                </a:lnTo>
                <a:lnTo>
                  <a:pt x="216" y="50"/>
                </a:lnTo>
                <a:lnTo>
                  <a:pt x="202" y="44"/>
                </a:lnTo>
                <a:lnTo>
                  <a:pt x="194" y="38"/>
                </a:lnTo>
                <a:lnTo>
                  <a:pt x="178" y="34"/>
                </a:lnTo>
                <a:lnTo>
                  <a:pt x="172" y="30"/>
                </a:lnTo>
                <a:lnTo>
                  <a:pt x="164" y="24"/>
                </a:lnTo>
                <a:lnTo>
                  <a:pt x="144" y="0"/>
                </a:lnTo>
                <a:lnTo>
                  <a:pt x="132" y="10"/>
                </a:lnTo>
                <a:lnTo>
                  <a:pt x="116" y="4"/>
                </a:lnTo>
                <a:lnTo>
                  <a:pt x="74" y="6"/>
                </a:lnTo>
                <a:lnTo>
                  <a:pt x="6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广东"/>
          <p:cNvSpPr/>
          <p:nvPr/>
        </p:nvSpPr>
        <p:spPr bwMode="auto">
          <a:xfrm>
            <a:off x="4240357" y="4804251"/>
            <a:ext cx="931695" cy="736467"/>
          </a:xfrm>
          <a:custGeom>
            <a:avLst/>
            <a:gdLst>
              <a:gd name="T0" fmla="*/ 2147483646 w 508"/>
              <a:gd name="T1" fmla="*/ 2147483646 h 402"/>
              <a:gd name="T2" fmla="*/ 2147483646 w 508"/>
              <a:gd name="T3" fmla="*/ 2147483646 h 402"/>
              <a:gd name="T4" fmla="*/ 2147483646 w 508"/>
              <a:gd name="T5" fmla="*/ 2147483646 h 402"/>
              <a:gd name="T6" fmla="*/ 2147483646 w 508"/>
              <a:gd name="T7" fmla="*/ 2147483646 h 402"/>
              <a:gd name="T8" fmla="*/ 2147483646 w 508"/>
              <a:gd name="T9" fmla="*/ 2147483646 h 402"/>
              <a:gd name="T10" fmla="*/ 2147483646 w 508"/>
              <a:gd name="T11" fmla="*/ 2147483646 h 402"/>
              <a:gd name="T12" fmla="*/ 2147483646 w 508"/>
              <a:gd name="T13" fmla="*/ 2147483646 h 402"/>
              <a:gd name="T14" fmla="*/ 2147483646 w 508"/>
              <a:gd name="T15" fmla="*/ 2147483646 h 402"/>
              <a:gd name="T16" fmla="*/ 2147483646 w 508"/>
              <a:gd name="T17" fmla="*/ 2147483646 h 402"/>
              <a:gd name="T18" fmla="*/ 2147483646 w 508"/>
              <a:gd name="T19" fmla="*/ 2147483646 h 402"/>
              <a:gd name="T20" fmla="*/ 2147483646 w 508"/>
              <a:gd name="T21" fmla="*/ 2147483646 h 402"/>
              <a:gd name="T22" fmla="*/ 2147483646 w 508"/>
              <a:gd name="T23" fmla="*/ 2147483646 h 402"/>
              <a:gd name="T24" fmla="*/ 2147483646 w 508"/>
              <a:gd name="T25" fmla="*/ 2147483646 h 402"/>
              <a:gd name="T26" fmla="*/ 2147483646 w 508"/>
              <a:gd name="T27" fmla="*/ 2147483646 h 402"/>
              <a:gd name="T28" fmla="*/ 2147483646 w 508"/>
              <a:gd name="T29" fmla="*/ 2147483646 h 402"/>
              <a:gd name="T30" fmla="*/ 2147483646 w 508"/>
              <a:gd name="T31" fmla="*/ 2147483646 h 402"/>
              <a:gd name="T32" fmla="*/ 2147483646 w 508"/>
              <a:gd name="T33" fmla="*/ 2147483646 h 402"/>
              <a:gd name="T34" fmla="*/ 2147483646 w 508"/>
              <a:gd name="T35" fmla="*/ 2147483646 h 402"/>
              <a:gd name="T36" fmla="*/ 2147483646 w 508"/>
              <a:gd name="T37" fmla="*/ 2147483646 h 402"/>
              <a:gd name="T38" fmla="*/ 2147483646 w 508"/>
              <a:gd name="T39" fmla="*/ 2147483646 h 402"/>
              <a:gd name="T40" fmla="*/ 2147483646 w 508"/>
              <a:gd name="T41" fmla="*/ 2147483646 h 402"/>
              <a:gd name="T42" fmla="*/ 2147483646 w 508"/>
              <a:gd name="T43" fmla="*/ 2147483646 h 402"/>
              <a:gd name="T44" fmla="*/ 2147483646 w 508"/>
              <a:gd name="T45" fmla="*/ 2147483646 h 402"/>
              <a:gd name="T46" fmla="*/ 2147483646 w 508"/>
              <a:gd name="T47" fmla="*/ 2147483646 h 402"/>
              <a:gd name="T48" fmla="*/ 2147483646 w 508"/>
              <a:gd name="T49" fmla="*/ 2147483646 h 402"/>
              <a:gd name="T50" fmla="*/ 2147483646 w 508"/>
              <a:gd name="T51" fmla="*/ 2147483646 h 402"/>
              <a:gd name="T52" fmla="*/ 2147483646 w 508"/>
              <a:gd name="T53" fmla="*/ 2147483646 h 402"/>
              <a:gd name="T54" fmla="*/ 2147483646 w 508"/>
              <a:gd name="T55" fmla="*/ 2147483646 h 402"/>
              <a:gd name="T56" fmla="*/ 2147483646 w 508"/>
              <a:gd name="T57" fmla="*/ 2147483646 h 402"/>
              <a:gd name="T58" fmla="*/ 2147483646 w 508"/>
              <a:gd name="T59" fmla="*/ 2147483646 h 402"/>
              <a:gd name="T60" fmla="*/ 2147483646 w 508"/>
              <a:gd name="T61" fmla="*/ 2147483646 h 402"/>
              <a:gd name="T62" fmla="*/ 2147483646 w 508"/>
              <a:gd name="T63" fmla="*/ 2147483646 h 402"/>
              <a:gd name="T64" fmla="*/ 2147483646 w 508"/>
              <a:gd name="T65" fmla="*/ 2147483646 h 402"/>
              <a:gd name="T66" fmla="*/ 2147483646 w 508"/>
              <a:gd name="T67" fmla="*/ 2147483646 h 402"/>
              <a:gd name="T68" fmla="*/ 2147483646 w 508"/>
              <a:gd name="T69" fmla="*/ 2147483646 h 402"/>
              <a:gd name="T70" fmla="*/ 2147483646 w 508"/>
              <a:gd name="T71" fmla="*/ 2147483646 h 402"/>
              <a:gd name="T72" fmla="*/ 2147483646 w 508"/>
              <a:gd name="T73" fmla="*/ 2147483646 h 402"/>
              <a:gd name="T74" fmla="*/ 2147483646 w 508"/>
              <a:gd name="T75" fmla="*/ 2147483646 h 402"/>
              <a:gd name="T76" fmla="*/ 2147483646 w 508"/>
              <a:gd name="T77" fmla="*/ 2147483646 h 402"/>
              <a:gd name="T78" fmla="*/ 2147483646 w 508"/>
              <a:gd name="T79" fmla="*/ 2147483646 h 402"/>
              <a:gd name="T80" fmla="*/ 2147483646 w 508"/>
              <a:gd name="T81" fmla="*/ 2147483646 h 402"/>
              <a:gd name="T82" fmla="*/ 2147483646 w 508"/>
              <a:gd name="T83" fmla="*/ 2147483646 h 402"/>
              <a:gd name="T84" fmla="*/ 2147483646 w 508"/>
              <a:gd name="T85" fmla="*/ 2147483646 h 402"/>
              <a:gd name="T86" fmla="*/ 2147483646 w 508"/>
              <a:gd name="T87" fmla="*/ 2147483646 h 402"/>
              <a:gd name="T88" fmla="*/ 2147483646 w 508"/>
              <a:gd name="T89" fmla="*/ 2147483646 h 402"/>
              <a:gd name="T90" fmla="*/ 2147483646 w 508"/>
              <a:gd name="T91" fmla="*/ 2147483646 h 402"/>
              <a:gd name="T92" fmla="*/ 2147483646 w 508"/>
              <a:gd name="T93" fmla="*/ 2147483646 h 402"/>
              <a:gd name="T94" fmla="*/ 2147483646 w 508"/>
              <a:gd name="T95" fmla="*/ 2147483646 h 402"/>
              <a:gd name="T96" fmla="*/ 2147483646 w 508"/>
              <a:gd name="T97" fmla="*/ 2147483646 h 402"/>
              <a:gd name="T98" fmla="*/ 2147483646 w 508"/>
              <a:gd name="T99" fmla="*/ 2147483646 h 402"/>
              <a:gd name="T100" fmla="*/ 2147483646 w 508"/>
              <a:gd name="T101" fmla="*/ 2147483646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08" h="402">
                <a:moveTo>
                  <a:pt x="476" y="138"/>
                </a:moveTo>
                <a:lnTo>
                  <a:pt x="476" y="138"/>
                </a:lnTo>
                <a:lnTo>
                  <a:pt x="484" y="134"/>
                </a:lnTo>
                <a:lnTo>
                  <a:pt x="488" y="130"/>
                </a:lnTo>
                <a:lnTo>
                  <a:pt x="488" y="128"/>
                </a:lnTo>
                <a:lnTo>
                  <a:pt x="490" y="126"/>
                </a:lnTo>
                <a:lnTo>
                  <a:pt x="492" y="126"/>
                </a:lnTo>
                <a:lnTo>
                  <a:pt x="508" y="126"/>
                </a:lnTo>
                <a:lnTo>
                  <a:pt x="508" y="116"/>
                </a:lnTo>
                <a:lnTo>
                  <a:pt x="502" y="114"/>
                </a:lnTo>
                <a:lnTo>
                  <a:pt x="496" y="110"/>
                </a:lnTo>
                <a:lnTo>
                  <a:pt x="472" y="88"/>
                </a:lnTo>
                <a:lnTo>
                  <a:pt x="460" y="58"/>
                </a:lnTo>
                <a:lnTo>
                  <a:pt x="446" y="44"/>
                </a:lnTo>
                <a:lnTo>
                  <a:pt x="424" y="42"/>
                </a:lnTo>
                <a:lnTo>
                  <a:pt x="406" y="44"/>
                </a:lnTo>
                <a:lnTo>
                  <a:pt x="402" y="44"/>
                </a:lnTo>
                <a:lnTo>
                  <a:pt x="404" y="54"/>
                </a:lnTo>
                <a:lnTo>
                  <a:pt x="404" y="56"/>
                </a:lnTo>
                <a:lnTo>
                  <a:pt x="404" y="58"/>
                </a:lnTo>
                <a:lnTo>
                  <a:pt x="400" y="58"/>
                </a:lnTo>
                <a:lnTo>
                  <a:pt x="388" y="64"/>
                </a:lnTo>
                <a:lnTo>
                  <a:pt x="386" y="62"/>
                </a:lnTo>
                <a:lnTo>
                  <a:pt x="372" y="50"/>
                </a:lnTo>
                <a:lnTo>
                  <a:pt x="368" y="50"/>
                </a:lnTo>
                <a:lnTo>
                  <a:pt x="364" y="50"/>
                </a:lnTo>
                <a:lnTo>
                  <a:pt x="332" y="64"/>
                </a:lnTo>
                <a:lnTo>
                  <a:pt x="322" y="68"/>
                </a:lnTo>
                <a:lnTo>
                  <a:pt x="316" y="66"/>
                </a:lnTo>
                <a:lnTo>
                  <a:pt x="310" y="70"/>
                </a:lnTo>
                <a:lnTo>
                  <a:pt x="304" y="76"/>
                </a:lnTo>
                <a:lnTo>
                  <a:pt x="300" y="80"/>
                </a:lnTo>
                <a:lnTo>
                  <a:pt x="298" y="76"/>
                </a:lnTo>
                <a:lnTo>
                  <a:pt x="288" y="66"/>
                </a:lnTo>
                <a:lnTo>
                  <a:pt x="286" y="62"/>
                </a:lnTo>
                <a:lnTo>
                  <a:pt x="286" y="58"/>
                </a:lnTo>
                <a:lnTo>
                  <a:pt x="290" y="50"/>
                </a:lnTo>
                <a:lnTo>
                  <a:pt x="300" y="38"/>
                </a:lnTo>
                <a:lnTo>
                  <a:pt x="314" y="22"/>
                </a:lnTo>
                <a:lnTo>
                  <a:pt x="318" y="16"/>
                </a:lnTo>
                <a:lnTo>
                  <a:pt x="316" y="12"/>
                </a:lnTo>
                <a:lnTo>
                  <a:pt x="312" y="12"/>
                </a:lnTo>
                <a:lnTo>
                  <a:pt x="308" y="14"/>
                </a:lnTo>
                <a:lnTo>
                  <a:pt x="298" y="20"/>
                </a:lnTo>
                <a:lnTo>
                  <a:pt x="288" y="26"/>
                </a:lnTo>
                <a:lnTo>
                  <a:pt x="282" y="28"/>
                </a:lnTo>
                <a:lnTo>
                  <a:pt x="280" y="26"/>
                </a:lnTo>
                <a:lnTo>
                  <a:pt x="278" y="20"/>
                </a:lnTo>
                <a:lnTo>
                  <a:pt x="276" y="20"/>
                </a:lnTo>
                <a:lnTo>
                  <a:pt x="270" y="6"/>
                </a:lnTo>
                <a:lnTo>
                  <a:pt x="254" y="16"/>
                </a:lnTo>
                <a:lnTo>
                  <a:pt x="252" y="18"/>
                </a:lnTo>
                <a:lnTo>
                  <a:pt x="252" y="16"/>
                </a:lnTo>
                <a:lnTo>
                  <a:pt x="236" y="8"/>
                </a:lnTo>
                <a:lnTo>
                  <a:pt x="220" y="2"/>
                </a:lnTo>
                <a:lnTo>
                  <a:pt x="214" y="0"/>
                </a:lnTo>
                <a:lnTo>
                  <a:pt x="208" y="2"/>
                </a:lnTo>
                <a:lnTo>
                  <a:pt x="204" y="6"/>
                </a:lnTo>
                <a:lnTo>
                  <a:pt x="198" y="12"/>
                </a:lnTo>
                <a:lnTo>
                  <a:pt x="204" y="24"/>
                </a:lnTo>
                <a:lnTo>
                  <a:pt x="210" y="38"/>
                </a:lnTo>
                <a:lnTo>
                  <a:pt x="210" y="44"/>
                </a:lnTo>
                <a:lnTo>
                  <a:pt x="210" y="48"/>
                </a:lnTo>
                <a:lnTo>
                  <a:pt x="208" y="52"/>
                </a:lnTo>
                <a:lnTo>
                  <a:pt x="204" y="54"/>
                </a:lnTo>
                <a:lnTo>
                  <a:pt x="200" y="54"/>
                </a:lnTo>
                <a:lnTo>
                  <a:pt x="194" y="54"/>
                </a:lnTo>
                <a:lnTo>
                  <a:pt x="188" y="50"/>
                </a:lnTo>
                <a:lnTo>
                  <a:pt x="182" y="46"/>
                </a:lnTo>
                <a:lnTo>
                  <a:pt x="164" y="36"/>
                </a:lnTo>
                <a:lnTo>
                  <a:pt x="156" y="32"/>
                </a:lnTo>
                <a:lnTo>
                  <a:pt x="156" y="34"/>
                </a:lnTo>
                <a:lnTo>
                  <a:pt x="156" y="52"/>
                </a:lnTo>
                <a:lnTo>
                  <a:pt x="144" y="66"/>
                </a:lnTo>
                <a:lnTo>
                  <a:pt x="144" y="80"/>
                </a:lnTo>
                <a:lnTo>
                  <a:pt x="148" y="94"/>
                </a:lnTo>
                <a:lnTo>
                  <a:pt x="150" y="94"/>
                </a:lnTo>
                <a:lnTo>
                  <a:pt x="140" y="108"/>
                </a:lnTo>
                <a:lnTo>
                  <a:pt x="136" y="120"/>
                </a:lnTo>
                <a:lnTo>
                  <a:pt x="136" y="122"/>
                </a:lnTo>
                <a:lnTo>
                  <a:pt x="124" y="134"/>
                </a:lnTo>
                <a:lnTo>
                  <a:pt x="104" y="180"/>
                </a:lnTo>
                <a:lnTo>
                  <a:pt x="104" y="204"/>
                </a:lnTo>
                <a:lnTo>
                  <a:pt x="60" y="230"/>
                </a:lnTo>
                <a:lnTo>
                  <a:pt x="58" y="234"/>
                </a:lnTo>
                <a:lnTo>
                  <a:pt x="64" y="248"/>
                </a:lnTo>
                <a:lnTo>
                  <a:pt x="60" y="266"/>
                </a:lnTo>
                <a:lnTo>
                  <a:pt x="42" y="264"/>
                </a:lnTo>
                <a:lnTo>
                  <a:pt x="38" y="284"/>
                </a:lnTo>
                <a:lnTo>
                  <a:pt x="16" y="284"/>
                </a:lnTo>
                <a:lnTo>
                  <a:pt x="10" y="292"/>
                </a:lnTo>
                <a:lnTo>
                  <a:pt x="4" y="306"/>
                </a:lnTo>
                <a:lnTo>
                  <a:pt x="0" y="356"/>
                </a:lnTo>
                <a:lnTo>
                  <a:pt x="4" y="368"/>
                </a:lnTo>
                <a:lnTo>
                  <a:pt x="6" y="368"/>
                </a:lnTo>
                <a:lnTo>
                  <a:pt x="6" y="380"/>
                </a:lnTo>
                <a:lnTo>
                  <a:pt x="16" y="392"/>
                </a:lnTo>
                <a:lnTo>
                  <a:pt x="16" y="402"/>
                </a:lnTo>
                <a:lnTo>
                  <a:pt x="42" y="400"/>
                </a:lnTo>
                <a:lnTo>
                  <a:pt x="44" y="398"/>
                </a:lnTo>
                <a:lnTo>
                  <a:pt x="44" y="396"/>
                </a:lnTo>
                <a:lnTo>
                  <a:pt x="52" y="388"/>
                </a:lnTo>
                <a:lnTo>
                  <a:pt x="36" y="372"/>
                </a:lnTo>
                <a:lnTo>
                  <a:pt x="34" y="372"/>
                </a:lnTo>
                <a:lnTo>
                  <a:pt x="24" y="364"/>
                </a:lnTo>
                <a:lnTo>
                  <a:pt x="24" y="362"/>
                </a:lnTo>
                <a:lnTo>
                  <a:pt x="24" y="346"/>
                </a:lnTo>
                <a:lnTo>
                  <a:pt x="36" y="346"/>
                </a:lnTo>
                <a:lnTo>
                  <a:pt x="38" y="340"/>
                </a:lnTo>
                <a:lnTo>
                  <a:pt x="32" y="324"/>
                </a:lnTo>
                <a:lnTo>
                  <a:pt x="64" y="324"/>
                </a:lnTo>
                <a:lnTo>
                  <a:pt x="120" y="298"/>
                </a:lnTo>
                <a:lnTo>
                  <a:pt x="126" y="286"/>
                </a:lnTo>
                <a:lnTo>
                  <a:pt x="128" y="282"/>
                </a:lnTo>
                <a:lnTo>
                  <a:pt x="140" y="288"/>
                </a:lnTo>
                <a:lnTo>
                  <a:pt x="140" y="290"/>
                </a:lnTo>
                <a:lnTo>
                  <a:pt x="146" y="296"/>
                </a:lnTo>
                <a:lnTo>
                  <a:pt x="152" y="294"/>
                </a:lnTo>
                <a:lnTo>
                  <a:pt x="150" y="282"/>
                </a:lnTo>
                <a:lnTo>
                  <a:pt x="168" y="282"/>
                </a:lnTo>
                <a:lnTo>
                  <a:pt x="186" y="286"/>
                </a:lnTo>
                <a:lnTo>
                  <a:pt x="192" y="274"/>
                </a:lnTo>
                <a:lnTo>
                  <a:pt x="194" y="272"/>
                </a:lnTo>
                <a:lnTo>
                  <a:pt x="196" y="272"/>
                </a:lnTo>
                <a:lnTo>
                  <a:pt x="214" y="266"/>
                </a:lnTo>
                <a:lnTo>
                  <a:pt x="218" y="238"/>
                </a:lnTo>
                <a:lnTo>
                  <a:pt x="238" y="256"/>
                </a:lnTo>
                <a:lnTo>
                  <a:pt x="246" y="256"/>
                </a:lnTo>
                <a:lnTo>
                  <a:pt x="250" y="252"/>
                </a:lnTo>
                <a:lnTo>
                  <a:pt x="248" y="192"/>
                </a:lnTo>
                <a:lnTo>
                  <a:pt x="248" y="190"/>
                </a:lnTo>
                <a:lnTo>
                  <a:pt x="248" y="186"/>
                </a:lnTo>
                <a:lnTo>
                  <a:pt x="260" y="188"/>
                </a:lnTo>
                <a:lnTo>
                  <a:pt x="262" y="188"/>
                </a:lnTo>
                <a:lnTo>
                  <a:pt x="264" y="190"/>
                </a:lnTo>
                <a:lnTo>
                  <a:pt x="286" y="230"/>
                </a:lnTo>
                <a:lnTo>
                  <a:pt x="312" y="226"/>
                </a:lnTo>
                <a:lnTo>
                  <a:pt x="318" y="224"/>
                </a:lnTo>
                <a:lnTo>
                  <a:pt x="322" y="216"/>
                </a:lnTo>
                <a:lnTo>
                  <a:pt x="314" y="208"/>
                </a:lnTo>
                <a:lnTo>
                  <a:pt x="312" y="206"/>
                </a:lnTo>
                <a:lnTo>
                  <a:pt x="330" y="200"/>
                </a:lnTo>
                <a:lnTo>
                  <a:pt x="332" y="198"/>
                </a:lnTo>
                <a:lnTo>
                  <a:pt x="340" y="206"/>
                </a:lnTo>
                <a:lnTo>
                  <a:pt x="346" y="202"/>
                </a:lnTo>
                <a:lnTo>
                  <a:pt x="346" y="190"/>
                </a:lnTo>
                <a:lnTo>
                  <a:pt x="350" y="190"/>
                </a:lnTo>
                <a:lnTo>
                  <a:pt x="364" y="190"/>
                </a:lnTo>
                <a:lnTo>
                  <a:pt x="370" y="192"/>
                </a:lnTo>
                <a:lnTo>
                  <a:pt x="376" y="194"/>
                </a:lnTo>
                <a:lnTo>
                  <a:pt x="382" y="198"/>
                </a:lnTo>
                <a:lnTo>
                  <a:pt x="386" y="202"/>
                </a:lnTo>
                <a:lnTo>
                  <a:pt x="388" y="206"/>
                </a:lnTo>
                <a:lnTo>
                  <a:pt x="392" y="186"/>
                </a:lnTo>
                <a:lnTo>
                  <a:pt x="396" y="184"/>
                </a:lnTo>
                <a:lnTo>
                  <a:pt x="400" y="182"/>
                </a:lnTo>
                <a:lnTo>
                  <a:pt x="406" y="182"/>
                </a:lnTo>
                <a:lnTo>
                  <a:pt x="412" y="184"/>
                </a:lnTo>
                <a:lnTo>
                  <a:pt x="414" y="186"/>
                </a:lnTo>
                <a:lnTo>
                  <a:pt x="414" y="188"/>
                </a:lnTo>
                <a:lnTo>
                  <a:pt x="418" y="188"/>
                </a:lnTo>
                <a:lnTo>
                  <a:pt x="432" y="180"/>
                </a:lnTo>
                <a:lnTo>
                  <a:pt x="460" y="160"/>
                </a:lnTo>
                <a:lnTo>
                  <a:pt x="460" y="152"/>
                </a:lnTo>
                <a:lnTo>
                  <a:pt x="464" y="146"/>
                </a:lnTo>
                <a:lnTo>
                  <a:pt x="470" y="140"/>
                </a:lnTo>
                <a:lnTo>
                  <a:pt x="476" y="1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江西"/>
          <p:cNvSpPr/>
          <p:nvPr/>
        </p:nvSpPr>
        <p:spPr bwMode="auto">
          <a:xfrm>
            <a:off x="4680528" y="4166712"/>
            <a:ext cx="557549" cy="758451"/>
          </a:xfrm>
          <a:custGeom>
            <a:avLst/>
            <a:gdLst>
              <a:gd name="T0" fmla="*/ 2147483646 w 304"/>
              <a:gd name="T1" fmla="*/ 0 h 414"/>
              <a:gd name="T2" fmla="*/ 2147483646 w 304"/>
              <a:gd name="T3" fmla="*/ 2147483646 h 414"/>
              <a:gd name="T4" fmla="*/ 2147483646 w 304"/>
              <a:gd name="T5" fmla="*/ 2147483646 h 414"/>
              <a:gd name="T6" fmla="*/ 2147483646 w 304"/>
              <a:gd name="T7" fmla="*/ 2147483646 h 414"/>
              <a:gd name="T8" fmla="*/ 2147483646 w 304"/>
              <a:gd name="T9" fmla="*/ 2147483646 h 414"/>
              <a:gd name="T10" fmla="*/ 2147483646 w 304"/>
              <a:gd name="T11" fmla="*/ 2147483646 h 414"/>
              <a:gd name="T12" fmla="*/ 2147483646 w 304"/>
              <a:gd name="T13" fmla="*/ 2147483646 h 414"/>
              <a:gd name="T14" fmla="*/ 2147483646 w 304"/>
              <a:gd name="T15" fmla="*/ 2147483646 h 414"/>
              <a:gd name="T16" fmla="*/ 2147483646 w 304"/>
              <a:gd name="T17" fmla="*/ 2147483646 h 414"/>
              <a:gd name="T18" fmla="*/ 2147483646 w 304"/>
              <a:gd name="T19" fmla="*/ 2147483646 h 414"/>
              <a:gd name="T20" fmla="*/ 2147483646 w 304"/>
              <a:gd name="T21" fmla="*/ 2147483646 h 414"/>
              <a:gd name="T22" fmla="*/ 2147483646 w 304"/>
              <a:gd name="T23" fmla="*/ 2147483646 h 414"/>
              <a:gd name="T24" fmla="*/ 2147483646 w 304"/>
              <a:gd name="T25" fmla="*/ 2147483646 h 414"/>
              <a:gd name="T26" fmla="*/ 2147483646 w 304"/>
              <a:gd name="T27" fmla="*/ 2147483646 h 414"/>
              <a:gd name="T28" fmla="*/ 0 w 304"/>
              <a:gd name="T29" fmla="*/ 2147483646 h 414"/>
              <a:gd name="T30" fmla="*/ 2147483646 w 304"/>
              <a:gd name="T31" fmla="*/ 2147483646 h 414"/>
              <a:gd name="T32" fmla="*/ 2147483646 w 304"/>
              <a:gd name="T33" fmla="*/ 2147483646 h 414"/>
              <a:gd name="T34" fmla="*/ 2147483646 w 304"/>
              <a:gd name="T35" fmla="*/ 2147483646 h 414"/>
              <a:gd name="T36" fmla="*/ 2147483646 w 304"/>
              <a:gd name="T37" fmla="*/ 2147483646 h 414"/>
              <a:gd name="T38" fmla="*/ 2147483646 w 304"/>
              <a:gd name="T39" fmla="*/ 2147483646 h 414"/>
              <a:gd name="T40" fmla="*/ 2147483646 w 304"/>
              <a:gd name="T41" fmla="*/ 2147483646 h 414"/>
              <a:gd name="T42" fmla="*/ 2147483646 w 304"/>
              <a:gd name="T43" fmla="*/ 2147483646 h 414"/>
              <a:gd name="T44" fmla="*/ 2147483646 w 304"/>
              <a:gd name="T45" fmla="*/ 2147483646 h 414"/>
              <a:gd name="T46" fmla="*/ 2147483646 w 304"/>
              <a:gd name="T47" fmla="*/ 2147483646 h 414"/>
              <a:gd name="T48" fmla="*/ 2147483646 w 304"/>
              <a:gd name="T49" fmla="*/ 2147483646 h 414"/>
              <a:gd name="T50" fmla="*/ 2147483646 w 304"/>
              <a:gd name="T51" fmla="*/ 2147483646 h 414"/>
              <a:gd name="T52" fmla="*/ 2147483646 w 304"/>
              <a:gd name="T53" fmla="*/ 2147483646 h 414"/>
              <a:gd name="T54" fmla="*/ 2147483646 w 304"/>
              <a:gd name="T55" fmla="*/ 2147483646 h 414"/>
              <a:gd name="T56" fmla="*/ 2147483646 w 304"/>
              <a:gd name="T57" fmla="*/ 2147483646 h 414"/>
              <a:gd name="T58" fmla="*/ 2147483646 w 304"/>
              <a:gd name="T59" fmla="*/ 2147483646 h 414"/>
              <a:gd name="T60" fmla="*/ 2147483646 w 304"/>
              <a:gd name="T61" fmla="*/ 2147483646 h 414"/>
              <a:gd name="T62" fmla="*/ 2147483646 w 304"/>
              <a:gd name="T63" fmla="*/ 2147483646 h 414"/>
              <a:gd name="T64" fmla="*/ 2147483646 w 304"/>
              <a:gd name="T65" fmla="*/ 2147483646 h 414"/>
              <a:gd name="T66" fmla="*/ 2147483646 w 304"/>
              <a:gd name="T67" fmla="*/ 2147483646 h 414"/>
              <a:gd name="T68" fmla="*/ 2147483646 w 304"/>
              <a:gd name="T69" fmla="*/ 2147483646 h 414"/>
              <a:gd name="T70" fmla="*/ 2147483646 w 304"/>
              <a:gd name="T71" fmla="*/ 2147483646 h 414"/>
              <a:gd name="T72" fmla="*/ 2147483646 w 304"/>
              <a:gd name="T73" fmla="*/ 2147483646 h 414"/>
              <a:gd name="T74" fmla="*/ 2147483646 w 304"/>
              <a:gd name="T75" fmla="*/ 2147483646 h 414"/>
              <a:gd name="T76" fmla="*/ 2147483646 w 304"/>
              <a:gd name="T77" fmla="*/ 2147483646 h 414"/>
              <a:gd name="T78" fmla="*/ 2147483646 w 304"/>
              <a:gd name="T79" fmla="*/ 2147483646 h 414"/>
              <a:gd name="T80" fmla="*/ 2147483646 w 304"/>
              <a:gd name="T81" fmla="*/ 2147483646 h 414"/>
              <a:gd name="T82" fmla="*/ 2147483646 w 304"/>
              <a:gd name="T83" fmla="*/ 2147483646 h 414"/>
              <a:gd name="T84" fmla="*/ 2147483646 w 304"/>
              <a:gd name="T85" fmla="*/ 2147483646 h 414"/>
              <a:gd name="T86" fmla="*/ 2147483646 w 304"/>
              <a:gd name="T87" fmla="*/ 2147483646 h 414"/>
              <a:gd name="T88" fmla="*/ 2147483646 w 304"/>
              <a:gd name="T89" fmla="*/ 2147483646 h 414"/>
              <a:gd name="T90" fmla="*/ 2147483646 w 304"/>
              <a:gd name="T91" fmla="*/ 2147483646 h 414"/>
              <a:gd name="T92" fmla="*/ 2147483646 w 304"/>
              <a:gd name="T93" fmla="*/ 2147483646 h 414"/>
              <a:gd name="T94" fmla="*/ 2147483646 w 304"/>
              <a:gd name="T95" fmla="*/ 2147483646 h 414"/>
              <a:gd name="T96" fmla="*/ 2147483646 w 304"/>
              <a:gd name="T97" fmla="*/ 2147483646 h 414"/>
              <a:gd name="T98" fmla="*/ 2147483646 w 304"/>
              <a:gd name="T99" fmla="*/ 2147483646 h 414"/>
              <a:gd name="T100" fmla="*/ 2147483646 w 304"/>
              <a:gd name="T101" fmla="*/ 2147483646 h 414"/>
              <a:gd name="T102" fmla="*/ 2147483646 w 304"/>
              <a:gd name="T103" fmla="*/ 2147483646 h 414"/>
              <a:gd name="T104" fmla="*/ 2147483646 w 304"/>
              <a:gd name="T105" fmla="*/ 2147483646 h 414"/>
              <a:gd name="T106" fmla="*/ 2147483646 w 304"/>
              <a:gd name="T107" fmla="*/ 2147483646 h 414"/>
              <a:gd name="T108" fmla="*/ 2147483646 w 304"/>
              <a:gd name="T109" fmla="*/ 2147483646 h 414"/>
              <a:gd name="T110" fmla="*/ 2147483646 w 304"/>
              <a:gd name="T111" fmla="*/ 2147483646 h 414"/>
              <a:gd name="T112" fmla="*/ 2147483646 w 304"/>
              <a:gd name="T113" fmla="*/ 2147483646 h 414"/>
              <a:gd name="T114" fmla="*/ 2147483646 w 304"/>
              <a:gd name="T115" fmla="*/ 2147483646 h 414"/>
              <a:gd name="T116" fmla="*/ 2147483646 w 304"/>
              <a:gd name="T117" fmla="*/ 2147483646 h 4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04" h="414">
                <a:moveTo>
                  <a:pt x="240" y="16"/>
                </a:moveTo>
                <a:lnTo>
                  <a:pt x="238" y="16"/>
                </a:lnTo>
                <a:lnTo>
                  <a:pt x="220" y="0"/>
                </a:lnTo>
                <a:lnTo>
                  <a:pt x="212" y="6"/>
                </a:lnTo>
                <a:lnTo>
                  <a:pt x="206" y="16"/>
                </a:lnTo>
                <a:lnTo>
                  <a:pt x="200" y="24"/>
                </a:lnTo>
                <a:lnTo>
                  <a:pt x="192" y="28"/>
                </a:lnTo>
                <a:lnTo>
                  <a:pt x="184" y="32"/>
                </a:lnTo>
                <a:lnTo>
                  <a:pt x="180" y="34"/>
                </a:lnTo>
                <a:lnTo>
                  <a:pt x="176" y="32"/>
                </a:lnTo>
                <a:lnTo>
                  <a:pt x="174" y="28"/>
                </a:lnTo>
                <a:lnTo>
                  <a:pt x="174" y="22"/>
                </a:lnTo>
                <a:lnTo>
                  <a:pt x="180" y="4"/>
                </a:lnTo>
                <a:lnTo>
                  <a:pt x="152" y="22"/>
                </a:lnTo>
                <a:lnTo>
                  <a:pt x="152" y="24"/>
                </a:lnTo>
                <a:lnTo>
                  <a:pt x="128" y="24"/>
                </a:lnTo>
                <a:lnTo>
                  <a:pt x="108" y="34"/>
                </a:lnTo>
                <a:lnTo>
                  <a:pt x="108" y="36"/>
                </a:lnTo>
                <a:lnTo>
                  <a:pt x="84" y="36"/>
                </a:lnTo>
                <a:lnTo>
                  <a:pt x="72" y="42"/>
                </a:lnTo>
                <a:lnTo>
                  <a:pt x="68" y="54"/>
                </a:lnTo>
                <a:lnTo>
                  <a:pt x="66" y="56"/>
                </a:lnTo>
                <a:lnTo>
                  <a:pt x="40" y="56"/>
                </a:lnTo>
                <a:lnTo>
                  <a:pt x="34" y="56"/>
                </a:lnTo>
                <a:lnTo>
                  <a:pt x="28" y="62"/>
                </a:lnTo>
                <a:lnTo>
                  <a:pt x="8" y="80"/>
                </a:lnTo>
                <a:lnTo>
                  <a:pt x="16" y="84"/>
                </a:lnTo>
                <a:lnTo>
                  <a:pt x="20" y="88"/>
                </a:lnTo>
                <a:lnTo>
                  <a:pt x="22" y="94"/>
                </a:lnTo>
                <a:lnTo>
                  <a:pt x="22" y="92"/>
                </a:lnTo>
                <a:lnTo>
                  <a:pt x="34" y="138"/>
                </a:lnTo>
                <a:lnTo>
                  <a:pt x="34" y="140"/>
                </a:lnTo>
                <a:lnTo>
                  <a:pt x="34" y="144"/>
                </a:lnTo>
                <a:lnTo>
                  <a:pt x="32" y="144"/>
                </a:lnTo>
                <a:lnTo>
                  <a:pt x="0" y="188"/>
                </a:lnTo>
                <a:lnTo>
                  <a:pt x="0" y="200"/>
                </a:lnTo>
                <a:lnTo>
                  <a:pt x="8" y="196"/>
                </a:lnTo>
                <a:lnTo>
                  <a:pt x="12" y="196"/>
                </a:lnTo>
                <a:lnTo>
                  <a:pt x="16" y="198"/>
                </a:lnTo>
                <a:lnTo>
                  <a:pt x="18" y="202"/>
                </a:lnTo>
                <a:lnTo>
                  <a:pt x="16" y="214"/>
                </a:lnTo>
                <a:lnTo>
                  <a:pt x="16" y="226"/>
                </a:lnTo>
                <a:lnTo>
                  <a:pt x="18" y="238"/>
                </a:lnTo>
                <a:lnTo>
                  <a:pt x="20" y="250"/>
                </a:lnTo>
                <a:lnTo>
                  <a:pt x="24" y="262"/>
                </a:lnTo>
                <a:lnTo>
                  <a:pt x="36" y="274"/>
                </a:lnTo>
                <a:lnTo>
                  <a:pt x="40" y="280"/>
                </a:lnTo>
                <a:lnTo>
                  <a:pt x="40" y="286"/>
                </a:lnTo>
                <a:lnTo>
                  <a:pt x="36" y="294"/>
                </a:lnTo>
                <a:lnTo>
                  <a:pt x="42" y="304"/>
                </a:lnTo>
                <a:lnTo>
                  <a:pt x="44" y="310"/>
                </a:lnTo>
                <a:lnTo>
                  <a:pt x="44" y="320"/>
                </a:lnTo>
                <a:lnTo>
                  <a:pt x="40" y="330"/>
                </a:lnTo>
                <a:lnTo>
                  <a:pt x="34" y="344"/>
                </a:lnTo>
                <a:lnTo>
                  <a:pt x="44" y="362"/>
                </a:lnTo>
                <a:lnTo>
                  <a:pt x="46" y="366"/>
                </a:lnTo>
                <a:lnTo>
                  <a:pt x="52" y="362"/>
                </a:lnTo>
                <a:lnTo>
                  <a:pt x="60" y="356"/>
                </a:lnTo>
                <a:lnTo>
                  <a:pt x="66" y="352"/>
                </a:lnTo>
                <a:lnTo>
                  <a:pt x="72" y="352"/>
                </a:lnTo>
                <a:lnTo>
                  <a:pt x="78" y="352"/>
                </a:lnTo>
                <a:lnTo>
                  <a:pt x="84" y="356"/>
                </a:lnTo>
                <a:lnTo>
                  <a:pt x="86" y="362"/>
                </a:lnTo>
                <a:lnTo>
                  <a:pt x="86" y="366"/>
                </a:lnTo>
                <a:lnTo>
                  <a:pt x="82" y="374"/>
                </a:lnTo>
                <a:lnTo>
                  <a:pt x="66" y="392"/>
                </a:lnTo>
                <a:lnTo>
                  <a:pt x="56" y="406"/>
                </a:lnTo>
                <a:lnTo>
                  <a:pt x="60" y="414"/>
                </a:lnTo>
                <a:lnTo>
                  <a:pt x="72" y="408"/>
                </a:lnTo>
                <a:lnTo>
                  <a:pt x="76" y="406"/>
                </a:lnTo>
                <a:lnTo>
                  <a:pt x="80" y="406"/>
                </a:lnTo>
                <a:lnTo>
                  <a:pt x="94" y="402"/>
                </a:lnTo>
                <a:lnTo>
                  <a:pt x="120" y="390"/>
                </a:lnTo>
                <a:lnTo>
                  <a:pt x="126" y="388"/>
                </a:lnTo>
                <a:lnTo>
                  <a:pt x="134" y="390"/>
                </a:lnTo>
                <a:lnTo>
                  <a:pt x="142" y="394"/>
                </a:lnTo>
                <a:lnTo>
                  <a:pt x="150" y="402"/>
                </a:lnTo>
                <a:lnTo>
                  <a:pt x="154" y="400"/>
                </a:lnTo>
                <a:lnTo>
                  <a:pt x="154" y="390"/>
                </a:lnTo>
                <a:lnTo>
                  <a:pt x="152" y="388"/>
                </a:lnTo>
                <a:lnTo>
                  <a:pt x="152" y="384"/>
                </a:lnTo>
                <a:lnTo>
                  <a:pt x="154" y="380"/>
                </a:lnTo>
                <a:lnTo>
                  <a:pt x="150" y="366"/>
                </a:lnTo>
                <a:lnTo>
                  <a:pt x="150" y="362"/>
                </a:lnTo>
                <a:lnTo>
                  <a:pt x="150" y="358"/>
                </a:lnTo>
                <a:lnTo>
                  <a:pt x="158" y="352"/>
                </a:lnTo>
                <a:lnTo>
                  <a:pt x="166" y="346"/>
                </a:lnTo>
                <a:lnTo>
                  <a:pt x="162" y="336"/>
                </a:lnTo>
                <a:lnTo>
                  <a:pt x="162" y="334"/>
                </a:lnTo>
                <a:lnTo>
                  <a:pt x="166" y="328"/>
                </a:lnTo>
                <a:lnTo>
                  <a:pt x="164" y="324"/>
                </a:lnTo>
                <a:lnTo>
                  <a:pt x="164" y="320"/>
                </a:lnTo>
                <a:lnTo>
                  <a:pt x="164" y="316"/>
                </a:lnTo>
                <a:lnTo>
                  <a:pt x="170" y="308"/>
                </a:lnTo>
                <a:lnTo>
                  <a:pt x="180" y="300"/>
                </a:lnTo>
                <a:lnTo>
                  <a:pt x="178" y="298"/>
                </a:lnTo>
                <a:lnTo>
                  <a:pt x="176" y="296"/>
                </a:lnTo>
                <a:lnTo>
                  <a:pt x="186" y="292"/>
                </a:lnTo>
                <a:lnTo>
                  <a:pt x="186" y="278"/>
                </a:lnTo>
                <a:lnTo>
                  <a:pt x="186" y="274"/>
                </a:lnTo>
                <a:lnTo>
                  <a:pt x="190" y="270"/>
                </a:lnTo>
                <a:lnTo>
                  <a:pt x="194" y="266"/>
                </a:lnTo>
                <a:lnTo>
                  <a:pt x="200" y="260"/>
                </a:lnTo>
                <a:lnTo>
                  <a:pt x="206" y="256"/>
                </a:lnTo>
                <a:lnTo>
                  <a:pt x="194" y="242"/>
                </a:lnTo>
                <a:lnTo>
                  <a:pt x="192" y="238"/>
                </a:lnTo>
                <a:lnTo>
                  <a:pt x="192" y="232"/>
                </a:lnTo>
                <a:lnTo>
                  <a:pt x="194" y="228"/>
                </a:lnTo>
                <a:lnTo>
                  <a:pt x="198" y="222"/>
                </a:lnTo>
                <a:lnTo>
                  <a:pt x="198" y="220"/>
                </a:lnTo>
                <a:lnTo>
                  <a:pt x="224" y="200"/>
                </a:lnTo>
                <a:lnTo>
                  <a:pt x="224" y="194"/>
                </a:lnTo>
                <a:lnTo>
                  <a:pt x="222" y="192"/>
                </a:lnTo>
                <a:lnTo>
                  <a:pt x="220" y="186"/>
                </a:lnTo>
                <a:lnTo>
                  <a:pt x="220" y="178"/>
                </a:lnTo>
                <a:lnTo>
                  <a:pt x="220" y="170"/>
                </a:lnTo>
                <a:lnTo>
                  <a:pt x="224" y="156"/>
                </a:lnTo>
                <a:lnTo>
                  <a:pt x="230" y="146"/>
                </a:lnTo>
                <a:lnTo>
                  <a:pt x="238" y="138"/>
                </a:lnTo>
                <a:lnTo>
                  <a:pt x="250" y="136"/>
                </a:lnTo>
                <a:lnTo>
                  <a:pt x="252" y="136"/>
                </a:lnTo>
                <a:lnTo>
                  <a:pt x="262" y="140"/>
                </a:lnTo>
                <a:lnTo>
                  <a:pt x="272" y="140"/>
                </a:lnTo>
                <a:lnTo>
                  <a:pt x="284" y="128"/>
                </a:lnTo>
                <a:lnTo>
                  <a:pt x="296" y="120"/>
                </a:lnTo>
                <a:lnTo>
                  <a:pt x="296" y="108"/>
                </a:lnTo>
                <a:lnTo>
                  <a:pt x="296" y="106"/>
                </a:lnTo>
                <a:lnTo>
                  <a:pt x="296" y="104"/>
                </a:lnTo>
                <a:lnTo>
                  <a:pt x="300" y="102"/>
                </a:lnTo>
                <a:lnTo>
                  <a:pt x="304" y="98"/>
                </a:lnTo>
                <a:lnTo>
                  <a:pt x="304" y="96"/>
                </a:lnTo>
                <a:lnTo>
                  <a:pt x="296" y="84"/>
                </a:lnTo>
                <a:lnTo>
                  <a:pt x="286" y="68"/>
                </a:lnTo>
                <a:lnTo>
                  <a:pt x="276" y="52"/>
                </a:lnTo>
                <a:lnTo>
                  <a:pt x="274" y="46"/>
                </a:lnTo>
                <a:lnTo>
                  <a:pt x="274" y="40"/>
                </a:lnTo>
                <a:lnTo>
                  <a:pt x="276" y="34"/>
                </a:lnTo>
                <a:lnTo>
                  <a:pt x="280" y="28"/>
                </a:lnTo>
                <a:lnTo>
                  <a:pt x="264" y="20"/>
                </a:lnTo>
                <a:lnTo>
                  <a:pt x="240" y="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福建"/>
          <p:cNvSpPr/>
          <p:nvPr/>
        </p:nvSpPr>
        <p:spPr bwMode="auto">
          <a:xfrm>
            <a:off x="4970307" y="4368233"/>
            <a:ext cx="517201" cy="630211"/>
          </a:xfrm>
          <a:custGeom>
            <a:avLst/>
            <a:gdLst>
              <a:gd name="T0" fmla="*/ 2147483646 w 282"/>
              <a:gd name="T1" fmla="*/ 2147483646 h 344"/>
              <a:gd name="T2" fmla="*/ 2147483646 w 282"/>
              <a:gd name="T3" fmla="*/ 2147483646 h 344"/>
              <a:gd name="T4" fmla="*/ 2147483646 w 282"/>
              <a:gd name="T5" fmla="*/ 2147483646 h 344"/>
              <a:gd name="T6" fmla="*/ 2147483646 w 282"/>
              <a:gd name="T7" fmla="*/ 2147483646 h 344"/>
              <a:gd name="T8" fmla="*/ 2147483646 w 282"/>
              <a:gd name="T9" fmla="*/ 2147483646 h 344"/>
              <a:gd name="T10" fmla="*/ 2147483646 w 282"/>
              <a:gd name="T11" fmla="*/ 2147483646 h 344"/>
              <a:gd name="T12" fmla="*/ 2147483646 w 282"/>
              <a:gd name="T13" fmla="*/ 2147483646 h 344"/>
              <a:gd name="T14" fmla="*/ 2147483646 w 282"/>
              <a:gd name="T15" fmla="*/ 2147483646 h 344"/>
              <a:gd name="T16" fmla="*/ 2147483646 w 282"/>
              <a:gd name="T17" fmla="*/ 2147483646 h 344"/>
              <a:gd name="T18" fmla="*/ 2147483646 w 282"/>
              <a:gd name="T19" fmla="*/ 2147483646 h 344"/>
              <a:gd name="T20" fmla="*/ 2147483646 w 282"/>
              <a:gd name="T21" fmla="*/ 2147483646 h 344"/>
              <a:gd name="T22" fmla="*/ 2147483646 w 282"/>
              <a:gd name="T23" fmla="*/ 2147483646 h 344"/>
              <a:gd name="T24" fmla="*/ 2147483646 w 282"/>
              <a:gd name="T25" fmla="*/ 2147483646 h 344"/>
              <a:gd name="T26" fmla="*/ 2147483646 w 282"/>
              <a:gd name="T27" fmla="*/ 2147483646 h 344"/>
              <a:gd name="T28" fmla="*/ 2147483646 w 282"/>
              <a:gd name="T29" fmla="*/ 2147483646 h 344"/>
              <a:gd name="T30" fmla="*/ 2147483646 w 282"/>
              <a:gd name="T31" fmla="*/ 2147483646 h 344"/>
              <a:gd name="T32" fmla="*/ 2147483646 w 282"/>
              <a:gd name="T33" fmla="*/ 2147483646 h 344"/>
              <a:gd name="T34" fmla="*/ 0 w 282"/>
              <a:gd name="T35" fmla="*/ 2147483646 h 344"/>
              <a:gd name="T36" fmla="*/ 2147483646 w 282"/>
              <a:gd name="T37" fmla="*/ 2147483646 h 344"/>
              <a:gd name="T38" fmla="*/ 2147483646 w 282"/>
              <a:gd name="T39" fmla="*/ 2147483646 h 344"/>
              <a:gd name="T40" fmla="*/ 2147483646 w 282"/>
              <a:gd name="T41" fmla="*/ 2147483646 h 344"/>
              <a:gd name="T42" fmla="*/ 2147483646 w 282"/>
              <a:gd name="T43" fmla="*/ 2147483646 h 344"/>
              <a:gd name="T44" fmla="*/ 2147483646 w 282"/>
              <a:gd name="T45" fmla="*/ 2147483646 h 344"/>
              <a:gd name="T46" fmla="*/ 2147483646 w 282"/>
              <a:gd name="T47" fmla="*/ 2147483646 h 344"/>
              <a:gd name="T48" fmla="*/ 2147483646 w 282"/>
              <a:gd name="T49" fmla="*/ 2147483646 h 344"/>
              <a:gd name="T50" fmla="*/ 2147483646 w 282"/>
              <a:gd name="T51" fmla="*/ 2147483646 h 344"/>
              <a:gd name="T52" fmla="*/ 2147483646 w 282"/>
              <a:gd name="T53" fmla="*/ 2147483646 h 344"/>
              <a:gd name="T54" fmla="*/ 2147483646 w 282"/>
              <a:gd name="T55" fmla="*/ 2147483646 h 344"/>
              <a:gd name="T56" fmla="*/ 2147483646 w 282"/>
              <a:gd name="T57" fmla="*/ 2147483646 h 344"/>
              <a:gd name="T58" fmla="*/ 2147483646 w 282"/>
              <a:gd name="T59" fmla="*/ 2147483646 h 344"/>
              <a:gd name="T60" fmla="*/ 2147483646 w 282"/>
              <a:gd name="T61" fmla="*/ 2147483646 h 344"/>
              <a:gd name="T62" fmla="*/ 2147483646 w 282"/>
              <a:gd name="T63" fmla="*/ 2147483646 h 344"/>
              <a:gd name="T64" fmla="*/ 2147483646 w 282"/>
              <a:gd name="T65" fmla="*/ 2147483646 h 344"/>
              <a:gd name="T66" fmla="*/ 2147483646 w 282"/>
              <a:gd name="T67" fmla="*/ 2147483646 h 344"/>
              <a:gd name="T68" fmla="*/ 2147483646 w 282"/>
              <a:gd name="T69" fmla="*/ 2147483646 h 344"/>
              <a:gd name="T70" fmla="*/ 2147483646 w 282"/>
              <a:gd name="T71" fmla="*/ 2147483646 h 344"/>
              <a:gd name="T72" fmla="*/ 2147483646 w 282"/>
              <a:gd name="T73" fmla="*/ 2147483646 h 344"/>
              <a:gd name="T74" fmla="*/ 2147483646 w 282"/>
              <a:gd name="T75" fmla="*/ 2147483646 h 344"/>
              <a:gd name="T76" fmla="*/ 2147483646 w 282"/>
              <a:gd name="T77" fmla="*/ 2147483646 h 344"/>
              <a:gd name="T78" fmla="*/ 2147483646 w 282"/>
              <a:gd name="T79" fmla="*/ 2147483646 h 344"/>
              <a:gd name="T80" fmla="*/ 2147483646 w 282"/>
              <a:gd name="T81" fmla="*/ 2147483646 h 344"/>
              <a:gd name="T82" fmla="*/ 2147483646 w 282"/>
              <a:gd name="T83" fmla="*/ 2147483646 h 344"/>
              <a:gd name="T84" fmla="*/ 2147483646 w 282"/>
              <a:gd name="T85" fmla="*/ 2147483646 h 344"/>
              <a:gd name="T86" fmla="*/ 2147483646 w 282"/>
              <a:gd name="T87" fmla="*/ 2147483646 h 344"/>
              <a:gd name="T88" fmla="*/ 2147483646 w 282"/>
              <a:gd name="T89" fmla="*/ 2147483646 h 344"/>
              <a:gd name="T90" fmla="*/ 2147483646 w 282"/>
              <a:gd name="T91" fmla="*/ 2147483646 h 344"/>
              <a:gd name="T92" fmla="*/ 2147483646 w 282"/>
              <a:gd name="T93" fmla="*/ 2147483646 h 344"/>
              <a:gd name="T94" fmla="*/ 2147483646 w 282"/>
              <a:gd name="T95" fmla="*/ 2147483646 h 344"/>
              <a:gd name="T96" fmla="*/ 2147483646 w 282"/>
              <a:gd name="T97" fmla="*/ 2147483646 h 344"/>
              <a:gd name="T98" fmla="*/ 2147483646 w 282"/>
              <a:gd name="T99" fmla="*/ 2147483646 h 344"/>
              <a:gd name="T100" fmla="*/ 2147483646 w 282"/>
              <a:gd name="T101" fmla="*/ 2147483646 h 344"/>
              <a:gd name="T102" fmla="*/ 2147483646 w 282"/>
              <a:gd name="T103" fmla="*/ 0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2" h="344">
                <a:moveTo>
                  <a:pt x="146" y="14"/>
                </a:moveTo>
                <a:lnTo>
                  <a:pt x="146" y="14"/>
                </a:lnTo>
                <a:lnTo>
                  <a:pt x="132" y="24"/>
                </a:lnTo>
                <a:lnTo>
                  <a:pt x="120" y="38"/>
                </a:lnTo>
                <a:lnTo>
                  <a:pt x="118" y="38"/>
                </a:lnTo>
                <a:lnTo>
                  <a:pt x="118" y="40"/>
                </a:lnTo>
                <a:lnTo>
                  <a:pt x="102" y="40"/>
                </a:lnTo>
                <a:lnTo>
                  <a:pt x="92" y="34"/>
                </a:lnTo>
                <a:lnTo>
                  <a:pt x="84" y="38"/>
                </a:lnTo>
                <a:lnTo>
                  <a:pt x="78" y="42"/>
                </a:lnTo>
                <a:lnTo>
                  <a:pt x="74" y="50"/>
                </a:lnTo>
                <a:lnTo>
                  <a:pt x="70" y="60"/>
                </a:lnTo>
                <a:lnTo>
                  <a:pt x="70" y="74"/>
                </a:lnTo>
                <a:lnTo>
                  <a:pt x="80" y="66"/>
                </a:lnTo>
                <a:lnTo>
                  <a:pt x="74" y="92"/>
                </a:lnTo>
                <a:lnTo>
                  <a:pt x="74" y="94"/>
                </a:lnTo>
                <a:lnTo>
                  <a:pt x="46" y="116"/>
                </a:lnTo>
                <a:lnTo>
                  <a:pt x="42" y="124"/>
                </a:lnTo>
                <a:lnTo>
                  <a:pt x="42" y="128"/>
                </a:lnTo>
                <a:lnTo>
                  <a:pt x="48" y="134"/>
                </a:lnTo>
                <a:lnTo>
                  <a:pt x="54" y="140"/>
                </a:lnTo>
                <a:lnTo>
                  <a:pt x="56" y="142"/>
                </a:lnTo>
                <a:lnTo>
                  <a:pt x="56" y="146"/>
                </a:lnTo>
                <a:lnTo>
                  <a:pt x="56" y="148"/>
                </a:lnTo>
                <a:lnTo>
                  <a:pt x="54" y="152"/>
                </a:lnTo>
                <a:lnTo>
                  <a:pt x="36" y="166"/>
                </a:lnTo>
                <a:lnTo>
                  <a:pt x="38" y="174"/>
                </a:lnTo>
                <a:lnTo>
                  <a:pt x="36" y="184"/>
                </a:lnTo>
                <a:lnTo>
                  <a:pt x="36" y="186"/>
                </a:lnTo>
                <a:lnTo>
                  <a:pt x="30" y="190"/>
                </a:lnTo>
                <a:lnTo>
                  <a:pt x="28" y="194"/>
                </a:lnTo>
                <a:lnTo>
                  <a:pt x="24" y="200"/>
                </a:lnTo>
                <a:lnTo>
                  <a:pt x="14" y="208"/>
                </a:lnTo>
                <a:lnTo>
                  <a:pt x="14" y="210"/>
                </a:lnTo>
                <a:lnTo>
                  <a:pt x="16" y="216"/>
                </a:lnTo>
                <a:lnTo>
                  <a:pt x="14" y="226"/>
                </a:lnTo>
                <a:lnTo>
                  <a:pt x="16" y="236"/>
                </a:lnTo>
                <a:lnTo>
                  <a:pt x="16" y="238"/>
                </a:lnTo>
                <a:lnTo>
                  <a:pt x="14" y="242"/>
                </a:lnTo>
                <a:lnTo>
                  <a:pt x="6" y="250"/>
                </a:lnTo>
                <a:lnTo>
                  <a:pt x="4" y="250"/>
                </a:lnTo>
                <a:lnTo>
                  <a:pt x="0" y="252"/>
                </a:lnTo>
                <a:lnTo>
                  <a:pt x="0" y="254"/>
                </a:lnTo>
                <a:lnTo>
                  <a:pt x="6" y="272"/>
                </a:lnTo>
                <a:lnTo>
                  <a:pt x="28" y="272"/>
                </a:lnTo>
                <a:lnTo>
                  <a:pt x="50" y="272"/>
                </a:lnTo>
                <a:lnTo>
                  <a:pt x="52" y="272"/>
                </a:lnTo>
                <a:lnTo>
                  <a:pt x="52" y="274"/>
                </a:lnTo>
                <a:lnTo>
                  <a:pt x="70" y="290"/>
                </a:lnTo>
                <a:lnTo>
                  <a:pt x="70" y="292"/>
                </a:lnTo>
                <a:lnTo>
                  <a:pt x="82" y="322"/>
                </a:lnTo>
                <a:lnTo>
                  <a:pt x="102" y="342"/>
                </a:lnTo>
                <a:lnTo>
                  <a:pt x="112" y="344"/>
                </a:lnTo>
                <a:lnTo>
                  <a:pt x="112" y="320"/>
                </a:lnTo>
                <a:lnTo>
                  <a:pt x="132" y="340"/>
                </a:lnTo>
                <a:lnTo>
                  <a:pt x="136" y="336"/>
                </a:lnTo>
                <a:lnTo>
                  <a:pt x="150" y="306"/>
                </a:lnTo>
                <a:lnTo>
                  <a:pt x="152" y="290"/>
                </a:lnTo>
                <a:lnTo>
                  <a:pt x="154" y="290"/>
                </a:lnTo>
                <a:lnTo>
                  <a:pt x="156" y="290"/>
                </a:lnTo>
                <a:lnTo>
                  <a:pt x="172" y="292"/>
                </a:lnTo>
                <a:lnTo>
                  <a:pt x="170" y="280"/>
                </a:lnTo>
                <a:lnTo>
                  <a:pt x="170" y="278"/>
                </a:lnTo>
                <a:lnTo>
                  <a:pt x="170" y="276"/>
                </a:lnTo>
                <a:lnTo>
                  <a:pt x="174" y="276"/>
                </a:lnTo>
                <a:lnTo>
                  <a:pt x="194" y="276"/>
                </a:lnTo>
                <a:lnTo>
                  <a:pt x="200" y="270"/>
                </a:lnTo>
                <a:lnTo>
                  <a:pt x="204" y="262"/>
                </a:lnTo>
                <a:lnTo>
                  <a:pt x="208" y="256"/>
                </a:lnTo>
                <a:lnTo>
                  <a:pt x="208" y="250"/>
                </a:lnTo>
                <a:lnTo>
                  <a:pt x="206" y="222"/>
                </a:lnTo>
                <a:lnTo>
                  <a:pt x="222" y="226"/>
                </a:lnTo>
                <a:lnTo>
                  <a:pt x="228" y="218"/>
                </a:lnTo>
                <a:lnTo>
                  <a:pt x="220" y="210"/>
                </a:lnTo>
                <a:lnTo>
                  <a:pt x="218" y="208"/>
                </a:lnTo>
                <a:lnTo>
                  <a:pt x="234" y="192"/>
                </a:lnTo>
                <a:lnTo>
                  <a:pt x="234" y="194"/>
                </a:lnTo>
                <a:lnTo>
                  <a:pt x="236" y="194"/>
                </a:lnTo>
                <a:lnTo>
                  <a:pt x="246" y="198"/>
                </a:lnTo>
                <a:lnTo>
                  <a:pt x="246" y="196"/>
                </a:lnTo>
                <a:lnTo>
                  <a:pt x="238" y="182"/>
                </a:lnTo>
                <a:lnTo>
                  <a:pt x="242" y="180"/>
                </a:lnTo>
                <a:lnTo>
                  <a:pt x="246" y="178"/>
                </a:lnTo>
                <a:lnTo>
                  <a:pt x="244" y="172"/>
                </a:lnTo>
                <a:lnTo>
                  <a:pt x="236" y="156"/>
                </a:lnTo>
                <a:lnTo>
                  <a:pt x="238" y="156"/>
                </a:lnTo>
                <a:lnTo>
                  <a:pt x="238" y="154"/>
                </a:lnTo>
                <a:lnTo>
                  <a:pt x="260" y="142"/>
                </a:lnTo>
                <a:lnTo>
                  <a:pt x="262" y="134"/>
                </a:lnTo>
                <a:lnTo>
                  <a:pt x="240" y="120"/>
                </a:lnTo>
                <a:lnTo>
                  <a:pt x="236" y="116"/>
                </a:lnTo>
                <a:lnTo>
                  <a:pt x="234" y="112"/>
                </a:lnTo>
                <a:lnTo>
                  <a:pt x="236" y="108"/>
                </a:lnTo>
                <a:lnTo>
                  <a:pt x="242" y="108"/>
                </a:lnTo>
                <a:lnTo>
                  <a:pt x="266" y="112"/>
                </a:lnTo>
                <a:lnTo>
                  <a:pt x="266" y="98"/>
                </a:lnTo>
                <a:lnTo>
                  <a:pt x="266" y="96"/>
                </a:lnTo>
                <a:lnTo>
                  <a:pt x="278" y="84"/>
                </a:lnTo>
                <a:lnTo>
                  <a:pt x="282" y="74"/>
                </a:lnTo>
                <a:lnTo>
                  <a:pt x="276" y="72"/>
                </a:lnTo>
                <a:lnTo>
                  <a:pt x="270" y="66"/>
                </a:lnTo>
                <a:lnTo>
                  <a:pt x="270" y="64"/>
                </a:lnTo>
                <a:lnTo>
                  <a:pt x="270" y="60"/>
                </a:lnTo>
                <a:lnTo>
                  <a:pt x="270" y="58"/>
                </a:lnTo>
                <a:lnTo>
                  <a:pt x="268" y="58"/>
                </a:lnTo>
                <a:lnTo>
                  <a:pt x="266" y="58"/>
                </a:lnTo>
                <a:lnTo>
                  <a:pt x="262" y="62"/>
                </a:lnTo>
                <a:lnTo>
                  <a:pt x="256" y="64"/>
                </a:lnTo>
                <a:lnTo>
                  <a:pt x="250" y="62"/>
                </a:lnTo>
                <a:lnTo>
                  <a:pt x="244" y="62"/>
                </a:lnTo>
                <a:lnTo>
                  <a:pt x="234" y="54"/>
                </a:lnTo>
                <a:lnTo>
                  <a:pt x="226" y="42"/>
                </a:lnTo>
                <a:lnTo>
                  <a:pt x="226" y="44"/>
                </a:lnTo>
                <a:lnTo>
                  <a:pt x="222" y="50"/>
                </a:lnTo>
                <a:lnTo>
                  <a:pt x="216" y="58"/>
                </a:lnTo>
                <a:lnTo>
                  <a:pt x="208" y="60"/>
                </a:lnTo>
                <a:lnTo>
                  <a:pt x="200" y="62"/>
                </a:lnTo>
                <a:lnTo>
                  <a:pt x="194" y="62"/>
                </a:lnTo>
                <a:lnTo>
                  <a:pt x="186" y="60"/>
                </a:lnTo>
                <a:lnTo>
                  <a:pt x="182" y="58"/>
                </a:lnTo>
                <a:lnTo>
                  <a:pt x="178" y="54"/>
                </a:lnTo>
                <a:lnTo>
                  <a:pt x="174" y="46"/>
                </a:lnTo>
                <a:lnTo>
                  <a:pt x="170" y="30"/>
                </a:lnTo>
                <a:lnTo>
                  <a:pt x="166" y="12"/>
                </a:lnTo>
                <a:lnTo>
                  <a:pt x="164" y="6"/>
                </a:lnTo>
                <a:lnTo>
                  <a:pt x="160" y="2"/>
                </a:lnTo>
                <a:lnTo>
                  <a:pt x="154" y="0"/>
                </a:lnTo>
                <a:lnTo>
                  <a:pt x="146" y="0"/>
                </a:lnTo>
                <a:lnTo>
                  <a:pt x="148" y="14"/>
                </a:lnTo>
                <a:lnTo>
                  <a:pt x="146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浙江"/>
          <p:cNvSpPr/>
          <p:nvPr/>
        </p:nvSpPr>
        <p:spPr bwMode="auto">
          <a:xfrm>
            <a:off x="5201397" y="3968856"/>
            <a:ext cx="443838" cy="512962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安徽"/>
          <p:cNvSpPr/>
          <p:nvPr/>
        </p:nvSpPr>
        <p:spPr bwMode="auto">
          <a:xfrm>
            <a:off x="4768562" y="3525509"/>
            <a:ext cx="561218" cy="685171"/>
          </a:xfrm>
          <a:custGeom>
            <a:avLst/>
            <a:gdLst>
              <a:gd name="T0" fmla="*/ 2147483646 w 306"/>
              <a:gd name="T1" fmla="*/ 2147483646 h 374"/>
              <a:gd name="T2" fmla="*/ 2147483646 w 306"/>
              <a:gd name="T3" fmla="*/ 2147483646 h 374"/>
              <a:gd name="T4" fmla="*/ 2147483646 w 306"/>
              <a:gd name="T5" fmla="*/ 2147483646 h 374"/>
              <a:gd name="T6" fmla="*/ 2147483646 w 306"/>
              <a:gd name="T7" fmla="*/ 2147483646 h 374"/>
              <a:gd name="T8" fmla="*/ 2147483646 w 306"/>
              <a:gd name="T9" fmla="*/ 2147483646 h 374"/>
              <a:gd name="T10" fmla="*/ 2147483646 w 306"/>
              <a:gd name="T11" fmla="*/ 2147483646 h 374"/>
              <a:gd name="T12" fmla="*/ 2147483646 w 306"/>
              <a:gd name="T13" fmla="*/ 2147483646 h 374"/>
              <a:gd name="T14" fmla="*/ 2147483646 w 306"/>
              <a:gd name="T15" fmla="*/ 2147483646 h 374"/>
              <a:gd name="T16" fmla="*/ 2147483646 w 306"/>
              <a:gd name="T17" fmla="*/ 2147483646 h 374"/>
              <a:gd name="T18" fmla="*/ 2147483646 w 306"/>
              <a:gd name="T19" fmla="*/ 2147483646 h 374"/>
              <a:gd name="T20" fmla="*/ 2147483646 w 306"/>
              <a:gd name="T21" fmla="*/ 2147483646 h 374"/>
              <a:gd name="T22" fmla="*/ 2147483646 w 306"/>
              <a:gd name="T23" fmla="*/ 2147483646 h 374"/>
              <a:gd name="T24" fmla="*/ 2147483646 w 306"/>
              <a:gd name="T25" fmla="*/ 2147483646 h 374"/>
              <a:gd name="T26" fmla="*/ 2147483646 w 306"/>
              <a:gd name="T27" fmla="*/ 2147483646 h 374"/>
              <a:gd name="T28" fmla="*/ 2147483646 w 306"/>
              <a:gd name="T29" fmla="*/ 2147483646 h 374"/>
              <a:gd name="T30" fmla="*/ 2147483646 w 306"/>
              <a:gd name="T31" fmla="*/ 2147483646 h 374"/>
              <a:gd name="T32" fmla="*/ 2147483646 w 306"/>
              <a:gd name="T33" fmla="*/ 2147483646 h 374"/>
              <a:gd name="T34" fmla="*/ 2147483646 w 306"/>
              <a:gd name="T35" fmla="*/ 2147483646 h 374"/>
              <a:gd name="T36" fmla="*/ 2147483646 w 306"/>
              <a:gd name="T37" fmla="*/ 2147483646 h 374"/>
              <a:gd name="T38" fmla="*/ 2147483646 w 306"/>
              <a:gd name="T39" fmla="*/ 2147483646 h 374"/>
              <a:gd name="T40" fmla="*/ 2147483646 w 306"/>
              <a:gd name="T41" fmla="*/ 2147483646 h 374"/>
              <a:gd name="T42" fmla="*/ 2147483646 w 306"/>
              <a:gd name="T43" fmla="*/ 2147483646 h 374"/>
              <a:gd name="T44" fmla="*/ 2147483646 w 306"/>
              <a:gd name="T45" fmla="*/ 2147483646 h 374"/>
              <a:gd name="T46" fmla="*/ 2147483646 w 306"/>
              <a:gd name="T47" fmla="*/ 2147483646 h 374"/>
              <a:gd name="T48" fmla="*/ 2147483646 w 306"/>
              <a:gd name="T49" fmla="*/ 2147483646 h 374"/>
              <a:gd name="T50" fmla="*/ 2147483646 w 306"/>
              <a:gd name="T51" fmla="*/ 2147483646 h 374"/>
              <a:gd name="T52" fmla="*/ 2147483646 w 306"/>
              <a:gd name="T53" fmla="*/ 2147483646 h 374"/>
              <a:gd name="T54" fmla="*/ 2147483646 w 306"/>
              <a:gd name="T55" fmla="*/ 2147483646 h 374"/>
              <a:gd name="T56" fmla="*/ 2147483646 w 306"/>
              <a:gd name="T57" fmla="*/ 2147483646 h 374"/>
              <a:gd name="T58" fmla="*/ 2147483646 w 306"/>
              <a:gd name="T59" fmla="*/ 2147483646 h 374"/>
              <a:gd name="T60" fmla="*/ 2147483646 w 306"/>
              <a:gd name="T61" fmla="*/ 2147483646 h 374"/>
              <a:gd name="T62" fmla="*/ 2147483646 w 306"/>
              <a:gd name="T63" fmla="*/ 2147483646 h 374"/>
              <a:gd name="T64" fmla="*/ 2147483646 w 306"/>
              <a:gd name="T65" fmla="*/ 2147483646 h 374"/>
              <a:gd name="T66" fmla="*/ 2147483646 w 306"/>
              <a:gd name="T67" fmla="*/ 2147483646 h 374"/>
              <a:gd name="T68" fmla="*/ 2147483646 w 306"/>
              <a:gd name="T69" fmla="*/ 2147483646 h 374"/>
              <a:gd name="T70" fmla="*/ 2147483646 w 306"/>
              <a:gd name="T71" fmla="*/ 2147483646 h 374"/>
              <a:gd name="T72" fmla="*/ 2147483646 w 306"/>
              <a:gd name="T73" fmla="*/ 2147483646 h 374"/>
              <a:gd name="T74" fmla="*/ 2147483646 w 306"/>
              <a:gd name="T75" fmla="*/ 2147483646 h 374"/>
              <a:gd name="T76" fmla="*/ 2147483646 w 306"/>
              <a:gd name="T77" fmla="*/ 2147483646 h 374"/>
              <a:gd name="T78" fmla="*/ 2147483646 w 306"/>
              <a:gd name="T79" fmla="*/ 2147483646 h 374"/>
              <a:gd name="T80" fmla="*/ 2147483646 w 306"/>
              <a:gd name="T81" fmla="*/ 2147483646 h 374"/>
              <a:gd name="T82" fmla="*/ 2147483646 w 306"/>
              <a:gd name="T83" fmla="*/ 2147483646 h 374"/>
              <a:gd name="T84" fmla="*/ 2147483646 w 306"/>
              <a:gd name="T85" fmla="*/ 2147483646 h 374"/>
              <a:gd name="T86" fmla="*/ 2147483646 w 306"/>
              <a:gd name="T87" fmla="*/ 2147483646 h 374"/>
              <a:gd name="T88" fmla="*/ 2147483646 w 306"/>
              <a:gd name="T89" fmla="*/ 2147483646 h 374"/>
              <a:gd name="T90" fmla="*/ 2147483646 w 306"/>
              <a:gd name="T91" fmla="*/ 2147483646 h 374"/>
              <a:gd name="T92" fmla="*/ 2147483646 w 306"/>
              <a:gd name="T93" fmla="*/ 2147483646 h 374"/>
              <a:gd name="T94" fmla="*/ 2147483646 w 306"/>
              <a:gd name="T95" fmla="*/ 2147483646 h 374"/>
              <a:gd name="T96" fmla="*/ 2147483646 w 306"/>
              <a:gd name="T97" fmla="*/ 2147483646 h 374"/>
              <a:gd name="T98" fmla="*/ 2147483646 w 306"/>
              <a:gd name="T99" fmla="*/ 2147483646 h 374"/>
              <a:gd name="T100" fmla="*/ 2147483646 w 306"/>
              <a:gd name="T101" fmla="*/ 2147483646 h 374"/>
              <a:gd name="T102" fmla="*/ 2147483646 w 306"/>
              <a:gd name="T103" fmla="*/ 2147483646 h 374"/>
              <a:gd name="T104" fmla="*/ 2147483646 w 306"/>
              <a:gd name="T105" fmla="*/ 2147483646 h 374"/>
              <a:gd name="T106" fmla="*/ 2147483646 w 306"/>
              <a:gd name="T107" fmla="*/ 2147483646 h 374"/>
              <a:gd name="T108" fmla="*/ 2147483646 w 306"/>
              <a:gd name="T109" fmla="*/ 2147483646 h 374"/>
              <a:gd name="T110" fmla="*/ 2147483646 w 306"/>
              <a:gd name="T111" fmla="*/ 2147483646 h 374"/>
              <a:gd name="T112" fmla="*/ 2147483646 w 306"/>
              <a:gd name="T113" fmla="*/ 2147483646 h 374"/>
              <a:gd name="T114" fmla="*/ 2147483646 w 306"/>
              <a:gd name="T115" fmla="*/ 2147483646 h 37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74">
                <a:moveTo>
                  <a:pt x="192" y="106"/>
                </a:moveTo>
                <a:lnTo>
                  <a:pt x="192" y="106"/>
                </a:lnTo>
                <a:lnTo>
                  <a:pt x="186" y="86"/>
                </a:lnTo>
                <a:lnTo>
                  <a:pt x="180" y="70"/>
                </a:lnTo>
                <a:lnTo>
                  <a:pt x="174" y="60"/>
                </a:lnTo>
                <a:lnTo>
                  <a:pt x="170" y="56"/>
                </a:lnTo>
                <a:lnTo>
                  <a:pt x="142" y="46"/>
                </a:lnTo>
                <a:lnTo>
                  <a:pt x="122" y="40"/>
                </a:lnTo>
                <a:lnTo>
                  <a:pt x="110" y="34"/>
                </a:lnTo>
                <a:lnTo>
                  <a:pt x="104" y="30"/>
                </a:lnTo>
                <a:lnTo>
                  <a:pt x="96" y="22"/>
                </a:lnTo>
                <a:lnTo>
                  <a:pt x="80" y="0"/>
                </a:lnTo>
                <a:lnTo>
                  <a:pt x="74" y="0"/>
                </a:lnTo>
                <a:lnTo>
                  <a:pt x="76" y="2"/>
                </a:lnTo>
                <a:lnTo>
                  <a:pt x="82" y="14"/>
                </a:lnTo>
                <a:lnTo>
                  <a:pt x="96" y="34"/>
                </a:lnTo>
                <a:lnTo>
                  <a:pt x="98" y="36"/>
                </a:lnTo>
                <a:lnTo>
                  <a:pt x="98" y="38"/>
                </a:lnTo>
                <a:lnTo>
                  <a:pt x="86" y="60"/>
                </a:lnTo>
                <a:lnTo>
                  <a:pt x="78" y="70"/>
                </a:lnTo>
                <a:lnTo>
                  <a:pt x="74" y="72"/>
                </a:lnTo>
                <a:lnTo>
                  <a:pt x="72" y="72"/>
                </a:lnTo>
                <a:lnTo>
                  <a:pt x="64" y="66"/>
                </a:lnTo>
                <a:lnTo>
                  <a:pt x="52" y="50"/>
                </a:lnTo>
                <a:lnTo>
                  <a:pt x="38" y="46"/>
                </a:lnTo>
                <a:lnTo>
                  <a:pt x="40" y="54"/>
                </a:lnTo>
                <a:lnTo>
                  <a:pt x="46" y="70"/>
                </a:lnTo>
                <a:lnTo>
                  <a:pt x="46" y="72"/>
                </a:lnTo>
                <a:lnTo>
                  <a:pt x="46" y="74"/>
                </a:lnTo>
                <a:lnTo>
                  <a:pt x="44" y="82"/>
                </a:lnTo>
                <a:lnTo>
                  <a:pt x="28" y="88"/>
                </a:lnTo>
                <a:lnTo>
                  <a:pt x="24" y="90"/>
                </a:lnTo>
                <a:lnTo>
                  <a:pt x="22" y="94"/>
                </a:lnTo>
                <a:lnTo>
                  <a:pt x="22" y="102"/>
                </a:lnTo>
                <a:lnTo>
                  <a:pt x="24" y="116"/>
                </a:lnTo>
                <a:lnTo>
                  <a:pt x="20" y="124"/>
                </a:lnTo>
                <a:lnTo>
                  <a:pt x="18" y="126"/>
                </a:lnTo>
                <a:lnTo>
                  <a:pt x="16" y="126"/>
                </a:lnTo>
                <a:lnTo>
                  <a:pt x="0" y="122"/>
                </a:lnTo>
                <a:lnTo>
                  <a:pt x="2" y="126"/>
                </a:lnTo>
                <a:lnTo>
                  <a:pt x="8" y="130"/>
                </a:lnTo>
                <a:lnTo>
                  <a:pt x="18" y="144"/>
                </a:lnTo>
                <a:lnTo>
                  <a:pt x="28" y="160"/>
                </a:lnTo>
                <a:lnTo>
                  <a:pt x="28" y="162"/>
                </a:lnTo>
                <a:lnTo>
                  <a:pt x="36" y="162"/>
                </a:lnTo>
                <a:lnTo>
                  <a:pt x="42" y="160"/>
                </a:lnTo>
                <a:lnTo>
                  <a:pt x="48" y="162"/>
                </a:lnTo>
                <a:lnTo>
                  <a:pt x="54" y="164"/>
                </a:lnTo>
                <a:lnTo>
                  <a:pt x="60" y="166"/>
                </a:lnTo>
                <a:lnTo>
                  <a:pt x="70" y="178"/>
                </a:lnTo>
                <a:lnTo>
                  <a:pt x="68" y="200"/>
                </a:lnTo>
                <a:lnTo>
                  <a:pt x="72" y="204"/>
                </a:lnTo>
                <a:lnTo>
                  <a:pt x="72" y="210"/>
                </a:lnTo>
                <a:lnTo>
                  <a:pt x="68" y="214"/>
                </a:lnTo>
                <a:lnTo>
                  <a:pt x="60" y="218"/>
                </a:lnTo>
                <a:lnTo>
                  <a:pt x="56" y="218"/>
                </a:lnTo>
                <a:lnTo>
                  <a:pt x="54" y="220"/>
                </a:lnTo>
                <a:lnTo>
                  <a:pt x="52" y="224"/>
                </a:lnTo>
                <a:lnTo>
                  <a:pt x="50" y="230"/>
                </a:lnTo>
                <a:lnTo>
                  <a:pt x="44" y="244"/>
                </a:lnTo>
                <a:lnTo>
                  <a:pt x="52" y="254"/>
                </a:lnTo>
                <a:lnTo>
                  <a:pt x="74" y="258"/>
                </a:lnTo>
                <a:lnTo>
                  <a:pt x="76" y="258"/>
                </a:lnTo>
                <a:lnTo>
                  <a:pt x="86" y="268"/>
                </a:lnTo>
                <a:lnTo>
                  <a:pt x="72" y="288"/>
                </a:lnTo>
                <a:lnTo>
                  <a:pt x="102" y="352"/>
                </a:lnTo>
                <a:lnTo>
                  <a:pt x="104" y="354"/>
                </a:lnTo>
                <a:lnTo>
                  <a:pt x="98" y="358"/>
                </a:lnTo>
                <a:lnTo>
                  <a:pt x="100" y="364"/>
                </a:lnTo>
                <a:lnTo>
                  <a:pt x="156" y="330"/>
                </a:lnTo>
                <a:lnTo>
                  <a:pt x="146" y="346"/>
                </a:lnTo>
                <a:lnTo>
                  <a:pt x="138" y="362"/>
                </a:lnTo>
                <a:lnTo>
                  <a:pt x="134" y="374"/>
                </a:lnTo>
                <a:lnTo>
                  <a:pt x="140" y="372"/>
                </a:lnTo>
                <a:lnTo>
                  <a:pt x="146" y="366"/>
                </a:lnTo>
                <a:lnTo>
                  <a:pt x="152" y="360"/>
                </a:lnTo>
                <a:lnTo>
                  <a:pt x="156" y="350"/>
                </a:lnTo>
                <a:lnTo>
                  <a:pt x="158" y="350"/>
                </a:lnTo>
                <a:lnTo>
                  <a:pt x="172" y="342"/>
                </a:lnTo>
                <a:lnTo>
                  <a:pt x="174" y="340"/>
                </a:lnTo>
                <a:lnTo>
                  <a:pt x="196" y="358"/>
                </a:lnTo>
                <a:lnTo>
                  <a:pt x="220" y="360"/>
                </a:lnTo>
                <a:lnTo>
                  <a:pt x="232" y="368"/>
                </a:lnTo>
                <a:lnTo>
                  <a:pt x="260" y="342"/>
                </a:lnTo>
                <a:lnTo>
                  <a:pt x="264" y="336"/>
                </a:lnTo>
                <a:lnTo>
                  <a:pt x="268" y="326"/>
                </a:lnTo>
                <a:lnTo>
                  <a:pt x="272" y="320"/>
                </a:lnTo>
                <a:lnTo>
                  <a:pt x="270" y="312"/>
                </a:lnTo>
                <a:lnTo>
                  <a:pt x="260" y="296"/>
                </a:lnTo>
                <a:lnTo>
                  <a:pt x="254" y="286"/>
                </a:lnTo>
                <a:lnTo>
                  <a:pt x="288" y="298"/>
                </a:lnTo>
                <a:lnTo>
                  <a:pt x="300" y="292"/>
                </a:lnTo>
                <a:lnTo>
                  <a:pt x="288" y="270"/>
                </a:lnTo>
                <a:lnTo>
                  <a:pt x="288" y="268"/>
                </a:lnTo>
                <a:lnTo>
                  <a:pt x="306" y="246"/>
                </a:lnTo>
                <a:lnTo>
                  <a:pt x="298" y="234"/>
                </a:lnTo>
                <a:lnTo>
                  <a:pt x="290" y="226"/>
                </a:lnTo>
                <a:lnTo>
                  <a:pt x="284" y="222"/>
                </a:lnTo>
                <a:lnTo>
                  <a:pt x="282" y="222"/>
                </a:lnTo>
                <a:lnTo>
                  <a:pt x="272" y="232"/>
                </a:lnTo>
                <a:lnTo>
                  <a:pt x="272" y="230"/>
                </a:lnTo>
                <a:lnTo>
                  <a:pt x="270" y="230"/>
                </a:lnTo>
                <a:lnTo>
                  <a:pt x="256" y="226"/>
                </a:lnTo>
                <a:lnTo>
                  <a:pt x="252" y="214"/>
                </a:lnTo>
                <a:lnTo>
                  <a:pt x="244" y="210"/>
                </a:lnTo>
                <a:lnTo>
                  <a:pt x="236" y="204"/>
                </a:lnTo>
                <a:lnTo>
                  <a:pt x="226" y="198"/>
                </a:lnTo>
                <a:lnTo>
                  <a:pt x="218" y="192"/>
                </a:lnTo>
                <a:lnTo>
                  <a:pt x="216" y="190"/>
                </a:lnTo>
                <a:lnTo>
                  <a:pt x="216" y="186"/>
                </a:lnTo>
                <a:lnTo>
                  <a:pt x="214" y="184"/>
                </a:lnTo>
                <a:lnTo>
                  <a:pt x="216" y="180"/>
                </a:lnTo>
                <a:lnTo>
                  <a:pt x="220" y="170"/>
                </a:lnTo>
                <a:lnTo>
                  <a:pt x="230" y="152"/>
                </a:lnTo>
                <a:lnTo>
                  <a:pt x="232" y="144"/>
                </a:lnTo>
                <a:lnTo>
                  <a:pt x="234" y="138"/>
                </a:lnTo>
                <a:lnTo>
                  <a:pt x="234" y="128"/>
                </a:lnTo>
                <a:lnTo>
                  <a:pt x="240" y="128"/>
                </a:lnTo>
                <a:lnTo>
                  <a:pt x="258" y="130"/>
                </a:lnTo>
                <a:lnTo>
                  <a:pt x="260" y="122"/>
                </a:lnTo>
                <a:lnTo>
                  <a:pt x="264" y="106"/>
                </a:lnTo>
                <a:lnTo>
                  <a:pt x="260" y="104"/>
                </a:lnTo>
                <a:lnTo>
                  <a:pt x="242" y="116"/>
                </a:lnTo>
                <a:lnTo>
                  <a:pt x="230" y="122"/>
                </a:lnTo>
                <a:lnTo>
                  <a:pt x="222" y="122"/>
                </a:lnTo>
                <a:lnTo>
                  <a:pt x="214" y="120"/>
                </a:lnTo>
                <a:lnTo>
                  <a:pt x="204" y="114"/>
                </a:lnTo>
                <a:lnTo>
                  <a:pt x="194" y="108"/>
                </a:lnTo>
                <a:lnTo>
                  <a:pt x="194" y="106"/>
                </a:lnTo>
                <a:lnTo>
                  <a:pt x="192" y="1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天津"/>
          <p:cNvSpPr/>
          <p:nvPr/>
        </p:nvSpPr>
        <p:spPr bwMode="auto">
          <a:xfrm>
            <a:off x="4878605" y="2734082"/>
            <a:ext cx="146723" cy="212513"/>
          </a:xfrm>
          <a:custGeom>
            <a:avLst/>
            <a:gdLst>
              <a:gd name="T0" fmla="*/ 2147483646 w 80"/>
              <a:gd name="T1" fmla="*/ 2147483646 h 116"/>
              <a:gd name="T2" fmla="*/ 2147483646 w 80"/>
              <a:gd name="T3" fmla="*/ 0 h 116"/>
              <a:gd name="T4" fmla="*/ 2147483646 w 80"/>
              <a:gd name="T5" fmla="*/ 0 h 116"/>
              <a:gd name="T6" fmla="*/ 2147483646 w 80"/>
              <a:gd name="T7" fmla="*/ 2147483646 h 116"/>
              <a:gd name="T8" fmla="*/ 2147483646 w 80"/>
              <a:gd name="T9" fmla="*/ 2147483646 h 116"/>
              <a:gd name="T10" fmla="*/ 2147483646 w 80"/>
              <a:gd name="T11" fmla="*/ 2147483646 h 116"/>
              <a:gd name="T12" fmla="*/ 2147483646 w 80"/>
              <a:gd name="T13" fmla="*/ 2147483646 h 116"/>
              <a:gd name="T14" fmla="*/ 2147483646 w 80"/>
              <a:gd name="T15" fmla="*/ 2147483646 h 116"/>
              <a:gd name="T16" fmla="*/ 2147483646 w 80"/>
              <a:gd name="T17" fmla="*/ 2147483646 h 116"/>
              <a:gd name="T18" fmla="*/ 2147483646 w 80"/>
              <a:gd name="T19" fmla="*/ 2147483646 h 116"/>
              <a:gd name="T20" fmla="*/ 2147483646 w 80"/>
              <a:gd name="T21" fmla="*/ 2147483646 h 116"/>
              <a:gd name="T22" fmla="*/ 2147483646 w 80"/>
              <a:gd name="T23" fmla="*/ 2147483646 h 116"/>
              <a:gd name="T24" fmla="*/ 2147483646 w 80"/>
              <a:gd name="T25" fmla="*/ 2147483646 h 116"/>
              <a:gd name="T26" fmla="*/ 2147483646 w 80"/>
              <a:gd name="T27" fmla="*/ 2147483646 h 116"/>
              <a:gd name="T28" fmla="*/ 2147483646 w 80"/>
              <a:gd name="T29" fmla="*/ 2147483646 h 116"/>
              <a:gd name="T30" fmla="*/ 2147483646 w 80"/>
              <a:gd name="T31" fmla="*/ 2147483646 h 116"/>
              <a:gd name="T32" fmla="*/ 2147483646 w 80"/>
              <a:gd name="T33" fmla="*/ 2147483646 h 116"/>
              <a:gd name="T34" fmla="*/ 0 w 80"/>
              <a:gd name="T35" fmla="*/ 2147483646 h 116"/>
              <a:gd name="T36" fmla="*/ 0 w 80"/>
              <a:gd name="T37" fmla="*/ 2147483646 h 116"/>
              <a:gd name="T38" fmla="*/ 0 w 80"/>
              <a:gd name="T39" fmla="*/ 2147483646 h 116"/>
              <a:gd name="T40" fmla="*/ 0 w 80"/>
              <a:gd name="T41" fmla="*/ 2147483646 h 116"/>
              <a:gd name="T42" fmla="*/ 2147483646 w 80"/>
              <a:gd name="T43" fmla="*/ 2147483646 h 116"/>
              <a:gd name="T44" fmla="*/ 2147483646 w 80"/>
              <a:gd name="T45" fmla="*/ 2147483646 h 116"/>
              <a:gd name="T46" fmla="*/ 2147483646 w 80"/>
              <a:gd name="T47" fmla="*/ 2147483646 h 116"/>
              <a:gd name="T48" fmla="*/ 2147483646 w 80"/>
              <a:gd name="T49" fmla="*/ 2147483646 h 116"/>
              <a:gd name="T50" fmla="*/ 2147483646 w 80"/>
              <a:gd name="T51" fmla="*/ 2147483646 h 116"/>
              <a:gd name="T52" fmla="*/ 2147483646 w 80"/>
              <a:gd name="T53" fmla="*/ 2147483646 h 116"/>
              <a:gd name="T54" fmla="*/ 2147483646 w 80"/>
              <a:gd name="T55" fmla="*/ 2147483646 h 116"/>
              <a:gd name="T56" fmla="*/ 2147483646 w 80"/>
              <a:gd name="T57" fmla="*/ 2147483646 h 116"/>
              <a:gd name="T58" fmla="*/ 2147483646 w 80"/>
              <a:gd name="T59" fmla="*/ 2147483646 h 116"/>
              <a:gd name="T60" fmla="*/ 2147483646 w 80"/>
              <a:gd name="T61" fmla="*/ 2147483646 h 116"/>
              <a:gd name="T62" fmla="*/ 2147483646 w 80"/>
              <a:gd name="T63" fmla="*/ 2147483646 h 116"/>
              <a:gd name="T64" fmla="*/ 2147483646 w 80"/>
              <a:gd name="T65" fmla="*/ 2147483646 h 116"/>
              <a:gd name="T66" fmla="*/ 2147483646 w 80"/>
              <a:gd name="T67" fmla="*/ 2147483646 h 116"/>
              <a:gd name="T68" fmla="*/ 2147483646 w 80"/>
              <a:gd name="T69" fmla="*/ 2147483646 h 116"/>
              <a:gd name="T70" fmla="*/ 2147483646 w 80"/>
              <a:gd name="T71" fmla="*/ 2147483646 h 116"/>
              <a:gd name="T72" fmla="*/ 2147483646 w 80"/>
              <a:gd name="T73" fmla="*/ 2147483646 h 116"/>
              <a:gd name="T74" fmla="*/ 2147483646 w 80"/>
              <a:gd name="T75" fmla="*/ 2147483646 h 116"/>
              <a:gd name="T76" fmla="*/ 2147483646 w 80"/>
              <a:gd name="T77" fmla="*/ 2147483646 h 116"/>
              <a:gd name="T78" fmla="*/ 2147483646 w 80"/>
              <a:gd name="T79" fmla="*/ 2147483646 h 116"/>
              <a:gd name="T80" fmla="*/ 2147483646 w 80"/>
              <a:gd name="T81" fmla="*/ 2147483646 h 116"/>
              <a:gd name="T82" fmla="*/ 2147483646 w 80"/>
              <a:gd name="T83" fmla="*/ 2147483646 h 116"/>
              <a:gd name="T84" fmla="*/ 2147483646 w 80"/>
              <a:gd name="T85" fmla="*/ 2147483646 h 116"/>
              <a:gd name="T86" fmla="*/ 2147483646 w 80"/>
              <a:gd name="T87" fmla="*/ 2147483646 h 116"/>
              <a:gd name="T88" fmla="*/ 2147483646 w 80"/>
              <a:gd name="T89" fmla="*/ 2147483646 h 116"/>
              <a:gd name="T90" fmla="*/ 2147483646 w 80"/>
              <a:gd name="T91" fmla="*/ 2147483646 h 116"/>
              <a:gd name="T92" fmla="*/ 2147483646 w 80"/>
              <a:gd name="T93" fmla="*/ 2147483646 h 116"/>
              <a:gd name="T94" fmla="*/ 2147483646 w 80"/>
              <a:gd name="T95" fmla="*/ 2147483646 h 1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0" h="116">
                <a:moveTo>
                  <a:pt x="46" y="2"/>
                </a:moveTo>
                <a:lnTo>
                  <a:pt x="44" y="0"/>
                </a:lnTo>
                <a:lnTo>
                  <a:pt x="40" y="2"/>
                </a:lnTo>
                <a:lnTo>
                  <a:pt x="38" y="4"/>
                </a:lnTo>
                <a:lnTo>
                  <a:pt x="32" y="14"/>
                </a:lnTo>
                <a:lnTo>
                  <a:pt x="28" y="12"/>
                </a:lnTo>
                <a:lnTo>
                  <a:pt x="28" y="14"/>
                </a:lnTo>
                <a:lnTo>
                  <a:pt x="22" y="20"/>
                </a:lnTo>
                <a:lnTo>
                  <a:pt x="18" y="22"/>
                </a:lnTo>
                <a:lnTo>
                  <a:pt x="10" y="26"/>
                </a:lnTo>
                <a:lnTo>
                  <a:pt x="8" y="32"/>
                </a:lnTo>
                <a:lnTo>
                  <a:pt x="8" y="44"/>
                </a:lnTo>
                <a:lnTo>
                  <a:pt x="6" y="48"/>
                </a:lnTo>
                <a:lnTo>
                  <a:pt x="4" y="50"/>
                </a:lnTo>
                <a:lnTo>
                  <a:pt x="0" y="60"/>
                </a:lnTo>
                <a:lnTo>
                  <a:pt x="0" y="66"/>
                </a:lnTo>
                <a:lnTo>
                  <a:pt x="0" y="78"/>
                </a:lnTo>
                <a:lnTo>
                  <a:pt x="4" y="102"/>
                </a:lnTo>
                <a:lnTo>
                  <a:pt x="8" y="106"/>
                </a:lnTo>
                <a:lnTo>
                  <a:pt x="18" y="112"/>
                </a:lnTo>
                <a:lnTo>
                  <a:pt x="36" y="116"/>
                </a:lnTo>
                <a:lnTo>
                  <a:pt x="44" y="114"/>
                </a:lnTo>
                <a:lnTo>
                  <a:pt x="54" y="110"/>
                </a:lnTo>
                <a:lnTo>
                  <a:pt x="50" y="100"/>
                </a:lnTo>
                <a:lnTo>
                  <a:pt x="50" y="98"/>
                </a:lnTo>
                <a:lnTo>
                  <a:pt x="52" y="90"/>
                </a:lnTo>
                <a:lnTo>
                  <a:pt x="60" y="74"/>
                </a:lnTo>
                <a:lnTo>
                  <a:pt x="76" y="74"/>
                </a:lnTo>
                <a:lnTo>
                  <a:pt x="80" y="74"/>
                </a:lnTo>
                <a:lnTo>
                  <a:pt x="74" y="64"/>
                </a:lnTo>
                <a:lnTo>
                  <a:pt x="64" y="48"/>
                </a:lnTo>
                <a:lnTo>
                  <a:pt x="58" y="40"/>
                </a:lnTo>
                <a:lnTo>
                  <a:pt x="54" y="30"/>
                </a:lnTo>
                <a:lnTo>
                  <a:pt x="52" y="18"/>
                </a:lnTo>
                <a:lnTo>
                  <a:pt x="48" y="8"/>
                </a:lnTo>
                <a:lnTo>
                  <a:pt x="46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北京"/>
          <p:cNvSpPr/>
          <p:nvPr/>
        </p:nvSpPr>
        <p:spPr bwMode="auto">
          <a:xfrm>
            <a:off x="4731881" y="2638818"/>
            <a:ext cx="194409" cy="208849"/>
          </a:xfrm>
          <a:custGeom>
            <a:avLst/>
            <a:gdLst>
              <a:gd name="T0" fmla="*/ 2147483646 w 106"/>
              <a:gd name="T1" fmla="*/ 2147483646 h 114"/>
              <a:gd name="T2" fmla="*/ 2147483646 w 106"/>
              <a:gd name="T3" fmla="*/ 2147483646 h 114"/>
              <a:gd name="T4" fmla="*/ 2147483646 w 106"/>
              <a:gd name="T5" fmla="*/ 2147483646 h 114"/>
              <a:gd name="T6" fmla="*/ 2147483646 w 106"/>
              <a:gd name="T7" fmla="*/ 2147483646 h 114"/>
              <a:gd name="T8" fmla="*/ 2147483646 w 106"/>
              <a:gd name="T9" fmla="*/ 2147483646 h 114"/>
              <a:gd name="T10" fmla="*/ 2147483646 w 106"/>
              <a:gd name="T11" fmla="*/ 2147483646 h 114"/>
              <a:gd name="T12" fmla="*/ 2147483646 w 106"/>
              <a:gd name="T13" fmla="*/ 2147483646 h 114"/>
              <a:gd name="T14" fmla="*/ 2147483646 w 106"/>
              <a:gd name="T15" fmla="*/ 2147483646 h 114"/>
              <a:gd name="T16" fmla="*/ 2147483646 w 106"/>
              <a:gd name="T17" fmla="*/ 2147483646 h 114"/>
              <a:gd name="T18" fmla="*/ 0 w 106"/>
              <a:gd name="T19" fmla="*/ 2147483646 h 114"/>
              <a:gd name="T20" fmla="*/ 2147483646 w 106"/>
              <a:gd name="T21" fmla="*/ 2147483646 h 114"/>
              <a:gd name="T22" fmla="*/ 2147483646 w 106"/>
              <a:gd name="T23" fmla="*/ 2147483646 h 114"/>
              <a:gd name="T24" fmla="*/ 2147483646 w 106"/>
              <a:gd name="T25" fmla="*/ 2147483646 h 114"/>
              <a:gd name="T26" fmla="*/ 2147483646 w 106"/>
              <a:gd name="T27" fmla="*/ 2147483646 h 114"/>
              <a:gd name="T28" fmla="*/ 2147483646 w 106"/>
              <a:gd name="T29" fmla="*/ 2147483646 h 114"/>
              <a:gd name="T30" fmla="*/ 2147483646 w 106"/>
              <a:gd name="T31" fmla="*/ 2147483646 h 114"/>
              <a:gd name="T32" fmla="*/ 2147483646 w 106"/>
              <a:gd name="T33" fmla="*/ 2147483646 h 114"/>
              <a:gd name="T34" fmla="*/ 2147483646 w 106"/>
              <a:gd name="T35" fmla="*/ 2147483646 h 114"/>
              <a:gd name="T36" fmla="*/ 2147483646 w 106"/>
              <a:gd name="T37" fmla="*/ 2147483646 h 114"/>
              <a:gd name="T38" fmla="*/ 2147483646 w 106"/>
              <a:gd name="T39" fmla="*/ 2147483646 h 114"/>
              <a:gd name="T40" fmla="*/ 2147483646 w 106"/>
              <a:gd name="T41" fmla="*/ 2147483646 h 114"/>
              <a:gd name="T42" fmla="*/ 2147483646 w 106"/>
              <a:gd name="T43" fmla="*/ 2147483646 h 114"/>
              <a:gd name="T44" fmla="*/ 2147483646 w 106"/>
              <a:gd name="T45" fmla="*/ 2147483646 h 114"/>
              <a:gd name="T46" fmla="*/ 2147483646 w 106"/>
              <a:gd name="T47" fmla="*/ 2147483646 h 114"/>
              <a:gd name="T48" fmla="*/ 2147483646 w 106"/>
              <a:gd name="T49" fmla="*/ 2147483646 h 114"/>
              <a:gd name="T50" fmla="*/ 2147483646 w 106"/>
              <a:gd name="T51" fmla="*/ 2147483646 h 114"/>
              <a:gd name="T52" fmla="*/ 2147483646 w 106"/>
              <a:gd name="T53" fmla="*/ 2147483646 h 114"/>
              <a:gd name="T54" fmla="*/ 2147483646 w 106"/>
              <a:gd name="T55" fmla="*/ 2147483646 h 114"/>
              <a:gd name="T56" fmla="*/ 2147483646 w 106"/>
              <a:gd name="T57" fmla="*/ 2147483646 h 114"/>
              <a:gd name="T58" fmla="*/ 2147483646 w 106"/>
              <a:gd name="T59" fmla="*/ 2147483646 h 114"/>
              <a:gd name="T60" fmla="*/ 2147483646 w 106"/>
              <a:gd name="T61" fmla="*/ 2147483646 h 114"/>
              <a:gd name="T62" fmla="*/ 2147483646 w 106"/>
              <a:gd name="T63" fmla="*/ 2147483646 h 11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06" h="114">
                <a:moveTo>
                  <a:pt x="52" y="24"/>
                </a:moveTo>
                <a:lnTo>
                  <a:pt x="52" y="26"/>
                </a:lnTo>
                <a:lnTo>
                  <a:pt x="48" y="26"/>
                </a:lnTo>
                <a:lnTo>
                  <a:pt x="38" y="24"/>
                </a:lnTo>
                <a:lnTo>
                  <a:pt x="38" y="28"/>
                </a:lnTo>
                <a:lnTo>
                  <a:pt x="38" y="30"/>
                </a:lnTo>
                <a:lnTo>
                  <a:pt x="36" y="30"/>
                </a:lnTo>
                <a:lnTo>
                  <a:pt x="18" y="38"/>
                </a:lnTo>
                <a:lnTo>
                  <a:pt x="18" y="40"/>
                </a:lnTo>
                <a:lnTo>
                  <a:pt x="16" y="44"/>
                </a:lnTo>
                <a:lnTo>
                  <a:pt x="18" y="48"/>
                </a:lnTo>
                <a:lnTo>
                  <a:pt x="24" y="56"/>
                </a:lnTo>
                <a:lnTo>
                  <a:pt x="24" y="58"/>
                </a:lnTo>
                <a:lnTo>
                  <a:pt x="24" y="60"/>
                </a:lnTo>
                <a:lnTo>
                  <a:pt x="14" y="72"/>
                </a:lnTo>
                <a:lnTo>
                  <a:pt x="4" y="82"/>
                </a:lnTo>
                <a:lnTo>
                  <a:pt x="0" y="86"/>
                </a:lnTo>
                <a:lnTo>
                  <a:pt x="0" y="90"/>
                </a:lnTo>
                <a:lnTo>
                  <a:pt x="4" y="96"/>
                </a:lnTo>
                <a:lnTo>
                  <a:pt x="14" y="100"/>
                </a:lnTo>
                <a:lnTo>
                  <a:pt x="20" y="100"/>
                </a:lnTo>
                <a:lnTo>
                  <a:pt x="32" y="102"/>
                </a:lnTo>
                <a:lnTo>
                  <a:pt x="36" y="102"/>
                </a:lnTo>
                <a:lnTo>
                  <a:pt x="40" y="106"/>
                </a:lnTo>
                <a:lnTo>
                  <a:pt x="48" y="110"/>
                </a:lnTo>
                <a:lnTo>
                  <a:pt x="56" y="114"/>
                </a:lnTo>
                <a:lnTo>
                  <a:pt x="62" y="114"/>
                </a:lnTo>
                <a:lnTo>
                  <a:pt x="66" y="112"/>
                </a:lnTo>
                <a:lnTo>
                  <a:pt x="72" y="106"/>
                </a:lnTo>
                <a:lnTo>
                  <a:pt x="78" y="98"/>
                </a:lnTo>
                <a:lnTo>
                  <a:pt x="84" y="84"/>
                </a:lnTo>
                <a:lnTo>
                  <a:pt x="80" y="66"/>
                </a:lnTo>
                <a:lnTo>
                  <a:pt x="86" y="68"/>
                </a:lnTo>
                <a:lnTo>
                  <a:pt x="96" y="68"/>
                </a:lnTo>
                <a:lnTo>
                  <a:pt x="100" y="66"/>
                </a:lnTo>
                <a:lnTo>
                  <a:pt x="102" y="62"/>
                </a:lnTo>
                <a:lnTo>
                  <a:pt x="94" y="38"/>
                </a:lnTo>
                <a:lnTo>
                  <a:pt x="96" y="30"/>
                </a:lnTo>
                <a:lnTo>
                  <a:pt x="102" y="26"/>
                </a:lnTo>
                <a:lnTo>
                  <a:pt x="106" y="22"/>
                </a:lnTo>
                <a:lnTo>
                  <a:pt x="104" y="18"/>
                </a:lnTo>
                <a:lnTo>
                  <a:pt x="86" y="18"/>
                </a:lnTo>
                <a:lnTo>
                  <a:pt x="68" y="6"/>
                </a:lnTo>
                <a:lnTo>
                  <a:pt x="62" y="2"/>
                </a:lnTo>
                <a:lnTo>
                  <a:pt x="58" y="0"/>
                </a:lnTo>
                <a:lnTo>
                  <a:pt x="48" y="2"/>
                </a:lnTo>
                <a:lnTo>
                  <a:pt x="44" y="2"/>
                </a:lnTo>
                <a:lnTo>
                  <a:pt x="44" y="8"/>
                </a:lnTo>
                <a:lnTo>
                  <a:pt x="50" y="10"/>
                </a:lnTo>
                <a:lnTo>
                  <a:pt x="54" y="16"/>
                </a:lnTo>
                <a:lnTo>
                  <a:pt x="54" y="20"/>
                </a:lnTo>
                <a:lnTo>
                  <a:pt x="52" y="2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辽宁"/>
          <p:cNvSpPr/>
          <p:nvPr/>
        </p:nvSpPr>
        <p:spPr bwMode="auto">
          <a:xfrm>
            <a:off x="5062009" y="2224783"/>
            <a:ext cx="689600" cy="655859"/>
          </a:xfrm>
          <a:custGeom>
            <a:avLst/>
            <a:gdLst>
              <a:gd name="T0" fmla="*/ 2147483646 w 376"/>
              <a:gd name="T1" fmla="*/ 2147483646 h 358"/>
              <a:gd name="T2" fmla="*/ 2147483646 w 376"/>
              <a:gd name="T3" fmla="*/ 2147483646 h 358"/>
              <a:gd name="T4" fmla="*/ 2147483646 w 376"/>
              <a:gd name="T5" fmla="*/ 2147483646 h 358"/>
              <a:gd name="T6" fmla="*/ 2147483646 w 376"/>
              <a:gd name="T7" fmla="*/ 2147483646 h 358"/>
              <a:gd name="T8" fmla="*/ 2147483646 w 376"/>
              <a:gd name="T9" fmla="*/ 2147483646 h 358"/>
              <a:gd name="T10" fmla="*/ 2147483646 w 376"/>
              <a:gd name="T11" fmla="*/ 2147483646 h 358"/>
              <a:gd name="T12" fmla="*/ 2147483646 w 376"/>
              <a:gd name="T13" fmla="*/ 2147483646 h 358"/>
              <a:gd name="T14" fmla="*/ 2147483646 w 376"/>
              <a:gd name="T15" fmla="*/ 2147483646 h 358"/>
              <a:gd name="T16" fmla="*/ 2147483646 w 376"/>
              <a:gd name="T17" fmla="*/ 2147483646 h 358"/>
              <a:gd name="T18" fmla="*/ 2147483646 w 376"/>
              <a:gd name="T19" fmla="*/ 2147483646 h 358"/>
              <a:gd name="T20" fmla="*/ 2147483646 w 376"/>
              <a:gd name="T21" fmla="*/ 2147483646 h 358"/>
              <a:gd name="T22" fmla="*/ 2147483646 w 376"/>
              <a:gd name="T23" fmla="*/ 2147483646 h 358"/>
              <a:gd name="T24" fmla="*/ 2147483646 w 376"/>
              <a:gd name="T25" fmla="*/ 2147483646 h 358"/>
              <a:gd name="T26" fmla="*/ 2147483646 w 376"/>
              <a:gd name="T27" fmla="*/ 2147483646 h 358"/>
              <a:gd name="T28" fmla="*/ 2147483646 w 376"/>
              <a:gd name="T29" fmla="*/ 2147483646 h 358"/>
              <a:gd name="T30" fmla="*/ 2147483646 w 376"/>
              <a:gd name="T31" fmla="*/ 2147483646 h 358"/>
              <a:gd name="T32" fmla="*/ 2147483646 w 376"/>
              <a:gd name="T33" fmla="*/ 2147483646 h 358"/>
              <a:gd name="T34" fmla="*/ 2147483646 w 376"/>
              <a:gd name="T35" fmla="*/ 2147483646 h 358"/>
              <a:gd name="T36" fmla="*/ 2147483646 w 376"/>
              <a:gd name="T37" fmla="*/ 2147483646 h 358"/>
              <a:gd name="T38" fmla="*/ 2147483646 w 376"/>
              <a:gd name="T39" fmla="*/ 2147483646 h 358"/>
              <a:gd name="T40" fmla="*/ 2147483646 w 376"/>
              <a:gd name="T41" fmla="*/ 2147483646 h 358"/>
              <a:gd name="T42" fmla="*/ 2147483646 w 376"/>
              <a:gd name="T43" fmla="*/ 2147483646 h 358"/>
              <a:gd name="T44" fmla="*/ 2147483646 w 376"/>
              <a:gd name="T45" fmla="*/ 2147483646 h 358"/>
              <a:gd name="T46" fmla="*/ 2147483646 w 376"/>
              <a:gd name="T47" fmla="*/ 2147483646 h 358"/>
              <a:gd name="T48" fmla="*/ 2147483646 w 376"/>
              <a:gd name="T49" fmla="*/ 2147483646 h 358"/>
              <a:gd name="T50" fmla="*/ 2147483646 w 376"/>
              <a:gd name="T51" fmla="*/ 2147483646 h 358"/>
              <a:gd name="T52" fmla="*/ 2147483646 w 376"/>
              <a:gd name="T53" fmla="*/ 2147483646 h 358"/>
              <a:gd name="T54" fmla="*/ 2147483646 w 376"/>
              <a:gd name="T55" fmla="*/ 2147483646 h 358"/>
              <a:gd name="T56" fmla="*/ 2147483646 w 376"/>
              <a:gd name="T57" fmla="*/ 2147483646 h 358"/>
              <a:gd name="T58" fmla="*/ 2147483646 w 376"/>
              <a:gd name="T59" fmla="*/ 2147483646 h 358"/>
              <a:gd name="T60" fmla="*/ 2147483646 w 376"/>
              <a:gd name="T61" fmla="*/ 2147483646 h 358"/>
              <a:gd name="T62" fmla="*/ 2147483646 w 376"/>
              <a:gd name="T63" fmla="*/ 2147483646 h 358"/>
              <a:gd name="T64" fmla="*/ 2147483646 w 376"/>
              <a:gd name="T65" fmla="*/ 2147483646 h 358"/>
              <a:gd name="T66" fmla="*/ 2147483646 w 376"/>
              <a:gd name="T67" fmla="*/ 2147483646 h 358"/>
              <a:gd name="T68" fmla="*/ 2147483646 w 376"/>
              <a:gd name="T69" fmla="*/ 2147483646 h 358"/>
              <a:gd name="T70" fmla="*/ 2147483646 w 376"/>
              <a:gd name="T71" fmla="*/ 2147483646 h 358"/>
              <a:gd name="T72" fmla="*/ 2147483646 w 376"/>
              <a:gd name="T73" fmla="*/ 2147483646 h 358"/>
              <a:gd name="T74" fmla="*/ 2147483646 w 376"/>
              <a:gd name="T75" fmla="*/ 2147483646 h 358"/>
              <a:gd name="T76" fmla="*/ 2147483646 w 376"/>
              <a:gd name="T77" fmla="*/ 2147483646 h 358"/>
              <a:gd name="T78" fmla="*/ 2147483646 w 376"/>
              <a:gd name="T79" fmla="*/ 2147483646 h 358"/>
              <a:gd name="T80" fmla="*/ 2147483646 w 376"/>
              <a:gd name="T81" fmla="*/ 2147483646 h 358"/>
              <a:gd name="T82" fmla="*/ 2147483646 w 376"/>
              <a:gd name="T83" fmla="*/ 2147483646 h 358"/>
              <a:gd name="T84" fmla="*/ 2147483646 w 376"/>
              <a:gd name="T85" fmla="*/ 2147483646 h 358"/>
              <a:gd name="T86" fmla="*/ 2147483646 w 376"/>
              <a:gd name="T87" fmla="*/ 2147483646 h 358"/>
              <a:gd name="T88" fmla="*/ 2147483646 w 376"/>
              <a:gd name="T89" fmla="*/ 2147483646 h 358"/>
              <a:gd name="T90" fmla="*/ 2147483646 w 376"/>
              <a:gd name="T91" fmla="*/ 2147483646 h 358"/>
              <a:gd name="T92" fmla="*/ 2147483646 w 376"/>
              <a:gd name="T93" fmla="*/ 2147483646 h 358"/>
              <a:gd name="T94" fmla="*/ 2147483646 w 376"/>
              <a:gd name="T95" fmla="*/ 2147483646 h 358"/>
              <a:gd name="T96" fmla="*/ 2147483646 w 376"/>
              <a:gd name="T97" fmla="*/ 2147483646 h 358"/>
              <a:gd name="T98" fmla="*/ 2147483646 w 376"/>
              <a:gd name="T99" fmla="*/ 2147483646 h 358"/>
              <a:gd name="T100" fmla="*/ 2147483646 w 376"/>
              <a:gd name="T101" fmla="*/ 2147483646 h 358"/>
              <a:gd name="T102" fmla="*/ 2147483646 w 376"/>
              <a:gd name="T103" fmla="*/ 2147483646 h 358"/>
              <a:gd name="T104" fmla="*/ 2147483646 w 376"/>
              <a:gd name="T105" fmla="*/ 0 h 358"/>
              <a:gd name="T106" fmla="*/ 2147483646 w 376"/>
              <a:gd name="T107" fmla="*/ 2147483646 h 358"/>
              <a:gd name="T108" fmla="*/ 2147483646 w 376"/>
              <a:gd name="T109" fmla="*/ 2147483646 h 358"/>
              <a:gd name="T110" fmla="*/ 2147483646 w 376"/>
              <a:gd name="T111" fmla="*/ 2147483646 h 358"/>
              <a:gd name="T112" fmla="*/ 2147483646 w 376"/>
              <a:gd name="T113" fmla="*/ 2147483646 h 35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76" h="358">
                <a:moveTo>
                  <a:pt x="172" y="46"/>
                </a:moveTo>
                <a:lnTo>
                  <a:pt x="162" y="60"/>
                </a:lnTo>
                <a:lnTo>
                  <a:pt x="160" y="64"/>
                </a:lnTo>
                <a:lnTo>
                  <a:pt x="160" y="74"/>
                </a:lnTo>
                <a:lnTo>
                  <a:pt x="160" y="80"/>
                </a:lnTo>
                <a:lnTo>
                  <a:pt x="142" y="80"/>
                </a:lnTo>
                <a:lnTo>
                  <a:pt x="140" y="80"/>
                </a:lnTo>
                <a:lnTo>
                  <a:pt x="128" y="76"/>
                </a:lnTo>
                <a:lnTo>
                  <a:pt x="116" y="92"/>
                </a:lnTo>
                <a:lnTo>
                  <a:pt x="102" y="100"/>
                </a:lnTo>
                <a:lnTo>
                  <a:pt x="92" y="112"/>
                </a:lnTo>
                <a:lnTo>
                  <a:pt x="90" y="116"/>
                </a:lnTo>
                <a:lnTo>
                  <a:pt x="70" y="138"/>
                </a:lnTo>
                <a:lnTo>
                  <a:pt x="70" y="140"/>
                </a:lnTo>
                <a:lnTo>
                  <a:pt x="68" y="140"/>
                </a:lnTo>
                <a:lnTo>
                  <a:pt x="54" y="148"/>
                </a:lnTo>
                <a:lnTo>
                  <a:pt x="42" y="140"/>
                </a:lnTo>
                <a:lnTo>
                  <a:pt x="42" y="138"/>
                </a:lnTo>
                <a:lnTo>
                  <a:pt x="30" y="126"/>
                </a:lnTo>
                <a:lnTo>
                  <a:pt x="24" y="122"/>
                </a:lnTo>
                <a:lnTo>
                  <a:pt x="28" y="156"/>
                </a:lnTo>
                <a:lnTo>
                  <a:pt x="34" y="172"/>
                </a:lnTo>
                <a:lnTo>
                  <a:pt x="22" y="184"/>
                </a:lnTo>
                <a:lnTo>
                  <a:pt x="4" y="208"/>
                </a:lnTo>
                <a:lnTo>
                  <a:pt x="4" y="220"/>
                </a:lnTo>
                <a:lnTo>
                  <a:pt x="0" y="226"/>
                </a:lnTo>
                <a:lnTo>
                  <a:pt x="2" y="232"/>
                </a:lnTo>
                <a:lnTo>
                  <a:pt x="8" y="232"/>
                </a:lnTo>
                <a:lnTo>
                  <a:pt x="32" y="238"/>
                </a:lnTo>
                <a:lnTo>
                  <a:pt x="34" y="238"/>
                </a:lnTo>
                <a:lnTo>
                  <a:pt x="34" y="240"/>
                </a:lnTo>
                <a:lnTo>
                  <a:pt x="40" y="244"/>
                </a:lnTo>
                <a:lnTo>
                  <a:pt x="46" y="248"/>
                </a:lnTo>
                <a:lnTo>
                  <a:pt x="48" y="248"/>
                </a:lnTo>
                <a:lnTo>
                  <a:pt x="50" y="252"/>
                </a:lnTo>
                <a:lnTo>
                  <a:pt x="52" y="258"/>
                </a:lnTo>
                <a:lnTo>
                  <a:pt x="54" y="264"/>
                </a:lnTo>
                <a:lnTo>
                  <a:pt x="78" y="272"/>
                </a:lnTo>
                <a:lnTo>
                  <a:pt x="86" y="270"/>
                </a:lnTo>
                <a:lnTo>
                  <a:pt x="92" y="260"/>
                </a:lnTo>
                <a:lnTo>
                  <a:pt x="112" y="224"/>
                </a:lnTo>
                <a:lnTo>
                  <a:pt x="122" y="212"/>
                </a:lnTo>
                <a:lnTo>
                  <a:pt x="122" y="210"/>
                </a:lnTo>
                <a:lnTo>
                  <a:pt x="138" y="204"/>
                </a:lnTo>
                <a:lnTo>
                  <a:pt x="148" y="202"/>
                </a:lnTo>
                <a:lnTo>
                  <a:pt x="154" y="196"/>
                </a:lnTo>
                <a:lnTo>
                  <a:pt x="160" y="192"/>
                </a:lnTo>
                <a:lnTo>
                  <a:pt x="164" y="194"/>
                </a:lnTo>
                <a:lnTo>
                  <a:pt x="172" y="198"/>
                </a:lnTo>
                <a:lnTo>
                  <a:pt x="174" y="198"/>
                </a:lnTo>
                <a:lnTo>
                  <a:pt x="174" y="200"/>
                </a:lnTo>
                <a:lnTo>
                  <a:pt x="188" y="220"/>
                </a:lnTo>
                <a:lnTo>
                  <a:pt x="188" y="222"/>
                </a:lnTo>
                <a:lnTo>
                  <a:pt x="190" y="238"/>
                </a:lnTo>
                <a:lnTo>
                  <a:pt x="188" y="254"/>
                </a:lnTo>
                <a:lnTo>
                  <a:pt x="184" y="268"/>
                </a:lnTo>
                <a:lnTo>
                  <a:pt x="184" y="270"/>
                </a:lnTo>
                <a:lnTo>
                  <a:pt x="174" y="284"/>
                </a:lnTo>
                <a:lnTo>
                  <a:pt x="168" y="294"/>
                </a:lnTo>
                <a:lnTo>
                  <a:pt x="170" y="312"/>
                </a:lnTo>
                <a:lnTo>
                  <a:pt x="172" y="312"/>
                </a:lnTo>
                <a:lnTo>
                  <a:pt x="176" y="308"/>
                </a:lnTo>
                <a:lnTo>
                  <a:pt x="184" y="304"/>
                </a:lnTo>
                <a:lnTo>
                  <a:pt x="184" y="302"/>
                </a:lnTo>
                <a:lnTo>
                  <a:pt x="186" y="300"/>
                </a:lnTo>
                <a:lnTo>
                  <a:pt x="194" y="308"/>
                </a:lnTo>
                <a:lnTo>
                  <a:pt x="194" y="320"/>
                </a:lnTo>
                <a:lnTo>
                  <a:pt x="192" y="320"/>
                </a:lnTo>
                <a:lnTo>
                  <a:pt x="186" y="324"/>
                </a:lnTo>
                <a:lnTo>
                  <a:pt x="184" y="328"/>
                </a:lnTo>
                <a:lnTo>
                  <a:pt x="184" y="334"/>
                </a:lnTo>
                <a:lnTo>
                  <a:pt x="182" y="336"/>
                </a:lnTo>
                <a:lnTo>
                  <a:pt x="178" y="344"/>
                </a:lnTo>
                <a:lnTo>
                  <a:pt x="176" y="344"/>
                </a:lnTo>
                <a:lnTo>
                  <a:pt x="168" y="346"/>
                </a:lnTo>
                <a:lnTo>
                  <a:pt x="162" y="348"/>
                </a:lnTo>
                <a:lnTo>
                  <a:pt x="158" y="356"/>
                </a:lnTo>
                <a:lnTo>
                  <a:pt x="158" y="358"/>
                </a:lnTo>
                <a:lnTo>
                  <a:pt x="184" y="354"/>
                </a:lnTo>
                <a:lnTo>
                  <a:pt x="190" y="350"/>
                </a:lnTo>
                <a:lnTo>
                  <a:pt x="198" y="328"/>
                </a:lnTo>
                <a:lnTo>
                  <a:pt x="258" y="266"/>
                </a:lnTo>
                <a:lnTo>
                  <a:pt x="260" y="266"/>
                </a:lnTo>
                <a:lnTo>
                  <a:pt x="272" y="260"/>
                </a:lnTo>
                <a:lnTo>
                  <a:pt x="284" y="260"/>
                </a:lnTo>
                <a:lnTo>
                  <a:pt x="294" y="258"/>
                </a:lnTo>
                <a:lnTo>
                  <a:pt x="304" y="252"/>
                </a:lnTo>
                <a:lnTo>
                  <a:pt x="312" y="244"/>
                </a:lnTo>
                <a:lnTo>
                  <a:pt x="326" y="208"/>
                </a:lnTo>
                <a:lnTo>
                  <a:pt x="376" y="156"/>
                </a:lnTo>
                <a:lnTo>
                  <a:pt x="372" y="128"/>
                </a:lnTo>
                <a:lnTo>
                  <a:pt x="368" y="126"/>
                </a:lnTo>
                <a:lnTo>
                  <a:pt x="364" y="122"/>
                </a:lnTo>
                <a:lnTo>
                  <a:pt x="364" y="120"/>
                </a:lnTo>
                <a:lnTo>
                  <a:pt x="364" y="122"/>
                </a:lnTo>
                <a:lnTo>
                  <a:pt x="356" y="122"/>
                </a:lnTo>
                <a:lnTo>
                  <a:pt x="350" y="120"/>
                </a:lnTo>
                <a:lnTo>
                  <a:pt x="346" y="116"/>
                </a:lnTo>
                <a:lnTo>
                  <a:pt x="344" y="110"/>
                </a:lnTo>
                <a:lnTo>
                  <a:pt x="342" y="108"/>
                </a:lnTo>
                <a:lnTo>
                  <a:pt x="342" y="66"/>
                </a:lnTo>
                <a:lnTo>
                  <a:pt x="336" y="62"/>
                </a:lnTo>
                <a:lnTo>
                  <a:pt x="328" y="56"/>
                </a:lnTo>
                <a:lnTo>
                  <a:pt x="316" y="44"/>
                </a:lnTo>
                <a:lnTo>
                  <a:pt x="308" y="30"/>
                </a:lnTo>
                <a:lnTo>
                  <a:pt x="306" y="24"/>
                </a:lnTo>
                <a:lnTo>
                  <a:pt x="306" y="16"/>
                </a:lnTo>
                <a:lnTo>
                  <a:pt x="308" y="12"/>
                </a:lnTo>
                <a:lnTo>
                  <a:pt x="302" y="4"/>
                </a:lnTo>
                <a:lnTo>
                  <a:pt x="300" y="10"/>
                </a:lnTo>
                <a:lnTo>
                  <a:pt x="294" y="24"/>
                </a:lnTo>
                <a:lnTo>
                  <a:pt x="292" y="24"/>
                </a:lnTo>
                <a:lnTo>
                  <a:pt x="282" y="24"/>
                </a:lnTo>
                <a:lnTo>
                  <a:pt x="274" y="20"/>
                </a:lnTo>
                <a:lnTo>
                  <a:pt x="270" y="16"/>
                </a:lnTo>
                <a:lnTo>
                  <a:pt x="268" y="10"/>
                </a:lnTo>
                <a:lnTo>
                  <a:pt x="268" y="8"/>
                </a:lnTo>
                <a:lnTo>
                  <a:pt x="264" y="8"/>
                </a:lnTo>
                <a:lnTo>
                  <a:pt x="248" y="12"/>
                </a:lnTo>
                <a:lnTo>
                  <a:pt x="236" y="0"/>
                </a:lnTo>
                <a:lnTo>
                  <a:pt x="232" y="0"/>
                </a:lnTo>
                <a:lnTo>
                  <a:pt x="228" y="4"/>
                </a:lnTo>
                <a:lnTo>
                  <a:pt x="234" y="12"/>
                </a:lnTo>
                <a:lnTo>
                  <a:pt x="236" y="14"/>
                </a:lnTo>
                <a:lnTo>
                  <a:pt x="228" y="30"/>
                </a:lnTo>
                <a:lnTo>
                  <a:pt x="226" y="30"/>
                </a:lnTo>
                <a:lnTo>
                  <a:pt x="226" y="32"/>
                </a:lnTo>
                <a:lnTo>
                  <a:pt x="212" y="48"/>
                </a:lnTo>
                <a:lnTo>
                  <a:pt x="210" y="48"/>
                </a:lnTo>
                <a:lnTo>
                  <a:pt x="208" y="48"/>
                </a:lnTo>
                <a:lnTo>
                  <a:pt x="186" y="50"/>
                </a:lnTo>
                <a:lnTo>
                  <a:pt x="172" y="4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9" name="吉林"/>
          <p:cNvSpPr/>
          <p:nvPr/>
        </p:nvSpPr>
        <p:spPr bwMode="auto">
          <a:xfrm>
            <a:off x="5216069" y="1829069"/>
            <a:ext cx="983048" cy="666851"/>
          </a:xfrm>
          <a:custGeom>
            <a:avLst/>
            <a:gdLst>
              <a:gd name="T0" fmla="*/ 2147483646 w 536"/>
              <a:gd name="T1" fmla="*/ 2147483646 h 364"/>
              <a:gd name="T2" fmla="*/ 2147483646 w 536"/>
              <a:gd name="T3" fmla="*/ 2147483646 h 364"/>
              <a:gd name="T4" fmla="*/ 2147483646 w 536"/>
              <a:gd name="T5" fmla="*/ 2147483646 h 364"/>
              <a:gd name="T6" fmla="*/ 2147483646 w 536"/>
              <a:gd name="T7" fmla="*/ 2147483646 h 364"/>
              <a:gd name="T8" fmla="*/ 2147483646 w 536"/>
              <a:gd name="T9" fmla="*/ 2147483646 h 364"/>
              <a:gd name="T10" fmla="*/ 2147483646 w 536"/>
              <a:gd name="T11" fmla="*/ 2147483646 h 364"/>
              <a:gd name="T12" fmla="*/ 2147483646 w 536"/>
              <a:gd name="T13" fmla="*/ 2147483646 h 364"/>
              <a:gd name="T14" fmla="*/ 2147483646 w 536"/>
              <a:gd name="T15" fmla="*/ 2147483646 h 364"/>
              <a:gd name="T16" fmla="*/ 2147483646 w 536"/>
              <a:gd name="T17" fmla="*/ 2147483646 h 364"/>
              <a:gd name="T18" fmla="*/ 2147483646 w 536"/>
              <a:gd name="T19" fmla="*/ 2147483646 h 364"/>
              <a:gd name="T20" fmla="*/ 2147483646 w 536"/>
              <a:gd name="T21" fmla="*/ 2147483646 h 364"/>
              <a:gd name="T22" fmla="*/ 2147483646 w 536"/>
              <a:gd name="T23" fmla="*/ 2147483646 h 364"/>
              <a:gd name="T24" fmla="*/ 2147483646 w 536"/>
              <a:gd name="T25" fmla="*/ 2147483646 h 364"/>
              <a:gd name="T26" fmla="*/ 2147483646 w 536"/>
              <a:gd name="T27" fmla="*/ 2147483646 h 364"/>
              <a:gd name="T28" fmla="*/ 2147483646 w 536"/>
              <a:gd name="T29" fmla="*/ 2147483646 h 364"/>
              <a:gd name="T30" fmla="*/ 2147483646 w 536"/>
              <a:gd name="T31" fmla="*/ 2147483646 h 364"/>
              <a:gd name="T32" fmla="*/ 2147483646 w 536"/>
              <a:gd name="T33" fmla="*/ 2147483646 h 364"/>
              <a:gd name="T34" fmla="*/ 2147483646 w 536"/>
              <a:gd name="T35" fmla="*/ 2147483646 h 364"/>
              <a:gd name="T36" fmla="*/ 2147483646 w 536"/>
              <a:gd name="T37" fmla="*/ 2147483646 h 364"/>
              <a:gd name="T38" fmla="*/ 2147483646 w 536"/>
              <a:gd name="T39" fmla="*/ 2147483646 h 364"/>
              <a:gd name="T40" fmla="*/ 2147483646 w 536"/>
              <a:gd name="T41" fmla="*/ 2147483646 h 364"/>
              <a:gd name="T42" fmla="*/ 2147483646 w 536"/>
              <a:gd name="T43" fmla="*/ 2147483646 h 364"/>
              <a:gd name="T44" fmla="*/ 2147483646 w 536"/>
              <a:gd name="T45" fmla="*/ 2147483646 h 364"/>
              <a:gd name="T46" fmla="*/ 2147483646 w 536"/>
              <a:gd name="T47" fmla="*/ 2147483646 h 364"/>
              <a:gd name="T48" fmla="*/ 2147483646 w 536"/>
              <a:gd name="T49" fmla="*/ 2147483646 h 364"/>
              <a:gd name="T50" fmla="*/ 2147483646 w 536"/>
              <a:gd name="T51" fmla="*/ 2147483646 h 364"/>
              <a:gd name="T52" fmla="*/ 2147483646 w 536"/>
              <a:gd name="T53" fmla="*/ 2147483646 h 364"/>
              <a:gd name="T54" fmla="*/ 2147483646 w 536"/>
              <a:gd name="T55" fmla="*/ 2147483646 h 364"/>
              <a:gd name="T56" fmla="*/ 2147483646 w 536"/>
              <a:gd name="T57" fmla="*/ 2147483646 h 364"/>
              <a:gd name="T58" fmla="*/ 2147483646 w 536"/>
              <a:gd name="T59" fmla="*/ 2147483646 h 364"/>
              <a:gd name="T60" fmla="*/ 2147483646 w 536"/>
              <a:gd name="T61" fmla="*/ 2147483646 h 364"/>
              <a:gd name="T62" fmla="*/ 2147483646 w 536"/>
              <a:gd name="T63" fmla="*/ 2147483646 h 364"/>
              <a:gd name="T64" fmla="*/ 2147483646 w 536"/>
              <a:gd name="T65" fmla="*/ 2147483646 h 364"/>
              <a:gd name="T66" fmla="*/ 2147483646 w 536"/>
              <a:gd name="T67" fmla="*/ 2147483646 h 364"/>
              <a:gd name="T68" fmla="*/ 2147483646 w 536"/>
              <a:gd name="T69" fmla="*/ 2147483646 h 364"/>
              <a:gd name="T70" fmla="*/ 2147483646 w 536"/>
              <a:gd name="T71" fmla="*/ 2147483646 h 364"/>
              <a:gd name="T72" fmla="*/ 2147483646 w 536"/>
              <a:gd name="T73" fmla="*/ 2147483646 h 364"/>
              <a:gd name="T74" fmla="*/ 2147483646 w 536"/>
              <a:gd name="T75" fmla="*/ 2147483646 h 364"/>
              <a:gd name="T76" fmla="*/ 2147483646 w 536"/>
              <a:gd name="T77" fmla="*/ 2147483646 h 364"/>
              <a:gd name="T78" fmla="*/ 2147483646 w 536"/>
              <a:gd name="T79" fmla="*/ 2147483646 h 364"/>
              <a:gd name="T80" fmla="*/ 2147483646 w 536"/>
              <a:gd name="T81" fmla="*/ 2147483646 h 364"/>
              <a:gd name="T82" fmla="*/ 2147483646 w 536"/>
              <a:gd name="T83" fmla="*/ 2147483646 h 364"/>
              <a:gd name="T84" fmla="*/ 2147483646 w 536"/>
              <a:gd name="T85" fmla="*/ 2147483646 h 364"/>
              <a:gd name="T86" fmla="*/ 2147483646 w 536"/>
              <a:gd name="T87" fmla="*/ 2147483646 h 364"/>
              <a:gd name="T88" fmla="*/ 2147483646 w 536"/>
              <a:gd name="T89" fmla="*/ 2147483646 h 364"/>
              <a:gd name="T90" fmla="*/ 2147483646 w 536"/>
              <a:gd name="T91" fmla="*/ 2147483646 h 364"/>
              <a:gd name="T92" fmla="*/ 2147483646 w 536"/>
              <a:gd name="T93" fmla="*/ 2147483646 h 364"/>
              <a:gd name="T94" fmla="*/ 2147483646 w 536"/>
              <a:gd name="T95" fmla="*/ 2147483646 h 364"/>
              <a:gd name="T96" fmla="*/ 2147483646 w 536"/>
              <a:gd name="T97" fmla="*/ 2147483646 h 364"/>
              <a:gd name="T98" fmla="*/ 2147483646 w 536"/>
              <a:gd name="T99" fmla="*/ 2147483646 h 364"/>
              <a:gd name="T100" fmla="*/ 2147483646 w 536"/>
              <a:gd name="T101" fmla="*/ 2147483646 h 364"/>
              <a:gd name="T102" fmla="*/ 2147483646 w 536"/>
              <a:gd name="T103" fmla="*/ 2147483646 h 36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36" h="364">
                <a:moveTo>
                  <a:pt x="104" y="18"/>
                </a:moveTo>
                <a:lnTo>
                  <a:pt x="102" y="0"/>
                </a:lnTo>
                <a:lnTo>
                  <a:pt x="94" y="6"/>
                </a:lnTo>
                <a:lnTo>
                  <a:pt x="92" y="6"/>
                </a:lnTo>
                <a:lnTo>
                  <a:pt x="74" y="12"/>
                </a:lnTo>
                <a:lnTo>
                  <a:pt x="72" y="12"/>
                </a:lnTo>
                <a:lnTo>
                  <a:pt x="70" y="10"/>
                </a:lnTo>
                <a:lnTo>
                  <a:pt x="70" y="20"/>
                </a:lnTo>
                <a:lnTo>
                  <a:pt x="68" y="20"/>
                </a:lnTo>
                <a:lnTo>
                  <a:pt x="60" y="34"/>
                </a:lnTo>
                <a:lnTo>
                  <a:pt x="58" y="34"/>
                </a:lnTo>
                <a:lnTo>
                  <a:pt x="58" y="36"/>
                </a:lnTo>
                <a:lnTo>
                  <a:pt x="44" y="48"/>
                </a:lnTo>
                <a:lnTo>
                  <a:pt x="42" y="48"/>
                </a:lnTo>
                <a:lnTo>
                  <a:pt x="40" y="48"/>
                </a:lnTo>
                <a:lnTo>
                  <a:pt x="28" y="40"/>
                </a:lnTo>
                <a:lnTo>
                  <a:pt x="22" y="34"/>
                </a:lnTo>
                <a:lnTo>
                  <a:pt x="18" y="32"/>
                </a:lnTo>
                <a:lnTo>
                  <a:pt x="8" y="34"/>
                </a:lnTo>
                <a:lnTo>
                  <a:pt x="0" y="40"/>
                </a:lnTo>
                <a:lnTo>
                  <a:pt x="18" y="54"/>
                </a:lnTo>
                <a:lnTo>
                  <a:pt x="32" y="60"/>
                </a:lnTo>
                <a:lnTo>
                  <a:pt x="34" y="62"/>
                </a:lnTo>
                <a:lnTo>
                  <a:pt x="34" y="64"/>
                </a:lnTo>
                <a:lnTo>
                  <a:pt x="36" y="80"/>
                </a:lnTo>
                <a:lnTo>
                  <a:pt x="36" y="104"/>
                </a:lnTo>
                <a:lnTo>
                  <a:pt x="40" y="118"/>
                </a:lnTo>
                <a:lnTo>
                  <a:pt x="50" y="140"/>
                </a:lnTo>
                <a:lnTo>
                  <a:pt x="60" y="152"/>
                </a:lnTo>
                <a:lnTo>
                  <a:pt x="70" y="144"/>
                </a:lnTo>
                <a:lnTo>
                  <a:pt x="76" y="136"/>
                </a:lnTo>
                <a:lnTo>
                  <a:pt x="88" y="122"/>
                </a:lnTo>
                <a:lnTo>
                  <a:pt x="98" y="132"/>
                </a:lnTo>
                <a:lnTo>
                  <a:pt x="108" y="152"/>
                </a:lnTo>
                <a:lnTo>
                  <a:pt x="120" y="156"/>
                </a:lnTo>
                <a:lnTo>
                  <a:pt x="126" y="176"/>
                </a:lnTo>
                <a:lnTo>
                  <a:pt x="124" y="194"/>
                </a:lnTo>
                <a:lnTo>
                  <a:pt x="124" y="196"/>
                </a:lnTo>
                <a:lnTo>
                  <a:pt x="120" y="212"/>
                </a:lnTo>
                <a:lnTo>
                  <a:pt x="128" y="220"/>
                </a:lnTo>
                <a:lnTo>
                  <a:pt x="138" y="214"/>
                </a:lnTo>
                <a:lnTo>
                  <a:pt x="148" y="204"/>
                </a:lnTo>
                <a:lnTo>
                  <a:pt x="150" y="206"/>
                </a:lnTo>
                <a:lnTo>
                  <a:pt x="158" y="208"/>
                </a:lnTo>
                <a:lnTo>
                  <a:pt x="168" y="218"/>
                </a:lnTo>
                <a:lnTo>
                  <a:pt x="178" y="216"/>
                </a:lnTo>
                <a:lnTo>
                  <a:pt x="184" y="214"/>
                </a:lnTo>
                <a:lnTo>
                  <a:pt x="188" y="216"/>
                </a:lnTo>
                <a:lnTo>
                  <a:pt x="190" y="218"/>
                </a:lnTo>
                <a:lnTo>
                  <a:pt x="192" y="220"/>
                </a:lnTo>
                <a:lnTo>
                  <a:pt x="192" y="228"/>
                </a:lnTo>
                <a:lnTo>
                  <a:pt x="194" y="228"/>
                </a:lnTo>
                <a:lnTo>
                  <a:pt x="204" y="232"/>
                </a:lnTo>
                <a:lnTo>
                  <a:pt x="210" y="222"/>
                </a:lnTo>
                <a:lnTo>
                  <a:pt x="210" y="218"/>
                </a:lnTo>
                <a:lnTo>
                  <a:pt x="210" y="214"/>
                </a:lnTo>
                <a:lnTo>
                  <a:pt x="212" y="210"/>
                </a:lnTo>
                <a:lnTo>
                  <a:pt x="220" y="212"/>
                </a:lnTo>
                <a:lnTo>
                  <a:pt x="226" y="214"/>
                </a:lnTo>
                <a:lnTo>
                  <a:pt x="230" y="218"/>
                </a:lnTo>
                <a:lnTo>
                  <a:pt x="232" y="222"/>
                </a:lnTo>
                <a:lnTo>
                  <a:pt x="232" y="228"/>
                </a:lnTo>
                <a:lnTo>
                  <a:pt x="232" y="232"/>
                </a:lnTo>
                <a:lnTo>
                  <a:pt x="232" y="242"/>
                </a:lnTo>
                <a:lnTo>
                  <a:pt x="240" y="256"/>
                </a:lnTo>
                <a:lnTo>
                  <a:pt x="250" y="266"/>
                </a:lnTo>
                <a:lnTo>
                  <a:pt x="256" y="272"/>
                </a:lnTo>
                <a:lnTo>
                  <a:pt x="262" y="274"/>
                </a:lnTo>
                <a:lnTo>
                  <a:pt x="264" y="274"/>
                </a:lnTo>
                <a:lnTo>
                  <a:pt x="266" y="278"/>
                </a:lnTo>
                <a:lnTo>
                  <a:pt x="268" y="288"/>
                </a:lnTo>
                <a:lnTo>
                  <a:pt x="268" y="324"/>
                </a:lnTo>
                <a:lnTo>
                  <a:pt x="270" y="328"/>
                </a:lnTo>
                <a:lnTo>
                  <a:pt x="274" y="330"/>
                </a:lnTo>
                <a:lnTo>
                  <a:pt x="276" y="330"/>
                </a:lnTo>
                <a:lnTo>
                  <a:pt x="282" y="330"/>
                </a:lnTo>
                <a:lnTo>
                  <a:pt x="288" y="332"/>
                </a:lnTo>
                <a:lnTo>
                  <a:pt x="290" y="334"/>
                </a:lnTo>
                <a:lnTo>
                  <a:pt x="294" y="338"/>
                </a:lnTo>
                <a:lnTo>
                  <a:pt x="298" y="344"/>
                </a:lnTo>
                <a:lnTo>
                  <a:pt x="300" y="364"/>
                </a:lnTo>
                <a:lnTo>
                  <a:pt x="318" y="328"/>
                </a:lnTo>
                <a:lnTo>
                  <a:pt x="322" y="314"/>
                </a:lnTo>
                <a:lnTo>
                  <a:pt x="326" y="304"/>
                </a:lnTo>
                <a:lnTo>
                  <a:pt x="332" y="296"/>
                </a:lnTo>
                <a:lnTo>
                  <a:pt x="338" y="294"/>
                </a:lnTo>
                <a:lnTo>
                  <a:pt x="344" y="294"/>
                </a:lnTo>
                <a:lnTo>
                  <a:pt x="352" y="294"/>
                </a:lnTo>
                <a:lnTo>
                  <a:pt x="372" y="304"/>
                </a:lnTo>
                <a:lnTo>
                  <a:pt x="424" y="308"/>
                </a:lnTo>
                <a:lnTo>
                  <a:pt x="424" y="296"/>
                </a:lnTo>
                <a:lnTo>
                  <a:pt x="400" y="272"/>
                </a:lnTo>
                <a:lnTo>
                  <a:pt x="388" y="264"/>
                </a:lnTo>
                <a:lnTo>
                  <a:pt x="386" y="262"/>
                </a:lnTo>
                <a:lnTo>
                  <a:pt x="386" y="258"/>
                </a:lnTo>
                <a:lnTo>
                  <a:pt x="404" y="260"/>
                </a:lnTo>
                <a:lnTo>
                  <a:pt x="412" y="260"/>
                </a:lnTo>
                <a:lnTo>
                  <a:pt x="418" y="260"/>
                </a:lnTo>
                <a:lnTo>
                  <a:pt x="424" y="260"/>
                </a:lnTo>
                <a:lnTo>
                  <a:pt x="430" y="256"/>
                </a:lnTo>
                <a:lnTo>
                  <a:pt x="436" y="252"/>
                </a:lnTo>
                <a:lnTo>
                  <a:pt x="442" y="246"/>
                </a:lnTo>
                <a:lnTo>
                  <a:pt x="452" y="228"/>
                </a:lnTo>
                <a:lnTo>
                  <a:pt x="454" y="228"/>
                </a:lnTo>
                <a:lnTo>
                  <a:pt x="472" y="212"/>
                </a:lnTo>
                <a:lnTo>
                  <a:pt x="474" y="174"/>
                </a:lnTo>
                <a:lnTo>
                  <a:pt x="474" y="170"/>
                </a:lnTo>
                <a:lnTo>
                  <a:pt x="476" y="170"/>
                </a:lnTo>
                <a:lnTo>
                  <a:pt x="478" y="170"/>
                </a:lnTo>
                <a:lnTo>
                  <a:pt x="492" y="168"/>
                </a:lnTo>
                <a:lnTo>
                  <a:pt x="494" y="168"/>
                </a:lnTo>
                <a:lnTo>
                  <a:pt x="496" y="168"/>
                </a:lnTo>
                <a:lnTo>
                  <a:pt x="524" y="198"/>
                </a:lnTo>
                <a:lnTo>
                  <a:pt x="532" y="196"/>
                </a:lnTo>
                <a:lnTo>
                  <a:pt x="532" y="190"/>
                </a:lnTo>
                <a:lnTo>
                  <a:pt x="518" y="176"/>
                </a:lnTo>
                <a:lnTo>
                  <a:pt x="516" y="174"/>
                </a:lnTo>
                <a:lnTo>
                  <a:pt x="514" y="172"/>
                </a:lnTo>
                <a:lnTo>
                  <a:pt x="536" y="158"/>
                </a:lnTo>
                <a:lnTo>
                  <a:pt x="536" y="124"/>
                </a:lnTo>
                <a:lnTo>
                  <a:pt x="526" y="126"/>
                </a:lnTo>
                <a:lnTo>
                  <a:pt x="524" y="126"/>
                </a:lnTo>
                <a:lnTo>
                  <a:pt x="512" y="120"/>
                </a:lnTo>
                <a:lnTo>
                  <a:pt x="504" y="118"/>
                </a:lnTo>
                <a:lnTo>
                  <a:pt x="492" y="110"/>
                </a:lnTo>
                <a:lnTo>
                  <a:pt x="486" y="106"/>
                </a:lnTo>
                <a:lnTo>
                  <a:pt x="484" y="102"/>
                </a:lnTo>
                <a:lnTo>
                  <a:pt x="484" y="104"/>
                </a:lnTo>
                <a:lnTo>
                  <a:pt x="482" y="108"/>
                </a:lnTo>
                <a:lnTo>
                  <a:pt x="480" y="108"/>
                </a:lnTo>
                <a:lnTo>
                  <a:pt x="476" y="110"/>
                </a:lnTo>
                <a:lnTo>
                  <a:pt x="470" y="112"/>
                </a:lnTo>
                <a:lnTo>
                  <a:pt x="468" y="112"/>
                </a:lnTo>
                <a:lnTo>
                  <a:pt x="468" y="110"/>
                </a:lnTo>
                <a:lnTo>
                  <a:pt x="456" y="102"/>
                </a:lnTo>
                <a:lnTo>
                  <a:pt x="446" y="110"/>
                </a:lnTo>
                <a:lnTo>
                  <a:pt x="440" y="116"/>
                </a:lnTo>
                <a:lnTo>
                  <a:pt x="438" y="120"/>
                </a:lnTo>
                <a:lnTo>
                  <a:pt x="444" y="132"/>
                </a:lnTo>
                <a:lnTo>
                  <a:pt x="446" y="136"/>
                </a:lnTo>
                <a:lnTo>
                  <a:pt x="444" y="138"/>
                </a:lnTo>
                <a:lnTo>
                  <a:pt x="440" y="142"/>
                </a:lnTo>
                <a:lnTo>
                  <a:pt x="434" y="144"/>
                </a:lnTo>
                <a:lnTo>
                  <a:pt x="428" y="146"/>
                </a:lnTo>
                <a:lnTo>
                  <a:pt x="422" y="148"/>
                </a:lnTo>
                <a:lnTo>
                  <a:pt x="418" y="146"/>
                </a:lnTo>
                <a:lnTo>
                  <a:pt x="416" y="144"/>
                </a:lnTo>
                <a:lnTo>
                  <a:pt x="414" y="140"/>
                </a:lnTo>
                <a:lnTo>
                  <a:pt x="392" y="120"/>
                </a:lnTo>
                <a:lnTo>
                  <a:pt x="382" y="114"/>
                </a:lnTo>
                <a:lnTo>
                  <a:pt x="376" y="108"/>
                </a:lnTo>
                <a:lnTo>
                  <a:pt x="374" y="104"/>
                </a:lnTo>
                <a:lnTo>
                  <a:pt x="374" y="100"/>
                </a:lnTo>
                <a:lnTo>
                  <a:pt x="372" y="92"/>
                </a:lnTo>
                <a:lnTo>
                  <a:pt x="370" y="86"/>
                </a:lnTo>
                <a:lnTo>
                  <a:pt x="366" y="88"/>
                </a:lnTo>
                <a:lnTo>
                  <a:pt x="364" y="90"/>
                </a:lnTo>
                <a:lnTo>
                  <a:pt x="366" y="94"/>
                </a:lnTo>
                <a:lnTo>
                  <a:pt x="368" y="98"/>
                </a:lnTo>
                <a:lnTo>
                  <a:pt x="368" y="100"/>
                </a:lnTo>
                <a:lnTo>
                  <a:pt x="370" y="100"/>
                </a:lnTo>
                <a:lnTo>
                  <a:pt x="368" y="102"/>
                </a:lnTo>
                <a:lnTo>
                  <a:pt x="358" y="120"/>
                </a:lnTo>
                <a:lnTo>
                  <a:pt x="340" y="116"/>
                </a:lnTo>
                <a:lnTo>
                  <a:pt x="336" y="114"/>
                </a:lnTo>
                <a:lnTo>
                  <a:pt x="336" y="112"/>
                </a:lnTo>
                <a:lnTo>
                  <a:pt x="336" y="106"/>
                </a:lnTo>
                <a:lnTo>
                  <a:pt x="336" y="100"/>
                </a:lnTo>
                <a:lnTo>
                  <a:pt x="332" y="94"/>
                </a:lnTo>
                <a:lnTo>
                  <a:pt x="318" y="84"/>
                </a:lnTo>
                <a:lnTo>
                  <a:pt x="316" y="82"/>
                </a:lnTo>
                <a:lnTo>
                  <a:pt x="314" y="84"/>
                </a:lnTo>
                <a:lnTo>
                  <a:pt x="312" y="86"/>
                </a:lnTo>
                <a:lnTo>
                  <a:pt x="298" y="84"/>
                </a:lnTo>
                <a:lnTo>
                  <a:pt x="292" y="82"/>
                </a:lnTo>
                <a:lnTo>
                  <a:pt x="288" y="80"/>
                </a:lnTo>
                <a:lnTo>
                  <a:pt x="288" y="76"/>
                </a:lnTo>
                <a:lnTo>
                  <a:pt x="288" y="70"/>
                </a:lnTo>
                <a:lnTo>
                  <a:pt x="290" y="68"/>
                </a:lnTo>
                <a:lnTo>
                  <a:pt x="284" y="56"/>
                </a:lnTo>
                <a:lnTo>
                  <a:pt x="256" y="58"/>
                </a:lnTo>
                <a:lnTo>
                  <a:pt x="256" y="64"/>
                </a:lnTo>
                <a:lnTo>
                  <a:pt x="254" y="68"/>
                </a:lnTo>
                <a:lnTo>
                  <a:pt x="252" y="70"/>
                </a:lnTo>
                <a:lnTo>
                  <a:pt x="248" y="72"/>
                </a:lnTo>
                <a:lnTo>
                  <a:pt x="240" y="72"/>
                </a:lnTo>
                <a:lnTo>
                  <a:pt x="234" y="68"/>
                </a:lnTo>
                <a:lnTo>
                  <a:pt x="234" y="66"/>
                </a:lnTo>
                <a:lnTo>
                  <a:pt x="226" y="56"/>
                </a:lnTo>
                <a:lnTo>
                  <a:pt x="224" y="48"/>
                </a:lnTo>
                <a:lnTo>
                  <a:pt x="220" y="40"/>
                </a:lnTo>
                <a:lnTo>
                  <a:pt x="212" y="46"/>
                </a:lnTo>
                <a:lnTo>
                  <a:pt x="202" y="50"/>
                </a:lnTo>
                <a:lnTo>
                  <a:pt x="200" y="50"/>
                </a:lnTo>
                <a:lnTo>
                  <a:pt x="196" y="48"/>
                </a:lnTo>
                <a:lnTo>
                  <a:pt x="194" y="46"/>
                </a:lnTo>
                <a:lnTo>
                  <a:pt x="186" y="48"/>
                </a:lnTo>
                <a:lnTo>
                  <a:pt x="164" y="54"/>
                </a:lnTo>
                <a:lnTo>
                  <a:pt x="158" y="58"/>
                </a:lnTo>
                <a:lnTo>
                  <a:pt x="152" y="58"/>
                </a:lnTo>
                <a:lnTo>
                  <a:pt x="150" y="58"/>
                </a:lnTo>
                <a:lnTo>
                  <a:pt x="140" y="56"/>
                </a:lnTo>
                <a:lnTo>
                  <a:pt x="134" y="52"/>
                </a:lnTo>
                <a:lnTo>
                  <a:pt x="120" y="42"/>
                </a:lnTo>
                <a:lnTo>
                  <a:pt x="104" y="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黑龙江"/>
          <p:cNvSpPr/>
          <p:nvPr/>
        </p:nvSpPr>
        <p:spPr bwMode="auto">
          <a:xfrm>
            <a:off x="5006988" y="887417"/>
            <a:ext cx="1316844" cy="1194469"/>
          </a:xfrm>
          <a:custGeom>
            <a:avLst/>
            <a:gdLst>
              <a:gd name="T0" fmla="*/ 2147483646 w 718"/>
              <a:gd name="T1" fmla="*/ 2147483646 h 652"/>
              <a:gd name="T2" fmla="*/ 2147483646 w 718"/>
              <a:gd name="T3" fmla="*/ 2147483646 h 652"/>
              <a:gd name="T4" fmla="*/ 2147483646 w 718"/>
              <a:gd name="T5" fmla="*/ 2147483646 h 652"/>
              <a:gd name="T6" fmla="*/ 2147483646 w 718"/>
              <a:gd name="T7" fmla="*/ 2147483646 h 652"/>
              <a:gd name="T8" fmla="*/ 2147483646 w 718"/>
              <a:gd name="T9" fmla="*/ 2147483646 h 652"/>
              <a:gd name="T10" fmla="*/ 2147483646 w 718"/>
              <a:gd name="T11" fmla="*/ 2147483646 h 652"/>
              <a:gd name="T12" fmla="*/ 2147483646 w 718"/>
              <a:gd name="T13" fmla="*/ 2147483646 h 652"/>
              <a:gd name="T14" fmla="*/ 2147483646 w 718"/>
              <a:gd name="T15" fmla="*/ 2147483646 h 652"/>
              <a:gd name="T16" fmla="*/ 2147483646 w 718"/>
              <a:gd name="T17" fmla="*/ 2147483646 h 652"/>
              <a:gd name="T18" fmla="*/ 2147483646 w 718"/>
              <a:gd name="T19" fmla="*/ 2147483646 h 652"/>
              <a:gd name="T20" fmla="*/ 2147483646 w 718"/>
              <a:gd name="T21" fmla="*/ 2147483646 h 652"/>
              <a:gd name="T22" fmla="*/ 2147483646 w 718"/>
              <a:gd name="T23" fmla="*/ 2147483646 h 652"/>
              <a:gd name="T24" fmla="*/ 2147483646 w 718"/>
              <a:gd name="T25" fmla="*/ 2147483646 h 652"/>
              <a:gd name="T26" fmla="*/ 2147483646 w 718"/>
              <a:gd name="T27" fmla="*/ 0 h 652"/>
              <a:gd name="T28" fmla="*/ 2147483646 w 718"/>
              <a:gd name="T29" fmla="*/ 2147483646 h 652"/>
              <a:gd name="T30" fmla="*/ 2147483646 w 718"/>
              <a:gd name="T31" fmla="*/ 2147483646 h 652"/>
              <a:gd name="T32" fmla="*/ 0 w 718"/>
              <a:gd name="T33" fmla="*/ 2147483646 h 652"/>
              <a:gd name="T34" fmla="*/ 2147483646 w 718"/>
              <a:gd name="T35" fmla="*/ 2147483646 h 652"/>
              <a:gd name="T36" fmla="*/ 2147483646 w 718"/>
              <a:gd name="T37" fmla="*/ 2147483646 h 652"/>
              <a:gd name="T38" fmla="*/ 2147483646 w 718"/>
              <a:gd name="T39" fmla="*/ 2147483646 h 652"/>
              <a:gd name="T40" fmla="*/ 2147483646 w 718"/>
              <a:gd name="T41" fmla="*/ 2147483646 h 652"/>
              <a:gd name="T42" fmla="*/ 2147483646 w 718"/>
              <a:gd name="T43" fmla="*/ 2147483646 h 652"/>
              <a:gd name="T44" fmla="*/ 2147483646 w 718"/>
              <a:gd name="T45" fmla="*/ 2147483646 h 652"/>
              <a:gd name="T46" fmla="*/ 2147483646 w 718"/>
              <a:gd name="T47" fmla="*/ 2147483646 h 652"/>
              <a:gd name="T48" fmla="*/ 2147483646 w 718"/>
              <a:gd name="T49" fmla="*/ 2147483646 h 652"/>
              <a:gd name="T50" fmla="*/ 2147483646 w 718"/>
              <a:gd name="T51" fmla="*/ 2147483646 h 652"/>
              <a:gd name="T52" fmla="*/ 2147483646 w 718"/>
              <a:gd name="T53" fmla="*/ 2147483646 h 652"/>
              <a:gd name="T54" fmla="*/ 2147483646 w 718"/>
              <a:gd name="T55" fmla="*/ 2147483646 h 652"/>
              <a:gd name="T56" fmla="*/ 2147483646 w 718"/>
              <a:gd name="T57" fmla="*/ 2147483646 h 652"/>
              <a:gd name="T58" fmla="*/ 2147483646 w 718"/>
              <a:gd name="T59" fmla="*/ 2147483646 h 652"/>
              <a:gd name="T60" fmla="*/ 2147483646 w 718"/>
              <a:gd name="T61" fmla="*/ 2147483646 h 652"/>
              <a:gd name="T62" fmla="*/ 2147483646 w 718"/>
              <a:gd name="T63" fmla="*/ 2147483646 h 652"/>
              <a:gd name="T64" fmla="*/ 2147483646 w 718"/>
              <a:gd name="T65" fmla="*/ 2147483646 h 652"/>
              <a:gd name="T66" fmla="*/ 2147483646 w 718"/>
              <a:gd name="T67" fmla="*/ 2147483646 h 652"/>
              <a:gd name="T68" fmla="*/ 2147483646 w 718"/>
              <a:gd name="T69" fmla="*/ 2147483646 h 652"/>
              <a:gd name="T70" fmla="*/ 2147483646 w 718"/>
              <a:gd name="T71" fmla="*/ 2147483646 h 652"/>
              <a:gd name="T72" fmla="*/ 2147483646 w 718"/>
              <a:gd name="T73" fmla="*/ 2147483646 h 652"/>
              <a:gd name="T74" fmla="*/ 2147483646 w 718"/>
              <a:gd name="T75" fmla="*/ 2147483646 h 652"/>
              <a:gd name="T76" fmla="*/ 2147483646 w 718"/>
              <a:gd name="T77" fmla="*/ 2147483646 h 652"/>
              <a:gd name="T78" fmla="*/ 2147483646 w 718"/>
              <a:gd name="T79" fmla="*/ 2147483646 h 652"/>
              <a:gd name="T80" fmla="*/ 2147483646 w 718"/>
              <a:gd name="T81" fmla="*/ 2147483646 h 652"/>
              <a:gd name="T82" fmla="*/ 2147483646 w 718"/>
              <a:gd name="T83" fmla="*/ 2147483646 h 652"/>
              <a:gd name="T84" fmla="*/ 2147483646 w 718"/>
              <a:gd name="T85" fmla="*/ 2147483646 h 652"/>
              <a:gd name="T86" fmla="*/ 2147483646 w 718"/>
              <a:gd name="T87" fmla="*/ 2147483646 h 652"/>
              <a:gd name="T88" fmla="*/ 2147483646 w 718"/>
              <a:gd name="T89" fmla="*/ 2147483646 h 652"/>
              <a:gd name="T90" fmla="*/ 2147483646 w 718"/>
              <a:gd name="T91" fmla="*/ 2147483646 h 652"/>
              <a:gd name="T92" fmla="*/ 2147483646 w 718"/>
              <a:gd name="T93" fmla="*/ 2147483646 h 652"/>
              <a:gd name="T94" fmla="*/ 2147483646 w 718"/>
              <a:gd name="T95" fmla="*/ 2147483646 h 652"/>
              <a:gd name="T96" fmla="*/ 2147483646 w 718"/>
              <a:gd name="T97" fmla="*/ 2147483646 h 652"/>
              <a:gd name="T98" fmla="*/ 2147483646 w 718"/>
              <a:gd name="T99" fmla="*/ 2147483646 h 652"/>
              <a:gd name="T100" fmla="*/ 2147483646 w 718"/>
              <a:gd name="T101" fmla="*/ 2147483646 h 652"/>
              <a:gd name="T102" fmla="*/ 2147483646 w 718"/>
              <a:gd name="T103" fmla="*/ 2147483646 h 652"/>
              <a:gd name="T104" fmla="*/ 2147483646 w 718"/>
              <a:gd name="T105" fmla="*/ 2147483646 h 652"/>
              <a:gd name="T106" fmla="*/ 2147483646 w 718"/>
              <a:gd name="T107" fmla="*/ 2147483646 h 652"/>
              <a:gd name="T108" fmla="*/ 2147483646 w 718"/>
              <a:gd name="T109" fmla="*/ 2147483646 h 652"/>
              <a:gd name="T110" fmla="*/ 2147483646 w 718"/>
              <a:gd name="T111" fmla="*/ 2147483646 h 652"/>
              <a:gd name="T112" fmla="*/ 2147483646 w 718"/>
              <a:gd name="T113" fmla="*/ 2147483646 h 652"/>
              <a:gd name="T114" fmla="*/ 2147483646 w 718"/>
              <a:gd name="T115" fmla="*/ 2147483646 h 652"/>
              <a:gd name="T116" fmla="*/ 2147483646 w 718"/>
              <a:gd name="T117" fmla="*/ 2147483646 h 652"/>
              <a:gd name="T118" fmla="*/ 2147483646 w 718"/>
              <a:gd name="T119" fmla="*/ 2147483646 h 652"/>
              <a:gd name="T120" fmla="*/ 2147483646 w 718"/>
              <a:gd name="T121" fmla="*/ 2147483646 h 652"/>
              <a:gd name="T122" fmla="*/ 2147483646 w 718"/>
              <a:gd name="T123" fmla="*/ 2147483646 h 6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18" h="652">
                <a:moveTo>
                  <a:pt x="716" y="382"/>
                </a:moveTo>
                <a:lnTo>
                  <a:pt x="704" y="302"/>
                </a:lnTo>
                <a:lnTo>
                  <a:pt x="706" y="302"/>
                </a:lnTo>
                <a:lnTo>
                  <a:pt x="712" y="290"/>
                </a:lnTo>
                <a:lnTo>
                  <a:pt x="714" y="284"/>
                </a:lnTo>
                <a:lnTo>
                  <a:pt x="714" y="280"/>
                </a:lnTo>
                <a:lnTo>
                  <a:pt x="710" y="274"/>
                </a:lnTo>
                <a:lnTo>
                  <a:pt x="704" y="270"/>
                </a:lnTo>
                <a:lnTo>
                  <a:pt x="700" y="260"/>
                </a:lnTo>
                <a:lnTo>
                  <a:pt x="700" y="250"/>
                </a:lnTo>
                <a:lnTo>
                  <a:pt x="700" y="234"/>
                </a:lnTo>
                <a:lnTo>
                  <a:pt x="692" y="234"/>
                </a:lnTo>
                <a:lnTo>
                  <a:pt x="684" y="236"/>
                </a:lnTo>
                <a:lnTo>
                  <a:pt x="674" y="240"/>
                </a:lnTo>
                <a:lnTo>
                  <a:pt x="666" y="248"/>
                </a:lnTo>
                <a:lnTo>
                  <a:pt x="662" y="254"/>
                </a:lnTo>
                <a:lnTo>
                  <a:pt x="660" y="262"/>
                </a:lnTo>
                <a:lnTo>
                  <a:pt x="652" y="268"/>
                </a:lnTo>
                <a:lnTo>
                  <a:pt x="644" y="272"/>
                </a:lnTo>
                <a:lnTo>
                  <a:pt x="632" y="276"/>
                </a:lnTo>
                <a:lnTo>
                  <a:pt x="628" y="302"/>
                </a:lnTo>
                <a:lnTo>
                  <a:pt x="626" y="302"/>
                </a:lnTo>
                <a:lnTo>
                  <a:pt x="618" y="318"/>
                </a:lnTo>
                <a:lnTo>
                  <a:pt x="618" y="320"/>
                </a:lnTo>
                <a:lnTo>
                  <a:pt x="616" y="320"/>
                </a:lnTo>
                <a:lnTo>
                  <a:pt x="536" y="334"/>
                </a:lnTo>
                <a:lnTo>
                  <a:pt x="534" y="334"/>
                </a:lnTo>
                <a:lnTo>
                  <a:pt x="510" y="308"/>
                </a:lnTo>
                <a:lnTo>
                  <a:pt x="518" y="302"/>
                </a:lnTo>
                <a:lnTo>
                  <a:pt x="508" y="290"/>
                </a:lnTo>
                <a:lnTo>
                  <a:pt x="498" y="282"/>
                </a:lnTo>
                <a:lnTo>
                  <a:pt x="496" y="280"/>
                </a:lnTo>
                <a:lnTo>
                  <a:pt x="496" y="278"/>
                </a:lnTo>
                <a:lnTo>
                  <a:pt x="492" y="258"/>
                </a:lnTo>
                <a:lnTo>
                  <a:pt x="470" y="258"/>
                </a:lnTo>
                <a:lnTo>
                  <a:pt x="452" y="246"/>
                </a:lnTo>
                <a:lnTo>
                  <a:pt x="388" y="236"/>
                </a:lnTo>
                <a:lnTo>
                  <a:pt x="336" y="234"/>
                </a:lnTo>
                <a:lnTo>
                  <a:pt x="334" y="234"/>
                </a:lnTo>
                <a:lnTo>
                  <a:pt x="332" y="234"/>
                </a:lnTo>
                <a:lnTo>
                  <a:pt x="330" y="232"/>
                </a:lnTo>
                <a:lnTo>
                  <a:pt x="298" y="164"/>
                </a:lnTo>
                <a:lnTo>
                  <a:pt x="286" y="146"/>
                </a:lnTo>
                <a:lnTo>
                  <a:pt x="258" y="110"/>
                </a:lnTo>
                <a:lnTo>
                  <a:pt x="230" y="76"/>
                </a:lnTo>
                <a:lnTo>
                  <a:pt x="216" y="62"/>
                </a:lnTo>
                <a:lnTo>
                  <a:pt x="170" y="18"/>
                </a:lnTo>
                <a:lnTo>
                  <a:pt x="164" y="14"/>
                </a:lnTo>
                <a:lnTo>
                  <a:pt x="108" y="12"/>
                </a:lnTo>
                <a:lnTo>
                  <a:pt x="106" y="12"/>
                </a:lnTo>
                <a:lnTo>
                  <a:pt x="106" y="10"/>
                </a:lnTo>
                <a:lnTo>
                  <a:pt x="94" y="6"/>
                </a:lnTo>
                <a:lnTo>
                  <a:pt x="80" y="0"/>
                </a:lnTo>
                <a:lnTo>
                  <a:pt x="76" y="0"/>
                </a:lnTo>
                <a:lnTo>
                  <a:pt x="70" y="0"/>
                </a:lnTo>
                <a:lnTo>
                  <a:pt x="54" y="4"/>
                </a:lnTo>
                <a:lnTo>
                  <a:pt x="34" y="12"/>
                </a:lnTo>
                <a:lnTo>
                  <a:pt x="8" y="24"/>
                </a:lnTo>
                <a:lnTo>
                  <a:pt x="6" y="26"/>
                </a:lnTo>
                <a:lnTo>
                  <a:pt x="8" y="36"/>
                </a:lnTo>
                <a:lnTo>
                  <a:pt x="8" y="38"/>
                </a:lnTo>
                <a:lnTo>
                  <a:pt x="2" y="52"/>
                </a:lnTo>
                <a:lnTo>
                  <a:pt x="0" y="52"/>
                </a:lnTo>
                <a:lnTo>
                  <a:pt x="0" y="62"/>
                </a:lnTo>
                <a:lnTo>
                  <a:pt x="0" y="72"/>
                </a:lnTo>
                <a:lnTo>
                  <a:pt x="4" y="82"/>
                </a:lnTo>
                <a:lnTo>
                  <a:pt x="10" y="86"/>
                </a:lnTo>
                <a:lnTo>
                  <a:pt x="22" y="86"/>
                </a:lnTo>
                <a:lnTo>
                  <a:pt x="32" y="88"/>
                </a:lnTo>
                <a:lnTo>
                  <a:pt x="36" y="86"/>
                </a:lnTo>
                <a:lnTo>
                  <a:pt x="38" y="76"/>
                </a:lnTo>
                <a:lnTo>
                  <a:pt x="42" y="70"/>
                </a:lnTo>
                <a:lnTo>
                  <a:pt x="50" y="70"/>
                </a:lnTo>
                <a:lnTo>
                  <a:pt x="78" y="78"/>
                </a:lnTo>
                <a:lnTo>
                  <a:pt x="84" y="80"/>
                </a:lnTo>
                <a:lnTo>
                  <a:pt x="74" y="94"/>
                </a:lnTo>
                <a:lnTo>
                  <a:pt x="74" y="114"/>
                </a:lnTo>
                <a:lnTo>
                  <a:pt x="76" y="118"/>
                </a:lnTo>
                <a:lnTo>
                  <a:pt x="80" y="124"/>
                </a:lnTo>
                <a:lnTo>
                  <a:pt x="96" y="140"/>
                </a:lnTo>
                <a:lnTo>
                  <a:pt x="108" y="148"/>
                </a:lnTo>
                <a:lnTo>
                  <a:pt x="116" y="150"/>
                </a:lnTo>
                <a:lnTo>
                  <a:pt x="120" y="150"/>
                </a:lnTo>
                <a:lnTo>
                  <a:pt x="124" y="148"/>
                </a:lnTo>
                <a:lnTo>
                  <a:pt x="138" y="134"/>
                </a:lnTo>
                <a:lnTo>
                  <a:pt x="148" y="128"/>
                </a:lnTo>
                <a:lnTo>
                  <a:pt x="170" y="124"/>
                </a:lnTo>
                <a:lnTo>
                  <a:pt x="176" y="110"/>
                </a:lnTo>
                <a:lnTo>
                  <a:pt x="194" y="100"/>
                </a:lnTo>
                <a:lnTo>
                  <a:pt x="212" y="110"/>
                </a:lnTo>
                <a:lnTo>
                  <a:pt x="214" y="110"/>
                </a:lnTo>
                <a:lnTo>
                  <a:pt x="230" y="138"/>
                </a:lnTo>
                <a:lnTo>
                  <a:pt x="236" y="156"/>
                </a:lnTo>
                <a:lnTo>
                  <a:pt x="236" y="158"/>
                </a:lnTo>
                <a:lnTo>
                  <a:pt x="232" y="182"/>
                </a:lnTo>
                <a:lnTo>
                  <a:pt x="238" y="196"/>
                </a:lnTo>
                <a:lnTo>
                  <a:pt x="238" y="198"/>
                </a:lnTo>
                <a:lnTo>
                  <a:pt x="234" y="216"/>
                </a:lnTo>
                <a:lnTo>
                  <a:pt x="234" y="232"/>
                </a:lnTo>
                <a:lnTo>
                  <a:pt x="240" y="250"/>
                </a:lnTo>
                <a:lnTo>
                  <a:pt x="242" y="258"/>
                </a:lnTo>
                <a:lnTo>
                  <a:pt x="240" y="272"/>
                </a:lnTo>
                <a:lnTo>
                  <a:pt x="240" y="274"/>
                </a:lnTo>
                <a:lnTo>
                  <a:pt x="232" y="284"/>
                </a:lnTo>
                <a:lnTo>
                  <a:pt x="232" y="286"/>
                </a:lnTo>
                <a:lnTo>
                  <a:pt x="224" y="294"/>
                </a:lnTo>
                <a:lnTo>
                  <a:pt x="222" y="312"/>
                </a:lnTo>
                <a:lnTo>
                  <a:pt x="228" y="330"/>
                </a:lnTo>
                <a:lnTo>
                  <a:pt x="228" y="332"/>
                </a:lnTo>
                <a:lnTo>
                  <a:pt x="222" y="360"/>
                </a:lnTo>
                <a:lnTo>
                  <a:pt x="218" y="364"/>
                </a:lnTo>
                <a:lnTo>
                  <a:pt x="214" y="366"/>
                </a:lnTo>
                <a:lnTo>
                  <a:pt x="206" y="364"/>
                </a:lnTo>
                <a:lnTo>
                  <a:pt x="198" y="356"/>
                </a:lnTo>
                <a:lnTo>
                  <a:pt x="190" y="358"/>
                </a:lnTo>
                <a:lnTo>
                  <a:pt x="180" y="370"/>
                </a:lnTo>
                <a:lnTo>
                  <a:pt x="168" y="402"/>
                </a:lnTo>
                <a:lnTo>
                  <a:pt x="168" y="404"/>
                </a:lnTo>
                <a:lnTo>
                  <a:pt x="156" y="414"/>
                </a:lnTo>
                <a:lnTo>
                  <a:pt x="154" y="414"/>
                </a:lnTo>
                <a:lnTo>
                  <a:pt x="148" y="414"/>
                </a:lnTo>
                <a:lnTo>
                  <a:pt x="136" y="434"/>
                </a:lnTo>
                <a:lnTo>
                  <a:pt x="142" y="446"/>
                </a:lnTo>
                <a:lnTo>
                  <a:pt x="144" y="446"/>
                </a:lnTo>
                <a:lnTo>
                  <a:pt x="160" y="466"/>
                </a:lnTo>
                <a:lnTo>
                  <a:pt x="160" y="468"/>
                </a:lnTo>
                <a:lnTo>
                  <a:pt x="160" y="474"/>
                </a:lnTo>
                <a:lnTo>
                  <a:pt x="178" y="476"/>
                </a:lnTo>
                <a:lnTo>
                  <a:pt x="180" y="492"/>
                </a:lnTo>
                <a:lnTo>
                  <a:pt x="180" y="494"/>
                </a:lnTo>
                <a:lnTo>
                  <a:pt x="182" y="512"/>
                </a:lnTo>
                <a:lnTo>
                  <a:pt x="188" y="516"/>
                </a:lnTo>
                <a:lnTo>
                  <a:pt x="204" y="512"/>
                </a:lnTo>
                <a:lnTo>
                  <a:pt x="218" y="502"/>
                </a:lnTo>
                <a:lnTo>
                  <a:pt x="222" y="502"/>
                </a:lnTo>
                <a:lnTo>
                  <a:pt x="226" y="528"/>
                </a:lnTo>
                <a:lnTo>
                  <a:pt x="234" y="538"/>
                </a:lnTo>
                <a:lnTo>
                  <a:pt x="236" y="540"/>
                </a:lnTo>
                <a:lnTo>
                  <a:pt x="242" y="550"/>
                </a:lnTo>
                <a:lnTo>
                  <a:pt x="254" y="560"/>
                </a:lnTo>
                <a:lnTo>
                  <a:pt x="258" y="562"/>
                </a:lnTo>
                <a:lnTo>
                  <a:pt x="262" y="562"/>
                </a:lnTo>
                <a:lnTo>
                  <a:pt x="266" y="564"/>
                </a:lnTo>
                <a:lnTo>
                  <a:pt x="274" y="560"/>
                </a:lnTo>
                <a:lnTo>
                  <a:pt x="282" y="558"/>
                </a:lnTo>
                <a:lnTo>
                  <a:pt x="292" y="554"/>
                </a:lnTo>
                <a:lnTo>
                  <a:pt x="296" y="552"/>
                </a:lnTo>
                <a:lnTo>
                  <a:pt x="308" y="552"/>
                </a:lnTo>
                <a:lnTo>
                  <a:pt x="312" y="552"/>
                </a:lnTo>
                <a:lnTo>
                  <a:pt x="316" y="554"/>
                </a:lnTo>
                <a:lnTo>
                  <a:pt x="332" y="544"/>
                </a:lnTo>
                <a:lnTo>
                  <a:pt x="334" y="544"/>
                </a:lnTo>
                <a:lnTo>
                  <a:pt x="334" y="546"/>
                </a:lnTo>
                <a:lnTo>
                  <a:pt x="336" y="544"/>
                </a:lnTo>
                <a:lnTo>
                  <a:pt x="338" y="546"/>
                </a:lnTo>
                <a:lnTo>
                  <a:pt x="344" y="556"/>
                </a:lnTo>
                <a:lnTo>
                  <a:pt x="346" y="562"/>
                </a:lnTo>
                <a:lnTo>
                  <a:pt x="354" y="574"/>
                </a:lnTo>
                <a:lnTo>
                  <a:pt x="360" y="576"/>
                </a:lnTo>
                <a:lnTo>
                  <a:pt x="362" y="576"/>
                </a:lnTo>
                <a:lnTo>
                  <a:pt x="360" y="574"/>
                </a:lnTo>
                <a:lnTo>
                  <a:pt x="360" y="570"/>
                </a:lnTo>
                <a:lnTo>
                  <a:pt x="360" y="566"/>
                </a:lnTo>
                <a:lnTo>
                  <a:pt x="364" y="564"/>
                </a:lnTo>
                <a:lnTo>
                  <a:pt x="370" y="562"/>
                </a:lnTo>
                <a:lnTo>
                  <a:pt x="398" y="562"/>
                </a:lnTo>
                <a:lnTo>
                  <a:pt x="400" y="562"/>
                </a:lnTo>
                <a:lnTo>
                  <a:pt x="402" y="562"/>
                </a:lnTo>
                <a:lnTo>
                  <a:pt x="412" y="580"/>
                </a:lnTo>
                <a:lnTo>
                  <a:pt x="410" y="588"/>
                </a:lnTo>
                <a:lnTo>
                  <a:pt x="422" y="590"/>
                </a:lnTo>
                <a:lnTo>
                  <a:pt x="422" y="588"/>
                </a:lnTo>
                <a:lnTo>
                  <a:pt x="422" y="586"/>
                </a:lnTo>
                <a:lnTo>
                  <a:pt x="426" y="584"/>
                </a:lnTo>
                <a:lnTo>
                  <a:pt x="454" y="602"/>
                </a:lnTo>
                <a:lnTo>
                  <a:pt x="456" y="608"/>
                </a:lnTo>
                <a:lnTo>
                  <a:pt x="458" y="612"/>
                </a:lnTo>
                <a:lnTo>
                  <a:pt x="458" y="624"/>
                </a:lnTo>
                <a:lnTo>
                  <a:pt x="468" y="626"/>
                </a:lnTo>
                <a:lnTo>
                  <a:pt x="474" y="616"/>
                </a:lnTo>
                <a:lnTo>
                  <a:pt x="470" y="608"/>
                </a:lnTo>
                <a:lnTo>
                  <a:pt x="470" y="602"/>
                </a:lnTo>
                <a:lnTo>
                  <a:pt x="472" y="598"/>
                </a:lnTo>
                <a:lnTo>
                  <a:pt x="474" y="596"/>
                </a:lnTo>
                <a:lnTo>
                  <a:pt x="478" y="594"/>
                </a:lnTo>
                <a:lnTo>
                  <a:pt x="478" y="592"/>
                </a:lnTo>
                <a:lnTo>
                  <a:pt x="480" y="590"/>
                </a:lnTo>
                <a:lnTo>
                  <a:pt x="486" y="590"/>
                </a:lnTo>
                <a:lnTo>
                  <a:pt x="490" y="594"/>
                </a:lnTo>
                <a:lnTo>
                  <a:pt x="492" y="598"/>
                </a:lnTo>
                <a:lnTo>
                  <a:pt x="496" y="614"/>
                </a:lnTo>
                <a:lnTo>
                  <a:pt x="496" y="616"/>
                </a:lnTo>
                <a:lnTo>
                  <a:pt x="498" y="618"/>
                </a:lnTo>
                <a:lnTo>
                  <a:pt x="502" y="622"/>
                </a:lnTo>
                <a:lnTo>
                  <a:pt x="510" y="626"/>
                </a:lnTo>
                <a:lnTo>
                  <a:pt x="512" y="626"/>
                </a:lnTo>
                <a:lnTo>
                  <a:pt x="538" y="652"/>
                </a:lnTo>
                <a:lnTo>
                  <a:pt x="550" y="648"/>
                </a:lnTo>
                <a:lnTo>
                  <a:pt x="548" y="644"/>
                </a:lnTo>
                <a:lnTo>
                  <a:pt x="544" y="638"/>
                </a:lnTo>
                <a:lnTo>
                  <a:pt x="544" y="634"/>
                </a:lnTo>
                <a:lnTo>
                  <a:pt x="544" y="630"/>
                </a:lnTo>
                <a:lnTo>
                  <a:pt x="546" y="626"/>
                </a:lnTo>
                <a:lnTo>
                  <a:pt x="556" y="618"/>
                </a:lnTo>
                <a:lnTo>
                  <a:pt x="570" y="606"/>
                </a:lnTo>
                <a:lnTo>
                  <a:pt x="586" y="616"/>
                </a:lnTo>
                <a:lnTo>
                  <a:pt x="588" y="616"/>
                </a:lnTo>
                <a:lnTo>
                  <a:pt x="592" y="598"/>
                </a:lnTo>
                <a:lnTo>
                  <a:pt x="592" y="596"/>
                </a:lnTo>
                <a:lnTo>
                  <a:pt x="594" y="594"/>
                </a:lnTo>
                <a:lnTo>
                  <a:pt x="608" y="596"/>
                </a:lnTo>
                <a:lnTo>
                  <a:pt x="610" y="600"/>
                </a:lnTo>
                <a:lnTo>
                  <a:pt x="612" y="606"/>
                </a:lnTo>
                <a:lnTo>
                  <a:pt x="610" y="610"/>
                </a:lnTo>
                <a:lnTo>
                  <a:pt x="606" y="616"/>
                </a:lnTo>
                <a:lnTo>
                  <a:pt x="610" y="618"/>
                </a:lnTo>
                <a:lnTo>
                  <a:pt x="620" y="622"/>
                </a:lnTo>
                <a:lnTo>
                  <a:pt x="628" y="626"/>
                </a:lnTo>
                <a:lnTo>
                  <a:pt x="630" y="626"/>
                </a:lnTo>
                <a:lnTo>
                  <a:pt x="640" y="630"/>
                </a:lnTo>
                <a:lnTo>
                  <a:pt x="648" y="630"/>
                </a:lnTo>
                <a:lnTo>
                  <a:pt x="636" y="572"/>
                </a:lnTo>
                <a:lnTo>
                  <a:pt x="630" y="568"/>
                </a:lnTo>
                <a:lnTo>
                  <a:pt x="624" y="562"/>
                </a:lnTo>
                <a:lnTo>
                  <a:pt x="614" y="546"/>
                </a:lnTo>
                <a:lnTo>
                  <a:pt x="610" y="538"/>
                </a:lnTo>
                <a:lnTo>
                  <a:pt x="612" y="528"/>
                </a:lnTo>
                <a:lnTo>
                  <a:pt x="616" y="518"/>
                </a:lnTo>
                <a:lnTo>
                  <a:pt x="624" y="506"/>
                </a:lnTo>
                <a:lnTo>
                  <a:pt x="636" y="494"/>
                </a:lnTo>
                <a:lnTo>
                  <a:pt x="650" y="482"/>
                </a:lnTo>
                <a:lnTo>
                  <a:pt x="662" y="482"/>
                </a:lnTo>
                <a:lnTo>
                  <a:pt x="672" y="486"/>
                </a:lnTo>
                <a:lnTo>
                  <a:pt x="692" y="486"/>
                </a:lnTo>
                <a:lnTo>
                  <a:pt x="698" y="482"/>
                </a:lnTo>
                <a:lnTo>
                  <a:pt x="704" y="476"/>
                </a:lnTo>
                <a:lnTo>
                  <a:pt x="714" y="452"/>
                </a:lnTo>
                <a:lnTo>
                  <a:pt x="718" y="442"/>
                </a:lnTo>
                <a:lnTo>
                  <a:pt x="718" y="426"/>
                </a:lnTo>
                <a:lnTo>
                  <a:pt x="716" y="38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山东"/>
          <p:cNvSpPr/>
          <p:nvPr/>
        </p:nvSpPr>
        <p:spPr bwMode="auto">
          <a:xfrm>
            <a:off x="4746554" y="3030867"/>
            <a:ext cx="795975" cy="498306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上海"/>
          <p:cNvSpPr/>
          <p:nvPr/>
        </p:nvSpPr>
        <p:spPr bwMode="auto">
          <a:xfrm>
            <a:off x="5491176" y="3858935"/>
            <a:ext cx="124715" cy="109920"/>
          </a:xfrm>
          <a:custGeom>
            <a:avLst/>
            <a:gdLst>
              <a:gd name="T0" fmla="*/ 2147483646 w 68"/>
              <a:gd name="T1" fmla="*/ 2147483646 h 60"/>
              <a:gd name="T2" fmla="*/ 2147483646 w 68"/>
              <a:gd name="T3" fmla="*/ 2147483646 h 60"/>
              <a:gd name="T4" fmla="*/ 2147483646 w 68"/>
              <a:gd name="T5" fmla="*/ 2147483646 h 60"/>
              <a:gd name="T6" fmla="*/ 2147483646 w 68"/>
              <a:gd name="T7" fmla="*/ 2147483646 h 60"/>
              <a:gd name="T8" fmla="*/ 2147483646 w 68"/>
              <a:gd name="T9" fmla="*/ 2147483646 h 60"/>
              <a:gd name="T10" fmla="*/ 2147483646 w 68"/>
              <a:gd name="T11" fmla="*/ 2147483646 h 60"/>
              <a:gd name="T12" fmla="*/ 2147483646 w 68"/>
              <a:gd name="T13" fmla="*/ 2147483646 h 60"/>
              <a:gd name="T14" fmla="*/ 2147483646 w 68"/>
              <a:gd name="T15" fmla="*/ 2147483646 h 60"/>
              <a:gd name="T16" fmla="*/ 2147483646 w 68"/>
              <a:gd name="T17" fmla="*/ 0 h 60"/>
              <a:gd name="T18" fmla="*/ 2147483646 w 68"/>
              <a:gd name="T19" fmla="*/ 0 h 60"/>
              <a:gd name="T20" fmla="*/ 2147483646 w 68"/>
              <a:gd name="T21" fmla="*/ 0 h 60"/>
              <a:gd name="T22" fmla="*/ 2147483646 w 68"/>
              <a:gd name="T23" fmla="*/ 2147483646 h 60"/>
              <a:gd name="T24" fmla="*/ 2147483646 w 68"/>
              <a:gd name="T25" fmla="*/ 2147483646 h 60"/>
              <a:gd name="T26" fmla="*/ 2147483646 w 68"/>
              <a:gd name="T27" fmla="*/ 2147483646 h 60"/>
              <a:gd name="T28" fmla="*/ 2147483646 w 68"/>
              <a:gd name="T29" fmla="*/ 2147483646 h 60"/>
              <a:gd name="T30" fmla="*/ 2147483646 w 68"/>
              <a:gd name="T31" fmla="*/ 2147483646 h 60"/>
              <a:gd name="T32" fmla="*/ 0 w 68"/>
              <a:gd name="T33" fmla="*/ 2147483646 h 60"/>
              <a:gd name="T34" fmla="*/ 2147483646 w 68"/>
              <a:gd name="T35" fmla="*/ 2147483646 h 60"/>
              <a:gd name="T36" fmla="*/ 2147483646 w 68"/>
              <a:gd name="T37" fmla="*/ 2147483646 h 60"/>
              <a:gd name="T38" fmla="*/ 2147483646 w 68"/>
              <a:gd name="T39" fmla="*/ 2147483646 h 60"/>
              <a:gd name="T40" fmla="*/ 2147483646 w 68"/>
              <a:gd name="T41" fmla="*/ 2147483646 h 60"/>
              <a:gd name="T42" fmla="*/ 2147483646 w 68"/>
              <a:gd name="T43" fmla="*/ 2147483646 h 60"/>
              <a:gd name="T44" fmla="*/ 2147483646 w 68"/>
              <a:gd name="T45" fmla="*/ 2147483646 h 60"/>
              <a:gd name="T46" fmla="*/ 2147483646 w 68"/>
              <a:gd name="T47" fmla="*/ 2147483646 h 60"/>
              <a:gd name="T48" fmla="*/ 2147483646 w 68"/>
              <a:gd name="T49" fmla="*/ 2147483646 h 60"/>
              <a:gd name="T50" fmla="*/ 2147483646 w 68"/>
              <a:gd name="T51" fmla="*/ 2147483646 h 60"/>
              <a:gd name="T52" fmla="*/ 2147483646 w 68"/>
              <a:gd name="T53" fmla="*/ 2147483646 h 60"/>
              <a:gd name="T54" fmla="*/ 2147483646 w 68"/>
              <a:gd name="T55" fmla="*/ 2147483646 h 60"/>
              <a:gd name="T56" fmla="*/ 2147483646 w 68"/>
              <a:gd name="T57" fmla="*/ 2147483646 h 60"/>
              <a:gd name="T58" fmla="*/ 2147483646 w 68"/>
              <a:gd name="T59" fmla="*/ 2147483646 h 60"/>
              <a:gd name="T60" fmla="*/ 2147483646 w 68"/>
              <a:gd name="T61" fmla="*/ 2147483646 h 60"/>
              <a:gd name="T62" fmla="*/ 2147483646 w 68"/>
              <a:gd name="T63" fmla="*/ 2147483646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8" h="60">
                <a:moveTo>
                  <a:pt x="62" y="32"/>
                </a:moveTo>
                <a:lnTo>
                  <a:pt x="68" y="24"/>
                </a:lnTo>
                <a:lnTo>
                  <a:pt x="48" y="8"/>
                </a:lnTo>
                <a:lnTo>
                  <a:pt x="40" y="4"/>
                </a:lnTo>
                <a:lnTo>
                  <a:pt x="34" y="0"/>
                </a:lnTo>
                <a:lnTo>
                  <a:pt x="28" y="0"/>
                </a:lnTo>
                <a:lnTo>
                  <a:pt x="22" y="0"/>
                </a:lnTo>
                <a:lnTo>
                  <a:pt x="14" y="2"/>
                </a:lnTo>
                <a:lnTo>
                  <a:pt x="14" y="20"/>
                </a:lnTo>
                <a:lnTo>
                  <a:pt x="10" y="28"/>
                </a:lnTo>
                <a:lnTo>
                  <a:pt x="4" y="36"/>
                </a:lnTo>
                <a:lnTo>
                  <a:pt x="0" y="40"/>
                </a:lnTo>
                <a:lnTo>
                  <a:pt x="8" y="48"/>
                </a:lnTo>
                <a:lnTo>
                  <a:pt x="10" y="48"/>
                </a:lnTo>
                <a:lnTo>
                  <a:pt x="12" y="56"/>
                </a:lnTo>
                <a:lnTo>
                  <a:pt x="22" y="60"/>
                </a:lnTo>
                <a:lnTo>
                  <a:pt x="28" y="56"/>
                </a:lnTo>
                <a:lnTo>
                  <a:pt x="34" y="54"/>
                </a:lnTo>
                <a:lnTo>
                  <a:pt x="52" y="58"/>
                </a:lnTo>
                <a:lnTo>
                  <a:pt x="52" y="52"/>
                </a:lnTo>
                <a:lnTo>
                  <a:pt x="54" y="44"/>
                </a:lnTo>
                <a:lnTo>
                  <a:pt x="56" y="38"/>
                </a:lnTo>
                <a:lnTo>
                  <a:pt x="58" y="34"/>
                </a:lnTo>
                <a:lnTo>
                  <a:pt x="62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江苏"/>
          <p:cNvSpPr/>
          <p:nvPr/>
        </p:nvSpPr>
        <p:spPr bwMode="auto">
          <a:xfrm>
            <a:off x="4907949" y="3437573"/>
            <a:ext cx="693269" cy="534946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河北"/>
          <p:cNvSpPr/>
          <p:nvPr/>
        </p:nvSpPr>
        <p:spPr bwMode="auto">
          <a:xfrm>
            <a:off x="4544809" y="2415313"/>
            <a:ext cx="645583" cy="919668"/>
          </a:xfrm>
          <a:custGeom>
            <a:avLst/>
            <a:gdLst>
              <a:gd name="T0" fmla="*/ 2147483646 w 352"/>
              <a:gd name="T1" fmla="*/ 2147483646 h 502"/>
              <a:gd name="T2" fmla="*/ 2147483646 w 352"/>
              <a:gd name="T3" fmla="*/ 2147483646 h 502"/>
              <a:gd name="T4" fmla="*/ 2147483646 w 352"/>
              <a:gd name="T5" fmla="*/ 2147483646 h 502"/>
              <a:gd name="T6" fmla="*/ 2147483646 w 352"/>
              <a:gd name="T7" fmla="*/ 2147483646 h 502"/>
              <a:gd name="T8" fmla="*/ 2147483646 w 352"/>
              <a:gd name="T9" fmla="*/ 2147483646 h 502"/>
              <a:gd name="T10" fmla="*/ 2147483646 w 352"/>
              <a:gd name="T11" fmla="*/ 2147483646 h 502"/>
              <a:gd name="T12" fmla="*/ 2147483646 w 352"/>
              <a:gd name="T13" fmla="*/ 2147483646 h 502"/>
              <a:gd name="T14" fmla="*/ 2147483646 w 352"/>
              <a:gd name="T15" fmla="*/ 2147483646 h 502"/>
              <a:gd name="T16" fmla="*/ 2147483646 w 352"/>
              <a:gd name="T17" fmla="*/ 2147483646 h 502"/>
              <a:gd name="T18" fmla="*/ 2147483646 w 352"/>
              <a:gd name="T19" fmla="*/ 2147483646 h 502"/>
              <a:gd name="T20" fmla="*/ 2147483646 w 352"/>
              <a:gd name="T21" fmla="*/ 2147483646 h 502"/>
              <a:gd name="T22" fmla="*/ 2147483646 w 352"/>
              <a:gd name="T23" fmla="*/ 2147483646 h 502"/>
              <a:gd name="T24" fmla="*/ 2147483646 w 352"/>
              <a:gd name="T25" fmla="*/ 2147483646 h 502"/>
              <a:gd name="T26" fmla="*/ 2147483646 w 352"/>
              <a:gd name="T27" fmla="*/ 2147483646 h 502"/>
              <a:gd name="T28" fmla="*/ 2147483646 w 352"/>
              <a:gd name="T29" fmla="*/ 2147483646 h 502"/>
              <a:gd name="T30" fmla="*/ 2147483646 w 352"/>
              <a:gd name="T31" fmla="*/ 2147483646 h 502"/>
              <a:gd name="T32" fmla="*/ 2147483646 w 352"/>
              <a:gd name="T33" fmla="*/ 2147483646 h 502"/>
              <a:gd name="T34" fmla="*/ 2147483646 w 352"/>
              <a:gd name="T35" fmla="*/ 2147483646 h 502"/>
              <a:gd name="T36" fmla="*/ 2147483646 w 352"/>
              <a:gd name="T37" fmla="*/ 2147483646 h 502"/>
              <a:gd name="T38" fmla="*/ 2147483646 w 352"/>
              <a:gd name="T39" fmla="*/ 2147483646 h 502"/>
              <a:gd name="T40" fmla="*/ 2147483646 w 352"/>
              <a:gd name="T41" fmla="*/ 2147483646 h 502"/>
              <a:gd name="T42" fmla="*/ 2147483646 w 352"/>
              <a:gd name="T43" fmla="*/ 2147483646 h 502"/>
              <a:gd name="T44" fmla="*/ 2147483646 w 352"/>
              <a:gd name="T45" fmla="*/ 2147483646 h 502"/>
              <a:gd name="T46" fmla="*/ 2147483646 w 352"/>
              <a:gd name="T47" fmla="*/ 2147483646 h 502"/>
              <a:gd name="T48" fmla="*/ 2147483646 w 352"/>
              <a:gd name="T49" fmla="*/ 2147483646 h 502"/>
              <a:gd name="T50" fmla="*/ 2147483646 w 352"/>
              <a:gd name="T51" fmla="*/ 2147483646 h 502"/>
              <a:gd name="T52" fmla="*/ 2147483646 w 352"/>
              <a:gd name="T53" fmla="*/ 2147483646 h 502"/>
              <a:gd name="T54" fmla="*/ 2147483646 w 352"/>
              <a:gd name="T55" fmla="*/ 2147483646 h 502"/>
              <a:gd name="T56" fmla="*/ 2147483646 w 352"/>
              <a:gd name="T57" fmla="*/ 2147483646 h 502"/>
              <a:gd name="T58" fmla="*/ 2147483646 w 352"/>
              <a:gd name="T59" fmla="*/ 2147483646 h 502"/>
              <a:gd name="T60" fmla="*/ 2147483646 w 352"/>
              <a:gd name="T61" fmla="*/ 2147483646 h 502"/>
              <a:gd name="T62" fmla="*/ 2147483646 w 352"/>
              <a:gd name="T63" fmla="*/ 2147483646 h 502"/>
              <a:gd name="T64" fmla="*/ 2147483646 w 352"/>
              <a:gd name="T65" fmla="*/ 2147483646 h 502"/>
              <a:gd name="T66" fmla="*/ 2147483646 w 352"/>
              <a:gd name="T67" fmla="*/ 2147483646 h 502"/>
              <a:gd name="T68" fmla="*/ 2147483646 w 352"/>
              <a:gd name="T69" fmla="*/ 2147483646 h 502"/>
              <a:gd name="T70" fmla="*/ 2147483646 w 352"/>
              <a:gd name="T71" fmla="*/ 2147483646 h 502"/>
              <a:gd name="T72" fmla="*/ 2147483646 w 352"/>
              <a:gd name="T73" fmla="*/ 2147483646 h 502"/>
              <a:gd name="T74" fmla="*/ 2147483646 w 352"/>
              <a:gd name="T75" fmla="*/ 2147483646 h 502"/>
              <a:gd name="T76" fmla="*/ 2147483646 w 352"/>
              <a:gd name="T77" fmla="*/ 2147483646 h 502"/>
              <a:gd name="T78" fmla="*/ 2147483646 w 352"/>
              <a:gd name="T79" fmla="*/ 2147483646 h 502"/>
              <a:gd name="T80" fmla="*/ 2147483646 w 352"/>
              <a:gd name="T81" fmla="*/ 2147483646 h 502"/>
              <a:gd name="T82" fmla="*/ 2147483646 w 352"/>
              <a:gd name="T83" fmla="*/ 2147483646 h 502"/>
              <a:gd name="T84" fmla="*/ 2147483646 w 352"/>
              <a:gd name="T85" fmla="*/ 2147483646 h 502"/>
              <a:gd name="T86" fmla="*/ 2147483646 w 352"/>
              <a:gd name="T87" fmla="*/ 2147483646 h 502"/>
              <a:gd name="T88" fmla="*/ 2147483646 w 352"/>
              <a:gd name="T89" fmla="*/ 2147483646 h 502"/>
              <a:gd name="T90" fmla="*/ 2147483646 w 352"/>
              <a:gd name="T91" fmla="*/ 2147483646 h 502"/>
              <a:gd name="T92" fmla="*/ 2147483646 w 352"/>
              <a:gd name="T93" fmla="*/ 2147483646 h 502"/>
              <a:gd name="T94" fmla="*/ 2147483646 w 352"/>
              <a:gd name="T95" fmla="*/ 2147483646 h 502"/>
              <a:gd name="T96" fmla="*/ 2147483646 w 352"/>
              <a:gd name="T97" fmla="*/ 2147483646 h 502"/>
              <a:gd name="T98" fmla="*/ 2147483646 w 352"/>
              <a:gd name="T99" fmla="*/ 2147483646 h 502"/>
              <a:gd name="T100" fmla="*/ 2147483646 w 352"/>
              <a:gd name="T101" fmla="*/ 2147483646 h 502"/>
              <a:gd name="T102" fmla="*/ 2147483646 w 352"/>
              <a:gd name="T103" fmla="*/ 2147483646 h 502"/>
              <a:gd name="T104" fmla="*/ 2147483646 w 352"/>
              <a:gd name="T105" fmla="*/ 2147483646 h 502"/>
              <a:gd name="T106" fmla="*/ 2147483646 w 352"/>
              <a:gd name="T107" fmla="*/ 2147483646 h 502"/>
              <a:gd name="T108" fmla="*/ 2147483646 w 352"/>
              <a:gd name="T109" fmla="*/ 2147483646 h 5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2" h="502">
                <a:moveTo>
                  <a:pt x="324" y="152"/>
                </a:moveTo>
                <a:lnTo>
                  <a:pt x="318" y="148"/>
                </a:lnTo>
                <a:lnTo>
                  <a:pt x="316" y="148"/>
                </a:lnTo>
                <a:lnTo>
                  <a:pt x="312" y="144"/>
                </a:lnTo>
                <a:lnTo>
                  <a:pt x="290" y="136"/>
                </a:lnTo>
                <a:lnTo>
                  <a:pt x="284" y="136"/>
                </a:lnTo>
                <a:lnTo>
                  <a:pt x="280" y="138"/>
                </a:lnTo>
                <a:lnTo>
                  <a:pt x="270" y="122"/>
                </a:lnTo>
                <a:lnTo>
                  <a:pt x="272" y="120"/>
                </a:lnTo>
                <a:lnTo>
                  <a:pt x="278" y="112"/>
                </a:lnTo>
                <a:lnTo>
                  <a:pt x="278" y="104"/>
                </a:lnTo>
                <a:lnTo>
                  <a:pt x="278" y="102"/>
                </a:lnTo>
                <a:lnTo>
                  <a:pt x="282" y="96"/>
                </a:lnTo>
                <a:lnTo>
                  <a:pt x="280" y="94"/>
                </a:lnTo>
                <a:lnTo>
                  <a:pt x="268" y="92"/>
                </a:lnTo>
                <a:lnTo>
                  <a:pt x="246" y="88"/>
                </a:lnTo>
                <a:lnTo>
                  <a:pt x="234" y="76"/>
                </a:lnTo>
                <a:lnTo>
                  <a:pt x="230" y="68"/>
                </a:lnTo>
                <a:lnTo>
                  <a:pt x="228" y="64"/>
                </a:lnTo>
                <a:lnTo>
                  <a:pt x="234" y="48"/>
                </a:lnTo>
                <a:lnTo>
                  <a:pt x="234" y="36"/>
                </a:lnTo>
                <a:lnTo>
                  <a:pt x="234" y="32"/>
                </a:lnTo>
                <a:lnTo>
                  <a:pt x="228" y="40"/>
                </a:lnTo>
                <a:lnTo>
                  <a:pt x="226" y="40"/>
                </a:lnTo>
                <a:lnTo>
                  <a:pt x="226" y="42"/>
                </a:lnTo>
                <a:lnTo>
                  <a:pt x="224" y="40"/>
                </a:lnTo>
                <a:lnTo>
                  <a:pt x="222" y="40"/>
                </a:lnTo>
                <a:lnTo>
                  <a:pt x="210" y="30"/>
                </a:lnTo>
                <a:lnTo>
                  <a:pt x="208" y="28"/>
                </a:lnTo>
                <a:lnTo>
                  <a:pt x="208" y="26"/>
                </a:lnTo>
                <a:lnTo>
                  <a:pt x="206" y="8"/>
                </a:lnTo>
                <a:lnTo>
                  <a:pt x="200" y="0"/>
                </a:lnTo>
                <a:lnTo>
                  <a:pt x="188" y="0"/>
                </a:lnTo>
                <a:lnTo>
                  <a:pt x="180" y="14"/>
                </a:lnTo>
                <a:lnTo>
                  <a:pt x="180" y="16"/>
                </a:lnTo>
                <a:lnTo>
                  <a:pt x="178" y="16"/>
                </a:lnTo>
                <a:lnTo>
                  <a:pt x="160" y="12"/>
                </a:lnTo>
                <a:lnTo>
                  <a:pt x="156" y="30"/>
                </a:lnTo>
                <a:lnTo>
                  <a:pt x="156" y="48"/>
                </a:lnTo>
                <a:lnTo>
                  <a:pt x="146" y="64"/>
                </a:lnTo>
                <a:lnTo>
                  <a:pt x="146" y="66"/>
                </a:lnTo>
                <a:lnTo>
                  <a:pt x="144" y="66"/>
                </a:lnTo>
                <a:lnTo>
                  <a:pt x="142" y="66"/>
                </a:lnTo>
                <a:lnTo>
                  <a:pt x="130" y="68"/>
                </a:lnTo>
                <a:lnTo>
                  <a:pt x="118" y="76"/>
                </a:lnTo>
                <a:lnTo>
                  <a:pt x="118" y="78"/>
                </a:lnTo>
                <a:lnTo>
                  <a:pt x="116" y="78"/>
                </a:lnTo>
                <a:lnTo>
                  <a:pt x="114" y="78"/>
                </a:lnTo>
                <a:lnTo>
                  <a:pt x="92" y="70"/>
                </a:lnTo>
                <a:lnTo>
                  <a:pt x="90" y="78"/>
                </a:lnTo>
                <a:lnTo>
                  <a:pt x="90" y="80"/>
                </a:lnTo>
                <a:lnTo>
                  <a:pt x="80" y="96"/>
                </a:lnTo>
                <a:lnTo>
                  <a:pt x="76" y="100"/>
                </a:lnTo>
                <a:lnTo>
                  <a:pt x="74" y="100"/>
                </a:lnTo>
                <a:lnTo>
                  <a:pt x="64" y="100"/>
                </a:lnTo>
                <a:lnTo>
                  <a:pt x="50" y="94"/>
                </a:lnTo>
                <a:lnTo>
                  <a:pt x="48" y="92"/>
                </a:lnTo>
                <a:lnTo>
                  <a:pt x="48" y="90"/>
                </a:lnTo>
                <a:lnTo>
                  <a:pt x="46" y="72"/>
                </a:lnTo>
                <a:lnTo>
                  <a:pt x="42" y="56"/>
                </a:lnTo>
                <a:lnTo>
                  <a:pt x="38" y="52"/>
                </a:lnTo>
                <a:lnTo>
                  <a:pt x="34" y="64"/>
                </a:lnTo>
                <a:lnTo>
                  <a:pt x="24" y="76"/>
                </a:lnTo>
                <a:lnTo>
                  <a:pt x="16" y="96"/>
                </a:lnTo>
                <a:lnTo>
                  <a:pt x="14" y="96"/>
                </a:lnTo>
                <a:lnTo>
                  <a:pt x="8" y="108"/>
                </a:lnTo>
                <a:lnTo>
                  <a:pt x="6" y="114"/>
                </a:lnTo>
                <a:lnTo>
                  <a:pt x="0" y="122"/>
                </a:lnTo>
                <a:lnTo>
                  <a:pt x="6" y="140"/>
                </a:lnTo>
                <a:lnTo>
                  <a:pt x="30" y="168"/>
                </a:lnTo>
                <a:lnTo>
                  <a:pt x="38" y="184"/>
                </a:lnTo>
                <a:lnTo>
                  <a:pt x="38" y="186"/>
                </a:lnTo>
                <a:lnTo>
                  <a:pt x="36" y="188"/>
                </a:lnTo>
                <a:lnTo>
                  <a:pt x="30" y="196"/>
                </a:lnTo>
                <a:lnTo>
                  <a:pt x="28" y="196"/>
                </a:lnTo>
                <a:lnTo>
                  <a:pt x="12" y="200"/>
                </a:lnTo>
                <a:lnTo>
                  <a:pt x="14" y="212"/>
                </a:lnTo>
                <a:lnTo>
                  <a:pt x="26" y="220"/>
                </a:lnTo>
                <a:lnTo>
                  <a:pt x="42" y="224"/>
                </a:lnTo>
                <a:lnTo>
                  <a:pt x="48" y="240"/>
                </a:lnTo>
                <a:lnTo>
                  <a:pt x="44" y="268"/>
                </a:lnTo>
                <a:lnTo>
                  <a:pt x="38" y="280"/>
                </a:lnTo>
                <a:lnTo>
                  <a:pt x="38" y="284"/>
                </a:lnTo>
                <a:lnTo>
                  <a:pt x="36" y="284"/>
                </a:lnTo>
                <a:lnTo>
                  <a:pt x="16" y="286"/>
                </a:lnTo>
                <a:lnTo>
                  <a:pt x="16" y="294"/>
                </a:lnTo>
                <a:lnTo>
                  <a:pt x="10" y="312"/>
                </a:lnTo>
                <a:lnTo>
                  <a:pt x="8" y="332"/>
                </a:lnTo>
                <a:lnTo>
                  <a:pt x="12" y="344"/>
                </a:lnTo>
                <a:lnTo>
                  <a:pt x="36" y="358"/>
                </a:lnTo>
                <a:lnTo>
                  <a:pt x="38" y="360"/>
                </a:lnTo>
                <a:lnTo>
                  <a:pt x="48" y="376"/>
                </a:lnTo>
                <a:lnTo>
                  <a:pt x="48" y="378"/>
                </a:lnTo>
                <a:lnTo>
                  <a:pt x="48" y="380"/>
                </a:lnTo>
                <a:lnTo>
                  <a:pt x="34" y="408"/>
                </a:lnTo>
                <a:lnTo>
                  <a:pt x="32" y="416"/>
                </a:lnTo>
                <a:lnTo>
                  <a:pt x="24" y="434"/>
                </a:lnTo>
                <a:lnTo>
                  <a:pt x="20" y="448"/>
                </a:lnTo>
                <a:lnTo>
                  <a:pt x="20" y="450"/>
                </a:lnTo>
                <a:lnTo>
                  <a:pt x="14" y="456"/>
                </a:lnTo>
                <a:lnTo>
                  <a:pt x="12" y="462"/>
                </a:lnTo>
                <a:lnTo>
                  <a:pt x="12" y="464"/>
                </a:lnTo>
                <a:lnTo>
                  <a:pt x="12" y="466"/>
                </a:lnTo>
                <a:lnTo>
                  <a:pt x="14" y="468"/>
                </a:lnTo>
                <a:lnTo>
                  <a:pt x="22" y="476"/>
                </a:lnTo>
                <a:lnTo>
                  <a:pt x="26" y="482"/>
                </a:lnTo>
                <a:lnTo>
                  <a:pt x="28" y="484"/>
                </a:lnTo>
                <a:lnTo>
                  <a:pt x="28" y="488"/>
                </a:lnTo>
                <a:lnTo>
                  <a:pt x="30" y="492"/>
                </a:lnTo>
                <a:lnTo>
                  <a:pt x="36" y="496"/>
                </a:lnTo>
                <a:lnTo>
                  <a:pt x="66" y="502"/>
                </a:lnTo>
                <a:lnTo>
                  <a:pt x="80" y="500"/>
                </a:lnTo>
                <a:lnTo>
                  <a:pt x="94" y="496"/>
                </a:lnTo>
                <a:lnTo>
                  <a:pt x="108" y="492"/>
                </a:lnTo>
                <a:lnTo>
                  <a:pt x="122" y="492"/>
                </a:lnTo>
                <a:lnTo>
                  <a:pt x="122" y="486"/>
                </a:lnTo>
                <a:lnTo>
                  <a:pt x="114" y="464"/>
                </a:lnTo>
                <a:lnTo>
                  <a:pt x="112" y="464"/>
                </a:lnTo>
                <a:lnTo>
                  <a:pt x="114" y="464"/>
                </a:lnTo>
                <a:lnTo>
                  <a:pt x="158" y="400"/>
                </a:lnTo>
                <a:lnTo>
                  <a:pt x="208" y="352"/>
                </a:lnTo>
                <a:lnTo>
                  <a:pt x="224" y="348"/>
                </a:lnTo>
                <a:lnTo>
                  <a:pt x="232" y="338"/>
                </a:lnTo>
                <a:lnTo>
                  <a:pt x="240" y="332"/>
                </a:lnTo>
                <a:lnTo>
                  <a:pt x="250" y="328"/>
                </a:lnTo>
                <a:lnTo>
                  <a:pt x="246" y="324"/>
                </a:lnTo>
                <a:lnTo>
                  <a:pt x="234" y="312"/>
                </a:lnTo>
                <a:lnTo>
                  <a:pt x="226" y="302"/>
                </a:lnTo>
                <a:lnTo>
                  <a:pt x="226" y="300"/>
                </a:lnTo>
                <a:lnTo>
                  <a:pt x="230" y="294"/>
                </a:lnTo>
                <a:lnTo>
                  <a:pt x="218" y="296"/>
                </a:lnTo>
                <a:lnTo>
                  <a:pt x="196" y="292"/>
                </a:lnTo>
                <a:lnTo>
                  <a:pt x="186" y="284"/>
                </a:lnTo>
                <a:lnTo>
                  <a:pt x="182" y="280"/>
                </a:lnTo>
                <a:lnTo>
                  <a:pt x="180" y="276"/>
                </a:lnTo>
                <a:lnTo>
                  <a:pt x="176" y="256"/>
                </a:lnTo>
                <a:lnTo>
                  <a:pt x="174" y="238"/>
                </a:lnTo>
                <a:lnTo>
                  <a:pt x="170" y="242"/>
                </a:lnTo>
                <a:lnTo>
                  <a:pt x="164" y="244"/>
                </a:lnTo>
                <a:lnTo>
                  <a:pt x="146" y="240"/>
                </a:lnTo>
                <a:lnTo>
                  <a:pt x="136" y="232"/>
                </a:lnTo>
                <a:lnTo>
                  <a:pt x="122" y="228"/>
                </a:lnTo>
                <a:lnTo>
                  <a:pt x="116" y="228"/>
                </a:lnTo>
                <a:lnTo>
                  <a:pt x="110" y="226"/>
                </a:lnTo>
                <a:lnTo>
                  <a:pt x="104" y="224"/>
                </a:lnTo>
                <a:lnTo>
                  <a:pt x="98" y="218"/>
                </a:lnTo>
                <a:lnTo>
                  <a:pt x="96" y="214"/>
                </a:lnTo>
                <a:lnTo>
                  <a:pt x="96" y="210"/>
                </a:lnTo>
                <a:lnTo>
                  <a:pt x="96" y="206"/>
                </a:lnTo>
                <a:lnTo>
                  <a:pt x="98" y="202"/>
                </a:lnTo>
                <a:lnTo>
                  <a:pt x="102" y="200"/>
                </a:lnTo>
                <a:lnTo>
                  <a:pt x="110" y="192"/>
                </a:lnTo>
                <a:lnTo>
                  <a:pt x="118" y="180"/>
                </a:lnTo>
                <a:lnTo>
                  <a:pt x="116" y="176"/>
                </a:lnTo>
                <a:lnTo>
                  <a:pt x="114" y="170"/>
                </a:lnTo>
                <a:lnTo>
                  <a:pt x="112" y="164"/>
                </a:lnTo>
                <a:lnTo>
                  <a:pt x="114" y="160"/>
                </a:lnTo>
                <a:lnTo>
                  <a:pt x="114" y="158"/>
                </a:lnTo>
                <a:lnTo>
                  <a:pt x="116" y="156"/>
                </a:lnTo>
                <a:lnTo>
                  <a:pt x="120" y="152"/>
                </a:lnTo>
                <a:lnTo>
                  <a:pt x="134" y="148"/>
                </a:lnTo>
                <a:lnTo>
                  <a:pt x="136" y="142"/>
                </a:lnTo>
                <a:lnTo>
                  <a:pt x="138" y="140"/>
                </a:lnTo>
                <a:lnTo>
                  <a:pt x="150" y="140"/>
                </a:lnTo>
                <a:lnTo>
                  <a:pt x="148" y="140"/>
                </a:lnTo>
                <a:lnTo>
                  <a:pt x="142" y="136"/>
                </a:lnTo>
                <a:lnTo>
                  <a:pt x="140" y="132"/>
                </a:lnTo>
                <a:lnTo>
                  <a:pt x="140" y="128"/>
                </a:lnTo>
                <a:lnTo>
                  <a:pt x="142" y="122"/>
                </a:lnTo>
                <a:lnTo>
                  <a:pt x="148" y="118"/>
                </a:lnTo>
                <a:lnTo>
                  <a:pt x="154" y="116"/>
                </a:lnTo>
                <a:lnTo>
                  <a:pt x="160" y="116"/>
                </a:lnTo>
                <a:lnTo>
                  <a:pt x="166" y="118"/>
                </a:lnTo>
                <a:lnTo>
                  <a:pt x="172" y="120"/>
                </a:lnTo>
                <a:lnTo>
                  <a:pt x="190" y="134"/>
                </a:lnTo>
                <a:lnTo>
                  <a:pt x="208" y="134"/>
                </a:lnTo>
                <a:lnTo>
                  <a:pt x="214" y="138"/>
                </a:lnTo>
                <a:lnTo>
                  <a:pt x="214" y="144"/>
                </a:lnTo>
                <a:lnTo>
                  <a:pt x="214" y="150"/>
                </a:lnTo>
                <a:lnTo>
                  <a:pt x="210" y="152"/>
                </a:lnTo>
                <a:lnTo>
                  <a:pt x="206" y="152"/>
                </a:lnTo>
                <a:lnTo>
                  <a:pt x="204" y="154"/>
                </a:lnTo>
                <a:lnTo>
                  <a:pt x="202" y="160"/>
                </a:lnTo>
                <a:lnTo>
                  <a:pt x="210" y="180"/>
                </a:lnTo>
                <a:lnTo>
                  <a:pt x="218" y="170"/>
                </a:lnTo>
                <a:lnTo>
                  <a:pt x="226" y="168"/>
                </a:lnTo>
                <a:lnTo>
                  <a:pt x="230" y="168"/>
                </a:lnTo>
                <a:lnTo>
                  <a:pt x="234" y="172"/>
                </a:lnTo>
                <a:lnTo>
                  <a:pt x="236" y="180"/>
                </a:lnTo>
                <a:lnTo>
                  <a:pt x="240" y="190"/>
                </a:lnTo>
                <a:lnTo>
                  <a:pt x="242" y="202"/>
                </a:lnTo>
                <a:lnTo>
                  <a:pt x="246" y="210"/>
                </a:lnTo>
                <a:lnTo>
                  <a:pt x="252" y="220"/>
                </a:lnTo>
                <a:lnTo>
                  <a:pt x="264" y="236"/>
                </a:lnTo>
                <a:lnTo>
                  <a:pt x="268" y="248"/>
                </a:lnTo>
                <a:lnTo>
                  <a:pt x="300" y="244"/>
                </a:lnTo>
                <a:lnTo>
                  <a:pt x="314" y="236"/>
                </a:lnTo>
                <a:lnTo>
                  <a:pt x="326" y="220"/>
                </a:lnTo>
                <a:lnTo>
                  <a:pt x="332" y="204"/>
                </a:lnTo>
                <a:lnTo>
                  <a:pt x="336" y="188"/>
                </a:lnTo>
                <a:lnTo>
                  <a:pt x="336" y="186"/>
                </a:lnTo>
                <a:lnTo>
                  <a:pt x="336" y="184"/>
                </a:lnTo>
                <a:lnTo>
                  <a:pt x="338" y="184"/>
                </a:lnTo>
                <a:lnTo>
                  <a:pt x="350" y="176"/>
                </a:lnTo>
                <a:lnTo>
                  <a:pt x="352" y="176"/>
                </a:lnTo>
                <a:lnTo>
                  <a:pt x="350" y="174"/>
                </a:lnTo>
                <a:lnTo>
                  <a:pt x="330" y="168"/>
                </a:lnTo>
                <a:lnTo>
                  <a:pt x="326" y="156"/>
                </a:lnTo>
                <a:lnTo>
                  <a:pt x="324" y="1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河南"/>
          <p:cNvSpPr/>
          <p:nvPr/>
        </p:nvSpPr>
        <p:spPr bwMode="auto">
          <a:xfrm>
            <a:off x="4251361" y="3298340"/>
            <a:ext cx="678597" cy="670515"/>
          </a:xfrm>
          <a:custGeom>
            <a:avLst/>
            <a:gdLst>
              <a:gd name="T0" fmla="*/ 2147483646 w 370"/>
              <a:gd name="T1" fmla="*/ 2147483646 h 366"/>
              <a:gd name="T2" fmla="*/ 0 w 370"/>
              <a:gd name="T3" fmla="*/ 2147483646 h 366"/>
              <a:gd name="T4" fmla="*/ 2147483646 w 370"/>
              <a:gd name="T5" fmla="*/ 2147483646 h 366"/>
              <a:gd name="T6" fmla="*/ 2147483646 w 370"/>
              <a:gd name="T7" fmla="*/ 2147483646 h 366"/>
              <a:gd name="T8" fmla="*/ 2147483646 w 370"/>
              <a:gd name="T9" fmla="*/ 2147483646 h 366"/>
              <a:gd name="T10" fmla="*/ 2147483646 w 370"/>
              <a:gd name="T11" fmla="*/ 2147483646 h 366"/>
              <a:gd name="T12" fmla="*/ 2147483646 w 370"/>
              <a:gd name="T13" fmla="*/ 2147483646 h 366"/>
              <a:gd name="T14" fmla="*/ 2147483646 w 370"/>
              <a:gd name="T15" fmla="*/ 2147483646 h 366"/>
              <a:gd name="T16" fmla="*/ 2147483646 w 370"/>
              <a:gd name="T17" fmla="*/ 2147483646 h 366"/>
              <a:gd name="T18" fmla="*/ 2147483646 w 370"/>
              <a:gd name="T19" fmla="*/ 2147483646 h 366"/>
              <a:gd name="T20" fmla="*/ 2147483646 w 370"/>
              <a:gd name="T21" fmla="*/ 2147483646 h 366"/>
              <a:gd name="T22" fmla="*/ 2147483646 w 370"/>
              <a:gd name="T23" fmla="*/ 2147483646 h 366"/>
              <a:gd name="T24" fmla="*/ 2147483646 w 370"/>
              <a:gd name="T25" fmla="*/ 2147483646 h 366"/>
              <a:gd name="T26" fmla="*/ 2147483646 w 370"/>
              <a:gd name="T27" fmla="*/ 2147483646 h 366"/>
              <a:gd name="T28" fmla="*/ 2147483646 w 370"/>
              <a:gd name="T29" fmla="*/ 2147483646 h 366"/>
              <a:gd name="T30" fmla="*/ 2147483646 w 370"/>
              <a:gd name="T31" fmla="*/ 2147483646 h 366"/>
              <a:gd name="T32" fmla="*/ 2147483646 w 370"/>
              <a:gd name="T33" fmla="*/ 2147483646 h 366"/>
              <a:gd name="T34" fmla="*/ 2147483646 w 370"/>
              <a:gd name="T35" fmla="*/ 2147483646 h 366"/>
              <a:gd name="T36" fmla="*/ 2147483646 w 370"/>
              <a:gd name="T37" fmla="*/ 2147483646 h 366"/>
              <a:gd name="T38" fmla="*/ 2147483646 w 370"/>
              <a:gd name="T39" fmla="*/ 2147483646 h 366"/>
              <a:gd name="T40" fmla="*/ 2147483646 w 370"/>
              <a:gd name="T41" fmla="*/ 2147483646 h 366"/>
              <a:gd name="T42" fmla="*/ 2147483646 w 370"/>
              <a:gd name="T43" fmla="*/ 2147483646 h 366"/>
              <a:gd name="T44" fmla="*/ 2147483646 w 370"/>
              <a:gd name="T45" fmla="*/ 2147483646 h 366"/>
              <a:gd name="T46" fmla="*/ 2147483646 w 370"/>
              <a:gd name="T47" fmla="*/ 2147483646 h 366"/>
              <a:gd name="T48" fmla="*/ 2147483646 w 370"/>
              <a:gd name="T49" fmla="*/ 2147483646 h 366"/>
              <a:gd name="T50" fmla="*/ 2147483646 w 370"/>
              <a:gd name="T51" fmla="*/ 2147483646 h 366"/>
              <a:gd name="T52" fmla="*/ 2147483646 w 370"/>
              <a:gd name="T53" fmla="*/ 2147483646 h 366"/>
              <a:gd name="T54" fmla="*/ 2147483646 w 370"/>
              <a:gd name="T55" fmla="*/ 2147483646 h 366"/>
              <a:gd name="T56" fmla="*/ 2147483646 w 370"/>
              <a:gd name="T57" fmla="*/ 2147483646 h 366"/>
              <a:gd name="T58" fmla="*/ 2147483646 w 370"/>
              <a:gd name="T59" fmla="*/ 2147483646 h 366"/>
              <a:gd name="T60" fmla="*/ 2147483646 w 370"/>
              <a:gd name="T61" fmla="*/ 2147483646 h 366"/>
              <a:gd name="T62" fmla="*/ 2147483646 w 370"/>
              <a:gd name="T63" fmla="*/ 2147483646 h 366"/>
              <a:gd name="T64" fmla="*/ 2147483646 w 370"/>
              <a:gd name="T65" fmla="*/ 2147483646 h 366"/>
              <a:gd name="T66" fmla="*/ 2147483646 w 370"/>
              <a:gd name="T67" fmla="*/ 2147483646 h 366"/>
              <a:gd name="T68" fmla="*/ 2147483646 w 370"/>
              <a:gd name="T69" fmla="*/ 2147483646 h 366"/>
              <a:gd name="T70" fmla="*/ 2147483646 w 370"/>
              <a:gd name="T71" fmla="*/ 2147483646 h 366"/>
              <a:gd name="T72" fmla="*/ 2147483646 w 370"/>
              <a:gd name="T73" fmla="*/ 2147483646 h 366"/>
              <a:gd name="T74" fmla="*/ 2147483646 w 370"/>
              <a:gd name="T75" fmla="*/ 2147483646 h 366"/>
              <a:gd name="T76" fmla="*/ 2147483646 w 370"/>
              <a:gd name="T77" fmla="*/ 2147483646 h 366"/>
              <a:gd name="T78" fmla="*/ 2147483646 w 370"/>
              <a:gd name="T79" fmla="*/ 2147483646 h 366"/>
              <a:gd name="T80" fmla="*/ 2147483646 w 370"/>
              <a:gd name="T81" fmla="*/ 2147483646 h 366"/>
              <a:gd name="T82" fmla="*/ 2147483646 w 370"/>
              <a:gd name="T83" fmla="*/ 2147483646 h 366"/>
              <a:gd name="T84" fmla="*/ 2147483646 w 370"/>
              <a:gd name="T85" fmla="*/ 2147483646 h 366"/>
              <a:gd name="T86" fmla="*/ 2147483646 w 370"/>
              <a:gd name="T87" fmla="*/ 2147483646 h 366"/>
              <a:gd name="T88" fmla="*/ 2147483646 w 370"/>
              <a:gd name="T89" fmla="*/ 2147483646 h 366"/>
              <a:gd name="T90" fmla="*/ 2147483646 w 370"/>
              <a:gd name="T91" fmla="*/ 2147483646 h 366"/>
              <a:gd name="T92" fmla="*/ 2147483646 w 370"/>
              <a:gd name="T93" fmla="*/ 2147483646 h 366"/>
              <a:gd name="T94" fmla="*/ 2147483646 w 370"/>
              <a:gd name="T95" fmla="*/ 0 h 366"/>
              <a:gd name="T96" fmla="*/ 2147483646 w 370"/>
              <a:gd name="T97" fmla="*/ 2147483646 h 366"/>
              <a:gd name="T98" fmla="*/ 2147483646 w 370"/>
              <a:gd name="T99" fmla="*/ 2147483646 h 366"/>
              <a:gd name="T100" fmla="*/ 2147483646 w 370"/>
              <a:gd name="T101" fmla="*/ 2147483646 h 366"/>
              <a:gd name="T102" fmla="*/ 2147483646 w 370"/>
              <a:gd name="T103" fmla="*/ 2147483646 h 366"/>
              <a:gd name="T104" fmla="*/ 2147483646 w 370"/>
              <a:gd name="T105" fmla="*/ 2147483646 h 366"/>
              <a:gd name="T106" fmla="*/ 2147483646 w 370"/>
              <a:gd name="T107" fmla="*/ 2147483646 h 366"/>
              <a:gd name="T108" fmla="*/ 2147483646 w 370"/>
              <a:gd name="T109" fmla="*/ 2147483646 h 3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0" h="366">
                <a:moveTo>
                  <a:pt x="82" y="120"/>
                </a:moveTo>
                <a:lnTo>
                  <a:pt x="80" y="120"/>
                </a:lnTo>
                <a:lnTo>
                  <a:pt x="20" y="146"/>
                </a:lnTo>
                <a:lnTo>
                  <a:pt x="2" y="162"/>
                </a:lnTo>
                <a:lnTo>
                  <a:pt x="0" y="182"/>
                </a:lnTo>
                <a:lnTo>
                  <a:pt x="2" y="196"/>
                </a:lnTo>
                <a:lnTo>
                  <a:pt x="4" y="206"/>
                </a:lnTo>
                <a:lnTo>
                  <a:pt x="10" y="210"/>
                </a:lnTo>
                <a:lnTo>
                  <a:pt x="28" y="222"/>
                </a:lnTo>
                <a:lnTo>
                  <a:pt x="30" y="222"/>
                </a:lnTo>
                <a:lnTo>
                  <a:pt x="34" y="252"/>
                </a:lnTo>
                <a:lnTo>
                  <a:pt x="54" y="276"/>
                </a:lnTo>
                <a:lnTo>
                  <a:pt x="60" y="282"/>
                </a:lnTo>
                <a:lnTo>
                  <a:pt x="66" y="286"/>
                </a:lnTo>
                <a:lnTo>
                  <a:pt x="82" y="290"/>
                </a:lnTo>
                <a:lnTo>
                  <a:pt x="86" y="290"/>
                </a:lnTo>
                <a:lnTo>
                  <a:pt x="92" y="296"/>
                </a:lnTo>
                <a:lnTo>
                  <a:pt x="104" y="300"/>
                </a:lnTo>
                <a:lnTo>
                  <a:pt x="152" y="302"/>
                </a:lnTo>
                <a:lnTo>
                  <a:pt x="194" y="304"/>
                </a:lnTo>
                <a:lnTo>
                  <a:pt x="204" y="306"/>
                </a:lnTo>
                <a:lnTo>
                  <a:pt x="210" y="310"/>
                </a:lnTo>
                <a:lnTo>
                  <a:pt x="214" y="312"/>
                </a:lnTo>
                <a:lnTo>
                  <a:pt x="214" y="318"/>
                </a:lnTo>
                <a:lnTo>
                  <a:pt x="214" y="332"/>
                </a:lnTo>
                <a:lnTo>
                  <a:pt x="214" y="342"/>
                </a:lnTo>
                <a:lnTo>
                  <a:pt x="216" y="346"/>
                </a:lnTo>
                <a:lnTo>
                  <a:pt x="234" y="342"/>
                </a:lnTo>
                <a:lnTo>
                  <a:pt x="242" y="340"/>
                </a:lnTo>
                <a:lnTo>
                  <a:pt x="250" y="338"/>
                </a:lnTo>
                <a:lnTo>
                  <a:pt x="256" y="340"/>
                </a:lnTo>
                <a:lnTo>
                  <a:pt x="258" y="342"/>
                </a:lnTo>
                <a:lnTo>
                  <a:pt x="266" y="350"/>
                </a:lnTo>
                <a:lnTo>
                  <a:pt x="278" y="362"/>
                </a:lnTo>
                <a:lnTo>
                  <a:pt x="280" y="364"/>
                </a:lnTo>
                <a:lnTo>
                  <a:pt x="282" y="366"/>
                </a:lnTo>
                <a:lnTo>
                  <a:pt x="290" y="360"/>
                </a:lnTo>
                <a:lnTo>
                  <a:pt x="298" y="350"/>
                </a:lnTo>
                <a:lnTo>
                  <a:pt x="300" y="348"/>
                </a:lnTo>
                <a:lnTo>
                  <a:pt x="314" y="358"/>
                </a:lnTo>
                <a:lnTo>
                  <a:pt x="324" y="350"/>
                </a:lnTo>
                <a:lnTo>
                  <a:pt x="326" y="342"/>
                </a:lnTo>
                <a:lnTo>
                  <a:pt x="330" y="338"/>
                </a:lnTo>
                <a:lnTo>
                  <a:pt x="334" y="334"/>
                </a:lnTo>
                <a:lnTo>
                  <a:pt x="342" y="332"/>
                </a:lnTo>
                <a:lnTo>
                  <a:pt x="346" y="330"/>
                </a:lnTo>
                <a:lnTo>
                  <a:pt x="344" y="328"/>
                </a:lnTo>
                <a:lnTo>
                  <a:pt x="342" y="326"/>
                </a:lnTo>
                <a:lnTo>
                  <a:pt x="344" y="306"/>
                </a:lnTo>
                <a:lnTo>
                  <a:pt x="338" y="300"/>
                </a:lnTo>
                <a:lnTo>
                  <a:pt x="334" y="296"/>
                </a:lnTo>
                <a:lnTo>
                  <a:pt x="328" y="294"/>
                </a:lnTo>
                <a:lnTo>
                  <a:pt x="320" y="294"/>
                </a:lnTo>
                <a:lnTo>
                  <a:pt x="310" y="296"/>
                </a:lnTo>
                <a:lnTo>
                  <a:pt x="306" y="296"/>
                </a:lnTo>
                <a:lnTo>
                  <a:pt x="302" y="294"/>
                </a:lnTo>
                <a:lnTo>
                  <a:pt x="302" y="290"/>
                </a:lnTo>
                <a:lnTo>
                  <a:pt x="302" y="286"/>
                </a:lnTo>
                <a:lnTo>
                  <a:pt x="292" y="272"/>
                </a:lnTo>
                <a:lnTo>
                  <a:pt x="282" y="262"/>
                </a:lnTo>
                <a:lnTo>
                  <a:pt x="278" y="256"/>
                </a:lnTo>
                <a:lnTo>
                  <a:pt x="274" y="250"/>
                </a:lnTo>
                <a:lnTo>
                  <a:pt x="272" y="244"/>
                </a:lnTo>
                <a:lnTo>
                  <a:pt x="274" y="238"/>
                </a:lnTo>
                <a:lnTo>
                  <a:pt x="274" y="236"/>
                </a:lnTo>
                <a:lnTo>
                  <a:pt x="298" y="240"/>
                </a:lnTo>
                <a:lnTo>
                  <a:pt x="296" y="226"/>
                </a:lnTo>
                <a:lnTo>
                  <a:pt x="296" y="216"/>
                </a:lnTo>
                <a:lnTo>
                  <a:pt x="298" y="212"/>
                </a:lnTo>
                <a:lnTo>
                  <a:pt x="300" y="210"/>
                </a:lnTo>
                <a:lnTo>
                  <a:pt x="304" y="206"/>
                </a:lnTo>
                <a:lnTo>
                  <a:pt x="310" y="204"/>
                </a:lnTo>
                <a:lnTo>
                  <a:pt x="318" y="200"/>
                </a:lnTo>
                <a:lnTo>
                  <a:pt x="318" y="196"/>
                </a:lnTo>
                <a:lnTo>
                  <a:pt x="312" y="178"/>
                </a:lnTo>
                <a:lnTo>
                  <a:pt x="312" y="170"/>
                </a:lnTo>
                <a:lnTo>
                  <a:pt x="312" y="166"/>
                </a:lnTo>
                <a:lnTo>
                  <a:pt x="318" y="162"/>
                </a:lnTo>
                <a:lnTo>
                  <a:pt x="324" y="162"/>
                </a:lnTo>
                <a:lnTo>
                  <a:pt x="338" y="166"/>
                </a:lnTo>
                <a:lnTo>
                  <a:pt x="340" y="166"/>
                </a:lnTo>
                <a:lnTo>
                  <a:pt x="340" y="168"/>
                </a:lnTo>
                <a:lnTo>
                  <a:pt x="356" y="186"/>
                </a:lnTo>
                <a:lnTo>
                  <a:pt x="370" y="162"/>
                </a:lnTo>
                <a:lnTo>
                  <a:pt x="356" y="140"/>
                </a:lnTo>
                <a:lnTo>
                  <a:pt x="348" y="128"/>
                </a:lnTo>
                <a:lnTo>
                  <a:pt x="336" y="136"/>
                </a:lnTo>
                <a:lnTo>
                  <a:pt x="334" y="134"/>
                </a:lnTo>
                <a:lnTo>
                  <a:pt x="302" y="126"/>
                </a:lnTo>
                <a:lnTo>
                  <a:pt x="292" y="122"/>
                </a:lnTo>
                <a:lnTo>
                  <a:pt x="286" y="116"/>
                </a:lnTo>
                <a:lnTo>
                  <a:pt x="280" y="110"/>
                </a:lnTo>
                <a:lnTo>
                  <a:pt x="278" y="106"/>
                </a:lnTo>
                <a:lnTo>
                  <a:pt x="260" y="96"/>
                </a:lnTo>
                <a:lnTo>
                  <a:pt x="260" y="78"/>
                </a:lnTo>
                <a:lnTo>
                  <a:pt x="294" y="58"/>
                </a:lnTo>
                <a:lnTo>
                  <a:pt x="292" y="44"/>
                </a:lnTo>
                <a:lnTo>
                  <a:pt x="286" y="30"/>
                </a:lnTo>
                <a:lnTo>
                  <a:pt x="282" y="18"/>
                </a:lnTo>
                <a:lnTo>
                  <a:pt x="258" y="22"/>
                </a:lnTo>
                <a:lnTo>
                  <a:pt x="242" y="26"/>
                </a:lnTo>
                <a:lnTo>
                  <a:pt x="226" y="28"/>
                </a:lnTo>
                <a:lnTo>
                  <a:pt x="200" y="22"/>
                </a:lnTo>
                <a:lnTo>
                  <a:pt x="200" y="14"/>
                </a:lnTo>
                <a:lnTo>
                  <a:pt x="196" y="14"/>
                </a:lnTo>
                <a:lnTo>
                  <a:pt x="190" y="10"/>
                </a:lnTo>
                <a:lnTo>
                  <a:pt x="188" y="6"/>
                </a:lnTo>
                <a:lnTo>
                  <a:pt x="186" y="2"/>
                </a:lnTo>
                <a:lnTo>
                  <a:pt x="186" y="0"/>
                </a:lnTo>
                <a:lnTo>
                  <a:pt x="184" y="22"/>
                </a:lnTo>
                <a:lnTo>
                  <a:pt x="182" y="28"/>
                </a:lnTo>
                <a:lnTo>
                  <a:pt x="180" y="34"/>
                </a:lnTo>
                <a:lnTo>
                  <a:pt x="182" y="36"/>
                </a:lnTo>
                <a:lnTo>
                  <a:pt x="184" y="40"/>
                </a:lnTo>
                <a:lnTo>
                  <a:pt x="184" y="46"/>
                </a:lnTo>
                <a:lnTo>
                  <a:pt x="182" y="50"/>
                </a:lnTo>
                <a:lnTo>
                  <a:pt x="180" y="54"/>
                </a:lnTo>
                <a:lnTo>
                  <a:pt x="184" y="68"/>
                </a:lnTo>
                <a:lnTo>
                  <a:pt x="182" y="68"/>
                </a:lnTo>
                <a:lnTo>
                  <a:pt x="182" y="70"/>
                </a:lnTo>
                <a:lnTo>
                  <a:pt x="172" y="78"/>
                </a:lnTo>
                <a:lnTo>
                  <a:pt x="172" y="96"/>
                </a:lnTo>
                <a:lnTo>
                  <a:pt x="170" y="98"/>
                </a:lnTo>
                <a:lnTo>
                  <a:pt x="148" y="106"/>
                </a:lnTo>
                <a:lnTo>
                  <a:pt x="132" y="110"/>
                </a:lnTo>
                <a:lnTo>
                  <a:pt x="98" y="106"/>
                </a:lnTo>
                <a:lnTo>
                  <a:pt x="82" y="12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台湾"/>
          <p:cNvSpPr/>
          <p:nvPr/>
        </p:nvSpPr>
        <p:spPr bwMode="auto">
          <a:xfrm>
            <a:off x="5527857" y="4730971"/>
            <a:ext cx="194409" cy="468994"/>
          </a:xfrm>
          <a:custGeom>
            <a:avLst/>
            <a:gdLst>
              <a:gd name="T0" fmla="*/ 2147483646 w 106"/>
              <a:gd name="T1" fmla="*/ 0 h 256"/>
              <a:gd name="T2" fmla="*/ 2147483646 w 106"/>
              <a:gd name="T3" fmla="*/ 0 h 256"/>
              <a:gd name="T4" fmla="*/ 2147483646 w 106"/>
              <a:gd name="T5" fmla="*/ 2147483646 h 256"/>
              <a:gd name="T6" fmla="*/ 2147483646 w 106"/>
              <a:gd name="T7" fmla="*/ 2147483646 h 256"/>
              <a:gd name="T8" fmla="*/ 2147483646 w 106"/>
              <a:gd name="T9" fmla="*/ 2147483646 h 256"/>
              <a:gd name="T10" fmla="*/ 2147483646 w 106"/>
              <a:gd name="T11" fmla="*/ 2147483646 h 256"/>
              <a:gd name="T12" fmla="*/ 2147483646 w 106"/>
              <a:gd name="T13" fmla="*/ 2147483646 h 256"/>
              <a:gd name="T14" fmla="*/ 2147483646 w 106"/>
              <a:gd name="T15" fmla="*/ 2147483646 h 256"/>
              <a:gd name="T16" fmla="*/ 2147483646 w 106"/>
              <a:gd name="T17" fmla="*/ 2147483646 h 256"/>
              <a:gd name="T18" fmla="*/ 0 w 106"/>
              <a:gd name="T19" fmla="*/ 2147483646 h 256"/>
              <a:gd name="T20" fmla="*/ 2147483646 w 106"/>
              <a:gd name="T21" fmla="*/ 2147483646 h 256"/>
              <a:gd name="T22" fmla="*/ 2147483646 w 106"/>
              <a:gd name="T23" fmla="*/ 2147483646 h 256"/>
              <a:gd name="T24" fmla="*/ 2147483646 w 106"/>
              <a:gd name="T25" fmla="*/ 2147483646 h 256"/>
              <a:gd name="T26" fmla="*/ 2147483646 w 106"/>
              <a:gd name="T27" fmla="*/ 2147483646 h 256"/>
              <a:gd name="T28" fmla="*/ 2147483646 w 106"/>
              <a:gd name="T29" fmla="*/ 2147483646 h 256"/>
              <a:gd name="T30" fmla="*/ 2147483646 w 106"/>
              <a:gd name="T31" fmla="*/ 2147483646 h 256"/>
              <a:gd name="T32" fmla="*/ 2147483646 w 106"/>
              <a:gd name="T33" fmla="*/ 2147483646 h 256"/>
              <a:gd name="T34" fmla="*/ 2147483646 w 106"/>
              <a:gd name="T35" fmla="*/ 2147483646 h 256"/>
              <a:gd name="T36" fmla="*/ 2147483646 w 106"/>
              <a:gd name="T37" fmla="*/ 2147483646 h 256"/>
              <a:gd name="T38" fmla="*/ 2147483646 w 106"/>
              <a:gd name="T39" fmla="*/ 2147483646 h 256"/>
              <a:gd name="T40" fmla="*/ 2147483646 w 106"/>
              <a:gd name="T41" fmla="*/ 2147483646 h 256"/>
              <a:gd name="T42" fmla="*/ 2147483646 w 106"/>
              <a:gd name="T43" fmla="*/ 2147483646 h 256"/>
              <a:gd name="T44" fmla="*/ 2147483646 w 106"/>
              <a:gd name="T45" fmla="*/ 2147483646 h 256"/>
              <a:gd name="T46" fmla="*/ 2147483646 w 106"/>
              <a:gd name="T47" fmla="*/ 2147483646 h 256"/>
              <a:gd name="T48" fmla="*/ 2147483646 w 106"/>
              <a:gd name="T49" fmla="*/ 2147483646 h 256"/>
              <a:gd name="T50" fmla="*/ 2147483646 w 106"/>
              <a:gd name="T51" fmla="*/ 2147483646 h 256"/>
              <a:gd name="T52" fmla="*/ 2147483646 w 106"/>
              <a:gd name="T53" fmla="*/ 2147483646 h 256"/>
              <a:gd name="T54" fmla="*/ 2147483646 w 106"/>
              <a:gd name="T55" fmla="*/ 2147483646 h 256"/>
              <a:gd name="T56" fmla="*/ 2147483646 w 106"/>
              <a:gd name="T57" fmla="*/ 2147483646 h 256"/>
              <a:gd name="T58" fmla="*/ 2147483646 w 106"/>
              <a:gd name="T59" fmla="*/ 2147483646 h 256"/>
              <a:gd name="T60" fmla="*/ 2147483646 w 106"/>
              <a:gd name="T61" fmla="*/ 2147483646 h 256"/>
              <a:gd name="T62" fmla="*/ 2147483646 w 106"/>
              <a:gd name="T63" fmla="*/ 2147483646 h 256"/>
              <a:gd name="T64" fmla="*/ 2147483646 w 106"/>
              <a:gd name="T65" fmla="*/ 2147483646 h 256"/>
              <a:gd name="T66" fmla="*/ 2147483646 w 106"/>
              <a:gd name="T67" fmla="*/ 2147483646 h 256"/>
              <a:gd name="T68" fmla="*/ 2147483646 w 106"/>
              <a:gd name="T69" fmla="*/ 2147483646 h 256"/>
              <a:gd name="T70" fmla="*/ 2147483646 w 106"/>
              <a:gd name="T71" fmla="*/ 2147483646 h 256"/>
              <a:gd name="T72" fmla="*/ 2147483646 w 106"/>
              <a:gd name="T73" fmla="*/ 2147483646 h 256"/>
              <a:gd name="T74" fmla="*/ 2147483646 w 106"/>
              <a:gd name="T75" fmla="*/ 2147483646 h 256"/>
              <a:gd name="T76" fmla="*/ 2147483646 w 106"/>
              <a:gd name="T77" fmla="*/ 2147483646 h 256"/>
              <a:gd name="T78" fmla="*/ 2147483646 w 106"/>
              <a:gd name="T79" fmla="*/ 2147483646 h 256"/>
              <a:gd name="T80" fmla="*/ 2147483646 w 106"/>
              <a:gd name="T81" fmla="*/ 2147483646 h 256"/>
              <a:gd name="T82" fmla="*/ 2147483646 w 106"/>
              <a:gd name="T83" fmla="*/ 2147483646 h 256"/>
              <a:gd name="T84" fmla="*/ 2147483646 w 106"/>
              <a:gd name="T85" fmla="*/ 2147483646 h 256"/>
              <a:gd name="T86" fmla="*/ 2147483646 w 106"/>
              <a:gd name="T87" fmla="*/ 2147483646 h 256"/>
              <a:gd name="T88" fmla="*/ 2147483646 w 106"/>
              <a:gd name="T89" fmla="*/ 0 h 25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6" h="256">
                <a:moveTo>
                  <a:pt x="80" y="0"/>
                </a:moveTo>
                <a:lnTo>
                  <a:pt x="80" y="0"/>
                </a:lnTo>
                <a:lnTo>
                  <a:pt x="62" y="14"/>
                </a:lnTo>
                <a:lnTo>
                  <a:pt x="46" y="32"/>
                </a:lnTo>
                <a:lnTo>
                  <a:pt x="34" y="50"/>
                </a:lnTo>
                <a:lnTo>
                  <a:pt x="24" y="70"/>
                </a:lnTo>
                <a:lnTo>
                  <a:pt x="10" y="98"/>
                </a:lnTo>
                <a:lnTo>
                  <a:pt x="4" y="104"/>
                </a:lnTo>
                <a:lnTo>
                  <a:pt x="0" y="108"/>
                </a:lnTo>
                <a:lnTo>
                  <a:pt x="6" y="152"/>
                </a:lnTo>
                <a:lnTo>
                  <a:pt x="6" y="154"/>
                </a:lnTo>
                <a:lnTo>
                  <a:pt x="2" y="184"/>
                </a:lnTo>
                <a:lnTo>
                  <a:pt x="2" y="196"/>
                </a:lnTo>
                <a:lnTo>
                  <a:pt x="2" y="200"/>
                </a:lnTo>
                <a:lnTo>
                  <a:pt x="4" y="202"/>
                </a:lnTo>
                <a:lnTo>
                  <a:pt x="36" y="224"/>
                </a:lnTo>
                <a:lnTo>
                  <a:pt x="38" y="224"/>
                </a:lnTo>
                <a:lnTo>
                  <a:pt x="38" y="226"/>
                </a:lnTo>
                <a:lnTo>
                  <a:pt x="42" y="236"/>
                </a:lnTo>
                <a:lnTo>
                  <a:pt x="50" y="248"/>
                </a:lnTo>
                <a:lnTo>
                  <a:pt x="56" y="252"/>
                </a:lnTo>
                <a:lnTo>
                  <a:pt x="62" y="256"/>
                </a:lnTo>
                <a:lnTo>
                  <a:pt x="66" y="204"/>
                </a:lnTo>
                <a:lnTo>
                  <a:pt x="66" y="202"/>
                </a:lnTo>
                <a:lnTo>
                  <a:pt x="90" y="146"/>
                </a:lnTo>
                <a:lnTo>
                  <a:pt x="98" y="80"/>
                </a:lnTo>
                <a:lnTo>
                  <a:pt x="98" y="78"/>
                </a:lnTo>
                <a:lnTo>
                  <a:pt x="106" y="60"/>
                </a:lnTo>
                <a:lnTo>
                  <a:pt x="100" y="44"/>
                </a:lnTo>
                <a:lnTo>
                  <a:pt x="98" y="44"/>
                </a:lnTo>
                <a:lnTo>
                  <a:pt x="98" y="24"/>
                </a:lnTo>
                <a:lnTo>
                  <a:pt x="98" y="22"/>
                </a:lnTo>
                <a:lnTo>
                  <a:pt x="102" y="16"/>
                </a:lnTo>
                <a:lnTo>
                  <a:pt x="106" y="12"/>
                </a:lnTo>
                <a:lnTo>
                  <a:pt x="8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海南"/>
          <p:cNvSpPr/>
          <p:nvPr/>
        </p:nvSpPr>
        <p:spPr bwMode="auto">
          <a:xfrm>
            <a:off x="4097302" y="5562702"/>
            <a:ext cx="293448" cy="256482"/>
          </a:xfrm>
          <a:custGeom>
            <a:avLst/>
            <a:gdLst>
              <a:gd name="T0" fmla="*/ 2147483646 w 160"/>
              <a:gd name="T1" fmla="*/ 2147483646 h 140"/>
              <a:gd name="T2" fmla="*/ 2147483646 w 160"/>
              <a:gd name="T3" fmla="*/ 2147483646 h 140"/>
              <a:gd name="T4" fmla="*/ 2147483646 w 160"/>
              <a:gd name="T5" fmla="*/ 2147483646 h 140"/>
              <a:gd name="T6" fmla="*/ 2147483646 w 160"/>
              <a:gd name="T7" fmla="*/ 2147483646 h 140"/>
              <a:gd name="T8" fmla="*/ 2147483646 w 160"/>
              <a:gd name="T9" fmla="*/ 2147483646 h 140"/>
              <a:gd name="T10" fmla="*/ 2147483646 w 160"/>
              <a:gd name="T11" fmla="*/ 2147483646 h 140"/>
              <a:gd name="T12" fmla="*/ 2147483646 w 160"/>
              <a:gd name="T13" fmla="*/ 2147483646 h 140"/>
              <a:gd name="T14" fmla="*/ 2147483646 w 160"/>
              <a:gd name="T15" fmla="*/ 2147483646 h 140"/>
              <a:gd name="T16" fmla="*/ 2147483646 w 160"/>
              <a:gd name="T17" fmla="*/ 2147483646 h 140"/>
              <a:gd name="T18" fmla="*/ 2147483646 w 160"/>
              <a:gd name="T19" fmla="*/ 2147483646 h 140"/>
              <a:gd name="T20" fmla="*/ 2147483646 w 160"/>
              <a:gd name="T21" fmla="*/ 2147483646 h 140"/>
              <a:gd name="T22" fmla="*/ 2147483646 w 160"/>
              <a:gd name="T23" fmla="*/ 2147483646 h 140"/>
              <a:gd name="T24" fmla="*/ 2147483646 w 160"/>
              <a:gd name="T25" fmla="*/ 2147483646 h 140"/>
              <a:gd name="T26" fmla="*/ 0 w 160"/>
              <a:gd name="T27" fmla="*/ 2147483646 h 140"/>
              <a:gd name="T28" fmla="*/ 2147483646 w 160"/>
              <a:gd name="T29" fmla="*/ 2147483646 h 140"/>
              <a:gd name="T30" fmla="*/ 2147483646 w 160"/>
              <a:gd name="T31" fmla="*/ 2147483646 h 140"/>
              <a:gd name="T32" fmla="*/ 2147483646 w 160"/>
              <a:gd name="T33" fmla="*/ 2147483646 h 140"/>
              <a:gd name="T34" fmla="*/ 2147483646 w 160"/>
              <a:gd name="T35" fmla="*/ 2147483646 h 140"/>
              <a:gd name="T36" fmla="*/ 2147483646 w 160"/>
              <a:gd name="T37" fmla="*/ 2147483646 h 140"/>
              <a:gd name="T38" fmla="*/ 2147483646 w 160"/>
              <a:gd name="T39" fmla="*/ 2147483646 h 140"/>
              <a:gd name="T40" fmla="*/ 2147483646 w 160"/>
              <a:gd name="T41" fmla="*/ 2147483646 h 140"/>
              <a:gd name="T42" fmla="*/ 2147483646 w 160"/>
              <a:gd name="T43" fmla="*/ 2147483646 h 140"/>
              <a:gd name="T44" fmla="*/ 2147483646 w 160"/>
              <a:gd name="T45" fmla="*/ 2147483646 h 140"/>
              <a:gd name="T46" fmla="*/ 2147483646 w 160"/>
              <a:gd name="T47" fmla="*/ 2147483646 h 140"/>
              <a:gd name="T48" fmla="*/ 2147483646 w 160"/>
              <a:gd name="T49" fmla="*/ 2147483646 h 140"/>
              <a:gd name="T50" fmla="*/ 2147483646 w 160"/>
              <a:gd name="T51" fmla="*/ 2147483646 h 140"/>
              <a:gd name="T52" fmla="*/ 2147483646 w 160"/>
              <a:gd name="T53" fmla="*/ 2147483646 h 140"/>
              <a:gd name="T54" fmla="*/ 2147483646 w 160"/>
              <a:gd name="T55" fmla="*/ 2147483646 h 140"/>
              <a:gd name="T56" fmla="*/ 2147483646 w 160"/>
              <a:gd name="T57" fmla="*/ 2147483646 h 140"/>
              <a:gd name="T58" fmla="*/ 2147483646 w 160"/>
              <a:gd name="T59" fmla="*/ 2147483646 h 140"/>
              <a:gd name="T60" fmla="*/ 2147483646 w 160"/>
              <a:gd name="T61" fmla="*/ 2147483646 h 140"/>
              <a:gd name="T62" fmla="*/ 2147483646 w 160"/>
              <a:gd name="T63" fmla="*/ 2147483646 h 140"/>
              <a:gd name="T64" fmla="*/ 2147483646 w 160"/>
              <a:gd name="T65" fmla="*/ 2147483646 h 140"/>
              <a:gd name="T66" fmla="*/ 2147483646 w 160"/>
              <a:gd name="T67" fmla="*/ 2147483646 h 140"/>
              <a:gd name="T68" fmla="*/ 2147483646 w 160"/>
              <a:gd name="T69" fmla="*/ 2147483646 h 140"/>
              <a:gd name="T70" fmla="*/ 2147483646 w 160"/>
              <a:gd name="T71" fmla="*/ 2147483646 h 140"/>
              <a:gd name="T72" fmla="*/ 2147483646 w 160"/>
              <a:gd name="T73" fmla="*/ 2147483646 h 140"/>
              <a:gd name="T74" fmla="*/ 2147483646 w 160"/>
              <a:gd name="T75" fmla="*/ 2147483646 h 140"/>
              <a:gd name="T76" fmla="*/ 2147483646 w 160"/>
              <a:gd name="T77" fmla="*/ 2147483646 h 140"/>
              <a:gd name="T78" fmla="*/ 2147483646 w 160"/>
              <a:gd name="T79" fmla="*/ 2147483646 h 140"/>
              <a:gd name="T80" fmla="*/ 2147483646 w 160"/>
              <a:gd name="T81" fmla="*/ 2147483646 h 140"/>
              <a:gd name="T82" fmla="*/ 2147483646 w 160"/>
              <a:gd name="T83" fmla="*/ 0 h 140"/>
              <a:gd name="T84" fmla="*/ 2147483646 w 160"/>
              <a:gd name="T85" fmla="*/ 2147483646 h 140"/>
              <a:gd name="T86" fmla="*/ 2147483646 w 160"/>
              <a:gd name="T87" fmla="*/ 2147483646 h 140"/>
              <a:gd name="T88" fmla="*/ 2147483646 w 160"/>
              <a:gd name="T89" fmla="*/ 2147483646 h 140"/>
              <a:gd name="T90" fmla="*/ 2147483646 w 160"/>
              <a:gd name="T91" fmla="*/ 2147483646 h 140"/>
              <a:gd name="T92" fmla="*/ 2147483646 w 160"/>
              <a:gd name="T93" fmla="*/ 2147483646 h 140"/>
              <a:gd name="T94" fmla="*/ 2147483646 w 160"/>
              <a:gd name="T95" fmla="*/ 2147483646 h 14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0" h="140">
                <a:moveTo>
                  <a:pt x="72" y="14"/>
                </a:moveTo>
                <a:lnTo>
                  <a:pt x="70" y="18"/>
                </a:lnTo>
                <a:lnTo>
                  <a:pt x="68" y="20"/>
                </a:lnTo>
                <a:lnTo>
                  <a:pt x="36" y="28"/>
                </a:lnTo>
                <a:lnTo>
                  <a:pt x="38" y="32"/>
                </a:lnTo>
                <a:lnTo>
                  <a:pt x="48" y="44"/>
                </a:lnTo>
                <a:lnTo>
                  <a:pt x="44" y="46"/>
                </a:lnTo>
                <a:lnTo>
                  <a:pt x="30" y="54"/>
                </a:lnTo>
                <a:lnTo>
                  <a:pt x="6" y="72"/>
                </a:lnTo>
                <a:lnTo>
                  <a:pt x="2" y="80"/>
                </a:lnTo>
                <a:lnTo>
                  <a:pt x="0" y="92"/>
                </a:lnTo>
                <a:lnTo>
                  <a:pt x="4" y="108"/>
                </a:lnTo>
                <a:lnTo>
                  <a:pt x="10" y="126"/>
                </a:lnTo>
                <a:lnTo>
                  <a:pt x="34" y="128"/>
                </a:lnTo>
                <a:lnTo>
                  <a:pt x="36" y="128"/>
                </a:lnTo>
                <a:lnTo>
                  <a:pt x="60" y="140"/>
                </a:lnTo>
                <a:lnTo>
                  <a:pt x="86" y="136"/>
                </a:lnTo>
                <a:lnTo>
                  <a:pt x="94" y="132"/>
                </a:lnTo>
                <a:lnTo>
                  <a:pt x="102" y="126"/>
                </a:lnTo>
                <a:lnTo>
                  <a:pt x="112" y="118"/>
                </a:lnTo>
                <a:lnTo>
                  <a:pt x="122" y="106"/>
                </a:lnTo>
                <a:lnTo>
                  <a:pt x="124" y="106"/>
                </a:lnTo>
                <a:lnTo>
                  <a:pt x="126" y="104"/>
                </a:lnTo>
                <a:lnTo>
                  <a:pt x="136" y="100"/>
                </a:lnTo>
                <a:lnTo>
                  <a:pt x="134" y="66"/>
                </a:lnTo>
                <a:lnTo>
                  <a:pt x="148" y="44"/>
                </a:lnTo>
                <a:lnTo>
                  <a:pt x="160" y="34"/>
                </a:lnTo>
                <a:lnTo>
                  <a:pt x="160" y="22"/>
                </a:lnTo>
                <a:lnTo>
                  <a:pt x="158" y="14"/>
                </a:lnTo>
                <a:lnTo>
                  <a:pt x="156" y="10"/>
                </a:lnTo>
                <a:lnTo>
                  <a:pt x="152" y="2"/>
                </a:lnTo>
                <a:lnTo>
                  <a:pt x="146" y="0"/>
                </a:lnTo>
                <a:lnTo>
                  <a:pt x="146" y="12"/>
                </a:lnTo>
                <a:lnTo>
                  <a:pt x="126" y="8"/>
                </a:lnTo>
                <a:lnTo>
                  <a:pt x="116" y="14"/>
                </a:lnTo>
                <a:lnTo>
                  <a:pt x="114" y="14"/>
                </a:lnTo>
                <a:lnTo>
                  <a:pt x="72" y="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6653413" y="3559697"/>
            <a:ext cx="1837157" cy="52322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035626" y="2958314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E842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en-US" altLang="zh-CN" sz="3200" b="1" dirty="0">
              <a:solidFill>
                <a:srgbClr val="E842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青海"/>
          <p:cNvSpPr/>
          <p:nvPr/>
        </p:nvSpPr>
        <p:spPr bwMode="auto">
          <a:xfrm>
            <a:off x="7125539" y="1912715"/>
            <a:ext cx="892905" cy="639278"/>
          </a:xfrm>
          <a:custGeom>
            <a:avLst/>
            <a:gdLst>
              <a:gd name="T0" fmla="*/ 2147483646 w 812"/>
              <a:gd name="T1" fmla="*/ 2147483646 h 582"/>
              <a:gd name="T2" fmla="*/ 2147483646 w 812"/>
              <a:gd name="T3" fmla="*/ 2147483646 h 582"/>
              <a:gd name="T4" fmla="*/ 2147483646 w 812"/>
              <a:gd name="T5" fmla="*/ 2147483646 h 582"/>
              <a:gd name="T6" fmla="*/ 2147483646 w 812"/>
              <a:gd name="T7" fmla="*/ 2147483646 h 582"/>
              <a:gd name="T8" fmla="*/ 2147483646 w 812"/>
              <a:gd name="T9" fmla="*/ 2147483646 h 582"/>
              <a:gd name="T10" fmla="*/ 2147483646 w 812"/>
              <a:gd name="T11" fmla="*/ 2147483646 h 582"/>
              <a:gd name="T12" fmla="*/ 2147483646 w 812"/>
              <a:gd name="T13" fmla="*/ 2147483646 h 582"/>
              <a:gd name="T14" fmla="*/ 2147483646 w 812"/>
              <a:gd name="T15" fmla="*/ 2147483646 h 582"/>
              <a:gd name="T16" fmla="*/ 2147483646 w 812"/>
              <a:gd name="T17" fmla="*/ 2147483646 h 582"/>
              <a:gd name="T18" fmla="*/ 2147483646 w 812"/>
              <a:gd name="T19" fmla="*/ 2147483646 h 582"/>
              <a:gd name="T20" fmla="*/ 2147483646 w 812"/>
              <a:gd name="T21" fmla="*/ 2147483646 h 582"/>
              <a:gd name="T22" fmla="*/ 2147483646 w 812"/>
              <a:gd name="T23" fmla="*/ 2147483646 h 582"/>
              <a:gd name="T24" fmla="*/ 2147483646 w 812"/>
              <a:gd name="T25" fmla="*/ 2147483646 h 582"/>
              <a:gd name="T26" fmla="*/ 2147483646 w 812"/>
              <a:gd name="T27" fmla="*/ 2147483646 h 582"/>
              <a:gd name="T28" fmla="*/ 2147483646 w 812"/>
              <a:gd name="T29" fmla="*/ 2147483646 h 582"/>
              <a:gd name="T30" fmla="*/ 2147483646 w 812"/>
              <a:gd name="T31" fmla="*/ 2147483646 h 582"/>
              <a:gd name="T32" fmla="*/ 2147483646 w 812"/>
              <a:gd name="T33" fmla="*/ 2147483646 h 582"/>
              <a:gd name="T34" fmla="*/ 0 w 812"/>
              <a:gd name="T35" fmla="*/ 2147483646 h 582"/>
              <a:gd name="T36" fmla="*/ 2147483646 w 812"/>
              <a:gd name="T37" fmla="*/ 2147483646 h 582"/>
              <a:gd name="T38" fmla="*/ 2147483646 w 812"/>
              <a:gd name="T39" fmla="*/ 2147483646 h 582"/>
              <a:gd name="T40" fmla="*/ 2147483646 w 812"/>
              <a:gd name="T41" fmla="*/ 2147483646 h 582"/>
              <a:gd name="T42" fmla="*/ 2147483646 w 812"/>
              <a:gd name="T43" fmla="*/ 2147483646 h 582"/>
              <a:gd name="T44" fmla="*/ 2147483646 w 812"/>
              <a:gd name="T45" fmla="*/ 2147483646 h 582"/>
              <a:gd name="T46" fmla="*/ 2147483646 w 812"/>
              <a:gd name="T47" fmla="*/ 2147483646 h 582"/>
              <a:gd name="T48" fmla="*/ 2147483646 w 812"/>
              <a:gd name="T49" fmla="*/ 2147483646 h 582"/>
              <a:gd name="T50" fmla="*/ 2147483646 w 812"/>
              <a:gd name="T51" fmla="*/ 2147483646 h 582"/>
              <a:gd name="T52" fmla="*/ 2147483646 w 812"/>
              <a:gd name="T53" fmla="*/ 2147483646 h 582"/>
              <a:gd name="T54" fmla="*/ 2147483646 w 812"/>
              <a:gd name="T55" fmla="*/ 2147483646 h 582"/>
              <a:gd name="T56" fmla="*/ 2147483646 w 812"/>
              <a:gd name="T57" fmla="*/ 2147483646 h 582"/>
              <a:gd name="T58" fmla="*/ 2147483646 w 812"/>
              <a:gd name="T59" fmla="*/ 2147483646 h 582"/>
              <a:gd name="T60" fmla="*/ 2147483646 w 812"/>
              <a:gd name="T61" fmla="*/ 2147483646 h 582"/>
              <a:gd name="T62" fmla="*/ 2147483646 w 812"/>
              <a:gd name="T63" fmla="*/ 2147483646 h 582"/>
              <a:gd name="T64" fmla="*/ 2147483646 w 812"/>
              <a:gd name="T65" fmla="*/ 2147483646 h 582"/>
              <a:gd name="T66" fmla="*/ 2147483646 w 812"/>
              <a:gd name="T67" fmla="*/ 2147483646 h 582"/>
              <a:gd name="T68" fmla="*/ 2147483646 w 812"/>
              <a:gd name="T69" fmla="*/ 2147483646 h 582"/>
              <a:gd name="T70" fmla="*/ 2147483646 w 812"/>
              <a:gd name="T71" fmla="*/ 2147483646 h 582"/>
              <a:gd name="T72" fmla="*/ 2147483646 w 812"/>
              <a:gd name="T73" fmla="*/ 2147483646 h 582"/>
              <a:gd name="T74" fmla="*/ 2147483646 w 812"/>
              <a:gd name="T75" fmla="*/ 2147483646 h 582"/>
              <a:gd name="T76" fmla="*/ 2147483646 w 812"/>
              <a:gd name="T77" fmla="*/ 2147483646 h 582"/>
              <a:gd name="T78" fmla="*/ 2147483646 w 812"/>
              <a:gd name="T79" fmla="*/ 2147483646 h 582"/>
              <a:gd name="T80" fmla="*/ 2147483646 w 812"/>
              <a:gd name="T81" fmla="*/ 2147483646 h 582"/>
              <a:gd name="T82" fmla="*/ 2147483646 w 812"/>
              <a:gd name="T83" fmla="*/ 2147483646 h 582"/>
              <a:gd name="T84" fmla="*/ 2147483646 w 812"/>
              <a:gd name="T85" fmla="*/ 2147483646 h 582"/>
              <a:gd name="T86" fmla="*/ 2147483646 w 812"/>
              <a:gd name="T87" fmla="*/ 2147483646 h 582"/>
              <a:gd name="T88" fmla="*/ 2147483646 w 812"/>
              <a:gd name="T89" fmla="*/ 2147483646 h 582"/>
              <a:gd name="T90" fmla="*/ 2147483646 w 812"/>
              <a:gd name="T91" fmla="*/ 2147483646 h 582"/>
              <a:gd name="T92" fmla="*/ 2147483646 w 812"/>
              <a:gd name="T93" fmla="*/ 2147483646 h 582"/>
              <a:gd name="T94" fmla="*/ 2147483646 w 812"/>
              <a:gd name="T95" fmla="*/ 2147483646 h 582"/>
              <a:gd name="T96" fmla="*/ 2147483646 w 812"/>
              <a:gd name="T97" fmla="*/ 2147483646 h 582"/>
              <a:gd name="T98" fmla="*/ 2147483646 w 812"/>
              <a:gd name="T99" fmla="*/ 2147483646 h 582"/>
              <a:gd name="T100" fmla="*/ 2147483646 w 812"/>
              <a:gd name="T101" fmla="*/ 2147483646 h 582"/>
              <a:gd name="T102" fmla="*/ 2147483646 w 812"/>
              <a:gd name="T103" fmla="*/ 2147483646 h 582"/>
              <a:gd name="T104" fmla="*/ 2147483646 w 812"/>
              <a:gd name="T105" fmla="*/ 2147483646 h 582"/>
              <a:gd name="T106" fmla="*/ 2147483646 w 812"/>
              <a:gd name="T107" fmla="*/ 2147483646 h 58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12" h="582">
                <a:moveTo>
                  <a:pt x="484" y="30"/>
                </a:moveTo>
                <a:lnTo>
                  <a:pt x="476" y="36"/>
                </a:lnTo>
                <a:lnTo>
                  <a:pt x="480" y="56"/>
                </a:lnTo>
                <a:lnTo>
                  <a:pt x="480" y="58"/>
                </a:lnTo>
                <a:lnTo>
                  <a:pt x="482" y="58"/>
                </a:lnTo>
                <a:lnTo>
                  <a:pt x="480" y="58"/>
                </a:lnTo>
                <a:lnTo>
                  <a:pt x="472" y="78"/>
                </a:lnTo>
                <a:lnTo>
                  <a:pt x="460" y="82"/>
                </a:lnTo>
                <a:lnTo>
                  <a:pt x="458" y="84"/>
                </a:lnTo>
                <a:lnTo>
                  <a:pt x="456" y="84"/>
                </a:lnTo>
                <a:lnTo>
                  <a:pt x="436" y="74"/>
                </a:lnTo>
                <a:lnTo>
                  <a:pt x="396" y="38"/>
                </a:lnTo>
                <a:lnTo>
                  <a:pt x="380" y="28"/>
                </a:lnTo>
                <a:lnTo>
                  <a:pt x="356" y="20"/>
                </a:lnTo>
                <a:lnTo>
                  <a:pt x="356" y="18"/>
                </a:lnTo>
                <a:lnTo>
                  <a:pt x="344" y="10"/>
                </a:lnTo>
                <a:lnTo>
                  <a:pt x="324" y="4"/>
                </a:lnTo>
                <a:lnTo>
                  <a:pt x="314" y="6"/>
                </a:lnTo>
                <a:lnTo>
                  <a:pt x="312" y="6"/>
                </a:lnTo>
                <a:lnTo>
                  <a:pt x="288" y="4"/>
                </a:lnTo>
                <a:lnTo>
                  <a:pt x="286" y="4"/>
                </a:lnTo>
                <a:lnTo>
                  <a:pt x="268" y="0"/>
                </a:lnTo>
                <a:lnTo>
                  <a:pt x="256" y="0"/>
                </a:lnTo>
                <a:lnTo>
                  <a:pt x="248" y="6"/>
                </a:lnTo>
                <a:lnTo>
                  <a:pt x="240" y="8"/>
                </a:lnTo>
                <a:lnTo>
                  <a:pt x="228" y="10"/>
                </a:lnTo>
                <a:lnTo>
                  <a:pt x="212" y="14"/>
                </a:lnTo>
                <a:lnTo>
                  <a:pt x="198" y="18"/>
                </a:lnTo>
                <a:lnTo>
                  <a:pt x="196" y="20"/>
                </a:lnTo>
                <a:lnTo>
                  <a:pt x="180" y="22"/>
                </a:lnTo>
                <a:lnTo>
                  <a:pt x="160" y="28"/>
                </a:lnTo>
                <a:lnTo>
                  <a:pt x="158" y="28"/>
                </a:lnTo>
                <a:lnTo>
                  <a:pt x="144" y="26"/>
                </a:lnTo>
                <a:lnTo>
                  <a:pt x="120" y="30"/>
                </a:lnTo>
                <a:lnTo>
                  <a:pt x="100" y="30"/>
                </a:lnTo>
                <a:lnTo>
                  <a:pt x="92" y="38"/>
                </a:lnTo>
                <a:lnTo>
                  <a:pt x="82" y="40"/>
                </a:lnTo>
                <a:lnTo>
                  <a:pt x="86" y="50"/>
                </a:lnTo>
                <a:lnTo>
                  <a:pt x="86" y="66"/>
                </a:lnTo>
                <a:lnTo>
                  <a:pt x="84" y="78"/>
                </a:lnTo>
                <a:lnTo>
                  <a:pt x="98" y="90"/>
                </a:lnTo>
                <a:lnTo>
                  <a:pt x="110" y="102"/>
                </a:lnTo>
                <a:lnTo>
                  <a:pt x="118" y="110"/>
                </a:lnTo>
                <a:lnTo>
                  <a:pt x="120" y="114"/>
                </a:lnTo>
                <a:lnTo>
                  <a:pt x="120" y="118"/>
                </a:lnTo>
                <a:lnTo>
                  <a:pt x="124" y="130"/>
                </a:lnTo>
                <a:lnTo>
                  <a:pt x="130" y="142"/>
                </a:lnTo>
                <a:lnTo>
                  <a:pt x="128" y="142"/>
                </a:lnTo>
                <a:lnTo>
                  <a:pt x="112" y="154"/>
                </a:lnTo>
                <a:lnTo>
                  <a:pt x="102" y="166"/>
                </a:lnTo>
                <a:lnTo>
                  <a:pt x="104" y="178"/>
                </a:lnTo>
                <a:lnTo>
                  <a:pt x="112" y="196"/>
                </a:lnTo>
                <a:lnTo>
                  <a:pt x="112" y="198"/>
                </a:lnTo>
                <a:lnTo>
                  <a:pt x="112" y="204"/>
                </a:lnTo>
                <a:lnTo>
                  <a:pt x="108" y="210"/>
                </a:lnTo>
                <a:lnTo>
                  <a:pt x="106" y="214"/>
                </a:lnTo>
                <a:lnTo>
                  <a:pt x="102" y="216"/>
                </a:lnTo>
                <a:lnTo>
                  <a:pt x="96" y="216"/>
                </a:lnTo>
                <a:lnTo>
                  <a:pt x="80" y="214"/>
                </a:lnTo>
                <a:lnTo>
                  <a:pt x="60" y="210"/>
                </a:lnTo>
                <a:lnTo>
                  <a:pt x="58" y="210"/>
                </a:lnTo>
                <a:lnTo>
                  <a:pt x="44" y="202"/>
                </a:lnTo>
                <a:lnTo>
                  <a:pt x="20" y="202"/>
                </a:lnTo>
                <a:lnTo>
                  <a:pt x="22" y="202"/>
                </a:lnTo>
                <a:lnTo>
                  <a:pt x="20" y="242"/>
                </a:lnTo>
                <a:lnTo>
                  <a:pt x="18" y="246"/>
                </a:lnTo>
                <a:lnTo>
                  <a:pt x="16" y="248"/>
                </a:lnTo>
                <a:lnTo>
                  <a:pt x="8" y="250"/>
                </a:lnTo>
                <a:lnTo>
                  <a:pt x="6" y="254"/>
                </a:lnTo>
                <a:lnTo>
                  <a:pt x="6" y="262"/>
                </a:lnTo>
                <a:lnTo>
                  <a:pt x="4" y="262"/>
                </a:lnTo>
                <a:lnTo>
                  <a:pt x="4" y="272"/>
                </a:lnTo>
                <a:lnTo>
                  <a:pt x="10" y="280"/>
                </a:lnTo>
                <a:lnTo>
                  <a:pt x="14" y="284"/>
                </a:lnTo>
                <a:lnTo>
                  <a:pt x="18" y="304"/>
                </a:lnTo>
                <a:lnTo>
                  <a:pt x="18" y="310"/>
                </a:lnTo>
                <a:lnTo>
                  <a:pt x="16" y="322"/>
                </a:lnTo>
                <a:lnTo>
                  <a:pt x="10" y="338"/>
                </a:lnTo>
                <a:lnTo>
                  <a:pt x="0" y="358"/>
                </a:lnTo>
                <a:lnTo>
                  <a:pt x="0" y="362"/>
                </a:lnTo>
                <a:lnTo>
                  <a:pt x="0" y="370"/>
                </a:lnTo>
                <a:lnTo>
                  <a:pt x="12" y="384"/>
                </a:lnTo>
                <a:lnTo>
                  <a:pt x="16" y="394"/>
                </a:lnTo>
                <a:lnTo>
                  <a:pt x="26" y="406"/>
                </a:lnTo>
                <a:lnTo>
                  <a:pt x="40" y="422"/>
                </a:lnTo>
                <a:lnTo>
                  <a:pt x="48" y="430"/>
                </a:lnTo>
                <a:lnTo>
                  <a:pt x="52" y="430"/>
                </a:lnTo>
                <a:lnTo>
                  <a:pt x="68" y="422"/>
                </a:lnTo>
                <a:lnTo>
                  <a:pt x="72" y="418"/>
                </a:lnTo>
                <a:lnTo>
                  <a:pt x="76" y="418"/>
                </a:lnTo>
                <a:lnTo>
                  <a:pt x="84" y="420"/>
                </a:lnTo>
                <a:lnTo>
                  <a:pt x="92" y="424"/>
                </a:lnTo>
                <a:lnTo>
                  <a:pt x="92" y="426"/>
                </a:lnTo>
                <a:lnTo>
                  <a:pt x="100" y="434"/>
                </a:lnTo>
                <a:lnTo>
                  <a:pt x="104" y="444"/>
                </a:lnTo>
                <a:lnTo>
                  <a:pt x="108" y="448"/>
                </a:lnTo>
                <a:lnTo>
                  <a:pt x="110" y="450"/>
                </a:lnTo>
                <a:lnTo>
                  <a:pt x="120" y="458"/>
                </a:lnTo>
                <a:lnTo>
                  <a:pt x="126" y="458"/>
                </a:lnTo>
                <a:lnTo>
                  <a:pt x="132" y="460"/>
                </a:lnTo>
                <a:lnTo>
                  <a:pt x="136" y="464"/>
                </a:lnTo>
                <a:lnTo>
                  <a:pt x="144" y="468"/>
                </a:lnTo>
                <a:lnTo>
                  <a:pt x="160" y="474"/>
                </a:lnTo>
                <a:lnTo>
                  <a:pt x="162" y="474"/>
                </a:lnTo>
                <a:lnTo>
                  <a:pt x="186" y="482"/>
                </a:lnTo>
                <a:lnTo>
                  <a:pt x="188" y="482"/>
                </a:lnTo>
                <a:lnTo>
                  <a:pt x="204" y="490"/>
                </a:lnTo>
                <a:lnTo>
                  <a:pt x="232" y="498"/>
                </a:lnTo>
                <a:lnTo>
                  <a:pt x="234" y="498"/>
                </a:lnTo>
                <a:lnTo>
                  <a:pt x="272" y="500"/>
                </a:lnTo>
                <a:lnTo>
                  <a:pt x="288" y="494"/>
                </a:lnTo>
                <a:lnTo>
                  <a:pt x="304" y="494"/>
                </a:lnTo>
                <a:lnTo>
                  <a:pt x="304" y="496"/>
                </a:lnTo>
                <a:lnTo>
                  <a:pt x="316" y="512"/>
                </a:lnTo>
                <a:lnTo>
                  <a:pt x="324" y="526"/>
                </a:lnTo>
                <a:lnTo>
                  <a:pt x="332" y="532"/>
                </a:lnTo>
                <a:lnTo>
                  <a:pt x="340" y="536"/>
                </a:lnTo>
                <a:lnTo>
                  <a:pt x="340" y="538"/>
                </a:lnTo>
                <a:lnTo>
                  <a:pt x="342" y="538"/>
                </a:lnTo>
                <a:lnTo>
                  <a:pt x="348" y="554"/>
                </a:lnTo>
                <a:lnTo>
                  <a:pt x="350" y="554"/>
                </a:lnTo>
                <a:lnTo>
                  <a:pt x="350" y="556"/>
                </a:lnTo>
                <a:lnTo>
                  <a:pt x="354" y="574"/>
                </a:lnTo>
                <a:lnTo>
                  <a:pt x="364" y="578"/>
                </a:lnTo>
                <a:lnTo>
                  <a:pt x="366" y="578"/>
                </a:lnTo>
                <a:lnTo>
                  <a:pt x="376" y="582"/>
                </a:lnTo>
                <a:lnTo>
                  <a:pt x="388" y="580"/>
                </a:lnTo>
                <a:lnTo>
                  <a:pt x="390" y="568"/>
                </a:lnTo>
                <a:lnTo>
                  <a:pt x="392" y="566"/>
                </a:lnTo>
                <a:lnTo>
                  <a:pt x="404" y="554"/>
                </a:lnTo>
                <a:lnTo>
                  <a:pt x="420" y="558"/>
                </a:lnTo>
                <a:lnTo>
                  <a:pt x="428" y="574"/>
                </a:lnTo>
                <a:lnTo>
                  <a:pt x="442" y="570"/>
                </a:lnTo>
                <a:lnTo>
                  <a:pt x="444" y="554"/>
                </a:lnTo>
                <a:lnTo>
                  <a:pt x="444" y="552"/>
                </a:lnTo>
                <a:lnTo>
                  <a:pt x="456" y="546"/>
                </a:lnTo>
                <a:lnTo>
                  <a:pt x="452" y="524"/>
                </a:lnTo>
                <a:lnTo>
                  <a:pt x="452" y="522"/>
                </a:lnTo>
                <a:lnTo>
                  <a:pt x="464" y="496"/>
                </a:lnTo>
                <a:lnTo>
                  <a:pt x="476" y="492"/>
                </a:lnTo>
                <a:lnTo>
                  <a:pt x="472" y="470"/>
                </a:lnTo>
                <a:lnTo>
                  <a:pt x="484" y="470"/>
                </a:lnTo>
                <a:lnTo>
                  <a:pt x="484" y="458"/>
                </a:lnTo>
                <a:lnTo>
                  <a:pt x="476" y="438"/>
                </a:lnTo>
                <a:lnTo>
                  <a:pt x="476" y="436"/>
                </a:lnTo>
                <a:lnTo>
                  <a:pt x="478" y="420"/>
                </a:lnTo>
                <a:lnTo>
                  <a:pt x="478" y="418"/>
                </a:lnTo>
                <a:lnTo>
                  <a:pt x="480" y="418"/>
                </a:lnTo>
                <a:lnTo>
                  <a:pt x="488" y="406"/>
                </a:lnTo>
                <a:lnTo>
                  <a:pt x="490" y="406"/>
                </a:lnTo>
                <a:lnTo>
                  <a:pt x="492" y="406"/>
                </a:lnTo>
                <a:lnTo>
                  <a:pt x="514" y="410"/>
                </a:lnTo>
                <a:lnTo>
                  <a:pt x="532" y="414"/>
                </a:lnTo>
                <a:lnTo>
                  <a:pt x="548" y="410"/>
                </a:lnTo>
                <a:lnTo>
                  <a:pt x="556" y="426"/>
                </a:lnTo>
                <a:lnTo>
                  <a:pt x="556" y="428"/>
                </a:lnTo>
                <a:lnTo>
                  <a:pt x="556" y="440"/>
                </a:lnTo>
                <a:lnTo>
                  <a:pt x="560" y="452"/>
                </a:lnTo>
                <a:lnTo>
                  <a:pt x="562" y="458"/>
                </a:lnTo>
                <a:lnTo>
                  <a:pt x="568" y="462"/>
                </a:lnTo>
                <a:lnTo>
                  <a:pt x="578" y="464"/>
                </a:lnTo>
                <a:lnTo>
                  <a:pt x="580" y="468"/>
                </a:lnTo>
                <a:lnTo>
                  <a:pt x="580" y="470"/>
                </a:lnTo>
                <a:lnTo>
                  <a:pt x="584" y="478"/>
                </a:lnTo>
                <a:lnTo>
                  <a:pt x="590" y="486"/>
                </a:lnTo>
                <a:lnTo>
                  <a:pt x="598" y="498"/>
                </a:lnTo>
                <a:lnTo>
                  <a:pt x="602" y="506"/>
                </a:lnTo>
                <a:lnTo>
                  <a:pt x="610" y="506"/>
                </a:lnTo>
                <a:lnTo>
                  <a:pt x="624" y="494"/>
                </a:lnTo>
                <a:lnTo>
                  <a:pt x="632" y="512"/>
                </a:lnTo>
                <a:lnTo>
                  <a:pt x="650" y="518"/>
                </a:lnTo>
                <a:lnTo>
                  <a:pt x="652" y="518"/>
                </a:lnTo>
                <a:lnTo>
                  <a:pt x="660" y="534"/>
                </a:lnTo>
                <a:lnTo>
                  <a:pt x="664" y="538"/>
                </a:lnTo>
                <a:lnTo>
                  <a:pt x="664" y="522"/>
                </a:lnTo>
                <a:lnTo>
                  <a:pt x="664" y="518"/>
                </a:lnTo>
                <a:lnTo>
                  <a:pt x="700" y="518"/>
                </a:lnTo>
                <a:lnTo>
                  <a:pt x="700" y="514"/>
                </a:lnTo>
                <a:lnTo>
                  <a:pt x="702" y="512"/>
                </a:lnTo>
                <a:lnTo>
                  <a:pt x="700" y="508"/>
                </a:lnTo>
                <a:lnTo>
                  <a:pt x="698" y="500"/>
                </a:lnTo>
                <a:lnTo>
                  <a:pt x="696" y="494"/>
                </a:lnTo>
                <a:lnTo>
                  <a:pt x="696" y="486"/>
                </a:lnTo>
                <a:lnTo>
                  <a:pt x="698" y="480"/>
                </a:lnTo>
                <a:lnTo>
                  <a:pt x="702" y="478"/>
                </a:lnTo>
                <a:lnTo>
                  <a:pt x="706" y="478"/>
                </a:lnTo>
                <a:lnTo>
                  <a:pt x="720" y="482"/>
                </a:lnTo>
                <a:lnTo>
                  <a:pt x="722" y="472"/>
                </a:lnTo>
                <a:lnTo>
                  <a:pt x="696" y="460"/>
                </a:lnTo>
                <a:lnTo>
                  <a:pt x="694" y="460"/>
                </a:lnTo>
                <a:lnTo>
                  <a:pt x="692" y="458"/>
                </a:lnTo>
                <a:lnTo>
                  <a:pt x="688" y="426"/>
                </a:lnTo>
                <a:lnTo>
                  <a:pt x="690" y="406"/>
                </a:lnTo>
                <a:lnTo>
                  <a:pt x="690" y="402"/>
                </a:lnTo>
                <a:lnTo>
                  <a:pt x="734" y="406"/>
                </a:lnTo>
                <a:lnTo>
                  <a:pt x="744" y="396"/>
                </a:lnTo>
                <a:lnTo>
                  <a:pt x="746" y="392"/>
                </a:lnTo>
                <a:lnTo>
                  <a:pt x="744" y="388"/>
                </a:lnTo>
                <a:lnTo>
                  <a:pt x="732" y="382"/>
                </a:lnTo>
                <a:lnTo>
                  <a:pt x="730" y="378"/>
                </a:lnTo>
                <a:lnTo>
                  <a:pt x="728" y="374"/>
                </a:lnTo>
                <a:lnTo>
                  <a:pt x="730" y="372"/>
                </a:lnTo>
                <a:lnTo>
                  <a:pt x="732" y="368"/>
                </a:lnTo>
                <a:lnTo>
                  <a:pt x="752" y="350"/>
                </a:lnTo>
                <a:lnTo>
                  <a:pt x="772" y="348"/>
                </a:lnTo>
                <a:lnTo>
                  <a:pt x="782" y="330"/>
                </a:lnTo>
                <a:lnTo>
                  <a:pt x="782" y="314"/>
                </a:lnTo>
                <a:lnTo>
                  <a:pt x="796" y="310"/>
                </a:lnTo>
                <a:lnTo>
                  <a:pt x="804" y="290"/>
                </a:lnTo>
                <a:lnTo>
                  <a:pt x="812" y="276"/>
                </a:lnTo>
                <a:lnTo>
                  <a:pt x="800" y="256"/>
                </a:lnTo>
                <a:lnTo>
                  <a:pt x="800" y="254"/>
                </a:lnTo>
                <a:lnTo>
                  <a:pt x="792" y="228"/>
                </a:lnTo>
                <a:lnTo>
                  <a:pt x="792" y="226"/>
                </a:lnTo>
                <a:lnTo>
                  <a:pt x="788" y="198"/>
                </a:lnTo>
                <a:lnTo>
                  <a:pt x="778" y="182"/>
                </a:lnTo>
                <a:lnTo>
                  <a:pt x="764" y="168"/>
                </a:lnTo>
                <a:lnTo>
                  <a:pt x="764" y="166"/>
                </a:lnTo>
                <a:lnTo>
                  <a:pt x="762" y="150"/>
                </a:lnTo>
                <a:lnTo>
                  <a:pt x="736" y="158"/>
                </a:lnTo>
                <a:lnTo>
                  <a:pt x="724" y="144"/>
                </a:lnTo>
                <a:lnTo>
                  <a:pt x="688" y="118"/>
                </a:lnTo>
                <a:lnTo>
                  <a:pt x="686" y="118"/>
                </a:lnTo>
                <a:lnTo>
                  <a:pt x="672" y="100"/>
                </a:lnTo>
                <a:lnTo>
                  <a:pt x="664" y="94"/>
                </a:lnTo>
                <a:lnTo>
                  <a:pt x="658" y="102"/>
                </a:lnTo>
                <a:lnTo>
                  <a:pt x="658" y="104"/>
                </a:lnTo>
                <a:lnTo>
                  <a:pt x="658" y="106"/>
                </a:lnTo>
                <a:lnTo>
                  <a:pt x="656" y="106"/>
                </a:lnTo>
                <a:lnTo>
                  <a:pt x="644" y="106"/>
                </a:lnTo>
                <a:lnTo>
                  <a:pt x="642" y="106"/>
                </a:lnTo>
                <a:lnTo>
                  <a:pt x="616" y="78"/>
                </a:lnTo>
                <a:lnTo>
                  <a:pt x="606" y="72"/>
                </a:lnTo>
                <a:lnTo>
                  <a:pt x="596" y="62"/>
                </a:lnTo>
                <a:lnTo>
                  <a:pt x="584" y="54"/>
                </a:lnTo>
                <a:lnTo>
                  <a:pt x="584" y="52"/>
                </a:lnTo>
                <a:lnTo>
                  <a:pt x="570" y="44"/>
                </a:lnTo>
                <a:lnTo>
                  <a:pt x="562" y="50"/>
                </a:lnTo>
                <a:lnTo>
                  <a:pt x="560" y="52"/>
                </a:lnTo>
                <a:lnTo>
                  <a:pt x="552" y="50"/>
                </a:lnTo>
                <a:lnTo>
                  <a:pt x="544" y="54"/>
                </a:lnTo>
                <a:lnTo>
                  <a:pt x="542" y="56"/>
                </a:lnTo>
                <a:lnTo>
                  <a:pt x="530" y="58"/>
                </a:lnTo>
                <a:lnTo>
                  <a:pt x="484" y="30"/>
                </a:lnTo>
                <a:close/>
              </a:path>
            </a:pathLst>
          </a:custGeom>
          <a:solidFill>
            <a:srgbClr val="E84286"/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" name="山西"/>
          <p:cNvSpPr/>
          <p:nvPr/>
        </p:nvSpPr>
        <p:spPr bwMode="auto">
          <a:xfrm>
            <a:off x="10789211" y="1749607"/>
            <a:ext cx="446703" cy="979176"/>
          </a:xfrm>
          <a:custGeom>
            <a:avLst/>
            <a:gdLst>
              <a:gd name="T0" fmla="*/ 2147483646 w 216"/>
              <a:gd name="T1" fmla="*/ 2147483646 h 474"/>
              <a:gd name="T2" fmla="*/ 2147483646 w 216"/>
              <a:gd name="T3" fmla="*/ 2147483646 h 474"/>
              <a:gd name="T4" fmla="*/ 2147483646 w 216"/>
              <a:gd name="T5" fmla="*/ 2147483646 h 474"/>
              <a:gd name="T6" fmla="*/ 2147483646 w 216"/>
              <a:gd name="T7" fmla="*/ 2147483646 h 474"/>
              <a:gd name="T8" fmla="*/ 2147483646 w 216"/>
              <a:gd name="T9" fmla="*/ 2147483646 h 474"/>
              <a:gd name="T10" fmla="*/ 2147483646 w 216"/>
              <a:gd name="T11" fmla="*/ 2147483646 h 474"/>
              <a:gd name="T12" fmla="*/ 2147483646 w 216"/>
              <a:gd name="T13" fmla="*/ 2147483646 h 474"/>
              <a:gd name="T14" fmla="*/ 2147483646 w 216"/>
              <a:gd name="T15" fmla="*/ 2147483646 h 474"/>
              <a:gd name="T16" fmla="*/ 2147483646 w 216"/>
              <a:gd name="T17" fmla="*/ 2147483646 h 474"/>
              <a:gd name="T18" fmla="*/ 2147483646 w 216"/>
              <a:gd name="T19" fmla="*/ 2147483646 h 474"/>
              <a:gd name="T20" fmla="*/ 2147483646 w 216"/>
              <a:gd name="T21" fmla="*/ 2147483646 h 474"/>
              <a:gd name="T22" fmla="*/ 2147483646 w 216"/>
              <a:gd name="T23" fmla="*/ 2147483646 h 474"/>
              <a:gd name="T24" fmla="*/ 2147483646 w 216"/>
              <a:gd name="T25" fmla="*/ 2147483646 h 474"/>
              <a:gd name="T26" fmla="*/ 2147483646 w 216"/>
              <a:gd name="T27" fmla="*/ 2147483646 h 474"/>
              <a:gd name="T28" fmla="*/ 2147483646 w 216"/>
              <a:gd name="T29" fmla="*/ 2147483646 h 474"/>
              <a:gd name="T30" fmla="*/ 2147483646 w 216"/>
              <a:gd name="T31" fmla="*/ 2147483646 h 474"/>
              <a:gd name="T32" fmla="*/ 2147483646 w 216"/>
              <a:gd name="T33" fmla="*/ 2147483646 h 474"/>
              <a:gd name="T34" fmla="*/ 2147483646 w 216"/>
              <a:gd name="T35" fmla="*/ 2147483646 h 474"/>
              <a:gd name="T36" fmla="*/ 2147483646 w 216"/>
              <a:gd name="T37" fmla="*/ 2147483646 h 474"/>
              <a:gd name="T38" fmla="*/ 2147483646 w 216"/>
              <a:gd name="T39" fmla="*/ 2147483646 h 474"/>
              <a:gd name="T40" fmla="*/ 2147483646 w 216"/>
              <a:gd name="T41" fmla="*/ 2147483646 h 474"/>
              <a:gd name="T42" fmla="*/ 2147483646 w 216"/>
              <a:gd name="T43" fmla="*/ 2147483646 h 474"/>
              <a:gd name="T44" fmla="*/ 2147483646 w 216"/>
              <a:gd name="T45" fmla="*/ 2147483646 h 474"/>
              <a:gd name="T46" fmla="*/ 2147483646 w 216"/>
              <a:gd name="T47" fmla="*/ 2147483646 h 474"/>
              <a:gd name="T48" fmla="*/ 2147483646 w 216"/>
              <a:gd name="T49" fmla="*/ 2147483646 h 474"/>
              <a:gd name="T50" fmla="*/ 2147483646 w 216"/>
              <a:gd name="T51" fmla="*/ 2147483646 h 474"/>
              <a:gd name="T52" fmla="*/ 2147483646 w 216"/>
              <a:gd name="T53" fmla="*/ 2147483646 h 474"/>
              <a:gd name="T54" fmla="*/ 2147483646 w 216"/>
              <a:gd name="T55" fmla="*/ 2147483646 h 474"/>
              <a:gd name="T56" fmla="*/ 2147483646 w 216"/>
              <a:gd name="T57" fmla="*/ 2147483646 h 474"/>
              <a:gd name="T58" fmla="*/ 2147483646 w 216"/>
              <a:gd name="T59" fmla="*/ 2147483646 h 474"/>
              <a:gd name="T60" fmla="*/ 2147483646 w 216"/>
              <a:gd name="T61" fmla="*/ 2147483646 h 474"/>
              <a:gd name="T62" fmla="*/ 2147483646 w 216"/>
              <a:gd name="T63" fmla="*/ 2147483646 h 474"/>
              <a:gd name="T64" fmla="*/ 2147483646 w 216"/>
              <a:gd name="T65" fmla="*/ 2147483646 h 474"/>
              <a:gd name="T66" fmla="*/ 2147483646 w 216"/>
              <a:gd name="T67" fmla="*/ 2147483646 h 474"/>
              <a:gd name="T68" fmla="*/ 2147483646 w 216"/>
              <a:gd name="T69" fmla="*/ 2147483646 h 474"/>
              <a:gd name="T70" fmla="*/ 2147483646 w 216"/>
              <a:gd name="T71" fmla="*/ 2147483646 h 474"/>
              <a:gd name="T72" fmla="*/ 2147483646 w 216"/>
              <a:gd name="T73" fmla="*/ 2147483646 h 474"/>
              <a:gd name="T74" fmla="*/ 2147483646 w 216"/>
              <a:gd name="T75" fmla="*/ 2147483646 h 474"/>
              <a:gd name="T76" fmla="*/ 2147483646 w 216"/>
              <a:gd name="T77" fmla="*/ 2147483646 h 474"/>
              <a:gd name="T78" fmla="*/ 2147483646 w 216"/>
              <a:gd name="T79" fmla="*/ 2147483646 h 474"/>
              <a:gd name="T80" fmla="*/ 2147483646 w 216"/>
              <a:gd name="T81" fmla="*/ 2147483646 h 474"/>
              <a:gd name="T82" fmla="*/ 2147483646 w 216"/>
              <a:gd name="T83" fmla="*/ 2147483646 h 474"/>
              <a:gd name="T84" fmla="*/ 2147483646 w 216"/>
              <a:gd name="T85" fmla="*/ 2147483646 h 474"/>
              <a:gd name="T86" fmla="*/ 2147483646 w 216"/>
              <a:gd name="T87" fmla="*/ 2147483646 h 474"/>
              <a:gd name="T88" fmla="*/ 2147483646 w 216"/>
              <a:gd name="T89" fmla="*/ 2147483646 h 474"/>
              <a:gd name="T90" fmla="*/ 2147483646 w 216"/>
              <a:gd name="T91" fmla="*/ 2147483646 h 474"/>
              <a:gd name="T92" fmla="*/ 2147483646 w 216"/>
              <a:gd name="T93" fmla="*/ 2147483646 h 474"/>
              <a:gd name="T94" fmla="*/ 2147483646 w 216"/>
              <a:gd name="T95" fmla="*/ 2147483646 h 474"/>
              <a:gd name="T96" fmla="*/ 2147483646 w 216"/>
              <a:gd name="T97" fmla="*/ 2147483646 h 4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6" h="474">
                <a:moveTo>
                  <a:pt x="202" y="24"/>
                </a:moveTo>
                <a:lnTo>
                  <a:pt x="204" y="20"/>
                </a:lnTo>
                <a:lnTo>
                  <a:pt x="200" y="8"/>
                </a:lnTo>
                <a:lnTo>
                  <a:pt x="194" y="0"/>
                </a:lnTo>
                <a:lnTo>
                  <a:pt x="188" y="12"/>
                </a:lnTo>
                <a:lnTo>
                  <a:pt x="176" y="24"/>
                </a:lnTo>
                <a:lnTo>
                  <a:pt x="174" y="24"/>
                </a:lnTo>
                <a:lnTo>
                  <a:pt x="156" y="30"/>
                </a:lnTo>
                <a:lnTo>
                  <a:pt x="154" y="30"/>
                </a:lnTo>
                <a:lnTo>
                  <a:pt x="136" y="28"/>
                </a:lnTo>
                <a:lnTo>
                  <a:pt x="124" y="30"/>
                </a:lnTo>
                <a:lnTo>
                  <a:pt x="122" y="40"/>
                </a:lnTo>
                <a:lnTo>
                  <a:pt x="112" y="46"/>
                </a:lnTo>
                <a:lnTo>
                  <a:pt x="112" y="48"/>
                </a:lnTo>
                <a:lnTo>
                  <a:pt x="110" y="48"/>
                </a:lnTo>
                <a:lnTo>
                  <a:pt x="94" y="46"/>
                </a:lnTo>
                <a:lnTo>
                  <a:pt x="92" y="48"/>
                </a:lnTo>
                <a:lnTo>
                  <a:pt x="92" y="64"/>
                </a:lnTo>
                <a:lnTo>
                  <a:pt x="84" y="76"/>
                </a:lnTo>
                <a:lnTo>
                  <a:pt x="82" y="76"/>
                </a:lnTo>
                <a:lnTo>
                  <a:pt x="68" y="92"/>
                </a:lnTo>
                <a:lnTo>
                  <a:pt x="66" y="92"/>
                </a:lnTo>
                <a:lnTo>
                  <a:pt x="50" y="96"/>
                </a:lnTo>
                <a:lnTo>
                  <a:pt x="40" y="106"/>
                </a:lnTo>
                <a:lnTo>
                  <a:pt x="42" y="120"/>
                </a:lnTo>
                <a:lnTo>
                  <a:pt x="42" y="124"/>
                </a:lnTo>
                <a:lnTo>
                  <a:pt x="40" y="124"/>
                </a:lnTo>
                <a:lnTo>
                  <a:pt x="28" y="136"/>
                </a:lnTo>
                <a:lnTo>
                  <a:pt x="20" y="144"/>
                </a:lnTo>
                <a:lnTo>
                  <a:pt x="26" y="154"/>
                </a:lnTo>
                <a:lnTo>
                  <a:pt x="26" y="156"/>
                </a:lnTo>
                <a:lnTo>
                  <a:pt x="26" y="170"/>
                </a:lnTo>
                <a:lnTo>
                  <a:pt x="26" y="172"/>
                </a:lnTo>
                <a:lnTo>
                  <a:pt x="16" y="184"/>
                </a:lnTo>
                <a:lnTo>
                  <a:pt x="4" y="198"/>
                </a:lnTo>
                <a:lnTo>
                  <a:pt x="6" y="214"/>
                </a:lnTo>
                <a:lnTo>
                  <a:pt x="16" y="224"/>
                </a:lnTo>
                <a:lnTo>
                  <a:pt x="22" y="236"/>
                </a:lnTo>
                <a:lnTo>
                  <a:pt x="24" y="244"/>
                </a:lnTo>
                <a:lnTo>
                  <a:pt x="24" y="262"/>
                </a:lnTo>
                <a:lnTo>
                  <a:pt x="22" y="264"/>
                </a:lnTo>
                <a:lnTo>
                  <a:pt x="6" y="276"/>
                </a:lnTo>
                <a:lnTo>
                  <a:pt x="4" y="300"/>
                </a:lnTo>
                <a:lnTo>
                  <a:pt x="6" y="324"/>
                </a:lnTo>
                <a:lnTo>
                  <a:pt x="10" y="340"/>
                </a:lnTo>
                <a:lnTo>
                  <a:pt x="18" y="368"/>
                </a:lnTo>
                <a:lnTo>
                  <a:pt x="18" y="370"/>
                </a:lnTo>
                <a:lnTo>
                  <a:pt x="18" y="372"/>
                </a:lnTo>
                <a:lnTo>
                  <a:pt x="0" y="452"/>
                </a:lnTo>
                <a:lnTo>
                  <a:pt x="2" y="468"/>
                </a:lnTo>
                <a:lnTo>
                  <a:pt x="14" y="474"/>
                </a:lnTo>
                <a:lnTo>
                  <a:pt x="32" y="456"/>
                </a:lnTo>
                <a:lnTo>
                  <a:pt x="34" y="456"/>
                </a:lnTo>
                <a:lnTo>
                  <a:pt x="96" y="432"/>
                </a:lnTo>
                <a:lnTo>
                  <a:pt x="112" y="416"/>
                </a:lnTo>
                <a:lnTo>
                  <a:pt x="114" y="416"/>
                </a:lnTo>
                <a:lnTo>
                  <a:pt x="116" y="416"/>
                </a:lnTo>
                <a:lnTo>
                  <a:pt x="150" y="420"/>
                </a:lnTo>
                <a:lnTo>
                  <a:pt x="162" y="416"/>
                </a:lnTo>
                <a:lnTo>
                  <a:pt x="180" y="408"/>
                </a:lnTo>
                <a:lnTo>
                  <a:pt x="180" y="392"/>
                </a:lnTo>
                <a:lnTo>
                  <a:pt x="182" y="392"/>
                </a:lnTo>
                <a:lnTo>
                  <a:pt x="192" y="382"/>
                </a:lnTo>
                <a:lnTo>
                  <a:pt x="190" y="372"/>
                </a:lnTo>
                <a:lnTo>
                  <a:pt x="190" y="370"/>
                </a:lnTo>
                <a:lnTo>
                  <a:pt x="190" y="368"/>
                </a:lnTo>
                <a:lnTo>
                  <a:pt x="194" y="364"/>
                </a:lnTo>
                <a:lnTo>
                  <a:pt x="192" y="360"/>
                </a:lnTo>
                <a:lnTo>
                  <a:pt x="190" y="356"/>
                </a:lnTo>
                <a:lnTo>
                  <a:pt x="190" y="352"/>
                </a:lnTo>
                <a:lnTo>
                  <a:pt x="194" y="340"/>
                </a:lnTo>
                <a:lnTo>
                  <a:pt x="198" y="336"/>
                </a:lnTo>
                <a:lnTo>
                  <a:pt x="196" y="324"/>
                </a:lnTo>
                <a:lnTo>
                  <a:pt x="184" y="310"/>
                </a:lnTo>
                <a:lnTo>
                  <a:pt x="182" y="306"/>
                </a:lnTo>
                <a:lnTo>
                  <a:pt x="180" y="302"/>
                </a:lnTo>
                <a:lnTo>
                  <a:pt x="180" y="298"/>
                </a:lnTo>
                <a:lnTo>
                  <a:pt x="182" y="294"/>
                </a:lnTo>
                <a:lnTo>
                  <a:pt x="184" y="288"/>
                </a:lnTo>
                <a:lnTo>
                  <a:pt x="190" y="280"/>
                </a:lnTo>
                <a:lnTo>
                  <a:pt x="192" y="268"/>
                </a:lnTo>
                <a:lnTo>
                  <a:pt x="202" y="248"/>
                </a:lnTo>
                <a:lnTo>
                  <a:pt x="204" y="240"/>
                </a:lnTo>
                <a:lnTo>
                  <a:pt x="216" y="216"/>
                </a:lnTo>
                <a:lnTo>
                  <a:pt x="208" y="200"/>
                </a:lnTo>
                <a:lnTo>
                  <a:pt x="184" y="184"/>
                </a:lnTo>
                <a:lnTo>
                  <a:pt x="182" y="184"/>
                </a:lnTo>
                <a:lnTo>
                  <a:pt x="176" y="170"/>
                </a:lnTo>
                <a:lnTo>
                  <a:pt x="176" y="168"/>
                </a:lnTo>
                <a:lnTo>
                  <a:pt x="180" y="146"/>
                </a:lnTo>
                <a:lnTo>
                  <a:pt x="184" y="130"/>
                </a:lnTo>
                <a:lnTo>
                  <a:pt x="184" y="122"/>
                </a:lnTo>
                <a:lnTo>
                  <a:pt x="188" y="116"/>
                </a:lnTo>
                <a:lnTo>
                  <a:pt x="190" y="114"/>
                </a:lnTo>
                <a:lnTo>
                  <a:pt x="194" y="114"/>
                </a:lnTo>
                <a:lnTo>
                  <a:pt x="208" y="112"/>
                </a:lnTo>
                <a:lnTo>
                  <a:pt x="212" y="102"/>
                </a:lnTo>
                <a:lnTo>
                  <a:pt x="216" y="76"/>
                </a:lnTo>
                <a:lnTo>
                  <a:pt x="214" y="66"/>
                </a:lnTo>
                <a:lnTo>
                  <a:pt x="200" y="64"/>
                </a:lnTo>
                <a:lnTo>
                  <a:pt x="184" y="56"/>
                </a:lnTo>
                <a:lnTo>
                  <a:pt x="182" y="54"/>
                </a:lnTo>
                <a:lnTo>
                  <a:pt x="182" y="52"/>
                </a:lnTo>
                <a:lnTo>
                  <a:pt x="180" y="32"/>
                </a:lnTo>
                <a:lnTo>
                  <a:pt x="180" y="28"/>
                </a:lnTo>
                <a:lnTo>
                  <a:pt x="202" y="24"/>
                </a:lnTo>
                <a:close/>
              </a:path>
            </a:pathLst>
          </a:custGeom>
          <a:solidFill>
            <a:srgbClr val="009B9A"/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" name="湖南"/>
          <p:cNvSpPr/>
          <p:nvPr/>
        </p:nvSpPr>
        <p:spPr bwMode="auto">
          <a:xfrm>
            <a:off x="8972444" y="1863656"/>
            <a:ext cx="646645" cy="751078"/>
          </a:xfrm>
          <a:custGeom>
            <a:avLst/>
            <a:gdLst>
              <a:gd name="T0" fmla="*/ 2147483646 w 344"/>
              <a:gd name="T1" fmla="*/ 2147483646 h 400"/>
              <a:gd name="T2" fmla="*/ 2147483646 w 344"/>
              <a:gd name="T3" fmla="*/ 2147483646 h 400"/>
              <a:gd name="T4" fmla="*/ 2147483646 w 344"/>
              <a:gd name="T5" fmla="*/ 2147483646 h 400"/>
              <a:gd name="T6" fmla="*/ 2147483646 w 344"/>
              <a:gd name="T7" fmla="*/ 2147483646 h 400"/>
              <a:gd name="T8" fmla="*/ 2147483646 w 344"/>
              <a:gd name="T9" fmla="*/ 2147483646 h 400"/>
              <a:gd name="T10" fmla="*/ 2147483646 w 344"/>
              <a:gd name="T11" fmla="*/ 2147483646 h 400"/>
              <a:gd name="T12" fmla="*/ 2147483646 w 344"/>
              <a:gd name="T13" fmla="*/ 2147483646 h 400"/>
              <a:gd name="T14" fmla="*/ 2147483646 w 344"/>
              <a:gd name="T15" fmla="*/ 2147483646 h 400"/>
              <a:gd name="T16" fmla="*/ 2147483646 w 344"/>
              <a:gd name="T17" fmla="*/ 2147483646 h 400"/>
              <a:gd name="T18" fmla="*/ 2147483646 w 344"/>
              <a:gd name="T19" fmla="*/ 2147483646 h 400"/>
              <a:gd name="T20" fmla="*/ 2147483646 w 344"/>
              <a:gd name="T21" fmla="*/ 0 h 400"/>
              <a:gd name="T22" fmla="*/ 2147483646 w 344"/>
              <a:gd name="T23" fmla="*/ 2147483646 h 400"/>
              <a:gd name="T24" fmla="*/ 2147483646 w 344"/>
              <a:gd name="T25" fmla="*/ 2147483646 h 400"/>
              <a:gd name="T26" fmla="*/ 2147483646 w 344"/>
              <a:gd name="T27" fmla="*/ 2147483646 h 400"/>
              <a:gd name="T28" fmla="*/ 2147483646 w 344"/>
              <a:gd name="T29" fmla="*/ 2147483646 h 400"/>
              <a:gd name="T30" fmla="*/ 2147483646 w 344"/>
              <a:gd name="T31" fmla="*/ 2147483646 h 400"/>
              <a:gd name="T32" fmla="*/ 2147483646 w 344"/>
              <a:gd name="T33" fmla="*/ 2147483646 h 400"/>
              <a:gd name="T34" fmla="*/ 2147483646 w 344"/>
              <a:gd name="T35" fmla="*/ 2147483646 h 400"/>
              <a:gd name="T36" fmla="*/ 2147483646 w 344"/>
              <a:gd name="T37" fmla="*/ 2147483646 h 400"/>
              <a:gd name="T38" fmla="*/ 2147483646 w 344"/>
              <a:gd name="T39" fmla="*/ 2147483646 h 400"/>
              <a:gd name="T40" fmla="*/ 2147483646 w 344"/>
              <a:gd name="T41" fmla="*/ 2147483646 h 400"/>
              <a:gd name="T42" fmla="*/ 2147483646 w 344"/>
              <a:gd name="T43" fmla="*/ 2147483646 h 400"/>
              <a:gd name="T44" fmla="*/ 2147483646 w 344"/>
              <a:gd name="T45" fmla="*/ 2147483646 h 400"/>
              <a:gd name="T46" fmla="*/ 2147483646 w 344"/>
              <a:gd name="T47" fmla="*/ 2147483646 h 400"/>
              <a:gd name="T48" fmla="*/ 2147483646 w 344"/>
              <a:gd name="T49" fmla="*/ 2147483646 h 400"/>
              <a:gd name="T50" fmla="*/ 2147483646 w 344"/>
              <a:gd name="T51" fmla="*/ 2147483646 h 400"/>
              <a:gd name="T52" fmla="*/ 2147483646 w 344"/>
              <a:gd name="T53" fmla="*/ 2147483646 h 400"/>
              <a:gd name="T54" fmla="*/ 2147483646 w 344"/>
              <a:gd name="T55" fmla="*/ 2147483646 h 400"/>
              <a:gd name="T56" fmla="*/ 2147483646 w 344"/>
              <a:gd name="T57" fmla="*/ 2147483646 h 400"/>
              <a:gd name="T58" fmla="*/ 2147483646 w 344"/>
              <a:gd name="T59" fmla="*/ 2147483646 h 400"/>
              <a:gd name="T60" fmla="*/ 2147483646 w 344"/>
              <a:gd name="T61" fmla="*/ 2147483646 h 400"/>
              <a:gd name="T62" fmla="*/ 2147483646 w 344"/>
              <a:gd name="T63" fmla="*/ 2147483646 h 400"/>
              <a:gd name="T64" fmla="*/ 2147483646 w 344"/>
              <a:gd name="T65" fmla="*/ 2147483646 h 400"/>
              <a:gd name="T66" fmla="*/ 2147483646 w 344"/>
              <a:gd name="T67" fmla="*/ 2147483646 h 400"/>
              <a:gd name="T68" fmla="*/ 2147483646 w 344"/>
              <a:gd name="T69" fmla="*/ 2147483646 h 400"/>
              <a:gd name="T70" fmla="*/ 2147483646 w 344"/>
              <a:gd name="T71" fmla="*/ 2147483646 h 400"/>
              <a:gd name="T72" fmla="*/ 2147483646 w 344"/>
              <a:gd name="T73" fmla="*/ 2147483646 h 400"/>
              <a:gd name="T74" fmla="*/ 2147483646 w 344"/>
              <a:gd name="T75" fmla="*/ 2147483646 h 400"/>
              <a:gd name="T76" fmla="*/ 2147483646 w 344"/>
              <a:gd name="T77" fmla="*/ 2147483646 h 400"/>
              <a:gd name="T78" fmla="*/ 2147483646 w 344"/>
              <a:gd name="T79" fmla="*/ 2147483646 h 400"/>
              <a:gd name="T80" fmla="*/ 2147483646 w 344"/>
              <a:gd name="T81" fmla="*/ 2147483646 h 400"/>
              <a:gd name="T82" fmla="*/ 2147483646 w 344"/>
              <a:gd name="T83" fmla="*/ 2147483646 h 400"/>
              <a:gd name="T84" fmla="*/ 2147483646 w 344"/>
              <a:gd name="T85" fmla="*/ 2147483646 h 400"/>
              <a:gd name="T86" fmla="*/ 2147483646 w 344"/>
              <a:gd name="T87" fmla="*/ 2147483646 h 400"/>
              <a:gd name="T88" fmla="*/ 2147483646 w 344"/>
              <a:gd name="T89" fmla="*/ 2147483646 h 400"/>
              <a:gd name="T90" fmla="*/ 2147483646 w 344"/>
              <a:gd name="T91" fmla="*/ 2147483646 h 400"/>
              <a:gd name="T92" fmla="*/ 2147483646 w 344"/>
              <a:gd name="T93" fmla="*/ 2147483646 h 400"/>
              <a:gd name="T94" fmla="*/ 2147483646 w 344"/>
              <a:gd name="T95" fmla="*/ 2147483646 h 400"/>
              <a:gd name="T96" fmla="*/ 2147483646 w 344"/>
              <a:gd name="T97" fmla="*/ 2147483646 h 400"/>
              <a:gd name="T98" fmla="*/ 2147483646 w 344"/>
              <a:gd name="T99" fmla="*/ 2147483646 h 400"/>
              <a:gd name="T100" fmla="*/ 2147483646 w 344"/>
              <a:gd name="T101" fmla="*/ 2147483646 h 400"/>
              <a:gd name="T102" fmla="*/ 2147483646 w 344"/>
              <a:gd name="T103" fmla="*/ 2147483646 h 400"/>
              <a:gd name="T104" fmla="*/ 2147483646 w 344"/>
              <a:gd name="T105" fmla="*/ 2147483646 h 4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44" h="400">
                <a:moveTo>
                  <a:pt x="300" y="68"/>
                </a:moveTo>
                <a:lnTo>
                  <a:pt x="300" y="68"/>
                </a:lnTo>
                <a:lnTo>
                  <a:pt x="300" y="66"/>
                </a:lnTo>
                <a:lnTo>
                  <a:pt x="292" y="54"/>
                </a:lnTo>
                <a:lnTo>
                  <a:pt x="292" y="52"/>
                </a:lnTo>
                <a:lnTo>
                  <a:pt x="294" y="32"/>
                </a:lnTo>
                <a:lnTo>
                  <a:pt x="292" y="28"/>
                </a:lnTo>
                <a:lnTo>
                  <a:pt x="286" y="24"/>
                </a:lnTo>
                <a:lnTo>
                  <a:pt x="282" y="24"/>
                </a:lnTo>
                <a:lnTo>
                  <a:pt x="274" y="34"/>
                </a:lnTo>
                <a:lnTo>
                  <a:pt x="272" y="34"/>
                </a:lnTo>
                <a:lnTo>
                  <a:pt x="252" y="44"/>
                </a:lnTo>
                <a:lnTo>
                  <a:pt x="250" y="30"/>
                </a:lnTo>
                <a:lnTo>
                  <a:pt x="250" y="28"/>
                </a:lnTo>
                <a:lnTo>
                  <a:pt x="252" y="22"/>
                </a:lnTo>
                <a:lnTo>
                  <a:pt x="250" y="14"/>
                </a:lnTo>
                <a:lnTo>
                  <a:pt x="248" y="12"/>
                </a:lnTo>
                <a:lnTo>
                  <a:pt x="244" y="20"/>
                </a:lnTo>
                <a:lnTo>
                  <a:pt x="218" y="42"/>
                </a:lnTo>
                <a:lnTo>
                  <a:pt x="218" y="44"/>
                </a:lnTo>
                <a:lnTo>
                  <a:pt x="216" y="44"/>
                </a:lnTo>
                <a:lnTo>
                  <a:pt x="214" y="44"/>
                </a:lnTo>
                <a:lnTo>
                  <a:pt x="206" y="40"/>
                </a:lnTo>
                <a:lnTo>
                  <a:pt x="198" y="32"/>
                </a:lnTo>
                <a:lnTo>
                  <a:pt x="184" y="28"/>
                </a:lnTo>
                <a:lnTo>
                  <a:pt x="184" y="26"/>
                </a:lnTo>
                <a:lnTo>
                  <a:pt x="176" y="20"/>
                </a:lnTo>
                <a:lnTo>
                  <a:pt x="150" y="16"/>
                </a:lnTo>
                <a:lnTo>
                  <a:pt x="148" y="16"/>
                </a:lnTo>
                <a:lnTo>
                  <a:pt x="132" y="6"/>
                </a:lnTo>
                <a:lnTo>
                  <a:pt x="132" y="8"/>
                </a:lnTo>
                <a:lnTo>
                  <a:pt x="118" y="0"/>
                </a:lnTo>
                <a:lnTo>
                  <a:pt x="100" y="0"/>
                </a:lnTo>
                <a:lnTo>
                  <a:pt x="94" y="0"/>
                </a:lnTo>
                <a:lnTo>
                  <a:pt x="100" y="30"/>
                </a:lnTo>
                <a:lnTo>
                  <a:pt x="96" y="30"/>
                </a:lnTo>
                <a:lnTo>
                  <a:pt x="80" y="32"/>
                </a:lnTo>
                <a:lnTo>
                  <a:pt x="70" y="32"/>
                </a:lnTo>
                <a:lnTo>
                  <a:pt x="68" y="32"/>
                </a:lnTo>
                <a:lnTo>
                  <a:pt x="60" y="24"/>
                </a:lnTo>
                <a:lnTo>
                  <a:pt x="44" y="32"/>
                </a:lnTo>
                <a:lnTo>
                  <a:pt x="28" y="52"/>
                </a:lnTo>
                <a:lnTo>
                  <a:pt x="16" y="86"/>
                </a:lnTo>
                <a:lnTo>
                  <a:pt x="20" y="124"/>
                </a:lnTo>
                <a:lnTo>
                  <a:pt x="26" y="144"/>
                </a:lnTo>
                <a:lnTo>
                  <a:pt x="26" y="148"/>
                </a:lnTo>
                <a:lnTo>
                  <a:pt x="24" y="150"/>
                </a:lnTo>
                <a:lnTo>
                  <a:pt x="20" y="152"/>
                </a:lnTo>
                <a:lnTo>
                  <a:pt x="20" y="156"/>
                </a:lnTo>
                <a:lnTo>
                  <a:pt x="18" y="166"/>
                </a:lnTo>
                <a:lnTo>
                  <a:pt x="26" y="198"/>
                </a:lnTo>
                <a:lnTo>
                  <a:pt x="24" y="200"/>
                </a:lnTo>
                <a:lnTo>
                  <a:pt x="8" y="210"/>
                </a:lnTo>
                <a:lnTo>
                  <a:pt x="4" y="214"/>
                </a:lnTo>
                <a:lnTo>
                  <a:pt x="2" y="218"/>
                </a:lnTo>
                <a:lnTo>
                  <a:pt x="0" y="228"/>
                </a:lnTo>
                <a:lnTo>
                  <a:pt x="14" y="224"/>
                </a:lnTo>
                <a:lnTo>
                  <a:pt x="14" y="222"/>
                </a:lnTo>
                <a:lnTo>
                  <a:pt x="16" y="222"/>
                </a:lnTo>
                <a:lnTo>
                  <a:pt x="22" y="224"/>
                </a:lnTo>
                <a:lnTo>
                  <a:pt x="26" y="226"/>
                </a:lnTo>
                <a:lnTo>
                  <a:pt x="30" y="228"/>
                </a:lnTo>
                <a:lnTo>
                  <a:pt x="32" y="234"/>
                </a:lnTo>
                <a:lnTo>
                  <a:pt x="34" y="252"/>
                </a:lnTo>
                <a:lnTo>
                  <a:pt x="32" y="254"/>
                </a:lnTo>
                <a:lnTo>
                  <a:pt x="32" y="256"/>
                </a:lnTo>
                <a:lnTo>
                  <a:pt x="28" y="260"/>
                </a:lnTo>
                <a:lnTo>
                  <a:pt x="28" y="264"/>
                </a:lnTo>
                <a:lnTo>
                  <a:pt x="24" y="282"/>
                </a:lnTo>
                <a:lnTo>
                  <a:pt x="28" y="290"/>
                </a:lnTo>
                <a:lnTo>
                  <a:pt x="32" y="296"/>
                </a:lnTo>
                <a:lnTo>
                  <a:pt x="48" y="316"/>
                </a:lnTo>
                <a:lnTo>
                  <a:pt x="64" y="304"/>
                </a:lnTo>
                <a:lnTo>
                  <a:pt x="76" y="302"/>
                </a:lnTo>
                <a:lnTo>
                  <a:pt x="76" y="304"/>
                </a:lnTo>
                <a:lnTo>
                  <a:pt x="84" y="306"/>
                </a:lnTo>
                <a:lnTo>
                  <a:pt x="88" y="306"/>
                </a:lnTo>
                <a:lnTo>
                  <a:pt x="92" y="302"/>
                </a:lnTo>
                <a:lnTo>
                  <a:pt x="100" y="292"/>
                </a:lnTo>
                <a:lnTo>
                  <a:pt x="98" y="286"/>
                </a:lnTo>
                <a:lnTo>
                  <a:pt x="100" y="282"/>
                </a:lnTo>
                <a:lnTo>
                  <a:pt x="104" y="280"/>
                </a:lnTo>
                <a:lnTo>
                  <a:pt x="124" y="280"/>
                </a:lnTo>
                <a:lnTo>
                  <a:pt x="128" y="280"/>
                </a:lnTo>
                <a:lnTo>
                  <a:pt x="130" y="280"/>
                </a:lnTo>
                <a:lnTo>
                  <a:pt x="134" y="274"/>
                </a:lnTo>
                <a:lnTo>
                  <a:pt x="136" y="270"/>
                </a:lnTo>
                <a:lnTo>
                  <a:pt x="142" y="270"/>
                </a:lnTo>
                <a:lnTo>
                  <a:pt x="146" y="272"/>
                </a:lnTo>
                <a:lnTo>
                  <a:pt x="152" y="280"/>
                </a:lnTo>
                <a:lnTo>
                  <a:pt x="154" y="284"/>
                </a:lnTo>
                <a:lnTo>
                  <a:pt x="156" y="288"/>
                </a:lnTo>
                <a:lnTo>
                  <a:pt x="154" y="302"/>
                </a:lnTo>
                <a:lnTo>
                  <a:pt x="156" y="304"/>
                </a:lnTo>
                <a:lnTo>
                  <a:pt x="162" y="310"/>
                </a:lnTo>
                <a:lnTo>
                  <a:pt x="164" y="316"/>
                </a:lnTo>
                <a:lnTo>
                  <a:pt x="162" y="330"/>
                </a:lnTo>
                <a:lnTo>
                  <a:pt x="158" y="340"/>
                </a:lnTo>
                <a:lnTo>
                  <a:pt x="154" y="344"/>
                </a:lnTo>
                <a:lnTo>
                  <a:pt x="142" y="370"/>
                </a:lnTo>
                <a:lnTo>
                  <a:pt x="146" y="372"/>
                </a:lnTo>
                <a:lnTo>
                  <a:pt x="164" y="372"/>
                </a:lnTo>
                <a:lnTo>
                  <a:pt x="168" y="374"/>
                </a:lnTo>
                <a:lnTo>
                  <a:pt x="168" y="376"/>
                </a:lnTo>
                <a:lnTo>
                  <a:pt x="164" y="388"/>
                </a:lnTo>
                <a:lnTo>
                  <a:pt x="164" y="394"/>
                </a:lnTo>
                <a:lnTo>
                  <a:pt x="172" y="398"/>
                </a:lnTo>
                <a:lnTo>
                  <a:pt x="176" y="400"/>
                </a:lnTo>
                <a:lnTo>
                  <a:pt x="178" y="398"/>
                </a:lnTo>
                <a:lnTo>
                  <a:pt x="188" y="394"/>
                </a:lnTo>
                <a:lnTo>
                  <a:pt x="194" y="392"/>
                </a:lnTo>
                <a:lnTo>
                  <a:pt x="204" y="392"/>
                </a:lnTo>
                <a:lnTo>
                  <a:pt x="216" y="380"/>
                </a:lnTo>
                <a:lnTo>
                  <a:pt x="216" y="366"/>
                </a:lnTo>
                <a:lnTo>
                  <a:pt x="216" y="360"/>
                </a:lnTo>
                <a:lnTo>
                  <a:pt x="216" y="356"/>
                </a:lnTo>
                <a:lnTo>
                  <a:pt x="220" y="354"/>
                </a:lnTo>
                <a:lnTo>
                  <a:pt x="224" y="354"/>
                </a:lnTo>
                <a:lnTo>
                  <a:pt x="230" y="356"/>
                </a:lnTo>
                <a:lnTo>
                  <a:pt x="236" y="360"/>
                </a:lnTo>
                <a:lnTo>
                  <a:pt x="256" y="372"/>
                </a:lnTo>
                <a:lnTo>
                  <a:pt x="264" y="376"/>
                </a:lnTo>
                <a:lnTo>
                  <a:pt x="270" y="378"/>
                </a:lnTo>
                <a:lnTo>
                  <a:pt x="270" y="376"/>
                </a:lnTo>
                <a:lnTo>
                  <a:pt x="270" y="370"/>
                </a:lnTo>
                <a:lnTo>
                  <a:pt x="266" y="360"/>
                </a:lnTo>
                <a:lnTo>
                  <a:pt x="256" y="344"/>
                </a:lnTo>
                <a:lnTo>
                  <a:pt x="256" y="342"/>
                </a:lnTo>
                <a:lnTo>
                  <a:pt x="256" y="340"/>
                </a:lnTo>
                <a:lnTo>
                  <a:pt x="264" y="332"/>
                </a:lnTo>
                <a:lnTo>
                  <a:pt x="274" y="326"/>
                </a:lnTo>
                <a:lnTo>
                  <a:pt x="282" y="324"/>
                </a:lnTo>
                <a:lnTo>
                  <a:pt x="292" y="326"/>
                </a:lnTo>
                <a:lnTo>
                  <a:pt x="320" y="340"/>
                </a:lnTo>
                <a:lnTo>
                  <a:pt x="332" y="332"/>
                </a:lnTo>
                <a:lnTo>
                  <a:pt x="334" y="332"/>
                </a:lnTo>
                <a:lnTo>
                  <a:pt x="334" y="330"/>
                </a:lnTo>
                <a:lnTo>
                  <a:pt x="332" y="328"/>
                </a:lnTo>
                <a:lnTo>
                  <a:pt x="334" y="326"/>
                </a:lnTo>
                <a:lnTo>
                  <a:pt x="340" y="314"/>
                </a:lnTo>
                <a:lnTo>
                  <a:pt x="344" y="304"/>
                </a:lnTo>
                <a:lnTo>
                  <a:pt x="344" y="298"/>
                </a:lnTo>
                <a:lnTo>
                  <a:pt x="344" y="292"/>
                </a:lnTo>
                <a:lnTo>
                  <a:pt x="338" y="286"/>
                </a:lnTo>
                <a:lnTo>
                  <a:pt x="334" y="284"/>
                </a:lnTo>
                <a:lnTo>
                  <a:pt x="332" y="284"/>
                </a:lnTo>
                <a:lnTo>
                  <a:pt x="330" y="276"/>
                </a:lnTo>
                <a:lnTo>
                  <a:pt x="332" y="276"/>
                </a:lnTo>
                <a:lnTo>
                  <a:pt x="338" y="272"/>
                </a:lnTo>
                <a:lnTo>
                  <a:pt x="340" y="268"/>
                </a:lnTo>
                <a:lnTo>
                  <a:pt x="338" y="264"/>
                </a:lnTo>
                <a:lnTo>
                  <a:pt x="326" y="252"/>
                </a:lnTo>
                <a:lnTo>
                  <a:pt x="326" y="250"/>
                </a:lnTo>
                <a:lnTo>
                  <a:pt x="320" y="232"/>
                </a:lnTo>
                <a:lnTo>
                  <a:pt x="316" y="214"/>
                </a:lnTo>
                <a:lnTo>
                  <a:pt x="316" y="196"/>
                </a:lnTo>
                <a:lnTo>
                  <a:pt x="316" y="188"/>
                </a:lnTo>
                <a:lnTo>
                  <a:pt x="308" y="196"/>
                </a:lnTo>
                <a:lnTo>
                  <a:pt x="302" y="204"/>
                </a:lnTo>
                <a:lnTo>
                  <a:pt x="300" y="170"/>
                </a:lnTo>
                <a:lnTo>
                  <a:pt x="300" y="168"/>
                </a:lnTo>
                <a:lnTo>
                  <a:pt x="322" y="138"/>
                </a:lnTo>
                <a:lnTo>
                  <a:pt x="334" y="124"/>
                </a:lnTo>
                <a:lnTo>
                  <a:pt x="326" y="100"/>
                </a:lnTo>
                <a:lnTo>
                  <a:pt x="322" y="76"/>
                </a:lnTo>
                <a:lnTo>
                  <a:pt x="308" y="70"/>
                </a:lnTo>
                <a:lnTo>
                  <a:pt x="300" y="68"/>
                </a:lnTo>
                <a:close/>
              </a:path>
            </a:pathLst>
          </a:custGeom>
          <a:solidFill>
            <a:srgbClr val="F68335"/>
          </a:solidFill>
          <a:ln w="317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8759401" y="2958314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683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en-US" altLang="zh-CN" sz="3200" b="1" dirty="0">
              <a:solidFill>
                <a:srgbClr val="F683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0476197" y="2958314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en-US" altLang="zh-CN" sz="3200" b="1" dirty="0">
              <a:solidFill>
                <a:srgbClr val="009B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1"/>
          <p:cNvSpPr>
            <a:spLocks noChangeArrowheads="1"/>
          </p:cNvSpPr>
          <p:nvPr/>
        </p:nvSpPr>
        <p:spPr bwMode="auto">
          <a:xfrm>
            <a:off x="8377188" y="3559697"/>
            <a:ext cx="1837157" cy="52322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1"/>
          <p:cNvSpPr>
            <a:spLocks noChangeArrowheads="1"/>
          </p:cNvSpPr>
          <p:nvPr/>
        </p:nvSpPr>
        <p:spPr bwMode="auto">
          <a:xfrm>
            <a:off x="10093984" y="3559697"/>
            <a:ext cx="1837157" cy="523220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点击添加文字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6868470" y="4315555"/>
            <a:ext cx="4886107" cy="0"/>
          </a:xfrm>
          <a:prstGeom prst="line">
            <a:avLst/>
          </a:prstGeom>
          <a:ln>
            <a:solidFill>
              <a:schemeClr val="bg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15"/>
          <p:cNvSpPr txBox="1"/>
          <p:nvPr/>
        </p:nvSpPr>
        <p:spPr>
          <a:xfrm>
            <a:off x="7464818" y="4661355"/>
            <a:ext cx="398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未来发展趋势和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未来发展趋势和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未来发展趋势和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方向未来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发展趋势和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11707813" y="-217488"/>
            <a:ext cx="484187" cy="365126"/>
          </a:xfrm>
          <a:prstGeom prst="rect">
            <a:avLst/>
          </a:prstGeom>
        </p:spPr>
        <p:txBody>
          <a:bodyPr/>
          <a:lstStyle/>
          <a:p>
            <a:fld id="{DA2C4A46-E1DA-4454-8C9A-1D6B218CBA0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40465" y="2875002"/>
            <a:ext cx="27110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b="1" dirty="0" smtClean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伐</a:t>
            </a:r>
            <a:r>
              <a:rPr lang="zh-CN" altLang="en-US" sz="6600" b="1" dirty="0" smtClean="0">
                <a:solidFill>
                  <a:srgbClr val="E842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木</a:t>
            </a:r>
            <a:r>
              <a:rPr lang="zh-CN" altLang="en-US" sz="6600" b="1" dirty="0" smtClean="0">
                <a:solidFill>
                  <a:srgbClr val="2A6AA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</a:t>
            </a:r>
            <a:endParaRPr lang="en-US" altLang="zh-CN" sz="6600" b="1" dirty="0" smtClean="0">
              <a:solidFill>
                <a:srgbClr val="2A6AA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36775" y="4451395"/>
            <a:ext cx="1118451" cy="314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2016.04.08</a:t>
            </a:r>
            <a:endParaRPr lang="zh-CN" altLang="en-US" sz="1400" dirty="0" smtClean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97678" y="2228671"/>
            <a:ext cx="1796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</a:t>
            </a:r>
            <a:endParaRPr lang="zh-CN" altLang="en-US" sz="3200" b="1" dirty="0" smtClean="0">
              <a:solidFill>
                <a:srgbClr val="11111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92337" y="4044553"/>
            <a:ext cx="10073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11111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</a:t>
            </a:r>
            <a:endParaRPr lang="zh-CN" altLang="en-US" sz="1600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0338" y="3523258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683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理论依据</a:t>
            </a:r>
            <a:endParaRPr lang="en-US" altLang="zh-CN" sz="3600" b="1" dirty="0">
              <a:solidFill>
                <a:srgbClr val="F683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555510" y="4208292"/>
            <a:ext cx="3194713" cy="0"/>
          </a:xfrm>
          <a:prstGeom prst="line">
            <a:avLst/>
          </a:prstGeom>
          <a:ln w="12700">
            <a:solidFill>
              <a:srgbClr val="F6833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SO_Shape"/>
          <p:cNvSpPr/>
          <p:nvPr/>
        </p:nvSpPr>
        <p:spPr bwMode="auto">
          <a:xfrm>
            <a:off x="5203899" y="2229039"/>
            <a:ext cx="1784202" cy="122515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rgbClr val="F68335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9432" y="1"/>
            <a:ext cx="1145929" cy="6858000"/>
          </a:xfrm>
          <a:prstGeom prst="rect">
            <a:avLst/>
          </a:prstGeom>
          <a:solidFill>
            <a:srgbClr val="F68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9426" y="1166843"/>
            <a:ext cx="7467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rgbClr val="231C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理论依据</a:t>
            </a:r>
            <a:endParaRPr lang="zh-CN" altLang="en-US" sz="4800" b="1" dirty="0">
              <a:solidFill>
                <a:srgbClr val="231C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78159" y="4967106"/>
            <a:ext cx="2562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维果茨基的社会建构理论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400588" y="4669221"/>
            <a:ext cx="2594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皮亚杰的认知发展阶段理论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53197" y="3781945"/>
            <a:ext cx="2746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林崇德思维的心理结构模型理论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21"/>
          <p:cNvGrpSpPr/>
          <p:nvPr/>
        </p:nvGrpSpPr>
        <p:grpSpPr>
          <a:xfrm>
            <a:off x="2576201" y="643099"/>
            <a:ext cx="2174905" cy="2785902"/>
            <a:chOff x="3791416" y="2134618"/>
            <a:chExt cx="2765034" cy="354181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00200" y="2134618"/>
              <a:ext cx="2756250" cy="216000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1416" y="4282586"/>
              <a:ext cx="2765034" cy="1393849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3885477" y="4318682"/>
              <a:ext cx="2508750" cy="126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4729226" y="3413767"/>
              <a:ext cx="821250" cy="686250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5348942" y="914611"/>
            <a:ext cx="2827262" cy="3533479"/>
            <a:chOff x="6743982" y="1765654"/>
            <a:chExt cx="3690000" cy="4611718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43982" y="1765654"/>
              <a:ext cx="3690000" cy="27675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3982" y="4521122"/>
              <a:ext cx="3690000" cy="185625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9">
              <a:lum bright="70000" contrast="-70000"/>
            </a:blip>
            <a:stretch>
              <a:fillRect/>
            </a:stretch>
          </p:blipFill>
          <p:spPr>
            <a:xfrm>
              <a:off x="7853926" y="3556804"/>
              <a:ext cx="1470113" cy="767418"/>
            </a:xfrm>
            <a:prstGeom prst="rect">
              <a:avLst/>
            </a:prstGeom>
          </p:spPr>
        </p:pic>
      </p:grpSp>
      <p:grpSp>
        <p:nvGrpSpPr>
          <p:cNvPr id="25" name="组合 26"/>
          <p:cNvGrpSpPr/>
          <p:nvPr/>
        </p:nvGrpSpPr>
        <p:grpSpPr>
          <a:xfrm>
            <a:off x="8677521" y="1089025"/>
            <a:ext cx="3019502" cy="3884894"/>
            <a:chOff x="8426831" y="830229"/>
            <a:chExt cx="3435684" cy="4420354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8508" y="830229"/>
              <a:ext cx="3434007" cy="2691142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26831" y="3518660"/>
              <a:ext cx="3435684" cy="1731923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8544559" y="3563838"/>
              <a:ext cx="3139990" cy="1577036"/>
            </a:xfrm>
            <a:prstGeom prst="rect">
              <a:avLst/>
            </a:prstGeom>
          </p:spPr>
        </p:pic>
        <p:sp>
          <p:nvSpPr>
            <p:cNvPr id="29" name="KSO_Shape"/>
            <p:cNvSpPr/>
            <p:nvPr/>
          </p:nvSpPr>
          <p:spPr bwMode="auto">
            <a:xfrm>
              <a:off x="9710773" y="2632833"/>
              <a:ext cx="869477" cy="582550"/>
            </a:xfrm>
            <a:custGeom>
              <a:avLst/>
              <a:gdLst>
                <a:gd name="T0" fmla="*/ 885340 w 6524"/>
                <a:gd name="T1" fmla="*/ 839496 h 4376"/>
                <a:gd name="T2" fmla="*/ 828693 w 6524"/>
                <a:gd name="T3" fmla="*/ 733209 h 4376"/>
                <a:gd name="T4" fmla="*/ 858184 w 6524"/>
                <a:gd name="T5" fmla="*/ 652033 h 4376"/>
                <a:gd name="T6" fmla="*/ 887676 w 6524"/>
                <a:gd name="T7" fmla="*/ 591881 h 4376"/>
                <a:gd name="T8" fmla="*/ 927096 w 6524"/>
                <a:gd name="T9" fmla="*/ 529102 h 4376"/>
                <a:gd name="T10" fmla="*/ 924176 w 6524"/>
                <a:gd name="T11" fmla="*/ 420186 h 4376"/>
                <a:gd name="T12" fmla="*/ 909576 w 6524"/>
                <a:gd name="T13" fmla="*/ 333754 h 4376"/>
                <a:gd name="T14" fmla="*/ 906948 w 6524"/>
                <a:gd name="T15" fmla="*/ 127603 h 4376"/>
                <a:gd name="T16" fmla="*/ 800661 w 6524"/>
                <a:gd name="T17" fmla="*/ 33872 h 4376"/>
                <a:gd name="T18" fmla="*/ 661085 w 6524"/>
                <a:gd name="T19" fmla="*/ 584 h 4376"/>
                <a:gd name="T20" fmla="*/ 510122 w 6524"/>
                <a:gd name="T21" fmla="*/ 41756 h 4376"/>
                <a:gd name="T22" fmla="*/ 417850 w 6524"/>
                <a:gd name="T23" fmla="*/ 149503 h 4376"/>
                <a:gd name="T24" fmla="*/ 409674 w 6524"/>
                <a:gd name="T25" fmla="*/ 359742 h 4376"/>
                <a:gd name="T26" fmla="*/ 397118 w 6524"/>
                <a:gd name="T27" fmla="*/ 436830 h 4376"/>
                <a:gd name="T28" fmla="*/ 420186 w 6524"/>
                <a:gd name="T29" fmla="*/ 571441 h 4376"/>
                <a:gd name="T30" fmla="*/ 465446 w 6524"/>
                <a:gd name="T31" fmla="*/ 597137 h 4376"/>
                <a:gd name="T32" fmla="*/ 510998 w 6524"/>
                <a:gd name="T33" fmla="*/ 762408 h 4376"/>
                <a:gd name="T34" fmla="*/ 427486 w 6524"/>
                <a:gd name="T35" fmla="*/ 869280 h 4376"/>
                <a:gd name="T36" fmla="*/ 56648 w 6524"/>
                <a:gd name="T37" fmla="*/ 1014695 h 4376"/>
                <a:gd name="T38" fmla="*/ 3212 w 6524"/>
                <a:gd name="T39" fmla="*/ 1073679 h 4376"/>
                <a:gd name="T40" fmla="*/ 1334726 w 6524"/>
                <a:gd name="T41" fmla="*/ 1073679 h 4376"/>
                <a:gd name="T42" fmla="*/ 1270779 w 6524"/>
                <a:gd name="T43" fmla="*/ 1009439 h 4376"/>
                <a:gd name="T44" fmla="*/ 1406850 w 6524"/>
                <a:gd name="T45" fmla="*/ 904612 h 4376"/>
                <a:gd name="T46" fmla="*/ 1298227 w 6524"/>
                <a:gd name="T47" fmla="*/ 822560 h 4376"/>
                <a:gd name="T48" fmla="*/ 1324506 w 6524"/>
                <a:gd name="T49" fmla="*/ 770292 h 4376"/>
                <a:gd name="T50" fmla="*/ 1336186 w 6524"/>
                <a:gd name="T51" fmla="*/ 705761 h 4376"/>
                <a:gd name="T52" fmla="*/ 1371518 w 6524"/>
                <a:gd name="T53" fmla="*/ 671305 h 4376"/>
                <a:gd name="T54" fmla="*/ 1378526 w 6524"/>
                <a:gd name="T55" fmla="*/ 581661 h 4376"/>
                <a:gd name="T56" fmla="*/ 1365094 w 6524"/>
                <a:gd name="T57" fmla="*/ 511582 h 4376"/>
                <a:gd name="T58" fmla="*/ 1359838 w 6524"/>
                <a:gd name="T59" fmla="*/ 353902 h 4376"/>
                <a:gd name="T60" fmla="*/ 1265815 w 6524"/>
                <a:gd name="T61" fmla="*/ 286743 h 4376"/>
                <a:gd name="T62" fmla="*/ 1161571 w 6524"/>
                <a:gd name="T63" fmla="*/ 277399 h 4376"/>
                <a:gd name="T64" fmla="*/ 1043896 w 6524"/>
                <a:gd name="T65" fmla="*/ 329374 h 4376"/>
                <a:gd name="T66" fmla="*/ 1002724 w 6524"/>
                <a:gd name="T67" fmla="*/ 442086 h 4376"/>
                <a:gd name="T68" fmla="*/ 1010316 w 6524"/>
                <a:gd name="T69" fmla="*/ 560345 h 4376"/>
                <a:gd name="T70" fmla="*/ 1008564 w 6524"/>
                <a:gd name="T71" fmla="*/ 660793 h 4376"/>
                <a:gd name="T72" fmla="*/ 1045648 w 6524"/>
                <a:gd name="T73" fmla="*/ 699337 h 4376"/>
                <a:gd name="T74" fmla="*/ 1076599 w 6524"/>
                <a:gd name="T75" fmla="*/ 806792 h 4376"/>
                <a:gd name="T76" fmla="*/ 1107551 w 6524"/>
                <a:gd name="T77" fmla="*/ 909284 h 4376"/>
                <a:gd name="T78" fmla="*/ 1318082 w 6524"/>
                <a:gd name="T79" fmla="*/ 999803 h 4376"/>
                <a:gd name="T80" fmla="*/ 1366846 w 6524"/>
                <a:gd name="T81" fmla="*/ 1068131 h 4376"/>
                <a:gd name="T82" fmla="*/ 1666145 w 6524"/>
                <a:gd name="T83" fmla="*/ 1034843 h 4376"/>
                <a:gd name="T84" fmla="*/ 1606285 w 6524"/>
                <a:gd name="T85" fmla="*/ 986663 h 4376"/>
                <a:gd name="T86" fmla="*/ 1881932 w 6524"/>
                <a:gd name="T87" fmla="*/ 971187 h 4376"/>
                <a:gd name="T88" fmla="*/ 1692425 w 6524"/>
                <a:gd name="T89" fmla="*/ 895852 h 4376"/>
                <a:gd name="T90" fmla="*/ 1646873 w 6524"/>
                <a:gd name="T91" fmla="*/ 837160 h 4376"/>
                <a:gd name="T92" fmla="*/ 1666145 w 6524"/>
                <a:gd name="T93" fmla="*/ 787812 h 4376"/>
                <a:gd name="T94" fmla="*/ 1689213 w 6524"/>
                <a:gd name="T95" fmla="*/ 752772 h 4376"/>
                <a:gd name="T96" fmla="*/ 1703813 w 6524"/>
                <a:gd name="T97" fmla="*/ 691161 h 4376"/>
                <a:gd name="T98" fmla="*/ 1691549 w 6524"/>
                <a:gd name="T99" fmla="*/ 638893 h 4376"/>
                <a:gd name="T100" fmla="*/ 1686877 w 6524"/>
                <a:gd name="T101" fmla="*/ 515962 h 4376"/>
                <a:gd name="T102" fmla="*/ 1612709 w 6524"/>
                <a:gd name="T103" fmla="*/ 468950 h 4376"/>
                <a:gd name="T104" fmla="*/ 1509926 w 6524"/>
                <a:gd name="T105" fmla="*/ 478002 h 4376"/>
                <a:gd name="T106" fmla="*/ 1453862 w 6524"/>
                <a:gd name="T107" fmla="*/ 522678 h 4376"/>
                <a:gd name="T108" fmla="*/ 1439554 w 6524"/>
                <a:gd name="T109" fmla="*/ 618161 h 4376"/>
                <a:gd name="T110" fmla="*/ 1437218 w 6524"/>
                <a:gd name="T111" fmla="*/ 679481 h 4376"/>
                <a:gd name="T112" fmla="*/ 1455322 w 6524"/>
                <a:gd name="T113" fmla="*/ 756276 h 4376"/>
                <a:gd name="T114" fmla="*/ 1485398 w 6524"/>
                <a:gd name="T115" fmla="*/ 828692 h 4376"/>
                <a:gd name="T116" fmla="*/ 1457074 w 6524"/>
                <a:gd name="T117" fmla="*/ 891180 h 4376"/>
                <a:gd name="T118" fmla="*/ 1654757 w 6524"/>
                <a:gd name="T119" fmla="*/ 974691 h 4376"/>
                <a:gd name="T120" fmla="*/ 1699725 w 6524"/>
                <a:gd name="T121" fmla="*/ 1038931 h 43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524" h="4376">
                  <a:moveTo>
                    <a:pt x="4032" y="3336"/>
                  </a:moveTo>
                  <a:lnTo>
                    <a:pt x="4032" y="3336"/>
                  </a:lnTo>
                  <a:lnTo>
                    <a:pt x="3856" y="3260"/>
                  </a:lnTo>
                  <a:lnTo>
                    <a:pt x="3674" y="3182"/>
                  </a:lnTo>
                  <a:lnTo>
                    <a:pt x="3492" y="3105"/>
                  </a:lnTo>
                  <a:lnTo>
                    <a:pt x="3315" y="3031"/>
                  </a:lnTo>
                  <a:lnTo>
                    <a:pt x="3118" y="2977"/>
                  </a:lnTo>
                  <a:lnTo>
                    <a:pt x="3103" y="2966"/>
                  </a:lnTo>
                  <a:lnTo>
                    <a:pt x="3089" y="2952"/>
                  </a:lnTo>
                  <a:lnTo>
                    <a:pt x="3075" y="2934"/>
                  </a:lnTo>
                  <a:lnTo>
                    <a:pt x="3060" y="2916"/>
                  </a:lnTo>
                  <a:lnTo>
                    <a:pt x="3046" y="2896"/>
                  </a:lnTo>
                  <a:lnTo>
                    <a:pt x="3032" y="2875"/>
                  </a:lnTo>
                  <a:lnTo>
                    <a:pt x="3019" y="2852"/>
                  </a:lnTo>
                  <a:lnTo>
                    <a:pt x="3006" y="2829"/>
                  </a:lnTo>
                  <a:lnTo>
                    <a:pt x="2981" y="2781"/>
                  </a:lnTo>
                  <a:lnTo>
                    <a:pt x="2958" y="2735"/>
                  </a:lnTo>
                  <a:lnTo>
                    <a:pt x="2921" y="2655"/>
                  </a:lnTo>
                  <a:lnTo>
                    <a:pt x="2795" y="2636"/>
                  </a:lnTo>
                  <a:lnTo>
                    <a:pt x="2797" y="2612"/>
                  </a:lnTo>
                  <a:lnTo>
                    <a:pt x="2801" y="2591"/>
                  </a:lnTo>
                  <a:lnTo>
                    <a:pt x="2806" y="2571"/>
                  </a:lnTo>
                  <a:lnTo>
                    <a:pt x="2813" y="2554"/>
                  </a:lnTo>
                  <a:lnTo>
                    <a:pt x="2820" y="2538"/>
                  </a:lnTo>
                  <a:lnTo>
                    <a:pt x="2829" y="2525"/>
                  </a:lnTo>
                  <a:lnTo>
                    <a:pt x="2838" y="2511"/>
                  </a:lnTo>
                  <a:lnTo>
                    <a:pt x="2847" y="2498"/>
                  </a:lnTo>
                  <a:lnTo>
                    <a:pt x="2868" y="2475"/>
                  </a:lnTo>
                  <a:lnTo>
                    <a:pt x="2878" y="2463"/>
                  </a:lnTo>
                  <a:lnTo>
                    <a:pt x="2888" y="2450"/>
                  </a:lnTo>
                  <a:lnTo>
                    <a:pt x="2897" y="2436"/>
                  </a:lnTo>
                  <a:lnTo>
                    <a:pt x="2906" y="2421"/>
                  </a:lnTo>
                  <a:lnTo>
                    <a:pt x="2913" y="2404"/>
                  </a:lnTo>
                  <a:lnTo>
                    <a:pt x="2921" y="2386"/>
                  </a:lnTo>
                  <a:lnTo>
                    <a:pt x="2926" y="2367"/>
                  </a:lnTo>
                  <a:lnTo>
                    <a:pt x="2930" y="2349"/>
                  </a:lnTo>
                  <a:lnTo>
                    <a:pt x="2933" y="2331"/>
                  </a:lnTo>
                  <a:lnTo>
                    <a:pt x="2935" y="2312"/>
                  </a:lnTo>
                  <a:lnTo>
                    <a:pt x="2937" y="2272"/>
                  </a:lnTo>
                  <a:lnTo>
                    <a:pt x="2939" y="2233"/>
                  </a:lnTo>
                  <a:lnTo>
                    <a:pt x="2942" y="2194"/>
                  </a:lnTo>
                  <a:lnTo>
                    <a:pt x="2944" y="2175"/>
                  </a:lnTo>
                  <a:lnTo>
                    <a:pt x="2947" y="2155"/>
                  </a:lnTo>
                  <a:lnTo>
                    <a:pt x="2951" y="2137"/>
                  </a:lnTo>
                  <a:lnTo>
                    <a:pt x="2956" y="2119"/>
                  </a:lnTo>
                  <a:lnTo>
                    <a:pt x="2963" y="2102"/>
                  </a:lnTo>
                  <a:lnTo>
                    <a:pt x="2971" y="2085"/>
                  </a:lnTo>
                  <a:lnTo>
                    <a:pt x="2977" y="2074"/>
                  </a:lnTo>
                  <a:lnTo>
                    <a:pt x="2984" y="2065"/>
                  </a:lnTo>
                  <a:lnTo>
                    <a:pt x="2993" y="2057"/>
                  </a:lnTo>
                  <a:lnTo>
                    <a:pt x="3002" y="2050"/>
                  </a:lnTo>
                  <a:lnTo>
                    <a:pt x="3011" y="2043"/>
                  </a:lnTo>
                  <a:lnTo>
                    <a:pt x="3021" y="2038"/>
                  </a:lnTo>
                  <a:lnTo>
                    <a:pt x="3040" y="2027"/>
                  </a:lnTo>
                  <a:lnTo>
                    <a:pt x="3061" y="2015"/>
                  </a:lnTo>
                  <a:lnTo>
                    <a:pt x="3081" y="2004"/>
                  </a:lnTo>
                  <a:lnTo>
                    <a:pt x="3090" y="1998"/>
                  </a:lnTo>
                  <a:lnTo>
                    <a:pt x="3098" y="1991"/>
                  </a:lnTo>
                  <a:lnTo>
                    <a:pt x="3106" y="1983"/>
                  </a:lnTo>
                  <a:lnTo>
                    <a:pt x="3113" y="1974"/>
                  </a:lnTo>
                  <a:lnTo>
                    <a:pt x="3119" y="1965"/>
                  </a:lnTo>
                  <a:lnTo>
                    <a:pt x="3125" y="1955"/>
                  </a:lnTo>
                  <a:lnTo>
                    <a:pt x="3137" y="1933"/>
                  </a:lnTo>
                  <a:lnTo>
                    <a:pt x="3147" y="1910"/>
                  </a:lnTo>
                  <a:lnTo>
                    <a:pt x="3155" y="1886"/>
                  </a:lnTo>
                  <a:lnTo>
                    <a:pt x="3163" y="1860"/>
                  </a:lnTo>
                  <a:lnTo>
                    <a:pt x="3169" y="1836"/>
                  </a:lnTo>
                  <a:lnTo>
                    <a:pt x="3175" y="1812"/>
                  </a:lnTo>
                  <a:lnTo>
                    <a:pt x="3179" y="1789"/>
                  </a:lnTo>
                  <a:lnTo>
                    <a:pt x="3186" y="1749"/>
                  </a:lnTo>
                  <a:lnTo>
                    <a:pt x="3192" y="1705"/>
                  </a:lnTo>
                  <a:lnTo>
                    <a:pt x="3196" y="1659"/>
                  </a:lnTo>
                  <a:lnTo>
                    <a:pt x="3197" y="1637"/>
                  </a:lnTo>
                  <a:lnTo>
                    <a:pt x="3198" y="1614"/>
                  </a:lnTo>
                  <a:lnTo>
                    <a:pt x="3197" y="1590"/>
                  </a:lnTo>
                  <a:lnTo>
                    <a:pt x="3196" y="1568"/>
                  </a:lnTo>
                  <a:lnTo>
                    <a:pt x="3194" y="1545"/>
                  </a:lnTo>
                  <a:lnTo>
                    <a:pt x="3191" y="1522"/>
                  </a:lnTo>
                  <a:lnTo>
                    <a:pt x="3186" y="1501"/>
                  </a:lnTo>
                  <a:lnTo>
                    <a:pt x="3181" y="1480"/>
                  </a:lnTo>
                  <a:lnTo>
                    <a:pt x="3174" y="1459"/>
                  </a:lnTo>
                  <a:lnTo>
                    <a:pt x="3165" y="1439"/>
                  </a:lnTo>
                  <a:lnTo>
                    <a:pt x="3155" y="1419"/>
                  </a:lnTo>
                  <a:lnTo>
                    <a:pt x="3146" y="1403"/>
                  </a:lnTo>
                  <a:lnTo>
                    <a:pt x="3138" y="1389"/>
                  </a:lnTo>
                  <a:lnTo>
                    <a:pt x="3131" y="1375"/>
                  </a:lnTo>
                  <a:lnTo>
                    <a:pt x="3124" y="1361"/>
                  </a:lnTo>
                  <a:lnTo>
                    <a:pt x="3119" y="1345"/>
                  </a:lnTo>
                  <a:lnTo>
                    <a:pt x="3114" y="1326"/>
                  </a:lnTo>
                  <a:lnTo>
                    <a:pt x="3111" y="1302"/>
                  </a:lnTo>
                  <a:lnTo>
                    <a:pt x="3110" y="1283"/>
                  </a:lnTo>
                  <a:lnTo>
                    <a:pt x="3109" y="1261"/>
                  </a:lnTo>
                  <a:lnTo>
                    <a:pt x="3110" y="1234"/>
                  </a:lnTo>
                  <a:lnTo>
                    <a:pt x="3111" y="1206"/>
                  </a:lnTo>
                  <a:lnTo>
                    <a:pt x="3115" y="1143"/>
                  </a:lnTo>
                  <a:lnTo>
                    <a:pt x="3120" y="1075"/>
                  </a:lnTo>
                  <a:lnTo>
                    <a:pt x="3133" y="949"/>
                  </a:lnTo>
                  <a:lnTo>
                    <a:pt x="3137" y="901"/>
                  </a:lnTo>
                  <a:lnTo>
                    <a:pt x="3139" y="868"/>
                  </a:lnTo>
                  <a:lnTo>
                    <a:pt x="3140" y="809"/>
                  </a:lnTo>
                  <a:lnTo>
                    <a:pt x="3140" y="751"/>
                  </a:lnTo>
                  <a:lnTo>
                    <a:pt x="3138" y="694"/>
                  </a:lnTo>
                  <a:lnTo>
                    <a:pt x="3135" y="637"/>
                  </a:lnTo>
                  <a:lnTo>
                    <a:pt x="3130" y="580"/>
                  </a:lnTo>
                  <a:lnTo>
                    <a:pt x="3126" y="552"/>
                  </a:lnTo>
                  <a:lnTo>
                    <a:pt x="3122" y="523"/>
                  </a:lnTo>
                  <a:lnTo>
                    <a:pt x="3117" y="495"/>
                  </a:lnTo>
                  <a:lnTo>
                    <a:pt x="3112" y="465"/>
                  </a:lnTo>
                  <a:lnTo>
                    <a:pt x="3106" y="437"/>
                  </a:lnTo>
                  <a:lnTo>
                    <a:pt x="3099" y="408"/>
                  </a:lnTo>
                  <a:lnTo>
                    <a:pt x="3091" y="385"/>
                  </a:lnTo>
                  <a:lnTo>
                    <a:pt x="3081" y="361"/>
                  </a:lnTo>
                  <a:lnTo>
                    <a:pt x="3067" y="333"/>
                  </a:lnTo>
                  <a:lnTo>
                    <a:pt x="3058" y="317"/>
                  </a:lnTo>
                  <a:lnTo>
                    <a:pt x="3049" y="301"/>
                  </a:lnTo>
                  <a:lnTo>
                    <a:pt x="3039" y="286"/>
                  </a:lnTo>
                  <a:lnTo>
                    <a:pt x="3029" y="272"/>
                  </a:lnTo>
                  <a:lnTo>
                    <a:pt x="3017" y="258"/>
                  </a:lnTo>
                  <a:lnTo>
                    <a:pt x="3005" y="244"/>
                  </a:lnTo>
                  <a:lnTo>
                    <a:pt x="2993" y="234"/>
                  </a:lnTo>
                  <a:lnTo>
                    <a:pt x="2979" y="225"/>
                  </a:lnTo>
                  <a:lnTo>
                    <a:pt x="2832" y="200"/>
                  </a:lnTo>
                  <a:lnTo>
                    <a:pt x="2742" y="116"/>
                  </a:lnTo>
                  <a:lnTo>
                    <a:pt x="2707" y="95"/>
                  </a:lnTo>
                  <a:lnTo>
                    <a:pt x="2673" y="78"/>
                  </a:lnTo>
                  <a:lnTo>
                    <a:pt x="2638" y="62"/>
                  </a:lnTo>
                  <a:lnTo>
                    <a:pt x="2604" y="48"/>
                  </a:lnTo>
                  <a:lnTo>
                    <a:pt x="2568" y="36"/>
                  </a:lnTo>
                  <a:lnTo>
                    <a:pt x="2534" y="26"/>
                  </a:lnTo>
                  <a:lnTo>
                    <a:pt x="2500" y="18"/>
                  </a:lnTo>
                  <a:lnTo>
                    <a:pt x="2466" y="11"/>
                  </a:lnTo>
                  <a:lnTo>
                    <a:pt x="2432" y="6"/>
                  </a:lnTo>
                  <a:lnTo>
                    <a:pt x="2397" y="3"/>
                  </a:lnTo>
                  <a:lnTo>
                    <a:pt x="2364" y="1"/>
                  </a:lnTo>
                  <a:lnTo>
                    <a:pt x="2330" y="0"/>
                  </a:lnTo>
                  <a:lnTo>
                    <a:pt x="2297" y="0"/>
                  </a:lnTo>
                  <a:lnTo>
                    <a:pt x="2264" y="2"/>
                  </a:lnTo>
                  <a:lnTo>
                    <a:pt x="2232" y="4"/>
                  </a:lnTo>
                  <a:lnTo>
                    <a:pt x="2199" y="8"/>
                  </a:lnTo>
                  <a:lnTo>
                    <a:pt x="2168" y="13"/>
                  </a:lnTo>
                  <a:lnTo>
                    <a:pt x="2136" y="18"/>
                  </a:lnTo>
                  <a:lnTo>
                    <a:pt x="2106" y="24"/>
                  </a:lnTo>
                  <a:lnTo>
                    <a:pt x="2076" y="31"/>
                  </a:lnTo>
                  <a:lnTo>
                    <a:pt x="2047" y="38"/>
                  </a:lnTo>
                  <a:lnTo>
                    <a:pt x="2018" y="47"/>
                  </a:lnTo>
                  <a:lnTo>
                    <a:pt x="1963" y="63"/>
                  </a:lnTo>
                  <a:lnTo>
                    <a:pt x="1910" y="81"/>
                  </a:lnTo>
                  <a:lnTo>
                    <a:pt x="1861" y="98"/>
                  </a:lnTo>
                  <a:lnTo>
                    <a:pt x="1816" y="117"/>
                  </a:lnTo>
                  <a:lnTo>
                    <a:pt x="1774" y="133"/>
                  </a:lnTo>
                  <a:lnTo>
                    <a:pt x="1747" y="143"/>
                  </a:lnTo>
                  <a:lnTo>
                    <a:pt x="1719" y="155"/>
                  </a:lnTo>
                  <a:lnTo>
                    <a:pt x="1692" y="169"/>
                  </a:lnTo>
                  <a:lnTo>
                    <a:pt x="1667" y="186"/>
                  </a:lnTo>
                  <a:lnTo>
                    <a:pt x="1641" y="203"/>
                  </a:lnTo>
                  <a:lnTo>
                    <a:pt x="1618" y="222"/>
                  </a:lnTo>
                  <a:lnTo>
                    <a:pt x="1595" y="243"/>
                  </a:lnTo>
                  <a:lnTo>
                    <a:pt x="1572" y="267"/>
                  </a:lnTo>
                  <a:lnTo>
                    <a:pt x="1550" y="291"/>
                  </a:lnTo>
                  <a:lnTo>
                    <a:pt x="1530" y="318"/>
                  </a:lnTo>
                  <a:lnTo>
                    <a:pt x="1510" y="346"/>
                  </a:lnTo>
                  <a:lnTo>
                    <a:pt x="1492" y="376"/>
                  </a:lnTo>
                  <a:lnTo>
                    <a:pt x="1475" y="408"/>
                  </a:lnTo>
                  <a:lnTo>
                    <a:pt x="1460" y="441"/>
                  </a:lnTo>
                  <a:lnTo>
                    <a:pt x="1444" y="476"/>
                  </a:lnTo>
                  <a:lnTo>
                    <a:pt x="1431" y="512"/>
                  </a:lnTo>
                  <a:lnTo>
                    <a:pt x="1419" y="550"/>
                  </a:lnTo>
                  <a:lnTo>
                    <a:pt x="1408" y="589"/>
                  </a:lnTo>
                  <a:lnTo>
                    <a:pt x="1398" y="631"/>
                  </a:lnTo>
                  <a:lnTo>
                    <a:pt x="1390" y="673"/>
                  </a:lnTo>
                  <a:lnTo>
                    <a:pt x="1383" y="717"/>
                  </a:lnTo>
                  <a:lnTo>
                    <a:pt x="1377" y="763"/>
                  </a:lnTo>
                  <a:lnTo>
                    <a:pt x="1373" y="809"/>
                  </a:lnTo>
                  <a:lnTo>
                    <a:pt x="1371" y="857"/>
                  </a:lnTo>
                  <a:lnTo>
                    <a:pt x="1371" y="907"/>
                  </a:lnTo>
                  <a:lnTo>
                    <a:pt x="1372" y="958"/>
                  </a:lnTo>
                  <a:lnTo>
                    <a:pt x="1374" y="1010"/>
                  </a:lnTo>
                  <a:lnTo>
                    <a:pt x="1378" y="1064"/>
                  </a:lnTo>
                  <a:lnTo>
                    <a:pt x="1385" y="1119"/>
                  </a:lnTo>
                  <a:lnTo>
                    <a:pt x="1393" y="1176"/>
                  </a:lnTo>
                  <a:lnTo>
                    <a:pt x="1403" y="1232"/>
                  </a:lnTo>
                  <a:lnTo>
                    <a:pt x="1414" y="1291"/>
                  </a:lnTo>
                  <a:lnTo>
                    <a:pt x="1417" y="1311"/>
                  </a:lnTo>
                  <a:lnTo>
                    <a:pt x="1418" y="1330"/>
                  </a:lnTo>
                  <a:lnTo>
                    <a:pt x="1417" y="1346"/>
                  </a:lnTo>
                  <a:lnTo>
                    <a:pt x="1415" y="1362"/>
                  </a:lnTo>
                  <a:lnTo>
                    <a:pt x="1411" y="1377"/>
                  </a:lnTo>
                  <a:lnTo>
                    <a:pt x="1406" y="1392"/>
                  </a:lnTo>
                  <a:lnTo>
                    <a:pt x="1400" y="1405"/>
                  </a:lnTo>
                  <a:lnTo>
                    <a:pt x="1394" y="1418"/>
                  </a:lnTo>
                  <a:lnTo>
                    <a:pt x="1382" y="1441"/>
                  </a:lnTo>
                  <a:lnTo>
                    <a:pt x="1369" y="1464"/>
                  </a:lnTo>
                  <a:lnTo>
                    <a:pt x="1365" y="1474"/>
                  </a:lnTo>
                  <a:lnTo>
                    <a:pt x="1362" y="1485"/>
                  </a:lnTo>
                  <a:lnTo>
                    <a:pt x="1360" y="1496"/>
                  </a:lnTo>
                  <a:lnTo>
                    <a:pt x="1360" y="1507"/>
                  </a:lnTo>
                  <a:lnTo>
                    <a:pt x="1364" y="1563"/>
                  </a:lnTo>
                  <a:lnTo>
                    <a:pt x="1369" y="1631"/>
                  </a:lnTo>
                  <a:lnTo>
                    <a:pt x="1372" y="1668"/>
                  </a:lnTo>
                  <a:lnTo>
                    <a:pt x="1376" y="1706"/>
                  </a:lnTo>
                  <a:lnTo>
                    <a:pt x="1382" y="1746"/>
                  </a:lnTo>
                  <a:lnTo>
                    <a:pt x="1387" y="1784"/>
                  </a:lnTo>
                  <a:lnTo>
                    <a:pt x="1395" y="1823"/>
                  </a:lnTo>
                  <a:lnTo>
                    <a:pt x="1403" y="1859"/>
                  </a:lnTo>
                  <a:lnTo>
                    <a:pt x="1413" y="1895"/>
                  </a:lnTo>
                  <a:lnTo>
                    <a:pt x="1419" y="1911"/>
                  </a:lnTo>
                  <a:lnTo>
                    <a:pt x="1425" y="1927"/>
                  </a:lnTo>
                  <a:lnTo>
                    <a:pt x="1432" y="1942"/>
                  </a:lnTo>
                  <a:lnTo>
                    <a:pt x="1439" y="1957"/>
                  </a:lnTo>
                  <a:lnTo>
                    <a:pt x="1447" y="1971"/>
                  </a:lnTo>
                  <a:lnTo>
                    <a:pt x="1456" y="1983"/>
                  </a:lnTo>
                  <a:lnTo>
                    <a:pt x="1465" y="1994"/>
                  </a:lnTo>
                  <a:lnTo>
                    <a:pt x="1475" y="2005"/>
                  </a:lnTo>
                  <a:lnTo>
                    <a:pt x="1485" y="2014"/>
                  </a:lnTo>
                  <a:lnTo>
                    <a:pt x="1496" y="2022"/>
                  </a:lnTo>
                  <a:lnTo>
                    <a:pt x="1504" y="2026"/>
                  </a:lnTo>
                  <a:lnTo>
                    <a:pt x="1516" y="2030"/>
                  </a:lnTo>
                  <a:lnTo>
                    <a:pt x="1550" y="2038"/>
                  </a:lnTo>
                  <a:lnTo>
                    <a:pt x="1580" y="2045"/>
                  </a:lnTo>
                  <a:lnTo>
                    <a:pt x="1591" y="2046"/>
                  </a:lnTo>
                  <a:lnTo>
                    <a:pt x="1593" y="2046"/>
                  </a:lnTo>
                  <a:lnTo>
                    <a:pt x="1594" y="2045"/>
                  </a:lnTo>
                  <a:lnTo>
                    <a:pt x="1629" y="2421"/>
                  </a:lnTo>
                  <a:lnTo>
                    <a:pt x="1635" y="2436"/>
                  </a:lnTo>
                  <a:lnTo>
                    <a:pt x="1642" y="2450"/>
                  </a:lnTo>
                  <a:lnTo>
                    <a:pt x="1650" y="2462"/>
                  </a:lnTo>
                  <a:lnTo>
                    <a:pt x="1658" y="2473"/>
                  </a:lnTo>
                  <a:lnTo>
                    <a:pt x="1677" y="2493"/>
                  </a:lnTo>
                  <a:lnTo>
                    <a:pt x="1695" y="2514"/>
                  </a:lnTo>
                  <a:lnTo>
                    <a:pt x="1704" y="2524"/>
                  </a:lnTo>
                  <a:lnTo>
                    <a:pt x="1713" y="2536"/>
                  </a:lnTo>
                  <a:lnTo>
                    <a:pt x="1721" y="2548"/>
                  </a:lnTo>
                  <a:lnTo>
                    <a:pt x="1730" y="2561"/>
                  </a:lnTo>
                  <a:lnTo>
                    <a:pt x="1738" y="2575"/>
                  </a:lnTo>
                  <a:lnTo>
                    <a:pt x="1744" y="2593"/>
                  </a:lnTo>
                  <a:lnTo>
                    <a:pt x="1750" y="2611"/>
                  </a:lnTo>
                  <a:lnTo>
                    <a:pt x="1754" y="2631"/>
                  </a:lnTo>
                  <a:lnTo>
                    <a:pt x="1661" y="2655"/>
                  </a:lnTo>
                  <a:lnTo>
                    <a:pt x="1623" y="2735"/>
                  </a:lnTo>
                  <a:lnTo>
                    <a:pt x="1601" y="2781"/>
                  </a:lnTo>
                  <a:lnTo>
                    <a:pt x="1575" y="2829"/>
                  </a:lnTo>
                  <a:lnTo>
                    <a:pt x="1563" y="2852"/>
                  </a:lnTo>
                  <a:lnTo>
                    <a:pt x="1549" y="2875"/>
                  </a:lnTo>
                  <a:lnTo>
                    <a:pt x="1536" y="2896"/>
                  </a:lnTo>
                  <a:lnTo>
                    <a:pt x="1522" y="2916"/>
                  </a:lnTo>
                  <a:lnTo>
                    <a:pt x="1507" y="2934"/>
                  </a:lnTo>
                  <a:lnTo>
                    <a:pt x="1493" y="2952"/>
                  </a:lnTo>
                  <a:lnTo>
                    <a:pt x="1478" y="2966"/>
                  </a:lnTo>
                  <a:lnTo>
                    <a:pt x="1464" y="2977"/>
                  </a:lnTo>
                  <a:lnTo>
                    <a:pt x="1266" y="3031"/>
                  </a:lnTo>
                  <a:lnTo>
                    <a:pt x="1089" y="3105"/>
                  </a:lnTo>
                  <a:lnTo>
                    <a:pt x="908" y="3182"/>
                  </a:lnTo>
                  <a:lnTo>
                    <a:pt x="726" y="3260"/>
                  </a:lnTo>
                  <a:lnTo>
                    <a:pt x="549" y="3336"/>
                  </a:lnTo>
                  <a:lnTo>
                    <a:pt x="509" y="3352"/>
                  </a:lnTo>
                  <a:lnTo>
                    <a:pt x="469" y="3367"/>
                  </a:lnTo>
                  <a:lnTo>
                    <a:pt x="386" y="3396"/>
                  </a:lnTo>
                  <a:lnTo>
                    <a:pt x="346" y="3410"/>
                  </a:lnTo>
                  <a:lnTo>
                    <a:pt x="306" y="3424"/>
                  </a:lnTo>
                  <a:lnTo>
                    <a:pt x="267" y="3440"/>
                  </a:lnTo>
                  <a:lnTo>
                    <a:pt x="229" y="3457"/>
                  </a:lnTo>
                  <a:lnTo>
                    <a:pt x="194" y="3475"/>
                  </a:lnTo>
                  <a:lnTo>
                    <a:pt x="175" y="3485"/>
                  </a:lnTo>
                  <a:lnTo>
                    <a:pt x="159" y="3495"/>
                  </a:lnTo>
                  <a:lnTo>
                    <a:pt x="143" y="3507"/>
                  </a:lnTo>
                  <a:lnTo>
                    <a:pt x="127" y="3518"/>
                  </a:lnTo>
                  <a:lnTo>
                    <a:pt x="111" y="3530"/>
                  </a:lnTo>
                  <a:lnTo>
                    <a:pt x="97" y="3543"/>
                  </a:lnTo>
                  <a:lnTo>
                    <a:pt x="83" y="3556"/>
                  </a:lnTo>
                  <a:lnTo>
                    <a:pt x="71" y="3571"/>
                  </a:lnTo>
                  <a:lnTo>
                    <a:pt x="59" y="3586"/>
                  </a:lnTo>
                  <a:lnTo>
                    <a:pt x="46" y="3602"/>
                  </a:lnTo>
                  <a:lnTo>
                    <a:pt x="36" y="3619"/>
                  </a:lnTo>
                  <a:lnTo>
                    <a:pt x="27" y="3637"/>
                  </a:lnTo>
                  <a:lnTo>
                    <a:pt x="18" y="3657"/>
                  </a:lnTo>
                  <a:lnTo>
                    <a:pt x="11" y="3677"/>
                  </a:lnTo>
                  <a:lnTo>
                    <a:pt x="10" y="3742"/>
                  </a:lnTo>
                  <a:lnTo>
                    <a:pt x="9" y="3821"/>
                  </a:lnTo>
                  <a:lnTo>
                    <a:pt x="4" y="4009"/>
                  </a:lnTo>
                  <a:lnTo>
                    <a:pt x="1" y="4204"/>
                  </a:lnTo>
                  <a:lnTo>
                    <a:pt x="0" y="4296"/>
                  </a:lnTo>
                  <a:lnTo>
                    <a:pt x="1" y="4376"/>
                  </a:lnTo>
                  <a:lnTo>
                    <a:pt x="4581" y="4376"/>
                  </a:lnTo>
                  <a:lnTo>
                    <a:pt x="4581" y="4296"/>
                  </a:lnTo>
                  <a:lnTo>
                    <a:pt x="4581" y="4204"/>
                  </a:lnTo>
                  <a:lnTo>
                    <a:pt x="4577" y="4009"/>
                  </a:lnTo>
                  <a:lnTo>
                    <a:pt x="4573" y="3821"/>
                  </a:lnTo>
                  <a:lnTo>
                    <a:pt x="4571" y="3742"/>
                  </a:lnTo>
                  <a:lnTo>
                    <a:pt x="4571" y="3677"/>
                  </a:lnTo>
                  <a:lnTo>
                    <a:pt x="4563" y="3657"/>
                  </a:lnTo>
                  <a:lnTo>
                    <a:pt x="4555" y="3637"/>
                  </a:lnTo>
                  <a:lnTo>
                    <a:pt x="4545" y="3619"/>
                  </a:lnTo>
                  <a:lnTo>
                    <a:pt x="4535" y="3602"/>
                  </a:lnTo>
                  <a:lnTo>
                    <a:pt x="4523" y="3586"/>
                  </a:lnTo>
                  <a:lnTo>
                    <a:pt x="4511" y="3571"/>
                  </a:lnTo>
                  <a:lnTo>
                    <a:pt x="4498" y="3556"/>
                  </a:lnTo>
                  <a:lnTo>
                    <a:pt x="4484" y="3543"/>
                  </a:lnTo>
                  <a:lnTo>
                    <a:pt x="4470" y="3530"/>
                  </a:lnTo>
                  <a:lnTo>
                    <a:pt x="4454" y="3518"/>
                  </a:lnTo>
                  <a:lnTo>
                    <a:pt x="4439" y="3507"/>
                  </a:lnTo>
                  <a:lnTo>
                    <a:pt x="4423" y="3495"/>
                  </a:lnTo>
                  <a:lnTo>
                    <a:pt x="4406" y="3485"/>
                  </a:lnTo>
                  <a:lnTo>
                    <a:pt x="4388" y="3475"/>
                  </a:lnTo>
                  <a:lnTo>
                    <a:pt x="4352" y="3457"/>
                  </a:lnTo>
                  <a:lnTo>
                    <a:pt x="4314" y="3440"/>
                  </a:lnTo>
                  <a:lnTo>
                    <a:pt x="4275" y="3424"/>
                  </a:lnTo>
                  <a:lnTo>
                    <a:pt x="4235" y="3410"/>
                  </a:lnTo>
                  <a:lnTo>
                    <a:pt x="4195" y="3396"/>
                  </a:lnTo>
                  <a:lnTo>
                    <a:pt x="4113" y="3367"/>
                  </a:lnTo>
                  <a:lnTo>
                    <a:pt x="4073" y="3352"/>
                  </a:lnTo>
                  <a:lnTo>
                    <a:pt x="4032" y="3336"/>
                  </a:lnTo>
                  <a:close/>
                  <a:moveTo>
                    <a:pt x="5329" y="3316"/>
                  </a:moveTo>
                  <a:lnTo>
                    <a:pt x="5329" y="3316"/>
                  </a:lnTo>
                  <a:lnTo>
                    <a:pt x="5202" y="3262"/>
                  </a:lnTo>
                  <a:lnTo>
                    <a:pt x="5073" y="3206"/>
                  </a:lnTo>
                  <a:lnTo>
                    <a:pt x="4943" y="3151"/>
                  </a:lnTo>
                  <a:lnTo>
                    <a:pt x="4818" y="3098"/>
                  </a:lnTo>
                  <a:lnTo>
                    <a:pt x="4677" y="3060"/>
                  </a:lnTo>
                  <a:lnTo>
                    <a:pt x="4666" y="3052"/>
                  </a:lnTo>
                  <a:lnTo>
                    <a:pt x="4656" y="3042"/>
                  </a:lnTo>
                  <a:lnTo>
                    <a:pt x="4645" y="3030"/>
                  </a:lnTo>
                  <a:lnTo>
                    <a:pt x="4635" y="3017"/>
                  </a:lnTo>
                  <a:lnTo>
                    <a:pt x="4625" y="3002"/>
                  </a:lnTo>
                  <a:lnTo>
                    <a:pt x="4616" y="2987"/>
                  </a:lnTo>
                  <a:lnTo>
                    <a:pt x="4596" y="2955"/>
                  </a:lnTo>
                  <a:lnTo>
                    <a:pt x="4579" y="2920"/>
                  </a:lnTo>
                  <a:lnTo>
                    <a:pt x="4563" y="2887"/>
                  </a:lnTo>
                  <a:lnTo>
                    <a:pt x="4536" y="2830"/>
                  </a:lnTo>
                  <a:lnTo>
                    <a:pt x="4446" y="2817"/>
                  </a:lnTo>
                  <a:lnTo>
                    <a:pt x="4448" y="2800"/>
                  </a:lnTo>
                  <a:lnTo>
                    <a:pt x="4450" y="2784"/>
                  </a:lnTo>
                  <a:lnTo>
                    <a:pt x="4454" y="2770"/>
                  </a:lnTo>
                  <a:lnTo>
                    <a:pt x="4459" y="2758"/>
                  </a:lnTo>
                  <a:lnTo>
                    <a:pt x="4465" y="2747"/>
                  </a:lnTo>
                  <a:lnTo>
                    <a:pt x="4471" y="2737"/>
                  </a:lnTo>
                  <a:lnTo>
                    <a:pt x="4477" y="2728"/>
                  </a:lnTo>
                  <a:lnTo>
                    <a:pt x="4484" y="2718"/>
                  </a:lnTo>
                  <a:lnTo>
                    <a:pt x="4498" y="2702"/>
                  </a:lnTo>
                  <a:lnTo>
                    <a:pt x="4512" y="2684"/>
                  </a:lnTo>
                  <a:lnTo>
                    <a:pt x="4519" y="2674"/>
                  </a:lnTo>
                  <a:lnTo>
                    <a:pt x="4525" y="2664"/>
                  </a:lnTo>
                  <a:lnTo>
                    <a:pt x="4532" y="2651"/>
                  </a:lnTo>
                  <a:lnTo>
                    <a:pt x="4536" y="2638"/>
                  </a:lnTo>
                  <a:lnTo>
                    <a:pt x="4540" y="2625"/>
                  </a:lnTo>
                  <a:lnTo>
                    <a:pt x="4543" y="2612"/>
                  </a:lnTo>
                  <a:lnTo>
                    <a:pt x="4545" y="2599"/>
                  </a:lnTo>
                  <a:lnTo>
                    <a:pt x="4546" y="2586"/>
                  </a:lnTo>
                  <a:lnTo>
                    <a:pt x="4548" y="2557"/>
                  </a:lnTo>
                  <a:lnTo>
                    <a:pt x="4549" y="2530"/>
                  </a:lnTo>
                  <a:lnTo>
                    <a:pt x="4551" y="2501"/>
                  </a:lnTo>
                  <a:lnTo>
                    <a:pt x="4553" y="2488"/>
                  </a:lnTo>
                  <a:lnTo>
                    <a:pt x="4555" y="2474"/>
                  </a:lnTo>
                  <a:lnTo>
                    <a:pt x="4558" y="2461"/>
                  </a:lnTo>
                  <a:lnTo>
                    <a:pt x="4562" y="2449"/>
                  </a:lnTo>
                  <a:lnTo>
                    <a:pt x="4566" y="2436"/>
                  </a:lnTo>
                  <a:lnTo>
                    <a:pt x="4572" y="2424"/>
                  </a:lnTo>
                  <a:lnTo>
                    <a:pt x="4576" y="2417"/>
                  </a:lnTo>
                  <a:lnTo>
                    <a:pt x="4581" y="2410"/>
                  </a:lnTo>
                  <a:lnTo>
                    <a:pt x="4587" y="2404"/>
                  </a:lnTo>
                  <a:lnTo>
                    <a:pt x="4593" y="2399"/>
                  </a:lnTo>
                  <a:lnTo>
                    <a:pt x="4608" y="2390"/>
                  </a:lnTo>
                  <a:lnTo>
                    <a:pt x="4622" y="2383"/>
                  </a:lnTo>
                  <a:lnTo>
                    <a:pt x="4636" y="2375"/>
                  </a:lnTo>
                  <a:lnTo>
                    <a:pt x="4650" y="2366"/>
                  </a:lnTo>
                  <a:lnTo>
                    <a:pt x="4656" y="2362"/>
                  </a:lnTo>
                  <a:lnTo>
                    <a:pt x="4662" y="2357"/>
                  </a:lnTo>
                  <a:lnTo>
                    <a:pt x="4668" y="2351"/>
                  </a:lnTo>
                  <a:lnTo>
                    <a:pt x="4674" y="2345"/>
                  </a:lnTo>
                  <a:lnTo>
                    <a:pt x="4682" y="2331"/>
                  </a:lnTo>
                  <a:lnTo>
                    <a:pt x="4690" y="2316"/>
                  </a:lnTo>
                  <a:lnTo>
                    <a:pt x="4697" y="2299"/>
                  </a:lnTo>
                  <a:lnTo>
                    <a:pt x="4703" y="2281"/>
                  </a:lnTo>
                  <a:lnTo>
                    <a:pt x="4709" y="2264"/>
                  </a:lnTo>
                  <a:lnTo>
                    <a:pt x="4713" y="2246"/>
                  </a:lnTo>
                  <a:lnTo>
                    <a:pt x="4720" y="2213"/>
                  </a:lnTo>
                  <a:lnTo>
                    <a:pt x="4725" y="2184"/>
                  </a:lnTo>
                  <a:lnTo>
                    <a:pt x="4729" y="2153"/>
                  </a:lnTo>
                  <a:lnTo>
                    <a:pt x="4732" y="2121"/>
                  </a:lnTo>
                  <a:lnTo>
                    <a:pt x="4733" y="2088"/>
                  </a:lnTo>
                  <a:lnTo>
                    <a:pt x="4733" y="2071"/>
                  </a:lnTo>
                  <a:lnTo>
                    <a:pt x="4732" y="2055"/>
                  </a:lnTo>
                  <a:lnTo>
                    <a:pt x="4731" y="2039"/>
                  </a:lnTo>
                  <a:lnTo>
                    <a:pt x="4728" y="2024"/>
                  </a:lnTo>
                  <a:lnTo>
                    <a:pt x="4725" y="2007"/>
                  </a:lnTo>
                  <a:lnTo>
                    <a:pt x="4721" y="1992"/>
                  </a:lnTo>
                  <a:lnTo>
                    <a:pt x="4716" y="1978"/>
                  </a:lnTo>
                  <a:lnTo>
                    <a:pt x="4710" y="1964"/>
                  </a:lnTo>
                  <a:lnTo>
                    <a:pt x="4703" y="1950"/>
                  </a:lnTo>
                  <a:lnTo>
                    <a:pt x="4697" y="1937"/>
                  </a:lnTo>
                  <a:lnTo>
                    <a:pt x="4686" y="1918"/>
                  </a:lnTo>
                  <a:lnTo>
                    <a:pt x="4682" y="1908"/>
                  </a:lnTo>
                  <a:lnTo>
                    <a:pt x="4678" y="1897"/>
                  </a:lnTo>
                  <a:lnTo>
                    <a:pt x="4675" y="1883"/>
                  </a:lnTo>
                  <a:lnTo>
                    <a:pt x="4672" y="1865"/>
                  </a:lnTo>
                  <a:lnTo>
                    <a:pt x="4671" y="1852"/>
                  </a:lnTo>
                  <a:lnTo>
                    <a:pt x="4671" y="1836"/>
                  </a:lnTo>
                  <a:lnTo>
                    <a:pt x="4672" y="1797"/>
                  </a:lnTo>
                  <a:lnTo>
                    <a:pt x="4675" y="1752"/>
                  </a:lnTo>
                  <a:lnTo>
                    <a:pt x="4679" y="1704"/>
                  </a:lnTo>
                  <a:lnTo>
                    <a:pt x="4687" y="1615"/>
                  </a:lnTo>
                  <a:lnTo>
                    <a:pt x="4690" y="1580"/>
                  </a:lnTo>
                  <a:lnTo>
                    <a:pt x="4691" y="1557"/>
                  </a:lnTo>
                  <a:lnTo>
                    <a:pt x="4692" y="1514"/>
                  </a:lnTo>
                  <a:lnTo>
                    <a:pt x="4692" y="1473"/>
                  </a:lnTo>
                  <a:lnTo>
                    <a:pt x="4691" y="1432"/>
                  </a:lnTo>
                  <a:lnTo>
                    <a:pt x="4689" y="1392"/>
                  </a:lnTo>
                  <a:lnTo>
                    <a:pt x="4685" y="1351"/>
                  </a:lnTo>
                  <a:lnTo>
                    <a:pt x="4680" y="1310"/>
                  </a:lnTo>
                  <a:lnTo>
                    <a:pt x="4673" y="1270"/>
                  </a:lnTo>
                  <a:lnTo>
                    <a:pt x="4663" y="1228"/>
                  </a:lnTo>
                  <a:lnTo>
                    <a:pt x="4657" y="1212"/>
                  </a:lnTo>
                  <a:lnTo>
                    <a:pt x="4650" y="1195"/>
                  </a:lnTo>
                  <a:lnTo>
                    <a:pt x="4640" y="1175"/>
                  </a:lnTo>
                  <a:lnTo>
                    <a:pt x="4628" y="1152"/>
                  </a:lnTo>
                  <a:lnTo>
                    <a:pt x="4621" y="1142"/>
                  </a:lnTo>
                  <a:lnTo>
                    <a:pt x="4613" y="1131"/>
                  </a:lnTo>
                  <a:lnTo>
                    <a:pt x="4605" y="1121"/>
                  </a:lnTo>
                  <a:lnTo>
                    <a:pt x="4596" y="1112"/>
                  </a:lnTo>
                  <a:lnTo>
                    <a:pt x="4587" y="1105"/>
                  </a:lnTo>
                  <a:lnTo>
                    <a:pt x="4577" y="1097"/>
                  </a:lnTo>
                  <a:lnTo>
                    <a:pt x="4473" y="1080"/>
                  </a:lnTo>
                  <a:lnTo>
                    <a:pt x="4408" y="1020"/>
                  </a:lnTo>
                  <a:lnTo>
                    <a:pt x="4383" y="1006"/>
                  </a:lnTo>
                  <a:lnTo>
                    <a:pt x="4359" y="993"/>
                  </a:lnTo>
                  <a:lnTo>
                    <a:pt x="4335" y="982"/>
                  </a:lnTo>
                  <a:lnTo>
                    <a:pt x="4310" y="972"/>
                  </a:lnTo>
                  <a:lnTo>
                    <a:pt x="4285" y="964"/>
                  </a:lnTo>
                  <a:lnTo>
                    <a:pt x="4261" y="956"/>
                  </a:lnTo>
                  <a:lnTo>
                    <a:pt x="4236" y="950"/>
                  </a:lnTo>
                  <a:lnTo>
                    <a:pt x="4212" y="946"/>
                  </a:lnTo>
                  <a:lnTo>
                    <a:pt x="4188" y="942"/>
                  </a:lnTo>
                  <a:lnTo>
                    <a:pt x="4163" y="940"/>
                  </a:lnTo>
                  <a:lnTo>
                    <a:pt x="4139" y="938"/>
                  </a:lnTo>
                  <a:lnTo>
                    <a:pt x="4115" y="937"/>
                  </a:lnTo>
                  <a:lnTo>
                    <a:pt x="4091" y="938"/>
                  </a:lnTo>
                  <a:lnTo>
                    <a:pt x="4068" y="939"/>
                  </a:lnTo>
                  <a:lnTo>
                    <a:pt x="4045" y="941"/>
                  </a:lnTo>
                  <a:lnTo>
                    <a:pt x="4022" y="943"/>
                  </a:lnTo>
                  <a:lnTo>
                    <a:pt x="3999" y="946"/>
                  </a:lnTo>
                  <a:lnTo>
                    <a:pt x="3978" y="950"/>
                  </a:lnTo>
                  <a:lnTo>
                    <a:pt x="3934" y="959"/>
                  </a:lnTo>
                  <a:lnTo>
                    <a:pt x="3892" y="971"/>
                  </a:lnTo>
                  <a:lnTo>
                    <a:pt x="3853" y="983"/>
                  </a:lnTo>
                  <a:lnTo>
                    <a:pt x="3815" y="995"/>
                  </a:lnTo>
                  <a:lnTo>
                    <a:pt x="3781" y="1008"/>
                  </a:lnTo>
                  <a:lnTo>
                    <a:pt x="3719" y="1033"/>
                  </a:lnTo>
                  <a:lnTo>
                    <a:pt x="3699" y="1040"/>
                  </a:lnTo>
                  <a:lnTo>
                    <a:pt x="3679" y="1049"/>
                  </a:lnTo>
                  <a:lnTo>
                    <a:pt x="3661" y="1059"/>
                  </a:lnTo>
                  <a:lnTo>
                    <a:pt x="3642" y="1070"/>
                  </a:lnTo>
                  <a:lnTo>
                    <a:pt x="3625" y="1082"/>
                  </a:lnTo>
                  <a:lnTo>
                    <a:pt x="3607" y="1096"/>
                  </a:lnTo>
                  <a:lnTo>
                    <a:pt x="3590" y="1112"/>
                  </a:lnTo>
                  <a:lnTo>
                    <a:pt x="3575" y="1128"/>
                  </a:lnTo>
                  <a:lnTo>
                    <a:pt x="3560" y="1145"/>
                  </a:lnTo>
                  <a:lnTo>
                    <a:pt x="3544" y="1164"/>
                  </a:lnTo>
                  <a:lnTo>
                    <a:pt x="3531" y="1185"/>
                  </a:lnTo>
                  <a:lnTo>
                    <a:pt x="3518" y="1206"/>
                  </a:lnTo>
                  <a:lnTo>
                    <a:pt x="3506" y="1228"/>
                  </a:lnTo>
                  <a:lnTo>
                    <a:pt x="3495" y="1252"/>
                  </a:lnTo>
                  <a:lnTo>
                    <a:pt x="3484" y="1277"/>
                  </a:lnTo>
                  <a:lnTo>
                    <a:pt x="3474" y="1302"/>
                  </a:lnTo>
                  <a:lnTo>
                    <a:pt x="3465" y="1330"/>
                  </a:lnTo>
                  <a:lnTo>
                    <a:pt x="3457" y="1358"/>
                  </a:lnTo>
                  <a:lnTo>
                    <a:pt x="3451" y="1388"/>
                  </a:lnTo>
                  <a:lnTo>
                    <a:pt x="3445" y="1417"/>
                  </a:lnTo>
                  <a:lnTo>
                    <a:pt x="3440" y="1448"/>
                  </a:lnTo>
                  <a:lnTo>
                    <a:pt x="3436" y="1481"/>
                  </a:lnTo>
                  <a:lnTo>
                    <a:pt x="3434" y="1514"/>
                  </a:lnTo>
                  <a:lnTo>
                    <a:pt x="3432" y="1549"/>
                  </a:lnTo>
                  <a:lnTo>
                    <a:pt x="3432" y="1584"/>
                  </a:lnTo>
                  <a:lnTo>
                    <a:pt x="3432" y="1621"/>
                  </a:lnTo>
                  <a:lnTo>
                    <a:pt x="3434" y="1658"/>
                  </a:lnTo>
                  <a:lnTo>
                    <a:pt x="3437" y="1696"/>
                  </a:lnTo>
                  <a:lnTo>
                    <a:pt x="3442" y="1735"/>
                  </a:lnTo>
                  <a:lnTo>
                    <a:pt x="3447" y="1775"/>
                  </a:lnTo>
                  <a:lnTo>
                    <a:pt x="3454" y="1817"/>
                  </a:lnTo>
                  <a:lnTo>
                    <a:pt x="3462" y="1858"/>
                  </a:lnTo>
                  <a:lnTo>
                    <a:pt x="3464" y="1872"/>
                  </a:lnTo>
                  <a:lnTo>
                    <a:pt x="3465" y="1886"/>
                  </a:lnTo>
                  <a:lnTo>
                    <a:pt x="3464" y="1898"/>
                  </a:lnTo>
                  <a:lnTo>
                    <a:pt x="3462" y="1909"/>
                  </a:lnTo>
                  <a:lnTo>
                    <a:pt x="3460" y="1919"/>
                  </a:lnTo>
                  <a:lnTo>
                    <a:pt x="3456" y="1929"/>
                  </a:lnTo>
                  <a:lnTo>
                    <a:pt x="3448" y="1949"/>
                  </a:lnTo>
                  <a:lnTo>
                    <a:pt x="3439" y="1965"/>
                  </a:lnTo>
                  <a:lnTo>
                    <a:pt x="3431" y="1981"/>
                  </a:lnTo>
                  <a:lnTo>
                    <a:pt x="3428" y="1988"/>
                  </a:lnTo>
                  <a:lnTo>
                    <a:pt x="3425" y="1996"/>
                  </a:lnTo>
                  <a:lnTo>
                    <a:pt x="3424" y="2004"/>
                  </a:lnTo>
                  <a:lnTo>
                    <a:pt x="3424" y="2011"/>
                  </a:lnTo>
                  <a:lnTo>
                    <a:pt x="3431" y="2101"/>
                  </a:lnTo>
                  <a:lnTo>
                    <a:pt x="3435" y="2153"/>
                  </a:lnTo>
                  <a:lnTo>
                    <a:pt x="3439" y="2182"/>
                  </a:lnTo>
                  <a:lnTo>
                    <a:pt x="3443" y="2209"/>
                  </a:lnTo>
                  <a:lnTo>
                    <a:pt x="3448" y="2237"/>
                  </a:lnTo>
                  <a:lnTo>
                    <a:pt x="3454" y="2263"/>
                  </a:lnTo>
                  <a:lnTo>
                    <a:pt x="3461" y="2288"/>
                  </a:lnTo>
                  <a:lnTo>
                    <a:pt x="3470" y="2312"/>
                  </a:lnTo>
                  <a:lnTo>
                    <a:pt x="3475" y="2323"/>
                  </a:lnTo>
                  <a:lnTo>
                    <a:pt x="3481" y="2333"/>
                  </a:lnTo>
                  <a:lnTo>
                    <a:pt x="3486" y="2342"/>
                  </a:lnTo>
                  <a:lnTo>
                    <a:pt x="3492" y="2351"/>
                  </a:lnTo>
                  <a:lnTo>
                    <a:pt x="3499" y="2359"/>
                  </a:lnTo>
                  <a:lnTo>
                    <a:pt x="3506" y="2366"/>
                  </a:lnTo>
                  <a:lnTo>
                    <a:pt x="3513" y="2374"/>
                  </a:lnTo>
                  <a:lnTo>
                    <a:pt x="3521" y="2379"/>
                  </a:lnTo>
                  <a:lnTo>
                    <a:pt x="3526" y="2382"/>
                  </a:lnTo>
                  <a:lnTo>
                    <a:pt x="3535" y="2384"/>
                  </a:lnTo>
                  <a:lnTo>
                    <a:pt x="3559" y="2391"/>
                  </a:lnTo>
                  <a:lnTo>
                    <a:pt x="3581" y="2395"/>
                  </a:lnTo>
                  <a:lnTo>
                    <a:pt x="3588" y="2396"/>
                  </a:lnTo>
                  <a:lnTo>
                    <a:pt x="3589" y="2396"/>
                  </a:lnTo>
                  <a:lnTo>
                    <a:pt x="3590" y="2395"/>
                  </a:lnTo>
                  <a:lnTo>
                    <a:pt x="3615" y="2664"/>
                  </a:lnTo>
                  <a:lnTo>
                    <a:pt x="3621" y="2674"/>
                  </a:lnTo>
                  <a:lnTo>
                    <a:pt x="3625" y="2684"/>
                  </a:lnTo>
                  <a:lnTo>
                    <a:pt x="3631" y="2692"/>
                  </a:lnTo>
                  <a:lnTo>
                    <a:pt x="3637" y="2700"/>
                  </a:lnTo>
                  <a:lnTo>
                    <a:pt x="3649" y="2715"/>
                  </a:lnTo>
                  <a:lnTo>
                    <a:pt x="3662" y="2730"/>
                  </a:lnTo>
                  <a:lnTo>
                    <a:pt x="3675" y="2745"/>
                  </a:lnTo>
                  <a:lnTo>
                    <a:pt x="3681" y="2754"/>
                  </a:lnTo>
                  <a:lnTo>
                    <a:pt x="3687" y="2763"/>
                  </a:lnTo>
                  <a:lnTo>
                    <a:pt x="3693" y="2773"/>
                  </a:lnTo>
                  <a:lnTo>
                    <a:pt x="3698" y="2785"/>
                  </a:lnTo>
                  <a:lnTo>
                    <a:pt x="3702" y="2799"/>
                  </a:lnTo>
                  <a:lnTo>
                    <a:pt x="3705" y="2814"/>
                  </a:lnTo>
                  <a:lnTo>
                    <a:pt x="3638" y="2830"/>
                  </a:lnTo>
                  <a:lnTo>
                    <a:pt x="3619" y="2869"/>
                  </a:lnTo>
                  <a:lnTo>
                    <a:pt x="3597" y="2915"/>
                  </a:lnTo>
                  <a:lnTo>
                    <a:pt x="3585" y="2940"/>
                  </a:lnTo>
                  <a:lnTo>
                    <a:pt x="3572" y="2963"/>
                  </a:lnTo>
                  <a:lnTo>
                    <a:pt x="3559" y="2986"/>
                  </a:lnTo>
                  <a:lnTo>
                    <a:pt x="3544" y="3008"/>
                  </a:lnTo>
                  <a:lnTo>
                    <a:pt x="3793" y="3114"/>
                  </a:lnTo>
                  <a:lnTo>
                    <a:pt x="3936" y="3176"/>
                  </a:lnTo>
                  <a:lnTo>
                    <a:pt x="4076" y="3235"/>
                  </a:lnTo>
                  <a:lnTo>
                    <a:pt x="4109" y="3248"/>
                  </a:lnTo>
                  <a:lnTo>
                    <a:pt x="4143" y="3261"/>
                  </a:lnTo>
                  <a:lnTo>
                    <a:pt x="4214" y="3285"/>
                  </a:lnTo>
                  <a:lnTo>
                    <a:pt x="4282" y="3310"/>
                  </a:lnTo>
                  <a:lnTo>
                    <a:pt x="4316" y="3323"/>
                  </a:lnTo>
                  <a:lnTo>
                    <a:pt x="4351" y="3336"/>
                  </a:lnTo>
                  <a:lnTo>
                    <a:pt x="4385" y="3351"/>
                  </a:lnTo>
                  <a:lnTo>
                    <a:pt x="4419" y="3368"/>
                  </a:lnTo>
                  <a:lnTo>
                    <a:pt x="4451" y="3385"/>
                  </a:lnTo>
                  <a:lnTo>
                    <a:pt x="4483" y="3404"/>
                  </a:lnTo>
                  <a:lnTo>
                    <a:pt x="4514" y="3424"/>
                  </a:lnTo>
                  <a:lnTo>
                    <a:pt x="4528" y="3436"/>
                  </a:lnTo>
                  <a:lnTo>
                    <a:pt x="4543" y="3448"/>
                  </a:lnTo>
                  <a:lnTo>
                    <a:pt x="4557" y="3460"/>
                  </a:lnTo>
                  <a:lnTo>
                    <a:pt x="4570" y="3473"/>
                  </a:lnTo>
                  <a:lnTo>
                    <a:pt x="4583" y="3486"/>
                  </a:lnTo>
                  <a:lnTo>
                    <a:pt x="4596" y="3501"/>
                  </a:lnTo>
                  <a:lnTo>
                    <a:pt x="4609" y="3516"/>
                  </a:lnTo>
                  <a:lnTo>
                    <a:pt x="4620" y="3531"/>
                  </a:lnTo>
                  <a:lnTo>
                    <a:pt x="4631" y="3547"/>
                  </a:lnTo>
                  <a:lnTo>
                    <a:pt x="4641" y="3564"/>
                  </a:lnTo>
                  <a:lnTo>
                    <a:pt x="4650" y="3583"/>
                  </a:lnTo>
                  <a:lnTo>
                    <a:pt x="4659" y="3601"/>
                  </a:lnTo>
                  <a:lnTo>
                    <a:pt x="4667" y="3620"/>
                  </a:lnTo>
                  <a:lnTo>
                    <a:pt x="4676" y="3640"/>
                  </a:lnTo>
                  <a:lnTo>
                    <a:pt x="4681" y="3658"/>
                  </a:lnTo>
                  <a:lnTo>
                    <a:pt x="4681" y="3677"/>
                  </a:lnTo>
                  <a:lnTo>
                    <a:pt x="4683" y="3786"/>
                  </a:lnTo>
                  <a:lnTo>
                    <a:pt x="4686" y="3924"/>
                  </a:lnTo>
                  <a:lnTo>
                    <a:pt x="4689" y="4056"/>
                  </a:lnTo>
                  <a:lnTo>
                    <a:pt x="5719" y="4056"/>
                  </a:lnTo>
                  <a:lnTo>
                    <a:pt x="5719" y="4000"/>
                  </a:lnTo>
                  <a:lnTo>
                    <a:pt x="5719" y="3935"/>
                  </a:lnTo>
                  <a:lnTo>
                    <a:pt x="5716" y="3796"/>
                  </a:lnTo>
                  <a:lnTo>
                    <a:pt x="5713" y="3662"/>
                  </a:lnTo>
                  <a:lnTo>
                    <a:pt x="5712" y="3558"/>
                  </a:lnTo>
                  <a:lnTo>
                    <a:pt x="5706" y="3544"/>
                  </a:lnTo>
                  <a:lnTo>
                    <a:pt x="5700" y="3531"/>
                  </a:lnTo>
                  <a:lnTo>
                    <a:pt x="5694" y="3518"/>
                  </a:lnTo>
                  <a:lnTo>
                    <a:pt x="5686" y="3506"/>
                  </a:lnTo>
                  <a:lnTo>
                    <a:pt x="5678" y="3494"/>
                  </a:lnTo>
                  <a:lnTo>
                    <a:pt x="5670" y="3483"/>
                  </a:lnTo>
                  <a:lnTo>
                    <a:pt x="5661" y="3473"/>
                  </a:lnTo>
                  <a:lnTo>
                    <a:pt x="5650" y="3463"/>
                  </a:lnTo>
                  <a:lnTo>
                    <a:pt x="5640" y="3454"/>
                  </a:lnTo>
                  <a:lnTo>
                    <a:pt x="5629" y="3445"/>
                  </a:lnTo>
                  <a:lnTo>
                    <a:pt x="5618" y="3437"/>
                  </a:lnTo>
                  <a:lnTo>
                    <a:pt x="5607" y="3430"/>
                  </a:lnTo>
                  <a:lnTo>
                    <a:pt x="5583" y="3414"/>
                  </a:lnTo>
                  <a:lnTo>
                    <a:pt x="5556" y="3402"/>
                  </a:lnTo>
                  <a:lnTo>
                    <a:pt x="5530" y="3390"/>
                  </a:lnTo>
                  <a:lnTo>
                    <a:pt x="5501" y="3379"/>
                  </a:lnTo>
                  <a:lnTo>
                    <a:pt x="5445" y="3358"/>
                  </a:lnTo>
                  <a:lnTo>
                    <a:pt x="5386" y="3337"/>
                  </a:lnTo>
                  <a:lnTo>
                    <a:pt x="5357" y="3327"/>
                  </a:lnTo>
                  <a:lnTo>
                    <a:pt x="5329" y="3316"/>
                  </a:lnTo>
                  <a:close/>
                  <a:moveTo>
                    <a:pt x="6518" y="3416"/>
                  </a:moveTo>
                  <a:lnTo>
                    <a:pt x="6518" y="3416"/>
                  </a:lnTo>
                  <a:lnTo>
                    <a:pt x="6515" y="3406"/>
                  </a:lnTo>
                  <a:lnTo>
                    <a:pt x="6510" y="3397"/>
                  </a:lnTo>
                  <a:lnTo>
                    <a:pt x="6506" y="3388"/>
                  </a:lnTo>
                  <a:lnTo>
                    <a:pt x="6501" y="3380"/>
                  </a:lnTo>
                  <a:lnTo>
                    <a:pt x="6488" y="3364"/>
                  </a:lnTo>
                  <a:lnTo>
                    <a:pt x="6475" y="3350"/>
                  </a:lnTo>
                  <a:lnTo>
                    <a:pt x="6460" y="3337"/>
                  </a:lnTo>
                  <a:lnTo>
                    <a:pt x="6445" y="3326"/>
                  </a:lnTo>
                  <a:lnTo>
                    <a:pt x="6428" y="3316"/>
                  </a:lnTo>
                  <a:lnTo>
                    <a:pt x="6409" y="3307"/>
                  </a:lnTo>
                  <a:lnTo>
                    <a:pt x="6391" y="3299"/>
                  </a:lnTo>
                  <a:lnTo>
                    <a:pt x="6372" y="3292"/>
                  </a:lnTo>
                  <a:lnTo>
                    <a:pt x="6331" y="3276"/>
                  </a:lnTo>
                  <a:lnTo>
                    <a:pt x="6291" y="3262"/>
                  </a:lnTo>
                  <a:lnTo>
                    <a:pt x="6270" y="3255"/>
                  </a:lnTo>
                  <a:lnTo>
                    <a:pt x="6251" y="3247"/>
                  </a:lnTo>
                  <a:lnTo>
                    <a:pt x="6073" y="3171"/>
                  </a:lnTo>
                  <a:lnTo>
                    <a:pt x="5982" y="3132"/>
                  </a:lnTo>
                  <a:lnTo>
                    <a:pt x="5894" y="3096"/>
                  </a:lnTo>
                  <a:lnTo>
                    <a:pt x="5796" y="3068"/>
                  </a:lnTo>
                  <a:lnTo>
                    <a:pt x="5788" y="3063"/>
                  </a:lnTo>
                  <a:lnTo>
                    <a:pt x="5781" y="3056"/>
                  </a:lnTo>
                  <a:lnTo>
                    <a:pt x="5774" y="3048"/>
                  </a:lnTo>
                  <a:lnTo>
                    <a:pt x="5767" y="3039"/>
                  </a:lnTo>
                  <a:lnTo>
                    <a:pt x="5753" y="3018"/>
                  </a:lnTo>
                  <a:lnTo>
                    <a:pt x="5740" y="2995"/>
                  </a:lnTo>
                  <a:lnTo>
                    <a:pt x="5728" y="2971"/>
                  </a:lnTo>
                  <a:lnTo>
                    <a:pt x="5716" y="2948"/>
                  </a:lnTo>
                  <a:lnTo>
                    <a:pt x="5697" y="2908"/>
                  </a:lnTo>
                  <a:lnTo>
                    <a:pt x="5635" y="2899"/>
                  </a:lnTo>
                  <a:lnTo>
                    <a:pt x="5636" y="2887"/>
                  </a:lnTo>
                  <a:lnTo>
                    <a:pt x="5638" y="2877"/>
                  </a:lnTo>
                  <a:lnTo>
                    <a:pt x="5640" y="2867"/>
                  </a:lnTo>
                  <a:lnTo>
                    <a:pt x="5643" y="2858"/>
                  </a:lnTo>
                  <a:lnTo>
                    <a:pt x="5647" y="2850"/>
                  </a:lnTo>
                  <a:lnTo>
                    <a:pt x="5652" y="2843"/>
                  </a:lnTo>
                  <a:lnTo>
                    <a:pt x="5662" y="2831"/>
                  </a:lnTo>
                  <a:lnTo>
                    <a:pt x="5671" y="2819"/>
                  </a:lnTo>
                  <a:lnTo>
                    <a:pt x="5681" y="2807"/>
                  </a:lnTo>
                  <a:lnTo>
                    <a:pt x="5686" y="2800"/>
                  </a:lnTo>
                  <a:lnTo>
                    <a:pt x="5690" y="2792"/>
                  </a:lnTo>
                  <a:lnTo>
                    <a:pt x="5694" y="2783"/>
                  </a:lnTo>
                  <a:lnTo>
                    <a:pt x="5697" y="2774"/>
                  </a:lnTo>
                  <a:lnTo>
                    <a:pt x="5700" y="2765"/>
                  </a:lnTo>
                  <a:lnTo>
                    <a:pt x="5702" y="2756"/>
                  </a:lnTo>
                  <a:lnTo>
                    <a:pt x="5704" y="2738"/>
                  </a:lnTo>
                  <a:lnTo>
                    <a:pt x="5706" y="2698"/>
                  </a:lnTo>
                  <a:lnTo>
                    <a:pt x="5708" y="2679"/>
                  </a:lnTo>
                  <a:lnTo>
                    <a:pt x="5710" y="2660"/>
                  </a:lnTo>
                  <a:lnTo>
                    <a:pt x="5712" y="2650"/>
                  </a:lnTo>
                  <a:lnTo>
                    <a:pt x="5715" y="2642"/>
                  </a:lnTo>
                  <a:lnTo>
                    <a:pt x="5718" y="2633"/>
                  </a:lnTo>
                  <a:lnTo>
                    <a:pt x="5723" y="2625"/>
                  </a:lnTo>
                  <a:lnTo>
                    <a:pt x="5726" y="2620"/>
                  </a:lnTo>
                  <a:lnTo>
                    <a:pt x="5730" y="2615"/>
                  </a:lnTo>
                  <a:lnTo>
                    <a:pt x="5738" y="2608"/>
                  </a:lnTo>
                  <a:lnTo>
                    <a:pt x="5747" y="2601"/>
                  </a:lnTo>
                  <a:lnTo>
                    <a:pt x="5757" y="2596"/>
                  </a:lnTo>
                  <a:lnTo>
                    <a:pt x="5767" y="2591"/>
                  </a:lnTo>
                  <a:lnTo>
                    <a:pt x="5777" y="2585"/>
                  </a:lnTo>
                  <a:lnTo>
                    <a:pt x="5785" y="2578"/>
                  </a:lnTo>
                  <a:lnTo>
                    <a:pt x="5789" y="2574"/>
                  </a:lnTo>
                  <a:lnTo>
                    <a:pt x="5794" y="2569"/>
                  </a:lnTo>
                  <a:lnTo>
                    <a:pt x="5800" y="2560"/>
                  </a:lnTo>
                  <a:lnTo>
                    <a:pt x="5805" y="2549"/>
                  </a:lnTo>
                  <a:lnTo>
                    <a:pt x="5810" y="2538"/>
                  </a:lnTo>
                  <a:lnTo>
                    <a:pt x="5814" y="2526"/>
                  </a:lnTo>
                  <a:lnTo>
                    <a:pt x="5821" y="2500"/>
                  </a:lnTo>
                  <a:lnTo>
                    <a:pt x="5826" y="2478"/>
                  </a:lnTo>
                  <a:lnTo>
                    <a:pt x="5830" y="2458"/>
                  </a:lnTo>
                  <a:lnTo>
                    <a:pt x="5832" y="2435"/>
                  </a:lnTo>
                  <a:lnTo>
                    <a:pt x="5835" y="2413"/>
                  </a:lnTo>
                  <a:lnTo>
                    <a:pt x="5835" y="2391"/>
                  </a:lnTo>
                  <a:lnTo>
                    <a:pt x="5835" y="2367"/>
                  </a:lnTo>
                  <a:lnTo>
                    <a:pt x="5832" y="2345"/>
                  </a:lnTo>
                  <a:lnTo>
                    <a:pt x="5830" y="2334"/>
                  </a:lnTo>
                  <a:lnTo>
                    <a:pt x="5827" y="2324"/>
                  </a:lnTo>
                  <a:lnTo>
                    <a:pt x="5823" y="2314"/>
                  </a:lnTo>
                  <a:lnTo>
                    <a:pt x="5819" y="2304"/>
                  </a:lnTo>
                  <a:lnTo>
                    <a:pt x="5810" y="2285"/>
                  </a:lnTo>
                  <a:lnTo>
                    <a:pt x="5802" y="2272"/>
                  </a:lnTo>
                  <a:lnTo>
                    <a:pt x="5799" y="2265"/>
                  </a:lnTo>
                  <a:lnTo>
                    <a:pt x="5797" y="2257"/>
                  </a:lnTo>
                  <a:lnTo>
                    <a:pt x="5794" y="2248"/>
                  </a:lnTo>
                  <a:lnTo>
                    <a:pt x="5793" y="2236"/>
                  </a:lnTo>
                  <a:lnTo>
                    <a:pt x="5792" y="2215"/>
                  </a:lnTo>
                  <a:lnTo>
                    <a:pt x="5793" y="2188"/>
                  </a:lnTo>
                  <a:lnTo>
                    <a:pt x="5795" y="2156"/>
                  </a:lnTo>
                  <a:lnTo>
                    <a:pt x="5797" y="2123"/>
                  </a:lnTo>
                  <a:lnTo>
                    <a:pt x="5803" y="2060"/>
                  </a:lnTo>
                  <a:lnTo>
                    <a:pt x="5806" y="2020"/>
                  </a:lnTo>
                  <a:lnTo>
                    <a:pt x="5807" y="1961"/>
                  </a:lnTo>
                  <a:lnTo>
                    <a:pt x="5806" y="1932"/>
                  </a:lnTo>
                  <a:lnTo>
                    <a:pt x="5804" y="1904"/>
                  </a:lnTo>
                  <a:lnTo>
                    <a:pt x="5802" y="1876"/>
                  </a:lnTo>
                  <a:lnTo>
                    <a:pt x="5798" y="1848"/>
                  </a:lnTo>
                  <a:lnTo>
                    <a:pt x="5793" y="1820"/>
                  </a:lnTo>
                  <a:lnTo>
                    <a:pt x="5786" y="1790"/>
                  </a:lnTo>
                  <a:lnTo>
                    <a:pt x="5782" y="1779"/>
                  </a:lnTo>
                  <a:lnTo>
                    <a:pt x="5777" y="1767"/>
                  </a:lnTo>
                  <a:lnTo>
                    <a:pt x="5770" y="1753"/>
                  </a:lnTo>
                  <a:lnTo>
                    <a:pt x="5761" y="1738"/>
                  </a:lnTo>
                  <a:lnTo>
                    <a:pt x="5751" y="1722"/>
                  </a:lnTo>
                  <a:lnTo>
                    <a:pt x="5746" y="1716"/>
                  </a:lnTo>
                  <a:lnTo>
                    <a:pt x="5740" y="1709"/>
                  </a:lnTo>
                  <a:lnTo>
                    <a:pt x="5733" y="1704"/>
                  </a:lnTo>
                  <a:lnTo>
                    <a:pt x="5727" y="1700"/>
                  </a:lnTo>
                  <a:lnTo>
                    <a:pt x="5654" y="1687"/>
                  </a:lnTo>
                  <a:lnTo>
                    <a:pt x="5609" y="1645"/>
                  </a:lnTo>
                  <a:lnTo>
                    <a:pt x="5592" y="1635"/>
                  </a:lnTo>
                  <a:lnTo>
                    <a:pt x="5574" y="1626"/>
                  </a:lnTo>
                  <a:lnTo>
                    <a:pt x="5557" y="1619"/>
                  </a:lnTo>
                  <a:lnTo>
                    <a:pt x="5540" y="1612"/>
                  </a:lnTo>
                  <a:lnTo>
                    <a:pt x="5523" y="1606"/>
                  </a:lnTo>
                  <a:lnTo>
                    <a:pt x="5505" y="1601"/>
                  </a:lnTo>
                  <a:lnTo>
                    <a:pt x="5488" y="1597"/>
                  </a:lnTo>
                  <a:lnTo>
                    <a:pt x="5471" y="1593"/>
                  </a:lnTo>
                  <a:lnTo>
                    <a:pt x="5454" y="1590"/>
                  </a:lnTo>
                  <a:lnTo>
                    <a:pt x="5437" y="1589"/>
                  </a:lnTo>
                  <a:lnTo>
                    <a:pt x="5420" y="1588"/>
                  </a:lnTo>
                  <a:lnTo>
                    <a:pt x="5404" y="1587"/>
                  </a:lnTo>
                  <a:lnTo>
                    <a:pt x="5371" y="1588"/>
                  </a:lnTo>
                  <a:lnTo>
                    <a:pt x="5339" y="1591"/>
                  </a:lnTo>
                  <a:lnTo>
                    <a:pt x="5308" y="1597"/>
                  </a:lnTo>
                  <a:lnTo>
                    <a:pt x="5277" y="1603"/>
                  </a:lnTo>
                  <a:lnTo>
                    <a:pt x="5249" y="1611"/>
                  </a:lnTo>
                  <a:lnTo>
                    <a:pt x="5221" y="1619"/>
                  </a:lnTo>
                  <a:lnTo>
                    <a:pt x="5195" y="1628"/>
                  </a:lnTo>
                  <a:lnTo>
                    <a:pt x="5171" y="1637"/>
                  </a:lnTo>
                  <a:lnTo>
                    <a:pt x="5127" y="1654"/>
                  </a:lnTo>
                  <a:lnTo>
                    <a:pt x="5114" y="1659"/>
                  </a:lnTo>
                  <a:lnTo>
                    <a:pt x="5100" y="1665"/>
                  </a:lnTo>
                  <a:lnTo>
                    <a:pt x="5086" y="1672"/>
                  </a:lnTo>
                  <a:lnTo>
                    <a:pt x="5073" y="1680"/>
                  </a:lnTo>
                  <a:lnTo>
                    <a:pt x="5061" y="1689"/>
                  </a:lnTo>
                  <a:lnTo>
                    <a:pt x="5049" y="1698"/>
                  </a:lnTo>
                  <a:lnTo>
                    <a:pt x="5038" y="1709"/>
                  </a:lnTo>
                  <a:lnTo>
                    <a:pt x="5027" y="1720"/>
                  </a:lnTo>
                  <a:lnTo>
                    <a:pt x="5015" y="1732"/>
                  </a:lnTo>
                  <a:lnTo>
                    <a:pt x="5005" y="1746"/>
                  </a:lnTo>
                  <a:lnTo>
                    <a:pt x="4996" y="1760"/>
                  </a:lnTo>
                  <a:lnTo>
                    <a:pt x="4987" y="1775"/>
                  </a:lnTo>
                  <a:lnTo>
                    <a:pt x="4979" y="1790"/>
                  </a:lnTo>
                  <a:lnTo>
                    <a:pt x="4971" y="1806"/>
                  </a:lnTo>
                  <a:lnTo>
                    <a:pt x="4963" y="1825"/>
                  </a:lnTo>
                  <a:lnTo>
                    <a:pt x="4957" y="1842"/>
                  </a:lnTo>
                  <a:lnTo>
                    <a:pt x="4951" y="1861"/>
                  </a:lnTo>
                  <a:lnTo>
                    <a:pt x="4944" y="1881"/>
                  </a:lnTo>
                  <a:lnTo>
                    <a:pt x="4940" y="1901"/>
                  </a:lnTo>
                  <a:lnTo>
                    <a:pt x="4936" y="1922"/>
                  </a:lnTo>
                  <a:lnTo>
                    <a:pt x="4932" y="1944"/>
                  </a:lnTo>
                  <a:lnTo>
                    <a:pt x="4930" y="1967"/>
                  </a:lnTo>
                  <a:lnTo>
                    <a:pt x="4928" y="1990"/>
                  </a:lnTo>
                  <a:lnTo>
                    <a:pt x="4927" y="2014"/>
                  </a:lnTo>
                  <a:lnTo>
                    <a:pt x="4927" y="2039"/>
                  </a:lnTo>
                  <a:lnTo>
                    <a:pt x="4927" y="2064"/>
                  </a:lnTo>
                  <a:lnTo>
                    <a:pt x="4928" y="2091"/>
                  </a:lnTo>
                  <a:lnTo>
                    <a:pt x="4930" y="2117"/>
                  </a:lnTo>
                  <a:lnTo>
                    <a:pt x="4933" y="2144"/>
                  </a:lnTo>
                  <a:lnTo>
                    <a:pt x="4937" y="2173"/>
                  </a:lnTo>
                  <a:lnTo>
                    <a:pt x="4942" y="2201"/>
                  </a:lnTo>
                  <a:lnTo>
                    <a:pt x="4948" y="2231"/>
                  </a:lnTo>
                  <a:lnTo>
                    <a:pt x="4949" y="2240"/>
                  </a:lnTo>
                  <a:lnTo>
                    <a:pt x="4951" y="2249"/>
                  </a:lnTo>
                  <a:lnTo>
                    <a:pt x="4949" y="2258"/>
                  </a:lnTo>
                  <a:lnTo>
                    <a:pt x="4948" y="2265"/>
                  </a:lnTo>
                  <a:lnTo>
                    <a:pt x="4946" y="2273"/>
                  </a:lnTo>
                  <a:lnTo>
                    <a:pt x="4944" y="2280"/>
                  </a:lnTo>
                  <a:lnTo>
                    <a:pt x="4938" y="2292"/>
                  </a:lnTo>
                  <a:lnTo>
                    <a:pt x="4931" y="2305"/>
                  </a:lnTo>
                  <a:lnTo>
                    <a:pt x="4926" y="2316"/>
                  </a:lnTo>
                  <a:lnTo>
                    <a:pt x="4922" y="2327"/>
                  </a:lnTo>
                  <a:lnTo>
                    <a:pt x="4921" y="2332"/>
                  </a:lnTo>
                  <a:lnTo>
                    <a:pt x="4921" y="2337"/>
                  </a:lnTo>
                  <a:lnTo>
                    <a:pt x="4926" y="2399"/>
                  </a:lnTo>
                  <a:lnTo>
                    <a:pt x="4929" y="2436"/>
                  </a:lnTo>
                  <a:lnTo>
                    <a:pt x="4934" y="2475"/>
                  </a:lnTo>
                  <a:lnTo>
                    <a:pt x="4938" y="2494"/>
                  </a:lnTo>
                  <a:lnTo>
                    <a:pt x="4942" y="2513"/>
                  </a:lnTo>
                  <a:lnTo>
                    <a:pt x="4947" y="2530"/>
                  </a:lnTo>
                  <a:lnTo>
                    <a:pt x="4954" y="2546"/>
                  </a:lnTo>
                  <a:lnTo>
                    <a:pt x="4961" y="2561"/>
                  </a:lnTo>
                  <a:lnTo>
                    <a:pt x="4969" y="2574"/>
                  </a:lnTo>
                  <a:lnTo>
                    <a:pt x="4974" y="2579"/>
                  </a:lnTo>
                  <a:lnTo>
                    <a:pt x="4978" y="2585"/>
                  </a:lnTo>
                  <a:lnTo>
                    <a:pt x="4984" y="2590"/>
                  </a:lnTo>
                  <a:lnTo>
                    <a:pt x="4989" y="2594"/>
                  </a:lnTo>
                  <a:lnTo>
                    <a:pt x="4999" y="2597"/>
                  </a:lnTo>
                  <a:lnTo>
                    <a:pt x="5015" y="2602"/>
                  </a:lnTo>
                  <a:lnTo>
                    <a:pt x="5031" y="2605"/>
                  </a:lnTo>
                  <a:lnTo>
                    <a:pt x="5036" y="2606"/>
                  </a:lnTo>
                  <a:lnTo>
                    <a:pt x="5038" y="2605"/>
                  </a:lnTo>
                  <a:lnTo>
                    <a:pt x="5055" y="2792"/>
                  </a:lnTo>
                  <a:lnTo>
                    <a:pt x="5058" y="2800"/>
                  </a:lnTo>
                  <a:lnTo>
                    <a:pt x="5062" y="2806"/>
                  </a:lnTo>
                  <a:lnTo>
                    <a:pt x="5070" y="2818"/>
                  </a:lnTo>
                  <a:lnTo>
                    <a:pt x="5078" y="2828"/>
                  </a:lnTo>
                  <a:lnTo>
                    <a:pt x="5087" y="2838"/>
                  </a:lnTo>
                  <a:lnTo>
                    <a:pt x="5097" y="2849"/>
                  </a:lnTo>
                  <a:lnTo>
                    <a:pt x="5105" y="2861"/>
                  </a:lnTo>
                  <a:lnTo>
                    <a:pt x="5109" y="2869"/>
                  </a:lnTo>
                  <a:lnTo>
                    <a:pt x="5112" y="2877"/>
                  </a:lnTo>
                  <a:lnTo>
                    <a:pt x="5115" y="2887"/>
                  </a:lnTo>
                  <a:lnTo>
                    <a:pt x="5117" y="2897"/>
                  </a:lnTo>
                  <a:lnTo>
                    <a:pt x="5071" y="2908"/>
                  </a:lnTo>
                  <a:lnTo>
                    <a:pt x="5055" y="2942"/>
                  </a:lnTo>
                  <a:lnTo>
                    <a:pt x="5036" y="2980"/>
                  </a:lnTo>
                  <a:lnTo>
                    <a:pt x="5026" y="3000"/>
                  </a:lnTo>
                  <a:lnTo>
                    <a:pt x="5014" y="3020"/>
                  </a:lnTo>
                  <a:lnTo>
                    <a:pt x="5002" y="3037"/>
                  </a:lnTo>
                  <a:lnTo>
                    <a:pt x="4990" y="3052"/>
                  </a:lnTo>
                  <a:lnTo>
                    <a:pt x="5169" y="3128"/>
                  </a:lnTo>
                  <a:lnTo>
                    <a:pt x="5371" y="3214"/>
                  </a:lnTo>
                  <a:lnTo>
                    <a:pt x="5394" y="3224"/>
                  </a:lnTo>
                  <a:lnTo>
                    <a:pt x="5417" y="3233"/>
                  </a:lnTo>
                  <a:lnTo>
                    <a:pt x="5467" y="3250"/>
                  </a:lnTo>
                  <a:lnTo>
                    <a:pt x="5517" y="3267"/>
                  </a:lnTo>
                  <a:lnTo>
                    <a:pt x="5542" y="3277"/>
                  </a:lnTo>
                  <a:lnTo>
                    <a:pt x="5567" y="3287"/>
                  </a:lnTo>
                  <a:lnTo>
                    <a:pt x="5593" y="3299"/>
                  </a:lnTo>
                  <a:lnTo>
                    <a:pt x="5618" y="3311"/>
                  </a:lnTo>
                  <a:lnTo>
                    <a:pt x="5642" y="3324"/>
                  </a:lnTo>
                  <a:lnTo>
                    <a:pt x="5667" y="3338"/>
                  </a:lnTo>
                  <a:lnTo>
                    <a:pt x="5690" y="3354"/>
                  </a:lnTo>
                  <a:lnTo>
                    <a:pt x="5712" y="3373"/>
                  </a:lnTo>
                  <a:lnTo>
                    <a:pt x="5734" y="3392"/>
                  </a:lnTo>
                  <a:lnTo>
                    <a:pt x="5744" y="3402"/>
                  </a:lnTo>
                  <a:lnTo>
                    <a:pt x="5754" y="3413"/>
                  </a:lnTo>
                  <a:lnTo>
                    <a:pt x="5763" y="3425"/>
                  </a:lnTo>
                  <a:lnTo>
                    <a:pt x="5772" y="3438"/>
                  </a:lnTo>
                  <a:lnTo>
                    <a:pt x="5780" y="3450"/>
                  </a:lnTo>
                  <a:lnTo>
                    <a:pt x="5788" y="3463"/>
                  </a:lnTo>
                  <a:lnTo>
                    <a:pt x="5796" y="3477"/>
                  </a:lnTo>
                  <a:lnTo>
                    <a:pt x="5803" y="3491"/>
                  </a:lnTo>
                  <a:lnTo>
                    <a:pt x="5810" y="3507"/>
                  </a:lnTo>
                  <a:lnTo>
                    <a:pt x="5815" y="3523"/>
                  </a:lnTo>
                  <a:lnTo>
                    <a:pt x="5821" y="3540"/>
                  </a:lnTo>
                  <a:lnTo>
                    <a:pt x="5821" y="3558"/>
                  </a:lnTo>
                  <a:lnTo>
                    <a:pt x="5822" y="3635"/>
                  </a:lnTo>
                  <a:lnTo>
                    <a:pt x="5824" y="3733"/>
                  </a:lnTo>
                  <a:lnTo>
                    <a:pt x="5825" y="3764"/>
                  </a:lnTo>
                  <a:lnTo>
                    <a:pt x="6523" y="3764"/>
                  </a:lnTo>
                  <a:lnTo>
                    <a:pt x="6524" y="3725"/>
                  </a:lnTo>
                  <a:lnTo>
                    <a:pt x="6524" y="3679"/>
                  </a:lnTo>
                  <a:lnTo>
                    <a:pt x="6522" y="3582"/>
                  </a:lnTo>
                  <a:lnTo>
                    <a:pt x="6519" y="3488"/>
                  </a:lnTo>
                  <a:lnTo>
                    <a:pt x="6518" y="3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039576" y="3894318"/>
              <a:ext cx="210192" cy="6653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endParaRPr lang="en-US" altLang="zh-CN" sz="3200" b="1" dirty="0">
                <a:solidFill>
                  <a:srgbClr val="009B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0338" y="3523258"/>
            <a:ext cx="20313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E842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基本原理</a:t>
            </a:r>
            <a:endParaRPr lang="en-US" altLang="zh-CN" sz="3600" b="1" dirty="0">
              <a:solidFill>
                <a:srgbClr val="E842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55510" y="4208292"/>
            <a:ext cx="3194713" cy="0"/>
          </a:xfrm>
          <a:prstGeom prst="line">
            <a:avLst/>
          </a:prstGeom>
          <a:ln w="12700">
            <a:solidFill>
              <a:srgbClr val="E8428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5215375" y="2177841"/>
            <a:ext cx="1761251" cy="1180038"/>
          </a:xfrm>
          <a:custGeom>
            <a:avLst/>
            <a:gdLst>
              <a:gd name="T0" fmla="*/ 885340 w 6524"/>
              <a:gd name="T1" fmla="*/ 839496 h 4376"/>
              <a:gd name="T2" fmla="*/ 828693 w 6524"/>
              <a:gd name="T3" fmla="*/ 733209 h 4376"/>
              <a:gd name="T4" fmla="*/ 858184 w 6524"/>
              <a:gd name="T5" fmla="*/ 652033 h 4376"/>
              <a:gd name="T6" fmla="*/ 887676 w 6524"/>
              <a:gd name="T7" fmla="*/ 591881 h 4376"/>
              <a:gd name="T8" fmla="*/ 927096 w 6524"/>
              <a:gd name="T9" fmla="*/ 529102 h 4376"/>
              <a:gd name="T10" fmla="*/ 924176 w 6524"/>
              <a:gd name="T11" fmla="*/ 420186 h 4376"/>
              <a:gd name="T12" fmla="*/ 909576 w 6524"/>
              <a:gd name="T13" fmla="*/ 333754 h 4376"/>
              <a:gd name="T14" fmla="*/ 906948 w 6524"/>
              <a:gd name="T15" fmla="*/ 127603 h 4376"/>
              <a:gd name="T16" fmla="*/ 800661 w 6524"/>
              <a:gd name="T17" fmla="*/ 33872 h 4376"/>
              <a:gd name="T18" fmla="*/ 661085 w 6524"/>
              <a:gd name="T19" fmla="*/ 584 h 4376"/>
              <a:gd name="T20" fmla="*/ 510122 w 6524"/>
              <a:gd name="T21" fmla="*/ 41756 h 4376"/>
              <a:gd name="T22" fmla="*/ 417850 w 6524"/>
              <a:gd name="T23" fmla="*/ 149503 h 4376"/>
              <a:gd name="T24" fmla="*/ 409674 w 6524"/>
              <a:gd name="T25" fmla="*/ 359742 h 4376"/>
              <a:gd name="T26" fmla="*/ 397118 w 6524"/>
              <a:gd name="T27" fmla="*/ 436830 h 4376"/>
              <a:gd name="T28" fmla="*/ 420186 w 6524"/>
              <a:gd name="T29" fmla="*/ 571441 h 4376"/>
              <a:gd name="T30" fmla="*/ 465446 w 6524"/>
              <a:gd name="T31" fmla="*/ 597137 h 4376"/>
              <a:gd name="T32" fmla="*/ 510998 w 6524"/>
              <a:gd name="T33" fmla="*/ 762408 h 4376"/>
              <a:gd name="T34" fmla="*/ 427486 w 6524"/>
              <a:gd name="T35" fmla="*/ 869280 h 4376"/>
              <a:gd name="T36" fmla="*/ 56648 w 6524"/>
              <a:gd name="T37" fmla="*/ 1014695 h 4376"/>
              <a:gd name="T38" fmla="*/ 3212 w 6524"/>
              <a:gd name="T39" fmla="*/ 1073679 h 4376"/>
              <a:gd name="T40" fmla="*/ 1334726 w 6524"/>
              <a:gd name="T41" fmla="*/ 1073679 h 4376"/>
              <a:gd name="T42" fmla="*/ 1270779 w 6524"/>
              <a:gd name="T43" fmla="*/ 1009439 h 4376"/>
              <a:gd name="T44" fmla="*/ 1406850 w 6524"/>
              <a:gd name="T45" fmla="*/ 904612 h 4376"/>
              <a:gd name="T46" fmla="*/ 1298227 w 6524"/>
              <a:gd name="T47" fmla="*/ 822560 h 4376"/>
              <a:gd name="T48" fmla="*/ 1324506 w 6524"/>
              <a:gd name="T49" fmla="*/ 770292 h 4376"/>
              <a:gd name="T50" fmla="*/ 1336186 w 6524"/>
              <a:gd name="T51" fmla="*/ 705761 h 4376"/>
              <a:gd name="T52" fmla="*/ 1371518 w 6524"/>
              <a:gd name="T53" fmla="*/ 671305 h 4376"/>
              <a:gd name="T54" fmla="*/ 1378526 w 6524"/>
              <a:gd name="T55" fmla="*/ 581661 h 4376"/>
              <a:gd name="T56" fmla="*/ 1365094 w 6524"/>
              <a:gd name="T57" fmla="*/ 511582 h 4376"/>
              <a:gd name="T58" fmla="*/ 1359838 w 6524"/>
              <a:gd name="T59" fmla="*/ 353902 h 4376"/>
              <a:gd name="T60" fmla="*/ 1265815 w 6524"/>
              <a:gd name="T61" fmla="*/ 286743 h 4376"/>
              <a:gd name="T62" fmla="*/ 1161571 w 6524"/>
              <a:gd name="T63" fmla="*/ 277399 h 4376"/>
              <a:gd name="T64" fmla="*/ 1043896 w 6524"/>
              <a:gd name="T65" fmla="*/ 329374 h 4376"/>
              <a:gd name="T66" fmla="*/ 1002724 w 6524"/>
              <a:gd name="T67" fmla="*/ 442086 h 4376"/>
              <a:gd name="T68" fmla="*/ 1010316 w 6524"/>
              <a:gd name="T69" fmla="*/ 560345 h 4376"/>
              <a:gd name="T70" fmla="*/ 1008564 w 6524"/>
              <a:gd name="T71" fmla="*/ 660793 h 4376"/>
              <a:gd name="T72" fmla="*/ 1045648 w 6524"/>
              <a:gd name="T73" fmla="*/ 699337 h 4376"/>
              <a:gd name="T74" fmla="*/ 1076599 w 6524"/>
              <a:gd name="T75" fmla="*/ 806792 h 4376"/>
              <a:gd name="T76" fmla="*/ 1107551 w 6524"/>
              <a:gd name="T77" fmla="*/ 909284 h 4376"/>
              <a:gd name="T78" fmla="*/ 1318082 w 6524"/>
              <a:gd name="T79" fmla="*/ 999803 h 4376"/>
              <a:gd name="T80" fmla="*/ 1366846 w 6524"/>
              <a:gd name="T81" fmla="*/ 1068131 h 4376"/>
              <a:gd name="T82" fmla="*/ 1666145 w 6524"/>
              <a:gd name="T83" fmla="*/ 1034843 h 4376"/>
              <a:gd name="T84" fmla="*/ 1606285 w 6524"/>
              <a:gd name="T85" fmla="*/ 986663 h 4376"/>
              <a:gd name="T86" fmla="*/ 1881932 w 6524"/>
              <a:gd name="T87" fmla="*/ 971187 h 4376"/>
              <a:gd name="T88" fmla="*/ 1692425 w 6524"/>
              <a:gd name="T89" fmla="*/ 895852 h 4376"/>
              <a:gd name="T90" fmla="*/ 1646873 w 6524"/>
              <a:gd name="T91" fmla="*/ 837160 h 4376"/>
              <a:gd name="T92" fmla="*/ 1666145 w 6524"/>
              <a:gd name="T93" fmla="*/ 787812 h 4376"/>
              <a:gd name="T94" fmla="*/ 1689213 w 6524"/>
              <a:gd name="T95" fmla="*/ 752772 h 4376"/>
              <a:gd name="T96" fmla="*/ 1703813 w 6524"/>
              <a:gd name="T97" fmla="*/ 691161 h 4376"/>
              <a:gd name="T98" fmla="*/ 1691549 w 6524"/>
              <a:gd name="T99" fmla="*/ 638893 h 4376"/>
              <a:gd name="T100" fmla="*/ 1686877 w 6524"/>
              <a:gd name="T101" fmla="*/ 515962 h 4376"/>
              <a:gd name="T102" fmla="*/ 1612709 w 6524"/>
              <a:gd name="T103" fmla="*/ 468950 h 4376"/>
              <a:gd name="T104" fmla="*/ 1509926 w 6524"/>
              <a:gd name="T105" fmla="*/ 478002 h 4376"/>
              <a:gd name="T106" fmla="*/ 1453862 w 6524"/>
              <a:gd name="T107" fmla="*/ 522678 h 4376"/>
              <a:gd name="T108" fmla="*/ 1439554 w 6524"/>
              <a:gd name="T109" fmla="*/ 618161 h 4376"/>
              <a:gd name="T110" fmla="*/ 1437218 w 6524"/>
              <a:gd name="T111" fmla="*/ 679481 h 4376"/>
              <a:gd name="T112" fmla="*/ 1455322 w 6524"/>
              <a:gd name="T113" fmla="*/ 756276 h 4376"/>
              <a:gd name="T114" fmla="*/ 1485398 w 6524"/>
              <a:gd name="T115" fmla="*/ 828692 h 4376"/>
              <a:gd name="T116" fmla="*/ 1457074 w 6524"/>
              <a:gd name="T117" fmla="*/ 891180 h 4376"/>
              <a:gd name="T118" fmla="*/ 1654757 w 6524"/>
              <a:gd name="T119" fmla="*/ 974691 h 4376"/>
              <a:gd name="T120" fmla="*/ 1699725 w 6524"/>
              <a:gd name="T121" fmla="*/ 1038931 h 43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524" h="4376">
                <a:moveTo>
                  <a:pt x="4032" y="3336"/>
                </a:moveTo>
                <a:lnTo>
                  <a:pt x="4032" y="3336"/>
                </a:lnTo>
                <a:lnTo>
                  <a:pt x="3856" y="3260"/>
                </a:lnTo>
                <a:lnTo>
                  <a:pt x="3674" y="3182"/>
                </a:lnTo>
                <a:lnTo>
                  <a:pt x="3492" y="3105"/>
                </a:lnTo>
                <a:lnTo>
                  <a:pt x="3315" y="3031"/>
                </a:lnTo>
                <a:lnTo>
                  <a:pt x="3118" y="2977"/>
                </a:lnTo>
                <a:lnTo>
                  <a:pt x="3103" y="2966"/>
                </a:lnTo>
                <a:lnTo>
                  <a:pt x="3089" y="2952"/>
                </a:lnTo>
                <a:lnTo>
                  <a:pt x="3075" y="2934"/>
                </a:lnTo>
                <a:lnTo>
                  <a:pt x="3060" y="2916"/>
                </a:lnTo>
                <a:lnTo>
                  <a:pt x="3046" y="2896"/>
                </a:lnTo>
                <a:lnTo>
                  <a:pt x="3032" y="2875"/>
                </a:lnTo>
                <a:lnTo>
                  <a:pt x="3019" y="2852"/>
                </a:lnTo>
                <a:lnTo>
                  <a:pt x="3006" y="2829"/>
                </a:lnTo>
                <a:lnTo>
                  <a:pt x="2981" y="2781"/>
                </a:lnTo>
                <a:lnTo>
                  <a:pt x="2958" y="2735"/>
                </a:lnTo>
                <a:lnTo>
                  <a:pt x="2921" y="2655"/>
                </a:lnTo>
                <a:lnTo>
                  <a:pt x="2795" y="2636"/>
                </a:lnTo>
                <a:lnTo>
                  <a:pt x="2797" y="2612"/>
                </a:lnTo>
                <a:lnTo>
                  <a:pt x="2801" y="2591"/>
                </a:lnTo>
                <a:lnTo>
                  <a:pt x="2806" y="2571"/>
                </a:lnTo>
                <a:lnTo>
                  <a:pt x="2813" y="2554"/>
                </a:lnTo>
                <a:lnTo>
                  <a:pt x="2820" y="2538"/>
                </a:lnTo>
                <a:lnTo>
                  <a:pt x="2829" y="2525"/>
                </a:lnTo>
                <a:lnTo>
                  <a:pt x="2838" y="2511"/>
                </a:lnTo>
                <a:lnTo>
                  <a:pt x="2847" y="2498"/>
                </a:lnTo>
                <a:lnTo>
                  <a:pt x="2868" y="2475"/>
                </a:lnTo>
                <a:lnTo>
                  <a:pt x="2878" y="2463"/>
                </a:lnTo>
                <a:lnTo>
                  <a:pt x="2888" y="2450"/>
                </a:lnTo>
                <a:lnTo>
                  <a:pt x="2897" y="2436"/>
                </a:lnTo>
                <a:lnTo>
                  <a:pt x="2906" y="2421"/>
                </a:lnTo>
                <a:lnTo>
                  <a:pt x="2913" y="2404"/>
                </a:lnTo>
                <a:lnTo>
                  <a:pt x="2921" y="2386"/>
                </a:lnTo>
                <a:lnTo>
                  <a:pt x="2926" y="2367"/>
                </a:lnTo>
                <a:lnTo>
                  <a:pt x="2930" y="2349"/>
                </a:lnTo>
                <a:lnTo>
                  <a:pt x="2933" y="2331"/>
                </a:lnTo>
                <a:lnTo>
                  <a:pt x="2935" y="2312"/>
                </a:lnTo>
                <a:lnTo>
                  <a:pt x="2937" y="2272"/>
                </a:lnTo>
                <a:lnTo>
                  <a:pt x="2939" y="2233"/>
                </a:lnTo>
                <a:lnTo>
                  <a:pt x="2942" y="2194"/>
                </a:lnTo>
                <a:lnTo>
                  <a:pt x="2944" y="2175"/>
                </a:lnTo>
                <a:lnTo>
                  <a:pt x="2947" y="2155"/>
                </a:lnTo>
                <a:lnTo>
                  <a:pt x="2951" y="2137"/>
                </a:lnTo>
                <a:lnTo>
                  <a:pt x="2956" y="2119"/>
                </a:lnTo>
                <a:lnTo>
                  <a:pt x="2963" y="2102"/>
                </a:lnTo>
                <a:lnTo>
                  <a:pt x="2971" y="2085"/>
                </a:lnTo>
                <a:lnTo>
                  <a:pt x="2977" y="2074"/>
                </a:lnTo>
                <a:lnTo>
                  <a:pt x="2984" y="2065"/>
                </a:lnTo>
                <a:lnTo>
                  <a:pt x="2993" y="2057"/>
                </a:lnTo>
                <a:lnTo>
                  <a:pt x="3002" y="2050"/>
                </a:lnTo>
                <a:lnTo>
                  <a:pt x="3011" y="2043"/>
                </a:lnTo>
                <a:lnTo>
                  <a:pt x="3021" y="2038"/>
                </a:lnTo>
                <a:lnTo>
                  <a:pt x="3040" y="2027"/>
                </a:lnTo>
                <a:lnTo>
                  <a:pt x="3061" y="2015"/>
                </a:lnTo>
                <a:lnTo>
                  <a:pt x="3081" y="2004"/>
                </a:lnTo>
                <a:lnTo>
                  <a:pt x="3090" y="1998"/>
                </a:lnTo>
                <a:lnTo>
                  <a:pt x="3098" y="1991"/>
                </a:lnTo>
                <a:lnTo>
                  <a:pt x="3106" y="1983"/>
                </a:lnTo>
                <a:lnTo>
                  <a:pt x="3113" y="1974"/>
                </a:lnTo>
                <a:lnTo>
                  <a:pt x="3119" y="1965"/>
                </a:lnTo>
                <a:lnTo>
                  <a:pt x="3125" y="1955"/>
                </a:lnTo>
                <a:lnTo>
                  <a:pt x="3137" y="1933"/>
                </a:lnTo>
                <a:lnTo>
                  <a:pt x="3147" y="1910"/>
                </a:lnTo>
                <a:lnTo>
                  <a:pt x="3155" y="1886"/>
                </a:lnTo>
                <a:lnTo>
                  <a:pt x="3163" y="1860"/>
                </a:lnTo>
                <a:lnTo>
                  <a:pt x="3169" y="1836"/>
                </a:lnTo>
                <a:lnTo>
                  <a:pt x="3175" y="1812"/>
                </a:lnTo>
                <a:lnTo>
                  <a:pt x="3179" y="1789"/>
                </a:lnTo>
                <a:lnTo>
                  <a:pt x="3186" y="1749"/>
                </a:lnTo>
                <a:lnTo>
                  <a:pt x="3192" y="1705"/>
                </a:lnTo>
                <a:lnTo>
                  <a:pt x="3196" y="1659"/>
                </a:lnTo>
                <a:lnTo>
                  <a:pt x="3197" y="1637"/>
                </a:lnTo>
                <a:lnTo>
                  <a:pt x="3198" y="1614"/>
                </a:lnTo>
                <a:lnTo>
                  <a:pt x="3197" y="1590"/>
                </a:lnTo>
                <a:lnTo>
                  <a:pt x="3196" y="1568"/>
                </a:lnTo>
                <a:lnTo>
                  <a:pt x="3194" y="1545"/>
                </a:lnTo>
                <a:lnTo>
                  <a:pt x="3191" y="1522"/>
                </a:lnTo>
                <a:lnTo>
                  <a:pt x="3186" y="1501"/>
                </a:lnTo>
                <a:lnTo>
                  <a:pt x="3181" y="1480"/>
                </a:lnTo>
                <a:lnTo>
                  <a:pt x="3174" y="1459"/>
                </a:lnTo>
                <a:lnTo>
                  <a:pt x="3165" y="1439"/>
                </a:lnTo>
                <a:lnTo>
                  <a:pt x="3155" y="1419"/>
                </a:lnTo>
                <a:lnTo>
                  <a:pt x="3146" y="1403"/>
                </a:lnTo>
                <a:lnTo>
                  <a:pt x="3138" y="1389"/>
                </a:lnTo>
                <a:lnTo>
                  <a:pt x="3131" y="1375"/>
                </a:lnTo>
                <a:lnTo>
                  <a:pt x="3124" y="1361"/>
                </a:lnTo>
                <a:lnTo>
                  <a:pt x="3119" y="1345"/>
                </a:lnTo>
                <a:lnTo>
                  <a:pt x="3114" y="1326"/>
                </a:lnTo>
                <a:lnTo>
                  <a:pt x="3111" y="1302"/>
                </a:lnTo>
                <a:lnTo>
                  <a:pt x="3110" y="1283"/>
                </a:lnTo>
                <a:lnTo>
                  <a:pt x="3109" y="1261"/>
                </a:lnTo>
                <a:lnTo>
                  <a:pt x="3110" y="1234"/>
                </a:lnTo>
                <a:lnTo>
                  <a:pt x="3111" y="1206"/>
                </a:lnTo>
                <a:lnTo>
                  <a:pt x="3115" y="1143"/>
                </a:lnTo>
                <a:lnTo>
                  <a:pt x="3120" y="1075"/>
                </a:lnTo>
                <a:lnTo>
                  <a:pt x="3133" y="949"/>
                </a:lnTo>
                <a:lnTo>
                  <a:pt x="3137" y="901"/>
                </a:lnTo>
                <a:lnTo>
                  <a:pt x="3139" y="868"/>
                </a:lnTo>
                <a:lnTo>
                  <a:pt x="3140" y="809"/>
                </a:lnTo>
                <a:lnTo>
                  <a:pt x="3140" y="751"/>
                </a:lnTo>
                <a:lnTo>
                  <a:pt x="3138" y="694"/>
                </a:lnTo>
                <a:lnTo>
                  <a:pt x="3135" y="637"/>
                </a:lnTo>
                <a:lnTo>
                  <a:pt x="3130" y="580"/>
                </a:lnTo>
                <a:lnTo>
                  <a:pt x="3126" y="552"/>
                </a:lnTo>
                <a:lnTo>
                  <a:pt x="3122" y="523"/>
                </a:lnTo>
                <a:lnTo>
                  <a:pt x="3117" y="495"/>
                </a:lnTo>
                <a:lnTo>
                  <a:pt x="3112" y="465"/>
                </a:lnTo>
                <a:lnTo>
                  <a:pt x="3106" y="437"/>
                </a:lnTo>
                <a:lnTo>
                  <a:pt x="3099" y="408"/>
                </a:lnTo>
                <a:lnTo>
                  <a:pt x="3091" y="385"/>
                </a:lnTo>
                <a:lnTo>
                  <a:pt x="3081" y="361"/>
                </a:lnTo>
                <a:lnTo>
                  <a:pt x="3067" y="333"/>
                </a:lnTo>
                <a:lnTo>
                  <a:pt x="3058" y="317"/>
                </a:lnTo>
                <a:lnTo>
                  <a:pt x="3049" y="301"/>
                </a:lnTo>
                <a:lnTo>
                  <a:pt x="3039" y="286"/>
                </a:lnTo>
                <a:lnTo>
                  <a:pt x="3029" y="272"/>
                </a:lnTo>
                <a:lnTo>
                  <a:pt x="3017" y="258"/>
                </a:lnTo>
                <a:lnTo>
                  <a:pt x="3005" y="244"/>
                </a:lnTo>
                <a:lnTo>
                  <a:pt x="2993" y="234"/>
                </a:lnTo>
                <a:lnTo>
                  <a:pt x="2979" y="225"/>
                </a:lnTo>
                <a:lnTo>
                  <a:pt x="2832" y="200"/>
                </a:lnTo>
                <a:lnTo>
                  <a:pt x="2742" y="116"/>
                </a:lnTo>
                <a:lnTo>
                  <a:pt x="2707" y="95"/>
                </a:lnTo>
                <a:lnTo>
                  <a:pt x="2673" y="78"/>
                </a:lnTo>
                <a:lnTo>
                  <a:pt x="2638" y="62"/>
                </a:lnTo>
                <a:lnTo>
                  <a:pt x="2604" y="48"/>
                </a:lnTo>
                <a:lnTo>
                  <a:pt x="2568" y="36"/>
                </a:lnTo>
                <a:lnTo>
                  <a:pt x="2534" y="26"/>
                </a:lnTo>
                <a:lnTo>
                  <a:pt x="2500" y="18"/>
                </a:lnTo>
                <a:lnTo>
                  <a:pt x="2466" y="11"/>
                </a:lnTo>
                <a:lnTo>
                  <a:pt x="2432" y="6"/>
                </a:lnTo>
                <a:lnTo>
                  <a:pt x="2397" y="3"/>
                </a:lnTo>
                <a:lnTo>
                  <a:pt x="2364" y="1"/>
                </a:lnTo>
                <a:lnTo>
                  <a:pt x="2330" y="0"/>
                </a:lnTo>
                <a:lnTo>
                  <a:pt x="2297" y="0"/>
                </a:lnTo>
                <a:lnTo>
                  <a:pt x="2264" y="2"/>
                </a:lnTo>
                <a:lnTo>
                  <a:pt x="2232" y="4"/>
                </a:lnTo>
                <a:lnTo>
                  <a:pt x="2199" y="8"/>
                </a:lnTo>
                <a:lnTo>
                  <a:pt x="2168" y="13"/>
                </a:lnTo>
                <a:lnTo>
                  <a:pt x="2136" y="18"/>
                </a:lnTo>
                <a:lnTo>
                  <a:pt x="2106" y="24"/>
                </a:lnTo>
                <a:lnTo>
                  <a:pt x="2076" y="31"/>
                </a:lnTo>
                <a:lnTo>
                  <a:pt x="2047" y="38"/>
                </a:lnTo>
                <a:lnTo>
                  <a:pt x="2018" y="47"/>
                </a:lnTo>
                <a:lnTo>
                  <a:pt x="1963" y="63"/>
                </a:lnTo>
                <a:lnTo>
                  <a:pt x="1910" y="81"/>
                </a:lnTo>
                <a:lnTo>
                  <a:pt x="1861" y="98"/>
                </a:lnTo>
                <a:lnTo>
                  <a:pt x="1816" y="117"/>
                </a:lnTo>
                <a:lnTo>
                  <a:pt x="1774" y="133"/>
                </a:lnTo>
                <a:lnTo>
                  <a:pt x="1747" y="143"/>
                </a:lnTo>
                <a:lnTo>
                  <a:pt x="1719" y="155"/>
                </a:lnTo>
                <a:lnTo>
                  <a:pt x="1692" y="169"/>
                </a:lnTo>
                <a:lnTo>
                  <a:pt x="1667" y="186"/>
                </a:lnTo>
                <a:lnTo>
                  <a:pt x="1641" y="203"/>
                </a:lnTo>
                <a:lnTo>
                  <a:pt x="1618" y="222"/>
                </a:lnTo>
                <a:lnTo>
                  <a:pt x="1595" y="243"/>
                </a:lnTo>
                <a:lnTo>
                  <a:pt x="1572" y="267"/>
                </a:lnTo>
                <a:lnTo>
                  <a:pt x="1550" y="291"/>
                </a:lnTo>
                <a:lnTo>
                  <a:pt x="1530" y="318"/>
                </a:lnTo>
                <a:lnTo>
                  <a:pt x="1510" y="346"/>
                </a:lnTo>
                <a:lnTo>
                  <a:pt x="1492" y="376"/>
                </a:lnTo>
                <a:lnTo>
                  <a:pt x="1475" y="408"/>
                </a:lnTo>
                <a:lnTo>
                  <a:pt x="1460" y="441"/>
                </a:lnTo>
                <a:lnTo>
                  <a:pt x="1444" y="476"/>
                </a:lnTo>
                <a:lnTo>
                  <a:pt x="1431" y="512"/>
                </a:lnTo>
                <a:lnTo>
                  <a:pt x="1419" y="550"/>
                </a:lnTo>
                <a:lnTo>
                  <a:pt x="1408" y="589"/>
                </a:lnTo>
                <a:lnTo>
                  <a:pt x="1398" y="631"/>
                </a:lnTo>
                <a:lnTo>
                  <a:pt x="1390" y="673"/>
                </a:lnTo>
                <a:lnTo>
                  <a:pt x="1383" y="717"/>
                </a:lnTo>
                <a:lnTo>
                  <a:pt x="1377" y="763"/>
                </a:lnTo>
                <a:lnTo>
                  <a:pt x="1373" y="809"/>
                </a:lnTo>
                <a:lnTo>
                  <a:pt x="1371" y="857"/>
                </a:lnTo>
                <a:lnTo>
                  <a:pt x="1371" y="907"/>
                </a:lnTo>
                <a:lnTo>
                  <a:pt x="1372" y="958"/>
                </a:lnTo>
                <a:lnTo>
                  <a:pt x="1374" y="1010"/>
                </a:lnTo>
                <a:lnTo>
                  <a:pt x="1378" y="1064"/>
                </a:lnTo>
                <a:lnTo>
                  <a:pt x="1385" y="1119"/>
                </a:lnTo>
                <a:lnTo>
                  <a:pt x="1393" y="1176"/>
                </a:lnTo>
                <a:lnTo>
                  <a:pt x="1403" y="1232"/>
                </a:lnTo>
                <a:lnTo>
                  <a:pt x="1414" y="1291"/>
                </a:lnTo>
                <a:lnTo>
                  <a:pt x="1417" y="1311"/>
                </a:lnTo>
                <a:lnTo>
                  <a:pt x="1418" y="1330"/>
                </a:lnTo>
                <a:lnTo>
                  <a:pt x="1417" y="1346"/>
                </a:lnTo>
                <a:lnTo>
                  <a:pt x="1415" y="1362"/>
                </a:lnTo>
                <a:lnTo>
                  <a:pt x="1411" y="1377"/>
                </a:lnTo>
                <a:lnTo>
                  <a:pt x="1406" y="1392"/>
                </a:lnTo>
                <a:lnTo>
                  <a:pt x="1400" y="1405"/>
                </a:lnTo>
                <a:lnTo>
                  <a:pt x="1394" y="1418"/>
                </a:lnTo>
                <a:lnTo>
                  <a:pt x="1382" y="1441"/>
                </a:lnTo>
                <a:lnTo>
                  <a:pt x="1369" y="1464"/>
                </a:lnTo>
                <a:lnTo>
                  <a:pt x="1365" y="1474"/>
                </a:lnTo>
                <a:lnTo>
                  <a:pt x="1362" y="1485"/>
                </a:lnTo>
                <a:lnTo>
                  <a:pt x="1360" y="1496"/>
                </a:lnTo>
                <a:lnTo>
                  <a:pt x="1360" y="1507"/>
                </a:lnTo>
                <a:lnTo>
                  <a:pt x="1364" y="1563"/>
                </a:lnTo>
                <a:lnTo>
                  <a:pt x="1369" y="1631"/>
                </a:lnTo>
                <a:lnTo>
                  <a:pt x="1372" y="1668"/>
                </a:lnTo>
                <a:lnTo>
                  <a:pt x="1376" y="1706"/>
                </a:lnTo>
                <a:lnTo>
                  <a:pt x="1382" y="1746"/>
                </a:lnTo>
                <a:lnTo>
                  <a:pt x="1387" y="1784"/>
                </a:lnTo>
                <a:lnTo>
                  <a:pt x="1395" y="1823"/>
                </a:lnTo>
                <a:lnTo>
                  <a:pt x="1403" y="1859"/>
                </a:lnTo>
                <a:lnTo>
                  <a:pt x="1413" y="1895"/>
                </a:lnTo>
                <a:lnTo>
                  <a:pt x="1419" y="1911"/>
                </a:lnTo>
                <a:lnTo>
                  <a:pt x="1425" y="1927"/>
                </a:lnTo>
                <a:lnTo>
                  <a:pt x="1432" y="1942"/>
                </a:lnTo>
                <a:lnTo>
                  <a:pt x="1439" y="1957"/>
                </a:lnTo>
                <a:lnTo>
                  <a:pt x="1447" y="1971"/>
                </a:lnTo>
                <a:lnTo>
                  <a:pt x="1456" y="1983"/>
                </a:lnTo>
                <a:lnTo>
                  <a:pt x="1465" y="1994"/>
                </a:lnTo>
                <a:lnTo>
                  <a:pt x="1475" y="2005"/>
                </a:lnTo>
                <a:lnTo>
                  <a:pt x="1485" y="2014"/>
                </a:lnTo>
                <a:lnTo>
                  <a:pt x="1496" y="2022"/>
                </a:lnTo>
                <a:lnTo>
                  <a:pt x="1504" y="2026"/>
                </a:lnTo>
                <a:lnTo>
                  <a:pt x="1516" y="2030"/>
                </a:lnTo>
                <a:lnTo>
                  <a:pt x="1550" y="2038"/>
                </a:lnTo>
                <a:lnTo>
                  <a:pt x="1580" y="2045"/>
                </a:lnTo>
                <a:lnTo>
                  <a:pt x="1591" y="2046"/>
                </a:lnTo>
                <a:lnTo>
                  <a:pt x="1593" y="2046"/>
                </a:lnTo>
                <a:lnTo>
                  <a:pt x="1594" y="2045"/>
                </a:lnTo>
                <a:lnTo>
                  <a:pt x="1629" y="2421"/>
                </a:lnTo>
                <a:lnTo>
                  <a:pt x="1635" y="2436"/>
                </a:lnTo>
                <a:lnTo>
                  <a:pt x="1642" y="2450"/>
                </a:lnTo>
                <a:lnTo>
                  <a:pt x="1650" y="2462"/>
                </a:lnTo>
                <a:lnTo>
                  <a:pt x="1658" y="2473"/>
                </a:lnTo>
                <a:lnTo>
                  <a:pt x="1677" y="2493"/>
                </a:lnTo>
                <a:lnTo>
                  <a:pt x="1695" y="2514"/>
                </a:lnTo>
                <a:lnTo>
                  <a:pt x="1704" y="2524"/>
                </a:lnTo>
                <a:lnTo>
                  <a:pt x="1713" y="2536"/>
                </a:lnTo>
                <a:lnTo>
                  <a:pt x="1721" y="2548"/>
                </a:lnTo>
                <a:lnTo>
                  <a:pt x="1730" y="2561"/>
                </a:lnTo>
                <a:lnTo>
                  <a:pt x="1738" y="2575"/>
                </a:lnTo>
                <a:lnTo>
                  <a:pt x="1744" y="2593"/>
                </a:lnTo>
                <a:lnTo>
                  <a:pt x="1750" y="2611"/>
                </a:lnTo>
                <a:lnTo>
                  <a:pt x="1754" y="2631"/>
                </a:lnTo>
                <a:lnTo>
                  <a:pt x="1661" y="2655"/>
                </a:lnTo>
                <a:lnTo>
                  <a:pt x="1623" y="2735"/>
                </a:lnTo>
                <a:lnTo>
                  <a:pt x="1601" y="2781"/>
                </a:lnTo>
                <a:lnTo>
                  <a:pt x="1575" y="2829"/>
                </a:lnTo>
                <a:lnTo>
                  <a:pt x="1563" y="2852"/>
                </a:lnTo>
                <a:lnTo>
                  <a:pt x="1549" y="2875"/>
                </a:lnTo>
                <a:lnTo>
                  <a:pt x="1536" y="2896"/>
                </a:lnTo>
                <a:lnTo>
                  <a:pt x="1522" y="2916"/>
                </a:lnTo>
                <a:lnTo>
                  <a:pt x="1507" y="2934"/>
                </a:lnTo>
                <a:lnTo>
                  <a:pt x="1493" y="2952"/>
                </a:lnTo>
                <a:lnTo>
                  <a:pt x="1478" y="2966"/>
                </a:lnTo>
                <a:lnTo>
                  <a:pt x="1464" y="2977"/>
                </a:lnTo>
                <a:lnTo>
                  <a:pt x="1266" y="3031"/>
                </a:lnTo>
                <a:lnTo>
                  <a:pt x="1089" y="3105"/>
                </a:lnTo>
                <a:lnTo>
                  <a:pt x="908" y="3182"/>
                </a:lnTo>
                <a:lnTo>
                  <a:pt x="726" y="3260"/>
                </a:lnTo>
                <a:lnTo>
                  <a:pt x="549" y="3336"/>
                </a:lnTo>
                <a:lnTo>
                  <a:pt x="509" y="3352"/>
                </a:lnTo>
                <a:lnTo>
                  <a:pt x="469" y="3367"/>
                </a:lnTo>
                <a:lnTo>
                  <a:pt x="386" y="3396"/>
                </a:lnTo>
                <a:lnTo>
                  <a:pt x="346" y="3410"/>
                </a:lnTo>
                <a:lnTo>
                  <a:pt x="306" y="3424"/>
                </a:lnTo>
                <a:lnTo>
                  <a:pt x="267" y="3440"/>
                </a:lnTo>
                <a:lnTo>
                  <a:pt x="229" y="3457"/>
                </a:lnTo>
                <a:lnTo>
                  <a:pt x="194" y="3475"/>
                </a:lnTo>
                <a:lnTo>
                  <a:pt x="175" y="3485"/>
                </a:lnTo>
                <a:lnTo>
                  <a:pt x="159" y="3495"/>
                </a:lnTo>
                <a:lnTo>
                  <a:pt x="143" y="3507"/>
                </a:lnTo>
                <a:lnTo>
                  <a:pt x="127" y="3518"/>
                </a:lnTo>
                <a:lnTo>
                  <a:pt x="111" y="3530"/>
                </a:lnTo>
                <a:lnTo>
                  <a:pt x="97" y="3543"/>
                </a:lnTo>
                <a:lnTo>
                  <a:pt x="83" y="3556"/>
                </a:lnTo>
                <a:lnTo>
                  <a:pt x="71" y="3571"/>
                </a:lnTo>
                <a:lnTo>
                  <a:pt x="59" y="3586"/>
                </a:lnTo>
                <a:lnTo>
                  <a:pt x="46" y="3602"/>
                </a:lnTo>
                <a:lnTo>
                  <a:pt x="36" y="3619"/>
                </a:lnTo>
                <a:lnTo>
                  <a:pt x="27" y="3637"/>
                </a:lnTo>
                <a:lnTo>
                  <a:pt x="18" y="3657"/>
                </a:lnTo>
                <a:lnTo>
                  <a:pt x="11" y="3677"/>
                </a:lnTo>
                <a:lnTo>
                  <a:pt x="10" y="3742"/>
                </a:lnTo>
                <a:lnTo>
                  <a:pt x="9" y="3821"/>
                </a:lnTo>
                <a:lnTo>
                  <a:pt x="4" y="4009"/>
                </a:lnTo>
                <a:lnTo>
                  <a:pt x="1" y="4204"/>
                </a:lnTo>
                <a:lnTo>
                  <a:pt x="0" y="4296"/>
                </a:lnTo>
                <a:lnTo>
                  <a:pt x="1" y="4376"/>
                </a:lnTo>
                <a:lnTo>
                  <a:pt x="4581" y="4376"/>
                </a:lnTo>
                <a:lnTo>
                  <a:pt x="4581" y="4296"/>
                </a:lnTo>
                <a:lnTo>
                  <a:pt x="4581" y="4204"/>
                </a:lnTo>
                <a:lnTo>
                  <a:pt x="4577" y="4009"/>
                </a:lnTo>
                <a:lnTo>
                  <a:pt x="4573" y="3821"/>
                </a:lnTo>
                <a:lnTo>
                  <a:pt x="4571" y="3742"/>
                </a:lnTo>
                <a:lnTo>
                  <a:pt x="4571" y="3677"/>
                </a:lnTo>
                <a:lnTo>
                  <a:pt x="4563" y="3657"/>
                </a:lnTo>
                <a:lnTo>
                  <a:pt x="4555" y="3637"/>
                </a:lnTo>
                <a:lnTo>
                  <a:pt x="4545" y="3619"/>
                </a:lnTo>
                <a:lnTo>
                  <a:pt x="4535" y="3602"/>
                </a:lnTo>
                <a:lnTo>
                  <a:pt x="4523" y="3586"/>
                </a:lnTo>
                <a:lnTo>
                  <a:pt x="4511" y="3571"/>
                </a:lnTo>
                <a:lnTo>
                  <a:pt x="4498" y="3556"/>
                </a:lnTo>
                <a:lnTo>
                  <a:pt x="4484" y="3543"/>
                </a:lnTo>
                <a:lnTo>
                  <a:pt x="4470" y="3530"/>
                </a:lnTo>
                <a:lnTo>
                  <a:pt x="4454" y="3518"/>
                </a:lnTo>
                <a:lnTo>
                  <a:pt x="4439" y="3507"/>
                </a:lnTo>
                <a:lnTo>
                  <a:pt x="4423" y="3495"/>
                </a:lnTo>
                <a:lnTo>
                  <a:pt x="4406" y="3485"/>
                </a:lnTo>
                <a:lnTo>
                  <a:pt x="4388" y="3475"/>
                </a:lnTo>
                <a:lnTo>
                  <a:pt x="4352" y="3457"/>
                </a:lnTo>
                <a:lnTo>
                  <a:pt x="4314" y="3440"/>
                </a:lnTo>
                <a:lnTo>
                  <a:pt x="4275" y="3424"/>
                </a:lnTo>
                <a:lnTo>
                  <a:pt x="4235" y="3410"/>
                </a:lnTo>
                <a:lnTo>
                  <a:pt x="4195" y="3396"/>
                </a:lnTo>
                <a:lnTo>
                  <a:pt x="4113" y="3367"/>
                </a:lnTo>
                <a:lnTo>
                  <a:pt x="4073" y="3352"/>
                </a:lnTo>
                <a:lnTo>
                  <a:pt x="4032" y="3336"/>
                </a:lnTo>
                <a:close/>
                <a:moveTo>
                  <a:pt x="5329" y="3316"/>
                </a:moveTo>
                <a:lnTo>
                  <a:pt x="5329" y="3316"/>
                </a:lnTo>
                <a:lnTo>
                  <a:pt x="5202" y="3262"/>
                </a:lnTo>
                <a:lnTo>
                  <a:pt x="5073" y="3206"/>
                </a:lnTo>
                <a:lnTo>
                  <a:pt x="4943" y="3151"/>
                </a:lnTo>
                <a:lnTo>
                  <a:pt x="4818" y="3098"/>
                </a:lnTo>
                <a:lnTo>
                  <a:pt x="4677" y="3060"/>
                </a:lnTo>
                <a:lnTo>
                  <a:pt x="4666" y="3052"/>
                </a:lnTo>
                <a:lnTo>
                  <a:pt x="4656" y="3042"/>
                </a:lnTo>
                <a:lnTo>
                  <a:pt x="4645" y="3030"/>
                </a:lnTo>
                <a:lnTo>
                  <a:pt x="4635" y="3017"/>
                </a:lnTo>
                <a:lnTo>
                  <a:pt x="4625" y="3002"/>
                </a:lnTo>
                <a:lnTo>
                  <a:pt x="4616" y="2987"/>
                </a:lnTo>
                <a:lnTo>
                  <a:pt x="4596" y="2955"/>
                </a:lnTo>
                <a:lnTo>
                  <a:pt x="4579" y="2920"/>
                </a:lnTo>
                <a:lnTo>
                  <a:pt x="4563" y="2887"/>
                </a:lnTo>
                <a:lnTo>
                  <a:pt x="4536" y="2830"/>
                </a:lnTo>
                <a:lnTo>
                  <a:pt x="4446" y="2817"/>
                </a:lnTo>
                <a:lnTo>
                  <a:pt x="4448" y="2800"/>
                </a:lnTo>
                <a:lnTo>
                  <a:pt x="4450" y="2784"/>
                </a:lnTo>
                <a:lnTo>
                  <a:pt x="4454" y="2770"/>
                </a:lnTo>
                <a:lnTo>
                  <a:pt x="4459" y="2758"/>
                </a:lnTo>
                <a:lnTo>
                  <a:pt x="4465" y="2747"/>
                </a:lnTo>
                <a:lnTo>
                  <a:pt x="4471" y="2737"/>
                </a:lnTo>
                <a:lnTo>
                  <a:pt x="4477" y="2728"/>
                </a:lnTo>
                <a:lnTo>
                  <a:pt x="4484" y="2718"/>
                </a:lnTo>
                <a:lnTo>
                  <a:pt x="4498" y="2702"/>
                </a:lnTo>
                <a:lnTo>
                  <a:pt x="4512" y="2684"/>
                </a:lnTo>
                <a:lnTo>
                  <a:pt x="4519" y="2674"/>
                </a:lnTo>
                <a:lnTo>
                  <a:pt x="4525" y="2664"/>
                </a:lnTo>
                <a:lnTo>
                  <a:pt x="4532" y="2651"/>
                </a:lnTo>
                <a:lnTo>
                  <a:pt x="4536" y="2638"/>
                </a:lnTo>
                <a:lnTo>
                  <a:pt x="4540" y="2625"/>
                </a:lnTo>
                <a:lnTo>
                  <a:pt x="4543" y="2612"/>
                </a:lnTo>
                <a:lnTo>
                  <a:pt x="4545" y="2599"/>
                </a:lnTo>
                <a:lnTo>
                  <a:pt x="4546" y="2586"/>
                </a:lnTo>
                <a:lnTo>
                  <a:pt x="4548" y="2557"/>
                </a:lnTo>
                <a:lnTo>
                  <a:pt x="4549" y="2530"/>
                </a:lnTo>
                <a:lnTo>
                  <a:pt x="4551" y="2501"/>
                </a:lnTo>
                <a:lnTo>
                  <a:pt x="4553" y="2488"/>
                </a:lnTo>
                <a:lnTo>
                  <a:pt x="4555" y="2474"/>
                </a:lnTo>
                <a:lnTo>
                  <a:pt x="4558" y="2461"/>
                </a:lnTo>
                <a:lnTo>
                  <a:pt x="4562" y="2449"/>
                </a:lnTo>
                <a:lnTo>
                  <a:pt x="4566" y="2436"/>
                </a:lnTo>
                <a:lnTo>
                  <a:pt x="4572" y="2424"/>
                </a:lnTo>
                <a:lnTo>
                  <a:pt x="4576" y="2417"/>
                </a:lnTo>
                <a:lnTo>
                  <a:pt x="4581" y="2410"/>
                </a:lnTo>
                <a:lnTo>
                  <a:pt x="4587" y="2404"/>
                </a:lnTo>
                <a:lnTo>
                  <a:pt x="4593" y="2399"/>
                </a:lnTo>
                <a:lnTo>
                  <a:pt x="4608" y="2390"/>
                </a:lnTo>
                <a:lnTo>
                  <a:pt x="4622" y="2383"/>
                </a:lnTo>
                <a:lnTo>
                  <a:pt x="4636" y="2375"/>
                </a:lnTo>
                <a:lnTo>
                  <a:pt x="4650" y="2366"/>
                </a:lnTo>
                <a:lnTo>
                  <a:pt x="4656" y="2362"/>
                </a:lnTo>
                <a:lnTo>
                  <a:pt x="4662" y="2357"/>
                </a:lnTo>
                <a:lnTo>
                  <a:pt x="4668" y="2351"/>
                </a:lnTo>
                <a:lnTo>
                  <a:pt x="4674" y="2345"/>
                </a:lnTo>
                <a:lnTo>
                  <a:pt x="4682" y="2331"/>
                </a:lnTo>
                <a:lnTo>
                  <a:pt x="4690" y="2316"/>
                </a:lnTo>
                <a:lnTo>
                  <a:pt x="4697" y="2299"/>
                </a:lnTo>
                <a:lnTo>
                  <a:pt x="4703" y="2281"/>
                </a:lnTo>
                <a:lnTo>
                  <a:pt x="4709" y="2264"/>
                </a:lnTo>
                <a:lnTo>
                  <a:pt x="4713" y="2246"/>
                </a:lnTo>
                <a:lnTo>
                  <a:pt x="4720" y="2213"/>
                </a:lnTo>
                <a:lnTo>
                  <a:pt x="4725" y="2184"/>
                </a:lnTo>
                <a:lnTo>
                  <a:pt x="4729" y="2153"/>
                </a:lnTo>
                <a:lnTo>
                  <a:pt x="4732" y="2121"/>
                </a:lnTo>
                <a:lnTo>
                  <a:pt x="4733" y="2088"/>
                </a:lnTo>
                <a:lnTo>
                  <a:pt x="4733" y="2071"/>
                </a:lnTo>
                <a:lnTo>
                  <a:pt x="4732" y="2055"/>
                </a:lnTo>
                <a:lnTo>
                  <a:pt x="4731" y="2039"/>
                </a:lnTo>
                <a:lnTo>
                  <a:pt x="4728" y="2024"/>
                </a:lnTo>
                <a:lnTo>
                  <a:pt x="4725" y="2007"/>
                </a:lnTo>
                <a:lnTo>
                  <a:pt x="4721" y="1992"/>
                </a:lnTo>
                <a:lnTo>
                  <a:pt x="4716" y="1978"/>
                </a:lnTo>
                <a:lnTo>
                  <a:pt x="4710" y="1964"/>
                </a:lnTo>
                <a:lnTo>
                  <a:pt x="4703" y="1950"/>
                </a:lnTo>
                <a:lnTo>
                  <a:pt x="4697" y="1937"/>
                </a:lnTo>
                <a:lnTo>
                  <a:pt x="4686" y="1918"/>
                </a:lnTo>
                <a:lnTo>
                  <a:pt x="4682" y="1908"/>
                </a:lnTo>
                <a:lnTo>
                  <a:pt x="4678" y="1897"/>
                </a:lnTo>
                <a:lnTo>
                  <a:pt x="4675" y="1883"/>
                </a:lnTo>
                <a:lnTo>
                  <a:pt x="4672" y="1865"/>
                </a:lnTo>
                <a:lnTo>
                  <a:pt x="4671" y="1852"/>
                </a:lnTo>
                <a:lnTo>
                  <a:pt x="4671" y="1836"/>
                </a:lnTo>
                <a:lnTo>
                  <a:pt x="4672" y="1797"/>
                </a:lnTo>
                <a:lnTo>
                  <a:pt x="4675" y="1752"/>
                </a:lnTo>
                <a:lnTo>
                  <a:pt x="4679" y="1704"/>
                </a:lnTo>
                <a:lnTo>
                  <a:pt x="4687" y="1615"/>
                </a:lnTo>
                <a:lnTo>
                  <a:pt x="4690" y="1580"/>
                </a:lnTo>
                <a:lnTo>
                  <a:pt x="4691" y="1557"/>
                </a:lnTo>
                <a:lnTo>
                  <a:pt x="4692" y="1514"/>
                </a:lnTo>
                <a:lnTo>
                  <a:pt x="4692" y="1473"/>
                </a:lnTo>
                <a:lnTo>
                  <a:pt x="4691" y="1432"/>
                </a:lnTo>
                <a:lnTo>
                  <a:pt x="4689" y="1392"/>
                </a:lnTo>
                <a:lnTo>
                  <a:pt x="4685" y="1351"/>
                </a:lnTo>
                <a:lnTo>
                  <a:pt x="4680" y="1310"/>
                </a:lnTo>
                <a:lnTo>
                  <a:pt x="4673" y="1270"/>
                </a:lnTo>
                <a:lnTo>
                  <a:pt x="4663" y="1228"/>
                </a:lnTo>
                <a:lnTo>
                  <a:pt x="4657" y="1212"/>
                </a:lnTo>
                <a:lnTo>
                  <a:pt x="4650" y="1195"/>
                </a:lnTo>
                <a:lnTo>
                  <a:pt x="4640" y="1175"/>
                </a:lnTo>
                <a:lnTo>
                  <a:pt x="4628" y="1152"/>
                </a:lnTo>
                <a:lnTo>
                  <a:pt x="4621" y="1142"/>
                </a:lnTo>
                <a:lnTo>
                  <a:pt x="4613" y="1131"/>
                </a:lnTo>
                <a:lnTo>
                  <a:pt x="4605" y="1121"/>
                </a:lnTo>
                <a:lnTo>
                  <a:pt x="4596" y="1112"/>
                </a:lnTo>
                <a:lnTo>
                  <a:pt x="4587" y="1105"/>
                </a:lnTo>
                <a:lnTo>
                  <a:pt x="4577" y="1097"/>
                </a:lnTo>
                <a:lnTo>
                  <a:pt x="4473" y="1080"/>
                </a:lnTo>
                <a:lnTo>
                  <a:pt x="4408" y="1020"/>
                </a:lnTo>
                <a:lnTo>
                  <a:pt x="4383" y="1006"/>
                </a:lnTo>
                <a:lnTo>
                  <a:pt x="4359" y="993"/>
                </a:lnTo>
                <a:lnTo>
                  <a:pt x="4335" y="982"/>
                </a:lnTo>
                <a:lnTo>
                  <a:pt x="4310" y="972"/>
                </a:lnTo>
                <a:lnTo>
                  <a:pt x="4285" y="964"/>
                </a:lnTo>
                <a:lnTo>
                  <a:pt x="4261" y="956"/>
                </a:lnTo>
                <a:lnTo>
                  <a:pt x="4236" y="950"/>
                </a:lnTo>
                <a:lnTo>
                  <a:pt x="4212" y="946"/>
                </a:lnTo>
                <a:lnTo>
                  <a:pt x="4188" y="942"/>
                </a:lnTo>
                <a:lnTo>
                  <a:pt x="4163" y="940"/>
                </a:lnTo>
                <a:lnTo>
                  <a:pt x="4139" y="938"/>
                </a:lnTo>
                <a:lnTo>
                  <a:pt x="4115" y="937"/>
                </a:lnTo>
                <a:lnTo>
                  <a:pt x="4091" y="938"/>
                </a:lnTo>
                <a:lnTo>
                  <a:pt x="4068" y="939"/>
                </a:lnTo>
                <a:lnTo>
                  <a:pt x="4045" y="941"/>
                </a:lnTo>
                <a:lnTo>
                  <a:pt x="4022" y="943"/>
                </a:lnTo>
                <a:lnTo>
                  <a:pt x="3999" y="946"/>
                </a:lnTo>
                <a:lnTo>
                  <a:pt x="3978" y="950"/>
                </a:lnTo>
                <a:lnTo>
                  <a:pt x="3934" y="959"/>
                </a:lnTo>
                <a:lnTo>
                  <a:pt x="3892" y="971"/>
                </a:lnTo>
                <a:lnTo>
                  <a:pt x="3853" y="983"/>
                </a:lnTo>
                <a:lnTo>
                  <a:pt x="3815" y="995"/>
                </a:lnTo>
                <a:lnTo>
                  <a:pt x="3781" y="1008"/>
                </a:lnTo>
                <a:lnTo>
                  <a:pt x="3719" y="1033"/>
                </a:lnTo>
                <a:lnTo>
                  <a:pt x="3699" y="1040"/>
                </a:lnTo>
                <a:lnTo>
                  <a:pt x="3679" y="1049"/>
                </a:lnTo>
                <a:lnTo>
                  <a:pt x="3661" y="1059"/>
                </a:lnTo>
                <a:lnTo>
                  <a:pt x="3642" y="1070"/>
                </a:lnTo>
                <a:lnTo>
                  <a:pt x="3625" y="1082"/>
                </a:lnTo>
                <a:lnTo>
                  <a:pt x="3607" y="1096"/>
                </a:lnTo>
                <a:lnTo>
                  <a:pt x="3590" y="1112"/>
                </a:lnTo>
                <a:lnTo>
                  <a:pt x="3575" y="1128"/>
                </a:lnTo>
                <a:lnTo>
                  <a:pt x="3560" y="1145"/>
                </a:lnTo>
                <a:lnTo>
                  <a:pt x="3544" y="1164"/>
                </a:lnTo>
                <a:lnTo>
                  <a:pt x="3531" y="1185"/>
                </a:lnTo>
                <a:lnTo>
                  <a:pt x="3518" y="1206"/>
                </a:lnTo>
                <a:lnTo>
                  <a:pt x="3506" y="1228"/>
                </a:lnTo>
                <a:lnTo>
                  <a:pt x="3495" y="1252"/>
                </a:lnTo>
                <a:lnTo>
                  <a:pt x="3484" y="1277"/>
                </a:lnTo>
                <a:lnTo>
                  <a:pt x="3474" y="1302"/>
                </a:lnTo>
                <a:lnTo>
                  <a:pt x="3465" y="1330"/>
                </a:lnTo>
                <a:lnTo>
                  <a:pt x="3457" y="1358"/>
                </a:lnTo>
                <a:lnTo>
                  <a:pt x="3451" y="1388"/>
                </a:lnTo>
                <a:lnTo>
                  <a:pt x="3445" y="1417"/>
                </a:lnTo>
                <a:lnTo>
                  <a:pt x="3440" y="1448"/>
                </a:lnTo>
                <a:lnTo>
                  <a:pt x="3436" y="1481"/>
                </a:lnTo>
                <a:lnTo>
                  <a:pt x="3434" y="1514"/>
                </a:lnTo>
                <a:lnTo>
                  <a:pt x="3432" y="1549"/>
                </a:lnTo>
                <a:lnTo>
                  <a:pt x="3432" y="1584"/>
                </a:lnTo>
                <a:lnTo>
                  <a:pt x="3432" y="1621"/>
                </a:lnTo>
                <a:lnTo>
                  <a:pt x="3434" y="1658"/>
                </a:lnTo>
                <a:lnTo>
                  <a:pt x="3437" y="1696"/>
                </a:lnTo>
                <a:lnTo>
                  <a:pt x="3442" y="1735"/>
                </a:lnTo>
                <a:lnTo>
                  <a:pt x="3447" y="1775"/>
                </a:lnTo>
                <a:lnTo>
                  <a:pt x="3454" y="1817"/>
                </a:lnTo>
                <a:lnTo>
                  <a:pt x="3462" y="1858"/>
                </a:lnTo>
                <a:lnTo>
                  <a:pt x="3464" y="1872"/>
                </a:lnTo>
                <a:lnTo>
                  <a:pt x="3465" y="1886"/>
                </a:lnTo>
                <a:lnTo>
                  <a:pt x="3464" y="1898"/>
                </a:lnTo>
                <a:lnTo>
                  <a:pt x="3462" y="1909"/>
                </a:lnTo>
                <a:lnTo>
                  <a:pt x="3460" y="1919"/>
                </a:lnTo>
                <a:lnTo>
                  <a:pt x="3456" y="1929"/>
                </a:lnTo>
                <a:lnTo>
                  <a:pt x="3448" y="1949"/>
                </a:lnTo>
                <a:lnTo>
                  <a:pt x="3439" y="1965"/>
                </a:lnTo>
                <a:lnTo>
                  <a:pt x="3431" y="1981"/>
                </a:lnTo>
                <a:lnTo>
                  <a:pt x="3428" y="1988"/>
                </a:lnTo>
                <a:lnTo>
                  <a:pt x="3425" y="1996"/>
                </a:lnTo>
                <a:lnTo>
                  <a:pt x="3424" y="2004"/>
                </a:lnTo>
                <a:lnTo>
                  <a:pt x="3424" y="2011"/>
                </a:lnTo>
                <a:lnTo>
                  <a:pt x="3431" y="2101"/>
                </a:lnTo>
                <a:lnTo>
                  <a:pt x="3435" y="2153"/>
                </a:lnTo>
                <a:lnTo>
                  <a:pt x="3439" y="2182"/>
                </a:lnTo>
                <a:lnTo>
                  <a:pt x="3443" y="2209"/>
                </a:lnTo>
                <a:lnTo>
                  <a:pt x="3448" y="2237"/>
                </a:lnTo>
                <a:lnTo>
                  <a:pt x="3454" y="2263"/>
                </a:lnTo>
                <a:lnTo>
                  <a:pt x="3461" y="2288"/>
                </a:lnTo>
                <a:lnTo>
                  <a:pt x="3470" y="2312"/>
                </a:lnTo>
                <a:lnTo>
                  <a:pt x="3475" y="2323"/>
                </a:lnTo>
                <a:lnTo>
                  <a:pt x="3481" y="2333"/>
                </a:lnTo>
                <a:lnTo>
                  <a:pt x="3486" y="2342"/>
                </a:lnTo>
                <a:lnTo>
                  <a:pt x="3492" y="2351"/>
                </a:lnTo>
                <a:lnTo>
                  <a:pt x="3499" y="2359"/>
                </a:lnTo>
                <a:lnTo>
                  <a:pt x="3506" y="2366"/>
                </a:lnTo>
                <a:lnTo>
                  <a:pt x="3513" y="2374"/>
                </a:lnTo>
                <a:lnTo>
                  <a:pt x="3521" y="2379"/>
                </a:lnTo>
                <a:lnTo>
                  <a:pt x="3526" y="2382"/>
                </a:lnTo>
                <a:lnTo>
                  <a:pt x="3535" y="2384"/>
                </a:lnTo>
                <a:lnTo>
                  <a:pt x="3559" y="2391"/>
                </a:lnTo>
                <a:lnTo>
                  <a:pt x="3581" y="2395"/>
                </a:lnTo>
                <a:lnTo>
                  <a:pt x="3588" y="2396"/>
                </a:lnTo>
                <a:lnTo>
                  <a:pt x="3589" y="2396"/>
                </a:lnTo>
                <a:lnTo>
                  <a:pt x="3590" y="2395"/>
                </a:lnTo>
                <a:lnTo>
                  <a:pt x="3615" y="2664"/>
                </a:lnTo>
                <a:lnTo>
                  <a:pt x="3621" y="2674"/>
                </a:lnTo>
                <a:lnTo>
                  <a:pt x="3625" y="2684"/>
                </a:lnTo>
                <a:lnTo>
                  <a:pt x="3631" y="2692"/>
                </a:lnTo>
                <a:lnTo>
                  <a:pt x="3637" y="2700"/>
                </a:lnTo>
                <a:lnTo>
                  <a:pt x="3649" y="2715"/>
                </a:lnTo>
                <a:lnTo>
                  <a:pt x="3662" y="2730"/>
                </a:lnTo>
                <a:lnTo>
                  <a:pt x="3675" y="2745"/>
                </a:lnTo>
                <a:lnTo>
                  <a:pt x="3681" y="2754"/>
                </a:lnTo>
                <a:lnTo>
                  <a:pt x="3687" y="2763"/>
                </a:lnTo>
                <a:lnTo>
                  <a:pt x="3693" y="2773"/>
                </a:lnTo>
                <a:lnTo>
                  <a:pt x="3698" y="2785"/>
                </a:lnTo>
                <a:lnTo>
                  <a:pt x="3702" y="2799"/>
                </a:lnTo>
                <a:lnTo>
                  <a:pt x="3705" y="2814"/>
                </a:lnTo>
                <a:lnTo>
                  <a:pt x="3638" y="2830"/>
                </a:lnTo>
                <a:lnTo>
                  <a:pt x="3619" y="2869"/>
                </a:lnTo>
                <a:lnTo>
                  <a:pt x="3597" y="2915"/>
                </a:lnTo>
                <a:lnTo>
                  <a:pt x="3585" y="2940"/>
                </a:lnTo>
                <a:lnTo>
                  <a:pt x="3572" y="2963"/>
                </a:lnTo>
                <a:lnTo>
                  <a:pt x="3559" y="2986"/>
                </a:lnTo>
                <a:lnTo>
                  <a:pt x="3544" y="3008"/>
                </a:lnTo>
                <a:lnTo>
                  <a:pt x="3793" y="3114"/>
                </a:lnTo>
                <a:lnTo>
                  <a:pt x="3936" y="3176"/>
                </a:lnTo>
                <a:lnTo>
                  <a:pt x="4076" y="3235"/>
                </a:lnTo>
                <a:lnTo>
                  <a:pt x="4109" y="3248"/>
                </a:lnTo>
                <a:lnTo>
                  <a:pt x="4143" y="3261"/>
                </a:lnTo>
                <a:lnTo>
                  <a:pt x="4214" y="3285"/>
                </a:lnTo>
                <a:lnTo>
                  <a:pt x="4282" y="3310"/>
                </a:lnTo>
                <a:lnTo>
                  <a:pt x="4316" y="3323"/>
                </a:lnTo>
                <a:lnTo>
                  <a:pt x="4351" y="3336"/>
                </a:lnTo>
                <a:lnTo>
                  <a:pt x="4385" y="3351"/>
                </a:lnTo>
                <a:lnTo>
                  <a:pt x="4419" y="3368"/>
                </a:lnTo>
                <a:lnTo>
                  <a:pt x="4451" y="3385"/>
                </a:lnTo>
                <a:lnTo>
                  <a:pt x="4483" y="3404"/>
                </a:lnTo>
                <a:lnTo>
                  <a:pt x="4514" y="3424"/>
                </a:lnTo>
                <a:lnTo>
                  <a:pt x="4528" y="3436"/>
                </a:lnTo>
                <a:lnTo>
                  <a:pt x="4543" y="3448"/>
                </a:lnTo>
                <a:lnTo>
                  <a:pt x="4557" y="3460"/>
                </a:lnTo>
                <a:lnTo>
                  <a:pt x="4570" y="3473"/>
                </a:lnTo>
                <a:lnTo>
                  <a:pt x="4583" y="3486"/>
                </a:lnTo>
                <a:lnTo>
                  <a:pt x="4596" y="3501"/>
                </a:lnTo>
                <a:lnTo>
                  <a:pt x="4609" y="3516"/>
                </a:lnTo>
                <a:lnTo>
                  <a:pt x="4620" y="3531"/>
                </a:lnTo>
                <a:lnTo>
                  <a:pt x="4631" y="3547"/>
                </a:lnTo>
                <a:lnTo>
                  <a:pt x="4641" y="3564"/>
                </a:lnTo>
                <a:lnTo>
                  <a:pt x="4650" y="3583"/>
                </a:lnTo>
                <a:lnTo>
                  <a:pt x="4659" y="3601"/>
                </a:lnTo>
                <a:lnTo>
                  <a:pt x="4667" y="3620"/>
                </a:lnTo>
                <a:lnTo>
                  <a:pt x="4676" y="3640"/>
                </a:lnTo>
                <a:lnTo>
                  <a:pt x="4681" y="3658"/>
                </a:lnTo>
                <a:lnTo>
                  <a:pt x="4681" y="3677"/>
                </a:lnTo>
                <a:lnTo>
                  <a:pt x="4683" y="3786"/>
                </a:lnTo>
                <a:lnTo>
                  <a:pt x="4686" y="3924"/>
                </a:lnTo>
                <a:lnTo>
                  <a:pt x="4689" y="4056"/>
                </a:lnTo>
                <a:lnTo>
                  <a:pt x="5719" y="4056"/>
                </a:lnTo>
                <a:lnTo>
                  <a:pt x="5719" y="4000"/>
                </a:lnTo>
                <a:lnTo>
                  <a:pt x="5719" y="3935"/>
                </a:lnTo>
                <a:lnTo>
                  <a:pt x="5716" y="3796"/>
                </a:lnTo>
                <a:lnTo>
                  <a:pt x="5713" y="3662"/>
                </a:lnTo>
                <a:lnTo>
                  <a:pt x="5712" y="3558"/>
                </a:lnTo>
                <a:lnTo>
                  <a:pt x="5706" y="3544"/>
                </a:lnTo>
                <a:lnTo>
                  <a:pt x="5700" y="3531"/>
                </a:lnTo>
                <a:lnTo>
                  <a:pt x="5694" y="3518"/>
                </a:lnTo>
                <a:lnTo>
                  <a:pt x="5686" y="3506"/>
                </a:lnTo>
                <a:lnTo>
                  <a:pt x="5678" y="3494"/>
                </a:lnTo>
                <a:lnTo>
                  <a:pt x="5670" y="3483"/>
                </a:lnTo>
                <a:lnTo>
                  <a:pt x="5661" y="3473"/>
                </a:lnTo>
                <a:lnTo>
                  <a:pt x="5650" y="3463"/>
                </a:lnTo>
                <a:lnTo>
                  <a:pt x="5640" y="3454"/>
                </a:lnTo>
                <a:lnTo>
                  <a:pt x="5629" y="3445"/>
                </a:lnTo>
                <a:lnTo>
                  <a:pt x="5618" y="3437"/>
                </a:lnTo>
                <a:lnTo>
                  <a:pt x="5607" y="3430"/>
                </a:lnTo>
                <a:lnTo>
                  <a:pt x="5583" y="3414"/>
                </a:lnTo>
                <a:lnTo>
                  <a:pt x="5556" y="3402"/>
                </a:lnTo>
                <a:lnTo>
                  <a:pt x="5530" y="3390"/>
                </a:lnTo>
                <a:lnTo>
                  <a:pt x="5501" y="3379"/>
                </a:lnTo>
                <a:lnTo>
                  <a:pt x="5445" y="3358"/>
                </a:lnTo>
                <a:lnTo>
                  <a:pt x="5386" y="3337"/>
                </a:lnTo>
                <a:lnTo>
                  <a:pt x="5357" y="3327"/>
                </a:lnTo>
                <a:lnTo>
                  <a:pt x="5329" y="3316"/>
                </a:lnTo>
                <a:close/>
                <a:moveTo>
                  <a:pt x="6518" y="3416"/>
                </a:moveTo>
                <a:lnTo>
                  <a:pt x="6518" y="3416"/>
                </a:lnTo>
                <a:lnTo>
                  <a:pt x="6515" y="3406"/>
                </a:lnTo>
                <a:lnTo>
                  <a:pt x="6510" y="3397"/>
                </a:lnTo>
                <a:lnTo>
                  <a:pt x="6506" y="3388"/>
                </a:lnTo>
                <a:lnTo>
                  <a:pt x="6501" y="3380"/>
                </a:lnTo>
                <a:lnTo>
                  <a:pt x="6488" y="3364"/>
                </a:lnTo>
                <a:lnTo>
                  <a:pt x="6475" y="3350"/>
                </a:lnTo>
                <a:lnTo>
                  <a:pt x="6460" y="3337"/>
                </a:lnTo>
                <a:lnTo>
                  <a:pt x="6445" y="3326"/>
                </a:lnTo>
                <a:lnTo>
                  <a:pt x="6428" y="3316"/>
                </a:lnTo>
                <a:lnTo>
                  <a:pt x="6409" y="3307"/>
                </a:lnTo>
                <a:lnTo>
                  <a:pt x="6391" y="3299"/>
                </a:lnTo>
                <a:lnTo>
                  <a:pt x="6372" y="3292"/>
                </a:lnTo>
                <a:lnTo>
                  <a:pt x="6331" y="3276"/>
                </a:lnTo>
                <a:lnTo>
                  <a:pt x="6291" y="3262"/>
                </a:lnTo>
                <a:lnTo>
                  <a:pt x="6270" y="3255"/>
                </a:lnTo>
                <a:lnTo>
                  <a:pt x="6251" y="3247"/>
                </a:lnTo>
                <a:lnTo>
                  <a:pt x="6073" y="3171"/>
                </a:lnTo>
                <a:lnTo>
                  <a:pt x="5982" y="3132"/>
                </a:lnTo>
                <a:lnTo>
                  <a:pt x="5894" y="3096"/>
                </a:lnTo>
                <a:lnTo>
                  <a:pt x="5796" y="3068"/>
                </a:lnTo>
                <a:lnTo>
                  <a:pt x="5788" y="3063"/>
                </a:lnTo>
                <a:lnTo>
                  <a:pt x="5781" y="3056"/>
                </a:lnTo>
                <a:lnTo>
                  <a:pt x="5774" y="3048"/>
                </a:lnTo>
                <a:lnTo>
                  <a:pt x="5767" y="3039"/>
                </a:lnTo>
                <a:lnTo>
                  <a:pt x="5753" y="3018"/>
                </a:lnTo>
                <a:lnTo>
                  <a:pt x="5740" y="2995"/>
                </a:lnTo>
                <a:lnTo>
                  <a:pt x="5728" y="2971"/>
                </a:lnTo>
                <a:lnTo>
                  <a:pt x="5716" y="2948"/>
                </a:lnTo>
                <a:lnTo>
                  <a:pt x="5697" y="2908"/>
                </a:lnTo>
                <a:lnTo>
                  <a:pt x="5635" y="2899"/>
                </a:lnTo>
                <a:lnTo>
                  <a:pt x="5636" y="2887"/>
                </a:lnTo>
                <a:lnTo>
                  <a:pt x="5638" y="2877"/>
                </a:lnTo>
                <a:lnTo>
                  <a:pt x="5640" y="2867"/>
                </a:lnTo>
                <a:lnTo>
                  <a:pt x="5643" y="2858"/>
                </a:lnTo>
                <a:lnTo>
                  <a:pt x="5647" y="2850"/>
                </a:lnTo>
                <a:lnTo>
                  <a:pt x="5652" y="2843"/>
                </a:lnTo>
                <a:lnTo>
                  <a:pt x="5662" y="2831"/>
                </a:lnTo>
                <a:lnTo>
                  <a:pt x="5671" y="2819"/>
                </a:lnTo>
                <a:lnTo>
                  <a:pt x="5681" y="2807"/>
                </a:lnTo>
                <a:lnTo>
                  <a:pt x="5686" y="2800"/>
                </a:lnTo>
                <a:lnTo>
                  <a:pt x="5690" y="2792"/>
                </a:lnTo>
                <a:lnTo>
                  <a:pt x="5694" y="2783"/>
                </a:lnTo>
                <a:lnTo>
                  <a:pt x="5697" y="2774"/>
                </a:lnTo>
                <a:lnTo>
                  <a:pt x="5700" y="2765"/>
                </a:lnTo>
                <a:lnTo>
                  <a:pt x="5702" y="2756"/>
                </a:lnTo>
                <a:lnTo>
                  <a:pt x="5704" y="2738"/>
                </a:lnTo>
                <a:lnTo>
                  <a:pt x="5706" y="2698"/>
                </a:lnTo>
                <a:lnTo>
                  <a:pt x="5708" y="2679"/>
                </a:lnTo>
                <a:lnTo>
                  <a:pt x="5710" y="2660"/>
                </a:lnTo>
                <a:lnTo>
                  <a:pt x="5712" y="2650"/>
                </a:lnTo>
                <a:lnTo>
                  <a:pt x="5715" y="2642"/>
                </a:lnTo>
                <a:lnTo>
                  <a:pt x="5718" y="2633"/>
                </a:lnTo>
                <a:lnTo>
                  <a:pt x="5723" y="2625"/>
                </a:lnTo>
                <a:lnTo>
                  <a:pt x="5726" y="2620"/>
                </a:lnTo>
                <a:lnTo>
                  <a:pt x="5730" y="2615"/>
                </a:lnTo>
                <a:lnTo>
                  <a:pt x="5738" y="2608"/>
                </a:lnTo>
                <a:lnTo>
                  <a:pt x="5747" y="2601"/>
                </a:lnTo>
                <a:lnTo>
                  <a:pt x="5757" y="2596"/>
                </a:lnTo>
                <a:lnTo>
                  <a:pt x="5767" y="2591"/>
                </a:lnTo>
                <a:lnTo>
                  <a:pt x="5777" y="2585"/>
                </a:lnTo>
                <a:lnTo>
                  <a:pt x="5785" y="2578"/>
                </a:lnTo>
                <a:lnTo>
                  <a:pt x="5789" y="2574"/>
                </a:lnTo>
                <a:lnTo>
                  <a:pt x="5794" y="2569"/>
                </a:lnTo>
                <a:lnTo>
                  <a:pt x="5800" y="2560"/>
                </a:lnTo>
                <a:lnTo>
                  <a:pt x="5805" y="2549"/>
                </a:lnTo>
                <a:lnTo>
                  <a:pt x="5810" y="2538"/>
                </a:lnTo>
                <a:lnTo>
                  <a:pt x="5814" y="2526"/>
                </a:lnTo>
                <a:lnTo>
                  <a:pt x="5821" y="2500"/>
                </a:lnTo>
                <a:lnTo>
                  <a:pt x="5826" y="2478"/>
                </a:lnTo>
                <a:lnTo>
                  <a:pt x="5830" y="2458"/>
                </a:lnTo>
                <a:lnTo>
                  <a:pt x="5832" y="2435"/>
                </a:lnTo>
                <a:lnTo>
                  <a:pt x="5835" y="2413"/>
                </a:lnTo>
                <a:lnTo>
                  <a:pt x="5835" y="2391"/>
                </a:lnTo>
                <a:lnTo>
                  <a:pt x="5835" y="2367"/>
                </a:lnTo>
                <a:lnTo>
                  <a:pt x="5832" y="2345"/>
                </a:lnTo>
                <a:lnTo>
                  <a:pt x="5830" y="2334"/>
                </a:lnTo>
                <a:lnTo>
                  <a:pt x="5827" y="2324"/>
                </a:lnTo>
                <a:lnTo>
                  <a:pt x="5823" y="2314"/>
                </a:lnTo>
                <a:lnTo>
                  <a:pt x="5819" y="2304"/>
                </a:lnTo>
                <a:lnTo>
                  <a:pt x="5810" y="2285"/>
                </a:lnTo>
                <a:lnTo>
                  <a:pt x="5802" y="2272"/>
                </a:lnTo>
                <a:lnTo>
                  <a:pt x="5799" y="2265"/>
                </a:lnTo>
                <a:lnTo>
                  <a:pt x="5797" y="2257"/>
                </a:lnTo>
                <a:lnTo>
                  <a:pt x="5794" y="2248"/>
                </a:lnTo>
                <a:lnTo>
                  <a:pt x="5793" y="2236"/>
                </a:lnTo>
                <a:lnTo>
                  <a:pt x="5792" y="2215"/>
                </a:lnTo>
                <a:lnTo>
                  <a:pt x="5793" y="2188"/>
                </a:lnTo>
                <a:lnTo>
                  <a:pt x="5795" y="2156"/>
                </a:lnTo>
                <a:lnTo>
                  <a:pt x="5797" y="2123"/>
                </a:lnTo>
                <a:lnTo>
                  <a:pt x="5803" y="2060"/>
                </a:lnTo>
                <a:lnTo>
                  <a:pt x="5806" y="2020"/>
                </a:lnTo>
                <a:lnTo>
                  <a:pt x="5807" y="1961"/>
                </a:lnTo>
                <a:lnTo>
                  <a:pt x="5806" y="1932"/>
                </a:lnTo>
                <a:lnTo>
                  <a:pt x="5804" y="1904"/>
                </a:lnTo>
                <a:lnTo>
                  <a:pt x="5802" y="1876"/>
                </a:lnTo>
                <a:lnTo>
                  <a:pt x="5798" y="1848"/>
                </a:lnTo>
                <a:lnTo>
                  <a:pt x="5793" y="1820"/>
                </a:lnTo>
                <a:lnTo>
                  <a:pt x="5786" y="1790"/>
                </a:lnTo>
                <a:lnTo>
                  <a:pt x="5782" y="1779"/>
                </a:lnTo>
                <a:lnTo>
                  <a:pt x="5777" y="1767"/>
                </a:lnTo>
                <a:lnTo>
                  <a:pt x="5770" y="1753"/>
                </a:lnTo>
                <a:lnTo>
                  <a:pt x="5761" y="1738"/>
                </a:lnTo>
                <a:lnTo>
                  <a:pt x="5751" y="1722"/>
                </a:lnTo>
                <a:lnTo>
                  <a:pt x="5746" y="1716"/>
                </a:lnTo>
                <a:lnTo>
                  <a:pt x="5740" y="1709"/>
                </a:lnTo>
                <a:lnTo>
                  <a:pt x="5733" y="1704"/>
                </a:lnTo>
                <a:lnTo>
                  <a:pt x="5727" y="1700"/>
                </a:lnTo>
                <a:lnTo>
                  <a:pt x="5654" y="1687"/>
                </a:lnTo>
                <a:lnTo>
                  <a:pt x="5609" y="1645"/>
                </a:lnTo>
                <a:lnTo>
                  <a:pt x="5592" y="1635"/>
                </a:lnTo>
                <a:lnTo>
                  <a:pt x="5574" y="1626"/>
                </a:lnTo>
                <a:lnTo>
                  <a:pt x="5557" y="1619"/>
                </a:lnTo>
                <a:lnTo>
                  <a:pt x="5540" y="1612"/>
                </a:lnTo>
                <a:lnTo>
                  <a:pt x="5523" y="1606"/>
                </a:lnTo>
                <a:lnTo>
                  <a:pt x="5505" y="1601"/>
                </a:lnTo>
                <a:lnTo>
                  <a:pt x="5488" y="1597"/>
                </a:lnTo>
                <a:lnTo>
                  <a:pt x="5471" y="1593"/>
                </a:lnTo>
                <a:lnTo>
                  <a:pt x="5454" y="1590"/>
                </a:lnTo>
                <a:lnTo>
                  <a:pt x="5437" y="1589"/>
                </a:lnTo>
                <a:lnTo>
                  <a:pt x="5420" y="1588"/>
                </a:lnTo>
                <a:lnTo>
                  <a:pt x="5404" y="1587"/>
                </a:lnTo>
                <a:lnTo>
                  <a:pt x="5371" y="1588"/>
                </a:lnTo>
                <a:lnTo>
                  <a:pt x="5339" y="1591"/>
                </a:lnTo>
                <a:lnTo>
                  <a:pt x="5308" y="1597"/>
                </a:lnTo>
                <a:lnTo>
                  <a:pt x="5277" y="1603"/>
                </a:lnTo>
                <a:lnTo>
                  <a:pt x="5249" y="1611"/>
                </a:lnTo>
                <a:lnTo>
                  <a:pt x="5221" y="1619"/>
                </a:lnTo>
                <a:lnTo>
                  <a:pt x="5195" y="1628"/>
                </a:lnTo>
                <a:lnTo>
                  <a:pt x="5171" y="1637"/>
                </a:lnTo>
                <a:lnTo>
                  <a:pt x="5127" y="1654"/>
                </a:lnTo>
                <a:lnTo>
                  <a:pt x="5114" y="1659"/>
                </a:lnTo>
                <a:lnTo>
                  <a:pt x="5100" y="1665"/>
                </a:lnTo>
                <a:lnTo>
                  <a:pt x="5086" y="1672"/>
                </a:lnTo>
                <a:lnTo>
                  <a:pt x="5073" y="1680"/>
                </a:lnTo>
                <a:lnTo>
                  <a:pt x="5061" y="1689"/>
                </a:lnTo>
                <a:lnTo>
                  <a:pt x="5049" y="1698"/>
                </a:lnTo>
                <a:lnTo>
                  <a:pt x="5038" y="1709"/>
                </a:lnTo>
                <a:lnTo>
                  <a:pt x="5027" y="1720"/>
                </a:lnTo>
                <a:lnTo>
                  <a:pt x="5015" y="1732"/>
                </a:lnTo>
                <a:lnTo>
                  <a:pt x="5005" y="1746"/>
                </a:lnTo>
                <a:lnTo>
                  <a:pt x="4996" y="1760"/>
                </a:lnTo>
                <a:lnTo>
                  <a:pt x="4987" y="1775"/>
                </a:lnTo>
                <a:lnTo>
                  <a:pt x="4979" y="1790"/>
                </a:lnTo>
                <a:lnTo>
                  <a:pt x="4971" y="1806"/>
                </a:lnTo>
                <a:lnTo>
                  <a:pt x="4963" y="1825"/>
                </a:lnTo>
                <a:lnTo>
                  <a:pt x="4957" y="1842"/>
                </a:lnTo>
                <a:lnTo>
                  <a:pt x="4951" y="1861"/>
                </a:lnTo>
                <a:lnTo>
                  <a:pt x="4944" y="1881"/>
                </a:lnTo>
                <a:lnTo>
                  <a:pt x="4940" y="1901"/>
                </a:lnTo>
                <a:lnTo>
                  <a:pt x="4936" y="1922"/>
                </a:lnTo>
                <a:lnTo>
                  <a:pt x="4932" y="1944"/>
                </a:lnTo>
                <a:lnTo>
                  <a:pt x="4930" y="1967"/>
                </a:lnTo>
                <a:lnTo>
                  <a:pt x="4928" y="1990"/>
                </a:lnTo>
                <a:lnTo>
                  <a:pt x="4927" y="2014"/>
                </a:lnTo>
                <a:lnTo>
                  <a:pt x="4927" y="2039"/>
                </a:lnTo>
                <a:lnTo>
                  <a:pt x="4927" y="2064"/>
                </a:lnTo>
                <a:lnTo>
                  <a:pt x="4928" y="2091"/>
                </a:lnTo>
                <a:lnTo>
                  <a:pt x="4930" y="2117"/>
                </a:lnTo>
                <a:lnTo>
                  <a:pt x="4933" y="2144"/>
                </a:lnTo>
                <a:lnTo>
                  <a:pt x="4937" y="2173"/>
                </a:lnTo>
                <a:lnTo>
                  <a:pt x="4942" y="2201"/>
                </a:lnTo>
                <a:lnTo>
                  <a:pt x="4948" y="2231"/>
                </a:lnTo>
                <a:lnTo>
                  <a:pt x="4949" y="2240"/>
                </a:lnTo>
                <a:lnTo>
                  <a:pt x="4951" y="2249"/>
                </a:lnTo>
                <a:lnTo>
                  <a:pt x="4949" y="2258"/>
                </a:lnTo>
                <a:lnTo>
                  <a:pt x="4948" y="2265"/>
                </a:lnTo>
                <a:lnTo>
                  <a:pt x="4946" y="2273"/>
                </a:lnTo>
                <a:lnTo>
                  <a:pt x="4944" y="2280"/>
                </a:lnTo>
                <a:lnTo>
                  <a:pt x="4938" y="2292"/>
                </a:lnTo>
                <a:lnTo>
                  <a:pt x="4931" y="2305"/>
                </a:lnTo>
                <a:lnTo>
                  <a:pt x="4926" y="2316"/>
                </a:lnTo>
                <a:lnTo>
                  <a:pt x="4922" y="2327"/>
                </a:lnTo>
                <a:lnTo>
                  <a:pt x="4921" y="2332"/>
                </a:lnTo>
                <a:lnTo>
                  <a:pt x="4921" y="2337"/>
                </a:lnTo>
                <a:lnTo>
                  <a:pt x="4926" y="2399"/>
                </a:lnTo>
                <a:lnTo>
                  <a:pt x="4929" y="2436"/>
                </a:lnTo>
                <a:lnTo>
                  <a:pt x="4934" y="2475"/>
                </a:lnTo>
                <a:lnTo>
                  <a:pt x="4938" y="2494"/>
                </a:lnTo>
                <a:lnTo>
                  <a:pt x="4942" y="2513"/>
                </a:lnTo>
                <a:lnTo>
                  <a:pt x="4947" y="2530"/>
                </a:lnTo>
                <a:lnTo>
                  <a:pt x="4954" y="2546"/>
                </a:lnTo>
                <a:lnTo>
                  <a:pt x="4961" y="2561"/>
                </a:lnTo>
                <a:lnTo>
                  <a:pt x="4969" y="2574"/>
                </a:lnTo>
                <a:lnTo>
                  <a:pt x="4974" y="2579"/>
                </a:lnTo>
                <a:lnTo>
                  <a:pt x="4978" y="2585"/>
                </a:lnTo>
                <a:lnTo>
                  <a:pt x="4984" y="2590"/>
                </a:lnTo>
                <a:lnTo>
                  <a:pt x="4989" y="2594"/>
                </a:lnTo>
                <a:lnTo>
                  <a:pt x="4999" y="2597"/>
                </a:lnTo>
                <a:lnTo>
                  <a:pt x="5015" y="2602"/>
                </a:lnTo>
                <a:lnTo>
                  <a:pt x="5031" y="2605"/>
                </a:lnTo>
                <a:lnTo>
                  <a:pt x="5036" y="2606"/>
                </a:lnTo>
                <a:lnTo>
                  <a:pt x="5038" y="2605"/>
                </a:lnTo>
                <a:lnTo>
                  <a:pt x="5055" y="2792"/>
                </a:lnTo>
                <a:lnTo>
                  <a:pt x="5058" y="2800"/>
                </a:lnTo>
                <a:lnTo>
                  <a:pt x="5062" y="2806"/>
                </a:lnTo>
                <a:lnTo>
                  <a:pt x="5070" y="2818"/>
                </a:lnTo>
                <a:lnTo>
                  <a:pt x="5078" y="2828"/>
                </a:lnTo>
                <a:lnTo>
                  <a:pt x="5087" y="2838"/>
                </a:lnTo>
                <a:lnTo>
                  <a:pt x="5097" y="2849"/>
                </a:lnTo>
                <a:lnTo>
                  <a:pt x="5105" y="2861"/>
                </a:lnTo>
                <a:lnTo>
                  <a:pt x="5109" y="2869"/>
                </a:lnTo>
                <a:lnTo>
                  <a:pt x="5112" y="2877"/>
                </a:lnTo>
                <a:lnTo>
                  <a:pt x="5115" y="2887"/>
                </a:lnTo>
                <a:lnTo>
                  <a:pt x="5117" y="2897"/>
                </a:lnTo>
                <a:lnTo>
                  <a:pt x="5071" y="2908"/>
                </a:lnTo>
                <a:lnTo>
                  <a:pt x="5055" y="2942"/>
                </a:lnTo>
                <a:lnTo>
                  <a:pt x="5036" y="2980"/>
                </a:lnTo>
                <a:lnTo>
                  <a:pt x="5026" y="3000"/>
                </a:lnTo>
                <a:lnTo>
                  <a:pt x="5014" y="3020"/>
                </a:lnTo>
                <a:lnTo>
                  <a:pt x="5002" y="3037"/>
                </a:lnTo>
                <a:lnTo>
                  <a:pt x="4990" y="3052"/>
                </a:lnTo>
                <a:lnTo>
                  <a:pt x="5169" y="3128"/>
                </a:lnTo>
                <a:lnTo>
                  <a:pt x="5371" y="3214"/>
                </a:lnTo>
                <a:lnTo>
                  <a:pt x="5394" y="3224"/>
                </a:lnTo>
                <a:lnTo>
                  <a:pt x="5417" y="3233"/>
                </a:lnTo>
                <a:lnTo>
                  <a:pt x="5467" y="3250"/>
                </a:lnTo>
                <a:lnTo>
                  <a:pt x="5517" y="3267"/>
                </a:lnTo>
                <a:lnTo>
                  <a:pt x="5542" y="3277"/>
                </a:lnTo>
                <a:lnTo>
                  <a:pt x="5567" y="3287"/>
                </a:lnTo>
                <a:lnTo>
                  <a:pt x="5593" y="3299"/>
                </a:lnTo>
                <a:lnTo>
                  <a:pt x="5618" y="3311"/>
                </a:lnTo>
                <a:lnTo>
                  <a:pt x="5642" y="3324"/>
                </a:lnTo>
                <a:lnTo>
                  <a:pt x="5667" y="3338"/>
                </a:lnTo>
                <a:lnTo>
                  <a:pt x="5690" y="3354"/>
                </a:lnTo>
                <a:lnTo>
                  <a:pt x="5712" y="3373"/>
                </a:lnTo>
                <a:lnTo>
                  <a:pt x="5734" y="3392"/>
                </a:lnTo>
                <a:lnTo>
                  <a:pt x="5744" y="3402"/>
                </a:lnTo>
                <a:lnTo>
                  <a:pt x="5754" y="3413"/>
                </a:lnTo>
                <a:lnTo>
                  <a:pt x="5763" y="3425"/>
                </a:lnTo>
                <a:lnTo>
                  <a:pt x="5772" y="3438"/>
                </a:lnTo>
                <a:lnTo>
                  <a:pt x="5780" y="3450"/>
                </a:lnTo>
                <a:lnTo>
                  <a:pt x="5788" y="3463"/>
                </a:lnTo>
                <a:lnTo>
                  <a:pt x="5796" y="3477"/>
                </a:lnTo>
                <a:lnTo>
                  <a:pt x="5803" y="3491"/>
                </a:lnTo>
                <a:lnTo>
                  <a:pt x="5810" y="3507"/>
                </a:lnTo>
                <a:lnTo>
                  <a:pt x="5815" y="3523"/>
                </a:lnTo>
                <a:lnTo>
                  <a:pt x="5821" y="3540"/>
                </a:lnTo>
                <a:lnTo>
                  <a:pt x="5821" y="3558"/>
                </a:lnTo>
                <a:lnTo>
                  <a:pt x="5822" y="3635"/>
                </a:lnTo>
                <a:lnTo>
                  <a:pt x="5824" y="3733"/>
                </a:lnTo>
                <a:lnTo>
                  <a:pt x="5825" y="3764"/>
                </a:lnTo>
                <a:lnTo>
                  <a:pt x="6523" y="3764"/>
                </a:lnTo>
                <a:lnTo>
                  <a:pt x="6524" y="3725"/>
                </a:lnTo>
                <a:lnTo>
                  <a:pt x="6524" y="3679"/>
                </a:lnTo>
                <a:lnTo>
                  <a:pt x="6522" y="3582"/>
                </a:lnTo>
                <a:lnTo>
                  <a:pt x="6519" y="3488"/>
                </a:lnTo>
                <a:lnTo>
                  <a:pt x="6518" y="3416"/>
                </a:lnTo>
                <a:close/>
              </a:path>
            </a:pathLst>
          </a:custGeom>
          <a:solidFill>
            <a:srgbClr val="E8428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519" y="3368268"/>
            <a:ext cx="1835697" cy="16985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9200" t="12819" r="2171" b="17923"/>
          <a:stretch>
            <a:fillRect/>
          </a:stretch>
        </p:blipFill>
        <p:spPr>
          <a:xfrm>
            <a:off x="5020695" y="1450150"/>
            <a:ext cx="1835695" cy="169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/>
          <a:srcRect b="6247"/>
          <a:stretch>
            <a:fillRect/>
          </a:stretch>
        </p:blipFill>
        <p:spPr>
          <a:xfrm>
            <a:off x="7636550" y="3362077"/>
            <a:ext cx="1835697" cy="1692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/>
          <a:srcRect b="12041"/>
          <a:stretch>
            <a:fillRect/>
          </a:stretch>
        </p:blipFill>
        <p:spPr>
          <a:xfrm>
            <a:off x="0" y="1450151"/>
            <a:ext cx="1835695" cy="1692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3362077"/>
            <a:ext cx="1835697" cy="1692000"/>
          </a:xfrm>
          <a:prstGeom prst="rect">
            <a:avLst/>
          </a:prstGeom>
          <a:solidFill>
            <a:srgbClr val="F68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动机激发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45521" y="1450150"/>
            <a:ext cx="1835697" cy="1692000"/>
          </a:xfrm>
          <a:prstGeom prst="rect">
            <a:avLst/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认知冲突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20697" y="3362077"/>
            <a:ext cx="1835697" cy="1692000"/>
          </a:xfrm>
          <a:prstGeom prst="rect">
            <a:avLst/>
          </a:prstGeom>
          <a:solidFill>
            <a:srgbClr val="009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自主建构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36550" y="1450150"/>
            <a:ext cx="1835697" cy="1692000"/>
          </a:xfrm>
          <a:prstGeom prst="rect">
            <a:avLst/>
          </a:prstGeom>
          <a:solidFill>
            <a:srgbClr val="2A6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自我监控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b="12041"/>
          <a:stretch>
            <a:fillRect/>
          </a:stretch>
        </p:blipFill>
        <p:spPr>
          <a:xfrm>
            <a:off x="10210805" y="1485321"/>
            <a:ext cx="1835695" cy="1692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0210805" y="3397247"/>
            <a:ext cx="1835697" cy="1692000"/>
          </a:xfrm>
          <a:prstGeom prst="rect">
            <a:avLst/>
          </a:prstGeom>
          <a:solidFill>
            <a:srgbClr val="F68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应用迁移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66223" y="1905506"/>
            <a:ext cx="4098427" cy="2472603"/>
            <a:chOff x="4261700" y="2256835"/>
            <a:chExt cx="3900366" cy="2353112"/>
          </a:xfrm>
        </p:grpSpPr>
        <p:grpSp>
          <p:nvGrpSpPr>
            <p:cNvPr id="10" name="Group 25"/>
            <p:cNvGrpSpPr>
              <a:grpSpLocks noChangeAspect="1"/>
            </p:cNvGrpSpPr>
            <p:nvPr/>
          </p:nvGrpSpPr>
          <p:grpSpPr>
            <a:xfrm>
              <a:off x="4261700" y="2256835"/>
              <a:ext cx="3900366" cy="2353112"/>
              <a:chOff x="3683126" y="1810922"/>
              <a:chExt cx="5304773" cy="3200400"/>
            </a:xfrm>
          </p:grpSpPr>
          <p:pic>
            <p:nvPicPr>
              <p:cNvPr id="11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3126" y="1810922"/>
                <a:ext cx="5304773" cy="3200400"/>
              </a:xfrm>
              <a:prstGeom prst="rect">
                <a:avLst/>
              </a:prstGeom>
            </p:spPr>
          </p:pic>
          <p:sp>
            <p:nvSpPr>
              <p:cNvPr id="12" name="Rectangle 27"/>
              <p:cNvSpPr>
                <a:spLocks noChangeAspect="1"/>
              </p:cNvSpPr>
              <p:nvPr/>
            </p:nvSpPr>
            <p:spPr>
              <a:xfrm>
                <a:off x="4469432" y="2201450"/>
                <a:ext cx="3675889" cy="228599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836" y="2556626"/>
              <a:ext cx="2702719" cy="166550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640976" y="2132161"/>
            <a:ext cx="1666454" cy="2170884"/>
            <a:chOff x="7411614" y="2256895"/>
            <a:chExt cx="1783966" cy="2323967"/>
          </a:xfrm>
        </p:grpSpPr>
        <p:grpSp>
          <p:nvGrpSpPr>
            <p:cNvPr id="7" name="Group 31"/>
            <p:cNvGrpSpPr>
              <a:grpSpLocks noChangeAspect="1"/>
            </p:cNvGrpSpPr>
            <p:nvPr/>
          </p:nvGrpSpPr>
          <p:grpSpPr>
            <a:xfrm>
              <a:off x="7411614" y="2256895"/>
              <a:ext cx="1783966" cy="2323967"/>
              <a:chOff x="781924" y="1653977"/>
              <a:chExt cx="2806595" cy="3417112"/>
            </a:xfrm>
          </p:grpSpPr>
          <p:pic>
            <p:nvPicPr>
              <p:cNvPr id="8" name="Picture 3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1924" y="1653977"/>
                <a:ext cx="2806595" cy="3417112"/>
              </a:xfrm>
              <a:prstGeom prst="rect">
                <a:avLst/>
              </a:prstGeom>
            </p:spPr>
          </p:pic>
          <p:sp>
            <p:nvSpPr>
              <p:cNvPr id="9" name="Rectangle 33"/>
              <p:cNvSpPr/>
              <p:nvPr/>
            </p:nvSpPr>
            <p:spPr>
              <a:xfrm rot="5400000">
                <a:off x="932526" y="2346477"/>
                <a:ext cx="2556286" cy="19636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95697" y="2526330"/>
              <a:ext cx="1248151" cy="173852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38424" y="1235112"/>
            <a:ext cx="3848221" cy="3142997"/>
            <a:chOff x="2091272" y="1834968"/>
            <a:chExt cx="3625809" cy="2961344"/>
          </a:xfrm>
        </p:grpSpPr>
        <p:grpSp>
          <p:nvGrpSpPr>
            <p:cNvPr id="13" name="Group 28"/>
            <p:cNvGrpSpPr>
              <a:grpSpLocks noChangeAspect="1"/>
            </p:cNvGrpSpPr>
            <p:nvPr/>
          </p:nvGrpSpPr>
          <p:grpSpPr>
            <a:xfrm>
              <a:off x="2091272" y="1834968"/>
              <a:ext cx="3625809" cy="2961344"/>
              <a:chOff x="3785121" y="1812417"/>
              <a:chExt cx="4627889" cy="3779783"/>
            </a:xfrm>
          </p:grpSpPr>
          <p:pic>
            <p:nvPicPr>
              <p:cNvPr id="14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5121" y="1812417"/>
                <a:ext cx="4627889" cy="3779783"/>
              </a:xfrm>
              <a:prstGeom prst="rect">
                <a:avLst/>
              </a:prstGeom>
            </p:spPr>
          </p:pic>
          <p:sp>
            <p:nvSpPr>
              <p:cNvPr id="15" name="Rectangle 30"/>
              <p:cNvSpPr/>
              <p:nvPr/>
            </p:nvSpPr>
            <p:spPr>
              <a:xfrm>
                <a:off x="4121834" y="1997958"/>
                <a:ext cx="3959999" cy="248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808" y="1980333"/>
              <a:ext cx="3102806" cy="1946139"/>
            </a:xfrm>
            <a:prstGeom prst="rect">
              <a:avLst/>
            </a:prstGeom>
          </p:spPr>
        </p:pic>
      </p:grpSp>
      <p:sp>
        <p:nvSpPr>
          <p:cNvPr id="22" name="TextBox 15"/>
          <p:cNvSpPr txBox="1"/>
          <p:nvPr/>
        </p:nvSpPr>
        <p:spPr>
          <a:xfrm>
            <a:off x="2618126" y="4761577"/>
            <a:ext cx="8664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在教学过程中，教师要创设良好的教学情境，设置适当的问题情境，激发学生的内在学习动机，调动学生的学习积极性，使其产生强烈的求知欲，保持积极的学习情感与态度。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261107" y="2515629"/>
            <a:ext cx="886945" cy="1728438"/>
            <a:chOff x="9096989" y="2912737"/>
            <a:chExt cx="851915" cy="16601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989" y="2912737"/>
              <a:ext cx="851915" cy="166017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2376" y="3202795"/>
              <a:ext cx="706393" cy="1062057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409432" y="1"/>
            <a:ext cx="1145929" cy="6858000"/>
          </a:xfrm>
          <a:prstGeom prst="rect">
            <a:avLst/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3357" y="1858614"/>
            <a:ext cx="7504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动机激发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66223" y="1416689"/>
            <a:ext cx="4098427" cy="2043474"/>
            <a:chOff x="4261700" y="2256835"/>
            <a:chExt cx="3900366" cy="2353112"/>
          </a:xfrm>
        </p:grpSpPr>
        <p:grpSp>
          <p:nvGrpSpPr>
            <p:cNvPr id="10" name="Group 25"/>
            <p:cNvGrpSpPr>
              <a:grpSpLocks noChangeAspect="1"/>
            </p:cNvGrpSpPr>
            <p:nvPr/>
          </p:nvGrpSpPr>
          <p:grpSpPr>
            <a:xfrm>
              <a:off x="4261700" y="2256835"/>
              <a:ext cx="3900366" cy="2353112"/>
              <a:chOff x="3683126" y="1810922"/>
              <a:chExt cx="5304773" cy="3200400"/>
            </a:xfrm>
          </p:grpSpPr>
          <p:pic>
            <p:nvPicPr>
              <p:cNvPr id="11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3126" y="1810922"/>
                <a:ext cx="5304773" cy="3200400"/>
              </a:xfrm>
              <a:prstGeom prst="rect">
                <a:avLst/>
              </a:prstGeom>
            </p:spPr>
          </p:pic>
          <p:sp>
            <p:nvSpPr>
              <p:cNvPr id="12" name="Rectangle 27"/>
              <p:cNvSpPr>
                <a:spLocks noChangeAspect="1"/>
              </p:cNvSpPr>
              <p:nvPr/>
            </p:nvSpPr>
            <p:spPr>
              <a:xfrm>
                <a:off x="4469432" y="2201450"/>
                <a:ext cx="3675889" cy="228599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836" y="2556626"/>
              <a:ext cx="2702719" cy="166550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640976" y="1617163"/>
            <a:ext cx="1666454" cy="1794119"/>
            <a:chOff x="7411614" y="2256895"/>
            <a:chExt cx="1783966" cy="2323967"/>
          </a:xfrm>
        </p:grpSpPr>
        <p:grpSp>
          <p:nvGrpSpPr>
            <p:cNvPr id="7" name="Group 31"/>
            <p:cNvGrpSpPr>
              <a:grpSpLocks noChangeAspect="1"/>
            </p:cNvGrpSpPr>
            <p:nvPr/>
          </p:nvGrpSpPr>
          <p:grpSpPr>
            <a:xfrm>
              <a:off x="7411614" y="2256895"/>
              <a:ext cx="1783966" cy="2323967"/>
              <a:chOff x="781924" y="1653977"/>
              <a:chExt cx="2806595" cy="3417112"/>
            </a:xfrm>
          </p:grpSpPr>
          <p:pic>
            <p:nvPicPr>
              <p:cNvPr id="8" name="Picture 3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1924" y="1653977"/>
                <a:ext cx="2806595" cy="3417112"/>
              </a:xfrm>
              <a:prstGeom prst="rect">
                <a:avLst/>
              </a:prstGeom>
            </p:spPr>
          </p:pic>
          <p:sp>
            <p:nvSpPr>
              <p:cNvPr id="9" name="Rectangle 33"/>
              <p:cNvSpPr/>
              <p:nvPr/>
            </p:nvSpPr>
            <p:spPr>
              <a:xfrm rot="5400000">
                <a:off x="932526" y="2346477"/>
                <a:ext cx="2556286" cy="19636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95697" y="2526330"/>
              <a:ext cx="1248151" cy="173852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38424" y="804470"/>
            <a:ext cx="3848221" cy="2597518"/>
            <a:chOff x="2091272" y="1834968"/>
            <a:chExt cx="3625809" cy="2961344"/>
          </a:xfrm>
        </p:grpSpPr>
        <p:grpSp>
          <p:nvGrpSpPr>
            <p:cNvPr id="13" name="Group 28"/>
            <p:cNvGrpSpPr>
              <a:grpSpLocks noChangeAspect="1"/>
            </p:cNvGrpSpPr>
            <p:nvPr/>
          </p:nvGrpSpPr>
          <p:grpSpPr>
            <a:xfrm>
              <a:off x="2091272" y="1834968"/>
              <a:ext cx="3625809" cy="2961344"/>
              <a:chOff x="3785121" y="1812417"/>
              <a:chExt cx="4627889" cy="3779783"/>
            </a:xfrm>
          </p:grpSpPr>
          <p:pic>
            <p:nvPicPr>
              <p:cNvPr id="14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5121" y="1812417"/>
                <a:ext cx="4627889" cy="3779783"/>
              </a:xfrm>
              <a:prstGeom prst="rect">
                <a:avLst/>
              </a:prstGeom>
            </p:spPr>
          </p:pic>
          <p:sp>
            <p:nvSpPr>
              <p:cNvPr id="15" name="Rectangle 30"/>
              <p:cNvSpPr/>
              <p:nvPr/>
            </p:nvSpPr>
            <p:spPr>
              <a:xfrm>
                <a:off x="4121834" y="1997958"/>
                <a:ext cx="3959999" cy="248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808" y="1980333"/>
              <a:ext cx="3102806" cy="1946139"/>
            </a:xfrm>
            <a:prstGeom prst="rect">
              <a:avLst/>
            </a:prstGeom>
          </p:spPr>
        </p:pic>
      </p:grpSp>
      <p:sp>
        <p:nvSpPr>
          <p:cNvPr id="22" name="TextBox 15"/>
          <p:cNvSpPr txBox="1"/>
          <p:nvPr/>
        </p:nvSpPr>
        <p:spPr>
          <a:xfrm>
            <a:off x="2483668" y="3805237"/>
            <a:ext cx="86643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设计一些能够使学生产生认知冲突的“两难情境”或看似与现实生活与已有经验相矛盾的情境，激发学生的求知欲，积极思考探究。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例如：东西半球的划分，让学生先来划分会选择哪里；六大板块的划分和四大洲四大洋的关系；地中海气候夏季特征和本地的差异等。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261107" y="1962237"/>
            <a:ext cx="886945" cy="1428461"/>
            <a:chOff x="9096989" y="2912737"/>
            <a:chExt cx="851915" cy="16601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989" y="2912737"/>
              <a:ext cx="851915" cy="166017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2376" y="3202795"/>
              <a:ext cx="706393" cy="1062057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409432" y="1"/>
            <a:ext cx="1145929" cy="6858000"/>
          </a:xfrm>
          <a:prstGeom prst="rect">
            <a:avLst/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3357" y="1858614"/>
            <a:ext cx="7504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认知冲突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951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166223" y="1416689"/>
            <a:ext cx="4098427" cy="2043474"/>
            <a:chOff x="4261700" y="2256835"/>
            <a:chExt cx="3900366" cy="2353112"/>
          </a:xfrm>
        </p:grpSpPr>
        <p:grpSp>
          <p:nvGrpSpPr>
            <p:cNvPr id="10" name="Group 25"/>
            <p:cNvGrpSpPr>
              <a:grpSpLocks noChangeAspect="1"/>
            </p:cNvGrpSpPr>
            <p:nvPr/>
          </p:nvGrpSpPr>
          <p:grpSpPr>
            <a:xfrm>
              <a:off x="4261700" y="2256835"/>
              <a:ext cx="3900366" cy="2353112"/>
              <a:chOff x="3683126" y="1810922"/>
              <a:chExt cx="5304773" cy="3200400"/>
            </a:xfrm>
          </p:grpSpPr>
          <p:pic>
            <p:nvPicPr>
              <p:cNvPr id="11" name="Picture 2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683126" y="1810922"/>
                <a:ext cx="5304773" cy="3200400"/>
              </a:xfrm>
              <a:prstGeom prst="rect">
                <a:avLst/>
              </a:prstGeom>
            </p:spPr>
          </p:pic>
          <p:sp>
            <p:nvSpPr>
              <p:cNvPr id="12" name="Rectangle 27"/>
              <p:cNvSpPr>
                <a:spLocks noChangeAspect="1"/>
              </p:cNvSpPr>
              <p:nvPr/>
            </p:nvSpPr>
            <p:spPr>
              <a:xfrm>
                <a:off x="4469432" y="2201450"/>
                <a:ext cx="3675889" cy="228599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9836" y="2556626"/>
              <a:ext cx="2702719" cy="1665509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640976" y="1617163"/>
            <a:ext cx="1666454" cy="1794119"/>
            <a:chOff x="7411614" y="2256895"/>
            <a:chExt cx="1783966" cy="2323967"/>
          </a:xfrm>
        </p:grpSpPr>
        <p:grpSp>
          <p:nvGrpSpPr>
            <p:cNvPr id="7" name="Group 31"/>
            <p:cNvGrpSpPr>
              <a:grpSpLocks noChangeAspect="1"/>
            </p:cNvGrpSpPr>
            <p:nvPr/>
          </p:nvGrpSpPr>
          <p:grpSpPr>
            <a:xfrm>
              <a:off x="7411614" y="2256895"/>
              <a:ext cx="1783966" cy="2323967"/>
              <a:chOff x="781924" y="1653977"/>
              <a:chExt cx="2806595" cy="3417112"/>
            </a:xfrm>
          </p:grpSpPr>
          <p:pic>
            <p:nvPicPr>
              <p:cNvPr id="8" name="Picture 32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1924" y="1653977"/>
                <a:ext cx="2806595" cy="3417112"/>
              </a:xfrm>
              <a:prstGeom prst="rect">
                <a:avLst/>
              </a:prstGeom>
            </p:spPr>
          </p:pic>
          <p:sp>
            <p:nvSpPr>
              <p:cNvPr id="9" name="Rectangle 33"/>
              <p:cNvSpPr/>
              <p:nvPr/>
            </p:nvSpPr>
            <p:spPr>
              <a:xfrm rot="5400000">
                <a:off x="932526" y="2346477"/>
                <a:ext cx="2556286" cy="19636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695697" y="2526330"/>
              <a:ext cx="1248151" cy="1738523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38424" y="804470"/>
            <a:ext cx="3848221" cy="2597518"/>
            <a:chOff x="2091272" y="1834968"/>
            <a:chExt cx="3625809" cy="2961344"/>
          </a:xfrm>
        </p:grpSpPr>
        <p:grpSp>
          <p:nvGrpSpPr>
            <p:cNvPr id="13" name="Group 28"/>
            <p:cNvGrpSpPr>
              <a:grpSpLocks noChangeAspect="1"/>
            </p:cNvGrpSpPr>
            <p:nvPr/>
          </p:nvGrpSpPr>
          <p:grpSpPr>
            <a:xfrm>
              <a:off x="2091272" y="1834968"/>
              <a:ext cx="3625809" cy="2961344"/>
              <a:chOff x="3785121" y="1812417"/>
              <a:chExt cx="4627889" cy="3779783"/>
            </a:xfrm>
          </p:grpSpPr>
          <p:pic>
            <p:nvPicPr>
              <p:cNvPr id="14" name="Picture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5121" y="1812417"/>
                <a:ext cx="4627889" cy="3779783"/>
              </a:xfrm>
              <a:prstGeom prst="rect">
                <a:avLst/>
              </a:prstGeom>
            </p:spPr>
          </p:pic>
          <p:sp>
            <p:nvSpPr>
              <p:cNvPr id="15" name="Rectangle 30"/>
              <p:cNvSpPr/>
              <p:nvPr/>
            </p:nvSpPr>
            <p:spPr>
              <a:xfrm>
                <a:off x="4121834" y="1997958"/>
                <a:ext cx="3959999" cy="248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4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808" y="1980333"/>
              <a:ext cx="3102806" cy="1946139"/>
            </a:xfrm>
            <a:prstGeom prst="rect">
              <a:avLst/>
            </a:prstGeom>
          </p:spPr>
        </p:pic>
      </p:grpSp>
      <p:sp>
        <p:nvSpPr>
          <p:cNvPr id="22" name="TextBox 15"/>
          <p:cNvSpPr txBox="1"/>
          <p:nvPr/>
        </p:nvSpPr>
        <p:spPr>
          <a:xfrm>
            <a:off x="2483668" y="3805237"/>
            <a:ext cx="866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自主建构包括认知建构和社会建构。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情感互动是基础，行为互动时表现，思维互动是核心。</a:t>
            </a:r>
            <a:endParaRPr lang="en-US" altLang="zh-CN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0261107" y="1962237"/>
            <a:ext cx="886945" cy="1428461"/>
            <a:chOff x="9096989" y="2912737"/>
            <a:chExt cx="851915" cy="16601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989" y="2912737"/>
              <a:ext cx="851915" cy="166017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172376" y="3202795"/>
              <a:ext cx="706393" cy="1062057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/>
        </p:nvSpPr>
        <p:spPr>
          <a:xfrm>
            <a:off x="409432" y="1"/>
            <a:ext cx="1145929" cy="6858000"/>
          </a:xfrm>
          <a:prstGeom prst="rect">
            <a:avLst/>
          </a:prstGeom>
          <a:solidFill>
            <a:srgbClr val="E8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73357" y="1858614"/>
            <a:ext cx="7504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自主建构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557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Desc"/>
  <p:tag name="MH" val="2016031021542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SubTitle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Other"/>
  <p:tag name="MH_ORDER" val="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Other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SubTitle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0310215600"/>
  <p:tag name="MH_LIBRARY" val="GRAPHI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Other"/>
  <p:tag name="MH_ORDER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Other"/>
  <p:tag name="MH_ORDER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SubTitle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600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0310222150"/>
  <p:tag name="MH_LIBRARY" val="GRAPH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SubTitle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SubTitle"/>
  <p:tag name="MH_ORDER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Other"/>
  <p:tag name="MH_ORDER" val="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2215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0215420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">
  <a:themeElements>
    <a:clrScheme name="自定义 5">
      <a:dk1>
        <a:srgbClr val="000000"/>
      </a:dk1>
      <a:lt1>
        <a:srgbClr val="F8F8F8"/>
      </a:lt1>
      <a:dk2>
        <a:srgbClr val="000000"/>
      </a:dk2>
      <a:lt2>
        <a:srgbClr val="F8F8F8"/>
      </a:lt2>
      <a:accent1>
        <a:srgbClr val="67CFD5"/>
      </a:accent1>
      <a:accent2>
        <a:srgbClr val="67CFD5"/>
      </a:accent2>
      <a:accent3>
        <a:srgbClr val="67CFD5"/>
      </a:accent3>
      <a:accent4>
        <a:srgbClr val="67CFD5"/>
      </a:accent4>
      <a:accent5>
        <a:srgbClr val="67CFD5"/>
      </a:accent5>
      <a:accent6>
        <a:srgbClr val="67CFD5"/>
      </a:accent6>
      <a:hlink>
        <a:srgbClr val="67CFD5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7CFD5">
            <a:alpha val="60000"/>
          </a:srgbClr>
        </a:solidFill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Macintosh PowerPoint</Application>
  <PresentationFormat>宽屏</PresentationFormat>
  <Paragraphs>146</Paragraphs>
  <Slides>22</Slides>
  <Notes>11</Notes>
  <HiddenSlides>6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Calibri</vt:lpstr>
      <vt:lpstr>Impact</vt:lpstr>
      <vt:lpstr>Kozuka Gothic Pro EL</vt:lpstr>
      <vt:lpstr>宋体</vt:lpstr>
      <vt:lpstr>微软雅黑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2017-04-01T09:29:04Z</dcterms:created>
  <dcterms:modified xsi:type="dcterms:W3CDTF">2021-02-23T09:07:30Z</dcterms:modified>
</cp:coreProperties>
</file>