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
  </p:notesMasterIdLst>
  <p:sldIdLst>
    <p:sldId id="256" r:id="rId3"/>
    <p:sldId id="316" r:id="rId4"/>
    <p:sldId id="317" r:id="rId5"/>
    <p:sldId id="318" r:id="rId7"/>
    <p:sldId id="319" r:id="rId8"/>
    <p:sldId id="320" r:id="rId9"/>
    <p:sldId id="257" r:id="rId10"/>
    <p:sldId id="349" r:id="rId11"/>
    <p:sldId id="351" r:id="rId12"/>
    <p:sldId id="352" r:id="rId13"/>
    <p:sldId id="382" r:id="rId14"/>
    <p:sldId id="384" r:id="rId15"/>
    <p:sldId id="383" r:id="rId16"/>
    <p:sldId id="388" r:id="rId17"/>
    <p:sldId id="385" r:id="rId18"/>
    <p:sldId id="389" r:id="rId19"/>
    <p:sldId id="387" r:id="rId20"/>
    <p:sldId id="390" r:id="rId21"/>
    <p:sldId id="350" r:id="rId22"/>
    <p:sldId id="420" r:id="rId23"/>
    <p:sldId id="262" r:id="rId24"/>
    <p:sldId id="287" r:id="rId25"/>
  </p:sldIdLst>
  <p:sldSz cx="12192000" cy="6858000"/>
  <p:notesSz cx="6858000" cy="9144000"/>
  <p:embeddedFontLst>
    <p:embeddedFont>
      <p:font typeface="方正清刻本悦宋简体" panose="02000000000000000000" pitchFamily="2" charset="-122"/>
      <p:regular r:id="rId29"/>
    </p:embeddedFont>
    <p:embeddedFont>
      <p:font typeface="微软雅黑" panose="020B0503020204020204" pitchFamily="34" charset="-122"/>
      <p:regular r:id="rId30"/>
    </p:embeddedFont>
    <p:embeddedFont>
      <p:font typeface="Century Gothic" panose="020B0502020202020204" pitchFamily="34" charset="0"/>
      <p:regular r:id="rId31"/>
      <p:bold r:id="rId32"/>
      <p:italic r:id="rId33"/>
      <p:boldItalic r:id="rId34"/>
    </p:embeddedFont>
    <p:embeddedFont>
      <p:font typeface="Impact" panose="020B0806030902050204" pitchFamily="34" charset="0"/>
      <p:regular r:id="rId35"/>
    </p:embeddedFont>
    <p:embeddedFont>
      <p:font typeface="Calibri" panose="020F0502020204030204"/>
      <p:regular r:id="rId36"/>
      <p:bold r:id="rId37"/>
      <p:italic r:id="rId38"/>
      <p:boldItalic r:id="rId39"/>
    </p:embeddedFont>
    <p:embeddedFont>
      <p:font typeface="等线" panose="02010600030101010101" charset="-122"/>
      <p:regular r:id="rId40"/>
    </p:embeddedFont>
    <p:embeddedFont>
      <p:font typeface="等线 Light" panose="02010600030101010101" charset="-122"/>
      <p:regular r:id="rId41"/>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2" autoAdjust="0"/>
    <p:restoredTop sz="94660"/>
  </p:normalViewPr>
  <p:slideViewPr>
    <p:cSldViewPr snapToGrid="0" showGuides="1">
      <p:cViewPr>
        <p:scale>
          <a:sx n="66" d="100"/>
          <a:sy n="66" d="100"/>
        </p:scale>
        <p:origin x="282" y="396"/>
      </p:cViewPr>
      <p:guideLst>
        <p:guide orient="horz" pos="2154"/>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1" Type="http://schemas.openxmlformats.org/officeDocument/2006/relationships/font" Target="fonts/font13.fntdata"/><Relationship Id="rId40" Type="http://schemas.openxmlformats.org/officeDocument/2006/relationships/font" Target="fonts/font12.fntdata"/><Relationship Id="rId4" Type="http://schemas.openxmlformats.org/officeDocument/2006/relationships/slide" Target="slides/slide2.xml"/><Relationship Id="rId39" Type="http://schemas.openxmlformats.org/officeDocument/2006/relationships/font" Target="fonts/font11.fntdata"/><Relationship Id="rId38" Type="http://schemas.openxmlformats.org/officeDocument/2006/relationships/font" Target="fonts/font10.fntdata"/><Relationship Id="rId37" Type="http://schemas.openxmlformats.org/officeDocument/2006/relationships/font" Target="fonts/font9.fntdata"/><Relationship Id="rId36" Type="http://schemas.openxmlformats.org/officeDocument/2006/relationships/font" Target="fonts/font8.fntdata"/><Relationship Id="rId35" Type="http://schemas.openxmlformats.org/officeDocument/2006/relationships/font" Target="fonts/font7.fntdata"/><Relationship Id="rId34" Type="http://schemas.openxmlformats.org/officeDocument/2006/relationships/font" Target="fonts/font6.fntdata"/><Relationship Id="rId33" Type="http://schemas.openxmlformats.org/officeDocument/2006/relationships/font" Target="fonts/font5.fntdata"/><Relationship Id="rId32" Type="http://schemas.openxmlformats.org/officeDocument/2006/relationships/font" Target="fonts/font4.fntdata"/><Relationship Id="rId31" Type="http://schemas.openxmlformats.org/officeDocument/2006/relationships/font" Target="fonts/font3.fntdata"/><Relationship Id="rId30" Type="http://schemas.openxmlformats.org/officeDocument/2006/relationships/font" Target="fonts/font2.fntdata"/><Relationship Id="rId3" Type="http://schemas.openxmlformats.org/officeDocument/2006/relationships/slide" Target="slides/slide1.xml"/><Relationship Id="rId29" Type="http://schemas.openxmlformats.org/officeDocument/2006/relationships/font" Target="fonts/font1.fntdata"/><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4E8FD4-7AD0-409F-A2CB-4361FE5834D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2CEFA9-2CC8-48FC-9488-76E18591014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A218CD-A302-41E6-8815-3A645DD4C496}"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A218CD-A302-41E6-8815-3A645DD4C496}"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A218CD-A302-41E6-8815-3A645DD4C49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A218CD-A302-41E6-8815-3A645DD4C49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A218CD-A302-41E6-8815-3A645DD4C49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A218CD-A302-41E6-8815-3A645DD4C49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A218CD-A302-41E6-8815-3A645DD4C496}"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A218CD-A302-41E6-8815-3A645DD4C496}"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A218CD-A302-41E6-8815-3A645DD4C496}"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A218CD-A302-41E6-8815-3A645DD4C496}"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A218CD-A302-41E6-8815-3A645DD4C49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5623BAC3-D96B-44A2-8ACF-AB2D172C99D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3F8FF2-3BEA-4914-809A-C882B8F1B6EC}"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623BAC3-D96B-44A2-8ACF-AB2D172C99D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3F8FF2-3BEA-4914-809A-C882B8F1B6EC}"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623BAC3-D96B-44A2-8ACF-AB2D172C99D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3F8FF2-3BEA-4914-809A-C882B8F1B6EC}"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7" name="矩形 6"/>
          <p:cNvSpPr/>
          <p:nvPr userDrawn="1"/>
        </p:nvSpPr>
        <p:spPr>
          <a:xfrm>
            <a:off x="-31256" y="0"/>
            <a:ext cx="12233916" cy="69026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17"/>
          <p:cNvSpPr txBox="1"/>
          <p:nvPr userDrawn="1"/>
        </p:nvSpPr>
        <p:spPr>
          <a:xfrm>
            <a:off x="9778664" y="510372"/>
            <a:ext cx="2165685" cy="369332"/>
          </a:xfrm>
          <a:prstGeom prst="rect">
            <a:avLst/>
          </a:prstGeom>
          <a:noFill/>
        </p:spPr>
        <p:txBody>
          <a:bodyPr wrap="square" rtlCol="0">
            <a:spAutoFit/>
          </a:bodyPr>
          <a:lstStyle/>
          <a:p>
            <a:r>
              <a:rPr lang="zh-CN" altLang="en-US" spc="600">
                <a:solidFill>
                  <a:schemeClr val="tx1">
                    <a:lumMod val="95000"/>
                    <a:lumOff val="5000"/>
                  </a:schemeClr>
                </a:solidFill>
                <a:cs typeface="+mn-ea"/>
                <a:sym typeface="+mn-lt"/>
              </a:rPr>
              <a:t>学校</a:t>
            </a:r>
            <a:r>
              <a:rPr lang="en-US" altLang="zh-CN" spc="600">
                <a:solidFill>
                  <a:schemeClr val="tx1">
                    <a:lumMod val="95000"/>
                    <a:lumOff val="5000"/>
                  </a:schemeClr>
                </a:solidFill>
                <a:cs typeface="+mn-ea"/>
                <a:sym typeface="+mn-lt"/>
              </a:rPr>
              <a:t>LOGO</a:t>
            </a:r>
            <a:endParaRPr lang="id-ID" sz="800" spc="300" dirty="0">
              <a:solidFill>
                <a:schemeClr val="tx1">
                  <a:lumMod val="95000"/>
                  <a:lumOff val="5000"/>
                </a:schemeClr>
              </a:solidFill>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stretch>
            <a:fillRect/>
          </a:stretch>
        </p:blipFill>
        <p:spPr>
          <a:xfrm>
            <a:off x="145" y="0"/>
            <a:ext cx="12191710" cy="685800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p:cNvSpPr/>
          <p:nvPr userDrawn="1"/>
        </p:nvSpPr>
        <p:spPr>
          <a:xfrm>
            <a:off x="-31256" y="0"/>
            <a:ext cx="12233916" cy="69026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fld id="{5623BAC3-D96B-44A2-8ACF-AB2D172C99D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3F8FF2-3BEA-4914-809A-C882B8F1B6EC}"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623BAC3-D96B-44A2-8ACF-AB2D172C99D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73F8FF2-3BEA-4914-809A-C882B8F1B6EC}"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623BAC3-D96B-44A2-8ACF-AB2D172C99D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73F8FF2-3BEA-4914-809A-C882B8F1B6EC}"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623BAC3-D96B-44A2-8ACF-AB2D172C99D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73F8FF2-3BEA-4914-809A-C882B8F1B6EC}"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623BAC3-D96B-44A2-8ACF-AB2D172C99D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73F8FF2-3BEA-4914-809A-C882B8F1B6EC}"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5623BAC3-D96B-44A2-8ACF-AB2D172C99D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73F8FF2-3BEA-4914-809A-C882B8F1B6EC}"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5623BAC3-D96B-44A2-8ACF-AB2D172C99D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73F8FF2-3BEA-4914-809A-C882B8F1B6EC}"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23BAC3-D96B-44A2-8ACF-AB2D172C99D3}"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3F8FF2-3BEA-4914-809A-C882B8F1B6EC}"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hemeOverride" Target="../theme/themeOverride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12.xml"/><Relationship Id="rId5" Type="http://schemas.openxmlformats.org/officeDocument/2006/relationships/themeOverride" Target="../theme/themeOverride10.xml"/><Relationship Id="rId4" Type="http://schemas.openxmlformats.org/officeDocument/2006/relationships/image" Target="../media/image15.jpe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2.xml"/><Relationship Id="rId2" Type="http://schemas.openxmlformats.org/officeDocument/2006/relationships/themeOverride" Target="../theme/themeOverride11.xml"/><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2.xml"/><Relationship Id="rId2" Type="http://schemas.openxmlformats.org/officeDocument/2006/relationships/themeOverride" Target="../theme/themeOverride12.xml"/><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10.xml"/><Relationship Id="rId7" Type="http://schemas.openxmlformats.org/officeDocument/2006/relationships/slideLayout" Target="../slideLayouts/slideLayout12.xml"/><Relationship Id="rId6" Type="http://schemas.openxmlformats.org/officeDocument/2006/relationships/themeOverride" Target="../theme/themeOverride13.xml"/><Relationship Id="rId5" Type="http://schemas.openxmlformats.org/officeDocument/2006/relationships/image" Target="../media/image26.png"/><Relationship Id="rId4" Type="http://schemas.openxmlformats.org/officeDocument/2006/relationships/image" Target="../media/image25.png"/><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2.xml"/><Relationship Id="rId2" Type="http://schemas.openxmlformats.org/officeDocument/2006/relationships/themeOverride" Target="../theme/themeOverride14.xml"/><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2.xml"/><Relationship Id="rId5" Type="http://schemas.openxmlformats.org/officeDocument/2006/relationships/themeOverride" Target="../theme/themeOverride3.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2.xml"/><Relationship Id="rId2" Type="http://schemas.openxmlformats.org/officeDocument/2006/relationships/themeOverride" Target="../theme/themeOverride4.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2.xml"/><Relationship Id="rId3" Type="http://schemas.openxmlformats.org/officeDocument/2006/relationships/themeOverride" Target="../theme/themeOverride5.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12.xml"/><Relationship Id="rId5" Type="http://schemas.openxmlformats.org/officeDocument/2006/relationships/themeOverride" Target="../theme/themeOverride6.xml"/><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7.xml"/><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2.xml"/><Relationship Id="rId2" Type="http://schemas.openxmlformats.org/officeDocument/2006/relationships/themeOverride" Target="../theme/themeOverride8.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2.xml"/><Relationship Id="rId4" Type="http://schemas.openxmlformats.org/officeDocument/2006/relationships/themeOverride" Target="../theme/themeOverride9.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0596" y="857"/>
            <a:ext cx="12223256" cy="6874722"/>
          </a:xfrm>
          <a:prstGeom prst="rect">
            <a:avLst/>
          </a:prstGeom>
          <a:solidFill>
            <a:schemeClr val="bg1"/>
          </a:solidFill>
        </p:spPr>
      </p:pic>
      <p:grpSp>
        <p:nvGrpSpPr>
          <p:cNvPr id="13" name="组合 12"/>
          <p:cNvGrpSpPr/>
          <p:nvPr/>
        </p:nvGrpSpPr>
        <p:grpSpPr>
          <a:xfrm>
            <a:off x="-10659" y="3878386"/>
            <a:ext cx="12213319" cy="83379"/>
            <a:chOff x="3483078" y="-1787966"/>
            <a:chExt cx="5187745" cy="3118733"/>
          </a:xfrm>
          <a:solidFill>
            <a:srgbClr val="0070C0"/>
          </a:solidFill>
        </p:grpSpPr>
        <p:sp>
          <p:nvSpPr>
            <p:cNvPr id="14" name="矩形 13"/>
            <p:cNvSpPr/>
            <p:nvPr/>
          </p:nvSpPr>
          <p:spPr>
            <a:xfrm>
              <a:off x="3483078" y="-1787966"/>
              <a:ext cx="1296936" cy="3118733"/>
            </a:xfrm>
            <a:prstGeom prst="rect">
              <a:avLst/>
            </a:prstGeom>
            <a:grp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4780014" y="-1787966"/>
              <a:ext cx="1296936" cy="3118733"/>
            </a:xfrm>
            <a:prstGeom prst="rect">
              <a:avLst/>
            </a:prstGeom>
            <a:grp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6070466" y="-1787966"/>
              <a:ext cx="1309905" cy="3118733"/>
            </a:xfrm>
            <a:prstGeom prst="rect">
              <a:avLst/>
            </a:prstGeom>
            <a:grp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7373887" y="-1787966"/>
              <a:ext cx="1296936" cy="3118733"/>
            </a:xfrm>
            <a:prstGeom prst="rect">
              <a:avLst/>
            </a:prstGeom>
            <a:grp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矩形 25"/>
          <p:cNvSpPr/>
          <p:nvPr/>
        </p:nvSpPr>
        <p:spPr>
          <a:xfrm>
            <a:off x="-21096" y="3961765"/>
            <a:ext cx="12233916" cy="294084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7"/>
          <p:cNvSpPr>
            <a:spLocks noChangeArrowheads="1"/>
          </p:cNvSpPr>
          <p:nvPr/>
        </p:nvSpPr>
        <p:spPr bwMode="auto">
          <a:xfrm>
            <a:off x="1207620" y="3961622"/>
            <a:ext cx="9776850" cy="172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6600" b="1" spc="300" dirty="0">
                <a:latin typeface="方正清刻本悦宋简体" panose="02000000000000000000" pitchFamily="2" charset="-122"/>
                <a:ea typeface="方正清刻本悦宋简体" panose="02000000000000000000" pitchFamily="2" charset="-122"/>
              </a:rPr>
              <a:t>《教学设计能力实训》</a:t>
            </a:r>
            <a:endParaRPr lang="en-US" altLang="zh-CN" sz="6600" b="1" spc="300" dirty="0">
              <a:latin typeface="方正清刻本悦宋简体" panose="02000000000000000000" pitchFamily="2" charset="-122"/>
              <a:ea typeface="方正清刻本悦宋简体" panose="02000000000000000000" pitchFamily="2" charset="-122"/>
            </a:endParaRPr>
          </a:p>
          <a:p>
            <a:pPr algn="ctr"/>
            <a:r>
              <a:rPr lang="en-US" altLang="zh-CN" sz="4000" b="1" spc="300" dirty="0">
                <a:latin typeface="方正清刻本悦宋简体" panose="02000000000000000000" pitchFamily="2" charset="-122"/>
                <a:ea typeface="方正清刻本悦宋简体" panose="02000000000000000000" pitchFamily="2" charset="-122"/>
              </a:rPr>
              <a:t>专题一  概述</a:t>
            </a:r>
            <a:endParaRPr lang="zh-CN" altLang="en-US" sz="4000" b="1" spc="300" dirty="0">
              <a:latin typeface="方正清刻本悦宋简体" panose="02000000000000000000" pitchFamily="2" charset="-122"/>
              <a:ea typeface="方正清刻本悦宋简体" panose="02000000000000000000" pitchFamily="2" charset="-122"/>
            </a:endParaRPr>
          </a:p>
        </p:txBody>
      </p:sp>
      <p:sp>
        <p:nvSpPr>
          <p:cNvPr id="34" name="Text Box 7"/>
          <p:cNvSpPr txBox="1">
            <a:spLocks noChangeArrowheads="1"/>
          </p:cNvSpPr>
          <p:nvPr/>
        </p:nvSpPr>
        <p:spPr bwMode="auto">
          <a:xfrm>
            <a:off x="4418965" y="5875020"/>
            <a:ext cx="3354705" cy="772795"/>
          </a:xfrm>
          <a:prstGeom prst="rect">
            <a:avLst/>
          </a:prstGeom>
          <a:noFill/>
          <a:ln w="9525">
            <a:noFill/>
            <a:miter lim="800000"/>
          </a:ln>
          <a:effectLst>
            <a:outerShdw blurRad="50800" dist="38100" dir="2700000" algn="tl" rotWithShape="0">
              <a:prstClr val="black">
                <a:alpha val="40000"/>
              </a:prstClr>
            </a:outerShdw>
          </a:effectLst>
        </p:spPr>
        <p:txBody>
          <a:bodyPr wrap="square" lIns="34290" tIns="17145" rIns="34290" bIns="17145">
            <a:spAutoFit/>
          </a:bodyPr>
          <a:lstStyle/>
          <a:p>
            <a:pPr algn="ctr" defTabSz="815975"/>
            <a:r>
              <a:rPr lang="zh-CN" altLang="en-US" sz="4800" b="1" spc="300" dirty="0">
                <a:solidFill>
                  <a:schemeClr val="tx1"/>
                </a:solidFill>
                <a:effectLst>
                  <a:outerShdw blurRad="38100" dist="19050" dir="2700000" algn="tl" rotWithShape="0">
                    <a:schemeClr val="dk1">
                      <a:alpha val="40000"/>
                    </a:schemeClr>
                  </a:outerShdw>
                </a:effectLst>
                <a:latin typeface="+mj-ea"/>
                <a:ea typeface="+mj-ea"/>
                <a:cs typeface="+mn-ea"/>
                <a:sym typeface="+mn-lt"/>
              </a:rPr>
              <a:t>徐  锋</a:t>
            </a:r>
            <a:endParaRPr lang="zh-CN" altLang="en-US" sz="4800" b="1" spc="300" dirty="0">
              <a:solidFill>
                <a:schemeClr val="tx1"/>
              </a:solidFill>
              <a:effectLst>
                <a:outerShdw blurRad="38100" dist="19050" dir="2700000" algn="tl" rotWithShape="0">
                  <a:schemeClr val="dk1">
                    <a:alpha val="40000"/>
                  </a:schemeClr>
                </a:outerShdw>
              </a:effectLst>
              <a:latin typeface="+mj-ea"/>
              <a:ea typeface="+mj-ea"/>
              <a:cs typeface="+mn-ea"/>
              <a:sym typeface="+mn-lt"/>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50" fill="hold"/>
                                        <p:tgtEl>
                                          <p:spTgt spid="12"/>
                                        </p:tgtEl>
                                        <p:attrNameLst>
                                          <p:attrName>ppt_w</p:attrName>
                                        </p:attrNameLst>
                                      </p:cBhvr>
                                      <p:tavLst>
                                        <p:tav tm="0">
                                          <p:val>
                                            <p:fltVal val="0"/>
                                          </p:val>
                                        </p:tav>
                                        <p:tav tm="100000">
                                          <p:val>
                                            <p:strVal val="#ppt_w"/>
                                          </p:val>
                                        </p:tav>
                                      </p:tavLst>
                                    </p:anim>
                                    <p:anim calcmode="lin" valueType="num">
                                      <p:cBhvr>
                                        <p:cTn id="8" dur="250" fill="hold"/>
                                        <p:tgtEl>
                                          <p:spTgt spid="12"/>
                                        </p:tgtEl>
                                        <p:attrNameLst>
                                          <p:attrName>ppt_h</p:attrName>
                                        </p:attrNameLst>
                                      </p:cBhvr>
                                      <p:tavLst>
                                        <p:tav tm="0">
                                          <p:val>
                                            <p:fltVal val="0"/>
                                          </p:val>
                                        </p:tav>
                                        <p:tav tm="100000">
                                          <p:val>
                                            <p:strVal val="#ppt_h"/>
                                          </p:val>
                                        </p:tav>
                                      </p:tavLst>
                                    </p:anim>
                                    <p:animEffect transition="in" filter="fade">
                                      <p:cBhvr>
                                        <p:cTn id="9" dur="250"/>
                                        <p:tgtEl>
                                          <p:spTgt spid="12"/>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additive="base">
                                        <p:cTn id="13" dur="500" fill="hold"/>
                                        <p:tgtEl>
                                          <p:spTgt spid="34"/>
                                        </p:tgtEl>
                                        <p:attrNameLst>
                                          <p:attrName>ppt_x</p:attrName>
                                        </p:attrNameLst>
                                      </p:cBhvr>
                                      <p:tavLst>
                                        <p:tav tm="0">
                                          <p:val>
                                            <p:strVal val="0-#ppt_w/2"/>
                                          </p:val>
                                        </p:tav>
                                        <p:tav tm="100000">
                                          <p:val>
                                            <p:strVal val="#ppt_x"/>
                                          </p:val>
                                        </p:tav>
                                      </p:tavLst>
                                    </p:anim>
                                    <p:anim calcmode="lin" valueType="num">
                                      <p:cBhvr additive="base">
                                        <p:cTn id="14"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4"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9852660" y="0"/>
            <a:ext cx="1699260" cy="2286000"/>
          </a:xfrm>
          <a:prstGeom prst="rect">
            <a:avLst/>
          </a:prstGeom>
        </p:spPr>
      </p:pic>
      <p:sp>
        <p:nvSpPr>
          <p:cNvPr id="5" name="矩形 4"/>
          <p:cNvSpPr/>
          <p:nvPr/>
        </p:nvSpPr>
        <p:spPr>
          <a:xfrm>
            <a:off x="2264645" y="691828"/>
            <a:ext cx="7662710" cy="614045"/>
          </a:xfrm>
          <a:prstGeom prst="rect">
            <a:avLst/>
          </a:prstGeom>
        </p:spPr>
        <p:txBody>
          <a:bodyPr wrap="square">
            <a:spAutoFit/>
          </a:bodyPr>
          <a:lstStyle/>
          <a:p>
            <a:pPr algn="ctr"/>
            <a:r>
              <a:rPr lang="zh-CN" altLang="en-US" sz="3400" b="1" spc="600" dirty="0">
                <a:solidFill>
                  <a:schemeClr val="tx1">
                    <a:lumMod val="95000"/>
                    <a:lumOff val="5000"/>
                  </a:schemeClr>
                </a:solidFill>
                <a:cs typeface="+mn-ea"/>
                <a:sym typeface="+mn-lt"/>
              </a:rPr>
              <a:t>作者给出的现代教学设计定义</a:t>
            </a:r>
            <a:endParaRPr lang="zh-CN" altLang="en-US" sz="3400" b="1" spc="600" dirty="0">
              <a:solidFill>
                <a:schemeClr val="tx1">
                  <a:lumMod val="95000"/>
                  <a:lumOff val="5000"/>
                </a:schemeClr>
              </a:solidFill>
              <a:cs typeface="+mn-ea"/>
              <a:sym typeface="+mn-lt"/>
            </a:endParaRPr>
          </a:p>
        </p:txBody>
      </p:sp>
      <p:sp>
        <p:nvSpPr>
          <p:cNvPr id="3" name="矩形 2"/>
          <p:cNvSpPr/>
          <p:nvPr/>
        </p:nvSpPr>
        <p:spPr>
          <a:xfrm>
            <a:off x="679450" y="1703070"/>
            <a:ext cx="10661650" cy="5038725"/>
          </a:xfrm>
          <a:prstGeom prst="rect">
            <a:avLst/>
          </a:prstGeom>
          <a:gradFill flip="none" rotWithShape="1">
            <a:gsLst>
              <a:gs pos="0">
                <a:schemeClr val="accent1"/>
              </a:gs>
              <a:gs pos="100000">
                <a:schemeClr val="accent4"/>
              </a:gs>
            </a:gsLst>
            <a:lin ang="13500000" scaled="1"/>
            <a:tileRect/>
          </a:gradFill>
          <a:ln>
            <a:noFill/>
          </a:ln>
          <a:effectLst>
            <a:outerShdw blurRad="508000" dist="254000" dir="54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pic>
        <p:nvPicPr>
          <p:cNvPr id="6" name="图片 5"/>
          <p:cNvPicPr>
            <a:picLocks noChangeAspect="1"/>
          </p:cNvPicPr>
          <p:nvPr/>
        </p:nvPicPr>
        <p:blipFill>
          <a:blip r:embed="rId2" cstate="screen"/>
          <a:stretch>
            <a:fillRect/>
          </a:stretch>
        </p:blipFill>
        <p:spPr>
          <a:xfrm>
            <a:off x="7197090" y="1914297"/>
            <a:ext cx="2387366" cy="4615091"/>
          </a:xfrm>
          <a:prstGeom prst="rect">
            <a:avLst/>
          </a:prstGeom>
        </p:spPr>
      </p:pic>
      <p:sp>
        <p:nvSpPr>
          <p:cNvPr id="8" name="矩形 7"/>
          <p:cNvSpPr/>
          <p:nvPr/>
        </p:nvSpPr>
        <p:spPr>
          <a:xfrm>
            <a:off x="9584784" y="2856901"/>
            <a:ext cx="1554231" cy="2731558"/>
          </a:xfrm>
          <a:prstGeom prst="rect">
            <a:avLst/>
          </a:prstGeom>
          <a:blipFill>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914400" y="2162810"/>
            <a:ext cx="6282690" cy="4246245"/>
          </a:xfrm>
          <a:prstGeom prst="rect">
            <a:avLst/>
          </a:prstGeom>
          <a:noFill/>
        </p:spPr>
        <p:txBody>
          <a:bodyPr wrap="square" rtlCol="0">
            <a:spAutoFit/>
          </a:bodyPr>
          <a:lstStyle/>
          <a:p>
            <a:pPr>
              <a:lnSpc>
                <a:spcPct val="150000"/>
              </a:lnSpc>
            </a:pPr>
            <a:r>
              <a:rPr lang="en-US" altLang="zh-CN" sz="2000" b="1" spc="300">
                <a:solidFill>
                  <a:schemeClr val="bg1"/>
                </a:solidFill>
                <a:latin typeface="+mj-ea"/>
                <a:ea typeface="+mj-ea"/>
                <a:cs typeface="+mn-ea"/>
                <a:sym typeface="+mn-lt"/>
              </a:rPr>
              <a:t>      </a:t>
            </a:r>
            <a:r>
              <a:rPr lang="zh-CN" altLang="en-US" sz="2000" b="1" spc="300">
                <a:solidFill>
                  <a:schemeClr val="bg1"/>
                </a:solidFill>
                <a:latin typeface="+mj-ea"/>
                <a:ea typeface="+mj-ea"/>
                <a:cs typeface="+mn-ea"/>
                <a:sym typeface="+mn-lt"/>
              </a:rPr>
              <a:t>现代教学设计是以现代学习理论、教学理论和传播理论为基础，运用系统的方法分析教学目标和任务、分析学生实际、分析教学环境和资源，确定教学目标，选择教学方法，设计教学思路和流程（包括教学过程的安排、教学方法的组合，教学组织形式的确定、教学媒体的选用等）以及解决教学的策略方案、试行方案，评价试行结果和修改方案的过程。其目的是提高教学效果，优化教学过程。</a:t>
            </a:r>
            <a:endParaRPr lang="zh-CN" altLang="en-US" sz="2000" b="1" spc="300">
              <a:solidFill>
                <a:schemeClr val="bg1"/>
              </a:solidFill>
              <a:latin typeface="+mj-ea"/>
              <a:ea typeface="+mj-ea"/>
              <a:cs typeface="+mn-ea"/>
              <a:sym typeface="+mn-lt"/>
            </a:endParaRPr>
          </a:p>
        </p:txBody>
      </p:sp>
      <p:pic>
        <p:nvPicPr>
          <p:cNvPr id="2" name="图片 1"/>
          <p:cNvPicPr>
            <a:picLocks noChangeAspect="1"/>
          </p:cNvPicPr>
          <p:nvPr/>
        </p:nvPicPr>
        <p:blipFill rotWithShape="1">
          <a:blip r:embed="rId4" cstate="print">
            <a:extLst>
              <a:ext uri="{28A0092B-C50C-407E-A947-70E740481C1C}">
                <a14:useLocalDpi xmlns:a14="http://schemas.microsoft.com/office/drawing/2010/main" val="0"/>
              </a:ext>
            </a:extLst>
          </a:blip>
          <a:srcRect l="54416" r="7462"/>
          <a:stretch>
            <a:fillRect/>
          </a:stretch>
        </p:blipFill>
        <p:spPr>
          <a:xfrm>
            <a:off x="7486634" y="2532850"/>
            <a:ext cx="1812732" cy="3170091"/>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500"/>
                                        <p:tgtEl>
                                          <p:spTgt spid="3"/>
                                        </p:tgtEl>
                                      </p:cBhvr>
                                    </p:animEffect>
                                  </p:childTnLst>
                                </p:cTn>
                              </p:par>
                              <p:par>
                                <p:cTn id="12" presetID="35" presetClass="path" presetSubtype="0" decel="100000" fill="hold" grpId="1" nodeType="withEffect">
                                  <p:stCondLst>
                                    <p:cond delay="0"/>
                                  </p:stCondLst>
                                  <p:childTnLst>
                                    <p:animMotion origin="layout" path="M -3.75E-6 -1.11111E-6 L -0.04557 -1.11111E-6 " pathEditMode="relative" rAng="0" ptsTypes="AA">
                                      <p:cBhvr>
                                        <p:cTn id="13" dur="1500" spd="-100000" fill="hold"/>
                                        <p:tgtEl>
                                          <p:spTgt spid="3"/>
                                        </p:tgtEl>
                                        <p:attrNameLst>
                                          <p:attrName>ppt_x</p:attrName>
                                          <p:attrName>ppt_y</p:attrName>
                                        </p:attrNameLst>
                                      </p:cBhvr>
                                      <p:rCtr x="-2279" y="0"/>
                                    </p:animMotion>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bldLvl="0" animBg="1"/>
      <p:bldP spid="3" grpId="1" bldLvl="0" animBg="1"/>
      <p:bldP spid="8"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4298761" y="237004"/>
            <a:ext cx="3588459" cy="614045"/>
          </a:xfrm>
          <a:prstGeom prst="rect">
            <a:avLst/>
          </a:prstGeom>
        </p:spPr>
        <p:txBody>
          <a:bodyPr wrap="square">
            <a:spAutoFit/>
          </a:bodyPr>
          <a:p>
            <a:pPr algn="ctr"/>
            <a:r>
              <a:rPr lang="zh-CN" altLang="en-US" sz="3400" b="1" spc="600" dirty="0">
                <a:solidFill>
                  <a:schemeClr val="tx1">
                    <a:lumMod val="95000"/>
                    <a:lumOff val="5000"/>
                  </a:schemeClr>
                </a:solidFill>
                <a:cs typeface="+mn-ea"/>
                <a:sym typeface="+mn-lt"/>
              </a:rPr>
              <a:t>学习理论</a:t>
            </a:r>
            <a:endParaRPr lang="zh-CN" altLang="en-US" sz="3400" b="1" spc="600" dirty="0">
              <a:solidFill>
                <a:schemeClr val="tx1">
                  <a:lumMod val="95000"/>
                  <a:lumOff val="5000"/>
                </a:schemeClr>
              </a:solidFill>
              <a:cs typeface="+mn-ea"/>
              <a:sym typeface="+mn-lt"/>
            </a:endParaRPr>
          </a:p>
        </p:txBody>
      </p:sp>
      <p:pic>
        <p:nvPicPr>
          <p:cNvPr id="2" name="图片 1" descr="mmexport1615592370252"/>
          <p:cNvPicPr>
            <a:picLocks noChangeAspect="1"/>
          </p:cNvPicPr>
          <p:nvPr>
            <p:custDataLst>
              <p:tags r:id="rId1"/>
            </p:custDataLst>
          </p:nvPr>
        </p:nvPicPr>
        <p:blipFill>
          <a:blip r:embed="rId2"/>
          <a:stretch>
            <a:fillRect/>
          </a:stretch>
        </p:blipFill>
        <p:spPr>
          <a:xfrm>
            <a:off x="396240" y="1989455"/>
            <a:ext cx="11393170" cy="287972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4298761" y="237004"/>
            <a:ext cx="3588459" cy="614045"/>
          </a:xfrm>
          <a:prstGeom prst="rect">
            <a:avLst/>
          </a:prstGeom>
        </p:spPr>
        <p:txBody>
          <a:bodyPr wrap="square">
            <a:spAutoFit/>
          </a:bodyPr>
          <a:p>
            <a:pPr algn="ctr"/>
            <a:r>
              <a:rPr lang="zh-CN" altLang="en-US" sz="3400" b="1" spc="600" dirty="0">
                <a:solidFill>
                  <a:schemeClr val="tx1">
                    <a:lumMod val="95000"/>
                    <a:lumOff val="5000"/>
                  </a:schemeClr>
                </a:solidFill>
                <a:cs typeface="+mn-ea"/>
                <a:sym typeface="+mn-lt"/>
              </a:rPr>
              <a:t>学习理论</a:t>
            </a:r>
            <a:endParaRPr lang="zh-CN" altLang="en-US" sz="3400" b="1" spc="600" dirty="0">
              <a:solidFill>
                <a:schemeClr val="tx1">
                  <a:lumMod val="95000"/>
                  <a:lumOff val="5000"/>
                </a:schemeClr>
              </a:solidFill>
              <a:cs typeface="+mn-ea"/>
              <a:sym typeface="+mn-lt"/>
            </a:endParaRPr>
          </a:p>
        </p:txBody>
      </p:sp>
      <p:pic>
        <p:nvPicPr>
          <p:cNvPr id="4" name="图片 3"/>
          <p:cNvPicPr>
            <a:picLocks noChangeAspect="1"/>
          </p:cNvPicPr>
          <p:nvPr/>
        </p:nvPicPr>
        <p:blipFill>
          <a:blip r:embed="rId1"/>
          <a:stretch>
            <a:fillRect/>
          </a:stretch>
        </p:blipFill>
        <p:spPr>
          <a:xfrm>
            <a:off x="2369820" y="794385"/>
            <a:ext cx="7709535" cy="599948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4298761" y="237004"/>
            <a:ext cx="3588459" cy="614045"/>
          </a:xfrm>
          <a:prstGeom prst="rect">
            <a:avLst/>
          </a:prstGeom>
        </p:spPr>
        <p:txBody>
          <a:bodyPr wrap="square">
            <a:spAutoFit/>
          </a:bodyPr>
          <a:p>
            <a:pPr algn="ctr"/>
            <a:r>
              <a:rPr lang="zh-CN" altLang="en-US" sz="3400" b="1" spc="600" dirty="0">
                <a:solidFill>
                  <a:schemeClr val="tx1">
                    <a:lumMod val="95000"/>
                    <a:lumOff val="5000"/>
                  </a:schemeClr>
                </a:solidFill>
                <a:cs typeface="+mn-ea"/>
                <a:sym typeface="+mn-lt"/>
              </a:rPr>
              <a:t>学习理论</a:t>
            </a:r>
            <a:endParaRPr lang="zh-CN" altLang="en-US" sz="3400" b="1" spc="600" dirty="0">
              <a:solidFill>
                <a:schemeClr val="tx1">
                  <a:lumMod val="95000"/>
                  <a:lumOff val="5000"/>
                </a:schemeClr>
              </a:solidFill>
              <a:cs typeface="+mn-ea"/>
              <a:sym typeface="+mn-lt"/>
            </a:endParaRPr>
          </a:p>
        </p:txBody>
      </p:sp>
      <p:pic>
        <p:nvPicPr>
          <p:cNvPr id="2" name="图片 1"/>
          <p:cNvPicPr>
            <a:picLocks noChangeAspect="1"/>
          </p:cNvPicPr>
          <p:nvPr/>
        </p:nvPicPr>
        <p:blipFill>
          <a:blip r:embed="rId1"/>
          <a:stretch>
            <a:fillRect/>
          </a:stretch>
        </p:blipFill>
        <p:spPr>
          <a:xfrm>
            <a:off x="744855" y="1137285"/>
            <a:ext cx="10702925" cy="522287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4298761" y="237004"/>
            <a:ext cx="3588459" cy="614045"/>
          </a:xfrm>
          <a:prstGeom prst="rect">
            <a:avLst/>
          </a:prstGeom>
        </p:spPr>
        <p:txBody>
          <a:bodyPr wrap="square">
            <a:spAutoFit/>
          </a:bodyPr>
          <a:p>
            <a:pPr algn="ctr"/>
            <a:r>
              <a:rPr lang="zh-CN" altLang="en-US" sz="3400" b="1" spc="600" dirty="0">
                <a:solidFill>
                  <a:schemeClr val="tx1">
                    <a:lumMod val="95000"/>
                    <a:lumOff val="5000"/>
                  </a:schemeClr>
                </a:solidFill>
                <a:cs typeface="+mn-ea"/>
                <a:sym typeface="+mn-lt"/>
              </a:rPr>
              <a:t>学习理论</a:t>
            </a:r>
            <a:endParaRPr lang="zh-CN" altLang="en-US" sz="3400" b="1" spc="600" dirty="0">
              <a:solidFill>
                <a:schemeClr val="tx1">
                  <a:lumMod val="95000"/>
                  <a:lumOff val="5000"/>
                </a:schemeClr>
              </a:solidFill>
              <a:cs typeface="+mn-ea"/>
              <a:sym typeface="+mn-lt"/>
            </a:endParaRPr>
          </a:p>
        </p:txBody>
      </p:sp>
      <p:pic>
        <p:nvPicPr>
          <p:cNvPr id="2" name="图片 1"/>
          <p:cNvPicPr>
            <a:picLocks noChangeAspect="1"/>
          </p:cNvPicPr>
          <p:nvPr/>
        </p:nvPicPr>
        <p:blipFill>
          <a:blip r:embed="rId1"/>
          <a:stretch>
            <a:fillRect/>
          </a:stretch>
        </p:blipFill>
        <p:spPr>
          <a:xfrm>
            <a:off x="788035" y="1288415"/>
            <a:ext cx="10616565" cy="428117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4298761" y="237004"/>
            <a:ext cx="3588459" cy="614045"/>
          </a:xfrm>
          <a:prstGeom prst="rect">
            <a:avLst/>
          </a:prstGeom>
        </p:spPr>
        <p:txBody>
          <a:bodyPr wrap="square">
            <a:spAutoFit/>
          </a:bodyPr>
          <a:p>
            <a:pPr algn="ctr"/>
            <a:r>
              <a:rPr lang="zh-CN" altLang="en-US" sz="3400" b="1" spc="600" dirty="0">
                <a:solidFill>
                  <a:schemeClr val="tx1">
                    <a:lumMod val="95000"/>
                    <a:lumOff val="5000"/>
                  </a:schemeClr>
                </a:solidFill>
                <a:cs typeface="+mn-ea"/>
                <a:sym typeface="+mn-lt"/>
              </a:rPr>
              <a:t>学习理论</a:t>
            </a:r>
            <a:endParaRPr lang="zh-CN" altLang="en-US" sz="3400" b="1" spc="600" dirty="0">
              <a:solidFill>
                <a:schemeClr val="tx1">
                  <a:lumMod val="95000"/>
                  <a:lumOff val="5000"/>
                </a:schemeClr>
              </a:solidFill>
              <a:cs typeface="+mn-ea"/>
              <a:sym typeface="+mn-lt"/>
            </a:endParaRPr>
          </a:p>
        </p:txBody>
      </p:sp>
      <p:pic>
        <p:nvPicPr>
          <p:cNvPr id="2" name="图片 1"/>
          <p:cNvPicPr>
            <a:picLocks noChangeAspect="1"/>
          </p:cNvPicPr>
          <p:nvPr/>
        </p:nvPicPr>
        <p:blipFill>
          <a:blip r:embed="rId1"/>
          <a:stretch>
            <a:fillRect/>
          </a:stretch>
        </p:blipFill>
        <p:spPr>
          <a:xfrm>
            <a:off x="1851660" y="883920"/>
            <a:ext cx="8489315" cy="583819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4298761" y="237004"/>
            <a:ext cx="3588459" cy="614045"/>
          </a:xfrm>
          <a:prstGeom prst="rect">
            <a:avLst/>
          </a:prstGeom>
        </p:spPr>
        <p:txBody>
          <a:bodyPr wrap="square">
            <a:spAutoFit/>
          </a:bodyPr>
          <a:p>
            <a:pPr algn="ctr"/>
            <a:r>
              <a:rPr lang="zh-CN" altLang="en-US" sz="3400" b="1" spc="600" dirty="0">
                <a:solidFill>
                  <a:schemeClr val="tx1">
                    <a:lumMod val="95000"/>
                    <a:lumOff val="5000"/>
                  </a:schemeClr>
                </a:solidFill>
                <a:cs typeface="+mn-ea"/>
                <a:sym typeface="+mn-lt"/>
              </a:rPr>
              <a:t>学习理论</a:t>
            </a:r>
            <a:endParaRPr lang="zh-CN" altLang="en-US" sz="3400" b="1" spc="600" dirty="0">
              <a:solidFill>
                <a:schemeClr val="tx1">
                  <a:lumMod val="95000"/>
                  <a:lumOff val="5000"/>
                </a:schemeClr>
              </a:solidFill>
              <a:cs typeface="+mn-ea"/>
              <a:sym typeface="+mn-lt"/>
            </a:endParaRPr>
          </a:p>
        </p:txBody>
      </p:sp>
      <p:pic>
        <p:nvPicPr>
          <p:cNvPr id="3" name="图片 2"/>
          <p:cNvPicPr>
            <a:picLocks noChangeAspect="1"/>
          </p:cNvPicPr>
          <p:nvPr/>
        </p:nvPicPr>
        <p:blipFill>
          <a:blip r:embed="rId1"/>
          <a:stretch>
            <a:fillRect/>
          </a:stretch>
        </p:blipFill>
        <p:spPr>
          <a:xfrm>
            <a:off x="1979930" y="836930"/>
            <a:ext cx="8225790" cy="591185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4298761" y="237004"/>
            <a:ext cx="3588459" cy="614045"/>
          </a:xfrm>
          <a:prstGeom prst="rect">
            <a:avLst/>
          </a:prstGeom>
        </p:spPr>
        <p:txBody>
          <a:bodyPr wrap="square">
            <a:spAutoFit/>
          </a:bodyPr>
          <a:p>
            <a:pPr algn="ctr"/>
            <a:r>
              <a:rPr lang="zh-CN" altLang="en-US" sz="3400" b="1" spc="600" dirty="0">
                <a:solidFill>
                  <a:schemeClr val="tx1">
                    <a:lumMod val="95000"/>
                    <a:lumOff val="5000"/>
                  </a:schemeClr>
                </a:solidFill>
                <a:cs typeface="+mn-ea"/>
                <a:sym typeface="+mn-lt"/>
              </a:rPr>
              <a:t>学习理论</a:t>
            </a:r>
            <a:endParaRPr lang="zh-CN" altLang="en-US" sz="3400" b="1" spc="600" dirty="0">
              <a:solidFill>
                <a:schemeClr val="tx1">
                  <a:lumMod val="95000"/>
                  <a:lumOff val="5000"/>
                </a:schemeClr>
              </a:solidFill>
              <a:cs typeface="+mn-ea"/>
              <a:sym typeface="+mn-lt"/>
            </a:endParaRPr>
          </a:p>
        </p:txBody>
      </p:sp>
      <p:pic>
        <p:nvPicPr>
          <p:cNvPr id="2" name="图片 1"/>
          <p:cNvPicPr>
            <a:picLocks noChangeAspect="1"/>
          </p:cNvPicPr>
          <p:nvPr/>
        </p:nvPicPr>
        <p:blipFill>
          <a:blip r:embed="rId1"/>
          <a:stretch>
            <a:fillRect/>
          </a:stretch>
        </p:blipFill>
        <p:spPr>
          <a:xfrm>
            <a:off x="476885" y="1400810"/>
            <a:ext cx="11232515" cy="405638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a:off x="9862820" y="0"/>
            <a:ext cx="1699260" cy="2286000"/>
          </a:xfrm>
          <a:prstGeom prst="rect">
            <a:avLst/>
          </a:prstGeom>
        </p:spPr>
      </p:pic>
      <p:sp>
        <p:nvSpPr>
          <p:cNvPr id="5" name="矩形 4"/>
          <p:cNvSpPr/>
          <p:nvPr/>
        </p:nvSpPr>
        <p:spPr>
          <a:xfrm>
            <a:off x="3828549" y="248903"/>
            <a:ext cx="4534901" cy="614045"/>
          </a:xfrm>
          <a:prstGeom prst="rect">
            <a:avLst/>
          </a:prstGeom>
        </p:spPr>
        <p:txBody>
          <a:bodyPr wrap="square">
            <a:spAutoFit/>
          </a:bodyPr>
          <a:lstStyle/>
          <a:p>
            <a:pPr algn="ctr"/>
            <a:r>
              <a:rPr lang="zh-CN" altLang="en-US" sz="3400" b="1" spc="600" dirty="0">
                <a:solidFill>
                  <a:schemeClr val="tx1">
                    <a:lumMod val="95000"/>
                    <a:lumOff val="5000"/>
                  </a:schemeClr>
                </a:solidFill>
                <a:cs typeface="+mn-ea"/>
                <a:sym typeface="+mn-lt"/>
              </a:rPr>
              <a:t>教学设计特征</a:t>
            </a:r>
            <a:endParaRPr lang="zh-CN" altLang="en-US" sz="3400" b="1" spc="600" dirty="0">
              <a:solidFill>
                <a:schemeClr val="tx1">
                  <a:lumMod val="95000"/>
                  <a:lumOff val="5000"/>
                </a:schemeClr>
              </a:solidFill>
              <a:cs typeface="+mn-ea"/>
              <a:sym typeface="+mn-lt"/>
            </a:endParaRPr>
          </a:p>
        </p:txBody>
      </p:sp>
      <p:grpSp>
        <p:nvGrpSpPr>
          <p:cNvPr id="18" name="Group 67"/>
          <p:cNvGrpSpPr/>
          <p:nvPr/>
        </p:nvGrpSpPr>
        <p:grpSpPr>
          <a:xfrm>
            <a:off x="455194" y="1714330"/>
            <a:ext cx="3909150" cy="4140488"/>
            <a:chOff x="950284" y="2059774"/>
            <a:chExt cx="3788406" cy="4012600"/>
          </a:xfrm>
        </p:grpSpPr>
        <p:sp>
          <p:nvSpPr>
            <p:cNvPr id="19" name="Freeform 5"/>
            <p:cNvSpPr/>
            <p:nvPr/>
          </p:nvSpPr>
          <p:spPr bwMode="auto">
            <a:xfrm>
              <a:off x="1863217" y="5309576"/>
              <a:ext cx="843589" cy="762798"/>
            </a:xfrm>
            <a:custGeom>
              <a:avLst/>
              <a:gdLst>
                <a:gd name="T0" fmla="*/ 1253 w 1253"/>
                <a:gd name="T1" fmla="*/ 1133 h 1133"/>
                <a:gd name="T2" fmla="*/ 0 w 1253"/>
                <a:gd name="T3" fmla="*/ 1133 h 1133"/>
                <a:gd name="T4" fmla="*/ 151 w 1253"/>
                <a:gd name="T5" fmla="*/ 0 h 1133"/>
                <a:gd name="T6" fmla="*/ 1102 w 1253"/>
                <a:gd name="T7" fmla="*/ 0 h 1133"/>
                <a:gd name="T8" fmla="*/ 1253 w 1253"/>
                <a:gd name="T9" fmla="*/ 1133 h 1133"/>
              </a:gdLst>
              <a:ahLst/>
              <a:cxnLst>
                <a:cxn ang="0">
                  <a:pos x="T0" y="T1"/>
                </a:cxn>
                <a:cxn ang="0">
                  <a:pos x="T2" y="T3"/>
                </a:cxn>
                <a:cxn ang="0">
                  <a:pos x="T4" y="T5"/>
                </a:cxn>
                <a:cxn ang="0">
                  <a:pos x="T6" y="T7"/>
                </a:cxn>
                <a:cxn ang="0">
                  <a:pos x="T8" y="T9"/>
                </a:cxn>
              </a:cxnLst>
              <a:rect l="0" t="0" r="r" b="b"/>
              <a:pathLst>
                <a:path w="1253" h="1133">
                  <a:moveTo>
                    <a:pt x="1253" y="1133"/>
                  </a:moveTo>
                  <a:lnTo>
                    <a:pt x="0" y="1133"/>
                  </a:lnTo>
                  <a:lnTo>
                    <a:pt x="151" y="0"/>
                  </a:lnTo>
                  <a:lnTo>
                    <a:pt x="1102" y="0"/>
                  </a:lnTo>
                  <a:lnTo>
                    <a:pt x="1253" y="1133"/>
                  </a:ln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GB" sz="900">
                <a:cs typeface="+mn-ea"/>
                <a:sym typeface="+mn-lt"/>
              </a:endParaRPr>
            </a:p>
          </p:txBody>
        </p:sp>
        <p:sp>
          <p:nvSpPr>
            <p:cNvPr id="20" name="Freeform 6"/>
            <p:cNvSpPr/>
            <p:nvPr/>
          </p:nvSpPr>
          <p:spPr bwMode="auto">
            <a:xfrm>
              <a:off x="1894860" y="5309576"/>
              <a:ext cx="778283" cy="517733"/>
            </a:xfrm>
            <a:custGeom>
              <a:avLst/>
              <a:gdLst>
                <a:gd name="T0" fmla="*/ 1156 w 1156"/>
                <a:gd name="T1" fmla="*/ 769 h 769"/>
                <a:gd name="T2" fmla="*/ 1055 w 1156"/>
                <a:gd name="T3" fmla="*/ 0 h 769"/>
                <a:gd name="T4" fmla="*/ 104 w 1156"/>
                <a:gd name="T5" fmla="*/ 0 h 769"/>
                <a:gd name="T6" fmla="*/ 0 w 1156"/>
                <a:gd name="T7" fmla="*/ 769 h 769"/>
                <a:gd name="T8" fmla="*/ 1156 w 1156"/>
                <a:gd name="T9" fmla="*/ 769 h 769"/>
              </a:gdLst>
              <a:ahLst/>
              <a:cxnLst>
                <a:cxn ang="0">
                  <a:pos x="T0" y="T1"/>
                </a:cxn>
                <a:cxn ang="0">
                  <a:pos x="T2" y="T3"/>
                </a:cxn>
                <a:cxn ang="0">
                  <a:pos x="T4" y="T5"/>
                </a:cxn>
                <a:cxn ang="0">
                  <a:pos x="T6" y="T7"/>
                </a:cxn>
                <a:cxn ang="0">
                  <a:pos x="T8" y="T9"/>
                </a:cxn>
              </a:cxnLst>
              <a:rect l="0" t="0" r="r" b="b"/>
              <a:pathLst>
                <a:path w="1156" h="769">
                  <a:moveTo>
                    <a:pt x="1156" y="769"/>
                  </a:moveTo>
                  <a:lnTo>
                    <a:pt x="1055" y="0"/>
                  </a:lnTo>
                  <a:lnTo>
                    <a:pt x="104" y="0"/>
                  </a:lnTo>
                  <a:lnTo>
                    <a:pt x="0" y="769"/>
                  </a:lnTo>
                  <a:lnTo>
                    <a:pt x="1156" y="769"/>
                  </a:ln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GB" sz="900">
                <a:cs typeface="+mn-ea"/>
                <a:sym typeface="+mn-lt"/>
              </a:endParaRPr>
            </a:p>
          </p:txBody>
        </p:sp>
        <p:sp>
          <p:nvSpPr>
            <p:cNvPr id="21" name="Freeform 7"/>
            <p:cNvSpPr/>
            <p:nvPr/>
          </p:nvSpPr>
          <p:spPr bwMode="auto">
            <a:xfrm>
              <a:off x="950284" y="3625092"/>
              <a:ext cx="2668783" cy="1956479"/>
            </a:xfrm>
            <a:custGeom>
              <a:avLst/>
              <a:gdLst>
                <a:gd name="T0" fmla="*/ 1676 w 1676"/>
                <a:gd name="T1" fmla="*/ 1196 h 1229"/>
                <a:gd name="T2" fmla="*/ 1643 w 1676"/>
                <a:gd name="T3" fmla="*/ 1229 h 1229"/>
                <a:gd name="T4" fmla="*/ 33 w 1676"/>
                <a:gd name="T5" fmla="*/ 1229 h 1229"/>
                <a:gd name="T6" fmla="*/ 0 w 1676"/>
                <a:gd name="T7" fmla="*/ 1196 h 1229"/>
                <a:gd name="T8" fmla="*/ 0 w 1676"/>
                <a:gd name="T9" fmla="*/ 32 h 1229"/>
                <a:gd name="T10" fmla="*/ 33 w 1676"/>
                <a:gd name="T11" fmla="*/ 0 h 1229"/>
                <a:gd name="T12" fmla="*/ 1643 w 1676"/>
                <a:gd name="T13" fmla="*/ 0 h 1229"/>
                <a:gd name="T14" fmla="*/ 1676 w 1676"/>
                <a:gd name="T15" fmla="*/ 32 h 1229"/>
                <a:gd name="T16" fmla="*/ 1676 w 1676"/>
                <a:gd name="T17" fmla="*/ 1196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6" h="1229">
                  <a:moveTo>
                    <a:pt x="1676" y="1196"/>
                  </a:moveTo>
                  <a:cubicBezTo>
                    <a:pt x="1676" y="1214"/>
                    <a:pt x="1661" y="1229"/>
                    <a:pt x="1643" y="1229"/>
                  </a:cubicBezTo>
                  <a:cubicBezTo>
                    <a:pt x="33" y="1229"/>
                    <a:pt x="33" y="1229"/>
                    <a:pt x="33" y="1229"/>
                  </a:cubicBezTo>
                  <a:cubicBezTo>
                    <a:pt x="15" y="1229"/>
                    <a:pt x="0" y="1214"/>
                    <a:pt x="0" y="1196"/>
                  </a:cubicBezTo>
                  <a:cubicBezTo>
                    <a:pt x="0" y="32"/>
                    <a:pt x="0" y="32"/>
                    <a:pt x="0" y="32"/>
                  </a:cubicBezTo>
                  <a:cubicBezTo>
                    <a:pt x="0" y="15"/>
                    <a:pt x="15" y="0"/>
                    <a:pt x="33" y="0"/>
                  </a:cubicBezTo>
                  <a:cubicBezTo>
                    <a:pt x="1643" y="0"/>
                    <a:pt x="1643" y="0"/>
                    <a:pt x="1643" y="0"/>
                  </a:cubicBezTo>
                  <a:cubicBezTo>
                    <a:pt x="1661" y="0"/>
                    <a:pt x="1676" y="15"/>
                    <a:pt x="1676" y="32"/>
                  </a:cubicBezTo>
                  <a:lnTo>
                    <a:pt x="1676" y="1196"/>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GB" sz="900">
                <a:cs typeface="+mn-ea"/>
                <a:sym typeface="+mn-lt"/>
              </a:endParaRPr>
            </a:p>
          </p:txBody>
        </p:sp>
        <p:sp>
          <p:nvSpPr>
            <p:cNvPr id="22" name="Freeform 8"/>
            <p:cNvSpPr/>
            <p:nvPr/>
          </p:nvSpPr>
          <p:spPr bwMode="auto">
            <a:xfrm>
              <a:off x="950284" y="5232825"/>
              <a:ext cx="2668783" cy="348746"/>
            </a:xfrm>
            <a:custGeom>
              <a:avLst/>
              <a:gdLst>
                <a:gd name="T0" fmla="*/ 0 w 1676"/>
                <a:gd name="T1" fmla="*/ 0 h 219"/>
                <a:gd name="T2" fmla="*/ 0 w 1676"/>
                <a:gd name="T3" fmla="*/ 186 h 219"/>
                <a:gd name="T4" fmla="*/ 33 w 1676"/>
                <a:gd name="T5" fmla="*/ 219 h 219"/>
                <a:gd name="T6" fmla="*/ 1643 w 1676"/>
                <a:gd name="T7" fmla="*/ 219 h 219"/>
                <a:gd name="T8" fmla="*/ 1676 w 1676"/>
                <a:gd name="T9" fmla="*/ 186 h 219"/>
                <a:gd name="T10" fmla="*/ 1676 w 1676"/>
                <a:gd name="T11" fmla="*/ 0 h 219"/>
                <a:gd name="T12" fmla="*/ 0 w 1676"/>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1676" h="219">
                  <a:moveTo>
                    <a:pt x="0" y="0"/>
                  </a:moveTo>
                  <a:cubicBezTo>
                    <a:pt x="0" y="186"/>
                    <a:pt x="0" y="186"/>
                    <a:pt x="0" y="186"/>
                  </a:cubicBezTo>
                  <a:cubicBezTo>
                    <a:pt x="0" y="204"/>
                    <a:pt x="15" y="219"/>
                    <a:pt x="33" y="219"/>
                  </a:cubicBezTo>
                  <a:cubicBezTo>
                    <a:pt x="1643" y="219"/>
                    <a:pt x="1643" y="219"/>
                    <a:pt x="1643" y="219"/>
                  </a:cubicBezTo>
                  <a:cubicBezTo>
                    <a:pt x="1661" y="219"/>
                    <a:pt x="1676" y="204"/>
                    <a:pt x="1676" y="186"/>
                  </a:cubicBezTo>
                  <a:cubicBezTo>
                    <a:pt x="1676" y="0"/>
                    <a:pt x="1676" y="0"/>
                    <a:pt x="1676" y="0"/>
                  </a:cubicBez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GB" sz="900">
                <a:cs typeface="+mn-ea"/>
                <a:sym typeface="+mn-lt"/>
              </a:endParaRPr>
            </a:p>
          </p:txBody>
        </p:sp>
        <p:sp>
          <p:nvSpPr>
            <p:cNvPr id="23" name="Rectangle 9"/>
            <p:cNvSpPr>
              <a:spLocks noChangeArrowheads="1"/>
            </p:cNvSpPr>
            <p:nvPr/>
          </p:nvSpPr>
          <p:spPr bwMode="auto">
            <a:xfrm>
              <a:off x="1074836" y="3722041"/>
              <a:ext cx="2420352" cy="1510784"/>
            </a:xfrm>
            <a:prstGeom prst="rect">
              <a:avLst/>
            </a:prstGeom>
            <a:solidFill>
              <a:schemeClr val="accent3"/>
            </a:solidFill>
            <a:ln>
              <a:noFill/>
            </a:ln>
          </p:spPr>
          <p:txBody>
            <a:bodyPr vert="horz" wrap="square" lIns="91430" tIns="45716" rIns="91430" bIns="45716" numCol="1" anchor="t" anchorCtr="0" compatLnSpc="1"/>
            <a:lstStyle/>
            <a:p>
              <a:pPr algn="just">
                <a:lnSpc>
                  <a:spcPct val="120000"/>
                </a:lnSpc>
              </a:pPr>
              <a:endParaRPr lang="en-GB" sz="900">
                <a:cs typeface="+mn-ea"/>
                <a:sym typeface="+mn-lt"/>
              </a:endParaRPr>
            </a:p>
          </p:txBody>
        </p:sp>
        <p:sp>
          <p:nvSpPr>
            <p:cNvPr id="24" name="Freeform 10"/>
            <p:cNvSpPr/>
            <p:nvPr/>
          </p:nvSpPr>
          <p:spPr bwMode="auto">
            <a:xfrm>
              <a:off x="1709715" y="6025919"/>
              <a:ext cx="1149920" cy="46455"/>
            </a:xfrm>
            <a:custGeom>
              <a:avLst/>
              <a:gdLst>
                <a:gd name="T0" fmla="*/ 693 w 722"/>
                <a:gd name="T1" fmla="*/ 0 h 29"/>
                <a:gd name="T2" fmla="*/ 29 w 722"/>
                <a:gd name="T3" fmla="*/ 0 h 29"/>
                <a:gd name="T4" fmla="*/ 0 w 722"/>
                <a:gd name="T5" fmla="*/ 29 h 29"/>
                <a:gd name="T6" fmla="*/ 722 w 722"/>
                <a:gd name="T7" fmla="*/ 29 h 29"/>
                <a:gd name="T8" fmla="*/ 693 w 722"/>
                <a:gd name="T9" fmla="*/ 0 h 29"/>
              </a:gdLst>
              <a:ahLst/>
              <a:cxnLst>
                <a:cxn ang="0">
                  <a:pos x="T0" y="T1"/>
                </a:cxn>
                <a:cxn ang="0">
                  <a:pos x="T2" y="T3"/>
                </a:cxn>
                <a:cxn ang="0">
                  <a:pos x="T4" y="T5"/>
                </a:cxn>
                <a:cxn ang="0">
                  <a:pos x="T6" y="T7"/>
                </a:cxn>
                <a:cxn ang="0">
                  <a:pos x="T8" y="T9"/>
                </a:cxn>
              </a:cxnLst>
              <a:rect l="0" t="0" r="r" b="b"/>
              <a:pathLst>
                <a:path w="722" h="29">
                  <a:moveTo>
                    <a:pt x="693" y="0"/>
                  </a:moveTo>
                  <a:cubicBezTo>
                    <a:pt x="29" y="0"/>
                    <a:pt x="29" y="0"/>
                    <a:pt x="29" y="0"/>
                  </a:cubicBezTo>
                  <a:cubicBezTo>
                    <a:pt x="13" y="0"/>
                    <a:pt x="0" y="13"/>
                    <a:pt x="0" y="29"/>
                  </a:cubicBezTo>
                  <a:cubicBezTo>
                    <a:pt x="722" y="29"/>
                    <a:pt x="722" y="29"/>
                    <a:pt x="722" y="29"/>
                  </a:cubicBezTo>
                  <a:cubicBezTo>
                    <a:pt x="722" y="13"/>
                    <a:pt x="709" y="0"/>
                    <a:pt x="693" y="0"/>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GB" sz="900">
                <a:cs typeface="+mn-ea"/>
                <a:sym typeface="+mn-lt"/>
              </a:endParaRPr>
            </a:p>
          </p:txBody>
        </p:sp>
        <p:sp>
          <p:nvSpPr>
            <p:cNvPr id="25" name="Freeform 11"/>
            <p:cNvSpPr>
              <a:spLocks noEditPoints="1"/>
            </p:cNvSpPr>
            <p:nvPr/>
          </p:nvSpPr>
          <p:spPr bwMode="auto">
            <a:xfrm>
              <a:off x="1017920" y="4095878"/>
              <a:ext cx="2542885" cy="1136454"/>
            </a:xfrm>
            <a:custGeom>
              <a:avLst/>
              <a:gdLst>
                <a:gd name="T0" fmla="*/ 1533 w 1597"/>
                <a:gd name="T1" fmla="*/ 472 h 714"/>
                <a:gd name="T2" fmla="*/ 1534 w 1597"/>
                <a:gd name="T3" fmla="*/ 459 h 714"/>
                <a:gd name="T4" fmla="*/ 1396 w 1597"/>
                <a:gd name="T5" fmla="*/ 328 h 714"/>
                <a:gd name="T6" fmla="*/ 1285 w 1597"/>
                <a:gd name="T7" fmla="*/ 381 h 714"/>
                <a:gd name="T8" fmla="*/ 1266 w 1597"/>
                <a:gd name="T9" fmla="*/ 376 h 714"/>
                <a:gd name="T10" fmla="*/ 1107 w 1597"/>
                <a:gd name="T11" fmla="*/ 238 h 714"/>
                <a:gd name="T12" fmla="*/ 1008 w 1597"/>
                <a:gd name="T13" fmla="*/ 271 h 714"/>
                <a:gd name="T14" fmla="*/ 896 w 1597"/>
                <a:gd name="T15" fmla="*/ 208 h 714"/>
                <a:gd name="T16" fmla="*/ 846 w 1597"/>
                <a:gd name="T17" fmla="*/ 218 h 714"/>
                <a:gd name="T18" fmla="*/ 707 w 1597"/>
                <a:gd name="T19" fmla="*/ 107 h 714"/>
                <a:gd name="T20" fmla="*/ 690 w 1597"/>
                <a:gd name="T21" fmla="*/ 108 h 714"/>
                <a:gd name="T22" fmla="*/ 575 w 1597"/>
                <a:gd name="T23" fmla="*/ 0 h 714"/>
                <a:gd name="T24" fmla="*/ 472 w 1597"/>
                <a:gd name="T25" fmla="*/ 61 h 714"/>
                <a:gd name="T26" fmla="*/ 460 w 1597"/>
                <a:gd name="T27" fmla="*/ 59 h 714"/>
                <a:gd name="T28" fmla="*/ 400 w 1597"/>
                <a:gd name="T29" fmla="*/ 116 h 714"/>
                <a:gd name="T30" fmla="*/ 402 w 1597"/>
                <a:gd name="T31" fmla="*/ 133 h 714"/>
                <a:gd name="T32" fmla="*/ 333 w 1597"/>
                <a:gd name="T33" fmla="*/ 210 h 714"/>
                <a:gd name="T34" fmla="*/ 311 w 1597"/>
                <a:gd name="T35" fmla="*/ 208 h 714"/>
                <a:gd name="T36" fmla="*/ 213 w 1597"/>
                <a:gd name="T37" fmla="*/ 286 h 714"/>
                <a:gd name="T38" fmla="*/ 109 w 1597"/>
                <a:gd name="T39" fmla="*/ 437 h 714"/>
                <a:gd name="T40" fmla="*/ 109 w 1597"/>
                <a:gd name="T41" fmla="*/ 451 h 714"/>
                <a:gd name="T42" fmla="*/ 0 w 1597"/>
                <a:gd name="T43" fmla="*/ 633 h 714"/>
                <a:gd name="T44" fmla="*/ 17 w 1597"/>
                <a:gd name="T45" fmla="*/ 714 h 714"/>
                <a:gd name="T46" fmla="*/ 1546 w 1597"/>
                <a:gd name="T47" fmla="*/ 714 h 714"/>
                <a:gd name="T48" fmla="*/ 1597 w 1597"/>
                <a:gd name="T49" fmla="*/ 598 h 714"/>
                <a:gd name="T50" fmla="*/ 1533 w 1597"/>
                <a:gd name="T51" fmla="*/ 472 h 714"/>
                <a:gd name="T52" fmla="*/ 581 w 1597"/>
                <a:gd name="T53" fmla="*/ 390 h 714"/>
                <a:gd name="T54" fmla="*/ 564 w 1597"/>
                <a:gd name="T55" fmla="*/ 356 h 714"/>
                <a:gd name="T56" fmla="*/ 595 w 1597"/>
                <a:gd name="T57" fmla="*/ 319 h 714"/>
                <a:gd name="T58" fmla="*/ 615 w 1597"/>
                <a:gd name="T59" fmla="*/ 340 h 714"/>
                <a:gd name="T60" fmla="*/ 609 w 1597"/>
                <a:gd name="T61" fmla="*/ 376 h 714"/>
                <a:gd name="T62" fmla="*/ 610 w 1597"/>
                <a:gd name="T63" fmla="*/ 382 h 714"/>
                <a:gd name="T64" fmla="*/ 581 w 1597"/>
                <a:gd name="T65" fmla="*/ 390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97" h="714">
                  <a:moveTo>
                    <a:pt x="1533" y="472"/>
                  </a:moveTo>
                  <a:cubicBezTo>
                    <a:pt x="1534" y="468"/>
                    <a:pt x="1534" y="463"/>
                    <a:pt x="1534" y="459"/>
                  </a:cubicBezTo>
                  <a:cubicBezTo>
                    <a:pt x="1534" y="386"/>
                    <a:pt x="1472" y="328"/>
                    <a:pt x="1396" y="328"/>
                  </a:cubicBezTo>
                  <a:cubicBezTo>
                    <a:pt x="1350" y="328"/>
                    <a:pt x="1310" y="349"/>
                    <a:pt x="1285" y="381"/>
                  </a:cubicBezTo>
                  <a:cubicBezTo>
                    <a:pt x="1279" y="379"/>
                    <a:pt x="1273" y="377"/>
                    <a:pt x="1266" y="376"/>
                  </a:cubicBezTo>
                  <a:cubicBezTo>
                    <a:pt x="1259" y="299"/>
                    <a:pt x="1190" y="238"/>
                    <a:pt x="1107" y="238"/>
                  </a:cubicBezTo>
                  <a:cubicBezTo>
                    <a:pt x="1069" y="238"/>
                    <a:pt x="1035" y="251"/>
                    <a:pt x="1008" y="271"/>
                  </a:cubicBezTo>
                  <a:cubicBezTo>
                    <a:pt x="986" y="233"/>
                    <a:pt x="945" y="208"/>
                    <a:pt x="896" y="208"/>
                  </a:cubicBezTo>
                  <a:cubicBezTo>
                    <a:pt x="878" y="208"/>
                    <a:pt x="861" y="211"/>
                    <a:pt x="846" y="218"/>
                  </a:cubicBezTo>
                  <a:cubicBezTo>
                    <a:pt x="835" y="155"/>
                    <a:pt x="777" y="107"/>
                    <a:pt x="707" y="107"/>
                  </a:cubicBezTo>
                  <a:cubicBezTo>
                    <a:pt x="702" y="107"/>
                    <a:pt x="696" y="107"/>
                    <a:pt x="690" y="108"/>
                  </a:cubicBezTo>
                  <a:cubicBezTo>
                    <a:pt x="690" y="48"/>
                    <a:pt x="638" y="0"/>
                    <a:pt x="575" y="0"/>
                  </a:cubicBezTo>
                  <a:cubicBezTo>
                    <a:pt x="530" y="0"/>
                    <a:pt x="491" y="25"/>
                    <a:pt x="472" y="61"/>
                  </a:cubicBezTo>
                  <a:cubicBezTo>
                    <a:pt x="468" y="60"/>
                    <a:pt x="464" y="59"/>
                    <a:pt x="460" y="59"/>
                  </a:cubicBezTo>
                  <a:cubicBezTo>
                    <a:pt x="427" y="59"/>
                    <a:pt x="400" y="85"/>
                    <a:pt x="400" y="116"/>
                  </a:cubicBezTo>
                  <a:cubicBezTo>
                    <a:pt x="400" y="122"/>
                    <a:pt x="401" y="127"/>
                    <a:pt x="402" y="133"/>
                  </a:cubicBezTo>
                  <a:cubicBezTo>
                    <a:pt x="370" y="149"/>
                    <a:pt x="345" y="177"/>
                    <a:pt x="333" y="210"/>
                  </a:cubicBezTo>
                  <a:cubicBezTo>
                    <a:pt x="326" y="209"/>
                    <a:pt x="319" y="208"/>
                    <a:pt x="311" y="208"/>
                  </a:cubicBezTo>
                  <a:cubicBezTo>
                    <a:pt x="262" y="208"/>
                    <a:pt x="221" y="242"/>
                    <a:pt x="213" y="286"/>
                  </a:cubicBezTo>
                  <a:cubicBezTo>
                    <a:pt x="151" y="312"/>
                    <a:pt x="109" y="370"/>
                    <a:pt x="109" y="437"/>
                  </a:cubicBezTo>
                  <a:cubicBezTo>
                    <a:pt x="109" y="442"/>
                    <a:pt x="109" y="446"/>
                    <a:pt x="109" y="451"/>
                  </a:cubicBezTo>
                  <a:cubicBezTo>
                    <a:pt x="44" y="488"/>
                    <a:pt x="0" y="555"/>
                    <a:pt x="0" y="633"/>
                  </a:cubicBezTo>
                  <a:cubicBezTo>
                    <a:pt x="0" y="661"/>
                    <a:pt x="6" y="689"/>
                    <a:pt x="17" y="714"/>
                  </a:cubicBezTo>
                  <a:cubicBezTo>
                    <a:pt x="1546" y="714"/>
                    <a:pt x="1546" y="714"/>
                    <a:pt x="1546" y="714"/>
                  </a:cubicBezTo>
                  <a:cubicBezTo>
                    <a:pt x="1578" y="684"/>
                    <a:pt x="1597" y="644"/>
                    <a:pt x="1597" y="598"/>
                  </a:cubicBezTo>
                  <a:cubicBezTo>
                    <a:pt x="1597" y="547"/>
                    <a:pt x="1572" y="502"/>
                    <a:pt x="1533" y="472"/>
                  </a:cubicBezTo>
                  <a:close/>
                  <a:moveTo>
                    <a:pt x="581" y="390"/>
                  </a:moveTo>
                  <a:cubicBezTo>
                    <a:pt x="578" y="377"/>
                    <a:pt x="572" y="365"/>
                    <a:pt x="564" y="356"/>
                  </a:cubicBezTo>
                  <a:cubicBezTo>
                    <a:pt x="576" y="345"/>
                    <a:pt x="587" y="333"/>
                    <a:pt x="595" y="319"/>
                  </a:cubicBezTo>
                  <a:cubicBezTo>
                    <a:pt x="601" y="327"/>
                    <a:pt x="608" y="334"/>
                    <a:pt x="615" y="340"/>
                  </a:cubicBezTo>
                  <a:cubicBezTo>
                    <a:pt x="611" y="351"/>
                    <a:pt x="609" y="363"/>
                    <a:pt x="609" y="376"/>
                  </a:cubicBezTo>
                  <a:cubicBezTo>
                    <a:pt x="609" y="378"/>
                    <a:pt x="610" y="380"/>
                    <a:pt x="610" y="382"/>
                  </a:cubicBezTo>
                  <a:cubicBezTo>
                    <a:pt x="600" y="384"/>
                    <a:pt x="590" y="386"/>
                    <a:pt x="581" y="390"/>
                  </a:cubicBezTo>
                  <a:close/>
                </a:path>
              </a:pathLst>
            </a:custGeom>
            <a:solidFill>
              <a:srgbClr val="F1F1F1"/>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GB" sz="900">
                <a:cs typeface="+mn-ea"/>
                <a:sym typeface="+mn-lt"/>
              </a:endParaRPr>
            </a:p>
          </p:txBody>
        </p:sp>
        <p:sp>
          <p:nvSpPr>
            <p:cNvPr id="26" name="Freeform 12"/>
            <p:cNvSpPr/>
            <p:nvPr/>
          </p:nvSpPr>
          <p:spPr bwMode="auto">
            <a:xfrm>
              <a:off x="1810030" y="3099280"/>
              <a:ext cx="1890500" cy="1993508"/>
            </a:xfrm>
            <a:custGeom>
              <a:avLst/>
              <a:gdLst>
                <a:gd name="T0" fmla="*/ 1060 w 1187"/>
                <a:gd name="T1" fmla="*/ 0 h 1252"/>
                <a:gd name="T2" fmla="*/ 832 w 1187"/>
                <a:gd name="T3" fmla="*/ 228 h 1252"/>
                <a:gd name="T4" fmla="*/ 729 w 1187"/>
                <a:gd name="T5" fmla="*/ 312 h 1252"/>
                <a:gd name="T6" fmla="*/ 512 w 1187"/>
                <a:gd name="T7" fmla="*/ 432 h 1252"/>
                <a:gd name="T8" fmla="*/ 342 w 1187"/>
                <a:gd name="T9" fmla="*/ 509 h 1252"/>
                <a:gd name="T10" fmla="*/ 222 w 1187"/>
                <a:gd name="T11" fmla="*/ 568 h 1252"/>
                <a:gd name="T12" fmla="*/ 141 w 1187"/>
                <a:gd name="T13" fmla="*/ 619 h 1252"/>
                <a:gd name="T14" fmla="*/ 88 w 1187"/>
                <a:gd name="T15" fmla="*/ 664 h 1252"/>
                <a:gd name="T16" fmla="*/ 53 w 1187"/>
                <a:gd name="T17" fmla="*/ 704 h 1252"/>
                <a:gd name="T18" fmla="*/ 14 w 1187"/>
                <a:gd name="T19" fmla="*/ 777 h 1252"/>
                <a:gd name="T20" fmla="*/ 0 w 1187"/>
                <a:gd name="T21" fmla="*/ 862 h 1252"/>
                <a:gd name="T22" fmla="*/ 15 w 1187"/>
                <a:gd name="T23" fmla="*/ 954 h 1252"/>
                <a:gd name="T24" fmla="*/ 84 w 1187"/>
                <a:gd name="T25" fmla="*/ 1095 h 1252"/>
                <a:gd name="T26" fmla="*/ 210 w 1187"/>
                <a:gd name="T27" fmla="*/ 1252 h 1252"/>
                <a:gd name="T28" fmla="*/ 342 w 1187"/>
                <a:gd name="T29" fmla="*/ 1129 h 1252"/>
                <a:gd name="T30" fmla="*/ 263 w 1187"/>
                <a:gd name="T31" fmla="*/ 1036 h 1252"/>
                <a:gd name="T32" fmla="*/ 197 w 1187"/>
                <a:gd name="T33" fmla="*/ 929 h 1252"/>
                <a:gd name="T34" fmla="*/ 184 w 1187"/>
                <a:gd name="T35" fmla="*/ 890 h 1252"/>
                <a:gd name="T36" fmla="*/ 180 w 1187"/>
                <a:gd name="T37" fmla="*/ 862 h 1252"/>
                <a:gd name="T38" fmla="*/ 183 w 1187"/>
                <a:gd name="T39" fmla="*/ 841 h 1252"/>
                <a:gd name="T40" fmla="*/ 191 w 1187"/>
                <a:gd name="T41" fmla="*/ 822 h 1252"/>
                <a:gd name="T42" fmla="*/ 204 w 1187"/>
                <a:gd name="T43" fmla="*/ 803 h 1252"/>
                <a:gd name="T44" fmla="*/ 249 w 1187"/>
                <a:gd name="T45" fmla="*/ 763 h 1252"/>
                <a:gd name="T46" fmla="*/ 309 w 1187"/>
                <a:gd name="T47" fmla="*/ 726 h 1252"/>
                <a:gd name="T48" fmla="*/ 451 w 1187"/>
                <a:gd name="T49" fmla="*/ 657 h 1252"/>
                <a:gd name="T50" fmla="*/ 707 w 1187"/>
                <a:gd name="T51" fmla="*/ 535 h 1252"/>
                <a:gd name="T52" fmla="*/ 838 w 1187"/>
                <a:gd name="T53" fmla="*/ 456 h 1252"/>
                <a:gd name="T54" fmla="*/ 959 w 1187"/>
                <a:gd name="T55" fmla="*/ 355 h 1252"/>
                <a:gd name="T56" fmla="*/ 1152 w 1187"/>
                <a:gd name="T57" fmla="*/ 162 h 1252"/>
                <a:gd name="T58" fmla="*/ 1181 w 1187"/>
                <a:gd name="T59" fmla="*/ 133 h 1252"/>
                <a:gd name="T60" fmla="*/ 1187 w 1187"/>
                <a:gd name="T61" fmla="*/ 127 h 1252"/>
                <a:gd name="T62" fmla="*/ 1060 w 1187"/>
                <a:gd name="T63" fmla="*/ 0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87" h="1252">
                  <a:moveTo>
                    <a:pt x="1060" y="0"/>
                  </a:moveTo>
                  <a:cubicBezTo>
                    <a:pt x="1060" y="0"/>
                    <a:pt x="1043" y="16"/>
                    <a:pt x="832" y="228"/>
                  </a:cubicBezTo>
                  <a:cubicBezTo>
                    <a:pt x="801" y="258"/>
                    <a:pt x="766" y="286"/>
                    <a:pt x="729" y="312"/>
                  </a:cubicBezTo>
                  <a:cubicBezTo>
                    <a:pt x="663" y="358"/>
                    <a:pt x="588" y="396"/>
                    <a:pt x="512" y="432"/>
                  </a:cubicBezTo>
                  <a:cubicBezTo>
                    <a:pt x="455" y="459"/>
                    <a:pt x="397" y="484"/>
                    <a:pt x="342" y="509"/>
                  </a:cubicBezTo>
                  <a:cubicBezTo>
                    <a:pt x="300" y="528"/>
                    <a:pt x="260" y="547"/>
                    <a:pt x="222" y="568"/>
                  </a:cubicBezTo>
                  <a:cubicBezTo>
                    <a:pt x="194" y="584"/>
                    <a:pt x="167" y="600"/>
                    <a:pt x="141" y="619"/>
                  </a:cubicBezTo>
                  <a:cubicBezTo>
                    <a:pt x="122" y="633"/>
                    <a:pt x="104" y="648"/>
                    <a:pt x="88" y="664"/>
                  </a:cubicBezTo>
                  <a:cubicBezTo>
                    <a:pt x="75" y="677"/>
                    <a:pt x="63" y="690"/>
                    <a:pt x="53" y="704"/>
                  </a:cubicBezTo>
                  <a:cubicBezTo>
                    <a:pt x="37" y="726"/>
                    <a:pt x="24" y="751"/>
                    <a:pt x="14" y="777"/>
                  </a:cubicBezTo>
                  <a:cubicBezTo>
                    <a:pt x="5" y="804"/>
                    <a:pt x="0" y="833"/>
                    <a:pt x="0" y="862"/>
                  </a:cubicBezTo>
                  <a:cubicBezTo>
                    <a:pt x="0" y="893"/>
                    <a:pt x="5" y="923"/>
                    <a:pt x="15" y="954"/>
                  </a:cubicBezTo>
                  <a:cubicBezTo>
                    <a:pt x="29" y="1000"/>
                    <a:pt x="52" y="1046"/>
                    <a:pt x="84" y="1095"/>
                  </a:cubicBezTo>
                  <a:cubicBezTo>
                    <a:pt x="116" y="1144"/>
                    <a:pt x="158" y="1196"/>
                    <a:pt x="210" y="1252"/>
                  </a:cubicBezTo>
                  <a:cubicBezTo>
                    <a:pt x="342" y="1129"/>
                    <a:pt x="342" y="1129"/>
                    <a:pt x="342" y="1129"/>
                  </a:cubicBezTo>
                  <a:cubicBezTo>
                    <a:pt x="310" y="1096"/>
                    <a:pt x="284" y="1065"/>
                    <a:pt x="263" y="1036"/>
                  </a:cubicBezTo>
                  <a:cubicBezTo>
                    <a:pt x="231" y="994"/>
                    <a:pt x="209" y="958"/>
                    <a:pt x="197" y="929"/>
                  </a:cubicBezTo>
                  <a:cubicBezTo>
                    <a:pt x="191" y="914"/>
                    <a:pt x="186" y="901"/>
                    <a:pt x="184" y="890"/>
                  </a:cubicBezTo>
                  <a:cubicBezTo>
                    <a:pt x="181" y="879"/>
                    <a:pt x="180" y="870"/>
                    <a:pt x="180" y="862"/>
                  </a:cubicBezTo>
                  <a:cubicBezTo>
                    <a:pt x="180" y="854"/>
                    <a:pt x="181" y="847"/>
                    <a:pt x="183" y="841"/>
                  </a:cubicBezTo>
                  <a:cubicBezTo>
                    <a:pt x="185" y="834"/>
                    <a:pt x="187" y="829"/>
                    <a:pt x="191" y="822"/>
                  </a:cubicBezTo>
                  <a:cubicBezTo>
                    <a:pt x="194" y="816"/>
                    <a:pt x="198" y="810"/>
                    <a:pt x="204" y="803"/>
                  </a:cubicBezTo>
                  <a:cubicBezTo>
                    <a:pt x="214" y="791"/>
                    <a:pt x="229" y="777"/>
                    <a:pt x="249" y="763"/>
                  </a:cubicBezTo>
                  <a:cubicBezTo>
                    <a:pt x="266" y="751"/>
                    <a:pt x="286" y="738"/>
                    <a:pt x="309" y="726"/>
                  </a:cubicBezTo>
                  <a:cubicBezTo>
                    <a:pt x="349" y="703"/>
                    <a:pt x="398" y="681"/>
                    <a:pt x="451" y="657"/>
                  </a:cubicBezTo>
                  <a:cubicBezTo>
                    <a:pt x="530" y="621"/>
                    <a:pt x="619" y="583"/>
                    <a:pt x="707" y="535"/>
                  </a:cubicBezTo>
                  <a:cubicBezTo>
                    <a:pt x="752" y="512"/>
                    <a:pt x="796" y="485"/>
                    <a:pt x="838" y="456"/>
                  </a:cubicBezTo>
                  <a:cubicBezTo>
                    <a:pt x="880" y="426"/>
                    <a:pt x="921" y="393"/>
                    <a:pt x="959" y="355"/>
                  </a:cubicBezTo>
                  <a:cubicBezTo>
                    <a:pt x="1065" y="249"/>
                    <a:pt x="1122" y="192"/>
                    <a:pt x="1152" y="162"/>
                  </a:cubicBezTo>
                  <a:cubicBezTo>
                    <a:pt x="1168" y="146"/>
                    <a:pt x="1176" y="138"/>
                    <a:pt x="1181" y="133"/>
                  </a:cubicBezTo>
                  <a:cubicBezTo>
                    <a:pt x="1186" y="128"/>
                    <a:pt x="1187" y="127"/>
                    <a:pt x="1187" y="127"/>
                  </a:cubicBezTo>
                  <a:lnTo>
                    <a:pt x="1060" y="0"/>
                  </a:lnTo>
                  <a:close/>
                </a:path>
              </a:pathLst>
            </a:custGeom>
            <a:solidFill>
              <a:srgbClr val="F1F1F1"/>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GB" sz="900">
                <a:cs typeface="+mn-ea"/>
                <a:sym typeface="+mn-lt"/>
              </a:endParaRPr>
            </a:p>
          </p:txBody>
        </p:sp>
        <p:sp>
          <p:nvSpPr>
            <p:cNvPr id="27" name="Freeform 13"/>
            <p:cNvSpPr/>
            <p:nvPr/>
          </p:nvSpPr>
          <p:spPr bwMode="auto">
            <a:xfrm>
              <a:off x="1194002" y="4629588"/>
              <a:ext cx="1920124" cy="603237"/>
            </a:xfrm>
            <a:custGeom>
              <a:avLst/>
              <a:gdLst>
                <a:gd name="T0" fmla="*/ 38 w 1206"/>
                <a:gd name="T1" fmla="*/ 379 h 379"/>
                <a:gd name="T2" fmla="*/ 0 w 1206"/>
                <a:gd name="T3" fmla="*/ 287 h 379"/>
                <a:gd name="T4" fmla="*/ 48 w 1206"/>
                <a:gd name="T5" fmla="*/ 186 h 379"/>
                <a:gd name="T6" fmla="*/ 48 w 1206"/>
                <a:gd name="T7" fmla="*/ 176 h 379"/>
                <a:gd name="T8" fmla="*/ 152 w 1206"/>
                <a:gd name="T9" fmla="*/ 71 h 379"/>
                <a:gd name="T10" fmla="*/ 236 w 1206"/>
                <a:gd name="T11" fmla="*/ 114 h 379"/>
                <a:gd name="T12" fmla="*/ 250 w 1206"/>
                <a:gd name="T13" fmla="*/ 110 h 379"/>
                <a:gd name="T14" fmla="*/ 370 w 1206"/>
                <a:gd name="T15" fmla="*/ 0 h 379"/>
                <a:gd name="T16" fmla="*/ 487 w 1206"/>
                <a:gd name="T17" fmla="*/ 91 h 379"/>
                <a:gd name="T18" fmla="*/ 501 w 1206"/>
                <a:gd name="T19" fmla="*/ 89 h 379"/>
                <a:gd name="T20" fmla="*/ 552 w 1206"/>
                <a:gd name="T21" fmla="*/ 110 h 379"/>
                <a:gd name="T22" fmla="*/ 552 w 1206"/>
                <a:gd name="T23" fmla="*/ 110 h 379"/>
                <a:gd name="T24" fmla="*/ 649 w 1206"/>
                <a:gd name="T25" fmla="*/ 13 h 379"/>
                <a:gd name="T26" fmla="*/ 746 w 1206"/>
                <a:gd name="T27" fmla="*/ 110 h 379"/>
                <a:gd name="T28" fmla="*/ 746 w 1206"/>
                <a:gd name="T29" fmla="*/ 115 h 379"/>
                <a:gd name="T30" fmla="*/ 767 w 1206"/>
                <a:gd name="T31" fmla="*/ 121 h 379"/>
                <a:gd name="T32" fmla="*/ 827 w 1206"/>
                <a:gd name="T33" fmla="*/ 71 h 379"/>
                <a:gd name="T34" fmla="*/ 877 w 1206"/>
                <a:gd name="T35" fmla="*/ 98 h 379"/>
                <a:gd name="T36" fmla="*/ 993 w 1206"/>
                <a:gd name="T37" fmla="*/ 27 h 379"/>
                <a:gd name="T38" fmla="*/ 1124 w 1206"/>
                <a:gd name="T39" fmla="*/ 158 h 379"/>
                <a:gd name="T40" fmla="*/ 1123 w 1206"/>
                <a:gd name="T41" fmla="*/ 170 h 379"/>
                <a:gd name="T42" fmla="*/ 1206 w 1206"/>
                <a:gd name="T43" fmla="*/ 314 h 379"/>
                <a:gd name="T44" fmla="*/ 1193 w 1206"/>
                <a:gd name="T45" fmla="*/ 379 h 379"/>
                <a:gd name="T46" fmla="*/ 38 w 1206"/>
                <a:gd name="T47"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6" h="379">
                  <a:moveTo>
                    <a:pt x="38" y="379"/>
                  </a:moveTo>
                  <a:cubicBezTo>
                    <a:pt x="15" y="355"/>
                    <a:pt x="0" y="323"/>
                    <a:pt x="0" y="287"/>
                  </a:cubicBezTo>
                  <a:cubicBezTo>
                    <a:pt x="0" y="246"/>
                    <a:pt x="19" y="210"/>
                    <a:pt x="48" y="186"/>
                  </a:cubicBezTo>
                  <a:cubicBezTo>
                    <a:pt x="48" y="183"/>
                    <a:pt x="48" y="179"/>
                    <a:pt x="48" y="176"/>
                  </a:cubicBezTo>
                  <a:cubicBezTo>
                    <a:pt x="48" y="118"/>
                    <a:pt x="94" y="71"/>
                    <a:pt x="152" y="71"/>
                  </a:cubicBezTo>
                  <a:cubicBezTo>
                    <a:pt x="186" y="71"/>
                    <a:pt x="217" y="88"/>
                    <a:pt x="236" y="114"/>
                  </a:cubicBezTo>
                  <a:cubicBezTo>
                    <a:pt x="240" y="112"/>
                    <a:pt x="245" y="111"/>
                    <a:pt x="250" y="110"/>
                  </a:cubicBezTo>
                  <a:cubicBezTo>
                    <a:pt x="256" y="49"/>
                    <a:pt x="307" y="0"/>
                    <a:pt x="370" y="0"/>
                  </a:cubicBezTo>
                  <a:cubicBezTo>
                    <a:pt x="427" y="0"/>
                    <a:pt x="474" y="39"/>
                    <a:pt x="487" y="91"/>
                  </a:cubicBezTo>
                  <a:cubicBezTo>
                    <a:pt x="492" y="90"/>
                    <a:pt x="496" y="89"/>
                    <a:pt x="501" y="89"/>
                  </a:cubicBezTo>
                  <a:cubicBezTo>
                    <a:pt x="521" y="89"/>
                    <a:pt x="539" y="97"/>
                    <a:pt x="552" y="110"/>
                  </a:cubicBezTo>
                  <a:cubicBezTo>
                    <a:pt x="552" y="110"/>
                    <a:pt x="552" y="110"/>
                    <a:pt x="552" y="110"/>
                  </a:cubicBezTo>
                  <a:cubicBezTo>
                    <a:pt x="552" y="56"/>
                    <a:pt x="596" y="13"/>
                    <a:pt x="649" y="13"/>
                  </a:cubicBezTo>
                  <a:cubicBezTo>
                    <a:pt x="703" y="13"/>
                    <a:pt x="746" y="56"/>
                    <a:pt x="746" y="110"/>
                  </a:cubicBezTo>
                  <a:cubicBezTo>
                    <a:pt x="746" y="111"/>
                    <a:pt x="746" y="113"/>
                    <a:pt x="746" y="115"/>
                  </a:cubicBezTo>
                  <a:cubicBezTo>
                    <a:pt x="753" y="116"/>
                    <a:pt x="760" y="118"/>
                    <a:pt x="767" y="121"/>
                  </a:cubicBezTo>
                  <a:cubicBezTo>
                    <a:pt x="773" y="93"/>
                    <a:pt x="797" y="71"/>
                    <a:pt x="827" y="71"/>
                  </a:cubicBezTo>
                  <a:cubicBezTo>
                    <a:pt x="848" y="71"/>
                    <a:pt x="866" y="82"/>
                    <a:pt x="877" y="98"/>
                  </a:cubicBezTo>
                  <a:cubicBezTo>
                    <a:pt x="899" y="56"/>
                    <a:pt x="943" y="27"/>
                    <a:pt x="993" y="27"/>
                  </a:cubicBezTo>
                  <a:cubicBezTo>
                    <a:pt x="1065" y="27"/>
                    <a:pt x="1124" y="86"/>
                    <a:pt x="1124" y="158"/>
                  </a:cubicBezTo>
                  <a:cubicBezTo>
                    <a:pt x="1124" y="162"/>
                    <a:pt x="1124" y="166"/>
                    <a:pt x="1123" y="170"/>
                  </a:cubicBezTo>
                  <a:cubicBezTo>
                    <a:pt x="1173" y="199"/>
                    <a:pt x="1206" y="253"/>
                    <a:pt x="1206" y="314"/>
                  </a:cubicBezTo>
                  <a:cubicBezTo>
                    <a:pt x="1206" y="337"/>
                    <a:pt x="1201" y="359"/>
                    <a:pt x="1193" y="379"/>
                  </a:cubicBezTo>
                  <a:lnTo>
                    <a:pt x="38" y="379"/>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GB" sz="900">
                <a:cs typeface="+mn-ea"/>
                <a:sym typeface="+mn-lt"/>
              </a:endParaRPr>
            </a:p>
          </p:txBody>
        </p:sp>
        <p:sp>
          <p:nvSpPr>
            <p:cNvPr id="28" name="Freeform 14"/>
            <p:cNvSpPr/>
            <p:nvPr/>
          </p:nvSpPr>
          <p:spPr bwMode="auto">
            <a:xfrm>
              <a:off x="1845713" y="3123517"/>
              <a:ext cx="1829234" cy="1945707"/>
            </a:xfrm>
            <a:custGeom>
              <a:avLst/>
              <a:gdLst>
                <a:gd name="T0" fmla="*/ 1053 w 1149"/>
                <a:gd name="T1" fmla="*/ 0 h 1222"/>
                <a:gd name="T2" fmla="*/ 825 w 1149"/>
                <a:gd name="T3" fmla="*/ 228 h 1222"/>
                <a:gd name="T4" fmla="*/ 597 w 1149"/>
                <a:gd name="T5" fmla="*/ 389 h 1222"/>
                <a:gd name="T6" fmla="*/ 401 w 1149"/>
                <a:gd name="T7" fmla="*/ 481 h 1222"/>
                <a:gd name="T8" fmla="*/ 260 w 1149"/>
                <a:gd name="T9" fmla="*/ 547 h 1222"/>
                <a:gd name="T10" fmla="*/ 165 w 1149"/>
                <a:gd name="T11" fmla="*/ 600 h 1222"/>
                <a:gd name="T12" fmla="*/ 102 w 1149"/>
                <a:gd name="T13" fmla="*/ 645 h 1222"/>
                <a:gd name="T14" fmla="*/ 62 w 1149"/>
                <a:gd name="T15" fmla="*/ 686 h 1222"/>
                <a:gd name="T16" fmla="*/ 17 w 1149"/>
                <a:gd name="T17" fmla="*/ 759 h 1222"/>
                <a:gd name="T18" fmla="*/ 0 w 1149"/>
                <a:gd name="T19" fmla="*/ 847 h 1222"/>
                <a:gd name="T20" fmla="*/ 14 w 1149"/>
                <a:gd name="T21" fmla="*/ 933 h 1222"/>
                <a:gd name="T22" fmla="*/ 80 w 1149"/>
                <a:gd name="T23" fmla="*/ 1068 h 1222"/>
                <a:gd name="T24" fmla="*/ 204 w 1149"/>
                <a:gd name="T25" fmla="*/ 1222 h 1222"/>
                <a:gd name="T26" fmla="*/ 304 w 1149"/>
                <a:gd name="T27" fmla="*/ 1129 h 1222"/>
                <a:gd name="T28" fmla="*/ 223 w 1149"/>
                <a:gd name="T29" fmla="*/ 1035 h 1222"/>
                <a:gd name="T30" fmla="*/ 155 w 1149"/>
                <a:gd name="T31" fmla="*/ 922 h 1222"/>
                <a:gd name="T32" fmla="*/ 140 w 1149"/>
                <a:gd name="T33" fmla="*/ 880 h 1222"/>
                <a:gd name="T34" fmla="*/ 136 w 1149"/>
                <a:gd name="T35" fmla="*/ 847 h 1222"/>
                <a:gd name="T36" fmla="*/ 140 w 1149"/>
                <a:gd name="T37" fmla="*/ 820 h 1222"/>
                <a:gd name="T38" fmla="*/ 150 w 1149"/>
                <a:gd name="T39" fmla="*/ 797 h 1222"/>
                <a:gd name="T40" fmla="*/ 165 w 1149"/>
                <a:gd name="T41" fmla="*/ 774 h 1222"/>
                <a:gd name="T42" fmla="*/ 214 w 1149"/>
                <a:gd name="T43" fmla="*/ 731 h 1222"/>
                <a:gd name="T44" fmla="*/ 276 w 1149"/>
                <a:gd name="T45" fmla="*/ 691 h 1222"/>
                <a:gd name="T46" fmla="*/ 420 w 1149"/>
                <a:gd name="T47" fmla="*/ 622 h 1222"/>
                <a:gd name="T48" fmla="*/ 675 w 1149"/>
                <a:gd name="T49" fmla="*/ 501 h 1222"/>
                <a:gd name="T50" fmla="*/ 922 w 1149"/>
                <a:gd name="T51" fmla="*/ 324 h 1222"/>
                <a:gd name="T52" fmla="*/ 1115 w 1149"/>
                <a:gd name="T53" fmla="*/ 131 h 1222"/>
                <a:gd name="T54" fmla="*/ 1144 w 1149"/>
                <a:gd name="T55" fmla="*/ 102 h 1222"/>
                <a:gd name="T56" fmla="*/ 1149 w 1149"/>
                <a:gd name="T57" fmla="*/ 96 h 1222"/>
                <a:gd name="T58" fmla="*/ 1053 w 1149"/>
                <a:gd name="T59" fmla="*/ 0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49" h="1222">
                  <a:moveTo>
                    <a:pt x="1053" y="0"/>
                  </a:moveTo>
                  <a:cubicBezTo>
                    <a:pt x="1053" y="0"/>
                    <a:pt x="1037" y="17"/>
                    <a:pt x="825" y="228"/>
                  </a:cubicBezTo>
                  <a:cubicBezTo>
                    <a:pt x="762" y="292"/>
                    <a:pt x="682" y="344"/>
                    <a:pt x="597" y="389"/>
                  </a:cubicBezTo>
                  <a:cubicBezTo>
                    <a:pt x="533" y="423"/>
                    <a:pt x="466" y="453"/>
                    <a:pt x="401" y="481"/>
                  </a:cubicBezTo>
                  <a:cubicBezTo>
                    <a:pt x="352" y="503"/>
                    <a:pt x="305" y="524"/>
                    <a:pt x="260" y="547"/>
                  </a:cubicBezTo>
                  <a:cubicBezTo>
                    <a:pt x="226" y="563"/>
                    <a:pt x="194" y="581"/>
                    <a:pt x="165" y="600"/>
                  </a:cubicBezTo>
                  <a:cubicBezTo>
                    <a:pt x="142" y="614"/>
                    <a:pt x="121" y="629"/>
                    <a:pt x="102" y="645"/>
                  </a:cubicBezTo>
                  <a:cubicBezTo>
                    <a:pt x="88" y="658"/>
                    <a:pt x="74" y="671"/>
                    <a:pt x="62" y="686"/>
                  </a:cubicBezTo>
                  <a:cubicBezTo>
                    <a:pt x="44" y="707"/>
                    <a:pt x="28" y="732"/>
                    <a:pt x="17" y="759"/>
                  </a:cubicBezTo>
                  <a:cubicBezTo>
                    <a:pt x="6" y="786"/>
                    <a:pt x="0" y="816"/>
                    <a:pt x="0" y="847"/>
                  </a:cubicBezTo>
                  <a:cubicBezTo>
                    <a:pt x="0" y="875"/>
                    <a:pt x="5" y="904"/>
                    <a:pt x="14" y="933"/>
                  </a:cubicBezTo>
                  <a:cubicBezTo>
                    <a:pt x="27" y="976"/>
                    <a:pt x="49" y="1021"/>
                    <a:pt x="80" y="1068"/>
                  </a:cubicBezTo>
                  <a:cubicBezTo>
                    <a:pt x="112" y="1116"/>
                    <a:pt x="153" y="1166"/>
                    <a:pt x="204" y="1222"/>
                  </a:cubicBezTo>
                  <a:cubicBezTo>
                    <a:pt x="304" y="1129"/>
                    <a:pt x="304" y="1129"/>
                    <a:pt x="304" y="1129"/>
                  </a:cubicBezTo>
                  <a:cubicBezTo>
                    <a:pt x="272" y="1095"/>
                    <a:pt x="245" y="1064"/>
                    <a:pt x="223" y="1035"/>
                  </a:cubicBezTo>
                  <a:cubicBezTo>
                    <a:pt x="190" y="991"/>
                    <a:pt x="168" y="954"/>
                    <a:pt x="155" y="922"/>
                  </a:cubicBezTo>
                  <a:cubicBezTo>
                    <a:pt x="148" y="907"/>
                    <a:pt x="143" y="893"/>
                    <a:pt x="140" y="880"/>
                  </a:cubicBezTo>
                  <a:cubicBezTo>
                    <a:pt x="138" y="868"/>
                    <a:pt x="136" y="857"/>
                    <a:pt x="136" y="847"/>
                  </a:cubicBezTo>
                  <a:cubicBezTo>
                    <a:pt x="136" y="837"/>
                    <a:pt x="138" y="828"/>
                    <a:pt x="140" y="820"/>
                  </a:cubicBezTo>
                  <a:cubicBezTo>
                    <a:pt x="142" y="812"/>
                    <a:pt x="145" y="804"/>
                    <a:pt x="150" y="797"/>
                  </a:cubicBezTo>
                  <a:cubicBezTo>
                    <a:pt x="154" y="789"/>
                    <a:pt x="159" y="782"/>
                    <a:pt x="165" y="774"/>
                  </a:cubicBezTo>
                  <a:cubicBezTo>
                    <a:pt x="177" y="760"/>
                    <a:pt x="193" y="745"/>
                    <a:pt x="214" y="731"/>
                  </a:cubicBezTo>
                  <a:cubicBezTo>
                    <a:pt x="232" y="717"/>
                    <a:pt x="253" y="704"/>
                    <a:pt x="276" y="691"/>
                  </a:cubicBezTo>
                  <a:cubicBezTo>
                    <a:pt x="318" y="669"/>
                    <a:pt x="367" y="646"/>
                    <a:pt x="420" y="622"/>
                  </a:cubicBezTo>
                  <a:cubicBezTo>
                    <a:pt x="499" y="586"/>
                    <a:pt x="588" y="548"/>
                    <a:pt x="675" y="501"/>
                  </a:cubicBezTo>
                  <a:cubicBezTo>
                    <a:pt x="762" y="454"/>
                    <a:pt x="848" y="398"/>
                    <a:pt x="922" y="324"/>
                  </a:cubicBezTo>
                  <a:cubicBezTo>
                    <a:pt x="1027" y="219"/>
                    <a:pt x="1084" y="162"/>
                    <a:pt x="1115" y="131"/>
                  </a:cubicBezTo>
                  <a:cubicBezTo>
                    <a:pt x="1130" y="116"/>
                    <a:pt x="1139" y="107"/>
                    <a:pt x="1144" y="102"/>
                  </a:cubicBezTo>
                  <a:cubicBezTo>
                    <a:pt x="1148" y="97"/>
                    <a:pt x="1149" y="96"/>
                    <a:pt x="1149" y="96"/>
                  </a:cubicBezTo>
                  <a:lnTo>
                    <a:pt x="1053" y="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GB" sz="900">
                <a:cs typeface="+mn-ea"/>
                <a:sym typeface="+mn-lt"/>
              </a:endParaRPr>
            </a:p>
          </p:txBody>
        </p:sp>
        <p:sp>
          <p:nvSpPr>
            <p:cNvPr id="29" name="Freeform 15"/>
            <p:cNvSpPr/>
            <p:nvPr/>
          </p:nvSpPr>
          <p:spPr bwMode="auto">
            <a:xfrm>
              <a:off x="1892841" y="3156506"/>
              <a:ext cx="1748444" cy="1879055"/>
            </a:xfrm>
            <a:custGeom>
              <a:avLst/>
              <a:gdLst>
                <a:gd name="T0" fmla="*/ 1045 w 1098"/>
                <a:gd name="T1" fmla="*/ 0 h 1180"/>
                <a:gd name="T2" fmla="*/ 817 w 1098"/>
                <a:gd name="T3" fmla="*/ 228 h 1180"/>
                <a:gd name="T4" fmla="*/ 581 w 1098"/>
                <a:gd name="T5" fmla="*/ 394 h 1180"/>
                <a:gd name="T6" fmla="*/ 383 w 1098"/>
                <a:gd name="T7" fmla="*/ 488 h 1180"/>
                <a:gd name="T8" fmla="*/ 243 w 1098"/>
                <a:gd name="T9" fmla="*/ 553 h 1180"/>
                <a:gd name="T10" fmla="*/ 151 w 1098"/>
                <a:gd name="T11" fmla="*/ 604 h 1180"/>
                <a:gd name="T12" fmla="*/ 44 w 1098"/>
                <a:gd name="T13" fmla="*/ 697 h 1180"/>
                <a:gd name="T14" fmla="*/ 12 w 1098"/>
                <a:gd name="T15" fmla="*/ 757 h 1180"/>
                <a:gd name="T16" fmla="*/ 0 w 1098"/>
                <a:gd name="T17" fmla="*/ 826 h 1180"/>
                <a:gd name="T18" fmla="*/ 12 w 1098"/>
                <a:gd name="T19" fmla="*/ 903 h 1180"/>
                <a:gd name="T20" fmla="*/ 75 w 1098"/>
                <a:gd name="T21" fmla="*/ 1031 h 1180"/>
                <a:gd name="T22" fmla="*/ 196 w 1098"/>
                <a:gd name="T23" fmla="*/ 1180 h 1180"/>
                <a:gd name="T24" fmla="*/ 252 w 1098"/>
                <a:gd name="T25" fmla="*/ 1129 h 1180"/>
                <a:gd name="T26" fmla="*/ 115 w 1098"/>
                <a:gd name="T27" fmla="*/ 949 h 1180"/>
                <a:gd name="T28" fmla="*/ 85 w 1098"/>
                <a:gd name="T29" fmla="*/ 881 h 1180"/>
                <a:gd name="T30" fmla="*/ 76 w 1098"/>
                <a:gd name="T31" fmla="*/ 826 h 1180"/>
                <a:gd name="T32" fmla="*/ 81 w 1098"/>
                <a:gd name="T33" fmla="*/ 791 h 1180"/>
                <a:gd name="T34" fmla="*/ 113 w 1098"/>
                <a:gd name="T35" fmla="*/ 732 h 1180"/>
                <a:gd name="T36" fmla="*/ 168 w 1098"/>
                <a:gd name="T37" fmla="*/ 684 h 1180"/>
                <a:gd name="T38" fmla="*/ 314 w 1098"/>
                <a:gd name="T39" fmla="*/ 603 h 1180"/>
                <a:gd name="T40" fmla="*/ 595 w 1098"/>
                <a:gd name="T41" fmla="*/ 472 h 1180"/>
                <a:gd name="T42" fmla="*/ 870 w 1098"/>
                <a:gd name="T43" fmla="*/ 282 h 1180"/>
                <a:gd name="T44" fmla="*/ 1098 w 1098"/>
                <a:gd name="T45" fmla="*/ 54 h 1180"/>
                <a:gd name="T46" fmla="*/ 1045 w 1098"/>
                <a:gd name="T4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98" h="1180">
                  <a:moveTo>
                    <a:pt x="1045" y="0"/>
                  </a:moveTo>
                  <a:cubicBezTo>
                    <a:pt x="1045" y="0"/>
                    <a:pt x="1028" y="17"/>
                    <a:pt x="817" y="228"/>
                  </a:cubicBezTo>
                  <a:cubicBezTo>
                    <a:pt x="750" y="295"/>
                    <a:pt x="667" y="348"/>
                    <a:pt x="581" y="394"/>
                  </a:cubicBezTo>
                  <a:cubicBezTo>
                    <a:pt x="516" y="429"/>
                    <a:pt x="448" y="459"/>
                    <a:pt x="383" y="488"/>
                  </a:cubicBezTo>
                  <a:cubicBezTo>
                    <a:pt x="334" y="510"/>
                    <a:pt x="287" y="531"/>
                    <a:pt x="243" y="553"/>
                  </a:cubicBezTo>
                  <a:cubicBezTo>
                    <a:pt x="210" y="569"/>
                    <a:pt x="179" y="586"/>
                    <a:pt x="151" y="604"/>
                  </a:cubicBezTo>
                  <a:cubicBezTo>
                    <a:pt x="108" y="631"/>
                    <a:pt x="71" y="661"/>
                    <a:pt x="44" y="697"/>
                  </a:cubicBezTo>
                  <a:cubicBezTo>
                    <a:pt x="31" y="716"/>
                    <a:pt x="20" y="736"/>
                    <a:pt x="12" y="757"/>
                  </a:cubicBezTo>
                  <a:cubicBezTo>
                    <a:pt x="4" y="779"/>
                    <a:pt x="0" y="802"/>
                    <a:pt x="0" y="826"/>
                  </a:cubicBezTo>
                  <a:cubicBezTo>
                    <a:pt x="0" y="851"/>
                    <a:pt x="4" y="876"/>
                    <a:pt x="12" y="903"/>
                  </a:cubicBezTo>
                  <a:cubicBezTo>
                    <a:pt x="24" y="943"/>
                    <a:pt x="45" y="985"/>
                    <a:pt x="75" y="1031"/>
                  </a:cubicBezTo>
                  <a:cubicBezTo>
                    <a:pt x="106" y="1076"/>
                    <a:pt x="145" y="1126"/>
                    <a:pt x="196" y="1180"/>
                  </a:cubicBezTo>
                  <a:cubicBezTo>
                    <a:pt x="252" y="1129"/>
                    <a:pt x="252" y="1129"/>
                    <a:pt x="252" y="1129"/>
                  </a:cubicBezTo>
                  <a:cubicBezTo>
                    <a:pt x="187" y="1059"/>
                    <a:pt x="143" y="999"/>
                    <a:pt x="115" y="949"/>
                  </a:cubicBezTo>
                  <a:cubicBezTo>
                    <a:pt x="101" y="924"/>
                    <a:pt x="91" y="901"/>
                    <a:pt x="85" y="881"/>
                  </a:cubicBezTo>
                  <a:cubicBezTo>
                    <a:pt x="79" y="861"/>
                    <a:pt x="76" y="843"/>
                    <a:pt x="76" y="826"/>
                  </a:cubicBezTo>
                  <a:cubicBezTo>
                    <a:pt x="76" y="814"/>
                    <a:pt x="78" y="802"/>
                    <a:pt x="81" y="791"/>
                  </a:cubicBezTo>
                  <a:cubicBezTo>
                    <a:pt x="87" y="770"/>
                    <a:pt x="97" y="751"/>
                    <a:pt x="113" y="732"/>
                  </a:cubicBezTo>
                  <a:cubicBezTo>
                    <a:pt x="128" y="716"/>
                    <a:pt x="146" y="700"/>
                    <a:pt x="168" y="684"/>
                  </a:cubicBezTo>
                  <a:cubicBezTo>
                    <a:pt x="207" y="656"/>
                    <a:pt x="257" y="630"/>
                    <a:pt x="314" y="603"/>
                  </a:cubicBezTo>
                  <a:cubicBezTo>
                    <a:pt x="398" y="563"/>
                    <a:pt x="497" y="522"/>
                    <a:pt x="595" y="472"/>
                  </a:cubicBezTo>
                  <a:cubicBezTo>
                    <a:pt x="693" y="422"/>
                    <a:pt x="790" y="362"/>
                    <a:pt x="870" y="282"/>
                  </a:cubicBezTo>
                  <a:cubicBezTo>
                    <a:pt x="1082" y="71"/>
                    <a:pt x="1098" y="54"/>
                    <a:pt x="1098" y="54"/>
                  </a:cubicBezTo>
                  <a:lnTo>
                    <a:pt x="1045" y="0"/>
                  </a:lnTo>
                  <a:close/>
                </a:path>
              </a:pathLst>
            </a:custGeom>
            <a:solidFill>
              <a:srgbClr val="F1F1F1"/>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GB" sz="900">
                <a:cs typeface="+mn-ea"/>
                <a:sym typeface="+mn-lt"/>
              </a:endParaRPr>
            </a:p>
          </p:txBody>
        </p:sp>
        <p:sp>
          <p:nvSpPr>
            <p:cNvPr id="30" name="Freeform 16"/>
            <p:cNvSpPr/>
            <p:nvPr/>
          </p:nvSpPr>
          <p:spPr bwMode="auto">
            <a:xfrm>
              <a:off x="3235311" y="3198248"/>
              <a:ext cx="366251" cy="364231"/>
            </a:xfrm>
            <a:custGeom>
              <a:avLst/>
              <a:gdLst>
                <a:gd name="T0" fmla="*/ 230 w 230"/>
                <a:gd name="T1" fmla="*/ 126 h 229"/>
                <a:gd name="T2" fmla="*/ 177 w 230"/>
                <a:gd name="T3" fmla="*/ 53 h 229"/>
                <a:gd name="T4" fmla="*/ 104 w 230"/>
                <a:gd name="T5" fmla="*/ 0 h 229"/>
                <a:gd name="T6" fmla="*/ 0 w 230"/>
                <a:gd name="T7" fmla="*/ 229 h 229"/>
                <a:gd name="T8" fmla="*/ 230 w 230"/>
                <a:gd name="T9" fmla="*/ 126 h 229"/>
              </a:gdLst>
              <a:ahLst/>
              <a:cxnLst>
                <a:cxn ang="0">
                  <a:pos x="T0" y="T1"/>
                </a:cxn>
                <a:cxn ang="0">
                  <a:pos x="T2" y="T3"/>
                </a:cxn>
                <a:cxn ang="0">
                  <a:pos x="T4" y="T5"/>
                </a:cxn>
                <a:cxn ang="0">
                  <a:pos x="T6" y="T7"/>
                </a:cxn>
                <a:cxn ang="0">
                  <a:pos x="T8" y="T9"/>
                </a:cxn>
              </a:cxnLst>
              <a:rect l="0" t="0" r="r" b="b"/>
              <a:pathLst>
                <a:path w="230" h="229">
                  <a:moveTo>
                    <a:pt x="230" y="126"/>
                  </a:moveTo>
                  <a:cubicBezTo>
                    <a:pt x="177" y="53"/>
                    <a:pt x="177" y="53"/>
                    <a:pt x="177" y="53"/>
                  </a:cubicBezTo>
                  <a:cubicBezTo>
                    <a:pt x="104" y="0"/>
                    <a:pt x="104" y="0"/>
                    <a:pt x="104" y="0"/>
                  </a:cubicBezTo>
                  <a:cubicBezTo>
                    <a:pt x="104" y="0"/>
                    <a:pt x="0" y="96"/>
                    <a:pt x="0" y="229"/>
                  </a:cubicBezTo>
                  <a:cubicBezTo>
                    <a:pt x="134" y="229"/>
                    <a:pt x="230" y="126"/>
                    <a:pt x="230" y="126"/>
                  </a:cubicBezTo>
                  <a:close/>
                </a:path>
              </a:pathLst>
            </a:custGeom>
            <a:solidFill>
              <a:srgbClr val="F6921E"/>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GB" sz="900">
                <a:cs typeface="+mn-ea"/>
                <a:sym typeface="+mn-lt"/>
              </a:endParaRPr>
            </a:p>
          </p:txBody>
        </p:sp>
        <p:sp>
          <p:nvSpPr>
            <p:cNvPr id="31" name="Freeform 17"/>
            <p:cNvSpPr/>
            <p:nvPr/>
          </p:nvSpPr>
          <p:spPr bwMode="auto">
            <a:xfrm>
              <a:off x="3314755" y="3221812"/>
              <a:ext cx="263243" cy="261223"/>
            </a:xfrm>
            <a:custGeom>
              <a:avLst/>
              <a:gdLst>
                <a:gd name="T0" fmla="*/ 165 w 165"/>
                <a:gd name="T1" fmla="*/ 90 h 164"/>
                <a:gd name="T2" fmla="*/ 127 w 165"/>
                <a:gd name="T3" fmla="*/ 38 h 164"/>
                <a:gd name="T4" fmla="*/ 75 w 165"/>
                <a:gd name="T5" fmla="*/ 0 h 164"/>
                <a:gd name="T6" fmla="*/ 0 w 165"/>
                <a:gd name="T7" fmla="*/ 164 h 164"/>
                <a:gd name="T8" fmla="*/ 165 w 165"/>
                <a:gd name="T9" fmla="*/ 90 h 164"/>
              </a:gdLst>
              <a:ahLst/>
              <a:cxnLst>
                <a:cxn ang="0">
                  <a:pos x="T0" y="T1"/>
                </a:cxn>
                <a:cxn ang="0">
                  <a:pos x="T2" y="T3"/>
                </a:cxn>
                <a:cxn ang="0">
                  <a:pos x="T4" y="T5"/>
                </a:cxn>
                <a:cxn ang="0">
                  <a:pos x="T6" y="T7"/>
                </a:cxn>
                <a:cxn ang="0">
                  <a:pos x="T8" y="T9"/>
                </a:cxn>
              </a:cxnLst>
              <a:rect l="0" t="0" r="r" b="b"/>
              <a:pathLst>
                <a:path w="165" h="164">
                  <a:moveTo>
                    <a:pt x="165" y="90"/>
                  </a:moveTo>
                  <a:cubicBezTo>
                    <a:pt x="127" y="38"/>
                    <a:pt x="127" y="38"/>
                    <a:pt x="127" y="38"/>
                  </a:cubicBezTo>
                  <a:cubicBezTo>
                    <a:pt x="75" y="0"/>
                    <a:pt x="75" y="0"/>
                    <a:pt x="75" y="0"/>
                  </a:cubicBezTo>
                  <a:cubicBezTo>
                    <a:pt x="75" y="0"/>
                    <a:pt x="0" y="69"/>
                    <a:pt x="0" y="164"/>
                  </a:cubicBezTo>
                  <a:cubicBezTo>
                    <a:pt x="96" y="164"/>
                    <a:pt x="165" y="90"/>
                    <a:pt x="165" y="90"/>
                  </a:cubicBezTo>
                  <a:close/>
                </a:path>
              </a:pathLst>
            </a:custGeom>
            <a:solidFill>
              <a:schemeClr val="accent3"/>
            </a:solidFill>
            <a:ln>
              <a:noFill/>
            </a:ln>
          </p:spPr>
          <p:txBody>
            <a:bodyPr vert="horz" wrap="square" lIns="91430" tIns="45716" rIns="91430" bIns="45716" numCol="1" anchor="t" anchorCtr="0" compatLnSpc="1"/>
            <a:lstStyle/>
            <a:p>
              <a:pPr algn="just">
                <a:lnSpc>
                  <a:spcPct val="120000"/>
                </a:lnSpc>
              </a:pPr>
              <a:endParaRPr lang="en-GB" sz="900">
                <a:cs typeface="+mn-ea"/>
                <a:sym typeface="+mn-lt"/>
              </a:endParaRPr>
            </a:p>
          </p:txBody>
        </p:sp>
        <p:sp>
          <p:nvSpPr>
            <p:cNvPr id="32" name="Freeform 18"/>
            <p:cNvSpPr/>
            <p:nvPr/>
          </p:nvSpPr>
          <p:spPr bwMode="auto">
            <a:xfrm>
              <a:off x="3380061" y="3241337"/>
              <a:ext cx="178413" cy="178413"/>
            </a:xfrm>
            <a:custGeom>
              <a:avLst/>
              <a:gdLst>
                <a:gd name="T0" fmla="*/ 112 w 112"/>
                <a:gd name="T1" fmla="*/ 61 h 112"/>
                <a:gd name="T2" fmla="*/ 86 w 112"/>
                <a:gd name="T3" fmla="*/ 26 h 112"/>
                <a:gd name="T4" fmla="*/ 50 w 112"/>
                <a:gd name="T5" fmla="*/ 0 h 112"/>
                <a:gd name="T6" fmla="*/ 0 w 112"/>
                <a:gd name="T7" fmla="*/ 112 h 112"/>
                <a:gd name="T8" fmla="*/ 112 w 112"/>
                <a:gd name="T9" fmla="*/ 61 h 112"/>
              </a:gdLst>
              <a:ahLst/>
              <a:cxnLst>
                <a:cxn ang="0">
                  <a:pos x="T0" y="T1"/>
                </a:cxn>
                <a:cxn ang="0">
                  <a:pos x="T2" y="T3"/>
                </a:cxn>
                <a:cxn ang="0">
                  <a:pos x="T4" y="T5"/>
                </a:cxn>
                <a:cxn ang="0">
                  <a:pos x="T6" y="T7"/>
                </a:cxn>
                <a:cxn ang="0">
                  <a:pos x="T8" y="T9"/>
                </a:cxn>
              </a:cxnLst>
              <a:rect l="0" t="0" r="r" b="b"/>
              <a:pathLst>
                <a:path w="112" h="112">
                  <a:moveTo>
                    <a:pt x="112" y="61"/>
                  </a:moveTo>
                  <a:cubicBezTo>
                    <a:pt x="86" y="26"/>
                    <a:pt x="86" y="26"/>
                    <a:pt x="86" y="26"/>
                  </a:cubicBezTo>
                  <a:cubicBezTo>
                    <a:pt x="50" y="0"/>
                    <a:pt x="50" y="0"/>
                    <a:pt x="50" y="0"/>
                  </a:cubicBezTo>
                  <a:cubicBezTo>
                    <a:pt x="50" y="0"/>
                    <a:pt x="0" y="47"/>
                    <a:pt x="0" y="112"/>
                  </a:cubicBezTo>
                  <a:cubicBezTo>
                    <a:pt x="65" y="112"/>
                    <a:pt x="112" y="61"/>
                    <a:pt x="112" y="61"/>
                  </a:cubicBezTo>
                  <a:close/>
                </a:path>
              </a:pathLst>
            </a:custGeom>
            <a:solidFill>
              <a:srgbClr val="FBED21"/>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GB" sz="900">
                <a:cs typeface="+mn-ea"/>
                <a:sym typeface="+mn-lt"/>
              </a:endParaRPr>
            </a:p>
          </p:txBody>
        </p:sp>
        <p:sp>
          <p:nvSpPr>
            <p:cNvPr id="33" name="Freeform 19"/>
            <p:cNvSpPr/>
            <p:nvPr/>
          </p:nvSpPr>
          <p:spPr bwMode="auto">
            <a:xfrm>
              <a:off x="3170006" y="2741108"/>
              <a:ext cx="509654" cy="514367"/>
            </a:xfrm>
            <a:custGeom>
              <a:avLst/>
              <a:gdLst>
                <a:gd name="T0" fmla="*/ 320 w 320"/>
                <a:gd name="T1" fmla="*/ 24 h 323"/>
                <a:gd name="T2" fmla="*/ 201 w 320"/>
                <a:gd name="T3" fmla="*/ 67 h 323"/>
                <a:gd name="T4" fmla="*/ 0 w 320"/>
                <a:gd name="T5" fmla="*/ 268 h 323"/>
                <a:gd name="T6" fmla="*/ 180 w 320"/>
                <a:gd name="T7" fmla="*/ 255 h 323"/>
                <a:gd name="T8" fmla="*/ 320 w 320"/>
                <a:gd name="T9" fmla="*/ 24 h 323"/>
              </a:gdLst>
              <a:ahLst/>
              <a:cxnLst>
                <a:cxn ang="0">
                  <a:pos x="T0" y="T1"/>
                </a:cxn>
                <a:cxn ang="0">
                  <a:pos x="T2" y="T3"/>
                </a:cxn>
                <a:cxn ang="0">
                  <a:pos x="T4" y="T5"/>
                </a:cxn>
                <a:cxn ang="0">
                  <a:pos x="T6" y="T7"/>
                </a:cxn>
                <a:cxn ang="0">
                  <a:pos x="T8" y="T9"/>
                </a:cxn>
              </a:cxnLst>
              <a:rect l="0" t="0" r="r" b="b"/>
              <a:pathLst>
                <a:path w="320" h="323">
                  <a:moveTo>
                    <a:pt x="320" y="24"/>
                  </a:moveTo>
                  <a:cubicBezTo>
                    <a:pt x="320" y="24"/>
                    <a:pt x="269" y="0"/>
                    <a:pt x="201" y="67"/>
                  </a:cubicBezTo>
                  <a:cubicBezTo>
                    <a:pt x="134" y="134"/>
                    <a:pt x="0" y="268"/>
                    <a:pt x="0" y="268"/>
                  </a:cubicBezTo>
                  <a:cubicBezTo>
                    <a:pt x="0" y="268"/>
                    <a:pt x="112" y="187"/>
                    <a:pt x="180" y="255"/>
                  </a:cubicBezTo>
                  <a:cubicBezTo>
                    <a:pt x="248" y="323"/>
                    <a:pt x="320" y="24"/>
                    <a:pt x="320" y="24"/>
                  </a:cubicBezTo>
                  <a:close/>
                </a:path>
              </a:pathLst>
            </a:custGeom>
            <a:solidFill>
              <a:schemeClr val="accent1">
                <a:lumMod val="75000"/>
              </a:schemeClr>
            </a:solidFill>
            <a:ln>
              <a:noFill/>
            </a:ln>
          </p:spPr>
          <p:txBody>
            <a:bodyPr vert="horz" wrap="square" lIns="91430" tIns="45716" rIns="91430" bIns="45716" numCol="1" anchor="t" anchorCtr="0" compatLnSpc="1"/>
            <a:lstStyle/>
            <a:p>
              <a:pPr algn="just">
                <a:lnSpc>
                  <a:spcPct val="120000"/>
                </a:lnSpc>
              </a:pPr>
              <a:endParaRPr lang="en-GB" sz="900">
                <a:cs typeface="+mn-ea"/>
                <a:sym typeface="+mn-lt"/>
              </a:endParaRPr>
            </a:p>
          </p:txBody>
        </p:sp>
        <p:sp>
          <p:nvSpPr>
            <p:cNvPr id="34" name="Freeform 20"/>
            <p:cNvSpPr/>
            <p:nvPr/>
          </p:nvSpPr>
          <p:spPr bwMode="auto">
            <a:xfrm>
              <a:off x="3544335" y="3118804"/>
              <a:ext cx="514367" cy="508981"/>
            </a:xfrm>
            <a:custGeom>
              <a:avLst/>
              <a:gdLst>
                <a:gd name="T0" fmla="*/ 298 w 323"/>
                <a:gd name="T1" fmla="*/ 0 h 320"/>
                <a:gd name="T2" fmla="*/ 256 w 323"/>
                <a:gd name="T3" fmla="*/ 119 h 320"/>
                <a:gd name="T4" fmla="*/ 55 w 323"/>
                <a:gd name="T5" fmla="*/ 320 h 320"/>
                <a:gd name="T6" fmla="*/ 68 w 323"/>
                <a:gd name="T7" fmla="*/ 141 h 320"/>
                <a:gd name="T8" fmla="*/ 298 w 323"/>
                <a:gd name="T9" fmla="*/ 0 h 320"/>
              </a:gdLst>
              <a:ahLst/>
              <a:cxnLst>
                <a:cxn ang="0">
                  <a:pos x="T0" y="T1"/>
                </a:cxn>
                <a:cxn ang="0">
                  <a:pos x="T2" y="T3"/>
                </a:cxn>
                <a:cxn ang="0">
                  <a:pos x="T4" y="T5"/>
                </a:cxn>
                <a:cxn ang="0">
                  <a:pos x="T6" y="T7"/>
                </a:cxn>
                <a:cxn ang="0">
                  <a:pos x="T8" y="T9"/>
                </a:cxn>
              </a:cxnLst>
              <a:rect l="0" t="0" r="r" b="b"/>
              <a:pathLst>
                <a:path w="323" h="320">
                  <a:moveTo>
                    <a:pt x="298" y="0"/>
                  </a:moveTo>
                  <a:cubicBezTo>
                    <a:pt x="298" y="0"/>
                    <a:pt x="323" y="52"/>
                    <a:pt x="256" y="119"/>
                  </a:cubicBezTo>
                  <a:cubicBezTo>
                    <a:pt x="189" y="186"/>
                    <a:pt x="55" y="320"/>
                    <a:pt x="55" y="320"/>
                  </a:cubicBezTo>
                  <a:cubicBezTo>
                    <a:pt x="55" y="320"/>
                    <a:pt x="136" y="209"/>
                    <a:pt x="68" y="141"/>
                  </a:cubicBezTo>
                  <a:cubicBezTo>
                    <a:pt x="0" y="73"/>
                    <a:pt x="298" y="0"/>
                    <a:pt x="298" y="0"/>
                  </a:cubicBezTo>
                  <a:close/>
                </a:path>
              </a:pathLst>
            </a:custGeom>
            <a:solidFill>
              <a:schemeClr val="accent1">
                <a:lumMod val="75000"/>
              </a:schemeClr>
            </a:solidFill>
            <a:ln>
              <a:noFill/>
            </a:ln>
          </p:spPr>
          <p:txBody>
            <a:bodyPr vert="horz" wrap="square" lIns="91430" tIns="45716" rIns="91430" bIns="45716" numCol="1" anchor="t" anchorCtr="0" compatLnSpc="1"/>
            <a:lstStyle/>
            <a:p>
              <a:pPr algn="just">
                <a:lnSpc>
                  <a:spcPct val="120000"/>
                </a:lnSpc>
              </a:pPr>
              <a:endParaRPr lang="en-GB" sz="900">
                <a:cs typeface="+mn-ea"/>
                <a:sym typeface="+mn-lt"/>
              </a:endParaRPr>
            </a:p>
          </p:txBody>
        </p:sp>
        <p:sp>
          <p:nvSpPr>
            <p:cNvPr id="35" name="Freeform 21"/>
            <p:cNvSpPr/>
            <p:nvPr/>
          </p:nvSpPr>
          <p:spPr bwMode="auto">
            <a:xfrm>
              <a:off x="3400932" y="3091201"/>
              <a:ext cx="305658" cy="307678"/>
            </a:xfrm>
            <a:custGeom>
              <a:avLst/>
              <a:gdLst>
                <a:gd name="T0" fmla="*/ 298 w 454"/>
                <a:gd name="T1" fmla="*/ 457 h 457"/>
                <a:gd name="T2" fmla="*/ 0 w 454"/>
                <a:gd name="T3" fmla="*/ 159 h 457"/>
                <a:gd name="T4" fmla="*/ 156 w 454"/>
                <a:gd name="T5" fmla="*/ 0 h 457"/>
                <a:gd name="T6" fmla="*/ 454 w 454"/>
                <a:gd name="T7" fmla="*/ 298 h 457"/>
                <a:gd name="T8" fmla="*/ 298 w 454"/>
                <a:gd name="T9" fmla="*/ 457 h 457"/>
              </a:gdLst>
              <a:ahLst/>
              <a:cxnLst>
                <a:cxn ang="0">
                  <a:pos x="T0" y="T1"/>
                </a:cxn>
                <a:cxn ang="0">
                  <a:pos x="T2" y="T3"/>
                </a:cxn>
                <a:cxn ang="0">
                  <a:pos x="T4" y="T5"/>
                </a:cxn>
                <a:cxn ang="0">
                  <a:pos x="T6" y="T7"/>
                </a:cxn>
                <a:cxn ang="0">
                  <a:pos x="T8" y="T9"/>
                </a:cxn>
              </a:cxnLst>
              <a:rect l="0" t="0" r="r" b="b"/>
              <a:pathLst>
                <a:path w="454" h="457">
                  <a:moveTo>
                    <a:pt x="298" y="457"/>
                  </a:moveTo>
                  <a:lnTo>
                    <a:pt x="0" y="159"/>
                  </a:lnTo>
                  <a:lnTo>
                    <a:pt x="156" y="0"/>
                  </a:lnTo>
                  <a:lnTo>
                    <a:pt x="454" y="298"/>
                  </a:lnTo>
                  <a:lnTo>
                    <a:pt x="298" y="457"/>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GB" sz="900">
                <a:cs typeface="+mn-ea"/>
                <a:sym typeface="+mn-lt"/>
              </a:endParaRPr>
            </a:p>
          </p:txBody>
        </p:sp>
        <p:sp>
          <p:nvSpPr>
            <p:cNvPr id="36" name="Freeform 22"/>
            <p:cNvSpPr/>
            <p:nvPr/>
          </p:nvSpPr>
          <p:spPr bwMode="auto">
            <a:xfrm>
              <a:off x="3400932" y="3091201"/>
              <a:ext cx="111760" cy="111760"/>
            </a:xfrm>
            <a:custGeom>
              <a:avLst/>
              <a:gdLst>
                <a:gd name="T0" fmla="*/ 10 w 166"/>
                <a:gd name="T1" fmla="*/ 166 h 166"/>
                <a:gd name="T2" fmla="*/ 0 w 166"/>
                <a:gd name="T3" fmla="*/ 159 h 166"/>
                <a:gd name="T4" fmla="*/ 156 w 166"/>
                <a:gd name="T5" fmla="*/ 0 h 166"/>
                <a:gd name="T6" fmla="*/ 166 w 166"/>
                <a:gd name="T7" fmla="*/ 10 h 166"/>
                <a:gd name="T8" fmla="*/ 10 w 166"/>
                <a:gd name="T9" fmla="*/ 166 h 166"/>
              </a:gdLst>
              <a:ahLst/>
              <a:cxnLst>
                <a:cxn ang="0">
                  <a:pos x="T0" y="T1"/>
                </a:cxn>
                <a:cxn ang="0">
                  <a:pos x="T2" y="T3"/>
                </a:cxn>
                <a:cxn ang="0">
                  <a:pos x="T4" y="T5"/>
                </a:cxn>
                <a:cxn ang="0">
                  <a:pos x="T6" y="T7"/>
                </a:cxn>
                <a:cxn ang="0">
                  <a:pos x="T8" y="T9"/>
                </a:cxn>
              </a:cxnLst>
              <a:rect l="0" t="0" r="r" b="b"/>
              <a:pathLst>
                <a:path w="166" h="166">
                  <a:moveTo>
                    <a:pt x="10" y="166"/>
                  </a:moveTo>
                  <a:lnTo>
                    <a:pt x="0" y="159"/>
                  </a:lnTo>
                  <a:lnTo>
                    <a:pt x="156" y="0"/>
                  </a:lnTo>
                  <a:lnTo>
                    <a:pt x="166" y="10"/>
                  </a:lnTo>
                  <a:lnTo>
                    <a:pt x="10" y="166"/>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GB" sz="900">
                <a:cs typeface="+mn-ea"/>
                <a:sym typeface="+mn-lt"/>
              </a:endParaRPr>
            </a:p>
          </p:txBody>
        </p:sp>
        <p:sp>
          <p:nvSpPr>
            <p:cNvPr id="37" name="Freeform 23"/>
            <p:cNvSpPr/>
            <p:nvPr/>
          </p:nvSpPr>
          <p:spPr bwMode="auto">
            <a:xfrm>
              <a:off x="3417090" y="3107359"/>
              <a:ext cx="109741" cy="111760"/>
            </a:xfrm>
            <a:custGeom>
              <a:avLst/>
              <a:gdLst>
                <a:gd name="T0" fmla="*/ 7 w 163"/>
                <a:gd name="T1" fmla="*/ 166 h 166"/>
                <a:gd name="T2" fmla="*/ 0 w 163"/>
                <a:gd name="T3" fmla="*/ 156 h 166"/>
                <a:gd name="T4" fmla="*/ 156 w 163"/>
                <a:gd name="T5" fmla="*/ 0 h 166"/>
                <a:gd name="T6" fmla="*/ 163 w 163"/>
                <a:gd name="T7" fmla="*/ 7 h 166"/>
                <a:gd name="T8" fmla="*/ 7 w 163"/>
                <a:gd name="T9" fmla="*/ 166 h 166"/>
              </a:gdLst>
              <a:ahLst/>
              <a:cxnLst>
                <a:cxn ang="0">
                  <a:pos x="T0" y="T1"/>
                </a:cxn>
                <a:cxn ang="0">
                  <a:pos x="T2" y="T3"/>
                </a:cxn>
                <a:cxn ang="0">
                  <a:pos x="T4" y="T5"/>
                </a:cxn>
                <a:cxn ang="0">
                  <a:pos x="T6" y="T7"/>
                </a:cxn>
                <a:cxn ang="0">
                  <a:pos x="T8" y="T9"/>
                </a:cxn>
              </a:cxnLst>
              <a:rect l="0" t="0" r="r" b="b"/>
              <a:pathLst>
                <a:path w="163" h="166">
                  <a:moveTo>
                    <a:pt x="7" y="166"/>
                  </a:moveTo>
                  <a:lnTo>
                    <a:pt x="0" y="156"/>
                  </a:lnTo>
                  <a:lnTo>
                    <a:pt x="156" y="0"/>
                  </a:lnTo>
                  <a:lnTo>
                    <a:pt x="163" y="7"/>
                  </a:lnTo>
                  <a:lnTo>
                    <a:pt x="7" y="166"/>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GB" sz="900">
                <a:cs typeface="+mn-ea"/>
                <a:sym typeface="+mn-lt"/>
              </a:endParaRPr>
            </a:p>
          </p:txBody>
        </p:sp>
        <p:sp>
          <p:nvSpPr>
            <p:cNvPr id="38" name="Freeform 24"/>
            <p:cNvSpPr/>
            <p:nvPr/>
          </p:nvSpPr>
          <p:spPr bwMode="auto">
            <a:xfrm>
              <a:off x="3431229" y="3121497"/>
              <a:ext cx="111760" cy="111760"/>
            </a:xfrm>
            <a:custGeom>
              <a:avLst/>
              <a:gdLst>
                <a:gd name="T0" fmla="*/ 7 w 166"/>
                <a:gd name="T1" fmla="*/ 166 h 166"/>
                <a:gd name="T2" fmla="*/ 0 w 166"/>
                <a:gd name="T3" fmla="*/ 159 h 166"/>
                <a:gd name="T4" fmla="*/ 156 w 166"/>
                <a:gd name="T5" fmla="*/ 0 h 166"/>
                <a:gd name="T6" fmla="*/ 166 w 166"/>
                <a:gd name="T7" fmla="*/ 10 h 166"/>
                <a:gd name="T8" fmla="*/ 7 w 166"/>
                <a:gd name="T9" fmla="*/ 166 h 166"/>
              </a:gdLst>
              <a:ahLst/>
              <a:cxnLst>
                <a:cxn ang="0">
                  <a:pos x="T0" y="T1"/>
                </a:cxn>
                <a:cxn ang="0">
                  <a:pos x="T2" y="T3"/>
                </a:cxn>
                <a:cxn ang="0">
                  <a:pos x="T4" y="T5"/>
                </a:cxn>
                <a:cxn ang="0">
                  <a:pos x="T6" y="T7"/>
                </a:cxn>
                <a:cxn ang="0">
                  <a:pos x="T8" y="T9"/>
                </a:cxn>
              </a:cxnLst>
              <a:rect l="0" t="0" r="r" b="b"/>
              <a:pathLst>
                <a:path w="166" h="166">
                  <a:moveTo>
                    <a:pt x="7" y="166"/>
                  </a:moveTo>
                  <a:lnTo>
                    <a:pt x="0" y="159"/>
                  </a:lnTo>
                  <a:lnTo>
                    <a:pt x="156" y="0"/>
                  </a:lnTo>
                  <a:lnTo>
                    <a:pt x="166" y="10"/>
                  </a:lnTo>
                  <a:lnTo>
                    <a:pt x="7" y="166"/>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GB" sz="900">
                <a:cs typeface="+mn-ea"/>
                <a:sym typeface="+mn-lt"/>
              </a:endParaRPr>
            </a:p>
          </p:txBody>
        </p:sp>
        <p:sp>
          <p:nvSpPr>
            <p:cNvPr id="39" name="Freeform 25"/>
            <p:cNvSpPr/>
            <p:nvPr/>
          </p:nvSpPr>
          <p:spPr bwMode="auto">
            <a:xfrm>
              <a:off x="3445367" y="3137655"/>
              <a:ext cx="111760" cy="109741"/>
            </a:xfrm>
            <a:custGeom>
              <a:avLst/>
              <a:gdLst>
                <a:gd name="T0" fmla="*/ 10 w 166"/>
                <a:gd name="T1" fmla="*/ 163 h 163"/>
                <a:gd name="T2" fmla="*/ 0 w 166"/>
                <a:gd name="T3" fmla="*/ 156 h 163"/>
                <a:gd name="T4" fmla="*/ 159 w 166"/>
                <a:gd name="T5" fmla="*/ 0 h 163"/>
                <a:gd name="T6" fmla="*/ 166 w 166"/>
                <a:gd name="T7" fmla="*/ 7 h 163"/>
                <a:gd name="T8" fmla="*/ 10 w 166"/>
                <a:gd name="T9" fmla="*/ 163 h 163"/>
              </a:gdLst>
              <a:ahLst/>
              <a:cxnLst>
                <a:cxn ang="0">
                  <a:pos x="T0" y="T1"/>
                </a:cxn>
                <a:cxn ang="0">
                  <a:pos x="T2" y="T3"/>
                </a:cxn>
                <a:cxn ang="0">
                  <a:pos x="T4" y="T5"/>
                </a:cxn>
                <a:cxn ang="0">
                  <a:pos x="T6" y="T7"/>
                </a:cxn>
                <a:cxn ang="0">
                  <a:pos x="T8" y="T9"/>
                </a:cxn>
              </a:cxnLst>
              <a:rect l="0" t="0" r="r" b="b"/>
              <a:pathLst>
                <a:path w="166" h="163">
                  <a:moveTo>
                    <a:pt x="10" y="163"/>
                  </a:moveTo>
                  <a:lnTo>
                    <a:pt x="0" y="156"/>
                  </a:lnTo>
                  <a:lnTo>
                    <a:pt x="159" y="0"/>
                  </a:lnTo>
                  <a:lnTo>
                    <a:pt x="166" y="7"/>
                  </a:lnTo>
                  <a:lnTo>
                    <a:pt x="10" y="163"/>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GB" sz="900">
                <a:cs typeface="+mn-ea"/>
                <a:sym typeface="+mn-lt"/>
              </a:endParaRPr>
            </a:p>
          </p:txBody>
        </p:sp>
        <p:sp>
          <p:nvSpPr>
            <p:cNvPr id="40" name="Freeform 26"/>
            <p:cNvSpPr/>
            <p:nvPr/>
          </p:nvSpPr>
          <p:spPr bwMode="auto">
            <a:xfrm>
              <a:off x="3461525" y="3151794"/>
              <a:ext cx="111760" cy="111760"/>
            </a:xfrm>
            <a:custGeom>
              <a:avLst/>
              <a:gdLst>
                <a:gd name="T0" fmla="*/ 7 w 166"/>
                <a:gd name="T1" fmla="*/ 166 h 166"/>
                <a:gd name="T2" fmla="*/ 0 w 166"/>
                <a:gd name="T3" fmla="*/ 156 h 166"/>
                <a:gd name="T4" fmla="*/ 156 w 166"/>
                <a:gd name="T5" fmla="*/ 0 h 166"/>
                <a:gd name="T6" fmla="*/ 166 w 166"/>
                <a:gd name="T7" fmla="*/ 7 h 166"/>
                <a:gd name="T8" fmla="*/ 7 w 166"/>
                <a:gd name="T9" fmla="*/ 166 h 166"/>
              </a:gdLst>
              <a:ahLst/>
              <a:cxnLst>
                <a:cxn ang="0">
                  <a:pos x="T0" y="T1"/>
                </a:cxn>
                <a:cxn ang="0">
                  <a:pos x="T2" y="T3"/>
                </a:cxn>
                <a:cxn ang="0">
                  <a:pos x="T4" y="T5"/>
                </a:cxn>
                <a:cxn ang="0">
                  <a:pos x="T6" y="T7"/>
                </a:cxn>
                <a:cxn ang="0">
                  <a:pos x="T8" y="T9"/>
                </a:cxn>
              </a:cxnLst>
              <a:rect l="0" t="0" r="r" b="b"/>
              <a:pathLst>
                <a:path w="166" h="166">
                  <a:moveTo>
                    <a:pt x="7" y="166"/>
                  </a:moveTo>
                  <a:lnTo>
                    <a:pt x="0" y="156"/>
                  </a:lnTo>
                  <a:lnTo>
                    <a:pt x="156" y="0"/>
                  </a:lnTo>
                  <a:lnTo>
                    <a:pt x="166" y="7"/>
                  </a:lnTo>
                  <a:lnTo>
                    <a:pt x="7" y="166"/>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GB" sz="900">
                <a:cs typeface="+mn-ea"/>
                <a:sym typeface="+mn-lt"/>
              </a:endParaRPr>
            </a:p>
          </p:txBody>
        </p:sp>
        <p:sp>
          <p:nvSpPr>
            <p:cNvPr id="41" name="Freeform 27"/>
            <p:cNvSpPr/>
            <p:nvPr/>
          </p:nvSpPr>
          <p:spPr bwMode="auto">
            <a:xfrm>
              <a:off x="3475663" y="3165932"/>
              <a:ext cx="111760" cy="111760"/>
            </a:xfrm>
            <a:custGeom>
              <a:avLst/>
              <a:gdLst>
                <a:gd name="T0" fmla="*/ 10 w 166"/>
                <a:gd name="T1" fmla="*/ 166 h 166"/>
                <a:gd name="T2" fmla="*/ 0 w 166"/>
                <a:gd name="T3" fmla="*/ 159 h 166"/>
                <a:gd name="T4" fmla="*/ 159 w 166"/>
                <a:gd name="T5" fmla="*/ 0 h 166"/>
                <a:gd name="T6" fmla="*/ 166 w 166"/>
                <a:gd name="T7" fmla="*/ 10 h 166"/>
                <a:gd name="T8" fmla="*/ 10 w 166"/>
                <a:gd name="T9" fmla="*/ 166 h 166"/>
              </a:gdLst>
              <a:ahLst/>
              <a:cxnLst>
                <a:cxn ang="0">
                  <a:pos x="T0" y="T1"/>
                </a:cxn>
                <a:cxn ang="0">
                  <a:pos x="T2" y="T3"/>
                </a:cxn>
                <a:cxn ang="0">
                  <a:pos x="T4" y="T5"/>
                </a:cxn>
                <a:cxn ang="0">
                  <a:pos x="T6" y="T7"/>
                </a:cxn>
                <a:cxn ang="0">
                  <a:pos x="T8" y="T9"/>
                </a:cxn>
              </a:cxnLst>
              <a:rect l="0" t="0" r="r" b="b"/>
              <a:pathLst>
                <a:path w="166" h="166">
                  <a:moveTo>
                    <a:pt x="10" y="166"/>
                  </a:moveTo>
                  <a:lnTo>
                    <a:pt x="0" y="159"/>
                  </a:lnTo>
                  <a:lnTo>
                    <a:pt x="159" y="0"/>
                  </a:lnTo>
                  <a:lnTo>
                    <a:pt x="166" y="10"/>
                  </a:lnTo>
                  <a:lnTo>
                    <a:pt x="10" y="166"/>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GB" sz="900">
                <a:cs typeface="+mn-ea"/>
                <a:sym typeface="+mn-lt"/>
              </a:endParaRPr>
            </a:p>
          </p:txBody>
        </p:sp>
        <p:sp>
          <p:nvSpPr>
            <p:cNvPr id="42" name="Freeform 28"/>
            <p:cNvSpPr/>
            <p:nvPr/>
          </p:nvSpPr>
          <p:spPr bwMode="auto">
            <a:xfrm>
              <a:off x="3491822" y="3182090"/>
              <a:ext cx="109741" cy="111760"/>
            </a:xfrm>
            <a:custGeom>
              <a:avLst/>
              <a:gdLst>
                <a:gd name="T0" fmla="*/ 7 w 163"/>
                <a:gd name="T1" fmla="*/ 166 h 166"/>
                <a:gd name="T2" fmla="*/ 0 w 163"/>
                <a:gd name="T3" fmla="*/ 156 h 166"/>
                <a:gd name="T4" fmla="*/ 156 w 163"/>
                <a:gd name="T5" fmla="*/ 0 h 166"/>
                <a:gd name="T6" fmla="*/ 163 w 163"/>
                <a:gd name="T7" fmla="*/ 7 h 166"/>
                <a:gd name="T8" fmla="*/ 7 w 163"/>
                <a:gd name="T9" fmla="*/ 166 h 166"/>
              </a:gdLst>
              <a:ahLst/>
              <a:cxnLst>
                <a:cxn ang="0">
                  <a:pos x="T0" y="T1"/>
                </a:cxn>
                <a:cxn ang="0">
                  <a:pos x="T2" y="T3"/>
                </a:cxn>
                <a:cxn ang="0">
                  <a:pos x="T4" y="T5"/>
                </a:cxn>
                <a:cxn ang="0">
                  <a:pos x="T6" y="T7"/>
                </a:cxn>
                <a:cxn ang="0">
                  <a:pos x="T8" y="T9"/>
                </a:cxn>
              </a:cxnLst>
              <a:rect l="0" t="0" r="r" b="b"/>
              <a:pathLst>
                <a:path w="163" h="166">
                  <a:moveTo>
                    <a:pt x="7" y="166"/>
                  </a:moveTo>
                  <a:lnTo>
                    <a:pt x="0" y="156"/>
                  </a:lnTo>
                  <a:lnTo>
                    <a:pt x="156" y="0"/>
                  </a:lnTo>
                  <a:lnTo>
                    <a:pt x="163" y="7"/>
                  </a:lnTo>
                  <a:lnTo>
                    <a:pt x="7" y="166"/>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GB" sz="900">
                <a:cs typeface="+mn-ea"/>
                <a:sym typeface="+mn-lt"/>
              </a:endParaRPr>
            </a:p>
          </p:txBody>
        </p:sp>
        <p:sp>
          <p:nvSpPr>
            <p:cNvPr id="43" name="Freeform 29"/>
            <p:cNvSpPr/>
            <p:nvPr/>
          </p:nvSpPr>
          <p:spPr bwMode="auto">
            <a:xfrm>
              <a:off x="3505960" y="3196228"/>
              <a:ext cx="111760" cy="111760"/>
            </a:xfrm>
            <a:custGeom>
              <a:avLst/>
              <a:gdLst>
                <a:gd name="T0" fmla="*/ 7 w 166"/>
                <a:gd name="T1" fmla="*/ 166 h 166"/>
                <a:gd name="T2" fmla="*/ 0 w 166"/>
                <a:gd name="T3" fmla="*/ 159 h 166"/>
                <a:gd name="T4" fmla="*/ 156 w 166"/>
                <a:gd name="T5" fmla="*/ 0 h 166"/>
                <a:gd name="T6" fmla="*/ 166 w 166"/>
                <a:gd name="T7" fmla="*/ 10 h 166"/>
                <a:gd name="T8" fmla="*/ 7 w 166"/>
                <a:gd name="T9" fmla="*/ 166 h 166"/>
              </a:gdLst>
              <a:ahLst/>
              <a:cxnLst>
                <a:cxn ang="0">
                  <a:pos x="T0" y="T1"/>
                </a:cxn>
                <a:cxn ang="0">
                  <a:pos x="T2" y="T3"/>
                </a:cxn>
                <a:cxn ang="0">
                  <a:pos x="T4" y="T5"/>
                </a:cxn>
                <a:cxn ang="0">
                  <a:pos x="T6" y="T7"/>
                </a:cxn>
                <a:cxn ang="0">
                  <a:pos x="T8" y="T9"/>
                </a:cxn>
              </a:cxnLst>
              <a:rect l="0" t="0" r="r" b="b"/>
              <a:pathLst>
                <a:path w="166" h="166">
                  <a:moveTo>
                    <a:pt x="7" y="166"/>
                  </a:moveTo>
                  <a:lnTo>
                    <a:pt x="0" y="159"/>
                  </a:lnTo>
                  <a:lnTo>
                    <a:pt x="156" y="0"/>
                  </a:lnTo>
                  <a:lnTo>
                    <a:pt x="166" y="10"/>
                  </a:lnTo>
                  <a:lnTo>
                    <a:pt x="7" y="166"/>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GB" sz="900">
                <a:cs typeface="+mn-ea"/>
                <a:sym typeface="+mn-lt"/>
              </a:endParaRPr>
            </a:p>
          </p:txBody>
        </p:sp>
        <p:sp>
          <p:nvSpPr>
            <p:cNvPr id="44" name="Freeform 30"/>
            <p:cNvSpPr/>
            <p:nvPr/>
          </p:nvSpPr>
          <p:spPr bwMode="auto">
            <a:xfrm>
              <a:off x="3520098" y="3212387"/>
              <a:ext cx="111760" cy="109741"/>
            </a:xfrm>
            <a:custGeom>
              <a:avLst/>
              <a:gdLst>
                <a:gd name="T0" fmla="*/ 10 w 166"/>
                <a:gd name="T1" fmla="*/ 163 h 163"/>
                <a:gd name="T2" fmla="*/ 0 w 166"/>
                <a:gd name="T3" fmla="*/ 156 h 163"/>
                <a:gd name="T4" fmla="*/ 159 w 166"/>
                <a:gd name="T5" fmla="*/ 0 h 163"/>
                <a:gd name="T6" fmla="*/ 166 w 166"/>
                <a:gd name="T7" fmla="*/ 7 h 163"/>
                <a:gd name="T8" fmla="*/ 10 w 166"/>
                <a:gd name="T9" fmla="*/ 163 h 163"/>
              </a:gdLst>
              <a:ahLst/>
              <a:cxnLst>
                <a:cxn ang="0">
                  <a:pos x="T0" y="T1"/>
                </a:cxn>
                <a:cxn ang="0">
                  <a:pos x="T2" y="T3"/>
                </a:cxn>
                <a:cxn ang="0">
                  <a:pos x="T4" y="T5"/>
                </a:cxn>
                <a:cxn ang="0">
                  <a:pos x="T6" y="T7"/>
                </a:cxn>
                <a:cxn ang="0">
                  <a:pos x="T8" y="T9"/>
                </a:cxn>
              </a:cxnLst>
              <a:rect l="0" t="0" r="r" b="b"/>
              <a:pathLst>
                <a:path w="166" h="163">
                  <a:moveTo>
                    <a:pt x="10" y="163"/>
                  </a:moveTo>
                  <a:lnTo>
                    <a:pt x="0" y="156"/>
                  </a:lnTo>
                  <a:lnTo>
                    <a:pt x="159" y="0"/>
                  </a:lnTo>
                  <a:lnTo>
                    <a:pt x="166" y="7"/>
                  </a:lnTo>
                  <a:lnTo>
                    <a:pt x="10" y="163"/>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GB" sz="900">
                <a:cs typeface="+mn-ea"/>
                <a:sym typeface="+mn-lt"/>
              </a:endParaRPr>
            </a:p>
          </p:txBody>
        </p:sp>
        <p:sp>
          <p:nvSpPr>
            <p:cNvPr id="45" name="Freeform 31"/>
            <p:cNvSpPr/>
            <p:nvPr/>
          </p:nvSpPr>
          <p:spPr bwMode="auto">
            <a:xfrm>
              <a:off x="3536256" y="3226525"/>
              <a:ext cx="111760" cy="111760"/>
            </a:xfrm>
            <a:custGeom>
              <a:avLst/>
              <a:gdLst>
                <a:gd name="T0" fmla="*/ 7 w 166"/>
                <a:gd name="T1" fmla="*/ 166 h 166"/>
                <a:gd name="T2" fmla="*/ 0 w 166"/>
                <a:gd name="T3" fmla="*/ 159 h 166"/>
                <a:gd name="T4" fmla="*/ 156 w 166"/>
                <a:gd name="T5" fmla="*/ 0 h 166"/>
                <a:gd name="T6" fmla="*/ 166 w 166"/>
                <a:gd name="T7" fmla="*/ 10 h 166"/>
                <a:gd name="T8" fmla="*/ 7 w 166"/>
                <a:gd name="T9" fmla="*/ 166 h 166"/>
              </a:gdLst>
              <a:ahLst/>
              <a:cxnLst>
                <a:cxn ang="0">
                  <a:pos x="T0" y="T1"/>
                </a:cxn>
                <a:cxn ang="0">
                  <a:pos x="T2" y="T3"/>
                </a:cxn>
                <a:cxn ang="0">
                  <a:pos x="T4" y="T5"/>
                </a:cxn>
                <a:cxn ang="0">
                  <a:pos x="T6" y="T7"/>
                </a:cxn>
                <a:cxn ang="0">
                  <a:pos x="T8" y="T9"/>
                </a:cxn>
              </a:cxnLst>
              <a:rect l="0" t="0" r="r" b="b"/>
              <a:pathLst>
                <a:path w="166" h="166">
                  <a:moveTo>
                    <a:pt x="7" y="166"/>
                  </a:moveTo>
                  <a:lnTo>
                    <a:pt x="0" y="159"/>
                  </a:lnTo>
                  <a:lnTo>
                    <a:pt x="156" y="0"/>
                  </a:lnTo>
                  <a:lnTo>
                    <a:pt x="166" y="10"/>
                  </a:lnTo>
                  <a:lnTo>
                    <a:pt x="7" y="166"/>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GB" sz="900">
                <a:cs typeface="+mn-ea"/>
                <a:sym typeface="+mn-lt"/>
              </a:endParaRPr>
            </a:p>
          </p:txBody>
        </p:sp>
        <p:sp>
          <p:nvSpPr>
            <p:cNvPr id="46" name="Freeform 32"/>
            <p:cNvSpPr/>
            <p:nvPr/>
          </p:nvSpPr>
          <p:spPr bwMode="auto">
            <a:xfrm>
              <a:off x="3550395" y="3242683"/>
              <a:ext cx="111760" cy="109741"/>
            </a:xfrm>
            <a:custGeom>
              <a:avLst/>
              <a:gdLst>
                <a:gd name="T0" fmla="*/ 10 w 166"/>
                <a:gd name="T1" fmla="*/ 163 h 163"/>
                <a:gd name="T2" fmla="*/ 0 w 166"/>
                <a:gd name="T3" fmla="*/ 156 h 163"/>
                <a:gd name="T4" fmla="*/ 159 w 166"/>
                <a:gd name="T5" fmla="*/ 0 h 163"/>
                <a:gd name="T6" fmla="*/ 166 w 166"/>
                <a:gd name="T7" fmla="*/ 7 h 163"/>
                <a:gd name="T8" fmla="*/ 10 w 166"/>
                <a:gd name="T9" fmla="*/ 163 h 163"/>
              </a:gdLst>
              <a:ahLst/>
              <a:cxnLst>
                <a:cxn ang="0">
                  <a:pos x="T0" y="T1"/>
                </a:cxn>
                <a:cxn ang="0">
                  <a:pos x="T2" y="T3"/>
                </a:cxn>
                <a:cxn ang="0">
                  <a:pos x="T4" y="T5"/>
                </a:cxn>
                <a:cxn ang="0">
                  <a:pos x="T6" y="T7"/>
                </a:cxn>
                <a:cxn ang="0">
                  <a:pos x="T8" y="T9"/>
                </a:cxn>
              </a:cxnLst>
              <a:rect l="0" t="0" r="r" b="b"/>
              <a:pathLst>
                <a:path w="166" h="163">
                  <a:moveTo>
                    <a:pt x="10" y="163"/>
                  </a:moveTo>
                  <a:lnTo>
                    <a:pt x="0" y="156"/>
                  </a:lnTo>
                  <a:lnTo>
                    <a:pt x="159" y="0"/>
                  </a:lnTo>
                  <a:lnTo>
                    <a:pt x="166" y="7"/>
                  </a:lnTo>
                  <a:lnTo>
                    <a:pt x="10" y="163"/>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GB" sz="900">
                <a:cs typeface="+mn-ea"/>
                <a:sym typeface="+mn-lt"/>
              </a:endParaRPr>
            </a:p>
          </p:txBody>
        </p:sp>
        <p:sp>
          <p:nvSpPr>
            <p:cNvPr id="47" name="Freeform 33"/>
            <p:cNvSpPr/>
            <p:nvPr/>
          </p:nvSpPr>
          <p:spPr bwMode="auto">
            <a:xfrm>
              <a:off x="3566553" y="3256821"/>
              <a:ext cx="111760" cy="111760"/>
            </a:xfrm>
            <a:custGeom>
              <a:avLst/>
              <a:gdLst>
                <a:gd name="T0" fmla="*/ 7 w 166"/>
                <a:gd name="T1" fmla="*/ 166 h 166"/>
                <a:gd name="T2" fmla="*/ 0 w 166"/>
                <a:gd name="T3" fmla="*/ 156 h 166"/>
                <a:gd name="T4" fmla="*/ 156 w 166"/>
                <a:gd name="T5" fmla="*/ 0 h 166"/>
                <a:gd name="T6" fmla="*/ 166 w 166"/>
                <a:gd name="T7" fmla="*/ 7 h 166"/>
                <a:gd name="T8" fmla="*/ 7 w 166"/>
                <a:gd name="T9" fmla="*/ 166 h 166"/>
              </a:gdLst>
              <a:ahLst/>
              <a:cxnLst>
                <a:cxn ang="0">
                  <a:pos x="T0" y="T1"/>
                </a:cxn>
                <a:cxn ang="0">
                  <a:pos x="T2" y="T3"/>
                </a:cxn>
                <a:cxn ang="0">
                  <a:pos x="T4" y="T5"/>
                </a:cxn>
                <a:cxn ang="0">
                  <a:pos x="T6" y="T7"/>
                </a:cxn>
                <a:cxn ang="0">
                  <a:pos x="T8" y="T9"/>
                </a:cxn>
              </a:cxnLst>
              <a:rect l="0" t="0" r="r" b="b"/>
              <a:pathLst>
                <a:path w="166" h="166">
                  <a:moveTo>
                    <a:pt x="7" y="166"/>
                  </a:moveTo>
                  <a:lnTo>
                    <a:pt x="0" y="156"/>
                  </a:lnTo>
                  <a:lnTo>
                    <a:pt x="156" y="0"/>
                  </a:lnTo>
                  <a:lnTo>
                    <a:pt x="166" y="7"/>
                  </a:lnTo>
                  <a:lnTo>
                    <a:pt x="7" y="166"/>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GB" sz="900">
                <a:cs typeface="+mn-ea"/>
                <a:sym typeface="+mn-lt"/>
              </a:endParaRPr>
            </a:p>
          </p:txBody>
        </p:sp>
        <p:sp>
          <p:nvSpPr>
            <p:cNvPr id="48" name="Freeform 34"/>
            <p:cNvSpPr/>
            <p:nvPr/>
          </p:nvSpPr>
          <p:spPr bwMode="auto">
            <a:xfrm>
              <a:off x="3580691" y="3271633"/>
              <a:ext cx="111760" cy="111087"/>
            </a:xfrm>
            <a:custGeom>
              <a:avLst/>
              <a:gdLst>
                <a:gd name="T0" fmla="*/ 10 w 166"/>
                <a:gd name="T1" fmla="*/ 165 h 165"/>
                <a:gd name="T2" fmla="*/ 0 w 166"/>
                <a:gd name="T3" fmla="*/ 158 h 165"/>
                <a:gd name="T4" fmla="*/ 159 w 166"/>
                <a:gd name="T5" fmla="*/ 0 h 165"/>
                <a:gd name="T6" fmla="*/ 166 w 166"/>
                <a:gd name="T7" fmla="*/ 9 h 165"/>
                <a:gd name="T8" fmla="*/ 10 w 166"/>
                <a:gd name="T9" fmla="*/ 165 h 165"/>
              </a:gdLst>
              <a:ahLst/>
              <a:cxnLst>
                <a:cxn ang="0">
                  <a:pos x="T0" y="T1"/>
                </a:cxn>
                <a:cxn ang="0">
                  <a:pos x="T2" y="T3"/>
                </a:cxn>
                <a:cxn ang="0">
                  <a:pos x="T4" y="T5"/>
                </a:cxn>
                <a:cxn ang="0">
                  <a:pos x="T6" y="T7"/>
                </a:cxn>
                <a:cxn ang="0">
                  <a:pos x="T8" y="T9"/>
                </a:cxn>
              </a:cxnLst>
              <a:rect l="0" t="0" r="r" b="b"/>
              <a:pathLst>
                <a:path w="166" h="165">
                  <a:moveTo>
                    <a:pt x="10" y="165"/>
                  </a:moveTo>
                  <a:lnTo>
                    <a:pt x="0" y="158"/>
                  </a:lnTo>
                  <a:lnTo>
                    <a:pt x="159" y="0"/>
                  </a:lnTo>
                  <a:lnTo>
                    <a:pt x="166" y="9"/>
                  </a:lnTo>
                  <a:lnTo>
                    <a:pt x="10" y="165"/>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GB" sz="900">
                <a:cs typeface="+mn-ea"/>
                <a:sym typeface="+mn-lt"/>
              </a:endParaRPr>
            </a:p>
          </p:txBody>
        </p:sp>
        <p:sp>
          <p:nvSpPr>
            <p:cNvPr id="49" name="Freeform 35"/>
            <p:cNvSpPr/>
            <p:nvPr/>
          </p:nvSpPr>
          <p:spPr bwMode="auto">
            <a:xfrm>
              <a:off x="3596849" y="3287118"/>
              <a:ext cx="109741" cy="111760"/>
            </a:xfrm>
            <a:custGeom>
              <a:avLst/>
              <a:gdLst>
                <a:gd name="T0" fmla="*/ 7 w 163"/>
                <a:gd name="T1" fmla="*/ 166 h 166"/>
                <a:gd name="T2" fmla="*/ 0 w 163"/>
                <a:gd name="T3" fmla="*/ 156 h 166"/>
                <a:gd name="T4" fmla="*/ 156 w 163"/>
                <a:gd name="T5" fmla="*/ 0 h 166"/>
                <a:gd name="T6" fmla="*/ 163 w 163"/>
                <a:gd name="T7" fmla="*/ 7 h 166"/>
                <a:gd name="T8" fmla="*/ 7 w 163"/>
                <a:gd name="T9" fmla="*/ 166 h 166"/>
              </a:gdLst>
              <a:ahLst/>
              <a:cxnLst>
                <a:cxn ang="0">
                  <a:pos x="T0" y="T1"/>
                </a:cxn>
                <a:cxn ang="0">
                  <a:pos x="T2" y="T3"/>
                </a:cxn>
                <a:cxn ang="0">
                  <a:pos x="T4" y="T5"/>
                </a:cxn>
                <a:cxn ang="0">
                  <a:pos x="T6" y="T7"/>
                </a:cxn>
                <a:cxn ang="0">
                  <a:pos x="T8" y="T9"/>
                </a:cxn>
              </a:cxnLst>
              <a:rect l="0" t="0" r="r" b="b"/>
              <a:pathLst>
                <a:path w="163" h="166">
                  <a:moveTo>
                    <a:pt x="7" y="166"/>
                  </a:moveTo>
                  <a:lnTo>
                    <a:pt x="0" y="156"/>
                  </a:lnTo>
                  <a:lnTo>
                    <a:pt x="156" y="0"/>
                  </a:lnTo>
                  <a:lnTo>
                    <a:pt x="163" y="7"/>
                  </a:lnTo>
                  <a:lnTo>
                    <a:pt x="7" y="166"/>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GB" sz="900">
                <a:cs typeface="+mn-ea"/>
                <a:sym typeface="+mn-lt"/>
              </a:endParaRPr>
            </a:p>
          </p:txBody>
        </p:sp>
        <p:sp>
          <p:nvSpPr>
            <p:cNvPr id="50" name="Freeform 36"/>
            <p:cNvSpPr/>
            <p:nvPr/>
          </p:nvSpPr>
          <p:spPr bwMode="auto">
            <a:xfrm>
              <a:off x="3426516" y="2059774"/>
              <a:ext cx="1312174" cy="1313521"/>
            </a:xfrm>
            <a:custGeom>
              <a:avLst/>
              <a:gdLst>
                <a:gd name="T0" fmla="*/ 141 w 824"/>
                <a:gd name="T1" fmla="*/ 825 h 825"/>
                <a:gd name="T2" fmla="*/ 482 w 824"/>
                <a:gd name="T3" fmla="*/ 564 h 825"/>
                <a:gd name="T4" fmla="*/ 763 w 824"/>
                <a:gd name="T5" fmla="*/ 61 h 825"/>
                <a:gd name="T6" fmla="*/ 261 w 824"/>
                <a:gd name="T7" fmla="*/ 343 h 825"/>
                <a:gd name="T8" fmla="*/ 0 w 824"/>
                <a:gd name="T9" fmla="*/ 683 h 825"/>
                <a:gd name="T10" fmla="*/ 141 w 824"/>
                <a:gd name="T11" fmla="*/ 825 h 825"/>
              </a:gdLst>
              <a:ahLst/>
              <a:cxnLst>
                <a:cxn ang="0">
                  <a:pos x="T0" y="T1"/>
                </a:cxn>
                <a:cxn ang="0">
                  <a:pos x="T2" y="T3"/>
                </a:cxn>
                <a:cxn ang="0">
                  <a:pos x="T4" y="T5"/>
                </a:cxn>
                <a:cxn ang="0">
                  <a:pos x="T6" y="T7"/>
                </a:cxn>
                <a:cxn ang="0">
                  <a:pos x="T8" y="T9"/>
                </a:cxn>
                <a:cxn ang="0">
                  <a:pos x="T10" y="T11"/>
                </a:cxn>
              </a:cxnLst>
              <a:rect l="0" t="0" r="r" b="b"/>
              <a:pathLst>
                <a:path w="824" h="825">
                  <a:moveTo>
                    <a:pt x="141" y="825"/>
                  </a:moveTo>
                  <a:cubicBezTo>
                    <a:pt x="237" y="778"/>
                    <a:pt x="361" y="685"/>
                    <a:pt x="482" y="564"/>
                  </a:cubicBezTo>
                  <a:cubicBezTo>
                    <a:pt x="698" y="348"/>
                    <a:pt x="824" y="123"/>
                    <a:pt x="763" y="61"/>
                  </a:cubicBezTo>
                  <a:cubicBezTo>
                    <a:pt x="702" y="0"/>
                    <a:pt x="477" y="126"/>
                    <a:pt x="261" y="343"/>
                  </a:cubicBezTo>
                  <a:cubicBezTo>
                    <a:pt x="140" y="464"/>
                    <a:pt x="47" y="587"/>
                    <a:pt x="0" y="683"/>
                  </a:cubicBezTo>
                  <a:cubicBezTo>
                    <a:pt x="141" y="825"/>
                    <a:pt x="141" y="825"/>
                    <a:pt x="141" y="825"/>
                  </a:cubicBezTo>
                </a:path>
              </a:pathLst>
            </a:custGeom>
            <a:solidFill>
              <a:schemeClr val="tx2">
                <a:lumMod val="20000"/>
                <a:lumOff val="80000"/>
              </a:schemeClr>
            </a:solidFill>
            <a:ln>
              <a:noFill/>
            </a:ln>
          </p:spPr>
          <p:txBody>
            <a:bodyPr vert="horz" wrap="square" lIns="91430" tIns="45716" rIns="91430" bIns="45716" numCol="1" anchor="t" anchorCtr="0" compatLnSpc="1"/>
            <a:lstStyle/>
            <a:p>
              <a:pPr algn="just">
                <a:lnSpc>
                  <a:spcPct val="120000"/>
                </a:lnSpc>
              </a:pPr>
              <a:endParaRPr lang="en-GB" sz="900">
                <a:cs typeface="+mn-ea"/>
                <a:sym typeface="+mn-lt"/>
              </a:endParaRPr>
            </a:p>
          </p:txBody>
        </p:sp>
        <p:sp>
          <p:nvSpPr>
            <p:cNvPr id="51" name="Freeform 37"/>
            <p:cNvSpPr/>
            <p:nvPr/>
          </p:nvSpPr>
          <p:spPr bwMode="auto">
            <a:xfrm>
              <a:off x="3549048" y="2779484"/>
              <a:ext cx="469932" cy="471279"/>
            </a:xfrm>
            <a:custGeom>
              <a:avLst/>
              <a:gdLst>
                <a:gd name="T0" fmla="*/ 205 w 295"/>
                <a:gd name="T1" fmla="*/ 285 h 296"/>
                <a:gd name="T2" fmla="*/ 295 w 295"/>
                <a:gd name="T3" fmla="*/ 213 h 296"/>
                <a:gd name="T4" fmla="*/ 176 w 295"/>
                <a:gd name="T5" fmla="*/ 120 h 296"/>
                <a:gd name="T6" fmla="*/ 82 w 295"/>
                <a:gd name="T7" fmla="*/ 0 h 296"/>
                <a:gd name="T8" fmla="*/ 11 w 295"/>
                <a:gd name="T9" fmla="*/ 90 h 296"/>
                <a:gd name="T10" fmla="*/ 95 w 295"/>
                <a:gd name="T11" fmla="*/ 201 h 296"/>
                <a:gd name="T12" fmla="*/ 205 w 295"/>
                <a:gd name="T13" fmla="*/ 285 h 296"/>
              </a:gdLst>
              <a:ahLst/>
              <a:cxnLst>
                <a:cxn ang="0">
                  <a:pos x="T0" y="T1"/>
                </a:cxn>
                <a:cxn ang="0">
                  <a:pos x="T2" y="T3"/>
                </a:cxn>
                <a:cxn ang="0">
                  <a:pos x="T4" y="T5"/>
                </a:cxn>
                <a:cxn ang="0">
                  <a:pos x="T6" y="T7"/>
                </a:cxn>
                <a:cxn ang="0">
                  <a:pos x="T8" y="T9"/>
                </a:cxn>
                <a:cxn ang="0">
                  <a:pos x="T10" y="T11"/>
                </a:cxn>
                <a:cxn ang="0">
                  <a:pos x="T12" y="T13"/>
                </a:cxn>
              </a:cxnLst>
              <a:rect l="0" t="0" r="r" b="b"/>
              <a:pathLst>
                <a:path w="295" h="296">
                  <a:moveTo>
                    <a:pt x="205" y="285"/>
                  </a:moveTo>
                  <a:cubicBezTo>
                    <a:pt x="235" y="263"/>
                    <a:pt x="265" y="240"/>
                    <a:pt x="295" y="213"/>
                  </a:cubicBezTo>
                  <a:cubicBezTo>
                    <a:pt x="295" y="213"/>
                    <a:pt x="281" y="225"/>
                    <a:pt x="176" y="120"/>
                  </a:cubicBezTo>
                  <a:cubicBezTo>
                    <a:pt x="71" y="15"/>
                    <a:pt x="82" y="0"/>
                    <a:pt x="82" y="0"/>
                  </a:cubicBezTo>
                  <a:cubicBezTo>
                    <a:pt x="56" y="31"/>
                    <a:pt x="32" y="61"/>
                    <a:pt x="11" y="90"/>
                  </a:cubicBezTo>
                  <a:cubicBezTo>
                    <a:pt x="11" y="90"/>
                    <a:pt x="0" y="105"/>
                    <a:pt x="95" y="201"/>
                  </a:cubicBezTo>
                  <a:cubicBezTo>
                    <a:pt x="190" y="296"/>
                    <a:pt x="205" y="285"/>
                    <a:pt x="205" y="285"/>
                  </a:cubicBezTo>
                  <a:close/>
                </a:path>
              </a:pathLst>
            </a:custGeom>
            <a:solidFill>
              <a:schemeClr val="accent2"/>
            </a:solidFill>
            <a:ln>
              <a:noFill/>
            </a:ln>
          </p:spPr>
          <p:txBody>
            <a:bodyPr vert="horz" wrap="square" lIns="91430" tIns="45716" rIns="91430" bIns="45716" numCol="1" anchor="t" anchorCtr="0" compatLnSpc="1"/>
            <a:lstStyle/>
            <a:p>
              <a:pPr algn="just">
                <a:lnSpc>
                  <a:spcPct val="120000"/>
                </a:lnSpc>
              </a:pPr>
              <a:endParaRPr lang="en-GB" sz="900">
                <a:cs typeface="+mn-ea"/>
                <a:sym typeface="+mn-lt"/>
              </a:endParaRPr>
            </a:p>
          </p:txBody>
        </p:sp>
        <p:sp>
          <p:nvSpPr>
            <p:cNvPr id="52" name="Freeform 38"/>
            <p:cNvSpPr/>
            <p:nvPr/>
          </p:nvSpPr>
          <p:spPr bwMode="auto">
            <a:xfrm>
              <a:off x="4179888" y="2092763"/>
              <a:ext cx="526485" cy="527159"/>
            </a:xfrm>
            <a:custGeom>
              <a:avLst/>
              <a:gdLst>
                <a:gd name="T0" fmla="*/ 191 w 331"/>
                <a:gd name="T1" fmla="*/ 331 h 331"/>
                <a:gd name="T2" fmla="*/ 290 w 331"/>
                <a:gd name="T3" fmla="*/ 40 h 331"/>
                <a:gd name="T4" fmla="*/ 0 w 331"/>
                <a:gd name="T5" fmla="*/ 140 h 331"/>
                <a:gd name="T6" fmla="*/ 75 w 331"/>
                <a:gd name="T7" fmla="*/ 256 h 331"/>
                <a:gd name="T8" fmla="*/ 191 w 331"/>
                <a:gd name="T9" fmla="*/ 331 h 331"/>
              </a:gdLst>
              <a:ahLst/>
              <a:cxnLst>
                <a:cxn ang="0">
                  <a:pos x="T0" y="T1"/>
                </a:cxn>
                <a:cxn ang="0">
                  <a:pos x="T2" y="T3"/>
                </a:cxn>
                <a:cxn ang="0">
                  <a:pos x="T4" y="T5"/>
                </a:cxn>
                <a:cxn ang="0">
                  <a:pos x="T6" y="T7"/>
                </a:cxn>
                <a:cxn ang="0">
                  <a:pos x="T8" y="T9"/>
                </a:cxn>
              </a:cxnLst>
              <a:rect l="0" t="0" r="r" b="b"/>
              <a:pathLst>
                <a:path w="331" h="331">
                  <a:moveTo>
                    <a:pt x="191" y="331"/>
                  </a:moveTo>
                  <a:cubicBezTo>
                    <a:pt x="288" y="195"/>
                    <a:pt x="331" y="81"/>
                    <a:pt x="290" y="40"/>
                  </a:cubicBezTo>
                  <a:cubicBezTo>
                    <a:pt x="249" y="0"/>
                    <a:pt x="135" y="42"/>
                    <a:pt x="0" y="140"/>
                  </a:cubicBezTo>
                  <a:cubicBezTo>
                    <a:pt x="0" y="140"/>
                    <a:pt x="20" y="202"/>
                    <a:pt x="75" y="256"/>
                  </a:cubicBezTo>
                  <a:cubicBezTo>
                    <a:pt x="129" y="310"/>
                    <a:pt x="191" y="331"/>
                    <a:pt x="191" y="331"/>
                  </a:cubicBezTo>
                  <a:close/>
                </a:path>
              </a:pathLst>
            </a:custGeom>
            <a:solidFill>
              <a:schemeClr val="accent4"/>
            </a:solidFill>
            <a:ln>
              <a:noFill/>
            </a:ln>
          </p:spPr>
          <p:txBody>
            <a:bodyPr vert="horz" wrap="square" lIns="91430" tIns="45716" rIns="91430" bIns="45716" numCol="1" anchor="t" anchorCtr="0" compatLnSpc="1"/>
            <a:lstStyle/>
            <a:p>
              <a:pPr algn="just">
                <a:lnSpc>
                  <a:spcPct val="120000"/>
                </a:lnSpc>
              </a:pPr>
              <a:endParaRPr lang="en-GB" sz="900">
                <a:cs typeface="+mn-ea"/>
                <a:sym typeface="+mn-lt"/>
              </a:endParaRPr>
            </a:p>
          </p:txBody>
        </p:sp>
        <p:sp>
          <p:nvSpPr>
            <p:cNvPr id="53" name="Freeform 39"/>
            <p:cNvSpPr/>
            <p:nvPr/>
          </p:nvSpPr>
          <p:spPr bwMode="auto">
            <a:xfrm>
              <a:off x="4009555" y="2486618"/>
              <a:ext cx="302292" cy="303638"/>
            </a:xfrm>
            <a:custGeom>
              <a:avLst/>
              <a:gdLst>
                <a:gd name="T0" fmla="*/ 156 w 190"/>
                <a:gd name="T1" fmla="*/ 157 h 191"/>
                <a:gd name="T2" fmla="*/ 34 w 190"/>
                <a:gd name="T3" fmla="*/ 157 h 191"/>
                <a:gd name="T4" fmla="*/ 34 w 190"/>
                <a:gd name="T5" fmla="*/ 34 h 191"/>
                <a:gd name="T6" fmla="*/ 156 w 190"/>
                <a:gd name="T7" fmla="*/ 34 h 191"/>
                <a:gd name="T8" fmla="*/ 156 w 190"/>
                <a:gd name="T9" fmla="*/ 157 h 191"/>
              </a:gdLst>
              <a:ahLst/>
              <a:cxnLst>
                <a:cxn ang="0">
                  <a:pos x="T0" y="T1"/>
                </a:cxn>
                <a:cxn ang="0">
                  <a:pos x="T2" y="T3"/>
                </a:cxn>
                <a:cxn ang="0">
                  <a:pos x="T4" y="T5"/>
                </a:cxn>
                <a:cxn ang="0">
                  <a:pos x="T6" y="T7"/>
                </a:cxn>
                <a:cxn ang="0">
                  <a:pos x="T8" y="T9"/>
                </a:cxn>
              </a:cxnLst>
              <a:rect l="0" t="0" r="r" b="b"/>
              <a:pathLst>
                <a:path w="190" h="191">
                  <a:moveTo>
                    <a:pt x="156" y="157"/>
                  </a:moveTo>
                  <a:cubicBezTo>
                    <a:pt x="122" y="191"/>
                    <a:pt x="68" y="191"/>
                    <a:pt x="34" y="157"/>
                  </a:cubicBezTo>
                  <a:cubicBezTo>
                    <a:pt x="0" y="123"/>
                    <a:pt x="0" y="68"/>
                    <a:pt x="34" y="34"/>
                  </a:cubicBezTo>
                  <a:cubicBezTo>
                    <a:pt x="68" y="0"/>
                    <a:pt x="122" y="0"/>
                    <a:pt x="156" y="34"/>
                  </a:cubicBezTo>
                  <a:cubicBezTo>
                    <a:pt x="190" y="68"/>
                    <a:pt x="190" y="123"/>
                    <a:pt x="156" y="157"/>
                  </a:cubicBezTo>
                </a:path>
              </a:pathLst>
            </a:custGeom>
            <a:solidFill>
              <a:schemeClr val="accent1"/>
            </a:solidFill>
            <a:ln>
              <a:noFill/>
            </a:ln>
          </p:spPr>
          <p:txBody>
            <a:bodyPr vert="horz" wrap="square" lIns="91430" tIns="45716" rIns="91430" bIns="45716" numCol="1" anchor="t" anchorCtr="0" compatLnSpc="1"/>
            <a:lstStyle/>
            <a:p>
              <a:pPr algn="just">
                <a:lnSpc>
                  <a:spcPct val="120000"/>
                </a:lnSpc>
              </a:pPr>
              <a:endParaRPr lang="en-GB" sz="900">
                <a:cs typeface="+mn-ea"/>
                <a:sym typeface="+mn-lt"/>
              </a:endParaRPr>
            </a:p>
          </p:txBody>
        </p:sp>
        <p:sp>
          <p:nvSpPr>
            <p:cNvPr id="54" name="Freeform 40"/>
            <p:cNvSpPr/>
            <p:nvPr/>
          </p:nvSpPr>
          <p:spPr bwMode="auto">
            <a:xfrm>
              <a:off x="4036485" y="2513548"/>
              <a:ext cx="248431" cy="249778"/>
            </a:xfrm>
            <a:custGeom>
              <a:avLst/>
              <a:gdLst>
                <a:gd name="T0" fmla="*/ 107 w 156"/>
                <a:gd name="T1" fmla="*/ 141 h 157"/>
                <a:gd name="T2" fmla="*/ 16 w 156"/>
                <a:gd name="T3" fmla="*/ 108 h 157"/>
                <a:gd name="T4" fmla="*/ 49 w 156"/>
                <a:gd name="T5" fmla="*/ 17 h 157"/>
                <a:gd name="T6" fmla="*/ 140 w 156"/>
                <a:gd name="T7" fmla="*/ 50 h 157"/>
                <a:gd name="T8" fmla="*/ 107 w 156"/>
                <a:gd name="T9" fmla="*/ 141 h 157"/>
              </a:gdLst>
              <a:ahLst/>
              <a:cxnLst>
                <a:cxn ang="0">
                  <a:pos x="T0" y="T1"/>
                </a:cxn>
                <a:cxn ang="0">
                  <a:pos x="T2" y="T3"/>
                </a:cxn>
                <a:cxn ang="0">
                  <a:pos x="T4" y="T5"/>
                </a:cxn>
                <a:cxn ang="0">
                  <a:pos x="T6" y="T7"/>
                </a:cxn>
                <a:cxn ang="0">
                  <a:pos x="T8" y="T9"/>
                </a:cxn>
              </a:cxnLst>
              <a:rect l="0" t="0" r="r" b="b"/>
              <a:pathLst>
                <a:path w="156" h="157">
                  <a:moveTo>
                    <a:pt x="107" y="141"/>
                  </a:moveTo>
                  <a:cubicBezTo>
                    <a:pt x="73" y="157"/>
                    <a:pt x="32" y="142"/>
                    <a:pt x="16" y="108"/>
                  </a:cubicBezTo>
                  <a:cubicBezTo>
                    <a:pt x="0" y="73"/>
                    <a:pt x="15" y="33"/>
                    <a:pt x="49" y="17"/>
                  </a:cubicBezTo>
                  <a:cubicBezTo>
                    <a:pt x="83" y="0"/>
                    <a:pt x="124" y="15"/>
                    <a:pt x="140" y="50"/>
                  </a:cubicBezTo>
                  <a:cubicBezTo>
                    <a:pt x="156" y="84"/>
                    <a:pt x="141" y="125"/>
                    <a:pt x="107" y="141"/>
                  </a:cubicBezTo>
                </a:path>
              </a:pathLst>
            </a:custGeom>
            <a:solidFill>
              <a:schemeClr val="bg2"/>
            </a:solidFill>
            <a:ln>
              <a:noFill/>
            </a:ln>
          </p:spPr>
          <p:txBody>
            <a:bodyPr vert="horz" wrap="square" lIns="91430" tIns="45716" rIns="91430" bIns="45716" numCol="1" anchor="t" anchorCtr="0" compatLnSpc="1"/>
            <a:lstStyle/>
            <a:p>
              <a:pPr algn="just">
                <a:lnSpc>
                  <a:spcPct val="120000"/>
                </a:lnSpc>
              </a:pPr>
              <a:endParaRPr lang="en-GB" sz="900">
                <a:cs typeface="+mn-ea"/>
                <a:sym typeface="+mn-lt"/>
              </a:endParaRPr>
            </a:p>
          </p:txBody>
        </p:sp>
        <p:sp>
          <p:nvSpPr>
            <p:cNvPr id="55" name="Freeform 44"/>
            <p:cNvSpPr/>
            <p:nvPr/>
          </p:nvSpPr>
          <p:spPr bwMode="auto">
            <a:xfrm>
              <a:off x="4238461" y="2540478"/>
              <a:ext cx="18851" cy="18851"/>
            </a:xfrm>
            <a:custGeom>
              <a:avLst/>
              <a:gdLst>
                <a:gd name="T0" fmla="*/ 10 w 12"/>
                <a:gd name="T1" fmla="*/ 10 h 12"/>
                <a:gd name="T2" fmla="*/ 2 w 12"/>
                <a:gd name="T3" fmla="*/ 10 h 12"/>
                <a:gd name="T4" fmla="*/ 2 w 12"/>
                <a:gd name="T5" fmla="*/ 3 h 12"/>
                <a:gd name="T6" fmla="*/ 10 w 12"/>
                <a:gd name="T7" fmla="*/ 3 h 12"/>
                <a:gd name="T8" fmla="*/ 10 w 12"/>
                <a:gd name="T9" fmla="*/ 10 h 12"/>
              </a:gdLst>
              <a:ahLst/>
              <a:cxnLst>
                <a:cxn ang="0">
                  <a:pos x="T0" y="T1"/>
                </a:cxn>
                <a:cxn ang="0">
                  <a:pos x="T2" y="T3"/>
                </a:cxn>
                <a:cxn ang="0">
                  <a:pos x="T4" y="T5"/>
                </a:cxn>
                <a:cxn ang="0">
                  <a:pos x="T6" y="T7"/>
                </a:cxn>
                <a:cxn ang="0">
                  <a:pos x="T8" y="T9"/>
                </a:cxn>
              </a:cxnLst>
              <a:rect l="0" t="0" r="r" b="b"/>
              <a:pathLst>
                <a:path w="12" h="12">
                  <a:moveTo>
                    <a:pt x="10" y="10"/>
                  </a:moveTo>
                  <a:cubicBezTo>
                    <a:pt x="8" y="12"/>
                    <a:pt x="4" y="12"/>
                    <a:pt x="2" y="10"/>
                  </a:cubicBezTo>
                  <a:cubicBezTo>
                    <a:pt x="0" y="8"/>
                    <a:pt x="0" y="5"/>
                    <a:pt x="2" y="3"/>
                  </a:cubicBezTo>
                  <a:cubicBezTo>
                    <a:pt x="4" y="0"/>
                    <a:pt x="8" y="0"/>
                    <a:pt x="10" y="3"/>
                  </a:cubicBezTo>
                  <a:cubicBezTo>
                    <a:pt x="12" y="5"/>
                    <a:pt x="12" y="8"/>
                    <a:pt x="10" y="10"/>
                  </a:cubicBezTo>
                  <a:close/>
                </a:path>
              </a:pathLst>
            </a:custGeom>
            <a:solidFill>
              <a:schemeClr val="accent1"/>
            </a:solidFill>
            <a:ln>
              <a:noFill/>
            </a:ln>
          </p:spPr>
          <p:txBody>
            <a:bodyPr vert="horz" wrap="square" lIns="91430" tIns="45716" rIns="91430" bIns="45716" numCol="1" anchor="t" anchorCtr="0" compatLnSpc="1"/>
            <a:lstStyle/>
            <a:p>
              <a:pPr algn="just">
                <a:lnSpc>
                  <a:spcPct val="120000"/>
                </a:lnSpc>
              </a:pPr>
              <a:endParaRPr lang="en-GB" sz="900">
                <a:cs typeface="+mn-ea"/>
                <a:sym typeface="+mn-lt"/>
              </a:endParaRPr>
            </a:p>
          </p:txBody>
        </p:sp>
        <p:sp>
          <p:nvSpPr>
            <p:cNvPr id="56" name="Freeform 45"/>
            <p:cNvSpPr/>
            <p:nvPr/>
          </p:nvSpPr>
          <p:spPr bwMode="auto">
            <a:xfrm>
              <a:off x="4182581" y="2508835"/>
              <a:ext cx="19524" cy="18851"/>
            </a:xfrm>
            <a:custGeom>
              <a:avLst/>
              <a:gdLst>
                <a:gd name="T0" fmla="*/ 12 w 12"/>
                <a:gd name="T1" fmla="*/ 8 h 12"/>
                <a:gd name="T2" fmla="*/ 5 w 12"/>
                <a:gd name="T3" fmla="*/ 12 h 12"/>
                <a:gd name="T4" fmla="*/ 1 w 12"/>
                <a:gd name="T5" fmla="*/ 5 h 12"/>
                <a:gd name="T6" fmla="*/ 8 w 12"/>
                <a:gd name="T7" fmla="*/ 1 h 12"/>
                <a:gd name="T8" fmla="*/ 12 w 12"/>
                <a:gd name="T9" fmla="*/ 8 h 12"/>
              </a:gdLst>
              <a:ahLst/>
              <a:cxnLst>
                <a:cxn ang="0">
                  <a:pos x="T0" y="T1"/>
                </a:cxn>
                <a:cxn ang="0">
                  <a:pos x="T2" y="T3"/>
                </a:cxn>
                <a:cxn ang="0">
                  <a:pos x="T4" y="T5"/>
                </a:cxn>
                <a:cxn ang="0">
                  <a:pos x="T6" y="T7"/>
                </a:cxn>
                <a:cxn ang="0">
                  <a:pos x="T8" y="T9"/>
                </a:cxn>
              </a:cxnLst>
              <a:rect l="0" t="0" r="r" b="b"/>
              <a:pathLst>
                <a:path w="12" h="12">
                  <a:moveTo>
                    <a:pt x="12" y="8"/>
                  </a:moveTo>
                  <a:cubicBezTo>
                    <a:pt x="11" y="11"/>
                    <a:pt x="8" y="12"/>
                    <a:pt x="5" y="12"/>
                  </a:cubicBezTo>
                  <a:cubicBezTo>
                    <a:pt x="2" y="11"/>
                    <a:pt x="0" y="8"/>
                    <a:pt x="1" y="5"/>
                  </a:cubicBezTo>
                  <a:cubicBezTo>
                    <a:pt x="2" y="2"/>
                    <a:pt x="5" y="0"/>
                    <a:pt x="8" y="1"/>
                  </a:cubicBezTo>
                  <a:cubicBezTo>
                    <a:pt x="11" y="2"/>
                    <a:pt x="12" y="5"/>
                    <a:pt x="12" y="8"/>
                  </a:cubicBezTo>
                  <a:close/>
                </a:path>
              </a:pathLst>
            </a:custGeom>
            <a:solidFill>
              <a:schemeClr val="accent1"/>
            </a:solidFill>
            <a:ln>
              <a:noFill/>
            </a:ln>
          </p:spPr>
          <p:txBody>
            <a:bodyPr vert="horz" wrap="square" lIns="91430" tIns="45716" rIns="91430" bIns="45716" numCol="1" anchor="t" anchorCtr="0" compatLnSpc="1"/>
            <a:lstStyle/>
            <a:p>
              <a:pPr algn="just">
                <a:lnSpc>
                  <a:spcPct val="120000"/>
                </a:lnSpc>
              </a:pPr>
              <a:endParaRPr lang="en-GB" sz="900">
                <a:cs typeface="+mn-ea"/>
                <a:sym typeface="+mn-lt"/>
              </a:endParaRPr>
            </a:p>
          </p:txBody>
        </p:sp>
        <p:sp>
          <p:nvSpPr>
            <p:cNvPr id="57" name="Freeform 46"/>
            <p:cNvSpPr/>
            <p:nvPr/>
          </p:nvSpPr>
          <p:spPr bwMode="auto">
            <a:xfrm>
              <a:off x="4119295" y="2508835"/>
              <a:ext cx="18851" cy="18851"/>
            </a:xfrm>
            <a:custGeom>
              <a:avLst/>
              <a:gdLst>
                <a:gd name="T0" fmla="*/ 11 w 12"/>
                <a:gd name="T1" fmla="*/ 5 h 12"/>
                <a:gd name="T2" fmla="*/ 7 w 12"/>
                <a:gd name="T3" fmla="*/ 12 h 12"/>
                <a:gd name="T4" fmla="*/ 0 w 12"/>
                <a:gd name="T5" fmla="*/ 8 h 12"/>
                <a:gd name="T6" fmla="*/ 4 w 12"/>
                <a:gd name="T7" fmla="*/ 1 h 12"/>
                <a:gd name="T8" fmla="*/ 11 w 12"/>
                <a:gd name="T9" fmla="*/ 5 h 12"/>
              </a:gdLst>
              <a:ahLst/>
              <a:cxnLst>
                <a:cxn ang="0">
                  <a:pos x="T0" y="T1"/>
                </a:cxn>
                <a:cxn ang="0">
                  <a:pos x="T2" y="T3"/>
                </a:cxn>
                <a:cxn ang="0">
                  <a:pos x="T4" y="T5"/>
                </a:cxn>
                <a:cxn ang="0">
                  <a:pos x="T6" y="T7"/>
                </a:cxn>
                <a:cxn ang="0">
                  <a:pos x="T8" y="T9"/>
                </a:cxn>
              </a:cxnLst>
              <a:rect l="0" t="0" r="r" b="b"/>
              <a:pathLst>
                <a:path w="12" h="12">
                  <a:moveTo>
                    <a:pt x="11" y="5"/>
                  </a:moveTo>
                  <a:cubicBezTo>
                    <a:pt x="12" y="8"/>
                    <a:pt x="10" y="11"/>
                    <a:pt x="7" y="12"/>
                  </a:cubicBezTo>
                  <a:cubicBezTo>
                    <a:pt x="4" y="12"/>
                    <a:pt x="1" y="11"/>
                    <a:pt x="0" y="8"/>
                  </a:cubicBezTo>
                  <a:cubicBezTo>
                    <a:pt x="0" y="5"/>
                    <a:pt x="1" y="2"/>
                    <a:pt x="4" y="1"/>
                  </a:cubicBezTo>
                  <a:cubicBezTo>
                    <a:pt x="7" y="0"/>
                    <a:pt x="10" y="2"/>
                    <a:pt x="11" y="5"/>
                  </a:cubicBezTo>
                  <a:close/>
                </a:path>
              </a:pathLst>
            </a:custGeom>
            <a:solidFill>
              <a:schemeClr val="accent1"/>
            </a:solidFill>
            <a:ln>
              <a:noFill/>
            </a:ln>
          </p:spPr>
          <p:txBody>
            <a:bodyPr vert="horz" wrap="square" lIns="91430" tIns="45716" rIns="91430" bIns="45716" numCol="1" anchor="t" anchorCtr="0" compatLnSpc="1"/>
            <a:lstStyle/>
            <a:p>
              <a:pPr algn="just">
                <a:lnSpc>
                  <a:spcPct val="120000"/>
                </a:lnSpc>
              </a:pPr>
              <a:endParaRPr lang="en-GB" sz="900">
                <a:cs typeface="+mn-ea"/>
                <a:sym typeface="+mn-lt"/>
              </a:endParaRPr>
            </a:p>
          </p:txBody>
        </p:sp>
        <p:sp>
          <p:nvSpPr>
            <p:cNvPr id="58" name="Freeform 47"/>
            <p:cNvSpPr/>
            <p:nvPr/>
          </p:nvSpPr>
          <p:spPr bwMode="auto">
            <a:xfrm>
              <a:off x="4063415" y="2540478"/>
              <a:ext cx="18851" cy="18851"/>
            </a:xfrm>
            <a:custGeom>
              <a:avLst/>
              <a:gdLst>
                <a:gd name="T0" fmla="*/ 10 w 12"/>
                <a:gd name="T1" fmla="*/ 3 h 12"/>
                <a:gd name="T2" fmla="*/ 10 w 12"/>
                <a:gd name="T3" fmla="*/ 10 h 12"/>
                <a:gd name="T4" fmla="*/ 2 w 12"/>
                <a:gd name="T5" fmla="*/ 10 h 12"/>
                <a:gd name="T6" fmla="*/ 2 w 12"/>
                <a:gd name="T7" fmla="*/ 3 h 12"/>
                <a:gd name="T8" fmla="*/ 10 w 12"/>
                <a:gd name="T9" fmla="*/ 3 h 12"/>
              </a:gdLst>
              <a:ahLst/>
              <a:cxnLst>
                <a:cxn ang="0">
                  <a:pos x="T0" y="T1"/>
                </a:cxn>
                <a:cxn ang="0">
                  <a:pos x="T2" y="T3"/>
                </a:cxn>
                <a:cxn ang="0">
                  <a:pos x="T4" y="T5"/>
                </a:cxn>
                <a:cxn ang="0">
                  <a:pos x="T6" y="T7"/>
                </a:cxn>
                <a:cxn ang="0">
                  <a:pos x="T8" y="T9"/>
                </a:cxn>
              </a:cxnLst>
              <a:rect l="0" t="0" r="r" b="b"/>
              <a:pathLst>
                <a:path w="12" h="12">
                  <a:moveTo>
                    <a:pt x="10" y="3"/>
                  </a:moveTo>
                  <a:cubicBezTo>
                    <a:pt x="12" y="5"/>
                    <a:pt x="12" y="8"/>
                    <a:pt x="10" y="10"/>
                  </a:cubicBezTo>
                  <a:cubicBezTo>
                    <a:pt x="8" y="12"/>
                    <a:pt x="4" y="12"/>
                    <a:pt x="2" y="10"/>
                  </a:cubicBezTo>
                  <a:cubicBezTo>
                    <a:pt x="0" y="8"/>
                    <a:pt x="0" y="5"/>
                    <a:pt x="2" y="3"/>
                  </a:cubicBezTo>
                  <a:cubicBezTo>
                    <a:pt x="4" y="0"/>
                    <a:pt x="8" y="0"/>
                    <a:pt x="10" y="3"/>
                  </a:cubicBezTo>
                  <a:close/>
                </a:path>
              </a:pathLst>
            </a:custGeom>
            <a:solidFill>
              <a:schemeClr val="accent1"/>
            </a:solidFill>
            <a:ln>
              <a:noFill/>
            </a:ln>
          </p:spPr>
          <p:txBody>
            <a:bodyPr vert="horz" wrap="square" lIns="91430" tIns="45716" rIns="91430" bIns="45716" numCol="1" anchor="t" anchorCtr="0" compatLnSpc="1"/>
            <a:lstStyle/>
            <a:p>
              <a:pPr algn="just">
                <a:lnSpc>
                  <a:spcPct val="120000"/>
                </a:lnSpc>
              </a:pPr>
              <a:endParaRPr lang="en-GB" sz="900">
                <a:cs typeface="+mn-ea"/>
                <a:sym typeface="+mn-lt"/>
              </a:endParaRPr>
            </a:p>
          </p:txBody>
        </p:sp>
        <p:sp>
          <p:nvSpPr>
            <p:cNvPr id="59" name="Freeform 48"/>
            <p:cNvSpPr/>
            <p:nvPr/>
          </p:nvSpPr>
          <p:spPr bwMode="auto">
            <a:xfrm>
              <a:off x="4029752" y="2596358"/>
              <a:ext cx="20871" cy="20198"/>
            </a:xfrm>
            <a:custGeom>
              <a:avLst/>
              <a:gdLst>
                <a:gd name="T0" fmla="*/ 8 w 13"/>
                <a:gd name="T1" fmla="*/ 1 h 13"/>
                <a:gd name="T2" fmla="*/ 12 w 13"/>
                <a:gd name="T3" fmla="*/ 8 h 13"/>
                <a:gd name="T4" fmla="*/ 5 w 13"/>
                <a:gd name="T5" fmla="*/ 12 h 13"/>
                <a:gd name="T6" fmla="*/ 1 w 13"/>
                <a:gd name="T7" fmla="*/ 5 h 13"/>
                <a:gd name="T8" fmla="*/ 8 w 13"/>
                <a:gd name="T9" fmla="*/ 1 h 13"/>
              </a:gdLst>
              <a:ahLst/>
              <a:cxnLst>
                <a:cxn ang="0">
                  <a:pos x="T0" y="T1"/>
                </a:cxn>
                <a:cxn ang="0">
                  <a:pos x="T2" y="T3"/>
                </a:cxn>
                <a:cxn ang="0">
                  <a:pos x="T4" y="T5"/>
                </a:cxn>
                <a:cxn ang="0">
                  <a:pos x="T6" y="T7"/>
                </a:cxn>
                <a:cxn ang="0">
                  <a:pos x="T8" y="T9"/>
                </a:cxn>
              </a:cxnLst>
              <a:rect l="0" t="0" r="r" b="b"/>
              <a:pathLst>
                <a:path w="13" h="13">
                  <a:moveTo>
                    <a:pt x="8" y="1"/>
                  </a:moveTo>
                  <a:cubicBezTo>
                    <a:pt x="11" y="2"/>
                    <a:pt x="13" y="5"/>
                    <a:pt x="12" y="8"/>
                  </a:cubicBezTo>
                  <a:cubicBezTo>
                    <a:pt x="11" y="11"/>
                    <a:pt x="8" y="13"/>
                    <a:pt x="5" y="12"/>
                  </a:cubicBezTo>
                  <a:cubicBezTo>
                    <a:pt x="2" y="11"/>
                    <a:pt x="0" y="8"/>
                    <a:pt x="1" y="5"/>
                  </a:cubicBezTo>
                  <a:cubicBezTo>
                    <a:pt x="2" y="2"/>
                    <a:pt x="5" y="0"/>
                    <a:pt x="8" y="1"/>
                  </a:cubicBezTo>
                  <a:close/>
                </a:path>
              </a:pathLst>
            </a:custGeom>
            <a:solidFill>
              <a:schemeClr val="accent1"/>
            </a:solidFill>
            <a:ln>
              <a:noFill/>
            </a:ln>
          </p:spPr>
          <p:txBody>
            <a:bodyPr vert="horz" wrap="square" lIns="91430" tIns="45716" rIns="91430" bIns="45716" numCol="1" anchor="t" anchorCtr="0" compatLnSpc="1"/>
            <a:lstStyle/>
            <a:p>
              <a:pPr algn="just">
                <a:lnSpc>
                  <a:spcPct val="120000"/>
                </a:lnSpc>
              </a:pPr>
              <a:endParaRPr lang="en-GB" sz="900">
                <a:cs typeface="+mn-ea"/>
                <a:sym typeface="+mn-lt"/>
              </a:endParaRPr>
            </a:p>
          </p:txBody>
        </p:sp>
        <p:sp>
          <p:nvSpPr>
            <p:cNvPr id="60" name="Freeform 49"/>
            <p:cNvSpPr/>
            <p:nvPr/>
          </p:nvSpPr>
          <p:spPr bwMode="auto">
            <a:xfrm>
              <a:off x="4029752" y="2661664"/>
              <a:ext cx="20871" cy="18851"/>
            </a:xfrm>
            <a:custGeom>
              <a:avLst/>
              <a:gdLst>
                <a:gd name="T0" fmla="*/ 5 w 13"/>
                <a:gd name="T1" fmla="*/ 1 h 12"/>
                <a:gd name="T2" fmla="*/ 12 w 13"/>
                <a:gd name="T3" fmla="*/ 4 h 12"/>
                <a:gd name="T4" fmla="*/ 8 w 13"/>
                <a:gd name="T5" fmla="*/ 11 h 12"/>
                <a:gd name="T6" fmla="*/ 1 w 13"/>
                <a:gd name="T7" fmla="*/ 7 h 12"/>
                <a:gd name="T8" fmla="*/ 5 w 13"/>
                <a:gd name="T9" fmla="*/ 1 h 12"/>
              </a:gdLst>
              <a:ahLst/>
              <a:cxnLst>
                <a:cxn ang="0">
                  <a:pos x="T0" y="T1"/>
                </a:cxn>
                <a:cxn ang="0">
                  <a:pos x="T2" y="T3"/>
                </a:cxn>
                <a:cxn ang="0">
                  <a:pos x="T4" y="T5"/>
                </a:cxn>
                <a:cxn ang="0">
                  <a:pos x="T6" y="T7"/>
                </a:cxn>
                <a:cxn ang="0">
                  <a:pos x="T8" y="T9"/>
                </a:cxn>
              </a:cxnLst>
              <a:rect l="0" t="0" r="r" b="b"/>
              <a:pathLst>
                <a:path w="13" h="12">
                  <a:moveTo>
                    <a:pt x="5" y="1"/>
                  </a:moveTo>
                  <a:cubicBezTo>
                    <a:pt x="8" y="0"/>
                    <a:pt x="11" y="2"/>
                    <a:pt x="12" y="4"/>
                  </a:cubicBezTo>
                  <a:cubicBezTo>
                    <a:pt x="13" y="7"/>
                    <a:pt x="11" y="10"/>
                    <a:pt x="8" y="11"/>
                  </a:cubicBezTo>
                  <a:cubicBezTo>
                    <a:pt x="5" y="12"/>
                    <a:pt x="2" y="10"/>
                    <a:pt x="1" y="7"/>
                  </a:cubicBezTo>
                  <a:cubicBezTo>
                    <a:pt x="0" y="4"/>
                    <a:pt x="2" y="1"/>
                    <a:pt x="5" y="1"/>
                  </a:cubicBezTo>
                  <a:close/>
                </a:path>
              </a:pathLst>
            </a:custGeom>
            <a:solidFill>
              <a:schemeClr val="accent1"/>
            </a:solidFill>
            <a:ln>
              <a:noFill/>
            </a:ln>
          </p:spPr>
          <p:txBody>
            <a:bodyPr vert="horz" wrap="square" lIns="91430" tIns="45716" rIns="91430" bIns="45716" numCol="1" anchor="t" anchorCtr="0" compatLnSpc="1"/>
            <a:lstStyle/>
            <a:p>
              <a:pPr algn="just">
                <a:lnSpc>
                  <a:spcPct val="120000"/>
                </a:lnSpc>
              </a:pPr>
              <a:endParaRPr lang="en-GB" sz="900">
                <a:cs typeface="+mn-ea"/>
                <a:sym typeface="+mn-lt"/>
              </a:endParaRPr>
            </a:p>
          </p:txBody>
        </p:sp>
        <p:sp>
          <p:nvSpPr>
            <p:cNvPr id="61" name="Freeform 50"/>
            <p:cNvSpPr/>
            <p:nvPr/>
          </p:nvSpPr>
          <p:spPr bwMode="auto">
            <a:xfrm>
              <a:off x="4063415" y="2716871"/>
              <a:ext cx="18851" cy="19524"/>
            </a:xfrm>
            <a:custGeom>
              <a:avLst/>
              <a:gdLst>
                <a:gd name="T0" fmla="*/ 2 w 12"/>
                <a:gd name="T1" fmla="*/ 2 h 12"/>
                <a:gd name="T2" fmla="*/ 10 w 12"/>
                <a:gd name="T3" fmla="*/ 2 h 12"/>
                <a:gd name="T4" fmla="*/ 10 w 12"/>
                <a:gd name="T5" fmla="*/ 10 h 12"/>
                <a:gd name="T6" fmla="*/ 2 w 12"/>
                <a:gd name="T7" fmla="*/ 10 h 12"/>
                <a:gd name="T8" fmla="*/ 2 w 12"/>
                <a:gd name="T9" fmla="*/ 2 h 12"/>
              </a:gdLst>
              <a:ahLst/>
              <a:cxnLst>
                <a:cxn ang="0">
                  <a:pos x="T0" y="T1"/>
                </a:cxn>
                <a:cxn ang="0">
                  <a:pos x="T2" y="T3"/>
                </a:cxn>
                <a:cxn ang="0">
                  <a:pos x="T4" y="T5"/>
                </a:cxn>
                <a:cxn ang="0">
                  <a:pos x="T6" y="T7"/>
                </a:cxn>
                <a:cxn ang="0">
                  <a:pos x="T8" y="T9"/>
                </a:cxn>
              </a:cxnLst>
              <a:rect l="0" t="0" r="r" b="b"/>
              <a:pathLst>
                <a:path w="12" h="12">
                  <a:moveTo>
                    <a:pt x="2" y="2"/>
                  </a:moveTo>
                  <a:cubicBezTo>
                    <a:pt x="4" y="0"/>
                    <a:pt x="8" y="0"/>
                    <a:pt x="10" y="2"/>
                  </a:cubicBezTo>
                  <a:cubicBezTo>
                    <a:pt x="12" y="4"/>
                    <a:pt x="12" y="8"/>
                    <a:pt x="10" y="10"/>
                  </a:cubicBezTo>
                  <a:cubicBezTo>
                    <a:pt x="8" y="12"/>
                    <a:pt x="4" y="12"/>
                    <a:pt x="2" y="10"/>
                  </a:cubicBezTo>
                  <a:cubicBezTo>
                    <a:pt x="0" y="8"/>
                    <a:pt x="0" y="4"/>
                    <a:pt x="2" y="2"/>
                  </a:cubicBezTo>
                  <a:close/>
                </a:path>
              </a:pathLst>
            </a:custGeom>
            <a:solidFill>
              <a:schemeClr val="accent1"/>
            </a:solidFill>
            <a:ln>
              <a:noFill/>
            </a:ln>
          </p:spPr>
          <p:txBody>
            <a:bodyPr vert="horz" wrap="square" lIns="91430" tIns="45716" rIns="91430" bIns="45716" numCol="1" anchor="t" anchorCtr="0" compatLnSpc="1"/>
            <a:lstStyle/>
            <a:p>
              <a:pPr algn="just">
                <a:lnSpc>
                  <a:spcPct val="120000"/>
                </a:lnSpc>
              </a:pPr>
              <a:endParaRPr lang="en-GB" sz="900">
                <a:cs typeface="+mn-ea"/>
                <a:sym typeface="+mn-lt"/>
              </a:endParaRPr>
            </a:p>
          </p:txBody>
        </p:sp>
        <p:sp>
          <p:nvSpPr>
            <p:cNvPr id="62" name="Freeform 51"/>
            <p:cNvSpPr/>
            <p:nvPr/>
          </p:nvSpPr>
          <p:spPr bwMode="auto">
            <a:xfrm>
              <a:off x="4119295" y="2749187"/>
              <a:ext cx="18851" cy="18851"/>
            </a:xfrm>
            <a:custGeom>
              <a:avLst/>
              <a:gdLst>
                <a:gd name="T0" fmla="*/ 0 w 12"/>
                <a:gd name="T1" fmla="*/ 5 h 12"/>
                <a:gd name="T2" fmla="*/ 7 w 12"/>
                <a:gd name="T3" fmla="*/ 1 h 12"/>
                <a:gd name="T4" fmla="*/ 11 w 12"/>
                <a:gd name="T5" fmla="*/ 8 h 12"/>
                <a:gd name="T6" fmla="*/ 4 w 12"/>
                <a:gd name="T7" fmla="*/ 11 h 12"/>
                <a:gd name="T8" fmla="*/ 0 w 12"/>
                <a:gd name="T9" fmla="*/ 5 h 12"/>
              </a:gdLst>
              <a:ahLst/>
              <a:cxnLst>
                <a:cxn ang="0">
                  <a:pos x="T0" y="T1"/>
                </a:cxn>
                <a:cxn ang="0">
                  <a:pos x="T2" y="T3"/>
                </a:cxn>
                <a:cxn ang="0">
                  <a:pos x="T4" y="T5"/>
                </a:cxn>
                <a:cxn ang="0">
                  <a:pos x="T6" y="T7"/>
                </a:cxn>
                <a:cxn ang="0">
                  <a:pos x="T8" y="T9"/>
                </a:cxn>
              </a:cxnLst>
              <a:rect l="0" t="0" r="r" b="b"/>
              <a:pathLst>
                <a:path w="12" h="12">
                  <a:moveTo>
                    <a:pt x="0" y="5"/>
                  </a:moveTo>
                  <a:cubicBezTo>
                    <a:pt x="1" y="2"/>
                    <a:pt x="4" y="0"/>
                    <a:pt x="7" y="1"/>
                  </a:cubicBezTo>
                  <a:cubicBezTo>
                    <a:pt x="10" y="2"/>
                    <a:pt x="12" y="5"/>
                    <a:pt x="11" y="8"/>
                  </a:cubicBezTo>
                  <a:cubicBezTo>
                    <a:pt x="10" y="10"/>
                    <a:pt x="7" y="12"/>
                    <a:pt x="4" y="11"/>
                  </a:cubicBezTo>
                  <a:cubicBezTo>
                    <a:pt x="1" y="11"/>
                    <a:pt x="0" y="8"/>
                    <a:pt x="0" y="5"/>
                  </a:cubicBezTo>
                  <a:close/>
                </a:path>
              </a:pathLst>
            </a:custGeom>
            <a:solidFill>
              <a:schemeClr val="accent1"/>
            </a:solidFill>
            <a:ln>
              <a:noFill/>
            </a:ln>
          </p:spPr>
          <p:txBody>
            <a:bodyPr vert="horz" wrap="square" lIns="91430" tIns="45716" rIns="91430" bIns="45716" numCol="1" anchor="t" anchorCtr="0" compatLnSpc="1"/>
            <a:lstStyle/>
            <a:p>
              <a:pPr algn="just">
                <a:lnSpc>
                  <a:spcPct val="120000"/>
                </a:lnSpc>
              </a:pPr>
              <a:endParaRPr lang="en-GB" sz="900">
                <a:cs typeface="+mn-ea"/>
                <a:sym typeface="+mn-lt"/>
              </a:endParaRPr>
            </a:p>
          </p:txBody>
        </p:sp>
        <p:sp>
          <p:nvSpPr>
            <p:cNvPr id="63" name="Freeform 52"/>
            <p:cNvSpPr/>
            <p:nvPr/>
          </p:nvSpPr>
          <p:spPr bwMode="auto">
            <a:xfrm>
              <a:off x="4182581" y="2749187"/>
              <a:ext cx="19524" cy="18851"/>
            </a:xfrm>
            <a:custGeom>
              <a:avLst/>
              <a:gdLst>
                <a:gd name="T0" fmla="*/ 1 w 12"/>
                <a:gd name="T1" fmla="*/ 8 h 12"/>
                <a:gd name="T2" fmla="*/ 5 w 12"/>
                <a:gd name="T3" fmla="*/ 1 h 12"/>
                <a:gd name="T4" fmla="*/ 12 w 12"/>
                <a:gd name="T5" fmla="*/ 5 h 12"/>
                <a:gd name="T6" fmla="*/ 8 w 12"/>
                <a:gd name="T7" fmla="*/ 11 h 12"/>
                <a:gd name="T8" fmla="*/ 1 w 12"/>
                <a:gd name="T9" fmla="*/ 8 h 12"/>
              </a:gdLst>
              <a:ahLst/>
              <a:cxnLst>
                <a:cxn ang="0">
                  <a:pos x="T0" y="T1"/>
                </a:cxn>
                <a:cxn ang="0">
                  <a:pos x="T2" y="T3"/>
                </a:cxn>
                <a:cxn ang="0">
                  <a:pos x="T4" y="T5"/>
                </a:cxn>
                <a:cxn ang="0">
                  <a:pos x="T6" y="T7"/>
                </a:cxn>
                <a:cxn ang="0">
                  <a:pos x="T8" y="T9"/>
                </a:cxn>
              </a:cxnLst>
              <a:rect l="0" t="0" r="r" b="b"/>
              <a:pathLst>
                <a:path w="12" h="12">
                  <a:moveTo>
                    <a:pt x="1" y="8"/>
                  </a:moveTo>
                  <a:cubicBezTo>
                    <a:pt x="0" y="5"/>
                    <a:pt x="2" y="2"/>
                    <a:pt x="5" y="1"/>
                  </a:cubicBezTo>
                  <a:cubicBezTo>
                    <a:pt x="8" y="0"/>
                    <a:pt x="11" y="2"/>
                    <a:pt x="12" y="5"/>
                  </a:cubicBezTo>
                  <a:cubicBezTo>
                    <a:pt x="12" y="8"/>
                    <a:pt x="11" y="11"/>
                    <a:pt x="8" y="11"/>
                  </a:cubicBezTo>
                  <a:cubicBezTo>
                    <a:pt x="5" y="12"/>
                    <a:pt x="2" y="10"/>
                    <a:pt x="1" y="8"/>
                  </a:cubicBezTo>
                  <a:close/>
                </a:path>
              </a:pathLst>
            </a:custGeom>
            <a:solidFill>
              <a:schemeClr val="accent1"/>
            </a:solidFill>
            <a:ln>
              <a:noFill/>
            </a:ln>
          </p:spPr>
          <p:txBody>
            <a:bodyPr vert="horz" wrap="square" lIns="91430" tIns="45716" rIns="91430" bIns="45716" numCol="1" anchor="t" anchorCtr="0" compatLnSpc="1"/>
            <a:lstStyle/>
            <a:p>
              <a:pPr algn="just">
                <a:lnSpc>
                  <a:spcPct val="120000"/>
                </a:lnSpc>
              </a:pPr>
              <a:endParaRPr lang="en-GB" sz="900">
                <a:cs typeface="+mn-ea"/>
                <a:sym typeface="+mn-lt"/>
              </a:endParaRPr>
            </a:p>
          </p:txBody>
        </p:sp>
        <p:sp>
          <p:nvSpPr>
            <p:cNvPr id="64" name="Freeform 53"/>
            <p:cNvSpPr/>
            <p:nvPr/>
          </p:nvSpPr>
          <p:spPr bwMode="auto">
            <a:xfrm>
              <a:off x="4238461" y="2716871"/>
              <a:ext cx="18851" cy="19524"/>
            </a:xfrm>
            <a:custGeom>
              <a:avLst/>
              <a:gdLst>
                <a:gd name="T0" fmla="*/ 2 w 12"/>
                <a:gd name="T1" fmla="*/ 10 h 12"/>
                <a:gd name="T2" fmla="*/ 2 w 12"/>
                <a:gd name="T3" fmla="*/ 2 h 12"/>
                <a:gd name="T4" fmla="*/ 10 w 12"/>
                <a:gd name="T5" fmla="*/ 2 h 12"/>
                <a:gd name="T6" fmla="*/ 10 w 12"/>
                <a:gd name="T7" fmla="*/ 10 h 12"/>
                <a:gd name="T8" fmla="*/ 2 w 12"/>
                <a:gd name="T9" fmla="*/ 10 h 12"/>
              </a:gdLst>
              <a:ahLst/>
              <a:cxnLst>
                <a:cxn ang="0">
                  <a:pos x="T0" y="T1"/>
                </a:cxn>
                <a:cxn ang="0">
                  <a:pos x="T2" y="T3"/>
                </a:cxn>
                <a:cxn ang="0">
                  <a:pos x="T4" y="T5"/>
                </a:cxn>
                <a:cxn ang="0">
                  <a:pos x="T6" y="T7"/>
                </a:cxn>
                <a:cxn ang="0">
                  <a:pos x="T8" y="T9"/>
                </a:cxn>
              </a:cxnLst>
              <a:rect l="0" t="0" r="r" b="b"/>
              <a:pathLst>
                <a:path w="12" h="12">
                  <a:moveTo>
                    <a:pt x="2" y="10"/>
                  </a:moveTo>
                  <a:cubicBezTo>
                    <a:pt x="0" y="8"/>
                    <a:pt x="0" y="4"/>
                    <a:pt x="2" y="2"/>
                  </a:cubicBezTo>
                  <a:cubicBezTo>
                    <a:pt x="4" y="0"/>
                    <a:pt x="8" y="0"/>
                    <a:pt x="10" y="2"/>
                  </a:cubicBezTo>
                  <a:cubicBezTo>
                    <a:pt x="12" y="4"/>
                    <a:pt x="12" y="8"/>
                    <a:pt x="10" y="10"/>
                  </a:cubicBezTo>
                  <a:cubicBezTo>
                    <a:pt x="8" y="12"/>
                    <a:pt x="4" y="12"/>
                    <a:pt x="2" y="10"/>
                  </a:cubicBezTo>
                  <a:close/>
                </a:path>
              </a:pathLst>
            </a:custGeom>
            <a:solidFill>
              <a:schemeClr val="accent1"/>
            </a:solidFill>
            <a:ln>
              <a:noFill/>
            </a:ln>
          </p:spPr>
          <p:txBody>
            <a:bodyPr vert="horz" wrap="square" lIns="91430" tIns="45716" rIns="91430" bIns="45716" numCol="1" anchor="t" anchorCtr="0" compatLnSpc="1"/>
            <a:lstStyle/>
            <a:p>
              <a:pPr algn="just">
                <a:lnSpc>
                  <a:spcPct val="120000"/>
                </a:lnSpc>
              </a:pPr>
              <a:endParaRPr lang="en-GB" sz="900">
                <a:cs typeface="+mn-ea"/>
                <a:sym typeface="+mn-lt"/>
              </a:endParaRPr>
            </a:p>
          </p:txBody>
        </p:sp>
        <p:sp>
          <p:nvSpPr>
            <p:cNvPr id="65" name="Freeform 54"/>
            <p:cNvSpPr/>
            <p:nvPr/>
          </p:nvSpPr>
          <p:spPr bwMode="auto">
            <a:xfrm>
              <a:off x="4270104" y="2661664"/>
              <a:ext cx="20871" cy="18851"/>
            </a:xfrm>
            <a:custGeom>
              <a:avLst/>
              <a:gdLst>
                <a:gd name="T0" fmla="*/ 5 w 13"/>
                <a:gd name="T1" fmla="*/ 11 h 12"/>
                <a:gd name="T2" fmla="*/ 1 w 13"/>
                <a:gd name="T3" fmla="*/ 4 h 12"/>
                <a:gd name="T4" fmla="*/ 8 w 13"/>
                <a:gd name="T5" fmla="*/ 1 h 12"/>
                <a:gd name="T6" fmla="*/ 12 w 13"/>
                <a:gd name="T7" fmla="*/ 7 h 12"/>
                <a:gd name="T8" fmla="*/ 5 w 13"/>
                <a:gd name="T9" fmla="*/ 11 h 12"/>
              </a:gdLst>
              <a:ahLst/>
              <a:cxnLst>
                <a:cxn ang="0">
                  <a:pos x="T0" y="T1"/>
                </a:cxn>
                <a:cxn ang="0">
                  <a:pos x="T2" y="T3"/>
                </a:cxn>
                <a:cxn ang="0">
                  <a:pos x="T4" y="T5"/>
                </a:cxn>
                <a:cxn ang="0">
                  <a:pos x="T6" y="T7"/>
                </a:cxn>
                <a:cxn ang="0">
                  <a:pos x="T8" y="T9"/>
                </a:cxn>
              </a:cxnLst>
              <a:rect l="0" t="0" r="r" b="b"/>
              <a:pathLst>
                <a:path w="13" h="12">
                  <a:moveTo>
                    <a:pt x="5" y="11"/>
                  </a:moveTo>
                  <a:cubicBezTo>
                    <a:pt x="2" y="10"/>
                    <a:pt x="0" y="7"/>
                    <a:pt x="1" y="4"/>
                  </a:cubicBezTo>
                  <a:cubicBezTo>
                    <a:pt x="2" y="2"/>
                    <a:pt x="5" y="0"/>
                    <a:pt x="8" y="1"/>
                  </a:cubicBezTo>
                  <a:cubicBezTo>
                    <a:pt x="11" y="1"/>
                    <a:pt x="13" y="4"/>
                    <a:pt x="12" y="7"/>
                  </a:cubicBezTo>
                  <a:cubicBezTo>
                    <a:pt x="11" y="10"/>
                    <a:pt x="8" y="12"/>
                    <a:pt x="5" y="11"/>
                  </a:cubicBezTo>
                  <a:close/>
                </a:path>
              </a:pathLst>
            </a:custGeom>
            <a:solidFill>
              <a:schemeClr val="accent1"/>
            </a:solidFill>
            <a:ln>
              <a:noFill/>
            </a:ln>
          </p:spPr>
          <p:txBody>
            <a:bodyPr vert="horz" wrap="square" lIns="91430" tIns="45716" rIns="91430" bIns="45716" numCol="1" anchor="t" anchorCtr="0" compatLnSpc="1"/>
            <a:lstStyle/>
            <a:p>
              <a:pPr algn="just">
                <a:lnSpc>
                  <a:spcPct val="120000"/>
                </a:lnSpc>
              </a:pPr>
              <a:endParaRPr lang="en-GB" sz="900">
                <a:cs typeface="+mn-ea"/>
                <a:sym typeface="+mn-lt"/>
              </a:endParaRPr>
            </a:p>
          </p:txBody>
        </p:sp>
        <p:sp>
          <p:nvSpPr>
            <p:cNvPr id="66" name="Freeform 55"/>
            <p:cNvSpPr/>
            <p:nvPr/>
          </p:nvSpPr>
          <p:spPr bwMode="auto">
            <a:xfrm>
              <a:off x="4270104" y="2596358"/>
              <a:ext cx="20871" cy="20198"/>
            </a:xfrm>
            <a:custGeom>
              <a:avLst/>
              <a:gdLst>
                <a:gd name="T0" fmla="*/ 8 w 13"/>
                <a:gd name="T1" fmla="*/ 12 h 13"/>
                <a:gd name="T2" fmla="*/ 1 w 13"/>
                <a:gd name="T3" fmla="*/ 8 h 13"/>
                <a:gd name="T4" fmla="*/ 5 w 13"/>
                <a:gd name="T5" fmla="*/ 1 h 13"/>
                <a:gd name="T6" fmla="*/ 12 w 13"/>
                <a:gd name="T7" fmla="*/ 5 h 13"/>
                <a:gd name="T8" fmla="*/ 8 w 13"/>
                <a:gd name="T9" fmla="*/ 12 h 13"/>
              </a:gdLst>
              <a:ahLst/>
              <a:cxnLst>
                <a:cxn ang="0">
                  <a:pos x="T0" y="T1"/>
                </a:cxn>
                <a:cxn ang="0">
                  <a:pos x="T2" y="T3"/>
                </a:cxn>
                <a:cxn ang="0">
                  <a:pos x="T4" y="T5"/>
                </a:cxn>
                <a:cxn ang="0">
                  <a:pos x="T6" y="T7"/>
                </a:cxn>
                <a:cxn ang="0">
                  <a:pos x="T8" y="T9"/>
                </a:cxn>
              </a:cxnLst>
              <a:rect l="0" t="0" r="r" b="b"/>
              <a:pathLst>
                <a:path w="13" h="13">
                  <a:moveTo>
                    <a:pt x="8" y="12"/>
                  </a:moveTo>
                  <a:cubicBezTo>
                    <a:pt x="5" y="13"/>
                    <a:pt x="2" y="11"/>
                    <a:pt x="1" y="8"/>
                  </a:cubicBezTo>
                  <a:cubicBezTo>
                    <a:pt x="0" y="5"/>
                    <a:pt x="2" y="2"/>
                    <a:pt x="5" y="1"/>
                  </a:cubicBezTo>
                  <a:cubicBezTo>
                    <a:pt x="8" y="0"/>
                    <a:pt x="11" y="2"/>
                    <a:pt x="12" y="5"/>
                  </a:cubicBezTo>
                  <a:cubicBezTo>
                    <a:pt x="13" y="8"/>
                    <a:pt x="11" y="11"/>
                    <a:pt x="8" y="12"/>
                  </a:cubicBezTo>
                  <a:close/>
                </a:path>
              </a:pathLst>
            </a:custGeom>
            <a:solidFill>
              <a:schemeClr val="accent1"/>
            </a:solidFill>
            <a:ln>
              <a:noFill/>
            </a:ln>
          </p:spPr>
          <p:txBody>
            <a:bodyPr vert="horz" wrap="square" lIns="91430" tIns="45716" rIns="91430" bIns="45716" numCol="1" anchor="t" anchorCtr="0" compatLnSpc="1"/>
            <a:lstStyle/>
            <a:p>
              <a:pPr algn="just">
                <a:lnSpc>
                  <a:spcPct val="120000"/>
                </a:lnSpc>
              </a:pPr>
              <a:endParaRPr lang="en-GB" sz="900">
                <a:cs typeface="+mn-ea"/>
                <a:sym typeface="+mn-lt"/>
              </a:endParaRPr>
            </a:p>
          </p:txBody>
        </p:sp>
        <p:sp>
          <p:nvSpPr>
            <p:cNvPr id="67" name="Freeform 56"/>
            <p:cNvSpPr/>
            <p:nvPr/>
          </p:nvSpPr>
          <p:spPr bwMode="auto">
            <a:xfrm>
              <a:off x="3390160" y="2990886"/>
              <a:ext cx="418765" cy="418765"/>
            </a:xfrm>
            <a:custGeom>
              <a:avLst/>
              <a:gdLst>
                <a:gd name="T0" fmla="*/ 144 w 263"/>
                <a:gd name="T1" fmla="*/ 144 h 263"/>
                <a:gd name="T2" fmla="*/ 7 w 263"/>
                <a:gd name="T3" fmla="*/ 256 h 263"/>
                <a:gd name="T4" fmla="*/ 118 w 263"/>
                <a:gd name="T5" fmla="*/ 118 h 263"/>
                <a:gd name="T6" fmla="*/ 256 w 263"/>
                <a:gd name="T7" fmla="*/ 7 h 263"/>
                <a:gd name="T8" fmla="*/ 144 w 263"/>
                <a:gd name="T9" fmla="*/ 144 h 263"/>
              </a:gdLst>
              <a:ahLst/>
              <a:cxnLst>
                <a:cxn ang="0">
                  <a:pos x="T0" y="T1"/>
                </a:cxn>
                <a:cxn ang="0">
                  <a:pos x="T2" y="T3"/>
                </a:cxn>
                <a:cxn ang="0">
                  <a:pos x="T4" y="T5"/>
                </a:cxn>
                <a:cxn ang="0">
                  <a:pos x="T6" y="T7"/>
                </a:cxn>
                <a:cxn ang="0">
                  <a:pos x="T8" y="T9"/>
                </a:cxn>
              </a:cxnLst>
              <a:rect l="0" t="0" r="r" b="b"/>
              <a:pathLst>
                <a:path w="263" h="263">
                  <a:moveTo>
                    <a:pt x="144" y="144"/>
                  </a:moveTo>
                  <a:cubicBezTo>
                    <a:pt x="76" y="213"/>
                    <a:pt x="14" y="263"/>
                    <a:pt x="7" y="256"/>
                  </a:cubicBezTo>
                  <a:cubicBezTo>
                    <a:pt x="0" y="249"/>
                    <a:pt x="50" y="187"/>
                    <a:pt x="118" y="118"/>
                  </a:cubicBezTo>
                  <a:cubicBezTo>
                    <a:pt x="187" y="49"/>
                    <a:pt x="249" y="0"/>
                    <a:pt x="256" y="7"/>
                  </a:cubicBezTo>
                  <a:cubicBezTo>
                    <a:pt x="263" y="14"/>
                    <a:pt x="213" y="76"/>
                    <a:pt x="144" y="144"/>
                  </a:cubicBezTo>
                  <a:close/>
                </a:path>
              </a:pathLst>
            </a:custGeom>
            <a:solidFill>
              <a:schemeClr val="accent1">
                <a:lumMod val="75000"/>
              </a:schemeClr>
            </a:solidFill>
            <a:ln>
              <a:noFill/>
            </a:ln>
          </p:spPr>
          <p:txBody>
            <a:bodyPr vert="horz" wrap="square" lIns="91430" tIns="45716" rIns="91430" bIns="45716" numCol="1" anchor="t" anchorCtr="0" compatLnSpc="1"/>
            <a:lstStyle/>
            <a:p>
              <a:pPr algn="just">
                <a:lnSpc>
                  <a:spcPct val="120000"/>
                </a:lnSpc>
              </a:pPr>
              <a:endParaRPr lang="en-GB" sz="900">
                <a:cs typeface="+mn-ea"/>
                <a:sym typeface="+mn-lt"/>
              </a:endParaRPr>
            </a:p>
          </p:txBody>
        </p:sp>
        <p:sp>
          <p:nvSpPr>
            <p:cNvPr id="68" name="Freeform 57"/>
            <p:cNvSpPr/>
            <p:nvPr/>
          </p:nvSpPr>
          <p:spPr bwMode="auto">
            <a:xfrm>
              <a:off x="1429641" y="4756834"/>
              <a:ext cx="1514151" cy="475991"/>
            </a:xfrm>
            <a:custGeom>
              <a:avLst/>
              <a:gdLst>
                <a:gd name="T0" fmla="*/ 921 w 951"/>
                <a:gd name="T1" fmla="*/ 299 h 299"/>
                <a:gd name="T2" fmla="*/ 951 w 951"/>
                <a:gd name="T3" fmla="*/ 226 h 299"/>
                <a:gd name="T4" fmla="*/ 913 w 951"/>
                <a:gd name="T5" fmla="*/ 147 h 299"/>
                <a:gd name="T6" fmla="*/ 913 w 951"/>
                <a:gd name="T7" fmla="*/ 139 h 299"/>
                <a:gd name="T8" fmla="*/ 831 w 951"/>
                <a:gd name="T9" fmla="*/ 56 h 299"/>
                <a:gd name="T10" fmla="*/ 765 w 951"/>
                <a:gd name="T11" fmla="*/ 90 h 299"/>
                <a:gd name="T12" fmla="*/ 754 w 951"/>
                <a:gd name="T13" fmla="*/ 87 h 299"/>
                <a:gd name="T14" fmla="*/ 659 w 951"/>
                <a:gd name="T15" fmla="*/ 0 h 299"/>
                <a:gd name="T16" fmla="*/ 566 w 951"/>
                <a:gd name="T17" fmla="*/ 71 h 299"/>
                <a:gd name="T18" fmla="*/ 556 w 951"/>
                <a:gd name="T19" fmla="*/ 71 h 299"/>
                <a:gd name="T20" fmla="*/ 515 w 951"/>
                <a:gd name="T21" fmla="*/ 87 h 299"/>
                <a:gd name="T22" fmla="*/ 515 w 951"/>
                <a:gd name="T23" fmla="*/ 86 h 299"/>
                <a:gd name="T24" fmla="*/ 439 w 951"/>
                <a:gd name="T25" fmla="*/ 10 h 299"/>
                <a:gd name="T26" fmla="*/ 363 w 951"/>
                <a:gd name="T27" fmla="*/ 86 h 299"/>
                <a:gd name="T28" fmla="*/ 363 w 951"/>
                <a:gd name="T29" fmla="*/ 90 h 299"/>
                <a:gd name="T30" fmla="*/ 346 w 951"/>
                <a:gd name="T31" fmla="*/ 95 h 299"/>
                <a:gd name="T32" fmla="*/ 299 w 951"/>
                <a:gd name="T33" fmla="*/ 56 h 299"/>
                <a:gd name="T34" fmla="*/ 259 w 951"/>
                <a:gd name="T35" fmla="*/ 77 h 299"/>
                <a:gd name="T36" fmla="*/ 167 w 951"/>
                <a:gd name="T37" fmla="*/ 22 h 299"/>
                <a:gd name="T38" fmla="*/ 64 w 951"/>
                <a:gd name="T39" fmla="*/ 125 h 299"/>
                <a:gd name="T40" fmla="*/ 65 w 951"/>
                <a:gd name="T41" fmla="*/ 134 h 299"/>
                <a:gd name="T42" fmla="*/ 0 w 951"/>
                <a:gd name="T43" fmla="*/ 248 h 299"/>
                <a:gd name="T44" fmla="*/ 10 w 951"/>
                <a:gd name="T45" fmla="*/ 299 h 299"/>
                <a:gd name="T46" fmla="*/ 921 w 951"/>
                <a:gd name="T47"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51" h="299">
                  <a:moveTo>
                    <a:pt x="921" y="299"/>
                  </a:moveTo>
                  <a:cubicBezTo>
                    <a:pt x="939" y="280"/>
                    <a:pt x="951" y="255"/>
                    <a:pt x="951" y="226"/>
                  </a:cubicBezTo>
                  <a:cubicBezTo>
                    <a:pt x="951" y="194"/>
                    <a:pt x="936" y="166"/>
                    <a:pt x="913" y="147"/>
                  </a:cubicBezTo>
                  <a:cubicBezTo>
                    <a:pt x="913" y="144"/>
                    <a:pt x="913" y="141"/>
                    <a:pt x="913" y="139"/>
                  </a:cubicBezTo>
                  <a:cubicBezTo>
                    <a:pt x="913" y="93"/>
                    <a:pt x="876" y="56"/>
                    <a:pt x="831" y="56"/>
                  </a:cubicBezTo>
                  <a:cubicBezTo>
                    <a:pt x="804" y="56"/>
                    <a:pt x="780" y="69"/>
                    <a:pt x="765" y="90"/>
                  </a:cubicBezTo>
                  <a:cubicBezTo>
                    <a:pt x="761" y="88"/>
                    <a:pt x="758" y="87"/>
                    <a:pt x="754" y="87"/>
                  </a:cubicBezTo>
                  <a:cubicBezTo>
                    <a:pt x="749" y="38"/>
                    <a:pt x="708" y="0"/>
                    <a:pt x="659" y="0"/>
                  </a:cubicBezTo>
                  <a:cubicBezTo>
                    <a:pt x="614" y="0"/>
                    <a:pt x="577" y="31"/>
                    <a:pt x="566" y="71"/>
                  </a:cubicBezTo>
                  <a:cubicBezTo>
                    <a:pt x="563" y="71"/>
                    <a:pt x="559" y="71"/>
                    <a:pt x="556" y="71"/>
                  </a:cubicBezTo>
                  <a:cubicBezTo>
                    <a:pt x="540" y="71"/>
                    <a:pt x="526" y="77"/>
                    <a:pt x="515" y="87"/>
                  </a:cubicBezTo>
                  <a:cubicBezTo>
                    <a:pt x="515" y="86"/>
                    <a:pt x="515" y="86"/>
                    <a:pt x="515" y="86"/>
                  </a:cubicBezTo>
                  <a:cubicBezTo>
                    <a:pt x="515" y="44"/>
                    <a:pt x="481" y="10"/>
                    <a:pt x="439" y="10"/>
                  </a:cubicBezTo>
                  <a:cubicBezTo>
                    <a:pt x="397" y="10"/>
                    <a:pt x="363" y="44"/>
                    <a:pt x="363" y="86"/>
                  </a:cubicBezTo>
                  <a:cubicBezTo>
                    <a:pt x="363" y="88"/>
                    <a:pt x="363" y="89"/>
                    <a:pt x="363" y="90"/>
                  </a:cubicBezTo>
                  <a:cubicBezTo>
                    <a:pt x="357" y="91"/>
                    <a:pt x="351" y="93"/>
                    <a:pt x="346" y="95"/>
                  </a:cubicBezTo>
                  <a:cubicBezTo>
                    <a:pt x="341" y="73"/>
                    <a:pt x="322" y="56"/>
                    <a:pt x="299" y="56"/>
                  </a:cubicBezTo>
                  <a:cubicBezTo>
                    <a:pt x="282" y="56"/>
                    <a:pt x="268" y="65"/>
                    <a:pt x="259" y="77"/>
                  </a:cubicBezTo>
                  <a:cubicBezTo>
                    <a:pt x="242" y="44"/>
                    <a:pt x="207" y="22"/>
                    <a:pt x="167" y="22"/>
                  </a:cubicBezTo>
                  <a:cubicBezTo>
                    <a:pt x="110" y="22"/>
                    <a:pt x="64" y="68"/>
                    <a:pt x="64" y="125"/>
                  </a:cubicBezTo>
                  <a:cubicBezTo>
                    <a:pt x="64" y="128"/>
                    <a:pt x="64" y="131"/>
                    <a:pt x="65" y="134"/>
                  </a:cubicBezTo>
                  <a:cubicBezTo>
                    <a:pt x="26" y="157"/>
                    <a:pt x="0" y="199"/>
                    <a:pt x="0" y="248"/>
                  </a:cubicBezTo>
                  <a:cubicBezTo>
                    <a:pt x="0" y="266"/>
                    <a:pt x="3" y="283"/>
                    <a:pt x="10" y="299"/>
                  </a:cubicBezTo>
                  <a:lnTo>
                    <a:pt x="921" y="299"/>
                  </a:lnTo>
                  <a:close/>
                </a:path>
              </a:pathLst>
            </a:custGeom>
            <a:solidFill>
              <a:srgbClr val="F1F1F1"/>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GB" sz="900">
                <a:cs typeface="+mn-ea"/>
                <a:sym typeface="+mn-lt"/>
              </a:endParaRPr>
            </a:p>
          </p:txBody>
        </p:sp>
      </p:grpSp>
      <p:sp>
        <p:nvSpPr>
          <p:cNvPr id="71" name="Donut 65"/>
          <p:cNvSpPr/>
          <p:nvPr/>
        </p:nvSpPr>
        <p:spPr>
          <a:xfrm>
            <a:off x="4373259" y="1262046"/>
            <a:ext cx="686928" cy="686928"/>
          </a:xfrm>
          <a:prstGeom prst="donut">
            <a:avLst>
              <a:gd name="adj" fmla="val 680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solidFill>
                <a:schemeClr val="bg1">
                  <a:lumMod val="65000"/>
                </a:schemeClr>
              </a:solidFill>
              <a:latin typeface="Impact" panose="020B0806030902050204" pitchFamily="34" charset="0"/>
              <a:cs typeface="+mn-ea"/>
              <a:sym typeface="+mn-lt"/>
            </a:endParaRPr>
          </a:p>
        </p:txBody>
      </p:sp>
      <p:sp>
        <p:nvSpPr>
          <p:cNvPr id="72" name="Freeform 66"/>
          <p:cNvSpPr>
            <a:spLocks noEditPoints="1"/>
          </p:cNvSpPr>
          <p:nvPr/>
        </p:nvSpPr>
        <p:spPr bwMode="auto">
          <a:xfrm>
            <a:off x="4568347" y="1449250"/>
            <a:ext cx="296750" cy="312520"/>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1"/>
          </a:solidFill>
          <a:ln>
            <a:noFill/>
          </a:ln>
        </p:spPr>
        <p:txBody>
          <a:bodyPr vert="horz" wrap="square" lIns="91430" tIns="45716" rIns="91430" bIns="457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schemeClr val="bg1">
                  <a:lumMod val="65000"/>
                </a:schemeClr>
              </a:solidFill>
              <a:latin typeface="Impact" panose="020B0806030902050204" pitchFamily="34" charset="0"/>
              <a:cs typeface="+mn-ea"/>
              <a:sym typeface="+mn-lt"/>
            </a:endParaRPr>
          </a:p>
        </p:txBody>
      </p:sp>
      <p:sp>
        <p:nvSpPr>
          <p:cNvPr id="73" name="Freeform 67"/>
          <p:cNvSpPr>
            <a:spLocks noEditPoints="1"/>
          </p:cNvSpPr>
          <p:nvPr/>
        </p:nvSpPr>
        <p:spPr bwMode="auto">
          <a:xfrm>
            <a:off x="3655641" y="3352512"/>
            <a:ext cx="336888" cy="272379"/>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3"/>
          </a:solidFill>
          <a:ln>
            <a:noFill/>
          </a:ln>
        </p:spPr>
        <p:txBody>
          <a:bodyPr vert="horz" wrap="square" lIns="91430" tIns="45716" rIns="91430" bIns="457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schemeClr val="bg1">
                  <a:lumMod val="65000"/>
                </a:schemeClr>
              </a:solidFill>
              <a:latin typeface="Impact" panose="020B0806030902050204" pitchFamily="34" charset="0"/>
              <a:cs typeface="+mn-ea"/>
              <a:sym typeface="+mn-lt"/>
            </a:endParaRPr>
          </a:p>
        </p:txBody>
      </p:sp>
      <p:sp>
        <p:nvSpPr>
          <p:cNvPr id="74" name="Freeform 68"/>
          <p:cNvSpPr>
            <a:spLocks noEditPoints="1"/>
          </p:cNvSpPr>
          <p:nvPr/>
        </p:nvSpPr>
        <p:spPr bwMode="auto">
          <a:xfrm>
            <a:off x="6567469" y="4407396"/>
            <a:ext cx="225071" cy="329722"/>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accent4"/>
          </a:solidFill>
          <a:ln>
            <a:noFill/>
          </a:ln>
        </p:spPr>
        <p:txBody>
          <a:bodyPr vert="horz" wrap="square" lIns="91430" tIns="45716" rIns="91430" bIns="457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schemeClr val="bg1">
                  <a:lumMod val="65000"/>
                </a:schemeClr>
              </a:solidFill>
              <a:latin typeface="Impact" panose="020B0806030902050204" pitchFamily="34" charset="0"/>
              <a:cs typeface="+mn-ea"/>
              <a:sym typeface="+mn-lt"/>
            </a:endParaRPr>
          </a:p>
        </p:txBody>
      </p:sp>
      <p:sp>
        <p:nvSpPr>
          <p:cNvPr id="75" name="Freeform 69"/>
          <p:cNvSpPr>
            <a:spLocks noEditPoints="1"/>
          </p:cNvSpPr>
          <p:nvPr/>
        </p:nvSpPr>
        <p:spPr bwMode="auto">
          <a:xfrm>
            <a:off x="6576913" y="2994961"/>
            <a:ext cx="237973" cy="28814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accent2"/>
          </a:solidFill>
          <a:ln>
            <a:noFill/>
          </a:ln>
        </p:spPr>
        <p:txBody>
          <a:bodyPr vert="horz" wrap="square" lIns="91430" tIns="45716" rIns="91430" bIns="457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schemeClr val="bg1">
                  <a:lumMod val="65000"/>
                </a:schemeClr>
              </a:solidFill>
              <a:latin typeface="Impact" panose="020B0806030902050204" pitchFamily="34" charset="0"/>
              <a:cs typeface="+mn-ea"/>
              <a:sym typeface="+mn-lt"/>
            </a:endParaRPr>
          </a:p>
        </p:txBody>
      </p:sp>
      <p:sp>
        <p:nvSpPr>
          <p:cNvPr id="76" name="Donut 70"/>
          <p:cNvSpPr/>
          <p:nvPr/>
        </p:nvSpPr>
        <p:spPr>
          <a:xfrm>
            <a:off x="6336542" y="4214899"/>
            <a:ext cx="686928" cy="686928"/>
          </a:xfrm>
          <a:prstGeom prst="donut">
            <a:avLst>
              <a:gd name="adj" fmla="val 68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solidFill>
                <a:schemeClr val="bg1">
                  <a:lumMod val="65000"/>
                </a:schemeClr>
              </a:solidFill>
              <a:latin typeface="Impact" panose="020B0806030902050204" pitchFamily="34" charset="0"/>
              <a:cs typeface="+mn-ea"/>
              <a:sym typeface="+mn-lt"/>
            </a:endParaRPr>
          </a:p>
        </p:txBody>
      </p:sp>
      <p:sp>
        <p:nvSpPr>
          <p:cNvPr id="77" name="Donut 71"/>
          <p:cNvSpPr/>
          <p:nvPr/>
        </p:nvSpPr>
        <p:spPr>
          <a:xfrm>
            <a:off x="3482295" y="3157767"/>
            <a:ext cx="686928" cy="686928"/>
          </a:xfrm>
          <a:prstGeom prst="donut">
            <a:avLst>
              <a:gd name="adj" fmla="val 68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solidFill>
                <a:schemeClr val="bg1">
                  <a:lumMod val="65000"/>
                </a:schemeClr>
              </a:solidFill>
              <a:latin typeface="Impact" panose="020B0806030902050204" pitchFamily="34" charset="0"/>
              <a:cs typeface="+mn-ea"/>
              <a:sym typeface="+mn-lt"/>
            </a:endParaRPr>
          </a:p>
        </p:txBody>
      </p:sp>
      <p:sp>
        <p:nvSpPr>
          <p:cNvPr id="78" name="Donut 72"/>
          <p:cNvSpPr/>
          <p:nvPr/>
        </p:nvSpPr>
        <p:spPr>
          <a:xfrm>
            <a:off x="6350182" y="2795571"/>
            <a:ext cx="686928" cy="686928"/>
          </a:xfrm>
          <a:prstGeom prst="donut">
            <a:avLst>
              <a:gd name="adj" fmla="val 68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solidFill>
                <a:schemeClr val="bg1">
                  <a:lumMod val="65000"/>
                </a:schemeClr>
              </a:solidFill>
              <a:latin typeface="Impact" panose="020B0806030902050204" pitchFamily="34" charset="0"/>
              <a:cs typeface="+mn-ea"/>
              <a:sym typeface="+mn-lt"/>
            </a:endParaRPr>
          </a:p>
        </p:txBody>
      </p:sp>
      <p:sp>
        <p:nvSpPr>
          <p:cNvPr id="79" name="TextBox 73"/>
          <p:cNvSpPr txBox="1"/>
          <p:nvPr/>
        </p:nvSpPr>
        <p:spPr>
          <a:xfrm>
            <a:off x="5182235" y="1261745"/>
            <a:ext cx="4477385" cy="1271270"/>
          </a:xfrm>
          <a:prstGeom prst="rect">
            <a:avLst/>
          </a:prstGeom>
          <a:noFill/>
        </p:spPr>
        <p:txBody>
          <a:bodyPr wrap="square" rtlCol="0">
            <a:spAutoFit/>
          </a:bodyPr>
          <a:lstStyle/>
          <a:p>
            <a:pPr algn="l">
              <a:lnSpc>
                <a:spcPct val="120000"/>
              </a:lnSpc>
            </a:pPr>
            <a:r>
              <a:rPr lang="zh-CN" altLang="en-US" sz="1600" b="1" spc="300" dirty="0">
                <a:solidFill>
                  <a:schemeClr val="tx1">
                    <a:lumMod val="75000"/>
                    <a:lumOff val="25000"/>
                  </a:schemeClr>
                </a:solidFill>
                <a:latin typeface="Impact" panose="020B0806030902050204" pitchFamily="34" charset="0"/>
                <a:cs typeface="+mn-ea"/>
                <a:sym typeface="+mn-lt"/>
              </a:rPr>
              <a:t>第一，教学设计是把教学原理转化为教学材料和教学活动的计划。教学设计要遵循教学过程的基本规律，选择教学目标，以解决教什么的问题。</a:t>
            </a:r>
            <a:endParaRPr lang="zh-CN" altLang="en-US" sz="1600" b="1" spc="300" dirty="0">
              <a:solidFill>
                <a:schemeClr val="tx1">
                  <a:lumMod val="75000"/>
                  <a:lumOff val="25000"/>
                </a:schemeClr>
              </a:solidFill>
              <a:latin typeface="Impact" panose="020B0806030902050204" pitchFamily="34" charset="0"/>
              <a:cs typeface="+mn-ea"/>
              <a:sym typeface="+mn-lt"/>
            </a:endParaRPr>
          </a:p>
        </p:txBody>
      </p:sp>
      <p:sp>
        <p:nvSpPr>
          <p:cNvPr id="81" name="TextBox 75"/>
          <p:cNvSpPr txBox="1"/>
          <p:nvPr/>
        </p:nvSpPr>
        <p:spPr>
          <a:xfrm>
            <a:off x="7172960" y="2778760"/>
            <a:ext cx="4599305" cy="1271270"/>
          </a:xfrm>
          <a:prstGeom prst="rect">
            <a:avLst/>
          </a:prstGeom>
          <a:noFill/>
        </p:spPr>
        <p:txBody>
          <a:bodyPr wrap="square" rtlCol="0">
            <a:spAutoFit/>
          </a:bodyPr>
          <a:lstStyle/>
          <a:p>
            <a:pPr algn="l">
              <a:lnSpc>
                <a:spcPct val="120000"/>
              </a:lnSpc>
            </a:pPr>
            <a:r>
              <a:rPr lang="zh-CN" altLang="en-US" sz="1600" b="1" spc="300" dirty="0">
                <a:solidFill>
                  <a:schemeClr val="tx1">
                    <a:lumMod val="75000"/>
                    <a:lumOff val="25000"/>
                  </a:schemeClr>
                </a:solidFill>
                <a:latin typeface="Impact" panose="020B0806030902050204" pitchFamily="34" charset="0"/>
                <a:cs typeface="+mn-ea"/>
                <a:sym typeface="+mn-lt"/>
              </a:rPr>
              <a:t>第二，教学设计是实现教学目标的计划性和决策性活动。教学设计以计划和布局安排的形式，对怎样才能达到教学目标进行创造性的决策，以解决怎样教的问题。</a:t>
            </a:r>
            <a:endParaRPr lang="zh-CN" altLang="en-US" sz="1600" b="1" spc="300" dirty="0">
              <a:solidFill>
                <a:schemeClr val="tx1">
                  <a:lumMod val="75000"/>
                  <a:lumOff val="25000"/>
                </a:schemeClr>
              </a:solidFill>
              <a:latin typeface="Impact" panose="020B0806030902050204" pitchFamily="34" charset="0"/>
              <a:cs typeface="+mn-ea"/>
              <a:sym typeface="+mn-lt"/>
            </a:endParaRPr>
          </a:p>
        </p:txBody>
      </p:sp>
      <p:sp>
        <p:nvSpPr>
          <p:cNvPr id="83" name="TextBox 77"/>
          <p:cNvSpPr txBox="1"/>
          <p:nvPr/>
        </p:nvSpPr>
        <p:spPr>
          <a:xfrm>
            <a:off x="4331335" y="3157855"/>
            <a:ext cx="1858010" cy="3335655"/>
          </a:xfrm>
          <a:prstGeom prst="rect">
            <a:avLst/>
          </a:prstGeom>
          <a:noFill/>
        </p:spPr>
        <p:txBody>
          <a:bodyPr wrap="square" rtlCol="0">
            <a:spAutoFit/>
          </a:bodyPr>
          <a:lstStyle/>
          <a:p>
            <a:pPr algn="l">
              <a:lnSpc>
                <a:spcPct val="120000"/>
              </a:lnSpc>
            </a:pPr>
            <a:r>
              <a:rPr lang="zh-CN" altLang="en-US" sz="1600" b="1" spc="300" dirty="0">
                <a:solidFill>
                  <a:schemeClr val="tx1">
                    <a:lumMod val="75000"/>
                    <a:lumOff val="25000"/>
                  </a:schemeClr>
                </a:solidFill>
                <a:latin typeface="Impact" panose="020B0806030902050204" pitchFamily="34" charset="0"/>
                <a:cs typeface="+mn-ea"/>
                <a:sym typeface="+mn-lt"/>
              </a:rPr>
              <a:t>第三，教学设计是以系统方法为指导。教学设计把教学各要素看成一个系统，分析教学问题和需求，确立解决的程序纲要，使教学效果最优化。</a:t>
            </a:r>
            <a:endParaRPr lang="zh-CN" altLang="en-US" sz="1600" b="1" spc="300" dirty="0">
              <a:solidFill>
                <a:schemeClr val="tx1">
                  <a:lumMod val="75000"/>
                  <a:lumOff val="25000"/>
                </a:schemeClr>
              </a:solidFill>
              <a:latin typeface="Impact" panose="020B0806030902050204" pitchFamily="34" charset="0"/>
              <a:cs typeface="+mn-ea"/>
              <a:sym typeface="+mn-lt"/>
            </a:endParaRPr>
          </a:p>
        </p:txBody>
      </p:sp>
      <p:sp>
        <p:nvSpPr>
          <p:cNvPr id="85" name="TextBox 79"/>
          <p:cNvSpPr txBox="1"/>
          <p:nvPr/>
        </p:nvSpPr>
        <p:spPr>
          <a:xfrm>
            <a:off x="7172960" y="4366260"/>
            <a:ext cx="4599305" cy="1565910"/>
          </a:xfrm>
          <a:prstGeom prst="rect">
            <a:avLst/>
          </a:prstGeom>
          <a:noFill/>
        </p:spPr>
        <p:txBody>
          <a:bodyPr wrap="square" rtlCol="0">
            <a:spAutoFit/>
          </a:bodyPr>
          <a:lstStyle/>
          <a:p>
            <a:pPr algn="l">
              <a:lnSpc>
                <a:spcPct val="120000"/>
              </a:lnSpc>
            </a:pPr>
            <a:r>
              <a:rPr lang="zh-CN" altLang="en-US" sz="1600" b="1" spc="300" dirty="0">
                <a:solidFill>
                  <a:schemeClr val="tx1">
                    <a:lumMod val="75000"/>
                    <a:lumOff val="25000"/>
                  </a:schemeClr>
                </a:solidFill>
                <a:latin typeface="Impact" panose="020B0806030902050204" pitchFamily="34" charset="0"/>
                <a:cs typeface="+mn-ea"/>
                <a:sym typeface="+mn-lt"/>
              </a:rPr>
              <a:t>第四，教学设计是提高学习者获得知识、技能的效率和兴趣的技术过程。教学设计是教育技术的组成部分，它的功能在于运用系统方法设计教学过程，使之成为一种具有操作性的程序。</a:t>
            </a:r>
            <a:endParaRPr lang="zh-CN" altLang="en-US" sz="1600" b="1" spc="300" dirty="0">
              <a:solidFill>
                <a:schemeClr val="tx1">
                  <a:lumMod val="75000"/>
                  <a:lumOff val="25000"/>
                </a:schemeClr>
              </a:solidFill>
              <a:latin typeface="Impact" panose="020B0806030902050204" pitchFamily="34" charset="0"/>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9" presetClass="entr" presetSubtype="0" decel="10000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 calcmode="lin" valueType="num">
                                      <p:cBhvr>
                                        <p:cTn id="17" dur="500" fill="hold"/>
                                        <p:tgtEl>
                                          <p:spTgt spid="71"/>
                                        </p:tgtEl>
                                        <p:attrNameLst>
                                          <p:attrName>ppt_w</p:attrName>
                                        </p:attrNameLst>
                                      </p:cBhvr>
                                      <p:tavLst>
                                        <p:tav tm="0">
                                          <p:val>
                                            <p:fltVal val="0"/>
                                          </p:val>
                                        </p:tav>
                                        <p:tav tm="100000">
                                          <p:val>
                                            <p:strVal val="#ppt_w"/>
                                          </p:val>
                                        </p:tav>
                                      </p:tavLst>
                                    </p:anim>
                                    <p:anim calcmode="lin" valueType="num">
                                      <p:cBhvr>
                                        <p:cTn id="18" dur="500" fill="hold"/>
                                        <p:tgtEl>
                                          <p:spTgt spid="71"/>
                                        </p:tgtEl>
                                        <p:attrNameLst>
                                          <p:attrName>ppt_h</p:attrName>
                                        </p:attrNameLst>
                                      </p:cBhvr>
                                      <p:tavLst>
                                        <p:tav tm="0">
                                          <p:val>
                                            <p:fltVal val="0"/>
                                          </p:val>
                                        </p:tav>
                                        <p:tav tm="100000">
                                          <p:val>
                                            <p:strVal val="#ppt_h"/>
                                          </p:val>
                                        </p:tav>
                                      </p:tavLst>
                                    </p:anim>
                                    <p:anim calcmode="lin" valueType="num">
                                      <p:cBhvr>
                                        <p:cTn id="19" dur="500" fill="hold"/>
                                        <p:tgtEl>
                                          <p:spTgt spid="71"/>
                                        </p:tgtEl>
                                        <p:attrNameLst>
                                          <p:attrName>style.rotation</p:attrName>
                                        </p:attrNameLst>
                                      </p:cBhvr>
                                      <p:tavLst>
                                        <p:tav tm="0">
                                          <p:val>
                                            <p:fltVal val="360"/>
                                          </p:val>
                                        </p:tav>
                                        <p:tav tm="100000">
                                          <p:val>
                                            <p:fltVal val="0"/>
                                          </p:val>
                                        </p:tav>
                                      </p:tavLst>
                                    </p:anim>
                                    <p:animEffect transition="in" filter="fade">
                                      <p:cBhvr>
                                        <p:cTn id="20" dur="500"/>
                                        <p:tgtEl>
                                          <p:spTgt spid="71"/>
                                        </p:tgtEl>
                                      </p:cBhvr>
                                    </p:animEffect>
                                  </p:childTnLst>
                                </p:cTn>
                              </p:par>
                            </p:childTnLst>
                          </p:cTn>
                        </p:par>
                        <p:par>
                          <p:cTn id="21" fill="hold">
                            <p:stCondLst>
                              <p:cond delay="2000"/>
                            </p:stCondLst>
                            <p:childTnLst>
                              <p:par>
                                <p:cTn id="22" presetID="49" presetClass="entr" presetSubtype="0" decel="10000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 calcmode="lin" valueType="num">
                                      <p:cBhvr>
                                        <p:cTn id="26" dur="500" fill="hold"/>
                                        <p:tgtEl>
                                          <p:spTgt spid="72"/>
                                        </p:tgtEl>
                                        <p:attrNameLst>
                                          <p:attrName>style.rotation</p:attrName>
                                        </p:attrNameLst>
                                      </p:cBhvr>
                                      <p:tavLst>
                                        <p:tav tm="0">
                                          <p:val>
                                            <p:fltVal val="360"/>
                                          </p:val>
                                        </p:tav>
                                        <p:tav tm="100000">
                                          <p:val>
                                            <p:fltVal val="0"/>
                                          </p:val>
                                        </p:tav>
                                      </p:tavLst>
                                    </p:anim>
                                    <p:animEffect transition="in" filter="fade">
                                      <p:cBhvr>
                                        <p:cTn id="27" dur="500"/>
                                        <p:tgtEl>
                                          <p:spTgt spid="72"/>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500"/>
                                        <p:tgtEl>
                                          <p:spTgt spid="79"/>
                                        </p:tgtEl>
                                      </p:cBhvr>
                                    </p:animEffect>
                                  </p:childTnLst>
                                </p:cTn>
                              </p:par>
                            </p:childTnLst>
                          </p:cTn>
                        </p:par>
                        <p:par>
                          <p:cTn id="32" fill="hold">
                            <p:stCondLst>
                              <p:cond delay="3000"/>
                            </p:stCondLst>
                            <p:childTnLst>
                              <p:par>
                                <p:cTn id="33" presetID="49" presetClass="entr" presetSubtype="0" decel="100000" fill="hold" grpId="0" nodeType="afterEffect">
                                  <p:stCondLst>
                                    <p:cond delay="0"/>
                                  </p:stCondLst>
                                  <p:childTnLst>
                                    <p:set>
                                      <p:cBhvr>
                                        <p:cTn id="34" dur="1" fill="hold">
                                          <p:stCondLst>
                                            <p:cond delay="0"/>
                                          </p:stCondLst>
                                        </p:cTn>
                                        <p:tgtEl>
                                          <p:spTgt spid="78"/>
                                        </p:tgtEl>
                                        <p:attrNameLst>
                                          <p:attrName>style.visibility</p:attrName>
                                        </p:attrNameLst>
                                      </p:cBhvr>
                                      <p:to>
                                        <p:strVal val="visible"/>
                                      </p:to>
                                    </p:set>
                                    <p:anim calcmode="lin" valueType="num">
                                      <p:cBhvr>
                                        <p:cTn id="35" dur="500" fill="hold"/>
                                        <p:tgtEl>
                                          <p:spTgt spid="78"/>
                                        </p:tgtEl>
                                        <p:attrNameLst>
                                          <p:attrName>ppt_w</p:attrName>
                                        </p:attrNameLst>
                                      </p:cBhvr>
                                      <p:tavLst>
                                        <p:tav tm="0">
                                          <p:val>
                                            <p:fltVal val="0"/>
                                          </p:val>
                                        </p:tav>
                                        <p:tav tm="100000">
                                          <p:val>
                                            <p:strVal val="#ppt_w"/>
                                          </p:val>
                                        </p:tav>
                                      </p:tavLst>
                                    </p:anim>
                                    <p:anim calcmode="lin" valueType="num">
                                      <p:cBhvr>
                                        <p:cTn id="36" dur="500" fill="hold"/>
                                        <p:tgtEl>
                                          <p:spTgt spid="78"/>
                                        </p:tgtEl>
                                        <p:attrNameLst>
                                          <p:attrName>ppt_h</p:attrName>
                                        </p:attrNameLst>
                                      </p:cBhvr>
                                      <p:tavLst>
                                        <p:tav tm="0">
                                          <p:val>
                                            <p:fltVal val="0"/>
                                          </p:val>
                                        </p:tav>
                                        <p:tav tm="100000">
                                          <p:val>
                                            <p:strVal val="#ppt_h"/>
                                          </p:val>
                                        </p:tav>
                                      </p:tavLst>
                                    </p:anim>
                                    <p:anim calcmode="lin" valueType="num">
                                      <p:cBhvr>
                                        <p:cTn id="37" dur="500" fill="hold"/>
                                        <p:tgtEl>
                                          <p:spTgt spid="78"/>
                                        </p:tgtEl>
                                        <p:attrNameLst>
                                          <p:attrName>style.rotation</p:attrName>
                                        </p:attrNameLst>
                                      </p:cBhvr>
                                      <p:tavLst>
                                        <p:tav tm="0">
                                          <p:val>
                                            <p:fltVal val="360"/>
                                          </p:val>
                                        </p:tav>
                                        <p:tav tm="100000">
                                          <p:val>
                                            <p:fltVal val="0"/>
                                          </p:val>
                                        </p:tav>
                                      </p:tavLst>
                                    </p:anim>
                                    <p:animEffect transition="in" filter="fade">
                                      <p:cBhvr>
                                        <p:cTn id="38" dur="500"/>
                                        <p:tgtEl>
                                          <p:spTgt spid="78"/>
                                        </p:tgtEl>
                                      </p:cBhvr>
                                    </p:animEffect>
                                  </p:childTnLst>
                                </p:cTn>
                              </p:par>
                            </p:childTnLst>
                          </p:cTn>
                        </p:par>
                        <p:par>
                          <p:cTn id="39" fill="hold">
                            <p:stCondLst>
                              <p:cond delay="3500"/>
                            </p:stCondLst>
                            <p:childTnLst>
                              <p:par>
                                <p:cTn id="40" presetID="49" presetClass="entr" presetSubtype="0" decel="100000" fill="hold" grpId="0" nodeType="afterEffect">
                                  <p:stCondLst>
                                    <p:cond delay="0"/>
                                  </p:stCondLst>
                                  <p:childTnLst>
                                    <p:set>
                                      <p:cBhvr>
                                        <p:cTn id="41" dur="1" fill="hold">
                                          <p:stCondLst>
                                            <p:cond delay="0"/>
                                          </p:stCondLst>
                                        </p:cTn>
                                        <p:tgtEl>
                                          <p:spTgt spid="75"/>
                                        </p:tgtEl>
                                        <p:attrNameLst>
                                          <p:attrName>style.visibility</p:attrName>
                                        </p:attrNameLst>
                                      </p:cBhvr>
                                      <p:to>
                                        <p:strVal val="visible"/>
                                      </p:to>
                                    </p:set>
                                    <p:anim calcmode="lin" valueType="num">
                                      <p:cBhvr>
                                        <p:cTn id="42" dur="500" fill="hold"/>
                                        <p:tgtEl>
                                          <p:spTgt spid="75"/>
                                        </p:tgtEl>
                                        <p:attrNameLst>
                                          <p:attrName>ppt_w</p:attrName>
                                        </p:attrNameLst>
                                      </p:cBhvr>
                                      <p:tavLst>
                                        <p:tav tm="0">
                                          <p:val>
                                            <p:fltVal val="0"/>
                                          </p:val>
                                        </p:tav>
                                        <p:tav tm="100000">
                                          <p:val>
                                            <p:strVal val="#ppt_w"/>
                                          </p:val>
                                        </p:tav>
                                      </p:tavLst>
                                    </p:anim>
                                    <p:anim calcmode="lin" valueType="num">
                                      <p:cBhvr>
                                        <p:cTn id="43" dur="500" fill="hold"/>
                                        <p:tgtEl>
                                          <p:spTgt spid="75"/>
                                        </p:tgtEl>
                                        <p:attrNameLst>
                                          <p:attrName>ppt_h</p:attrName>
                                        </p:attrNameLst>
                                      </p:cBhvr>
                                      <p:tavLst>
                                        <p:tav tm="0">
                                          <p:val>
                                            <p:fltVal val="0"/>
                                          </p:val>
                                        </p:tav>
                                        <p:tav tm="100000">
                                          <p:val>
                                            <p:strVal val="#ppt_h"/>
                                          </p:val>
                                        </p:tav>
                                      </p:tavLst>
                                    </p:anim>
                                    <p:anim calcmode="lin" valueType="num">
                                      <p:cBhvr>
                                        <p:cTn id="44" dur="500" fill="hold"/>
                                        <p:tgtEl>
                                          <p:spTgt spid="75"/>
                                        </p:tgtEl>
                                        <p:attrNameLst>
                                          <p:attrName>style.rotation</p:attrName>
                                        </p:attrNameLst>
                                      </p:cBhvr>
                                      <p:tavLst>
                                        <p:tav tm="0">
                                          <p:val>
                                            <p:fltVal val="360"/>
                                          </p:val>
                                        </p:tav>
                                        <p:tav tm="100000">
                                          <p:val>
                                            <p:fltVal val="0"/>
                                          </p:val>
                                        </p:tav>
                                      </p:tavLst>
                                    </p:anim>
                                    <p:animEffect transition="in" filter="fade">
                                      <p:cBhvr>
                                        <p:cTn id="45" dur="500"/>
                                        <p:tgtEl>
                                          <p:spTgt spid="75"/>
                                        </p:tgtEl>
                                      </p:cBhvr>
                                    </p:animEffect>
                                  </p:childTnLst>
                                </p:cTn>
                              </p:par>
                            </p:childTnLst>
                          </p:cTn>
                        </p:par>
                        <p:par>
                          <p:cTn id="46" fill="hold">
                            <p:stCondLst>
                              <p:cond delay="4000"/>
                            </p:stCondLst>
                            <p:childTnLst>
                              <p:par>
                                <p:cTn id="47" presetID="10"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500"/>
                                        <p:tgtEl>
                                          <p:spTgt spid="81"/>
                                        </p:tgtEl>
                                      </p:cBhvr>
                                    </p:animEffect>
                                  </p:childTnLst>
                                </p:cTn>
                              </p:par>
                            </p:childTnLst>
                          </p:cTn>
                        </p:par>
                        <p:par>
                          <p:cTn id="50" fill="hold">
                            <p:stCondLst>
                              <p:cond delay="4500"/>
                            </p:stCondLst>
                            <p:childTnLst>
                              <p:par>
                                <p:cTn id="51" presetID="49" presetClass="entr" presetSubtype="0" decel="100000" fill="hold" grpId="0" nodeType="afterEffect">
                                  <p:stCondLst>
                                    <p:cond delay="0"/>
                                  </p:stCondLst>
                                  <p:childTnLst>
                                    <p:set>
                                      <p:cBhvr>
                                        <p:cTn id="52" dur="1" fill="hold">
                                          <p:stCondLst>
                                            <p:cond delay="0"/>
                                          </p:stCondLst>
                                        </p:cTn>
                                        <p:tgtEl>
                                          <p:spTgt spid="77"/>
                                        </p:tgtEl>
                                        <p:attrNameLst>
                                          <p:attrName>style.visibility</p:attrName>
                                        </p:attrNameLst>
                                      </p:cBhvr>
                                      <p:to>
                                        <p:strVal val="visible"/>
                                      </p:to>
                                    </p:set>
                                    <p:anim calcmode="lin" valueType="num">
                                      <p:cBhvr>
                                        <p:cTn id="53" dur="500" fill="hold"/>
                                        <p:tgtEl>
                                          <p:spTgt spid="77"/>
                                        </p:tgtEl>
                                        <p:attrNameLst>
                                          <p:attrName>ppt_w</p:attrName>
                                        </p:attrNameLst>
                                      </p:cBhvr>
                                      <p:tavLst>
                                        <p:tav tm="0">
                                          <p:val>
                                            <p:fltVal val="0"/>
                                          </p:val>
                                        </p:tav>
                                        <p:tav tm="100000">
                                          <p:val>
                                            <p:strVal val="#ppt_w"/>
                                          </p:val>
                                        </p:tav>
                                      </p:tavLst>
                                    </p:anim>
                                    <p:anim calcmode="lin" valueType="num">
                                      <p:cBhvr>
                                        <p:cTn id="54" dur="500" fill="hold"/>
                                        <p:tgtEl>
                                          <p:spTgt spid="77"/>
                                        </p:tgtEl>
                                        <p:attrNameLst>
                                          <p:attrName>ppt_h</p:attrName>
                                        </p:attrNameLst>
                                      </p:cBhvr>
                                      <p:tavLst>
                                        <p:tav tm="0">
                                          <p:val>
                                            <p:fltVal val="0"/>
                                          </p:val>
                                        </p:tav>
                                        <p:tav tm="100000">
                                          <p:val>
                                            <p:strVal val="#ppt_h"/>
                                          </p:val>
                                        </p:tav>
                                      </p:tavLst>
                                    </p:anim>
                                    <p:anim calcmode="lin" valueType="num">
                                      <p:cBhvr>
                                        <p:cTn id="55" dur="500" fill="hold"/>
                                        <p:tgtEl>
                                          <p:spTgt spid="77"/>
                                        </p:tgtEl>
                                        <p:attrNameLst>
                                          <p:attrName>style.rotation</p:attrName>
                                        </p:attrNameLst>
                                      </p:cBhvr>
                                      <p:tavLst>
                                        <p:tav tm="0">
                                          <p:val>
                                            <p:fltVal val="360"/>
                                          </p:val>
                                        </p:tav>
                                        <p:tav tm="100000">
                                          <p:val>
                                            <p:fltVal val="0"/>
                                          </p:val>
                                        </p:tav>
                                      </p:tavLst>
                                    </p:anim>
                                    <p:animEffect transition="in" filter="fade">
                                      <p:cBhvr>
                                        <p:cTn id="56" dur="500"/>
                                        <p:tgtEl>
                                          <p:spTgt spid="77"/>
                                        </p:tgtEl>
                                      </p:cBhvr>
                                    </p:animEffect>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 calcmode="lin" valueType="num">
                                      <p:cBhvr>
                                        <p:cTn id="62" dur="500" fill="hold"/>
                                        <p:tgtEl>
                                          <p:spTgt spid="73"/>
                                        </p:tgtEl>
                                        <p:attrNameLst>
                                          <p:attrName>style.rotation</p:attrName>
                                        </p:attrNameLst>
                                      </p:cBhvr>
                                      <p:tavLst>
                                        <p:tav tm="0">
                                          <p:val>
                                            <p:fltVal val="360"/>
                                          </p:val>
                                        </p:tav>
                                        <p:tav tm="100000">
                                          <p:val>
                                            <p:fltVal val="0"/>
                                          </p:val>
                                        </p:tav>
                                      </p:tavLst>
                                    </p:anim>
                                    <p:animEffect transition="in" filter="fade">
                                      <p:cBhvr>
                                        <p:cTn id="63" dur="500"/>
                                        <p:tgtEl>
                                          <p:spTgt spid="73"/>
                                        </p:tgtEl>
                                      </p:cBhvr>
                                    </p:animEffect>
                                  </p:childTnLst>
                                </p:cTn>
                              </p:par>
                            </p:childTnLst>
                          </p:cTn>
                        </p:par>
                        <p:par>
                          <p:cTn id="64" fill="hold">
                            <p:stCondLst>
                              <p:cond delay="5500"/>
                            </p:stCondLst>
                            <p:childTnLst>
                              <p:par>
                                <p:cTn id="65" presetID="10" presetClass="entr" presetSubtype="0"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fade">
                                      <p:cBhvr>
                                        <p:cTn id="67" dur="500"/>
                                        <p:tgtEl>
                                          <p:spTgt spid="83"/>
                                        </p:tgtEl>
                                      </p:cBhvr>
                                    </p:animEffect>
                                  </p:childTnLst>
                                </p:cTn>
                              </p:par>
                            </p:childTnLst>
                          </p:cTn>
                        </p:par>
                        <p:par>
                          <p:cTn id="68" fill="hold">
                            <p:stCondLst>
                              <p:cond delay="6000"/>
                            </p:stCondLst>
                            <p:childTnLst>
                              <p:par>
                                <p:cTn id="69" presetID="49" presetClass="entr" presetSubtype="0" decel="100000" fill="hold" grpId="0" nodeType="afterEffect">
                                  <p:stCondLst>
                                    <p:cond delay="0"/>
                                  </p:stCondLst>
                                  <p:childTnLst>
                                    <p:set>
                                      <p:cBhvr>
                                        <p:cTn id="70" dur="1" fill="hold">
                                          <p:stCondLst>
                                            <p:cond delay="0"/>
                                          </p:stCondLst>
                                        </p:cTn>
                                        <p:tgtEl>
                                          <p:spTgt spid="76"/>
                                        </p:tgtEl>
                                        <p:attrNameLst>
                                          <p:attrName>style.visibility</p:attrName>
                                        </p:attrNameLst>
                                      </p:cBhvr>
                                      <p:to>
                                        <p:strVal val="visible"/>
                                      </p:to>
                                    </p:set>
                                    <p:anim calcmode="lin" valueType="num">
                                      <p:cBhvr>
                                        <p:cTn id="71" dur="500" fill="hold"/>
                                        <p:tgtEl>
                                          <p:spTgt spid="76"/>
                                        </p:tgtEl>
                                        <p:attrNameLst>
                                          <p:attrName>ppt_w</p:attrName>
                                        </p:attrNameLst>
                                      </p:cBhvr>
                                      <p:tavLst>
                                        <p:tav tm="0">
                                          <p:val>
                                            <p:fltVal val="0"/>
                                          </p:val>
                                        </p:tav>
                                        <p:tav tm="100000">
                                          <p:val>
                                            <p:strVal val="#ppt_w"/>
                                          </p:val>
                                        </p:tav>
                                      </p:tavLst>
                                    </p:anim>
                                    <p:anim calcmode="lin" valueType="num">
                                      <p:cBhvr>
                                        <p:cTn id="72" dur="500" fill="hold"/>
                                        <p:tgtEl>
                                          <p:spTgt spid="76"/>
                                        </p:tgtEl>
                                        <p:attrNameLst>
                                          <p:attrName>ppt_h</p:attrName>
                                        </p:attrNameLst>
                                      </p:cBhvr>
                                      <p:tavLst>
                                        <p:tav tm="0">
                                          <p:val>
                                            <p:fltVal val="0"/>
                                          </p:val>
                                        </p:tav>
                                        <p:tav tm="100000">
                                          <p:val>
                                            <p:strVal val="#ppt_h"/>
                                          </p:val>
                                        </p:tav>
                                      </p:tavLst>
                                    </p:anim>
                                    <p:anim calcmode="lin" valueType="num">
                                      <p:cBhvr>
                                        <p:cTn id="73" dur="500" fill="hold"/>
                                        <p:tgtEl>
                                          <p:spTgt spid="76"/>
                                        </p:tgtEl>
                                        <p:attrNameLst>
                                          <p:attrName>style.rotation</p:attrName>
                                        </p:attrNameLst>
                                      </p:cBhvr>
                                      <p:tavLst>
                                        <p:tav tm="0">
                                          <p:val>
                                            <p:fltVal val="360"/>
                                          </p:val>
                                        </p:tav>
                                        <p:tav tm="100000">
                                          <p:val>
                                            <p:fltVal val="0"/>
                                          </p:val>
                                        </p:tav>
                                      </p:tavLst>
                                    </p:anim>
                                    <p:animEffect transition="in" filter="fade">
                                      <p:cBhvr>
                                        <p:cTn id="74" dur="500"/>
                                        <p:tgtEl>
                                          <p:spTgt spid="76"/>
                                        </p:tgtEl>
                                      </p:cBhvr>
                                    </p:animEffect>
                                  </p:childTnLst>
                                </p:cTn>
                              </p:par>
                            </p:childTnLst>
                          </p:cTn>
                        </p:par>
                        <p:par>
                          <p:cTn id="75" fill="hold">
                            <p:stCondLst>
                              <p:cond delay="6500"/>
                            </p:stCondLst>
                            <p:childTnLst>
                              <p:par>
                                <p:cTn id="76" presetID="49" presetClass="entr" presetSubtype="0" decel="100000"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 calcmode="lin" valueType="num">
                                      <p:cBhvr>
                                        <p:cTn id="78" dur="500" fill="hold"/>
                                        <p:tgtEl>
                                          <p:spTgt spid="74"/>
                                        </p:tgtEl>
                                        <p:attrNameLst>
                                          <p:attrName>ppt_w</p:attrName>
                                        </p:attrNameLst>
                                      </p:cBhvr>
                                      <p:tavLst>
                                        <p:tav tm="0">
                                          <p:val>
                                            <p:fltVal val="0"/>
                                          </p:val>
                                        </p:tav>
                                        <p:tav tm="100000">
                                          <p:val>
                                            <p:strVal val="#ppt_w"/>
                                          </p:val>
                                        </p:tav>
                                      </p:tavLst>
                                    </p:anim>
                                    <p:anim calcmode="lin" valueType="num">
                                      <p:cBhvr>
                                        <p:cTn id="79" dur="500" fill="hold"/>
                                        <p:tgtEl>
                                          <p:spTgt spid="74"/>
                                        </p:tgtEl>
                                        <p:attrNameLst>
                                          <p:attrName>ppt_h</p:attrName>
                                        </p:attrNameLst>
                                      </p:cBhvr>
                                      <p:tavLst>
                                        <p:tav tm="0">
                                          <p:val>
                                            <p:fltVal val="0"/>
                                          </p:val>
                                        </p:tav>
                                        <p:tav tm="100000">
                                          <p:val>
                                            <p:strVal val="#ppt_h"/>
                                          </p:val>
                                        </p:tav>
                                      </p:tavLst>
                                    </p:anim>
                                    <p:anim calcmode="lin" valueType="num">
                                      <p:cBhvr>
                                        <p:cTn id="80" dur="500" fill="hold"/>
                                        <p:tgtEl>
                                          <p:spTgt spid="74"/>
                                        </p:tgtEl>
                                        <p:attrNameLst>
                                          <p:attrName>style.rotation</p:attrName>
                                        </p:attrNameLst>
                                      </p:cBhvr>
                                      <p:tavLst>
                                        <p:tav tm="0">
                                          <p:val>
                                            <p:fltVal val="360"/>
                                          </p:val>
                                        </p:tav>
                                        <p:tav tm="100000">
                                          <p:val>
                                            <p:fltVal val="0"/>
                                          </p:val>
                                        </p:tav>
                                      </p:tavLst>
                                    </p:anim>
                                    <p:animEffect transition="in" filter="fade">
                                      <p:cBhvr>
                                        <p:cTn id="81" dur="500"/>
                                        <p:tgtEl>
                                          <p:spTgt spid="74"/>
                                        </p:tgtEl>
                                      </p:cBhvr>
                                    </p:animEffect>
                                  </p:childTnLst>
                                </p:cTn>
                              </p:par>
                            </p:childTnLst>
                          </p:cTn>
                        </p:par>
                        <p:par>
                          <p:cTn id="82" fill="hold">
                            <p:stCondLst>
                              <p:cond delay="7000"/>
                            </p:stCondLst>
                            <p:childTnLst>
                              <p:par>
                                <p:cTn id="83" presetID="10" presetClass="entr" presetSubtype="0" fill="hold" grpId="0" nodeType="afterEffect">
                                  <p:stCondLst>
                                    <p:cond delay="0"/>
                                  </p:stCondLst>
                                  <p:childTnLst>
                                    <p:set>
                                      <p:cBhvr>
                                        <p:cTn id="84" dur="1" fill="hold">
                                          <p:stCondLst>
                                            <p:cond delay="0"/>
                                          </p:stCondLst>
                                        </p:cTn>
                                        <p:tgtEl>
                                          <p:spTgt spid="85"/>
                                        </p:tgtEl>
                                        <p:attrNameLst>
                                          <p:attrName>style.visibility</p:attrName>
                                        </p:attrNameLst>
                                      </p:cBhvr>
                                      <p:to>
                                        <p:strVal val="visible"/>
                                      </p:to>
                                    </p:set>
                                    <p:animEffect transition="in" filter="fade">
                                      <p:cBhvr>
                                        <p:cTn id="85"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1" grpId="0" bldLvl="0" animBg="1"/>
      <p:bldP spid="72" grpId="0" bldLvl="0" animBg="1"/>
      <p:bldP spid="73" grpId="0" bldLvl="0" animBg="1"/>
      <p:bldP spid="74" grpId="0" bldLvl="0" animBg="1"/>
      <p:bldP spid="75" grpId="0" bldLvl="0" animBg="1"/>
      <p:bldP spid="76" grpId="0" bldLvl="0" animBg="1"/>
      <p:bldP spid="77" grpId="0" bldLvl="0" animBg="1"/>
      <p:bldP spid="78" grpId="0" bldLvl="0" animBg="1"/>
      <p:bldP spid="79" grpId="0"/>
      <p:bldP spid="81" grpId="0"/>
      <p:bldP spid="83" grpId="0"/>
      <p:bldP spid="8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a:off x="9862820" y="0"/>
            <a:ext cx="1699260" cy="2286000"/>
          </a:xfrm>
          <a:prstGeom prst="rect">
            <a:avLst/>
          </a:prstGeom>
        </p:spPr>
      </p:pic>
      <p:sp>
        <p:nvSpPr>
          <p:cNvPr id="5" name="矩形 4"/>
          <p:cNvSpPr/>
          <p:nvPr/>
        </p:nvSpPr>
        <p:spPr>
          <a:xfrm>
            <a:off x="4298761" y="237004"/>
            <a:ext cx="3588459" cy="614045"/>
          </a:xfrm>
          <a:prstGeom prst="rect">
            <a:avLst/>
          </a:prstGeom>
        </p:spPr>
        <p:txBody>
          <a:bodyPr wrap="square">
            <a:spAutoFit/>
          </a:bodyPr>
          <a:lstStyle/>
          <a:p>
            <a:pPr algn="ctr"/>
            <a:r>
              <a:rPr lang="zh-CN" altLang="en-US" sz="3400" b="1" spc="600" dirty="0">
                <a:solidFill>
                  <a:schemeClr val="tx1">
                    <a:lumMod val="95000"/>
                    <a:lumOff val="5000"/>
                  </a:schemeClr>
                </a:solidFill>
                <a:cs typeface="+mn-ea"/>
                <a:sym typeface="+mn-lt"/>
              </a:rPr>
              <a:t>教学理论</a:t>
            </a:r>
            <a:endParaRPr lang="zh-CN" altLang="en-US" sz="3400" b="1" spc="600" dirty="0">
              <a:solidFill>
                <a:schemeClr val="tx1">
                  <a:lumMod val="95000"/>
                  <a:lumOff val="5000"/>
                </a:schemeClr>
              </a:solidFill>
              <a:cs typeface="+mn-ea"/>
              <a:sym typeface="+mn-lt"/>
            </a:endParaRPr>
          </a:p>
        </p:txBody>
      </p:sp>
      <p:sp>
        <p:nvSpPr>
          <p:cNvPr id="15" name="Oval 2"/>
          <p:cNvSpPr>
            <a:spLocks noChangeArrowheads="1"/>
          </p:cNvSpPr>
          <p:nvPr/>
        </p:nvSpPr>
        <p:spPr bwMode="auto">
          <a:xfrm>
            <a:off x="5575300" y="1988610"/>
            <a:ext cx="1024466" cy="1022349"/>
          </a:xfrm>
          <a:prstGeom prst="ellipse">
            <a:avLst/>
          </a:prstGeom>
          <a:solidFill>
            <a:schemeClr val="accent2"/>
          </a:solidFill>
          <a:ln>
            <a:noFill/>
          </a:ln>
        </p:spPr>
        <p:txBody>
          <a:bodyPr/>
          <a:lstStyle/>
          <a:p>
            <a:pPr>
              <a:lnSpc>
                <a:spcPct val="120000"/>
              </a:lnSpc>
            </a:pPr>
            <a:endParaRPr lang="zh-CN" altLang="en-US" sz="1705">
              <a:solidFill>
                <a:schemeClr val="bg1">
                  <a:lumMod val="50000"/>
                </a:schemeClr>
              </a:solidFill>
              <a:cs typeface="+mn-ea"/>
              <a:sym typeface="+mn-lt"/>
            </a:endParaRPr>
          </a:p>
        </p:txBody>
      </p:sp>
      <p:sp>
        <p:nvSpPr>
          <p:cNvPr id="16" name="Oval 3"/>
          <p:cNvSpPr>
            <a:spLocks noChangeArrowheads="1"/>
          </p:cNvSpPr>
          <p:nvPr/>
        </p:nvSpPr>
        <p:spPr bwMode="auto">
          <a:xfrm>
            <a:off x="5712885" y="3427943"/>
            <a:ext cx="766234" cy="766234"/>
          </a:xfrm>
          <a:prstGeom prst="ellipse">
            <a:avLst/>
          </a:prstGeom>
          <a:solidFill>
            <a:schemeClr val="accent5"/>
          </a:solidFill>
          <a:ln w="9525" cmpd="sng">
            <a:noFill/>
            <a:round/>
          </a:ln>
        </p:spPr>
        <p:txBody>
          <a:bodyPr/>
          <a:lstStyle/>
          <a:p>
            <a:pPr>
              <a:lnSpc>
                <a:spcPct val="120000"/>
              </a:lnSpc>
            </a:pPr>
            <a:endParaRPr lang="zh-CN" altLang="en-US" sz="1705">
              <a:solidFill>
                <a:schemeClr val="bg1">
                  <a:lumMod val="50000"/>
                </a:schemeClr>
              </a:solidFill>
              <a:cs typeface="+mn-ea"/>
              <a:sym typeface="+mn-lt"/>
            </a:endParaRPr>
          </a:p>
        </p:txBody>
      </p:sp>
      <p:sp>
        <p:nvSpPr>
          <p:cNvPr id="17" name="Oval 4"/>
          <p:cNvSpPr>
            <a:spLocks noChangeArrowheads="1"/>
          </p:cNvSpPr>
          <p:nvPr/>
        </p:nvSpPr>
        <p:spPr bwMode="auto">
          <a:xfrm>
            <a:off x="6883401" y="3296710"/>
            <a:ext cx="1022350" cy="1022349"/>
          </a:xfrm>
          <a:prstGeom prst="ellipse">
            <a:avLst/>
          </a:prstGeom>
          <a:solidFill>
            <a:schemeClr val="accent3"/>
          </a:solidFill>
          <a:ln>
            <a:noFill/>
          </a:ln>
        </p:spPr>
        <p:txBody>
          <a:bodyPr/>
          <a:lstStyle/>
          <a:p>
            <a:pPr>
              <a:lnSpc>
                <a:spcPct val="120000"/>
              </a:lnSpc>
            </a:pPr>
            <a:endParaRPr lang="zh-CN" altLang="en-US" sz="1705">
              <a:solidFill>
                <a:schemeClr val="bg1">
                  <a:lumMod val="50000"/>
                </a:schemeClr>
              </a:solidFill>
              <a:cs typeface="+mn-ea"/>
              <a:sym typeface="+mn-lt"/>
            </a:endParaRPr>
          </a:p>
        </p:txBody>
      </p:sp>
      <p:sp>
        <p:nvSpPr>
          <p:cNvPr id="18" name="Oval 5"/>
          <p:cNvSpPr>
            <a:spLocks noChangeArrowheads="1"/>
          </p:cNvSpPr>
          <p:nvPr/>
        </p:nvSpPr>
        <p:spPr bwMode="auto">
          <a:xfrm>
            <a:off x="4269318" y="3296710"/>
            <a:ext cx="1022349" cy="1022349"/>
          </a:xfrm>
          <a:prstGeom prst="ellipse">
            <a:avLst/>
          </a:prstGeom>
          <a:solidFill>
            <a:schemeClr val="accent1"/>
          </a:solidFill>
          <a:ln>
            <a:noFill/>
          </a:ln>
        </p:spPr>
        <p:txBody>
          <a:bodyPr/>
          <a:lstStyle/>
          <a:p>
            <a:pPr>
              <a:lnSpc>
                <a:spcPct val="120000"/>
              </a:lnSpc>
            </a:pPr>
            <a:endParaRPr lang="zh-CN" altLang="en-US" sz="1705">
              <a:solidFill>
                <a:schemeClr val="bg1">
                  <a:lumMod val="50000"/>
                </a:schemeClr>
              </a:solidFill>
              <a:cs typeface="+mn-ea"/>
              <a:sym typeface="+mn-lt"/>
            </a:endParaRPr>
          </a:p>
        </p:txBody>
      </p:sp>
      <p:sp>
        <p:nvSpPr>
          <p:cNvPr id="19" name="Oval 6"/>
          <p:cNvSpPr>
            <a:spLocks noChangeArrowheads="1"/>
          </p:cNvSpPr>
          <p:nvPr/>
        </p:nvSpPr>
        <p:spPr bwMode="auto">
          <a:xfrm>
            <a:off x="5575300" y="4602692"/>
            <a:ext cx="1024466" cy="1024466"/>
          </a:xfrm>
          <a:prstGeom prst="ellipse">
            <a:avLst/>
          </a:prstGeom>
          <a:solidFill>
            <a:schemeClr val="accent4"/>
          </a:solidFill>
          <a:ln>
            <a:noFill/>
          </a:ln>
        </p:spPr>
        <p:txBody>
          <a:bodyPr/>
          <a:lstStyle/>
          <a:p>
            <a:pPr>
              <a:lnSpc>
                <a:spcPct val="120000"/>
              </a:lnSpc>
            </a:pPr>
            <a:endParaRPr lang="zh-CN" altLang="en-US" sz="1705">
              <a:solidFill>
                <a:schemeClr val="bg1">
                  <a:lumMod val="50000"/>
                </a:schemeClr>
              </a:solidFill>
              <a:cs typeface="+mn-ea"/>
              <a:sym typeface="+mn-lt"/>
            </a:endParaRPr>
          </a:p>
        </p:txBody>
      </p:sp>
      <p:sp>
        <p:nvSpPr>
          <p:cNvPr id="20" name="Freeform 7"/>
          <p:cNvSpPr/>
          <p:nvPr/>
        </p:nvSpPr>
        <p:spPr bwMode="auto">
          <a:xfrm>
            <a:off x="3765552" y="2102910"/>
            <a:ext cx="1638300" cy="444500"/>
          </a:xfrm>
          <a:custGeom>
            <a:avLst/>
            <a:gdLst>
              <a:gd name="T0" fmla="*/ 774 w 774"/>
              <a:gd name="T1" fmla="*/ 210 h 210"/>
              <a:gd name="T2" fmla="*/ 389 w 774"/>
              <a:gd name="T3" fmla="*/ 210 h 210"/>
              <a:gd name="T4" fmla="*/ 389 w 774"/>
              <a:gd name="T5" fmla="*/ 0 h 210"/>
              <a:gd name="T6" fmla="*/ 0 w 774"/>
              <a:gd name="T7" fmla="*/ 0 h 210"/>
            </a:gdLst>
            <a:ahLst/>
            <a:cxnLst>
              <a:cxn ang="0">
                <a:pos x="T0" y="T1"/>
              </a:cxn>
              <a:cxn ang="0">
                <a:pos x="T2" y="T3"/>
              </a:cxn>
              <a:cxn ang="0">
                <a:pos x="T4" y="T5"/>
              </a:cxn>
              <a:cxn ang="0">
                <a:pos x="T6" y="T7"/>
              </a:cxn>
            </a:cxnLst>
            <a:rect l="0" t="0" r="r" b="b"/>
            <a:pathLst>
              <a:path w="774" h="210">
                <a:moveTo>
                  <a:pt x="774" y="210"/>
                </a:moveTo>
                <a:lnTo>
                  <a:pt x="389" y="210"/>
                </a:lnTo>
                <a:lnTo>
                  <a:pt x="389" y="0"/>
                </a:lnTo>
                <a:lnTo>
                  <a:pt x="0" y="0"/>
                </a:lnTo>
              </a:path>
            </a:pathLst>
          </a:custGeom>
          <a:noFill/>
          <a:ln w="9525" cap="flat" cmpd="sng">
            <a:solidFill>
              <a:schemeClr val="bg1">
                <a:lumMod val="75000"/>
              </a:schemeClr>
            </a:solidFill>
            <a:round/>
            <a:tailEnd type="oval" w="sm" len="sm"/>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zh-CN" altLang="en-US" sz="1705">
              <a:solidFill>
                <a:schemeClr val="bg1">
                  <a:lumMod val="50000"/>
                </a:schemeClr>
              </a:solidFill>
              <a:cs typeface="+mn-ea"/>
              <a:sym typeface="+mn-lt"/>
            </a:endParaRPr>
          </a:p>
        </p:txBody>
      </p:sp>
      <p:sp>
        <p:nvSpPr>
          <p:cNvPr id="21" name="Freeform 8"/>
          <p:cNvSpPr/>
          <p:nvPr/>
        </p:nvSpPr>
        <p:spPr bwMode="auto">
          <a:xfrm>
            <a:off x="7427385" y="2102911"/>
            <a:ext cx="757767" cy="1020233"/>
          </a:xfrm>
          <a:custGeom>
            <a:avLst/>
            <a:gdLst>
              <a:gd name="T0" fmla="*/ 0 w 358"/>
              <a:gd name="T1" fmla="*/ 482 h 482"/>
              <a:gd name="T2" fmla="*/ 0 w 358"/>
              <a:gd name="T3" fmla="*/ 0 h 482"/>
              <a:gd name="T4" fmla="*/ 358 w 358"/>
              <a:gd name="T5" fmla="*/ 0 h 482"/>
            </a:gdLst>
            <a:ahLst/>
            <a:cxnLst>
              <a:cxn ang="0">
                <a:pos x="T0" y="T1"/>
              </a:cxn>
              <a:cxn ang="0">
                <a:pos x="T2" y="T3"/>
              </a:cxn>
              <a:cxn ang="0">
                <a:pos x="T4" y="T5"/>
              </a:cxn>
            </a:cxnLst>
            <a:rect l="0" t="0" r="r" b="b"/>
            <a:pathLst>
              <a:path w="358" h="482">
                <a:moveTo>
                  <a:pt x="0" y="482"/>
                </a:moveTo>
                <a:lnTo>
                  <a:pt x="0" y="0"/>
                </a:lnTo>
                <a:lnTo>
                  <a:pt x="358" y="0"/>
                </a:lnTo>
              </a:path>
            </a:pathLst>
          </a:custGeom>
          <a:noFill/>
          <a:ln w="9525" cap="flat" cmpd="sng">
            <a:solidFill>
              <a:schemeClr val="bg1">
                <a:lumMod val="75000"/>
              </a:schemeClr>
            </a:solidFill>
            <a:round/>
            <a:tailEnd type="oval" w="sm" len="sm"/>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zh-CN" altLang="en-US" sz="1705">
              <a:solidFill>
                <a:schemeClr val="bg1">
                  <a:lumMod val="50000"/>
                </a:schemeClr>
              </a:solidFill>
              <a:cs typeface="+mn-ea"/>
              <a:sym typeface="+mn-lt"/>
            </a:endParaRPr>
          </a:p>
        </p:txBody>
      </p:sp>
      <p:sp>
        <p:nvSpPr>
          <p:cNvPr id="22" name="Freeform 9"/>
          <p:cNvSpPr/>
          <p:nvPr/>
        </p:nvSpPr>
        <p:spPr bwMode="auto">
          <a:xfrm>
            <a:off x="6771218" y="4697943"/>
            <a:ext cx="1352549" cy="444500"/>
          </a:xfrm>
          <a:custGeom>
            <a:avLst/>
            <a:gdLst>
              <a:gd name="T0" fmla="*/ 0 w 639"/>
              <a:gd name="T1" fmla="*/ 210 h 210"/>
              <a:gd name="T2" fmla="*/ 318 w 639"/>
              <a:gd name="T3" fmla="*/ 210 h 210"/>
              <a:gd name="T4" fmla="*/ 318 w 639"/>
              <a:gd name="T5" fmla="*/ 0 h 210"/>
              <a:gd name="T6" fmla="*/ 639 w 639"/>
              <a:gd name="T7" fmla="*/ 0 h 210"/>
            </a:gdLst>
            <a:ahLst/>
            <a:cxnLst>
              <a:cxn ang="0">
                <a:pos x="T0" y="T1"/>
              </a:cxn>
              <a:cxn ang="0">
                <a:pos x="T2" y="T3"/>
              </a:cxn>
              <a:cxn ang="0">
                <a:pos x="T4" y="T5"/>
              </a:cxn>
              <a:cxn ang="0">
                <a:pos x="T6" y="T7"/>
              </a:cxn>
            </a:cxnLst>
            <a:rect l="0" t="0" r="r" b="b"/>
            <a:pathLst>
              <a:path w="639" h="210">
                <a:moveTo>
                  <a:pt x="0" y="210"/>
                </a:moveTo>
                <a:lnTo>
                  <a:pt x="318" y="210"/>
                </a:lnTo>
                <a:lnTo>
                  <a:pt x="318" y="0"/>
                </a:lnTo>
                <a:lnTo>
                  <a:pt x="639" y="0"/>
                </a:lnTo>
              </a:path>
            </a:pathLst>
          </a:custGeom>
          <a:noFill/>
          <a:ln w="9525" cap="flat" cmpd="sng">
            <a:solidFill>
              <a:schemeClr val="bg1">
                <a:lumMod val="75000"/>
              </a:schemeClr>
            </a:solidFill>
            <a:round/>
            <a:tailEnd type="oval" w="sm" len="sm"/>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zh-CN" altLang="en-US" sz="1705">
              <a:solidFill>
                <a:schemeClr val="bg1">
                  <a:lumMod val="50000"/>
                </a:schemeClr>
              </a:solidFill>
              <a:cs typeface="+mn-ea"/>
              <a:sym typeface="+mn-lt"/>
            </a:endParaRPr>
          </a:p>
        </p:txBody>
      </p:sp>
      <p:sp>
        <p:nvSpPr>
          <p:cNvPr id="23" name="Freeform 10"/>
          <p:cNvSpPr/>
          <p:nvPr/>
        </p:nvSpPr>
        <p:spPr bwMode="auto">
          <a:xfrm>
            <a:off x="3765551" y="4418542"/>
            <a:ext cx="1013882" cy="294216"/>
          </a:xfrm>
          <a:custGeom>
            <a:avLst/>
            <a:gdLst>
              <a:gd name="T0" fmla="*/ 479 w 479"/>
              <a:gd name="T1" fmla="*/ 0 h 139"/>
              <a:gd name="T2" fmla="*/ 479 w 479"/>
              <a:gd name="T3" fmla="*/ 139 h 139"/>
              <a:gd name="T4" fmla="*/ 0 w 479"/>
              <a:gd name="T5" fmla="*/ 139 h 139"/>
            </a:gdLst>
            <a:ahLst/>
            <a:cxnLst>
              <a:cxn ang="0">
                <a:pos x="T0" y="T1"/>
              </a:cxn>
              <a:cxn ang="0">
                <a:pos x="T2" y="T3"/>
              </a:cxn>
              <a:cxn ang="0">
                <a:pos x="T4" y="T5"/>
              </a:cxn>
            </a:cxnLst>
            <a:rect l="0" t="0" r="r" b="b"/>
            <a:pathLst>
              <a:path w="479" h="139">
                <a:moveTo>
                  <a:pt x="479" y="0"/>
                </a:moveTo>
                <a:lnTo>
                  <a:pt x="479" y="139"/>
                </a:lnTo>
                <a:lnTo>
                  <a:pt x="0" y="139"/>
                </a:lnTo>
              </a:path>
            </a:pathLst>
          </a:custGeom>
          <a:noFill/>
          <a:ln w="9525" cap="flat" cmpd="sng">
            <a:solidFill>
              <a:schemeClr val="bg1">
                <a:lumMod val="75000"/>
              </a:schemeClr>
            </a:solidFill>
            <a:round/>
            <a:tailEnd type="oval" w="sm" len="sm"/>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zh-CN" altLang="en-US" sz="1705">
              <a:solidFill>
                <a:schemeClr val="bg1">
                  <a:lumMod val="50000"/>
                </a:schemeClr>
              </a:solidFill>
              <a:cs typeface="+mn-ea"/>
              <a:sym typeface="+mn-lt"/>
            </a:endParaRPr>
          </a:p>
        </p:txBody>
      </p:sp>
      <p:sp>
        <p:nvSpPr>
          <p:cNvPr id="24" name="Freeform 11"/>
          <p:cNvSpPr/>
          <p:nvPr/>
        </p:nvSpPr>
        <p:spPr bwMode="auto">
          <a:xfrm>
            <a:off x="6673851" y="3722160"/>
            <a:ext cx="91016" cy="182033"/>
          </a:xfrm>
          <a:custGeom>
            <a:avLst/>
            <a:gdLst>
              <a:gd name="T0" fmla="*/ 0 w 43"/>
              <a:gd name="T1" fmla="*/ 0 h 86"/>
              <a:gd name="T2" fmla="*/ 43 w 43"/>
              <a:gd name="T3" fmla="*/ 43 h 86"/>
              <a:gd name="T4" fmla="*/ 0 w 43"/>
              <a:gd name="T5" fmla="*/ 86 h 86"/>
            </a:gdLst>
            <a:ahLst/>
            <a:cxnLst>
              <a:cxn ang="0">
                <a:pos x="T0" y="T1"/>
              </a:cxn>
              <a:cxn ang="0">
                <a:pos x="T2" y="T3"/>
              </a:cxn>
              <a:cxn ang="0">
                <a:pos x="T4" y="T5"/>
              </a:cxn>
            </a:cxnLst>
            <a:rect l="0" t="0" r="r" b="b"/>
            <a:pathLst>
              <a:path w="43" h="86">
                <a:moveTo>
                  <a:pt x="0" y="0"/>
                </a:moveTo>
                <a:lnTo>
                  <a:pt x="43" y="43"/>
                </a:lnTo>
                <a:lnTo>
                  <a:pt x="0" y="86"/>
                </a:lnTo>
              </a:path>
            </a:pathLst>
          </a:custGeom>
          <a:noFill/>
          <a:ln w="12700" cap="flat" cmpd="sng">
            <a:solidFill>
              <a:schemeClr val="bg1">
                <a:lumMod val="65000"/>
              </a:schemeClr>
            </a:solidFill>
            <a:round/>
          </a:ln>
          <a:extLst>
            <a:ext uri="{909E8E84-426E-40DD-AFC4-6F175D3DCCD1}">
              <a14:hiddenFill xmlns:a14="http://schemas.microsoft.com/office/drawing/2010/main">
                <a:solidFill>
                  <a:srgbClr val="66C6C2"/>
                </a:solidFill>
              </a14:hiddenFill>
            </a:ext>
          </a:extLst>
        </p:spPr>
        <p:txBody>
          <a:bodyPr/>
          <a:lstStyle/>
          <a:p>
            <a:pPr>
              <a:lnSpc>
                <a:spcPct val="120000"/>
              </a:lnSpc>
            </a:pPr>
            <a:endParaRPr lang="zh-CN" altLang="en-US" sz="1705">
              <a:solidFill>
                <a:schemeClr val="bg1">
                  <a:lumMod val="50000"/>
                </a:schemeClr>
              </a:solidFill>
              <a:cs typeface="+mn-ea"/>
              <a:sym typeface="+mn-lt"/>
            </a:endParaRPr>
          </a:p>
        </p:txBody>
      </p:sp>
      <p:sp>
        <p:nvSpPr>
          <p:cNvPr id="25" name="Freeform 12"/>
          <p:cNvSpPr/>
          <p:nvPr/>
        </p:nvSpPr>
        <p:spPr bwMode="auto">
          <a:xfrm>
            <a:off x="5410201" y="3722160"/>
            <a:ext cx="91017" cy="182033"/>
          </a:xfrm>
          <a:custGeom>
            <a:avLst/>
            <a:gdLst>
              <a:gd name="T0" fmla="*/ 43 w 43"/>
              <a:gd name="T1" fmla="*/ 86 h 86"/>
              <a:gd name="T2" fmla="*/ 0 w 43"/>
              <a:gd name="T3" fmla="*/ 43 h 86"/>
              <a:gd name="T4" fmla="*/ 43 w 43"/>
              <a:gd name="T5" fmla="*/ 0 h 86"/>
            </a:gdLst>
            <a:ahLst/>
            <a:cxnLst>
              <a:cxn ang="0">
                <a:pos x="T0" y="T1"/>
              </a:cxn>
              <a:cxn ang="0">
                <a:pos x="T2" y="T3"/>
              </a:cxn>
              <a:cxn ang="0">
                <a:pos x="T4" y="T5"/>
              </a:cxn>
            </a:cxnLst>
            <a:rect l="0" t="0" r="r" b="b"/>
            <a:pathLst>
              <a:path w="43" h="86">
                <a:moveTo>
                  <a:pt x="43" y="86"/>
                </a:moveTo>
                <a:lnTo>
                  <a:pt x="0" y="43"/>
                </a:lnTo>
                <a:lnTo>
                  <a:pt x="43" y="0"/>
                </a:lnTo>
              </a:path>
            </a:pathLst>
          </a:custGeom>
          <a:noFill/>
          <a:ln w="12700" cap="flat" cmpd="sng">
            <a:solidFill>
              <a:schemeClr val="bg1">
                <a:lumMod val="65000"/>
              </a:schemeClr>
            </a:solidFill>
            <a:round/>
          </a:ln>
          <a:extLst>
            <a:ext uri="{909E8E84-426E-40DD-AFC4-6F175D3DCCD1}">
              <a14:hiddenFill xmlns:a14="http://schemas.microsoft.com/office/drawing/2010/main">
                <a:solidFill>
                  <a:srgbClr val="66C6C2"/>
                </a:solidFill>
              </a14:hiddenFill>
            </a:ext>
          </a:extLst>
        </p:spPr>
        <p:txBody>
          <a:bodyPr/>
          <a:lstStyle/>
          <a:p>
            <a:pPr>
              <a:lnSpc>
                <a:spcPct val="120000"/>
              </a:lnSpc>
            </a:pPr>
            <a:endParaRPr lang="zh-CN" altLang="en-US" sz="1705">
              <a:solidFill>
                <a:schemeClr val="bg1">
                  <a:lumMod val="50000"/>
                </a:schemeClr>
              </a:solidFill>
              <a:cs typeface="+mn-ea"/>
              <a:sym typeface="+mn-lt"/>
            </a:endParaRPr>
          </a:p>
        </p:txBody>
      </p:sp>
      <p:sp>
        <p:nvSpPr>
          <p:cNvPr id="26" name="Freeform 13"/>
          <p:cNvSpPr/>
          <p:nvPr/>
        </p:nvSpPr>
        <p:spPr bwMode="auto">
          <a:xfrm>
            <a:off x="5996518" y="4399493"/>
            <a:ext cx="182033" cy="91017"/>
          </a:xfrm>
          <a:custGeom>
            <a:avLst/>
            <a:gdLst>
              <a:gd name="T0" fmla="*/ 86 w 86"/>
              <a:gd name="T1" fmla="*/ 0 h 43"/>
              <a:gd name="T2" fmla="*/ 43 w 86"/>
              <a:gd name="T3" fmla="*/ 43 h 43"/>
              <a:gd name="T4" fmla="*/ 0 w 86"/>
              <a:gd name="T5" fmla="*/ 0 h 43"/>
            </a:gdLst>
            <a:ahLst/>
            <a:cxnLst>
              <a:cxn ang="0">
                <a:pos x="T0" y="T1"/>
              </a:cxn>
              <a:cxn ang="0">
                <a:pos x="T2" y="T3"/>
              </a:cxn>
              <a:cxn ang="0">
                <a:pos x="T4" y="T5"/>
              </a:cxn>
            </a:cxnLst>
            <a:rect l="0" t="0" r="r" b="b"/>
            <a:pathLst>
              <a:path w="86" h="43">
                <a:moveTo>
                  <a:pt x="86" y="0"/>
                </a:moveTo>
                <a:lnTo>
                  <a:pt x="43" y="43"/>
                </a:lnTo>
                <a:lnTo>
                  <a:pt x="0" y="0"/>
                </a:lnTo>
              </a:path>
            </a:pathLst>
          </a:custGeom>
          <a:noFill/>
          <a:ln w="12700" cap="flat" cmpd="sng">
            <a:solidFill>
              <a:schemeClr val="bg1">
                <a:lumMod val="65000"/>
              </a:schemeClr>
            </a:solidFill>
            <a:round/>
          </a:ln>
          <a:extLst>
            <a:ext uri="{909E8E84-426E-40DD-AFC4-6F175D3DCCD1}">
              <a14:hiddenFill xmlns:a14="http://schemas.microsoft.com/office/drawing/2010/main">
                <a:solidFill>
                  <a:srgbClr val="66C6C2"/>
                </a:solidFill>
              </a14:hiddenFill>
            </a:ext>
          </a:extLst>
        </p:spPr>
        <p:txBody>
          <a:bodyPr/>
          <a:lstStyle/>
          <a:p>
            <a:pPr>
              <a:lnSpc>
                <a:spcPct val="120000"/>
              </a:lnSpc>
            </a:pPr>
            <a:endParaRPr lang="zh-CN" altLang="en-US" sz="1705">
              <a:solidFill>
                <a:schemeClr val="bg1">
                  <a:lumMod val="50000"/>
                </a:schemeClr>
              </a:solidFill>
              <a:cs typeface="+mn-ea"/>
              <a:sym typeface="+mn-lt"/>
            </a:endParaRPr>
          </a:p>
        </p:txBody>
      </p:sp>
      <p:sp>
        <p:nvSpPr>
          <p:cNvPr id="27" name="Freeform 14"/>
          <p:cNvSpPr/>
          <p:nvPr/>
        </p:nvSpPr>
        <p:spPr bwMode="auto">
          <a:xfrm>
            <a:off x="5996518" y="3135843"/>
            <a:ext cx="182033" cy="91016"/>
          </a:xfrm>
          <a:custGeom>
            <a:avLst/>
            <a:gdLst>
              <a:gd name="T0" fmla="*/ 0 w 86"/>
              <a:gd name="T1" fmla="*/ 43 h 43"/>
              <a:gd name="T2" fmla="*/ 43 w 86"/>
              <a:gd name="T3" fmla="*/ 0 h 43"/>
              <a:gd name="T4" fmla="*/ 86 w 86"/>
              <a:gd name="T5" fmla="*/ 43 h 43"/>
            </a:gdLst>
            <a:ahLst/>
            <a:cxnLst>
              <a:cxn ang="0">
                <a:pos x="T0" y="T1"/>
              </a:cxn>
              <a:cxn ang="0">
                <a:pos x="T2" y="T3"/>
              </a:cxn>
              <a:cxn ang="0">
                <a:pos x="T4" y="T5"/>
              </a:cxn>
            </a:cxnLst>
            <a:rect l="0" t="0" r="r" b="b"/>
            <a:pathLst>
              <a:path w="86" h="43">
                <a:moveTo>
                  <a:pt x="0" y="43"/>
                </a:moveTo>
                <a:lnTo>
                  <a:pt x="43" y="0"/>
                </a:lnTo>
                <a:lnTo>
                  <a:pt x="86" y="43"/>
                </a:lnTo>
              </a:path>
            </a:pathLst>
          </a:custGeom>
          <a:noFill/>
          <a:ln w="12700" cap="flat" cmpd="sng">
            <a:solidFill>
              <a:schemeClr val="bg1">
                <a:lumMod val="65000"/>
              </a:schemeClr>
            </a:solidFill>
            <a:round/>
          </a:ln>
          <a:extLst>
            <a:ext uri="{909E8E84-426E-40DD-AFC4-6F175D3DCCD1}">
              <a14:hiddenFill xmlns:a14="http://schemas.microsoft.com/office/drawing/2010/main">
                <a:solidFill>
                  <a:srgbClr val="66C6C2"/>
                </a:solidFill>
              </a14:hiddenFill>
            </a:ext>
          </a:extLst>
        </p:spPr>
        <p:txBody>
          <a:bodyPr/>
          <a:lstStyle/>
          <a:p>
            <a:pPr>
              <a:lnSpc>
                <a:spcPct val="120000"/>
              </a:lnSpc>
            </a:pPr>
            <a:endParaRPr lang="zh-CN" altLang="en-US" sz="1705">
              <a:solidFill>
                <a:schemeClr val="bg1">
                  <a:lumMod val="50000"/>
                </a:schemeClr>
              </a:solidFill>
              <a:cs typeface="+mn-ea"/>
              <a:sym typeface="+mn-lt"/>
            </a:endParaRPr>
          </a:p>
        </p:txBody>
      </p:sp>
      <p:sp>
        <p:nvSpPr>
          <p:cNvPr id="28" name="Rectangle 15"/>
          <p:cNvSpPr>
            <a:spLocks noChangeArrowheads="1"/>
          </p:cNvSpPr>
          <p:nvPr/>
        </p:nvSpPr>
        <p:spPr bwMode="auto">
          <a:xfrm>
            <a:off x="8390890" y="1199515"/>
            <a:ext cx="3698875" cy="252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pPr>
            <a:r>
              <a:rPr lang="zh-CN" altLang="en-US" sz="1325" b="1" spc="300" dirty="0">
                <a:solidFill>
                  <a:schemeClr val="tx1">
                    <a:lumMod val="85000"/>
                    <a:lumOff val="15000"/>
                  </a:schemeClr>
                </a:solidFill>
                <a:cs typeface="+mn-ea"/>
                <a:sym typeface="+mn-lt"/>
              </a:rPr>
              <a:t>布鲁纳发现法教学理论</a:t>
            </a:r>
            <a:endParaRPr lang="zh-CN" altLang="en-US" sz="1325" b="1" spc="300" dirty="0">
              <a:solidFill>
                <a:schemeClr val="tx1">
                  <a:lumMod val="85000"/>
                  <a:lumOff val="15000"/>
                </a:schemeClr>
              </a:solidFill>
              <a:cs typeface="+mn-ea"/>
              <a:sym typeface="+mn-lt"/>
            </a:endParaRPr>
          </a:p>
          <a:p>
            <a:pPr>
              <a:lnSpc>
                <a:spcPct val="150000"/>
              </a:lnSpc>
            </a:pPr>
            <a:r>
              <a:rPr lang="zh-CN" altLang="en-US" sz="1200">
                <a:sym typeface="+mn-lt"/>
              </a:rPr>
              <a:t>"发现教学”是指在教师的启发诱导下，学生通过对一些事实和问题的独立探究，积极思考，自行发现并掌握相应的原理和结论的一种教学方法。教学中发现法的步骤是：（1）提出和明确使学生感兴趣的问题；（2）使学生对问题体验到某种程度的不确定性；（3）提供解决问题的各种假设；（4）帮助学生搜集和组织可用于下断语的资料；（5）组织学生审查有关资料，得出应有结论；（6）引导学生寻找新问题与已知事物的联系。</a:t>
            </a:r>
            <a:endParaRPr lang="zh-CN" altLang="en-US" sz="1200">
              <a:sym typeface="+mn-lt"/>
            </a:endParaRPr>
          </a:p>
        </p:txBody>
      </p:sp>
      <p:sp>
        <p:nvSpPr>
          <p:cNvPr id="29" name="Rectangle 16"/>
          <p:cNvSpPr>
            <a:spLocks noChangeArrowheads="1"/>
          </p:cNvSpPr>
          <p:nvPr/>
        </p:nvSpPr>
        <p:spPr bwMode="auto">
          <a:xfrm>
            <a:off x="8314690" y="3967480"/>
            <a:ext cx="3698240" cy="252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pPr>
            <a:r>
              <a:rPr lang="zh-CN" altLang="en-US" sz="1325" b="1" spc="300" dirty="0">
                <a:solidFill>
                  <a:schemeClr val="tx1">
                    <a:lumMod val="85000"/>
                    <a:lumOff val="15000"/>
                  </a:schemeClr>
                </a:solidFill>
                <a:cs typeface="+mn-ea"/>
                <a:sym typeface="+mn-lt"/>
              </a:rPr>
              <a:t>巴班斯基最优化教学理论</a:t>
            </a:r>
            <a:endParaRPr lang="zh-CN" altLang="en-US" sz="1325" b="1" spc="300" dirty="0">
              <a:solidFill>
                <a:schemeClr val="tx1">
                  <a:lumMod val="85000"/>
                  <a:lumOff val="15000"/>
                </a:schemeClr>
              </a:solidFill>
              <a:cs typeface="+mn-ea"/>
              <a:sym typeface="+mn-lt"/>
            </a:endParaRPr>
          </a:p>
          <a:p>
            <a:pPr>
              <a:lnSpc>
                <a:spcPct val="150000"/>
              </a:lnSpc>
            </a:pPr>
            <a:r>
              <a:rPr lang="zh-CN" altLang="en-US" sz="1200">
                <a:sym typeface="+mn-lt"/>
              </a:rPr>
              <a:t>在教学任务上，最优化要做到明确教学和发展的目标，了解学生的准备状态，把教学任务具体化。在教学内容上，最优化要做到分析教材中主要的和本质的东西，确保学生能掌握这些教学内容。在教学方法上，最优化要选择能有效地掌握所学的内容，完成教学任务的模式，针对不同的学习者，进行有区别的教学。在教学进度上， 最优化要做到确定适当的教学步调、速度，既完成教学任务又节省时间。 </a:t>
            </a:r>
            <a:endParaRPr lang="zh-CN" altLang="en-US" sz="1200">
              <a:sym typeface="+mn-lt"/>
            </a:endParaRPr>
          </a:p>
        </p:txBody>
      </p:sp>
      <p:sp>
        <p:nvSpPr>
          <p:cNvPr id="30" name="Rectangle 17"/>
          <p:cNvSpPr>
            <a:spLocks noChangeArrowheads="1"/>
          </p:cNvSpPr>
          <p:nvPr/>
        </p:nvSpPr>
        <p:spPr bwMode="auto">
          <a:xfrm>
            <a:off x="252730" y="4589780"/>
            <a:ext cx="3420745" cy="1691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pPr>
            <a:r>
              <a:rPr lang="zh-CN" altLang="en-US" sz="1325" b="1" spc="300" dirty="0">
                <a:solidFill>
                  <a:schemeClr val="tx1">
                    <a:lumMod val="85000"/>
                    <a:lumOff val="15000"/>
                  </a:schemeClr>
                </a:solidFill>
                <a:cs typeface="+mn-ea"/>
                <a:sym typeface="+mn-lt"/>
              </a:rPr>
              <a:t>布鲁姆目标教学理论</a:t>
            </a:r>
            <a:endParaRPr lang="zh-CN" altLang="en-US" sz="1325" b="1" spc="300" dirty="0">
              <a:solidFill>
                <a:schemeClr val="tx1">
                  <a:lumMod val="85000"/>
                  <a:lumOff val="15000"/>
                </a:schemeClr>
              </a:solidFill>
              <a:cs typeface="+mn-ea"/>
              <a:sym typeface="+mn-lt"/>
            </a:endParaRPr>
          </a:p>
          <a:p>
            <a:pPr>
              <a:lnSpc>
                <a:spcPct val="150000"/>
              </a:lnSpc>
            </a:pPr>
            <a:r>
              <a:rPr lang="zh-CN" altLang="en-US" sz="1200">
                <a:sym typeface="+mn-lt"/>
              </a:rPr>
              <a:t>布卢姆在其教育目标分类系统中将教学目标分为认知、情感和动作技能三大领域。其中，他的认知目标分类影响深远。认知领域目标是指认知的结果，包括知识、领会、应用、分析、综合和评价等六级水平。</a:t>
            </a:r>
            <a:endParaRPr lang="zh-CN" altLang="en-US" sz="1200">
              <a:sym typeface="+mn-lt"/>
            </a:endParaRPr>
          </a:p>
        </p:txBody>
      </p:sp>
      <p:sp>
        <p:nvSpPr>
          <p:cNvPr id="31" name="Rectangle 18"/>
          <p:cNvSpPr>
            <a:spLocks noChangeArrowheads="1"/>
          </p:cNvSpPr>
          <p:nvPr/>
        </p:nvSpPr>
        <p:spPr bwMode="auto">
          <a:xfrm>
            <a:off x="252730" y="767715"/>
            <a:ext cx="3420110" cy="3353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pPr>
            <a:r>
              <a:rPr lang="zh-CN" altLang="en-US" sz="1325" b="1" spc="300" dirty="0">
                <a:solidFill>
                  <a:schemeClr val="tx1">
                    <a:lumMod val="85000"/>
                    <a:lumOff val="15000"/>
                  </a:schemeClr>
                </a:solidFill>
                <a:cs typeface="+mn-ea"/>
                <a:sym typeface="+mn-lt"/>
              </a:rPr>
              <a:t>斯金纳程序教学理论</a:t>
            </a:r>
            <a:endParaRPr lang="zh-CN" altLang="en-US" sz="760" b="1" spc="300" dirty="0">
              <a:solidFill>
                <a:schemeClr val="bg1">
                  <a:lumMod val="65000"/>
                </a:schemeClr>
              </a:solidFill>
              <a:cs typeface="+mn-ea"/>
              <a:sym typeface="+mn-lt"/>
            </a:endParaRPr>
          </a:p>
          <a:p>
            <a:pPr>
              <a:lnSpc>
                <a:spcPct val="150000"/>
              </a:lnSpc>
            </a:pPr>
            <a:r>
              <a:rPr lang="zh-CN" altLang="en-US" sz="1200"/>
              <a:t>斯金纳认为，要达到一个难度较大的行为目的，需要连续接近法，分很小的步子强化，每次强化的难度加大，这样可以由易到难逐步达到目的。所谓程序教学，是指将各门学科的知识按其中的内在逻辑联系分解为一系列的知识项目，这些知识项目之间前后衔接，逐渐加深，然后让学生按照由知识面项目的顺序逐个学习每一项知识，伴随每个知识项目的学习，及时给予反馈和强化，使学生最终能够掌握所学的知识，达到预定的教学目的。可见，精心设置知识项目序列和强化程序是程序教学能否成功的关键所在。</a:t>
            </a:r>
            <a:endParaRPr lang="zh-CN" altLang="en-US" sz="1200" dirty="0"/>
          </a:p>
        </p:txBody>
      </p:sp>
      <p:sp>
        <p:nvSpPr>
          <p:cNvPr id="32" name="Freeform 19"/>
          <p:cNvSpPr>
            <a:spLocks noEditPoints="1"/>
          </p:cNvSpPr>
          <p:nvPr/>
        </p:nvSpPr>
        <p:spPr bwMode="auto">
          <a:xfrm>
            <a:off x="5916084" y="2320925"/>
            <a:ext cx="372533" cy="381000"/>
          </a:xfrm>
          <a:custGeom>
            <a:avLst/>
            <a:gdLst>
              <a:gd name="T0" fmla="*/ 130 w 136"/>
              <a:gd name="T1" fmla="*/ 33 h 140"/>
              <a:gd name="T2" fmla="*/ 100 w 136"/>
              <a:gd name="T3" fmla="*/ 33 h 140"/>
              <a:gd name="T4" fmla="*/ 100 w 136"/>
              <a:gd name="T5" fmla="*/ 6 h 140"/>
              <a:gd name="T6" fmla="*/ 94 w 136"/>
              <a:gd name="T7" fmla="*/ 0 h 140"/>
              <a:gd name="T8" fmla="*/ 6 w 136"/>
              <a:gd name="T9" fmla="*/ 0 h 140"/>
              <a:gd name="T10" fmla="*/ 0 w 136"/>
              <a:gd name="T11" fmla="*/ 6 h 140"/>
              <a:gd name="T12" fmla="*/ 0 w 136"/>
              <a:gd name="T13" fmla="*/ 35 h 140"/>
              <a:gd name="T14" fmla="*/ 0 w 136"/>
              <a:gd name="T15" fmla="*/ 104 h 140"/>
              <a:gd name="T16" fmla="*/ 0 w 136"/>
              <a:gd name="T17" fmla="*/ 134 h 140"/>
              <a:gd name="T18" fmla="*/ 6 w 136"/>
              <a:gd name="T19" fmla="*/ 140 h 140"/>
              <a:gd name="T20" fmla="*/ 94 w 136"/>
              <a:gd name="T21" fmla="*/ 140 h 140"/>
              <a:gd name="T22" fmla="*/ 130 w 136"/>
              <a:gd name="T23" fmla="*/ 140 h 140"/>
              <a:gd name="T24" fmla="*/ 136 w 136"/>
              <a:gd name="T25" fmla="*/ 134 h 140"/>
              <a:gd name="T26" fmla="*/ 136 w 136"/>
              <a:gd name="T27" fmla="*/ 39 h 140"/>
              <a:gd name="T28" fmla="*/ 130 w 136"/>
              <a:gd name="T29" fmla="*/ 33 h 140"/>
              <a:gd name="T30" fmla="*/ 88 w 136"/>
              <a:gd name="T31" fmla="*/ 128 h 140"/>
              <a:gd name="T32" fmla="*/ 72 w 136"/>
              <a:gd name="T33" fmla="*/ 128 h 140"/>
              <a:gd name="T34" fmla="*/ 72 w 136"/>
              <a:gd name="T35" fmla="*/ 110 h 140"/>
              <a:gd name="T36" fmla="*/ 88 w 136"/>
              <a:gd name="T37" fmla="*/ 110 h 140"/>
              <a:gd name="T38" fmla="*/ 88 w 136"/>
              <a:gd name="T39" fmla="*/ 128 h 140"/>
              <a:gd name="T40" fmla="*/ 60 w 136"/>
              <a:gd name="T41" fmla="*/ 110 h 140"/>
              <a:gd name="T42" fmla="*/ 60 w 136"/>
              <a:gd name="T43" fmla="*/ 128 h 140"/>
              <a:gd name="T44" fmla="*/ 39 w 136"/>
              <a:gd name="T45" fmla="*/ 128 h 140"/>
              <a:gd name="T46" fmla="*/ 39 w 136"/>
              <a:gd name="T47" fmla="*/ 110 h 140"/>
              <a:gd name="T48" fmla="*/ 60 w 136"/>
              <a:gd name="T49" fmla="*/ 110 h 140"/>
              <a:gd name="T50" fmla="*/ 12 w 136"/>
              <a:gd name="T51" fmla="*/ 98 h 140"/>
              <a:gd name="T52" fmla="*/ 12 w 136"/>
              <a:gd name="T53" fmla="*/ 41 h 140"/>
              <a:gd name="T54" fmla="*/ 88 w 136"/>
              <a:gd name="T55" fmla="*/ 41 h 140"/>
              <a:gd name="T56" fmla="*/ 88 w 136"/>
              <a:gd name="T57" fmla="*/ 98 h 140"/>
              <a:gd name="T58" fmla="*/ 12 w 136"/>
              <a:gd name="T59" fmla="*/ 98 h 140"/>
              <a:gd name="T60" fmla="*/ 39 w 136"/>
              <a:gd name="T61" fmla="*/ 29 h 140"/>
              <a:gd name="T62" fmla="*/ 39 w 136"/>
              <a:gd name="T63" fmla="*/ 12 h 140"/>
              <a:gd name="T64" fmla="*/ 60 w 136"/>
              <a:gd name="T65" fmla="*/ 12 h 140"/>
              <a:gd name="T66" fmla="*/ 60 w 136"/>
              <a:gd name="T67" fmla="*/ 29 h 140"/>
              <a:gd name="T68" fmla="*/ 39 w 136"/>
              <a:gd name="T69" fmla="*/ 29 h 140"/>
              <a:gd name="T70" fmla="*/ 88 w 136"/>
              <a:gd name="T71" fmla="*/ 29 h 140"/>
              <a:gd name="T72" fmla="*/ 72 w 136"/>
              <a:gd name="T73" fmla="*/ 29 h 140"/>
              <a:gd name="T74" fmla="*/ 72 w 136"/>
              <a:gd name="T75" fmla="*/ 12 h 140"/>
              <a:gd name="T76" fmla="*/ 88 w 136"/>
              <a:gd name="T77" fmla="*/ 12 h 140"/>
              <a:gd name="T78" fmla="*/ 88 w 136"/>
              <a:gd name="T79" fmla="*/ 29 h 140"/>
              <a:gd name="T80" fmla="*/ 12 w 136"/>
              <a:gd name="T81" fmla="*/ 12 h 140"/>
              <a:gd name="T82" fmla="*/ 27 w 136"/>
              <a:gd name="T83" fmla="*/ 12 h 140"/>
              <a:gd name="T84" fmla="*/ 27 w 136"/>
              <a:gd name="T85" fmla="*/ 29 h 140"/>
              <a:gd name="T86" fmla="*/ 12 w 136"/>
              <a:gd name="T87" fmla="*/ 29 h 140"/>
              <a:gd name="T88" fmla="*/ 12 w 136"/>
              <a:gd name="T89" fmla="*/ 12 h 140"/>
              <a:gd name="T90" fmla="*/ 12 w 136"/>
              <a:gd name="T91" fmla="*/ 110 h 140"/>
              <a:gd name="T92" fmla="*/ 27 w 136"/>
              <a:gd name="T93" fmla="*/ 110 h 140"/>
              <a:gd name="T94" fmla="*/ 27 w 136"/>
              <a:gd name="T95" fmla="*/ 128 h 140"/>
              <a:gd name="T96" fmla="*/ 12 w 136"/>
              <a:gd name="T97" fmla="*/ 128 h 140"/>
              <a:gd name="T98" fmla="*/ 12 w 136"/>
              <a:gd name="T99" fmla="*/ 110 h 140"/>
              <a:gd name="T100" fmla="*/ 124 w 136"/>
              <a:gd name="T101" fmla="*/ 128 h 140"/>
              <a:gd name="T102" fmla="*/ 100 w 136"/>
              <a:gd name="T103" fmla="*/ 128 h 140"/>
              <a:gd name="T104" fmla="*/ 100 w 136"/>
              <a:gd name="T105" fmla="*/ 104 h 140"/>
              <a:gd name="T106" fmla="*/ 100 w 136"/>
              <a:gd name="T107" fmla="*/ 45 h 140"/>
              <a:gd name="T108" fmla="*/ 124 w 136"/>
              <a:gd name="T109" fmla="*/ 45 h 140"/>
              <a:gd name="T110" fmla="*/ 124 w 136"/>
              <a:gd name="T111" fmla="*/ 12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6" h="140">
                <a:moveTo>
                  <a:pt x="130" y="33"/>
                </a:moveTo>
                <a:cubicBezTo>
                  <a:pt x="100" y="33"/>
                  <a:pt x="100" y="33"/>
                  <a:pt x="100" y="33"/>
                </a:cubicBezTo>
                <a:cubicBezTo>
                  <a:pt x="100" y="6"/>
                  <a:pt x="100" y="6"/>
                  <a:pt x="100" y="6"/>
                </a:cubicBezTo>
                <a:cubicBezTo>
                  <a:pt x="100" y="2"/>
                  <a:pt x="97" y="0"/>
                  <a:pt x="94" y="0"/>
                </a:cubicBezTo>
                <a:cubicBezTo>
                  <a:pt x="6" y="0"/>
                  <a:pt x="6" y="0"/>
                  <a:pt x="6" y="0"/>
                </a:cubicBezTo>
                <a:cubicBezTo>
                  <a:pt x="2" y="0"/>
                  <a:pt x="0" y="2"/>
                  <a:pt x="0" y="6"/>
                </a:cubicBezTo>
                <a:cubicBezTo>
                  <a:pt x="0" y="35"/>
                  <a:pt x="0" y="35"/>
                  <a:pt x="0" y="35"/>
                </a:cubicBezTo>
                <a:cubicBezTo>
                  <a:pt x="0" y="104"/>
                  <a:pt x="0" y="104"/>
                  <a:pt x="0" y="104"/>
                </a:cubicBezTo>
                <a:cubicBezTo>
                  <a:pt x="0" y="134"/>
                  <a:pt x="0" y="134"/>
                  <a:pt x="0" y="134"/>
                </a:cubicBezTo>
                <a:cubicBezTo>
                  <a:pt x="0" y="137"/>
                  <a:pt x="2" y="140"/>
                  <a:pt x="6" y="140"/>
                </a:cubicBezTo>
                <a:cubicBezTo>
                  <a:pt x="94" y="140"/>
                  <a:pt x="94" y="140"/>
                  <a:pt x="94" y="140"/>
                </a:cubicBezTo>
                <a:cubicBezTo>
                  <a:pt x="130" y="140"/>
                  <a:pt x="130" y="140"/>
                  <a:pt x="130" y="140"/>
                </a:cubicBezTo>
                <a:cubicBezTo>
                  <a:pt x="134" y="140"/>
                  <a:pt x="136" y="137"/>
                  <a:pt x="136" y="134"/>
                </a:cubicBezTo>
                <a:cubicBezTo>
                  <a:pt x="136" y="39"/>
                  <a:pt x="136" y="39"/>
                  <a:pt x="136" y="39"/>
                </a:cubicBezTo>
                <a:cubicBezTo>
                  <a:pt x="136" y="36"/>
                  <a:pt x="134" y="33"/>
                  <a:pt x="130" y="33"/>
                </a:cubicBezTo>
                <a:close/>
                <a:moveTo>
                  <a:pt x="88" y="128"/>
                </a:moveTo>
                <a:cubicBezTo>
                  <a:pt x="72" y="128"/>
                  <a:pt x="72" y="128"/>
                  <a:pt x="72" y="128"/>
                </a:cubicBezTo>
                <a:cubicBezTo>
                  <a:pt x="72" y="110"/>
                  <a:pt x="72" y="110"/>
                  <a:pt x="72" y="110"/>
                </a:cubicBezTo>
                <a:cubicBezTo>
                  <a:pt x="88" y="110"/>
                  <a:pt x="88" y="110"/>
                  <a:pt x="88" y="110"/>
                </a:cubicBezTo>
                <a:lnTo>
                  <a:pt x="88" y="128"/>
                </a:lnTo>
                <a:close/>
                <a:moveTo>
                  <a:pt x="60" y="110"/>
                </a:moveTo>
                <a:cubicBezTo>
                  <a:pt x="60" y="128"/>
                  <a:pt x="60" y="128"/>
                  <a:pt x="60" y="128"/>
                </a:cubicBezTo>
                <a:cubicBezTo>
                  <a:pt x="39" y="128"/>
                  <a:pt x="39" y="128"/>
                  <a:pt x="39" y="128"/>
                </a:cubicBezTo>
                <a:cubicBezTo>
                  <a:pt x="39" y="110"/>
                  <a:pt x="39" y="110"/>
                  <a:pt x="39" y="110"/>
                </a:cubicBezTo>
                <a:lnTo>
                  <a:pt x="60" y="110"/>
                </a:lnTo>
                <a:close/>
                <a:moveTo>
                  <a:pt x="12" y="98"/>
                </a:moveTo>
                <a:cubicBezTo>
                  <a:pt x="12" y="41"/>
                  <a:pt x="12" y="41"/>
                  <a:pt x="12" y="41"/>
                </a:cubicBezTo>
                <a:cubicBezTo>
                  <a:pt x="88" y="41"/>
                  <a:pt x="88" y="41"/>
                  <a:pt x="88" y="41"/>
                </a:cubicBezTo>
                <a:cubicBezTo>
                  <a:pt x="88" y="98"/>
                  <a:pt x="88" y="98"/>
                  <a:pt x="88" y="98"/>
                </a:cubicBezTo>
                <a:lnTo>
                  <a:pt x="12" y="98"/>
                </a:lnTo>
                <a:close/>
                <a:moveTo>
                  <a:pt x="39" y="29"/>
                </a:moveTo>
                <a:cubicBezTo>
                  <a:pt x="39" y="12"/>
                  <a:pt x="39" y="12"/>
                  <a:pt x="39" y="12"/>
                </a:cubicBezTo>
                <a:cubicBezTo>
                  <a:pt x="60" y="12"/>
                  <a:pt x="60" y="12"/>
                  <a:pt x="60" y="12"/>
                </a:cubicBezTo>
                <a:cubicBezTo>
                  <a:pt x="60" y="29"/>
                  <a:pt x="60" y="29"/>
                  <a:pt x="60" y="29"/>
                </a:cubicBezTo>
                <a:lnTo>
                  <a:pt x="39" y="29"/>
                </a:lnTo>
                <a:close/>
                <a:moveTo>
                  <a:pt x="88" y="29"/>
                </a:moveTo>
                <a:cubicBezTo>
                  <a:pt x="72" y="29"/>
                  <a:pt x="72" y="29"/>
                  <a:pt x="72" y="29"/>
                </a:cubicBezTo>
                <a:cubicBezTo>
                  <a:pt x="72" y="12"/>
                  <a:pt x="72" y="12"/>
                  <a:pt x="72" y="12"/>
                </a:cubicBezTo>
                <a:cubicBezTo>
                  <a:pt x="88" y="12"/>
                  <a:pt x="88" y="12"/>
                  <a:pt x="88" y="12"/>
                </a:cubicBezTo>
                <a:lnTo>
                  <a:pt x="88" y="29"/>
                </a:lnTo>
                <a:close/>
                <a:moveTo>
                  <a:pt x="12" y="12"/>
                </a:moveTo>
                <a:cubicBezTo>
                  <a:pt x="27" y="12"/>
                  <a:pt x="27" y="12"/>
                  <a:pt x="27" y="12"/>
                </a:cubicBezTo>
                <a:cubicBezTo>
                  <a:pt x="27" y="29"/>
                  <a:pt x="27" y="29"/>
                  <a:pt x="27" y="29"/>
                </a:cubicBezTo>
                <a:cubicBezTo>
                  <a:pt x="12" y="29"/>
                  <a:pt x="12" y="29"/>
                  <a:pt x="12" y="29"/>
                </a:cubicBezTo>
                <a:lnTo>
                  <a:pt x="12" y="12"/>
                </a:lnTo>
                <a:close/>
                <a:moveTo>
                  <a:pt x="12" y="110"/>
                </a:moveTo>
                <a:cubicBezTo>
                  <a:pt x="27" y="110"/>
                  <a:pt x="27" y="110"/>
                  <a:pt x="27" y="110"/>
                </a:cubicBezTo>
                <a:cubicBezTo>
                  <a:pt x="27" y="128"/>
                  <a:pt x="27" y="128"/>
                  <a:pt x="27" y="128"/>
                </a:cubicBezTo>
                <a:cubicBezTo>
                  <a:pt x="12" y="128"/>
                  <a:pt x="12" y="128"/>
                  <a:pt x="12" y="128"/>
                </a:cubicBezTo>
                <a:lnTo>
                  <a:pt x="12" y="110"/>
                </a:lnTo>
                <a:close/>
                <a:moveTo>
                  <a:pt x="124" y="128"/>
                </a:moveTo>
                <a:cubicBezTo>
                  <a:pt x="100" y="128"/>
                  <a:pt x="100" y="128"/>
                  <a:pt x="100" y="128"/>
                </a:cubicBezTo>
                <a:cubicBezTo>
                  <a:pt x="100" y="104"/>
                  <a:pt x="100" y="104"/>
                  <a:pt x="100" y="104"/>
                </a:cubicBezTo>
                <a:cubicBezTo>
                  <a:pt x="100" y="45"/>
                  <a:pt x="100" y="45"/>
                  <a:pt x="100" y="45"/>
                </a:cubicBezTo>
                <a:cubicBezTo>
                  <a:pt x="124" y="45"/>
                  <a:pt x="124" y="45"/>
                  <a:pt x="124" y="45"/>
                </a:cubicBezTo>
                <a:lnTo>
                  <a:pt x="124" y="1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sz="1705">
              <a:solidFill>
                <a:schemeClr val="bg1">
                  <a:lumMod val="50000"/>
                </a:schemeClr>
              </a:solidFill>
              <a:cs typeface="+mn-ea"/>
              <a:sym typeface="+mn-lt"/>
            </a:endParaRPr>
          </a:p>
        </p:txBody>
      </p:sp>
      <p:grpSp>
        <p:nvGrpSpPr>
          <p:cNvPr id="33" name="Group 20"/>
          <p:cNvGrpSpPr/>
          <p:nvPr/>
        </p:nvGrpSpPr>
        <p:grpSpPr bwMode="auto">
          <a:xfrm>
            <a:off x="4565651" y="3582460"/>
            <a:ext cx="469900" cy="478366"/>
            <a:chOff x="0" y="0"/>
            <a:chExt cx="276" cy="281"/>
          </a:xfrm>
        </p:grpSpPr>
        <p:sp>
          <p:nvSpPr>
            <p:cNvPr id="34" name="Freeform 21"/>
            <p:cNvSpPr/>
            <p:nvPr/>
          </p:nvSpPr>
          <p:spPr bwMode="auto">
            <a:xfrm>
              <a:off x="0" y="0"/>
              <a:ext cx="276" cy="203"/>
            </a:xfrm>
            <a:custGeom>
              <a:avLst/>
              <a:gdLst>
                <a:gd name="T0" fmla="*/ 106 w 138"/>
                <a:gd name="T1" fmla="*/ 37 h 101"/>
                <a:gd name="T2" fmla="*/ 100 w 138"/>
                <a:gd name="T3" fmla="*/ 38 h 101"/>
                <a:gd name="T4" fmla="*/ 100 w 138"/>
                <a:gd name="T5" fmla="*/ 35 h 101"/>
                <a:gd name="T6" fmla="*/ 66 w 138"/>
                <a:gd name="T7" fmla="*/ 0 h 101"/>
                <a:gd name="T8" fmla="*/ 32 w 138"/>
                <a:gd name="T9" fmla="*/ 29 h 101"/>
                <a:gd name="T10" fmla="*/ 22 w 138"/>
                <a:gd name="T11" fmla="*/ 30 h 101"/>
                <a:gd name="T12" fmla="*/ 22 w 138"/>
                <a:gd name="T13" fmla="*/ 30 h 101"/>
                <a:gd name="T14" fmla="*/ 8 w 138"/>
                <a:gd name="T15" fmla="*/ 51 h 101"/>
                <a:gd name="T16" fmla="*/ 10 w 138"/>
                <a:gd name="T17" fmla="*/ 60 h 101"/>
                <a:gd name="T18" fmla="*/ 0 w 138"/>
                <a:gd name="T19" fmla="*/ 79 h 101"/>
                <a:gd name="T20" fmla="*/ 22 w 138"/>
                <a:gd name="T21" fmla="*/ 101 h 101"/>
                <a:gd name="T22" fmla="*/ 45 w 138"/>
                <a:gd name="T23" fmla="*/ 101 h 101"/>
                <a:gd name="T24" fmla="*/ 51 w 138"/>
                <a:gd name="T25" fmla="*/ 95 h 101"/>
                <a:gd name="T26" fmla="*/ 45 w 138"/>
                <a:gd name="T27" fmla="*/ 89 h 101"/>
                <a:gd name="T28" fmla="*/ 22 w 138"/>
                <a:gd name="T29" fmla="*/ 89 h 101"/>
                <a:gd name="T30" fmla="*/ 12 w 138"/>
                <a:gd name="T31" fmla="*/ 79 h 101"/>
                <a:gd name="T32" fmla="*/ 20 w 138"/>
                <a:gd name="T33" fmla="*/ 69 h 101"/>
                <a:gd name="T34" fmla="*/ 25 w 138"/>
                <a:gd name="T35" fmla="*/ 65 h 101"/>
                <a:gd name="T36" fmla="*/ 23 w 138"/>
                <a:gd name="T37" fmla="*/ 58 h 101"/>
                <a:gd name="T38" fmla="*/ 20 w 138"/>
                <a:gd name="T39" fmla="*/ 51 h 101"/>
                <a:gd name="T40" fmla="*/ 26 w 138"/>
                <a:gd name="T41" fmla="*/ 41 h 101"/>
                <a:gd name="T42" fmla="*/ 26 w 138"/>
                <a:gd name="T43" fmla="*/ 41 h 101"/>
                <a:gd name="T44" fmla="*/ 35 w 138"/>
                <a:gd name="T45" fmla="*/ 42 h 101"/>
                <a:gd name="T46" fmla="*/ 41 w 138"/>
                <a:gd name="T47" fmla="*/ 42 h 101"/>
                <a:gd name="T48" fmla="*/ 43 w 138"/>
                <a:gd name="T49" fmla="*/ 36 h 101"/>
                <a:gd name="T50" fmla="*/ 43 w 138"/>
                <a:gd name="T51" fmla="*/ 35 h 101"/>
                <a:gd name="T52" fmla="*/ 43 w 138"/>
                <a:gd name="T53" fmla="*/ 35 h 101"/>
                <a:gd name="T54" fmla="*/ 66 w 138"/>
                <a:gd name="T55" fmla="*/ 12 h 101"/>
                <a:gd name="T56" fmla="*/ 88 w 138"/>
                <a:gd name="T57" fmla="*/ 35 h 101"/>
                <a:gd name="T58" fmla="*/ 84 w 138"/>
                <a:gd name="T59" fmla="*/ 46 h 101"/>
                <a:gd name="T60" fmla="*/ 86 w 138"/>
                <a:gd name="T61" fmla="*/ 54 h 101"/>
                <a:gd name="T62" fmla="*/ 93 w 138"/>
                <a:gd name="T63" fmla="*/ 54 h 101"/>
                <a:gd name="T64" fmla="*/ 106 w 138"/>
                <a:gd name="T65" fmla="*/ 49 h 101"/>
                <a:gd name="T66" fmla="*/ 126 w 138"/>
                <a:gd name="T67" fmla="*/ 69 h 101"/>
                <a:gd name="T68" fmla="*/ 106 w 138"/>
                <a:gd name="T69" fmla="*/ 89 h 101"/>
                <a:gd name="T70" fmla="*/ 93 w 138"/>
                <a:gd name="T71" fmla="*/ 89 h 101"/>
                <a:gd name="T72" fmla="*/ 87 w 138"/>
                <a:gd name="T73" fmla="*/ 95 h 101"/>
                <a:gd name="T74" fmla="*/ 93 w 138"/>
                <a:gd name="T75" fmla="*/ 101 h 101"/>
                <a:gd name="T76" fmla="*/ 106 w 138"/>
                <a:gd name="T77" fmla="*/ 101 h 101"/>
                <a:gd name="T78" fmla="*/ 138 w 138"/>
                <a:gd name="T79" fmla="*/ 69 h 101"/>
                <a:gd name="T80" fmla="*/ 106 w 138"/>
                <a:gd name="T81" fmla="*/ 3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8" h="101">
                  <a:moveTo>
                    <a:pt x="106" y="37"/>
                  </a:moveTo>
                  <a:cubicBezTo>
                    <a:pt x="104" y="37"/>
                    <a:pt x="102" y="37"/>
                    <a:pt x="100" y="38"/>
                  </a:cubicBezTo>
                  <a:cubicBezTo>
                    <a:pt x="100" y="37"/>
                    <a:pt x="100" y="36"/>
                    <a:pt x="100" y="35"/>
                  </a:cubicBezTo>
                  <a:cubicBezTo>
                    <a:pt x="100" y="16"/>
                    <a:pt x="84" y="0"/>
                    <a:pt x="66" y="0"/>
                  </a:cubicBezTo>
                  <a:cubicBezTo>
                    <a:pt x="49" y="0"/>
                    <a:pt x="35" y="13"/>
                    <a:pt x="32" y="29"/>
                  </a:cubicBezTo>
                  <a:cubicBezTo>
                    <a:pt x="28" y="28"/>
                    <a:pt x="25" y="29"/>
                    <a:pt x="22" y="30"/>
                  </a:cubicBezTo>
                  <a:cubicBezTo>
                    <a:pt x="22" y="30"/>
                    <a:pt x="22" y="30"/>
                    <a:pt x="22" y="30"/>
                  </a:cubicBezTo>
                  <a:cubicBezTo>
                    <a:pt x="13" y="33"/>
                    <a:pt x="8" y="42"/>
                    <a:pt x="8" y="51"/>
                  </a:cubicBezTo>
                  <a:cubicBezTo>
                    <a:pt x="8" y="54"/>
                    <a:pt x="8" y="57"/>
                    <a:pt x="10" y="60"/>
                  </a:cubicBezTo>
                  <a:cubicBezTo>
                    <a:pt x="4" y="64"/>
                    <a:pt x="0" y="71"/>
                    <a:pt x="0" y="79"/>
                  </a:cubicBezTo>
                  <a:cubicBezTo>
                    <a:pt x="0" y="91"/>
                    <a:pt x="10" y="101"/>
                    <a:pt x="22" y="101"/>
                  </a:cubicBezTo>
                  <a:cubicBezTo>
                    <a:pt x="45" y="101"/>
                    <a:pt x="45" y="101"/>
                    <a:pt x="45" y="101"/>
                  </a:cubicBezTo>
                  <a:cubicBezTo>
                    <a:pt x="48" y="101"/>
                    <a:pt x="51" y="98"/>
                    <a:pt x="51" y="95"/>
                  </a:cubicBezTo>
                  <a:cubicBezTo>
                    <a:pt x="51" y="92"/>
                    <a:pt x="48" y="89"/>
                    <a:pt x="45" y="89"/>
                  </a:cubicBezTo>
                  <a:cubicBezTo>
                    <a:pt x="22" y="89"/>
                    <a:pt x="22" y="89"/>
                    <a:pt x="22" y="89"/>
                  </a:cubicBezTo>
                  <a:cubicBezTo>
                    <a:pt x="16" y="89"/>
                    <a:pt x="12" y="84"/>
                    <a:pt x="12" y="79"/>
                  </a:cubicBezTo>
                  <a:cubicBezTo>
                    <a:pt x="12" y="74"/>
                    <a:pt x="16" y="70"/>
                    <a:pt x="20" y="69"/>
                  </a:cubicBezTo>
                  <a:cubicBezTo>
                    <a:pt x="23" y="69"/>
                    <a:pt x="25" y="67"/>
                    <a:pt x="25" y="65"/>
                  </a:cubicBezTo>
                  <a:cubicBezTo>
                    <a:pt x="26" y="62"/>
                    <a:pt x="25" y="60"/>
                    <a:pt x="23" y="58"/>
                  </a:cubicBezTo>
                  <a:cubicBezTo>
                    <a:pt x="21" y="57"/>
                    <a:pt x="20" y="54"/>
                    <a:pt x="20" y="51"/>
                  </a:cubicBezTo>
                  <a:cubicBezTo>
                    <a:pt x="20" y="47"/>
                    <a:pt x="22" y="43"/>
                    <a:pt x="26" y="41"/>
                  </a:cubicBezTo>
                  <a:cubicBezTo>
                    <a:pt x="26" y="41"/>
                    <a:pt x="26" y="41"/>
                    <a:pt x="26" y="41"/>
                  </a:cubicBezTo>
                  <a:cubicBezTo>
                    <a:pt x="29" y="40"/>
                    <a:pt x="32" y="40"/>
                    <a:pt x="35" y="42"/>
                  </a:cubicBezTo>
                  <a:cubicBezTo>
                    <a:pt x="36" y="43"/>
                    <a:pt x="39" y="43"/>
                    <a:pt x="41" y="42"/>
                  </a:cubicBezTo>
                  <a:cubicBezTo>
                    <a:pt x="43" y="41"/>
                    <a:pt x="44" y="39"/>
                    <a:pt x="43" y="36"/>
                  </a:cubicBezTo>
                  <a:cubicBezTo>
                    <a:pt x="43" y="36"/>
                    <a:pt x="43" y="36"/>
                    <a:pt x="43" y="35"/>
                  </a:cubicBezTo>
                  <a:cubicBezTo>
                    <a:pt x="43" y="35"/>
                    <a:pt x="43" y="35"/>
                    <a:pt x="43" y="35"/>
                  </a:cubicBezTo>
                  <a:cubicBezTo>
                    <a:pt x="43" y="22"/>
                    <a:pt x="53" y="12"/>
                    <a:pt x="66" y="12"/>
                  </a:cubicBezTo>
                  <a:cubicBezTo>
                    <a:pt x="78" y="12"/>
                    <a:pt x="88" y="22"/>
                    <a:pt x="88" y="35"/>
                  </a:cubicBezTo>
                  <a:cubicBezTo>
                    <a:pt x="88" y="39"/>
                    <a:pt x="87" y="43"/>
                    <a:pt x="84" y="46"/>
                  </a:cubicBezTo>
                  <a:cubicBezTo>
                    <a:pt x="83" y="49"/>
                    <a:pt x="83" y="52"/>
                    <a:pt x="86" y="54"/>
                  </a:cubicBezTo>
                  <a:cubicBezTo>
                    <a:pt x="88" y="56"/>
                    <a:pt x="91" y="56"/>
                    <a:pt x="93" y="54"/>
                  </a:cubicBezTo>
                  <a:cubicBezTo>
                    <a:pt x="96" y="52"/>
                    <a:pt x="100" y="49"/>
                    <a:pt x="106" y="49"/>
                  </a:cubicBezTo>
                  <a:cubicBezTo>
                    <a:pt x="117" y="49"/>
                    <a:pt x="126" y="58"/>
                    <a:pt x="126" y="69"/>
                  </a:cubicBezTo>
                  <a:cubicBezTo>
                    <a:pt x="126" y="80"/>
                    <a:pt x="117" y="89"/>
                    <a:pt x="106" y="89"/>
                  </a:cubicBezTo>
                  <a:cubicBezTo>
                    <a:pt x="93" y="89"/>
                    <a:pt x="93" y="89"/>
                    <a:pt x="93" y="89"/>
                  </a:cubicBezTo>
                  <a:cubicBezTo>
                    <a:pt x="90" y="89"/>
                    <a:pt x="87" y="92"/>
                    <a:pt x="87" y="95"/>
                  </a:cubicBezTo>
                  <a:cubicBezTo>
                    <a:pt x="87" y="98"/>
                    <a:pt x="90" y="101"/>
                    <a:pt x="93" y="101"/>
                  </a:cubicBezTo>
                  <a:cubicBezTo>
                    <a:pt x="106" y="101"/>
                    <a:pt x="106" y="101"/>
                    <a:pt x="106" y="101"/>
                  </a:cubicBezTo>
                  <a:cubicBezTo>
                    <a:pt x="124" y="101"/>
                    <a:pt x="138" y="87"/>
                    <a:pt x="138" y="69"/>
                  </a:cubicBezTo>
                  <a:cubicBezTo>
                    <a:pt x="138" y="51"/>
                    <a:pt x="124" y="37"/>
                    <a:pt x="106"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sz="1705">
                <a:solidFill>
                  <a:schemeClr val="bg1">
                    <a:lumMod val="50000"/>
                  </a:schemeClr>
                </a:solidFill>
                <a:cs typeface="+mn-ea"/>
                <a:sym typeface="+mn-lt"/>
              </a:endParaRPr>
            </a:p>
          </p:txBody>
        </p:sp>
        <p:sp>
          <p:nvSpPr>
            <p:cNvPr id="35" name="Freeform 22"/>
            <p:cNvSpPr/>
            <p:nvPr/>
          </p:nvSpPr>
          <p:spPr bwMode="auto">
            <a:xfrm>
              <a:off x="84" y="115"/>
              <a:ext cx="108" cy="166"/>
            </a:xfrm>
            <a:custGeom>
              <a:avLst/>
              <a:gdLst>
                <a:gd name="T0" fmla="*/ 43 w 54"/>
                <a:gd name="T1" fmla="*/ 53 h 83"/>
                <a:gd name="T2" fmla="*/ 33 w 54"/>
                <a:gd name="T3" fmla="*/ 63 h 83"/>
                <a:gd name="T4" fmla="*/ 33 w 54"/>
                <a:gd name="T5" fmla="*/ 6 h 83"/>
                <a:gd name="T6" fmla="*/ 27 w 54"/>
                <a:gd name="T7" fmla="*/ 0 h 83"/>
                <a:gd name="T8" fmla="*/ 21 w 54"/>
                <a:gd name="T9" fmla="*/ 6 h 83"/>
                <a:gd name="T10" fmla="*/ 21 w 54"/>
                <a:gd name="T11" fmla="*/ 63 h 83"/>
                <a:gd name="T12" fmla="*/ 11 w 54"/>
                <a:gd name="T13" fmla="*/ 53 h 83"/>
                <a:gd name="T14" fmla="*/ 2 w 54"/>
                <a:gd name="T15" fmla="*/ 53 h 83"/>
                <a:gd name="T16" fmla="*/ 2 w 54"/>
                <a:gd name="T17" fmla="*/ 61 h 83"/>
                <a:gd name="T18" fmla="*/ 23 w 54"/>
                <a:gd name="T19" fmla="*/ 82 h 83"/>
                <a:gd name="T20" fmla="*/ 27 w 54"/>
                <a:gd name="T21" fmla="*/ 83 h 83"/>
                <a:gd name="T22" fmla="*/ 31 w 54"/>
                <a:gd name="T23" fmla="*/ 82 h 83"/>
                <a:gd name="T24" fmla="*/ 52 w 54"/>
                <a:gd name="T25" fmla="*/ 61 h 83"/>
                <a:gd name="T26" fmla="*/ 52 w 54"/>
                <a:gd name="T27" fmla="*/ 53 h 83"/>
                <a:gd name="T28" fmla="*/ 43 w 54"/>
                <a:gd name="T29" fmla="*/ 5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3">
                  <a:moveTo>
                    <a:pt x="43" y="53"/>
                  </a:moveTo>
                  <a:cubicBezTo>
                    <a:pt x="33" y="63"/>
                    <a:pt x="33" y="63"/>
                    <a:pt x="33" y="63"/>
                  </a:cubicBezTo>
                  <a:cubicBezTo>
                    <a:pt x="33" y="6"/>
                    <a:pt x="33" y="6"/>
                    <a:pt x="33" y="6"/>
                  </a:cubicBezTo>
                  <a:cubicBezTo>
                    <a:pt x="33" y="2"/>
                    <a:pt x="30" y="0"/>
                    <a:pt x="27" y="0"/>
                  </a:cubicBezTo>
                  <a:cubicBezTo>
                    <a:pt x="24" y="0"/>
                    <a:pt x="21" y="2"/>
                    <a:pt x="21" y="6"/>
                  </a:cubicBezTo>
                  <a:cubicBezTo>
                    <a:pt x="21" y="63"/>
                    <a:pt x="21" y="63"/>
                    <a:pt x="21" y="63"/>
                  </a:cubicBezTo>
                  <a:cubicBezTo>
                    <a:pt x="11" y="53"/>
                    <a:pt x="11" y="53"/>
                    <a:pt x="11" y="53"/>
                  </a:cubicBezTo>
                  <a:cubicBezTo>
                    <a:pt x="8" y="50"/>
                    <a:pt x="5" y="50"/>
                    <a:pt x="2" y="53"/>
                  </a:cubicBezTo>
                  <a:cubicBezTo>
                    <a:pt x="0" y="55"/>
                    <a:pt x="0" y="59"/>
                    <a:pt x="2" y="61"/>
                  </a:cubicBezTo>
                  <a:cubicBezTo>
                    <a:pt x="23" y="82"/>
                    <a:pt x="23" y="82"/>
                    <a:pt x="23" y="82"/>
                  </a:cubicBezTo>
                  <a:cubicBezTo>
                    <a:pt x="24" y="83"/>
                    <a:pt x="25" y="83"/>
                    <a:pt x="27" y="83"/>
                  </a:cubicBezTo>
                  <a:cubicBezTo>
                    <a:pt x="28" y="83"/>
                    <a:pt x="30" y="83"/>
                    <a:pt x="31" y="82"/>
                  </a:cubicBezTo>
                  <a:cubicBezTo>
                    <a:pt x="52" y="61"/>
                    <a:pt x="52" y="61"/>
                    <a:pt x="52" y="61"/>
                  </a:cubicBezTo>
                  <a:cubicBezTo>
                    <a:pt x="54" y="59"/>
                    <a:pt x="54" y="55"/>
                    <a:pt x="52" y="53"/>
                  </a:cubicBezTo>
                  <a:cubicBezTo>
                    <a:pt x="49" y="50"/>
                    <a:pt x="45" y="50"/>
                    <a:pt x="43" y="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sz="1705">
                <a:solidFill>
                  <a:schemeClr val="bg1">
                    <a:lumMod val="50000"/>
                  </a:schemeClr>
                </a:solidFill>
                <a:cs typeface="+mn-ea"/>
                <a:sym typeface="+mn-lt"/>
              </a:endParaRPr>
            </a:p>
          </p:txBody>
        </p:sp>
      </p:grpSp>
      <p:sp>
        <p:nvSpPr>
          <p:cNvPr id="36" name="Freeform 23"/>
          <p:cNvSpPr>
            <a:spLocks noEditPoints="1"/>
          </p:cNvSpPr>
          <p:nvPr/>
        </p:nvSpPr>
        <p:spPr bwMode="auto">
          <a:xfrm>
            <a:off x="5888567" y="4913843"/>
            <a:ext cx="414867" cy="440267"/>
          </a:xfrm>
          <a:custGeom>
            <a:avLst/>
            <a:gdLst>
              <a:gd name="T0" fmla="*/ 111 w 132"/>
              <a:gd name="T1" fmla="*/ 56 h 140"/>
              <a:gd name="T2" fmla="*/ 103 w 132"/>
              <a:gd name="T3" fmla="*/ 56 h 140"/>
              <a:gd name="T4" fmla="*/ 103 w 132"/>
              <a:gd name="T5" fmla="*/ 37 h 140"/>
              <a:gd name="T6" fmla="*/ 66 w 132"/>
              <a:gd name="T7" fmla="*/ 0 h 140"/>
              <a:gd name="T8" fmla="*/ 29 w 132"/>
              <a:gd name="T9" fmla="*/ 37 h 140"/>
              <a:gd name="T10" fmla="*/ 29 w 132"/>
              <a:gd name="T11" fmla="*/ 55 h 140"/>
              <a:gd name="T12" fmla="*/ 21 w 132"/>
              <a:gd name="T13" fmla="*/ 55 h 140"/>
              <a:gd name="T14" fmla="*/ 0 w 132"/>
              <a:gd name="T15" fmla="*/ 76 h 140"/>
              <a:gd name="T16" fmla="*/ 21 w 132"/>
              <a:gd name="T17" fmla="*/ 97 h 140"/>
              <a:gd name="T18" fmla="*/ 41 w 132"/>
              <a:gd name="T19" fmla="*/ 97 h 140"/>
              <a:gd name="T20" fmla="*/ 41 w 132"/>
              <a:gd name="T21" fmla="*/ 57 h 140"/>
              <a:gd name="T22" fmla="*/ 41 w 132"/>
              <a:gd name="T23" fmla="*/ 55 h 140"/>
              <a:gd name="T24" fmla="*/ 41 w 132"/>
              <a:gd name="T25" fmla="*/ 37 h 140"/>
              <a:gd name="T26" fmla="*/ 66 w 132"/>
              <a:gd name="T27" fmla="*/ 12 h 140"/>
              <a:gd name="T28" fmla="*/ 91 w 132"/>
              <a:gd name="T29" fmla="*/ 37 h 140"/>
              <a:gd name="T30" fmla="*/ 91 w 132"/>
              <a:gd name="T31" fmla="*/ 56 h 140"/>
              <a:gd name="T32" fmla="*/ 91 w 132"/>
              <a:gd name="T33" fmla="*/ 59 h 140"/>
              <a:gd name="T34" fmla="*/ 91 w 132"/>
              <a:gd name="T35" fmla="*/ 92 h 140"/>
              <a:gd name="T36" fmla="*/ 91 w 132"/>
              <a:gd name="T37" fmla="*/ 98 h 140"/>
              <a:gd name="T38" fmla="*/ 91 w 132"/>
              <a:gd name="T39" fmla="*/ 109 h 140"/>
              <a:gd name="T40" fmla="*/ 81 w 132"/>
              <a:gd name="T41" fmla="*/ 119 h 140"/>
              <a:gd name="T42" fmla="*/ 79 w 132"/>
              <a:gd name="T43" fmla="*/ 119 h 140"/>
              <a:gd name="T44" fmla="*/ 66 w 132"/>
              <a:gd name="T45" fmla="*/ 110 h 140"/>
              <a:gd name="T46" fmla="*/ 51 w 132"/>
              <a:gd name="T47" fmla="*/ 125 h 140"/>
              <a:gd name="T48" fmla="*/ 66 w 132"/>
              <a:gd name="T49" fmla="*/ 140 h 140"/>
              <a:gd name="T50" fmla="*/ 79 w 132"/>
              <a:gd name="T51" fmla="*/ 131 h 140"/>
              <a:gd name="T52" fmla="*/ 81 w 132"/>
              <a:gd name="T53" fmla="*/ 131 h 140"/>
              <a:gd name="T54" fmla="*/ 103 w 132"/>
              <a:gd name="T55" fmla="*/ 109 h 140"/>
              <a:gd name="T56" fmla="*/ 103 w 132"/>
              <a:gd name="T57" fmla="*/ 98 h 140"/>
              <a:gd name="T58" fmla="*/ 111 w 132"/>
              <a:gd name="T59" fmla="*/ 98 h 140"/>
              <a:gd name="T60" fmla="*/ 132 w 132"/>
              <a:gd name="T61" fmla="*/ 77 h 140"/>
              <a:gd name="T62" fmla="*/ 111 w 132"/>
              <a:gd name="T63" fmla="*/ 56 h 140"/>
              <a:gd name="T64" fmla="*/ 29 w 132"/>
              <a:gd name="T65" fmla="*/ 85 h 140"/>
              <a:gd name="T66" fmla="*/ 21 w 132"/>
              <a:gd name="T67" fmla="*/ 85 h 140"/>
              <a:gd name="T68" fmla="*/ 12 w 132"/>
              <a:gd name="T69" fmla="*/ 76 h 140"/>
              <a:gd name="T70" fmla="*/ 21 w 132"/>
              <a:gd name="T71" fmla="*/ 67 h 140"/>
              <a:gd name="T72" fmla="*/ 29 w 132"/>
              <a:gd name="T73" fmla="*/ 67 h 140"/>
              <a:gd name="T74" fmla="*/ 29 w 132"/>
              <a:gd name="T75" fmla="*/ 85 h 140"/>
              <a:gd name="T76" fmla="*/ 111 w 132"/>
              <a:gd name="T77" fmla="*/ 86 h 140"/>
              <a:gd name="T78" fmla="*/ 103 w 132"/>
              <a:gd name="T79" fmla="*/ 86 h 140"/>
              <a:gd name="T80" fmla="*/ 103 w 132"/>
              <a:gd name="T81" fmla="*/ 68 h 140"/>
              <a:gd name="T82" fmla="*/ 111 w 132"/>
              <a:gd name="T83" fmla="*/ 68 h 140"/>
              <a:gd name="T84" fmla="*/ 120 w 132"/>
              <a:gd name="T85" fmla="*/ 77 h 140"/>
              <a:gd name="T86" fmla="*/ 111 w 132"/>
              <a:gd name="T87" fmla="*/ 8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2" h="140">
                <a:moveTo>
                  <a:pt x="111" y="56"/>
                </a:moveTo>
                <a:cubicBezTo>
                  <a:pt x="103" y="56"/>
                  <a:pt x="103" y="56"/>
                  <a:pt x="103" y="56"/>
                </a:cubicBezTo>
                <a:cubicBezTo>
                  <a:pt x="103" y="37"/>
                  <a:pt x="103" y="37"/>
                  <a:pt x="103" y="37"/>
                </a:cubicBezTo>
                <a:cubicBezTo>
                  <a:pt x="103" y="16"/>
                  <a:pt x="86" y="0"/>
                  <a:pt x="66" y="0"/>
                </a:cubicBezTo>
                <a:cubicBezTo>
                  <a:pt x="46" y="0"/>
                  <a:pt x="29" y="16"/>
                  <a:pt x="29" y="37"/>
                </a:cubicBezTo>
                <a:cubicBezTo>
                  <a:pt x="29" y="55"/>
                  <a:pt x="29" y="55"/>
                  <a:pt x="29" y="55"/>
                </a:cubicBezTo>
                <a:cubicBezTo>
                  <a:pt x="21" y="55"/>
                  <a:pt x="21" y="55"/>
                  <a:pt x="21" y="55"/>
                </a:cubicBezTo>
                <a:cubicBezTo>
                  <a:pt x="9" y="55"/>
                  <a:pt x="0" y="65"/>
                  <a:pt x="0" y="76"/>
                </a:cubicBezTo>
                <a:cubicBezTo>
                  <a:pt x="0" y="88"/>
                  <a:pt x="9" y="97"/>
                  <a:pt x="21" y="97"/>
                </a:cubicBezTo>
                <a:cubicBezTo>
                  <a:pt x="41" y="97"/>
                  <a:pt x="41" y="97"/>
                  <a:pt x="41" y="97"/>
                </a:cubicBezTo>
                <a:cubicBezTo>
                  <a:pt x="41" y="57"/>
                  <a:pt x="41" y="57"/>
                  <a:pt x="41" y="57"/>
                </a:cubicBezTo>
                <a:cubicBezTo>
                  <a:pt x="41" y="55"/>
                  <a:pt x="41" y="55"/>
                  <a:pt x="41" y="55"/>
                </a:cubicBezTo>
                <a:cubicBezTo>
                  <a:pt x="41" y="37"/>
                  <a:pt x="41" y="37"/>
                  <a:pt x="41" y="37"/>
                </a:cubicBezTo>
                <a:cubicBezTo>
                  <a:pt x="41" y="23"/>
                  <a:pt x="52" y="12"/>
                  <a:pt x="66" y="12"/>
                </a:cubicBezTo>
                <a:cubicBezTo>
                  <a:pt x="80" y="12"/>
                  <a:pt x="91" y="23"/>
                  <a:pt x="91" y="37"/>
                </a:cubicBezTo>
                <a:cubicBezTo>
                  <a:pt x="91" y="56"/>
                  <a:pt x="91" y="56"/>
                  <a:pt x="91" y="56"/>
                </a:cubicBezTo>
                <a:cubicBezTo>
                  <a:pt x="91" y="59"/>
                  <a:pt x="91" y="59"/>
                  <a:pt x="91" y="59"/>
                </a:cubicBezTo>
                <a:cubicBezTo>
                  <a:pt x="91" y="92"/>
                  <a:pt x="91" y="92"/>
                  <a:pt x="91" y="92"/>
                </a:cubicBezTo>
                <a:cubicBezTo>
                  <a:pt x="91" y="98"/>
                  <a:pt x="91" y="98"/>
                  <a:pt x="91" y="98"/>
                </a:cubicBezTo>
                <a:cubicBezTo>
                  <a:pt x="91" y="109"/>
                  <a:pt x="91" y="109"/>
                  <a:pt x="91" y="109"/>
                </a:cubicBezTo>
                <a:cubicBezTo>
                  <a:pt x="91" y="114"/>
                  <a:pt x="86" y="119"/>
                  <a:pt x="81" y="119"/>
                </a:cubicBezTo>
                <a:cubicBezTo>
                  <a:pt x="79" y="119"/>
                  <a:pt x="79" y="119"/>
                  <a:pt x="79" y="119"/>
                </a:cubicBezTo>
                <a:cubicBezTo>
                  <a:pt x="77" y="114"/>
                  <a:pt x="72" y="110"/>
                  <a:pt x="66" y="110"/>
                </a:cubicBezTo>
                <a:cubicBezTo>
                  <a:pt x="58" y="110"/>
                  <a:pt x="51" y="117"/>
                  <a:pt x="51" y="125"/>
                </a:cubicBezTo>
                <a:cubicBezTo>
                  <a:pt x="51" y="133"/>
                  <a:pt x="58" y="140"/>
                  <a:pt x="66" y="140"/>
                </a:cubicBezTo>
                <a:cubicBezTo>
                  <a:pt x="72" y="140"/>
                  <a:pt x="77" y="136"/>
                  <a:pt x="79" y="131"/>
                </a:cubicBezTo>
                <a:cubicBezTo>
                  <a:pt x="81" y="131"/>
                  <a:pt x="81" y="131"/>
                  <a:pt x="81" y="131"/>
                </a:cubicBezTo>
                <a:cubicBezTo>
                  <a:pt x="93" y="131"/>
                  <a:pt x="103" y="121"/>
                  <a:pt x="103" y="109"/>
                </a:cubicBezTo>
                <a:cubicBezTo>
                  <a:pt x="103" y="98"/>
                  <a:pt x="103" y="98"/>
                  <a:pt x="103" y="98"/>
                </a:cubicBezTo>
                <a:cubicBezTo>
                  <a:pt x="111" y="98"/>
                  <a:pt x="111" y="98"/>
                  <a:pt x="111" y="98"/>
                </a:cubicBezTo>
                <a:cubicBezTo>
                  <a:pt x="123" y="98"/>
                  <a:pt x="132" y="89"/>
                  <a:pt x="132" y="77"/>
                </a:cubicBezTo>
                <a:cubicBezTo>
                  <a:pt x="132" y="66"/>
                  <a:pt x="123" y="56"/>
                  <a:pt x="111" y="56"/>
                </a:cubicBezTo>
                <a:close/>
                <a:moveTo>
                  <a:pt x="29" y="85"/>
                </a:moveTo>
                <a:cubicBezTo>
                  <a:pt x="21" y="85"/>
                  <a:pt x="21" y="85"/>
                  <a:pt x="21" y="85"/>
                </a:cubicBezTo>
                <a:cubicBezTo>
                  <a:pt x="16" y="85"/>
                  <a:pt x="12" y="81"/>
                  <a:pt x="12" y="76"/>
                </a:cubicBezTo>
                <a:cubicBezTo>
                  <a:pt x="12" y="71"/>
                  <a:pt x="16" y="67"/>
                  <a:pt x="21" y="67"/>
                </a:cubicBezTo>
                <a:cubicBezTo>
                  <a:pt x="29" y="67"/>
                  <a:pt x="29" y="67"/>
                  <a:pt x="29" y="67"/>
                </a:cubicBezTo>
                <a:lnTo>
                  <a:pt x="29" y="85"/>
                </a:lnTo>
                <a:close/>
                <a:moveTo>
                  <a:pt x="111" y="86"/>
                </a:moveTo>
                <a:cubicBezTo>
                  <a:pt x="103" y="86"/>
                  <a:pt x="103" y="86"/>
                  <a:pt x="103" y="86"/>
                </a:cubicBezTo>
                <a:cubicBezTo>
                  <a:pt x="103" y="68"/>
                  <a:pt x="103" y="68"/>
                  <a:pt x="103" y="68"/>
                </a:cubicBezTo>
                <a:cubicBezTo>
                  <a:pt x="111" y="68"/>
                  <a:pt x="111" y="68"/>
                  <a:pt x="111" y="68"/>
                </a:cubicBezTo>
                <a:cubicBezTo>
                  <a:pt x="116" y="68"/>
                  <a:pt x="120" y="72"/>
                  <a:pt x="120" y="77"/>
                </a:cubicBezTo>
                <a:cubicBezTo>
                  <a:pt x="120" y="82"/>
                  <a:pt x="116" y="86"/>
                  <a:pt x="111" y="8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sz="1705">
              <a:solidFill>
                <a:schemeClr val="bg1">
                  <a:lumMod val="50000"/>
                </a:schemeClr>
              </a:solidFill>
              <a:cs typeface="+mn-ea"/>
              <a:sym typeface="+mn-lt"/>
            </a:endParaRPr>
          </a:p>
        </p:txBody>
      </p:sp>
      <p:grpSp>
        <p:nvGrpSpPr>
          <p:cNvPr id="37" name="Group 24"/>
          <p:cNvGrpSpPr/>
          <p:nvPr/>
        </p:nvGrpSpPr>
        <p:grpSpPr bwMode="auto">
          <a:xfrm>
            <a:off x="7198785" y="3616325"/>
            <a:ext cx="410633" cy="351367"/>
            <a:chOff x="0" y="0"/>
            <a:chExt cx="280" cy="240"/>
          </a:xfrm>
        </p:grpSpPr>
        <p:sp>
          <p:nvSpPr>
            <p:cNvPr id="38" name="Freeform 25"/>
            <p:cNvSpPr>
              <a:spLocks noEditPoints="1"/>
            </p:cNvSpPr>
            <p:nvPr/>
          </p:nvSpPr>
          <p:spPr bwMode="auto">
            <a:xfrm>
              <a:off x="0" y="0"/>
              <a:ext cx="280" cy="240"/>
            </a:xfrm>
            <a:custGeom>
              <a:avLst/>
              <a:gdLst>
                <a:gd name="T0" fmla="*/ 122 w 140"/>
                <a:gd name="T1" fmla="*/ 20 h 120"/>
                <a:gd name="T2" fmla="*/ 100 w 140"/>
                <a:gd name="T3" fmla="*/ 20 h 120"/>
                <a:gd name="T4" fmla="*/ 100 w 140"/>
                <a:gd name="T5" fmla="*/ 18 h 120"/>
                <a:gd name="T6" fmla="*/ 100 w 140"/>
                <a:gd name="T7" fmla="*/ 15 h 120"/>
                <a:gd name="T8" fmla="*/ 85 w 140"/>
                <a:gd name="T9" fmla="*/ 0 h 120"/>
                <a:gd name="T10" fmla="*/ 70 w 140"/>
                <a:gd name="T11" fmla="*/ 0 h 120"/>
                <a:gd name="T12" fmla="*/ 56 w 140"/>
                <a:gd name="T13" fmla="*/ 15 h 120"/>
                <a:gd name="T14" fmla="*/ 56 w 140"/>
                <a:gd name="T15" fmla="*/ 20 h 120"/>
                <a:gd name="T16" fmla="*/ 18 w 140"/>
                <a:gd name="T17" fmla="*/ 20 h 120"/>
                <a:gd name="T18" fmla="*/ 0 w 140"/>
                <a:gd name="T19" fmla="*/ 38 h 120"/>
                <a:gd name="T20" fmla="*/ 0 w 140"/>
                <a:gd name="T21" fmla="*/ 101 h 120"/>
                <a:gd name="T22" fmla="*/ 18 w 140"/>
                <a:gd name="T23" fmla="*/ 120 h 120"/>
                <a:gd name="T24" fmla="*/ 122 w 140"/>
                <a:gd name="T25" fmla="*/ 120 h 120"/>
                <a:gd name="T26" fmla="*/ 140 w 140"/>
                <a:gd name="T27" fmla="*/ 101 h 120"/>
                <a:gd name="T28" fmla="*/ 140 w 140"/>
                <a:gd name="T29" fmla="*/ 38 h 120"/>
                <a:gd name="T30" fmla="*/ 122 w 140"/>
                <a:gd name="T31" fmla="*/ 20 h 120"/>
                <a:gd name="T32" fmla="*/ 12 w 140"/>
                <a:gd name="T33" fmla="*/ 101 h 120"/>
                <a:gd name="T34" fmla="*/ 12 w 140"/>
                <a:gd name="T35" fmla="*/ 38 h 120"/>
                <a:gd name="T36" fmla="*/ 18 w 140"/>
                <a:gd name="T37" fmla="*/ 32 h 120"/>
                <a:gd name="T38" fmla="*/ 33 w 140"/>
                <a:gd name="T39" fmla="*/ 32 h 120"/>
                <a:gd name="T40" fmla="*/ 33 w 140"/>
                <a:gd name="T41" fmla="*/ 108 h 120"/>
                <a:gd name="T42" fmla="*/ 18 w 140"/>
                <a:gd name="T43" fmla="*/ 108 h 120"/>
                <a:gd name="T44" fmla="*/ 12 w 140"/>
                <a:gd name="T45" fmla="*/ 101 h 120"/>
                <a:gd name="T46" fmla="*/ 128 w 140"/>
                <a:gd name="T47" fmla="*/ 101 h 120"/>
                <a:gd name="T48" fmla="*/ 122 w 140"/>
                <a:gd name="T49" fmla="*/ 108 h 120"/>
                <a:gd name="T50" fmla="*/ 45 w 140"/>
                <a:gd name="T51" fmla="*/ 108 h 120"/>
                <a:gd name="T52" fmla="*/ 45 w 140"/>
                <a:gd name="T53" fmla="*/ 32 h 120"/>
                <a:gd name="T54" fmla="*/ 56 w 140"/>
                <a:gd name="T55" fmla="*/ 32 h 120"/>
                <a:gd name="T56" fmla="*/ 99 w 140"/>
                <a:gd name="T57" fmla="*/ 32 h 120"/>
                <a:gd name="T58" fmla="*/ 122 w 140"/>
                <a:gd name="T59" fmla="*/ 32 h 120"/>
                <a:gd name="T60" fmla="*/ 128 w 140"/>
                <a:gd name="T61" fmla="*/ 38 h 120"/>
                <a:gd name="T62" fmla="*/ 128 w 140"/>
                <a:gd name="T63" fmla="*/ 10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0" h="120">
                  <a:moveTo>
                    <a:pt x="122" y="20"/>
                  </a:moveTo>
                  <a:cubicBezTo>
                    <a:pt x="100" y="20"/>
                    <a:pt x="100" y="20"/>
                    <a:pt x="100" y="20"/>
                  </a:cubicBezTo>
                  <a:cubicBezTo>
                    <a:pt x="100" y="18"/>
                    <a:pt x="100" y="18"/>
                    <a:pt x="100" y="18"/>
                  </a:cubicBezTo>
                  <a:cubicBezTo>
                    <a:pt x="100" y="15"/>
                    <a:pt x="100" y="15"/>
                    <a:pt x="100" y="15"/>
                  </a:cubicBezTo>
                  <a:cubicBezTo>
                    <a:pt x="100" y="6"/>
                    <a:pt x="93" y="0"/>
                    <a:pt x="85" y="0"/>
                  </a:cubicBezTo>
                  <a:cubicBezTo>
                    <a:pt x="70" y="0"/>
                    <a:pt x="70" y="0"/>
                    <a:pt x="70" y="0"/>
                  </a:cubicBezTo>
                  <a:cubicBezTo>
                    <a:pt x="62" y="0"/>
                    <a:pt x="56" y="6"/>
                    <a:pt x="56" y="15"/>
                  </a:cubicBezTo>
                  <a:cubicBezTo>
                    <a:pt x="56" y="20"/>
                    <a:pt x="56" y="20"/>
                    <a:pt x="56" y="20"/>
                  </a:cubicBezTo>
                  <a:cubicBezTo>
                    <a:pt x="18" y="20"/>
                    <a:pt x="18" y="20"/>
                    <a:pt x="18" y="20"/>
                  </a:cubicBezTo>
                  <a:cubicBezTo>
                    <a:pt x="8" y="20"/>
                    <a:pt x="0" y="28"/>
                    <a:pt x="0" y="38"/>
                  </a:cubicBezTo>
                  <a:cubicBezTo>
                    <a:pt x="0" y="101"/>
                    <a:pt x="0" y="101"/>
                    <a:pt x="0" y="101"/>
                  </a:cubicBezTo>
                  <a:cubicBezTo>
                    <a:pt x="0" y="112"/>
                    <a:pt x="8" y="120"/>
                    <a:pt x="18" y="120"/>
                  </a:cubicBezTo>
                  <a:cubicBezTo>
                    <a:pt x="122" y="120"/>
                    <a:pt x="122" y="120"/>
                    <a:pt x="122" y="120"/>
                  </a:cubicBezTo>
                  <a:cubicBezTo>
                    <a:pt x="132" y="120"/>
                    <a:pt x="140" y="111"/>
                    <a:pt x="140" y="101"/>
                  </a:cubicBezTo>
                  <a:cubicBezTo>
                    <a:pt x="140" y="38"/>
                    <a:pt x="140" y="38"/>
                    <a:pt x="140" y="38"/>
                  </a:cubicBezTo>
                  <a:cubicBezTo>
                    <a:pt x="140" y="28"/>
                    <a:pt x="132" y="20"/>
                    <a:pt x="122" y="20"/>
                  </a:cubicBezTo>
                  <a:close/>
                  <a:moveTo>
                    <a:pt x="12" y="101"/>
                  </a:moveTo>
                  <a:cubicBezTo>
                    <a:pt x="12" y="38"/>
                    <a:pt x="12" y="38"/>
                    <a:pt x="12" y="38"/>
                  </a:cubicBezTo>
                  <a:cubicBezTo>
                    <a:pt x="12" y="34"/>
                    <a:pt x="15" y="32"/>
                    <a:pt x="18" y="32"/>
                  </a:cubicBezTo>
                  <a:cubicBezTo>
                    <a:pt x="33" y="32"/>
                    <a:pt x="33" y="32"/>
                    <a:pt x="33" y="32"/>
                  </a:cubicBezTo>
                  <a:cubicBezTo>
                    <a:pt x="33" y="108"/>
                    <a:pt x="33" y="108"/>
                    <a:pt x="33" y="108"/>
                  </a:cubicBezTo>
                  <a:cubicBezTo>
                    <a:pt x="18" y="108"/>
                    <a:pt x="18" y="108"/>
                    <a:pt x="18" y="108"/>
                  </a:cubicBezTo>
                  <a:cubicBezTo>
                    <a:pt x="14" y="108"/>
                    <a:pt x="12" y="105"/>
                    <a:pt x="12" y="101"/>
                  </a:cubicBezTo>
                  <a:close/>
                  <a:moveTo>
                    <a:pt x="128" y="101"/>
                  </a:moveTo>
                  <a:cubicBezTo>
                    <a:pt x="128" y="105"/>
                    <a:pt x="125" y="108"/>
                    <a:pt x="122" y="108"/>
                  </a:cubicBezTo>
                  <a:cubicBezTo>
                    <a:pt x="45" y="108"/>
                    <a:pt x="45" y="108"/>
                    <a:pt x="45" y="108"/>
                  </a:cubicBezTo>
                  <a:cubicBezTo>
                    <a:pt x="45" y="32"/>
                    <a:pt x="45" y="32"/>
                    <a:pt x="45" y="32"/>
                  </a:cubicBezTo>
                  <a:cubicBezTo>
                    <a:pt x="56" y="32"/>
                    <a:pt x="56" y="32"/>
                    <a:pt x="56" y="32"/>
                  </a:cubicBezTo>
                  <a:cubicBezTo>
                    <a:pt x="99" y="32"/>
                    <a:pt x="99" y="32"/>
                    <a:pt x="99" y="32"/>
                  </a:cubicBezTo>
                  <a:cubicBezTo>
                    <a:pt x="122" y="32"/>
                    <a:pt x="122" y="32"/>
                    <a:pt x="122" y="32"/>
                  </a:cubicBezTo>
                  <a:cubicBezTo>
                    <a:pt x="125" y="32"/>
                    <a:pt x="128" y="34"/>
                    <a:pt x="128" y="38"/>
                  </a:cubicBezTo>
                  <a:lnTo>
                    <a:pt x="128" y="10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sz="1705">
                <a:solidFill>
                  <a:schemeClr val="bg1">
                    <a:lumMod val="50000"/>
                  </a:schemeClr>
                </a:solidFill>
                <a:cs typeface="+mn-ea"/>
                <a:sym typeface="+mn-lt"/>
              </a:endParaRPr>
            </a:p>
          </p:txBody>
        </p:sp>
        <p:sp>
          <p:nvSpPr>
            <p:cNvPr id="39" name="Freeform 26"/>
            <p:cNvSpPr>
              <a:spLocks noEditPoints="1"/>
            </p:cNvSpPr>
            <p:nvPr/>
          </p:nvSpPr>
          <p:spPr bwMode="auto">
            <a:xfrm>
              <a:off x="112" y="100"/>
              <a:ext cx="88" cy="88"/>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2 h 44"/>
                <a:gd name="T12" fmla="*/ 12 w 44"/>
                <a:gd name="T13" fmla="*/ 22 h 44"/>
                <a:gd name="T14" fmla="*/ 22 w 44"/>
                <a:gd name="T15" fmla="*/ 12 h 44"/>
                <a:gd name="T16" fmla="*/ 32 w 44"/>
                <a:gd name="T17" fmla="*/ 22 h 44"/>
                <a:gd name="T18" fmla="*/ 22 w 44"/>
                <a:gd name="T19" fmla="*/ 3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2"/>
                  </a:moveTo>
                  <a:cubicBezTo>
                    <a:pt x="16" y="32"/>
                    <a:pt x="12" y="27"/>
                    <a:pt x="12" y="22"/>
                  </a:cubicBezTo>
                  <a:cubicBezTo>
                    <a:pt x="12" y="16"/>
                    <a:pt x="16" y="12"/>
                    <a:pt x="22" y="12"/>
                  </a:cubicBezTo>
                  <a:cubicBezTo>
                    <a:pt x="27" y="12"/>
                    <a:pt x="32" y="16"/>
                    <a:pt x="32" y="22"/>
                  </a:cubicBezTo>
                  <a:cubicBezTo>
                    <a:pt x="32" y="27"/>
                    <a:pt x="27" y="32"/>
                    <a:pt x="22"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sz="1705">
                <a:solidFill>
                  <a:schemeClr val="bg1">
                    <a:lumMod val="50000"/>
                  </a:schemeClr>
                </a:solidFill>
                <a:cs typeface="+mn-ea"/>
                <a:sym typeface="+mn-lt"/>
              </a:endParaRPr>
            </a:p>
          </p:txBody>
        </p:sp>
      </p:grpSp>
      <p:sp>
        <p:nvSpPr>
          <p:cNvPr id="40" name="Freeform 27"/>
          <p:cNvSpPr>
            <a:spLocks noEditPoints="1"/>
          </p:cNvSpPr>
          <p:nvPr/>
        </p:nvSpPr>
        <p:spPr bwMode="auto">
          <a:xfrm>
            <a:off x="5941484" y="3669243"/>
            <a:ext cx="309034" cy="287866"/>
          </a:xfrm>
          <a:custGeom>
            <a:avLst/>
            <a:gdLst>
              <a:gd name="T0" fmla="*/ 138 w 142"/>
              <a:gd name="T1" fmla="*/ 47 h 133"/>
              <a:gd name="T2" fmla="*/ 114 w 142"/>
              <a:gd name="T3" fmla="*/ 30 h 133"/>
              <a:gd name="T4" fmla="*/ 114 w 142"/>
              <a:gd name="T5" fmla="*/ 12 h 133"/>
              <a:gd name="T6" fmla="*/ 108 w 142"/>
              <a:gd name="T7" fmla="*/ 6 h 133"/>
              <a:gd name="T8" fmla="*/ 104 w 142"/>
              <a:gd name="T9" fmla="*/ 6 h 133"/>
              <a:gd name="T10" fmla="*/ 98 w 142"/>
              <a:gd name="T11" fmla="*/ 12 h 133"/>
              <a:gd name="T12" fmla="*/ 98 w 142"/>
              <a:gd name="T13" fmla="*/ 18 h 133"/>
              <a:gd name="T14" fmla="*/ 74 w 142"/>
              <a:gd name="T15" fmla="*/ 2 h 133"/>
              <a:gd name="T16" fmla="*/ 68 w 142"/>
              <a:gd name="T17" fmla="*/ 2 h 133"/>
              <a:gd name="T18" fmla="*/ 4 w 142"/>
              <a:gd name="T19" fmla="*/ 47 h 133"/>
              <a:gd name="T20" fmla="*/ 2 w 142"/>
              <a:gd name="T21" fmla="*/ 56 h 133"/>
              <a:gd name="T22" fmla="*/ 10 w 142"/>
              <a:gd name="T23" fmla="*/ 57 h 133"/>
              <a:gd name="T24" fmla="*/ 17 w 142"/>
              <a:gd name="T25" fmla="*/ 52 h 133"/>
              <a:gd name="T26" fmla="*/ 17 w 142"/>
              <a:gd name="T27" fmla="*/ 123 h 133"/>
              <a:gd name="T28" fmla="*/ 27 w 142"/>
              <a:gd name="T29" fmla="*/ 133 h 133"/>
              <a:gd name="T30" fmla="*/ 115 w 142"/>
              <a:gd name="T31" fmla="*/ 133 h 133"/>
              <a:gd name="T32" fmla="*/ 125 w 142"/>
              <a:gd name="T33" fmla="*/ 123 h 133"/>
              <a:gd name="T34" fmla="*/ 125 w 142"/>
              <a:gd name="T35" fmla="*/ 52 h 133"/>
              <a:gd name="T36" fmla="*/ 132 w 142"/>
              <a:gd name="T37" fmla="*/ 57 h 133"/>
              <a:gd name="T38" fmla="*/ 135 w 142"/>
              <a:gd name="T39" fmla="*/ 58 h 133"/>
              <a:gd name="T40" fmla="*/ 140 w 142"/>
              <a:gd name="T41" fmla="*/ 56 h 133"/>
              <a:gd name="T42" fmla="*/ 138 w 142"/>
              <a:gd name="T43" fmla="*/ 47 h 133"/>
              <a:gd name="T44" fmla="*/ 83 w 142"/>
              <a:gd name="T45" fmla="*/ 121 h 133"/>
              <a:gd name="T46" fmla="*/ 59 w 142"/>
              <a:gd name="T47" fmla="*/ 121 h 133"/>
              <a:gd name="T48" fmla="*/ 59 w 142"/>
              <a:gd name="T49" fmla="*/ 84 h 133"/>
              <a:gd name="T50" fmla="*/ 83 w 142"/>
              <a:gd name="T51" fmla="*/ 84 h 133"/>
              <a:gd name="T52" fmla="*/ 83 w 142"/>
              <a:gd name="T53" fmla="*/ 121 h 133"/>
              <a:gd name="T54" fmla="*/ 113 w 142"/>
              <a:gd name="T55" fmla="*/ 121 h 133"/>
              <a:gd name="T56" fmla="*/ 95 w 142"/>
              <a:gd name="T57" fmla="*/ 121 h 133"/>
              <a:gd name="T58" fmla="*/ 95 w 142"/>
              <a:gd name="T59" fmla="*/ 82 h 133"/>
              <a:gd name="T60" fmla="*/ 85 w 142"/>
              <a:gd name="T61" fmla="*/ 72 h 133"/>
              <a:gd name="T62" fmla="*/ 57 w 142"/>
              <a:gd name="T63" fmla="*/ 72 h 133"/>
              <a:gd name="T64" fmla="*/ 47 w 142"/>
              <a:gd name="T65" fmla="*/ 82 h 133"/>
              <a:gd name="T66" fmla="*/ 47 w 142"/>
              <a:gd name="T67" fmla="*/ 121 h 133"/>
              <a:gd name="T68" fmla="*/ 29 w 142"/>
              <a:gd name="T69" fmla="*/ 121 h 133"/>
              <a:gd name="T70" fmla="*/ 29 w 142"/>
              <a:gd name="T71" fmla="*/ 44 h 133"/>
              <a:gd name="T72" fmla="*/ 71 w 142"/>
              <a:gd name="T73" fmla="*/ 14 h 133"/>
              <a:gd name="T74" fmla="*/ 113 w 142"/>
              <a:gd name="T75" fmla="*/ 44 h 133"/>
              <a:gd name="T76" fmla="*/ 113 w 142"/>
              <a:gd name="T77" fmla="*/ 12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2" h="133">
                <a:moveTo>
                  <a:pt x="138" y="47"/>
                </a:moveTo>
                <a:cubicBezTo>
                  <a:pt x="114" y="30"/>
                  <a:pt x="114" y="30"/>
                  <a:pt x="114" y="30"/>
                </a:cubicBezTo>
                <a:cubicBezTo>
                  <a:pt x="114" y="12"/>
                  <a:pt x="114" y="12"/>
                  <a:pt x="114" y="12"/>
                </a:cubicBezTo>
                <a:cubicBezTo>
                  <a:pt x="114" y="9"/>
                  <a:pt x="111" y="6"/>
                  <a:pt x="108" y="6"/>
                </a:cubicBezTo>
                <a:cubicBezTo>
                  <a:pt x="104" y="6"/>
                  <a:pt x="104" y="6"/>
                  <a:pt x="104" y="6"/>
                </a:cubicBezTo>
                <a:cubicBezTo>
                  <a:pt x="100" y="6"/>
                  <a:pt x="98" y="9"/>
                  <a:pt x="98" y="12"/>
                </a:cubicBezTo>
                <a:cubicBezTo>
                  <a:pt x="98" y="18"/>
                  <a:pt x="98" y="18"/>
                  <a:pt x="98" y="18"/>
                </a:cubicBezTo>
                <a:cubicBezTo>
                  <a:pt x="74" y="2"/>
                  <a:pt x="74" y="2"/>
                  <a:pt x="74" y="2"/>
                </a:cubicBezTo>
                <a:cubicBezTo>
                  <a:pt x="72" y="0"/>
                  <a:pt x="70" y="0"/>
                  <a:pt x="68" y="2"/>
                </a:cubicBezTo>
                <a:cubicBezTo>
                  <a:pt x="4" y="47"/>
                  <a:pt x="4" y="47"/>
                  <a:pt x="4" y="47"/>
                </a:cubicBezTo>
                <a:cubicBezTo>
                  <a:pt x="1" y="49"/>
                  <a:pt x="0" y="53"/>
                  <a:pt x="2" y="56"/>
                </a:cubicBezTo>
                <a:cubicBezTo>
                  <a:pt x="4" y="58"/>
                  <a:pt x="8" y="59"/>
                  <a:pt x="10" y="57"/>
                </a:cubicBezTo>
                <a:cubicBezTo>
                  <a:pt x="17" y="52"/>
                  <a:pt x="17" y="52"/>
                  <a:pt x="17" y="52"/>
                </a:cubicBezTo>
                <a:cubicBezTo>
                  <a:pt x="17" y="123"/>
                  <a:pt x="17" y="123"/>
                  <a:pt x="17" y="123"/>
                </a:cubicBezTo>
                <a:cubicBezTo>
                  <a:pt x="17" y="129"/>
                  <a:pt x="21" y="133"/>
                  <a:pt x="27" y="133"/>
                </a:cubicBezTo>
                <a:cubicBezTo>
                  <a:pt x="115" y="133"/>
                  <a:pt x="115" y="133"/>
                  <a:pt x="115" y="133"/>
                </a:cubicBezTo>
                <a:cubicBezTo>
                  <a:pt x="121" y="133"/>
                  <a:pt x="125" y="129"/>
                  <a:pt x="125" y="123"/>
                </a:cubicBezTo>
                <a:cubicBezTo>
                  <a:pt x="125" y="52"/>
                  <a:pt x="125" y="52"/>
                  <a:pt x="125" y="52"/>
                </a:cubicBezTo>
                <a:cubicBezTo>
                  <a:pt x="132" y="57"/>
                  <a:pt x="132" y="57"/>
                  <a:pt x="132" y="57"/>
                </a:cubicBezTo>
                <a:cubicBezTo>
                  <a:pt x="133" y="58"/>
                  <a:pt x="134" y="58"/>
                  <a:pt x="135" y="58"/>
                </a:cubicBezTo>
                <a:cubicBezTo>
                  <a:pt x="137" y="58"/>
                  <a:pt x="139" y="57"/>
                  <a:pt x="140" y="56"/>
                </a:cubicBezTo>
                <a:cubicBezTo>
                  <a:pt x="142" y="53"/>
                  <a:pt x="141" y="49"/>
                  <a:pt x="138" y="47"/>
                </a:cubicBezTo>
                <a:close/>
                <a:moveTo>
                  <a:pt x="83" y="121"/>
                </a:moveTo>
                <a:cubicBezTo>
                  <a:pt x="59" y="121"/>
                  <a:pt x="59" y="121"/>
                  <a:pt x="59" y="121"/>
                </a:cubicBezTo>
                <a:cubicBezTo>
                  <a:pt x="59" y="84"/>
                  <a:pt x="59" y="84"/>
                  <a:pt x="59" y="84"/>
                </a:cubicBezTo>
                <a:cubicBezTo>
                  <a:pt x="83" y="84"/>
                  <a:pt x="83" y="84"/>
                  <a:pt x="83" y="84"/>
                </a:cubicBezTo>
                <a:lnTo>
                  <a:pt x="83" y="121"/>
                </a:lnTo>
                <a:close/>
                <a:moveTo>
                  <a:pt x="113" y="121"/>
                </a:moveTo>
                <a:cubicBezTo>
                  <a:pt x="95" y="121"/>
                  <a:pt x="95" y="121"/>
                  <a:pt x="95" y="121"/>
                </a:cubicBezTo>
                <a:cubicBezTo>
                  <a:pt x="95" y="82"/>
                  <a:pt x="95" y="82"/>
                  <a:pt x="95" y="82"/>
                </a:cubicBezTo>
                <a:cubicBezTo>
                  <a:pt x="95" y="76"/>
                  <a:pt x="90" y="72"/>
                  <a:pt x="85" y="72"/>
                </a:cubicBezTo>
                <a:cubicBezTo>
                  <a:pt x="57" y="72"/>
                  <a:pt x="57" y="72"/>
                  <a:pt x="57" y="72"/>
                </a:cubicBezTo>
                <a:cubicBezTo>
                  <a:pt x="52" y="72"/>
                  <a:pt x="47" y="76"/>
                  <a:pt x="47" y="82"/>
                </a:cubicBezTo>
                <a:cubicBezTo>
                  <a:pt x="47" y="121"/>
                  <a:pt x="47" y="121"/>
                  <a:pt x="47" y="121"/>
                </a:cubicBezTo>
                <a:cubicBezTo>
                  <a:pt x="29" y="121"/>
                  <a:pt x="29" y="121"/>
                  <a:pt x="29" y="121"/>
                </a:cubicBezTo>
                <a:cubicBezTo>
                  <a:pt x="29" y="44"/>
                  <a:pt x="29" y="44"/>
                  <a:pt x="29" y="44"/>
                </a:cubicBezTo>
                <a:cubicBezTo>
                  <a:pt x="71" y="14"/>
                  <a:pt x="71" y="14"/>
                  <a:pt x="71" y="14"/>
                </a:cubicBezTo>
                <a:cubicBezTo>
                  <a:pt x="113" y="44"/>
                  <a:pt x="113" y="44"/>
                  <a:pt x="113" y="44"/>
                </a:cubicBezTo>
                <a:lnTo>
                  <a:pt x="113" y="121"/>
                </a:lnTo>
                <a:close/>
              </a:path>
            </a:pathLst>
          </a:custGeom>
          <a:solidFill>
            <a:schemeClr val="bg1"/>
          </a:solidFill>
          <a:ln>
            <a:noFill/>
          </a:ln>
        </p:spPr>
        <p:txBody>
          <a:bodyPr/>
          <a:lstStyle/>
          <a:p>
            <a:pPr>
              <a:lnSpc>
                <a:spcPct val="120000"/>
              </a:lnSpc>
            </a:pPr>
            <a:endParaRPr lang="zh-CN" altLang="en-US" sz="1705">
              <a:solidFill>
                <a:schemeClr val="bg1">
                  <a:lumMod val="50000"/>
                </a:schemeClr>
              </a:solidFill>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300" fill="hold"/>
                                            <p:tgtEl>
                                              <p:spTgt spid="16"/>
                                            </p:tgtEl>
                                            <p:attrNameLst>
                                              <p:attrName>ppt_w</p:attrName>
                                            </p:attrNameLst>
                                          </p:cBhvr>
                                          <p:tavLst>
                                            <p:tav tm="0">
                                              <p:val>
                                                <p:fltVal val="0"/>
                                              </p:val>
                                            </p:tav>
                                            <p:tav tm="100000">
                                              <p:val>
                                                <p:strVal val="#ppt_w"/>
                                              </p:val>
                                            </p:tav>
                                          </p:tavLst>
                                        </p:anim>
                                        <p:anim calcmode="lin" valueType="num">
                                          <p:cBhvr>
                                            <p:cTn id="11" dur="300" fill="hold"/>
                                            <p:tgtEl>
                                              <p:spTgt spid="16"/>
                                            </p:tgtEl>
                                            <p:attrNameLst>
                                              <p:attrName>ppt_h</p:attrName>
                                            </p:attrNameLst>
                                          </p:cBhvr>
                                          <p:tavLst>
                                            <p:tav tm="0">
                                              <p:val>
                                                <p:fltVal val="0"/>
                                              </p:val>
                                            </p:tav>
                                            <p:tav tm="100000">
                                              <p:val>
                                                <p:strVal val="#ppt_h"/>
                                              </p:val>
                                            </p:tav>
                                          </p:tavLst>
                                        </p:anim>
                                        <p:animEffect transition="in" filter="fade">
                                          <p:cBhvr>
                                            <p:cTn id="12" dur="300"/>
                                            <p:tgtEl>
                                              <p:spTgt spid="16"/>
                                            </p:tgtEl>
                                          </p:cBhvr>
                                        </p:animEffect>
                                      </p:childTnLst>
                                    </p:cTn>
                                  </p:par>
                                  <p:par>
                                    <p:cTn id="13" presetID="6" presetClass="emph" presetSubtype="0" autoRev="1" fill="hold" grpId="1" nodeType="withEffect">
                                      <p:stCondLst>
                                        <p:cond delay="300"/>
                                      </p:stCondLst>
                                      <p:childTnLst>
                                        <p:animScale>
                                          <p:cBhvr>
                                            <p:cTn id="14" dur="150" fill="hold"/>
                                            <p:tgtEl>
                                              <p:spTgt spid="16"/>
                                            </p:tgtEl>
                                          </p:cBhvr>
                                          <p:by x="110000" y="110000"/>
                                        </p:animScale>
                                      </p:childTnLst>
                                    </p:cTn>
                                  </p:par>
                                  <p:par>
                                    <p:cTn id="15" presetID="53" presetClass="entr" presetSubtype="16" fill="hold" grpId="0" nodeType="withEffect">
                                      <p:stCondLst>
                                        <p:cond delay="100"/>
                                      </p:stCondLst>
                                      <p:childTnLst>
                                        <p:set>
                                          <p:cBhvr>
                                            <p:cTn id="16" dur="1" fill="hold">
                                              <p:stCondLst>
                                                <p:cond delay="0"/>
                                              </p:stCondLst>
                                            </p:cTn>
                                            <p:tgtEl>
                                              <p:spTgt spid="40"/>
                                            </p:tgtEl>
                                            <p:attrNameLst>
                                              <p:attrName>style.visibility</p:attrName>
                                            </p:attrNameLst>
                                          </p:cBhvr>
                                          <p:to>
                                            <p:strVal val="visible"/>
                                          </p:to>
                                        </p:set>
                                        <p:anim calcmode="lin" valueType="num">
                                          <p:cBhvr>
                                            <p:cTn id="17" dur="300" fill="hold"/>
                                            <p:tgtEl>
                                              <p:spTgt spid="40"/>
                                            </p:tgtEl>
                                            <p:attrNameLst>
                                              <p:attrName>ppt_w</p:attrName>
                                            </p:attrNameLst>
                                          </p:cBhvr>
                                          <p:tavLst>
                                            <p:tav tm="0">
                                              <p:val>
                                                <p:fltVal val="0"/>
                                              </p:val>
                                            </p:tav>
                                            <p:tav tm="100000">
                                              <p:val>
                                                <p:strVal val="#ppt_w"/>
                                              </p:val>
                                            </p:tav>
                                          </p:tavLst>
                                        </p:anim>
                                        <p:anim calcmode="lin" valueType="num">
                                          <p:cBhvr>
                                            <p:cTn id="18" dur="300" fill="hold"/>
                                            <p:tgtEl>
                                              <p:spTgt spid="40"/>
                                            </p:tgtEl>
                                            <p:attrNameLst>
                                              <p:attrName>ppt_h</p:attrName>
                                            </p:attrNameLst>
                                          </p:cBhvr>
                                          <p:tavLst>
                                            <p:tav tm="0">
                                              <p:val>
                                                <p:fltVal val="0"/>
                                              </p:val>
                                            </p:tav>
                                            <p:tav tm="100000">
                                              <p:val>
                                                <p:strVal val="#ppt_h"/>
                                              </p:val>
                                            </p:tav>
                                          </p:tavLst>
                                        </p:anim>
                                        <p:animEffect transition="in" filter="fade">
                                          <p:cBhvr>
                                            <p:cTn id="19" dur="300"/>
                                            <p:tgtEl>
                                              <p:spTgt spid="40"/>
                                            </p:tgtEl>
                                          </p:cBhvr>
                                        </p:animEffect>
                                      </p:childTnLst>
                                    </p:cTn>
                                  </p:par>
                                  <p:par>
                                    <p:cTn id="20" presetID="6" presetClass="emph" presetSubtype="0" autoRev="1" fill="hold" grpId="1" nodeType="withEffect">
                                      <p:stCondLst>
                                        <p:cond delay="400"/>
                                      </p:stCondLst>
                                      <p:childTnLst>
                                        <p:animScale>
                                          <p:cBhvr>
                                            <p:cTn id="21" dur="150" fill="hold"/>
                                            <p:tgtEl>
                                              <p:spTgt spid="40"/>
                                            </p:tgtEl>
                                          </p:cBhvr>
                                          <p:by x="110000" y="110000"/>
                                        </p:animScale>
                                      </p:childTnLst>
                                    </p:cTn>
                                  </p:par>
                                  <p:par>
                                    <p:cTn id="22" presetID="2" presetClass="entr" presetSubtype="4" fill="hold" grpId="0" nodeType="withEffect" p14:presetBounceEnd="60000">
                                      <p:stCondLst>
                                        <p:cond delay="400"/>
                                      </p:stCondLst>
                                      <p:childTnLst>
                                        <p:set>
                                          <p:cBhvr>
                                            <p:cTn id="23" dur="1" fill="hold">
                                              <p:stCondLst>
                                                <p:cond delay="0"/>
                                              </p:stCondLst>
                                            </p:cTn>
                                            <p:tgtEl>
                                              <p:spTgt spid="27"/>
                                            </p:tgtEl>
                                            <p:attrNameLst>
                                              <p:attrName>style.visibility</p:attrName>
                                            </p:attrNameLst>
                                          </p:cBhvr>
                                          <p:to>
                                            <p:strVal val="visible"/>
                                          </p:to>
                                        </p:set>
                                        <p:anim calcmode="lin" valueType="num" p14:bounceEnd="60000">
                                          <p:cBhvr additive="base">
                                            <p:cTn id="24" dur="750" fill="hold"/>
                                            <p:tgtEl>
                                              <p:spTgt spid="27"/>
                                            </p:tgtEl>
                                            <p:attrNameLst>
                                              <p:attrName>ppt_x</p:attrName>
                                            </p:attrNameLst>
                                          </p:cBhvr>
                                          <p:tavLst>
                                            <p:tav tm="0">
                                              <p:val>
                                                <p:strVal val="#ppt_x"/>
                                              </p:val>
                                            </p:tav>
                                            <p:tav tm="100000">
                                              <p:val>
                                                <p:strVal val="#ppt_x"/>
                                              </p:val>
                                            </p:tav>
                                          </p:tavLst>
                                        </p:anim>
                                        <p:anim calcmode="lin" valueType="num" p14:bounceEnd="60000">
                                          <p:cBhvr additive="base">
                                            <p:cTn id="25" dur="750" fill="hold"/>
                                            <p:tgtEl>
                                              <p:spTgt spid="27"/>
                                            </p:tgtEl>
                                            <p:attrNameLst>
                                              <p:attrName>ppt_y</p:attrName>
                                            </p:attrNameLst>
                                          </p:cBhvr>
                                          <p:tavLst>
                                            <p:tav tm="0">
                                              <p:val>
                                                <p:strVal val="1+#ppt_h/2"/>
                                              </p:val>
                                            </p:tav>
                                            <p:tav tm="100000">
                                              <p:val>
                                                <p:strVal val="#ppt_y"/>
                                              </p:val>
                                            </p:tav>
                                          </p:tavLst>
                                        </p:anim>
                                      </p:childTnLst>
                                    </p:cTn>
                                  </p:par>
                                  <p:par>
                                    <p:cTn id="26" presetID="53" presetClass="entr" presetSubtype="16" fill="hold" grpId="0" nodeType="withEffect">
                                      <p:stCondLst>
                                        <p:cond delay="400"/>
                                      </p:stCondLst>
                                      <p:childTnLst>
                                        <p:set>
                                          <p:cBhvr>
                                            <p:cTn id="27" dur="1" fill="hold">
                                              <p:stCondLst>
                                                <p:cond delay="0"/>
                                              </p:stCondLst>
                                            </p:cTn>
                                            <p:tgtEl>
                                              <p:spTgt spid="15"/>
                                            </p:tgtEl>
                                            <p:attrNameLst>
                                              <p:attrName>style.visibility</p:attrName>
                                            </p:attrNameLst>
                                          </p:cBhvr>
                                          <p:to>
                                            <p:strVal val="visible"/>
                                          </p:to>
                                        </p:set>
                                        <p:anim calcmode="lin" valueType="num">
                                          <p:cBhvr>
                                            <p:cTn id="28" dur="300" fill="hold"/>
                                            <p:tgtEl>
                                              <p:spTgt spid="15"/>
                                            </p:tgtEl>
                                            <p:attrNameLst>
                                              <p:attrName>ppt_w</p:attrName>
                                            </p:attrNameLst>
                                          </p:cBhvr>
                                          <p:tavLst>
                                            <p:tav tm="0">
                                              <p:val>
                                                <p:fltVal val="0"/>
                                              </p:val>
                                            </p:tav>
                                            <p:tav tm="100000">
                                              <p:val>
                                                <p:strVal val="#ppt_w"/>
                                              </p:val>
                                            </p:tav>
                                          </p:tavLst>
                                        </p:anim>
                                        <p:anim calcmode="lin" valueType="num">
                                          <p:cBhvr>
                                            <p:cTn id="29" dur="300" fill="hold"/>
                                            <p:tgtEl>
                                              <p:spTgt spid="15"/>
                                            </p:tgtEl>
                                            <p:attrNameLst>
                                              <p:attrName>ppt_h</p:attrName>
                                            </p:attrNameLst>
                                          </p:cBhvr>
                                          <p:tavLst>
                                            <p:tav tm="0">
                                              <p:val>
                                                <p:fltVal val="0"/>
                                              </p:val>
                                            </p:tav>
                                            <p:tav tm="100000">
                                              <p:val>
                                                <p:strVal val="#ppt_h"/>
                                              </p:val>
                                            </p:tav>
                                          </p:tavLst>
                                        </p:anim>
                                        <p:animEffect transition="in" filter="fade">
                                          <p:cBhvr>
                                            <p:cTn id="30" dur="300"/>
                                            <p:tgtEl>
                                              <p:spTgt spid="15"/>
                                            </p:tgtEl>
                                          </p:cBhvr>
                                        </p:animEffect>
                                      </p:childTnLst>
                                    </p:cTn>
                                  </p:par>
                                  <p:par>
                                    <p:cTn id="31" presetID="6" presetClass="emph" presetSubtype="0" autoRev="1" fill="hold" grpId="1" nodeType="withEffect">
                                      <p:stCondLst>
                                        <p:cond delay="700"/>
                                      </p:stCondLst>
                                      <p:childTnLst>
                                        <p:animScale>
                                          <p:cBhvr>
                                            <p:cTn id="32" dur="150" fill="hold"/>
                                            <p:tgtEl>
                                              <p:spTgt spid="15"/>
                                            </p:tgtEl>
                                          </p:cBhvr>
                                          <p:by x="110000" y="110000"/>
                                        </p:animScale>
                                      </p:childTnLst>
                                    </p:cTn>
                                  </p:par>
                                  <p:par>
                                    <p:cTn id="33" presetID="53" presetClass="entr" presetSubtype="16" fill="hold" grpId="0" nodeType="withEffect">
                                      <p:stCondLst>
                                        <p:cond delay="400"/>
                                      </p:stCondLst>
                                      <p:childTnLst>
                                        <p:set>
                                          <p:cBhvr>
                                            <p:cTn id="34" dur="1" fill="hold">
                                              <p:stCondLst>
                                                <p:cond delay="0"/>
                                              </p:stCondLst>
                                            </p:cTn>
                                            <p:tgtEl>
                                              <p:spTgt spid="32"/>
                                            </p:tgtEl>
                                            <p:attrNameLst>
                                              <p:attrName>style.visibility</p:attrName>
                                            </p:attrNameLst>
                                          </p:cBhvr>
                                          <p:to>
                                            <p:strVal val="visible"/>
                                          </p:to>
                                        </p:set>
                                        <p:anim calcmode="lin" valueType="num">
                                          <p:cBhvr>
                                            <p:cTn id="35" dur="300" fill="hold"/>
                                            <p:tgtEl>
                                              <p:spTgt spid="32"/>
                                            </p:tgtEl>
                                            <p:attrNameLst>
                                              <p:attrName>ppt_w</p:attrName>
                                            </p:attrNameLst>
                                          </p:cBhvr>
                                          <p:tavLst>
                                            <p:tav tm="0">
                                              <p:val>
                                                <p:fltVal val="0"/>
                                              </p:val>
                                            </p:tav>
                                            <p:tav tm="100000">
                                              <p:val>
                                                <p:strVal val="#ppt_w"/>
                                              </p:val>
                                            </p:tav>
                                          </p:tavLst>
                                        </p:anim>
                                        <p:anim calcmode="lin" valueType="num">
                                          <p:cBhvr>
                                            <p:cTn id="36" dur="300" fill="hold"/>
                                            <p:tgtEl>
                                              <p:spTgt spid="32"/>
                                            </p:tgtEl>
                                            <p:attrNameLst>
                                              <p:attrName>ppt_h</p:attrName>
                                            </p:attrNameLst>
                                          </p:cBhvr>
                                          <p:tavLst>
                                            <p:tav tm="0">
                                              <p:val>
                                                <p:fltVal val="0"/>
                                              </p:val>
                                            </p:tav>
                                            <p:tav tm="100000">
                                              <p:val>
                                                <p:strVal val="#ppt_h"/>
                                              </p:val>
                                            </p:tav>
                                          </p:tavLst>
                                        </p:anim>
                                        <p:animEffect transition="in" filter="fade">
                                          <p:cBhvr>
                                            <p:cTn id="37" dur="300"/>
                                            <p:tgtEl>
                                              <p:spTgt spid="32"/>
                                            </p:tgtEl>
                                          </p:cBhvr>
                                        </p:animEffect>
                                      </p:childTnLst>
                                    </p:cTn>
                                  </p:par>
                                  <p:par>
                                    <p:cTn id="38" presetID="6" presetClass="emph" presetSubtype="0" autoRev="1" fill="hold" grpId="1" nodeType="withEffect">
                                      <p:stCondLst>
                                        <p:cond delay="700"/>
                                      </p:stCondLst>
                                      <p:childTnLst>
                                        <p:animScale>
                                          <p:cBhvr>
                                            <p:cTn id="39" dur="150" fill="hold"/>
                                            <p:tgtEl>
                                              <p:spTgt spid="32"/>
                                            </p:tgtEl>
                                          </p:cBhvr>
                                          <p:by x="110000" y="110000"/>
                                        </p:animScale>
                                      </p:childTnLst>
                                    </p:cTn>
                                  </p:par>
                                  <p:par>
                                    <p:cTn id="40" presetID="2" presetClass="entr" presetSubtype="1" fill="hold" grpId="0" nodeType="withEffect" p14:presetBounceEnd="60000">
                                      <p:stCondLst>
                                        <p:cond delay="400"/>
                                      </p:stCondLst>
                                      <p:childTnLst>
                                        <p:set>
                                          <p:cBhvr>
                                            <p:cTn id="41" dur="1" fill="hold">
                                              <p:stCondLst>
                                                <p:cond delay="0"/>
                                              </p:stCondLst>
                                            </p:cTn>
                                            <p:tgtEl>
                                              <p:spTgt spid="26"/>
                                            </p:tgtEl>
                                            <p:attrNameLst>
                                              <p:attrName>style.visibility</p:attrName>
                                            </p:attrNameLst>
                                          </p:cBhvr>
                                          <p:to>
                                            <p:strVal val="visible"/>
                                          </p:to>
                                        </p:set>
                                        <p:anim calcmode="lin" valueType="num" p14:bounceEnd="60000">
                                          <p:cBhvr additive="base">
                                            <p:cTn id="42" dur="750" fill="hold"/>
                                            <p:tgtEl>
                                              <p:spTgt spid="26"/>
                                            </p:tgtEl>
                                            <p:attrNameLst>
                                              <p:attrName>ppt_x</p:attrName>
                                            </p:attrNameLst>
                                          </p:cBhvr>
                                          <p:tavLst>
                                            <p:tav tm="0">
                                              <p:val>
                                                <p:strVal val="#ppt_x"/>
                                              </p:val>
                                            </p:tav>
                                            <p:tav tm="100000">
                                              <p:val>
                                                <p:strVal val="#ppt_x"/>
                                              </p:val>
                                            </p:tav>
                                          </p:tavLst>
                                        </p:anim>
                                        <p:anim calcmode="lin" valueType="num" p14:bounceEnd="60000">
                                          <p:cBhvr additive="base">
                                            <p:cTn id="43" dur="750" fill="hold"/>
                                            <p:tgtEl>
                                              <p:spTgt spid="26"/>
                                            </p:tgtEl>
                                            <p:attrNameLst>
                                              <p:attrName>ppt_y</p:attrName>
                                            </p:attrNameLst>
                                          </p:cBhvr>
                                          <p:tavLst>
                                            <p:tav tm="0">
                                              <p:val>
                                                <p:strVal val="0-#ppt_h/2"/>
                                              </p:val>
                                            </p:tav>
                                            <p:tav tm="100000">
                                              <p:val>
                                                <p:strVal val="#ppt_y"/>
                                              </p:val>
                                            </p:tav>
                                          </p:tavLst>
                                        </p:anim>
                                      </p:childTnLst>
                                    </p:cTn>
                                  </p:par>
                                  <p:par>
                                    <p:cTn id="44" presetID="53" presetClass="entr" presetSubtype="16" fill="hold" grpId="0" nodeType="withEffect">
                                      <p:stCondLst>
                                        <p:cond delay="400"/>
                                      </p:stCondLst>
                                      <p:childTnLst>
                                        <p:set>
                                          <p:cBhvr>
                                            <p:cTn id="45" dur="1" fill="hold">
                                              <p:stCondLst>
                                                <p:cond delay="0"/>
                                              </p:stCondLst>
                                            </p:cTn>
                                            <p:tgtEl>
                                              <p:spTgt spid="18"/>
                                            </p:tgtEl>
                                            <p:attrNameLst>
                                              <p:attrName>style.visibility</p:attrName>
                                            </p:attrNameLst>
                                          </p:cBhvr>
                                          <p:to>
                                            <p:strVal val="visible"/>
                                          </p:to>
                                        </p:set>
                                        <p:anim calcmode="lin" valueType="num">
                                          <p:cBhvr>
                                            <p:cTn id="46" dur="300" fill="hold"/>
                                            <p:tgtEl>
                                              <p:spTgt spid="18"/>
                                            </p:tgtEl>
                                            <p:attrNameLst>
                                              <p:attrName>ppt_w</p:attrName>
                                            </p:attrNameLst>
                                          </p:cBhvr>
                                          <p:tavLst>
                                            <p:tav tm="0">
                                              <p:val>
                                                <p:fltVal val="0"/>
                                              </p:val>
                                            </p:tav>
                                            <p:tav tm="100000">
                                              <p:val>
                                                <p:strVal val="#ppt_w"/>
                                              </p:val>
                                            </p:tav>
                                          </p:tavLst>
                                        </p:anim>
                                        <p:anim calcmode="lin" valueType="num">
                                          <p:cBhvr>
                                            <p:cTn id="47" dur="300" fill="hold"/>
                                            <p:tgtEl>
                                              <p:spTgt spid="18"/>
                                            </p:tgtEl>
                                            <p:attrNameLst>
                                              <p:attrName>ppt_h</p:attrName>
                                            </p:attrNameLst>
                                          </p:cBhvr>
                                          <p:tavLst>
                                            <p:tav tm="0">
                                              <p:val>
                                                <p:fltVal val="0"/>
                                              </p:val>
                                            </p:tav>
                                            <p:tav tm="100000">
                                              <p:val>
                                                <p:strVal val="#ppt_h"/>
                                              </p:val>
                                            </p:tav>
                                          </p:tavLst>
                                        </p:anim>
                                        <p:animEffect transition="in" filter="fade">
                                          <p:cBhvr>
                                            <p:cTn id="48" dur="300"/>
                                            <p:tgtEl>
                                              <p:spTgt spid="18"/>
                                            </p:tgtEl>
                                          </p:cBhvr>
                                        </p:animEffect>
                                      </p:childTnLst>
                                    </p:cTn>
                                  </p:par>
                                  <p:par>
                                    <p:cTn id="49" presetID="6" presetClass="emph" presetSubtype="0" autoRev="1" fill="hold" grpId="1" nodeType="withEffect">
                                      <p:stCondLst>
                                        <p:cond delay="700"/>
                                      </p:stCondLst>
                                      <p:childTnLst>
                                        <p:animScale>
                                          <p:cBhvr>
                                            <p:cTn id="50" dur="150" fill="hold"/>
                                            <p:tgtEl>
                                              <p:spTgt spid="18"/>
                                            </p:tgtEl>
                                          </p:cBhvr>
                                          <p:by x="110000" y="110000"/>
                                        </p:animScale>
                                      </p:childTnLst>
                                    </p:cTn>
                                  </p:par>
                                  <p:par>
                                    <p:cTn id="51" presetID="53" presetClass="entr" presetSubtype="16" fill="hold" nodeType="withEffect">
                                      <p:stCondLst>
                                        <p:cond delay="400"/>
                                      </p:stCondLst>
                                      <p:childTnLst>
                                        <p:set>
                                          <p:cBhvr>
                                            <p:cTn id="52" dur="1" fill="hold">
                                              <p:stCondLst>
                                                <p:cond delay="0"/>
                                              </p:stCondLst>
                                            </p:cTn>
                                            <p:tgtEl>
                                              <p:spTgt spid="33"/>
                                            </p:tgtEl>
                                            <p:attrNameLst>
                                              <p:attrName>style.visibility</p:attrName>
                                            </p:attrNameLst>
                                          </p:cBhvr>
                                          <p:to>
                                            <p:strVal val="visible"/>
                                          </p:to>
                                        </p:set>
                                        <p:anim calcmode="lin" valueType="num">
                                          <p:cBhvr>
                                            <p:cTn id="53" dur="300" fill="hold"/>
                                            <p:tgtEl>
                                              <p:spTgt spid="33"/>
                                            </p:tgtEl>
                                            <p:attrNameLst>
                                              <p:attrName>ppt_w</p:attrName>
                                            </p:attrNameLst>
                                          </p:cBhvr>
                                          <p:tavLst>
                                            <p:tav tm="0">
                                              <p:val>
                                                <p:fltVal val="0"/>
                                              </p:val>
                                            </p:tav>
                                            <p:tav tm="100000">
                                              <p:val>
                                                <p:strVal val="#ppt_w"/>
                                              </p:val>
                                            </p:tav>
                                          </p:tavLst>
                                        </p:anim>
                                        <p:anim calcmode="lin" valueType="num">
                                          <p:cBhvr>
                                            <p:cTn id="54" dur="300" fill="hold"/>
                                            <p:tgtEl>
                                              <p:spTgt spid="33"/>
                                            </p:tgtEl>
                                            <p:attrNameLst>
                                              <p:attrName>ppt_h</p:attrName>
                                            </p:attrNameLst>
                                          </p:cBhvr>
                                          <p:tavLst>
                                            <p:tav tm="0">
                                              <p:val>
                                                <p:fltVal val="0"/>
                                              </p:val>
                                            </p:tav>
                                            <p:tav tm="100000">
                                              <p:val>
                                                <p:strVal val="#ppt_h"/>
                                              </p:val>
                                            </p:tav>
                                          </p:tavLst>
                                        </p:anim>
                                        <p:animEffect transition="in" filter="fade">
                                          <p:cBhvr>
                                            <p:cTn id="55" dur="300"/>
                                            <p:tgtEl>
                                              <p:spTgt spid="33"/>
                                            </p:tgtEl>
                                          </p:cBhvr>
                                        </p:animEffect>
                                      </p:childTnLst>
                                    </p:cTn>
                                  </p:par>
                                  <p:par>
                                    <p:cTn id="56" presetID="6" presetClass="emph" presetSubtype="0" autoRev="1" fill="hold" nodeType="withEffect">
                                      <p:stCondLst>
                                        <p:cond delay="700"/>
                                      </p:stCondLst>
                                      <p:childTnLst>
                                        <p:animScale>
                                          <p:cBhvr>
                                            <p:cTn id="57" dur="150" fill="hold"/>
                                            <p:tgtEl>
                                              <p:spTgt spid="33"/>
                                            </p:tgtEl>
                                          </p:cBhvr>
                                          <p:by x="110000" y="110000"/>
                                        </p:animScale>
                                      </p:childTnLst>
                                    </p:cTn>
                                  </p:par>
                                  <p:par>
                                    <p:cTn id="58" presetID="2" presetClass="entr" presetSubtype="8" fill="hold" grpId="0" nodeType="withEffect" p14:presetBounceEnd="60000">
                                      <p:stCondLst>
                                        <p:cond delay="400"/>
                                      </p:stCondLst>
                                      <p:childTnLst>
                                        <p:set>
                                          <p:cBhvr>
                                            <p:cTn id="59" dur="1" fill="hold">
                                              <p:stCondLst>
                                                <p:cond delay="0"/>
                                              </p:stCondLst>
                                            </p:cTn>
                                            <p:tgtEl>
                                              <p:spTgt spid="24"/>
                                            </p:tgtEl>
                                            <p:attrNameLst>
                                              <p:attrName>style.visibility</p:attrName>
                                            </p:attrNameLst>
                                          </p:cBhvr>
                                          <p:to>
                                            <p:strVal val="visible"/>
                                          </p:to>
                                        </p:set>
                                        <p:anim calcmode="lin" valueType="num" p14:bounceEnd="60000">
                                          <p:cBhvr additive="base">
                                            <p:cTn id="60" dur="750" fill="hold"/>
                                            <p:tgtEl>
                                              <p:spTgt spid="24"/>
                                            </p:tgtEl>
                                            <p:attrNameLst>
                                              <p:attrName>ppt_x</p:attrName>
                                            </p:attrNameLst>
                                          </p:cBhvr>
                                          <p:tavLst>
                                            <p:tav tm="0">
                                              <p:val>
                                                <p:strVal val="0-#ppt_w/2"/>
                                              </p:val>
                                            </p:tav>
                                            <p:tav tm="100000">
                                              <p:val>
                                                <p:strVal val="#ppt_x"/>
                                              </p:val>
                                            </p:tav>
                                          </p:tavLst>
                                        </p:anim>
                                        <p:anim calcmode="lin" valueType="num" p14:bounceEnd="60000">
                                          <p:cBhvr additive="base">
                                            <p:cTn id="61" dur="750" fill="hold"/>
                                            <p:tgtEl>
                                              <p:spTgt spid="24"/>
                                            </p:tgtEl>
                                            <p:attrNameLst>
                                              <p:attrName>ppt_y</p:attrName>
                                            </p:attrNameLst>
                                          </p:cBhvr>
                                          <p:tavLst>
                                            <p:tav tm="0">
                                              <p:val>
                                                <p:strVal val="#ppt_y"/>
                                              </p:val>
                                            </p:tav>
                                            <p:tav tm="100000">
                                              <p:val>
                                                <p:strVal val="#ppt_y"/>
                                              </p:val>
                                            </p:tav>
                                          </p:tavLst>
                                        </p:anim>
                                      </p:childTnLst>
                                    </p:cTn>
                                  </p:par>
                                  <p:par>
                                    <p:cTn id="62" presetID="53" presetClass="entr" presetSubtype="16" fill="hold" grpId="0" nodeType="withEffect">
                                      <p:stCondLst>
                                        <p:cond delay="400"/>
                                      </p:stCondLst>
                                      <p:childTnLst>
                                        <p:set>
                                          <p:cBhvr>
                                            <p:cTn id="63" dur="1" fill="hold">
                                              <p:stCondLst>
                                                <p:cond delay="0"/>
                                              </p:stCondLst>
                                            </p:cTn>
                                            <p:tgtEl>
                                              <p:spTgt spid="17"/>
                                            </p:tgtEl>
                                            <p:attrNameLst>
                                              <p:attrName>style.visibility</p:attrName>
                                            </p:attrNameLst>
                                          </p:cBhvr>
                                          <p:to>
                                            <p:strVal val="visible"/>
                                          </p:to>
                                        </p:set>
                                        <p:anim calcmode="lin" valueType="num">
                                          <p:cBhvr>
                                            <p:cTn id="64" dur="300" fill="hold"/>
                                            <p:tgtEl>
                                              <p:spTgt spid="17"/>
                                            </p:tgtEl>
                                            <p:attrNameLst>
                                              <p:attrName>ppt_w</p:attrName>
                                            </p:attrNameLst>
                                          </p:cBhvr>
                                          <p:tavLst>
                                            <p:tav tm="0">
                                              <p:val>
                                                <p:fltVal val="0"/>
                                              </p:val>
                                            </p:tav>
                                            <p:tav tm="100000">
                                              <p:val>
                                                <p:strVal val="#ppt_w"/>
                                              </p:val>
                                            </p:tav>
                                          </p:tavLst>
                                        </p:anim>
                                        <p:anim calcmode="lin" valueType="num">
                                          <p:cBhvr>
                                            <p:cTn id="65" dur="300" fill="hold"/>
                                            <p:tgtEl>
                                              <p:spTgt spid="17"/>
                                            </p:tgtEl>
                                            <p:attrNameLst>
                                              <p:attrName>ppt_h</p:attrName>
                                            </p:attrNameLst>
                                          </p:cBhvr>
                                          <p:tavLst>
                                            <p:tav tm="0">
                                              <p:val>
                                                <p:fltVal val="0"/>
                                              </p:val>
                                            </p:tav>
                                            <p:tav tm="100000">
                                              <p:val>
                                                <p:strVal val="#ppt_h"/>
                                              </p:val>
                                            </p:tav>
                                          </p:tavLst>
                                        </p:anim>
                                        <p:animEffect transition="in" filter="fade">
                                          <p:cBhvr>
                                            <p:cTn id="66" dur="300"/>
                                            <p:tgtEl>
                                              <p:spTgt spid="17"/>
                                            </p:tgtEl>
                                          </p:cBhvr>
                                        </p:animEffect>
                                      </p:childTnLst>
                                    </p:cTn>
                                  </p:par>
                                  <p:par>
                                    <p:cTn id="67" presetID="6" presetClass="emph" presetSubtype="0" autoRev="1" fill="hold" grpId="1" nodeType="withEffect">
                                      <p:stCondLst>
                                        <p:cond delay="700"/>
                                      </p:stCondLst>
                                      <p:childTnLst>
                                        <p:animScale>
                                          <p:cBhvr>
                                            <p:cTn id="68" dur="150" fill="hold"/>
                                            <p:tgtEl>
                                              <p:spTgt spid="17"/>
                                            </p:tgtEl>
                                          </p:cBhvr>
                                          <p:by x="110000" y="110000"/>
                                        </p:animScale>
                                      </p:childTnLst>
                                    </p:cTn>
                                  </p:par>
                                  <p:par>
                                    <p:cTn id="69" presetID="53" presetClass="entr" presetSubtype="16" fill="hold" nodeType="withEffect">
                                      <p:stCondLst>
                                        <p:cond delay="400"/>
                                      </p:stCondLst>
                                      <p:childTnLst>
                                        <p:set>
                                          <p:cBhvr>
                                            <p:cTn id="70" dur="1" fill="hold">
                                              <p:stCondLst>
                                                <p:cond delay="0"/>
                                              </p:stCondLst>
                                            </p:cTn>
                                            <p:tgtEl>
                                              <p:spTgt spid="37"/>
                                            </p:tgtEl>
                                            <p:attrNameLst>
                                              <p:attrName>style.visibility</p:attrName>
                                            </p:attrNameLst>
                                          </p:cBhvr>
                                          <p:to>
                                            <p:strVal val="visible"/>
                                          </p:to>
                                        </p:set>
                                        <p:anim calcmode="lin" valueType="num">
                                          <p:cBhvr>
                                            <p:cTn id="71" dur="300" fill="hold"/>
                                            <p:tgtEl>
                                              <p:spTgt spid="37"/>
                                            </p:tgtEl>
                                            <p:attrNameLst>
                                              <p:attrName>ppt_w</p:attrName>
                                            </p:attrNameLst>
                                          </p:cBhvr>
                                          <p:tavLst>
                                            <p:tav tm="0">
                                              <p:val>
                                                <p:fltVal val="0"/>
                                              </p:val>
                                            </p:tav>
                                            <p:tav tm="100000">
                                              <p:val>
                                                <p:strVal val="#ppt_w"/>
                                              </p:val>
                                            </p:tav>
                                          </p:tavLst>
                                        </p:anim>
                                        <p:anim calcmode="lin" valueType="num">
                                          <p:cBhvr>
                                            <p:cTn id="72" dur="300" fill="hold"/>
                                            <p:tgtEl>
                                              <p:spTgt spid="37"/>
                                            </p:tgtEl>
                                            <p:attrNameLst>
                                              <p:attrName>ppt_h</p:attrName>
                                            </p:attrNameLst>
                                          </p:cBhvr>
                                          <p:tavLst>
                                            <p:tav tm="0">
                                              <p:val>
                                                <p:fltVal val="0"/>
                                              </p:val>
                                            </p:tav>
                                            <p:tav tm="100000">
                                              <p:val>
                                                <p:strVal val="#ppt_h"/>
                                              </p:val>
                                            </p:tav>
                                          </p:tavLst>
                                        </p:anim>
                                        <p:animEffect transition="in" filter="fade">
                                          <p:cBhvr>
                                            <p:cTn id="73" dur="300"/>
                                            <p:tgtEl>
                                              <p:spTgt spid="37"/>
                                            </p:tgtEl>
                                          </p:cBhvr>
                                        </p:animEffect>
                                      </p:childTnLst>
                                    </p:cTn>
                                  </p:par>
                                  <p:par>
                                    <p:cTn id="74" presetID="6" presetClass="emph" presetSubtype="0" autoRev="1" fill="hold" nodeType="withEffect">
                                      <p:stCondLst>
                                        <p:cond delay="700"/>
                                      </p:stCondLst>
                                      <p:childTnLst>
                                        <p:animScale>
                                          <p:cBhvr>
                                            <p:cTn id="75" dur="150" fill="hold"/>
                                            <p:tgtEl>
                                              <p:spTgt spid="37"/>
                                            </p:tgtEl>
                                          </p:cBhvr>
                                          <p:by x="110000" y="110000"/>
                                        </p:animScale>
                                      </p:childTnLst>
                                    </p:cTn>
                                  </p:par>
                                  <p:par>
                                    <p:cTn id="76" presetID="2" presetClass="entr" presetSubtype="2" fill="hold" grpId="0" nodeType="withEffect" p14:presetBounceEnd="60000">
                                      <p:stCondLst>
                                        <p:cond delay="400"/>
                                      </p:stCondLst>
                                      <p:childTnLst>
                                        <p:set>
                                          <p:cBhvr>
                                            <p:cTn id="77" dur="1" fill="hold">
                                              <p:stCondLst>
                                                <p:cond delay="0"/>
                                              </p:stCondLst>
                                            </p:cTn>
                                            <p:tgtEl>
                                              <p:spTgt spid="25"/>
                                            </p:tgtEl>
                                            <p:attrNameLst>
                                              <p:attrName>style.visibility</p:attrName>
                                            </p:attrNameLst>
                                          </p:cBhvr>
                                          <p:to>
                                            <p:strVal val="visible"/>
                                          </p:to>
                                        </p:set>
                                        <p:anim calcmode="lin" valueType="num" p14:bounceEnd="60000">
                                          <p:cBhvr additive="base">
                                            <p:cTn id="78" dur="750" fill="hold"/>
                                            <p:tgtEl>
                                              <p:spTgt spid="25"/>
                                            </p:tgtEl>
                                            <p:attrNameLst>
                                              <p:attrName>ppt_x</p:attrName>
                                            </p:attrNameLst>
                                          </p:cBhvr>
                                          <p:tavLst>
                                            <p:tav tm="0">
                                              <p:val>
                                                <p:strVal val="1+#ppt_w/2"/>
                                              </p:val>
                                            </p:tav>
                                            <p:tav tm="100000">
                                              <p:val>
                                                <p:strVal val="#ppt_x"/>
                                              </p:val>
                                            </p:tav>
                                          </p:tavLst>
                                        </p:anim>
                                        <p:anim calcmode="lin" valueType="num" p14:bounceEnd="60000">
                                          <p:cBhvr additive="base">
                                            <p:cTn id="79" dur="750" fill="hold"/>
                                            <p:tgtEl>
                                              <p:spTgt spid="25"/>
                                            </p:tgtEl>
                                            <p:attrNameLst>
                                              <p:attrName>ppt_y</p:attrName>
                                            </p:attrNameLst>
                                          </p:cBhvr>
                                          <p:tavLst>
                                            <p:tav tm="0">
                                              <p:val>
                                                <p:strVal val="#ppt_y"/>
                                              </p:val>
                                            </p:tav>
                                            <p:tav tm="100000">
                                              <p:val>
                                                <p:strVal val="#ppt_y"/>
                                              </p:val>
                                            </p:tav>
                                          </p:tavLst>
                                        </p:anim>
                                      </p:childTnLst>
                                    </p:cTn>
                                  </p:par>
                                  <p:par>
                                    <p:cTn id="80" presetID="53" presetClass="entr" presetSubtype="16" fill="hold" grpId="0" nodeType="withEffect">
                                      <p:stCondLst>
                                        <p:cond delay="400"/>
                                      </p:stCondLst>
                                      <p:childTnLst>
                                        <p:set>
                                          <p:cBhvr>
                                            <p:cTn id="81" dur="1" fill="hold">
                                              <p:stCondLst>
                                                <p:cond delay="0"/>
                                              </p:stCondLst>
                                            </p:cTn>
                                            <p:tgtEl>
                                              <p:spTgt spid="19"/>
                                            </p:tgtEl>
                                            <p:attrNameLst>
                                              <p:attrName>style.visibility</p:attrName>
                                            </p:attrNameLst>
                                          </p:cBhvr>
                                          <p:to>
                                            <p:strVal val="visible"/>
                                          </p:to>
                                        </p:set>
                                        <p:anim calcmode="lin" valueType="num">
                                          <p:cBhvr>
                                            <p:cTn id="82" dur="300" fill="hold"/>
                                            <p:tgtEl>
                                              <p:spTgt spid="19"/>
                                            </p:tgtEl>
                                            <p:attrNameLst>
                                              <p:attrName>ppt_w</p:attrName>
                                            </p:attrNameLst>
                                          </p:cBhvr>
                                          <p:tavLst>
                                            <p:tav tm="0">
                                              <p:val>
                                                <p:fltVal val="0"/>
                                              </p:val>
                                            </p:tav>
                                            <p:tav tm="100000">
                                              <p:val>
                                                <p:strVal val="#ppt_w"/>
                                              </p:val>
                                            </p:tav>
                                          </p:tavLst>
                                        </p:anim>
                                        <p:anim calcmode="lin" valueType="num">
                                          <p:cBhvr>
                                            <p:cTn id="83" dur="300" fill="hold"/>
                                            <p:tgtEl>
                                              <p:spTgt spid="19"/>
                                            </p:tgtEl>
                                            <p:attrNameLst>
                                              <p:attrName>ppt_h</p:attrName>
                                            </p:attrNameLst>
                                          </p:cBhvr>
                                          <p:tavLst>
                                            <p:tav tm="0">
                                              <p:val>
                                                <p:fltVal val="0"/>
                                              </p:val>
                                            </p:tav>
                                            <p:tav tm="100000">
                                              <p:val>
                                                <p:strVal val="#ppt_h"/>
                                              </p:val>
                                            </p:tav>
                                          </p:tavLst>
                                        </p:anim>
                                        <p:animEffect transition="in" filter="fade">
                                          <p:cBhvr>
                                            <p:cTn id="84" dur="300"/>
                                            <p:tgtEl>
                                              <p:spTgt spid="19"/>
                                            </p:tgtEl>
                                          </p:cBhvr>
                                        </p:animEffect>
                                      </p:childTnLst>
                                    </p:cTn>
                                  </p:par>
                                  <p:par>
                                    <p:cTn id="85" presetID="6" presetClass="emph" presetSubtype="0" autoRev="1" fill="hold" grpId="1" nodeType="withEffect">
                                      <p:stCondLst>
                                        <p:cond delay="700"/>
                                      </p:stCondLst>
                                      <p:childTnLst>
                                        <p:animScale>
                                          <p:cBhvr>
                                            <p:cTn id="86" dur="150" fill="hold"/>
                                            <p:tgtEl>
                                              <p:spTgt spid="19"/>
                                            </p:tgtEl>
                                          </p:cBhvr>
                                          <p:by x="110000" y="110000"/>
                                        </p:animScale>
                                      </p:childTnLst>
                                    </p:cTn>
                                  </p:par>
                                  <p:par>
                                    <p:cTn id="87" presetID="53" presetClass="entr" presetSubtype="16" fill="hold" grpId="0" nodeType="withEffect">
                                      <p:stCondLst>
                                        <p:cond delay="400"/>
                                      </p:stCondLst>
                                      <p:childTnLst>
                                        <p:set>
                                          <p:cBhvr>
                                            <p:cTn id="88" dur="1" fill="hold">
                                              <p:stCondLst>
                                                <p:cond delay="0"/>
                                              </p:stCondLst>
                                            </p:cTn>
                                            <p:tgtEl>
                                              <p:spTgt spid="36"/>
                                            </p:tgtEl>
                                            <p:attrNameLst>
                                              <p:attrName>style.visibility</p:attrName>
                                            </p:attrNameLst>
                                          </p:cBhvr>
                                          <p:to>
                                            <p:strVal val="visible"/>
                                          </p:to>
                                        </p:set>
                                        <p:anim calcmode="lin" valueType="num">
                                          <p:cBhvr>
                                            <p:cTn id="89" dur="300" fill="hold"/>
                                            <p:tgtEl>
                                              <p:spTgt spid="36"/>
                                            </p:tgtEl>
                                            <p:attrNameLst>
                                              <p:attrName>ppt_w</p:attrName>
                                            </p:attrNameLst>
                                          </p:cBhvr>
                                          <p:tavLst>
                                            <p:tav tm="0">
                                              <p:val>
                                                <p:fltVal val="0"/>
                                              </p:val>
                                            </p:tav>
                                            <p:tav tm="100000">
                                              <p:val>
                                                <p:strVal val="#ppt_w"/>
                                              </p:val>
                                            </p:tav>
                                          </p:tavLst>
                                        </p:anim>
                                        <p:anim calcmode="lin" valueType="num">
                                          <p:cBhvr>
                                            <p:cTn id="90" dur="300" fill="hold"/>
                                            <p:tgtEl>
                                              <p:spTgt spid="36"/>
                                            </p:tgtEl>
                                            <p:attrNameLst>
                                              <p:attrName>ppt_h</p:attrName>
                                            </p:attrNameLst>
                                          </p:cBhvr>
                                          <p:tavLst>
                                            <p:tav tm="0">
                                              <p:val>
                                                <p:fltVal val="0"/>
                                              </p:val>
                                            </p:tav>
                                            <p:tav tm="100000">
                                              <p:val>
                                                <p:strVal val="#ppt_h"/>
                                              </p:val>
                                            </p:tav>
                                          </p:tavLst>
                                        </p:anim>
                                        <p:animEffect transition="in" filter="fade">
                                          <p:cBhvr>
                                            <p:cTn id="91" dur="300"/>
                                            <p:tgtEl>
                                              <p:spTgt spid="36"/>
                                            </p:tgtEl>
                                          </p:cBhvr>
                                        </p:animEffect>
                                      </p:childTnLst>
                                    </p:cTn>
                                  </p:par>
                                  <p:par>
                                    <p:cTn id="92" presetID="6" presetClass="emph" presetSubtype="0" autoRev="1" fill="hold" grpId="1" nodeType="withEffect">
                                      <p:stCondLst>
                                        <p:cond delay="700"/>
                                      </p:stCondLst>
                                      <p:childTnLst>
                                        <p:animScale>
                                          <p:cBhvr>
                                            <p:cTn id="93" dur="150" fill="hold"/>
                                            <p:tgtEl>
                                              <p:spTgt spid="36"/>
                                            </p:tgtEl>
                                          </p:cBhvr>
                                          <p:by x="110000" y="110000"/>
                                        </p:animScale>
                                      </p:childTnLst>
                                    </p:cTn>
                                  </p:par>
                                  <p:par>
                                    <p:cTn id="94" presetID="22" presetClass="entr" presetSubtype="2" fill="hold" grpId="0" nodeType="withEffect">
                                      <p:stCondLst>
                                        <p:cond delay="700"/>
                                      </p:stCondLst>
                                      <p:childTnLst>
                                        <p:set>
                                          <p:cBhvr>
                                            <p:cTn id="95" dur="1" fill="hold">
                                              <p:stCondLst>
                                                <p:cond delay="0"/>
                                              </p:stCondLst>
                                            </p:cTn>
                                            <p:tgtEl>
                                              <p:spTgt spid="20"/>
                                            </p:tgtEl>
                                            <p:attrNameLst>
                                              <p:attrName>style.visibility</p:attrName>
                                            </p:attrNameLst>
                                          </p:cBhvr>
                                          <p:to>
                                            <p:strVal val="visible"/>
                                          </p:to>
                                        </p:set>
                                        <p:animEffect transition="in" filter="wipe(right)">
                                          <p:cBhvr>
                                            <p:cTn id="96" dur="500"/>
                                            <p:tgtEl>
                                              <p:spTgt spid="20"/>
                                            </p:tgtEl>
                                          </p:cBhvr>
                                        </p:animEffect>
                                      </p:childTnLst>
                                    </p:cTn>
                                  </p:par>
                                  <p:par>
                                    <p:cTn id="97" presetID="2" presetClass="entr" presetSubtype="8" fill="hold" grpId="0" nodeType="withEffect" p14:presetBounceEnd="60000">
                                      <p:stCondLst>
                                        <p:cond delay="1200"/>
                                      </p:stCondLst>
                                      <p:childTnLst>
                                        <p:set>
                                          <p:cBhvr>
                                            <p:cTn id="98" dur="1" fill="hold">
                                              <p:stCondLst>
                                                <p:cond delay="0"/>
                                              </p:stCondLst>
                                            </p:cTn>
                                            <p:tgtEl>
                                              <p:spTgt spid="31"/>
                                            </p:tgtEl>
                                            <p:attrNameLst>
                                              <p:attrName>style.visibility</p:attrName>
                                            </p:attrNameLst>
                                          </p:cBhvr>
                                          <p:to>
                                            <p:strVal val="visible"/>
                                          </p:to>
                                        </p:set>
                                        <p:anim calcmode="lin" valueType="num" p14:bounceEnd="60000">
                                          <p:cBhvr additive="base">
                                            <p:cTn id="99" dur="750" fill="hold"/>
                                            <p:tgtEl>
                                              <p:spTgt spid="31"/>
                                            </p:tgtEl>
                                            <p:attrNameLst>
                                              <p:attrName>ppt_x</p:attrName>
                                            </p:attrNameLst>
                                          </p:cBhvr>
                                          <p:tavLst>
                                            <p:tav tm="0">
                                              <p:val>
                                                <p:strVal val="0-#ppt_w/2"/>
                                              </p:val>
                                            </p:tav>
                                            <p:tav tm="100000">
                                              <p:val>
                                                <p:strVal val="#ppt_x"/>
                                              </p:val>
                                            </p:tav>
                                          </p:tavLst>
                                        </p:anim>
                                        <p:anim calcmode="lin" valueType="num" p14:bounceEnd="60000">
                                          <p:cBhvr additive="base">
                                            <p:cTn id="100" dur="750" fill="hold"/>
                                            <p:tgtEl>
                                              <p:spTgt spid="31"/>
                                            </p:tgtEl>
                                            <p:attrNameLst>
                                              <p:attrName>ppt_y</p:attrName>
                                            </p:attrNameLst>
                                          </p:cBhvr>
                                          <p:tavLst>
                                            <p:tav tm="0">
                                              <p:val>
                                                <p:strVal val="#ppt_y"/>
                                              </p:val>
                                            </p:tav>
                                            <p:tav tm="100000">
                                              <p:val>
                                                <p:strVal val="#ppt_y"/>
                                              </p:val>
                                            </p:tav>
                                          </p:tavLst>
                                        </p:anim>
                                      </p:childTnLst>
                                    </p:cTn>
                                  </p:par>
                                  <p:par>
                                    <p:cTn id="101" presetID="22" presetClass="entr" presetSubtype="2" fill="hold" grpId="0" nodeType="withEffect">
                                      <p:stCondLst>
                                        <p:cond delay="800"/>
                                      </p:stCondLst>
                                      <p:childTnLst>
                                        <p:set>
                                          <p:cBhvr>
                                            <p:cTn id="102" dur="1" fill="hold">
                                              <p:stCondLst>
                                                <p:cond delay="0"/>
                                              </p:stCondLst>
                                            </p:cTn>
                                            <p:tgtEl>
                                              <p:spTgt spid="23"/>
                                            </p:tgtEl>
                                            <p:attrNameLst>
                                              <p:attrName>style.visibility</p:attrName>
                                            </p:attrNameLst>
                                          </p:cBhvr>
                                          <p:to>
                                            <p:strVal val="visible"/>
                                          </p:to>
                                        </p:set>
                                        <p:animEffect transition="in" filter="wipe(right)">
                                          <p:cBhvr>
                                            <p:cTn id="103" dur="500"/>
                                            <p:tgtEl>
                                              <p:spTgt spid="23"/>
                                            </p:tgtEl>
                                          </p:cBhvr>
                                        </p:animEffect>
                                      </p:childTnLst>
                                    </p:cTn>
                                  </p:par>
                                  <p:par>
                                    <p:cTn id="104" presetID="2" presetClass="entr" presetSubtype="8" fill="hold" grpId="0" nodeType="withEffect" p14:presetBounceEnd="60000">
                                      <p:stCondLst>
                                        <p:cond delay="1300"/>
                                      </p:stCondLst>
                                      <p:childTnLst>
                                        <p:set>
                                          <p:cBhvr>
                                            <p:cTn id="105" dur="1" fill="hold">
                                              <p:stCondLst>
                                                <p:cond delay="0"/>
                                              </p:stCondLst>
                                            </p:cTn>
                                            <p:tgtEl>
                                              <p:spTgt spid="30"/>
                                            </p:tgtEl>
                                            <p:attrNameLst>
                                              <p:attrName>style.visibility</p:attrName>
                                            </p:attrNameLst>
                                          </p:cBhvr>
                                          <p:to>
                                            <p:strVal val="visible"/>
                                          </p:to>
                                        </p:set>
                                        <p:anim calcmode="lin" valueType="num" p14:bounceEnd="60000">
                                          <p:cBhvr additive="base">
                                            <p:cTn id="106" dur="750" fill="hold"/>
                                            <p:tgtEl>
                                              <p:spTgt spid="30"/>
                                            </p:tgtEl>
                                            <p:attrNameLst>
                                              <p:attrName>ppt_x</p:attrName>
                                            </p:attrNameLst>
                                          </p:cBhvr>
                                          <p:tavLst>
                                            <p:tav tm="0">
                                              <p:val>
                                                <p:strVal val="0-#ppt_w/2"/>
                                              </p:val>
                                            </p:tav>
                                            <p:tav tm="100000">
                                              <p:val>
                                                <p:strVal val="#ppt_x"/>
                                              </p:val>
                                            </p:tav>
                                          </p:tavLst>
                                        </p:anim>
                                        <p:anim calcmode="lin" valueType="num" p14:bounceEnd="60000">
                                          <p:cBhvr additive="base">
                                            <p:cTn id="107" dur="750" fill="hold"/>
                                            <p:tgtEl>
                                              <p:spTgt spid="30"/>
                                            </p:tgtEl>
                                            <p:attrNameLst>
                                              <p:attrName>ppt_y</p:attrName>
                                            </p:attrNameLst>
                                          </p:cBhvr>
                                          <p:tavLst>
                                            <p:tav tm="0">
                                              <p:val>
                                                <p:strVal val="#ppt_y"/>
                                              </p:val>
                                            </p:tav>
                                            <p:tav tm="100000">
                                              <p:val>
                                                <p:strVal val="#ppt_y"/>
                                              </p:val>
                                            </p:tav>
                                          </p:tavLst>
                                        </p:anim>
                                      </p:childTnLst>
                                    </p:cTn>
                                  </p:par>
                                  <p:par>
                                    <p:cTn id="108" presetID="22" presetClass="entr" presetSubtype="8" fill="hold" grpId="0" nodeType="withEffect">
                                      <p:stCondLst>
                                        <p:cond delay="9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 presetClass="entr" presetSubtype="2" fill="hold" grpId="0" nodeType="withEffect" p14:presetBounceEnd="60000">
                                      <p:stCondLst>
                                        <p:cond delay="1400"/>
                                      </p:stCondLst>
                                      <p:childTnLst>
                                        <p:set>
                                          <p:cBhvr>
                                            <p:cTn id="112" dur="1" fill="hold">
                                              <p:stCondLst>
                                                <p:cond delay="0"/>
                                              </p:stCondLst>
                                            </p:cTn>
                                            <p:tgtEl>
                                              <p:spTgt spid="28"/>
                                            </p:tgtEl>
                                            <p:attrNameLst>
                                              <p:attrName>style.visibility</p:attrName>
                                            </p:attrNameLst>
                                          </p:cBhvr>
                                          <p:to>
                                            <p:strVal val="visible"/>
                                          </p:to>
                                        </p:set>
                                        <p:anim calcmode="lin" valueType="num" p14:bounceEnd="60000">
                                          <p:cBhvr additive="base">
                                            <p:cTn id="113" dur="750" fill="hold"/>
                                            <p:tgtEl>
                                              <p:spTgt spid="28"/>
                                            </p:tgtEl>
                                            <p:attrNameLst>
                                              <p:attrName>ppt_x</p:attrName>
                                            </p:attrNameLst>
                                          </p:cBhvr>
                                          <p:tavLst>
                                            <p:tav tm="0">
                                              <p:val>
                                                <p:strVal val="1+#ppt_w/2"/>
                                              </p:val>
                                            </p:tav>
                                            <p:tav tm="100000">
                                              <p:val>
                                                <p:strVal val="#ppt_x"/>
                                              </p:val>
                                            </p:tav>
                                          </p:tavLst>
                                        </p:anim>
                                        <p:anim calcmode="lin" valueType="num" p14:bounceEnd="60000">
                                          <p:cBhvr additive="base">
                                            <p:cTn id="114" dur="750" fill="hold"/>
                                            <p:tgtEl>
                                              <p:spTgt spid="28"/>
                                            </p:tgtEl>
                                            <p:attrNameLst>
                                              <p:attrName>ppt_y</p:attrName>
                                            </p:attrNameLst>
                                          </p:cBhvr>
                                          <p:tavLst>
                                            <p:tav tm="0">
                                              <p:val>
                                                <p:strVal val="#ppt_y"/>
                                              </p:val>
                                            </p:tav>
                                            <p:tav tm="100000">
                                              <p:val>
                                                <p:strVal val="#ppt_y"/>
                                              </p:val>
                                            </p:tav>
                                          </p:tavLst>
                                        </p:anim>
                                      </p:childTnLst>
                                    </p:cTn>
                                  </p:par>
                                  <p:par>
                                    <p:cTn id="115" presetID="22" presetClass="entr" presetSubtype="8" fill="hold" grpId="0" nodeType="withEffect">
                                      <p:stCondLst>
                                        <p:cond delay="1000"/>
                                      </p:stCondLst>
                                      <p:childTnLst>
                                        <p:set>
                                          <p:cBhvr>
                                            <p:cTn id="116" dur="1" fill="hold">
                                              <p:stCondLst>
                                                <p:cond delay="0"/>
                                              </p:stCondLst>
                                            </p:cTn>
                                            <p:tgtEl>
                                              <p:spTgt spid="22"/>
                                            </p:tgtEl>
                                            <p:attrNameLst>
                                              <p:attrName>style.visibility</p:attrName>
                                            </p:attrNameLst>
                                          </p:cBhvr>
                                          <p:to>
                                            <p:strVal val="visible"/>
                                          </p:to>
                                        </p:set>
                                        <p:animEffect transition="in" filter="wipe(left)">
                                          <p:cBhvr>
                                            <p:cTn id="117" dur="500"/>
                                            <p:tgtEl>
                                              <p:spTgt spid="22"/>
                                            </p:tgtEl>
                                          </p:cBhvr>
                                        </p:animEffect>
                                      </p:childTnLst>
                                    </p:cTn>
                                  </p:par>
                                  <p:par>
                                    <p:cTn id="118" presetID="2" presetClass="entr" presetSubtype="2" fill="hold" grpId="0" nodeType="withEffect" p14:presetBounceEnd="60000">
                                      <p:stCondLst>
                                        <p:cond delay="1500"/>
                                      </p:stCondLst>
                                      <p:childTnLst>
                                        <p:set>
                                          <p:cBhvr>
                                            <p:cTn id="119" dur="1" fill="hold">
                                              <p:stCondLst>
                                                <p:cond delay="0"/>
                                              </p:stCondLst>
                                            </p:cTn>
                                            <p:tgtEl>
                                              <p:spTgt spid="29"/>
                                            </p:tgtEl>
                                            <p:attrNameLst>
                                              <p:attrName>style.visibility</p:attrName>
                                            </p:attrNameLst>
                                          </p:cBhvr>
                                          <p:to>
                                            <p:strVal val="visible"/>
                                          </p:to>
                                        </p:set>
                                        <p:anim calcmode="lin" valueType="num" p14:bounceEnd="60000">
                                          <p:cBhvr additive="base">
                                            <p:cTn id="120" dur="750" fill="hold"/>
                                            <p:tgtEl>
                                              <p:spTgt spid="29"/>
                                            </p:tgtEl>
                                            <p:attrNameLst>
                                              <p:attrName>ppt_x</p:attrName>
                                            </p:attrNameLst>
                                          </p:cBhvr>
                                          <p:tavLst>
                                            <p:tav tm="0">
                                              <p:val>
                                                <p:strVal val="1+#ppt_w/2"/>
                                              </p:val>
                                            </p:tav>
                                            <p:tav tm="100000">
                                              <p:val>
                                                <p:strVal val="#ppt_x"/>
                                              </p:val>
                                            </p:tav>
                                          </p:tavLst>
                                        </p:anim>
                                        <p:anim calcmode="lin" valueType="num" p14:bounceEnd="60000">
                                          <p:cBhvr additive="base">
                                            <p:cTn id="121" dur="75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bldLvl="0" animBg="1"/>
          <p:bldP spid="15" grpId="1" bldLvl="0" animBg="1"/>
          <p:bldP spid="16" grpId="0" bldLvl="0" animBg="1"/>
          <p:bldP spid="16" grpId="1" bldLvl="0" animBg="1"/>
          <p:bldP spid="17" grpId="0" bldLvl="0" animBg="1"/>
          <p:bldP spid="17" grpId="1" bldLvl="0" animBg="1"/>
          <p:bldP spid="18" grpId="0" bldLvl="0" animBg="1"/>
          <p:bldP spid="18" grpId="1" bldLvl="0" animBg="1"/>
          <p:bldP spid="19" grpId="0" bldLvl="0" animBg="1"/>
          <p:bldP spid="19" grpId="1" bldLvl="0" animBg="1"/>
          <p:bldP spid="20" grpId="0" bldLvl="0" animBg="1"/>
          <p:bldP spid="21" grpId="0" bldLvl="0" animBg="1"/>
          <p:bldP spid="22" grpId="0" bldLvl="0" animBg="1"/>
          <p:bldP spid="23" grpId="0" bldLvl="0" animBg="1"/>
          <p:bldP spid="24" grpId="0" bldLvl="0" animBg="1"/>
          <p:bldP spid="25" grpId="0" bldLvl="0" animBg="1"/>
          <p:bldP spid="26" grpId="0" bldLvl="0" animBg="1"/>
          <p:bldP spid="27" grpId="0" bldLvl="0" animBg="1"/>
          <p:bldP spid="28" grpId="0"/>
          <p:bldP spid="29" grpId="0"/>
          <p:bldP spid="30" grpId="0"/>
          <p:bldP spid="31" grpId="0"/>
          <p:bldP spid="32" grpId="0" bldLvl="0" animBg="1"/>
          <p:bldP spid="32" grpId="1" bldLvl="0" animBg="1"/>
          <p:bldP spid="36" grpId="0" bldLvl="0" animBg="1"/>
          <p:bldP spid="36" grpId="1" bldLvl="0" animBg="1"/>
          <p:bldP spid="40" grpId="0" bldLvl="0" animBg="1"/>
          <p:bldP spid="40" grpId="1" bldLvl="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300" fill="hold"/>
                                            <p:tgtEl>
                                              <p:spTgt spid="16"/>
                                            </p:tgtEl>
                                            <p:attrNameLst>
                                              <p:attrName>ppt_w</p:attrName>
                                            </p:attrNameLst>
                                          </p:cBhvr>
                                          <p:tavLst>
                                            <p:tav tm="0">
                                              <p:val>
                                                <p:fltVal val="0"/>
                                              </p:val>
                                            </p:tav>
                                            <p:tav tm="100000">
                                              <p:val>
                                                <p:strVal val="#ppt_w"/>
                                              </p:val>
                                            </p:tav>
                                          </p:tavLst>
                                        </p:anim>
                                        <p:anim calcmode="lin" valueType="num">
                                          <p:cBhvr>
                                            <p:cTn id="11" dur="300" fill="hold"/>
                                            <p:tgtEl>
                                              <p:spTgt spid="16"/>
                                            </p:tgtEl>
                                            <p:attrNameLst>
                                              <p:attrName>ppt_h</p:attrName>
                                            </p:attrNameLst>
                                          </p:cBhvr>
                                          <p:tavLst>
                                            <p:tav tm="0">
                                              <p:val>
                                                <p:fltVal val="0"/>
                                              </p:val>
                                            </p:tav>
                                            <p:tav tm="100000">
                                              <p:val>
                                                <p:strVal val="#ppt_h"/>
                                              </p:val>
                                            </p:tav>
                                          </p:tavLst>
                                        </p:anim>
                                        <p:animEffect transition="in" filter="fade">
                                          <p:cBhvr>
                                            <p:cTn id="12" dur="300"/>
                                            <p:tgtEl>
                                              <p:spTgt spid="16"/>
                                            </p:tgtEl>
                                          </p:cBhvr>
                                        </p:animEffect>
                                      </p:childTnLst>
                                    </p:cTn>
                                  </p:par>
                                  <p:par>
                                    <p:cTn id="13" presetID="6" presetClass="emph" presetSubtype="0" autoRev="1" fill="hold" grpId="1" nodeType="withEffect">
                                      <p:stCondLst>
                                        <p:cond delay="300"/>
                                      </p:stCondLst>
                                      <p:childTnLst>
                                        <p:animScale>
                                          <p:cBhvr>
                                            <p:cTn id="14" dur="150" fill="hold"/>
                                            <p:tgtEl>
                                              <p:spTgt spid="16"/>
                                            </p:tgtEl>
                                          </p:cBhvr>
                                          <p:by x="110000" y="110000"/>
                                        </p:animScale>
                                      </p:childTnLst>
                                    </p:cTn>
                                  </p:par>
                                  <p:par>
                                    <p:cTn id="15" presetID="53" presetClass="entr" presetSubtype="16" fill="hold" grpId="0" nodeType="withEffect">
                                      <p:stCondLst>
                                        <p:cond delay="100"/>
                                      </p:stCondLst>
                                      <p:childTnLst>
                                        <p:set>
                                          <p:cBhvr>
                                            <p:cTn id="16" dur="1" fill="hold">
                                              <p:stCondLst>
                                                <p:cond delay="0"/>
                                              </p:stCondLst>
                                            </p:cTn>
                                            <p:tgtEl>
                                              <p:spTgt spid="40"/>
                                            </p:tgtEl>
                                            <p:attrNameLst>
                                              <p:attrName>style.visibility</p:attrName>
                                            </p:attrNameLst>
                                          </p:cBhvr>
                                          <p:to>
                                            <p:strVal val="visible"/>
                                          </p:to>
                                        </p:set>
                                        <p:anim calcmode="lin" valueType="num">
                                          <p:cBhvr>
                                            <p:cTn id="17" dur="300" fill="hold"/>
                                            <p:tgtEl>
                                              <p:spTgt spid="40"/>
                                            </p:tgtEl>
                                            <p:attrNameLst>
                                              <p:attrName>ppt_w</p:attrName>
                                            </p:attrNameLst>
                                          </p:cBhvr>
                                          <p:tavLst>
                                            <p:tav tm="0">
                                              <p:val>
                                                <p:fltVal val="0"/>
                                              </p:val>
                                            </p:tav>
                                            <p:tav tm="100000">
                                              <p:val>
                                                <p:strVal val="#ppt_w"/>
                                              </p:val>
                                            </p:tav>
                                          </p:tavLst>
                                        </p:anim>
                                        <p:anim calcmode="lin" valueType="num">
                                          <p:cBhvr>
                                            <p:cTn id="18" dur="300" fill="hold"/>
                                            <p:tgtEl>
                                              <p:spTgt spid="40"/>
                                            </p:tgtEl>
                                            <p:attrNameLst>
                                              <p:attrName>ppt_h</p:attrName>
                                            </p:attrNameLst>
                                          </p:cBhvr>
                                          <p:tavLst>
                                            <p:tav tm="0">
                                              <p:val>
                                                <p:fltVal val="0"/>
                                              </p:val>
                                            </p:tav>
                                            <p:tav tm="100000">
                                              <p:val>
                                                <p:strVal val="#ppt_h"/>
                                              </p:val>
                                            </p:tav>
                                          </p:tavLst>
                                        </p:anim>
                                        <p:animEffect transition="in" filter="fade">
                                          <p:cBhvr>
                                            <p:cTn id="19" dur="300"/>
                                            <p:tgtEl>
                                              <p:spTgt spid="40"/>
                                            </p:tgtEl>
                                          </p:cBhvr>
                                        </p:animEffect>
                                      </p:childTnLst>
                                    </p:cTn>
                                  </p:par>
                                  <p:par>
                                    <p:cTn id="20" presetID="6" presetClass="emph" presetSubtype="0" autoRev="1" fill="hold" grpId="1" nodeType="withEffect">
                                      <p:stCondLst>
                                        <p:cond delay="400"/>
                                      </p:stCondLst>
                                      <p:childTnLst>
                                        <p:animScale>
                                          <p:cBhvr>
                                            <p:cTn id="21" dur="150" fill="hold"/>
                                            <p:tgtEl>
                                              <p:spTgt spid="40"/>
                                            </p:tgtEl>
                                          </p:cBhvr>
                                          <p:by x="110000" y="110000"/>
                                        </p:animScale>
                                      </p:childTnLst>
                                    </p:cTn>
                                  </p:par>
                                  <p:par>
                                    <p:cTn id="22" presetID="2" presetClass="entr" presetSubtype="4" fill="hold" grpId="0" nodeType="withEffect">
                                      <p:stCondLst>
                                        <p:cond delay="40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750" fill="hold"/>
                                            <p:tgtEl>
                                              <p:spTgt spid="27"/>
                                            </p:tgtEl>
                                            <p:attrNameLst>
                                              <p:attrName>ppt_x</p:attrName>
                                            </p:attrNameLst>
                                          </p:cBhvr>
                                          <p:tavLst>
                                            <p:tav tm="0">
                                              <p:val>
                                                <p:strVal val="#ppt_x"/>
                                              </p:val>
                                            </p:tav>
                                            <p:tav tm="100000">
                                              <p:val>
                                                <p:strVal val="#ppt_x"/>
                                              </p:val>
                                            </p:tav>
                                          </p:tavLst>
                                        </p:anim>
                                        <p:anim calcmode="lin" valueType="num">
                                          <p:cBhvr additive="base">
                                            <p:cTn id="25" dur="750" fill="hold"/>
                                            <p:tgtEl>
                                              <p:spTgt spid="27"/>
                                            </p:tgtEl>
                                            <p:attrNameLst>
                                              <p:attrName>ppt_y</p:attrName>
                                            </p:attrNameLst>
                                          </p:cBhvr>
                                          <p:tavLst>
                                            <p:tav tm="0">
                                              <p:val>
                                                <p:strVal val="1+#ppt_h/2"/>
                                              </p:val>
                                            </p:tav>
                                            <p:tav tm="100000">
                                              <p:val>
                                                <p:strVal val="#ppt_y"/>
                                              </p:val>
                                            </p:tav>
                                          </p:tavLst>
                                        </p:anim>
                                      </p:childTnLst>
                                    </p:cTn>
                                  </p:par>
                                  <p:par>
                                    <p:cTn id="26" presetID="53" presetClass="entr" presetSubtype="16" fill="hold" grpId="0" nodeType="withEffect">
                                      <p:stCondLst>
                                        <p:cond delay="400"/>
                                      </p:stCondLst>
                                      <p:childTnLst>
                                        <p:set>
                                          <p:cBhvr>
                                            <p:cTn id="27" dur="1" fill="hold">
                                              <p:stCondLst>
                                                <p:cond delay="0"/>
                                              </p:stCondLst>
                                            </p:cTn>
                                            <p:tgtEl>
                                              <p:spTgt spid="15"/>
                                            </p:tgtEl>
                                            <p:attrNameLst>
                                              <p:attrName>style.visibility</p:attrName>
                                            </p:attrNameLst>
                                          </p:cBhvr>
                                          <p:to>
                                            <p:strVal val="visible"/>
                                          </p:to>
                                        </p:set>
                                        <p:anim calcmode="lin" valueType="num">
                                          <p:cBhvr>
                                            <p:cTn id="28" dur="300" fill="hold"/>
                                            <p:tgtEl>
                                              <p:spTgt spid="15"/>
                                            </p:tgtEl>
                                            <p:attrNameLst>
                                              <p:attrName>ppt_w</p:attrName>
                                            </p:attrNameLst>
                                          </p:cBhvr>
                                          <p:tavLst>
                                            <p:tav tm="0">
                                              <p:val>
                                                <p:fltVal val="0"/>
                                              </p:val>
                                            </p:tav>
                                            <p:tav tm="100000">
                                              <p:val>
                                                <p:strVal val="#ppt_w"/>
                                              </p:val>
                                            </p:tav>
                                          </p:tavLst>
                                        </p:anim>
                                        <p:anim calcmode="lin" valueType="num">
                                          <p:cBhvr>
                                            <p:cTn id="29" dur="300" fill="hold"/>
                                            <p:tgtEl>
                                              <p:spTgt spid="15"/>
                                            </p:tgtEl>
                                            <p:attrNameLst>
                                              <p:attrName>ppt_h</p:attrName>
                                            </p:attrNameLst>
                                          </p:cBhvr>
                                          <p:tavLst>
                                            <p:tav tm="0">
                                              <p:val>
                                                <p:fltVal val="0"/>
                                              </p:val>
                                            </p:tav>
                                            <p:tav tm="100000">
                                              <p:val>
                                                <p:strVal val="#ppt_h"/>
                                              </p:val>
                                            </p:tav>
                                          </p:tavLst>
                                        </p:anim>
                                        <p:animEffect transition="in" filter="fade">
                                          <p:cBhvr>
                                            <p:cTn id="30" dur="300"/>
                                            <p:tgtEl>
                                              <p:spTgt spid="15"/>
                                            </p:tgtEl>
                                          </p:cBhvr>
                                        </p:animEffect>
                                      </p:childTnLst>
                                    </p:cTn>
                                  </p:par>
                                  <p:par>
                                    <p:cTn id="31" presetID="6" presetClass="emph" presetSubtype="0" autoRev="1" fill="hold" grpId="1" nodeType="withEffect">
                                      <p:stCondLst>
                                        <p:cond delay="700"/>
                                      </p:stCondLst>
                                      <p:childTnLst>
                                        <p:animScale>
                                          <p:cBhvr>
                                            <p:cTn id="32" dur="150" fill="hold"/>
                                            <p:tgtEl>
                                              <p:spTgt spid="15"/>
                                            </p:tgtEl>
                                          </p:cBhvr>
                                          <p:by x="110000" y="110000"/>
                                        </p:animScale>
                                      </p:childTnLst>
                                    </p:cTn>
                                  </p:par>
                                  <p:par>
                                    <p:cTn id="33" presetID="53" presetClass="entr" presetSubtype="16" fill="hold" grpId="0" nodeType="withEffect">
                                      <p:stCondLst>
                                        <p:cond delay="400"/>
                                      </p:stCondLst>
                                      <p:childTnLst>
                                        <p:set>
                                          <p:cBhvr>
                                            <p:cTn id="34" dur="1" fill="hold">
                                              <p:stCondLst>
                                                <p:cond delay="0"/>
                                              </p:stCondLst>
                                            </p:cTn>
                                            <p:tgtEl>
                                              <p:spTgt spid="32"/>
                                            </p:tgtEl>
                                            <p:attrNameLst>
                                              <p:attrName>style.visibility</p:attrName>
                                            </p:attrNameLst>
                                          </p:cBhvr>
                                          <p:to>
                                            <p:strVal val="visible"/>
                                          </p:to>
                                        </p:set>
                                        <p:anim calcmode="lin" valueType="num">
                                          <p:cBhvr>
                                            <p:cTn id="35" dur="300" fill="hold"/>
                                            <p:tgtEl>
                                              <p:spTgt spid="32"/>
                                            </p:tgtEl>
                                            <p:attrNameLst>
                                              <p:attrName>ppt_w</p:attrName>
                                            </p:attrNameLst>
                                          </p:cBhvr>
                                          <p:tavLst>
                                            <p:tav tm="0">
                                              <p:val>
                                                <p:fltVal val="0"/>
                                              </p:val>
                                            </p:tav>
                                            <p:tav tm="100000">
                                              <p:val>
                                                <p:strVal val="#ppt_w"/>
                                              </p:val>
                                            </p:tav>
                                          </p:tavLst>
                                        </p:anim>
                                        <p:anim calcmode="lin" valueType="num">
                                          <p:cBhvr>
                                            <p:cTn id="36" dur="300" fill="hold"/>
                                            <p:tgtEl>
                                              <p:spTgt spid="32"/>
                                            </p:tgtEl>
                                            <p:attrNameLst>
                                              <p:attrName>ppt_h</p:attrName>
                                            </p:attrNameLst>
                                          </p:cBhvr>
                                          <p:tavLst>
                                            <p:tav tm="0">
                                              <p:val>
                                                <p:fltVal val="0"/>
                                              </p:val>
                                            </p:tav>
                                            <p:tav tm="100000">
                                              <p:val>
                                                <p:strVal val="#ppt_h"/>
                                              </p:val>
                                            </p:tav>
                                          </p:tavLst>
                                        </p:anim>
                                        <p:animEffect transition="in" filter="fade">
                                          <p:cBhvr>
                                            <p:cTn id="37" dur="300"/>
                                            <p:tgtEl>
                                              <p:spTgt spid="32"/>
                                            </p:tgtEl>
                                          </p:cBhvr>
                                        </p:animEffect>
                                      </p:childTnLst>
                                    </p:cTn>
                                  </p:par>
                                  <p:par>
                                    <p:cTn id="38" presetID="6" presetClass="emph" presetSubtype="0" autoRev="1" fill="hold" grpId="1" nodeType="withEffect">
                                      <p:stCondLst>
                                        <p:cond delay="700"/>
                                      </p:stCondLst>
                                      <p:childTnLst>
                                        <p:animScale>
                                          <p:cBhvr>
                                            <p:cTn id="39" dur="150" fill="hold"/>
                                            <p:tgtEl>
                                              <p:spTgt spid="32"/>
                                            </p:tgtEl>
                                          </p:cBhvr>
                                          <p:by x="110000" y="110000"/>
                                        </p:animScale>
                                      </p:childTnLst>
                                    </p:cTn>
                                  </p:par>
                                  <p:par>
                                    <p:cTn id="40" presetID="2" presetClass="entr" presetSubtype="1" fill="hold" grpId="0" nodeType="withEffect">
                                      <p:stCondLst>
                                        <p:cond delay="40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750" fill="hold"/>
                                            <p:tgtEl>
                                              <p:spTgt spid="26"/>
                                            </p:tgtEl>
                                            <p:attrNameLst>
                                              <p:attrName>ppt_x</p:attrName>
                                            </p:attrNameLst>
                                          </p:cBhvr>
                                          <p:tavLst>
                                            <p:tav tm="0">
                                              <p:val>
                                                <p:strVal val="#ppt_x"/>
                                              </p:val>
                                            </p:tav>
                                            <p:tav tm="100000">
                                              <p:val>
                                                <p:strVal val="#ppt_x"/>
                                              </p:val>
                                            </p:tav>
                                          </p:tavLst>
                                        </p:anim>
                                        <p:anim calcmode="lin" valueType="num">
                                          <p:cBhvr additive="base">
                                            <p:cTn id="43" dur="750" fill="hold"/>
                                            <p:tgtEl>
                                              <p:spTgt spid="26"/>
                                            </p:tgtEl>
                                            <p:attrNameLst>
                                              <p:attrName>ppt_y</p:attrName>
                                            </p:attrNameLst>
                                          </p:cBhvr>
                                          <p:tavLst>
                                            <p:tav tm="0">
                                              <p:val>
                                                <p:strVal val="0-#ppt_h/2"/>
                                              </p:val>
                                            </p:tav>
                                            <p:tav tm="100000">
                                              <p:val>
                                                <p:strVal val="#ppt_y"/>
                                              </p:val>
                                            </p:tav>
                                          </p:tavLst>
                                        </p:anim>
                                      </p:childTnLst>
                                    </p:cTn>
                                  </p:par>
                                  <p:par>
                                    <p:cTn id="44" presetID="53" presetClass="entr" presetSubtype="16" fill="hold" grpId="0" nodeType="withEffect">
                                      <p:stCondLst>
                                        <p:cond delay="400"/>
                                      </p:stCondLst>
                                      <p:childTnLst>
                                        <p:set>
                                          <p:cBhvr>
                                            <p:cTn id="45" dur="1" fill="hold">
                                              <p:stCondLst>
                                                <p:cond delay="0"/>
                                              </p:stCondLst>
                                            </p:cTn>
                                            <p:tgtEl>
                                              <p:spTgt spid="18"/>
                                            </p:tgtEl>
                                            <p:attrNameLst>
                                              <p:attrName>style.visibility</p:attrName>
                                            </p:attrNameLst>
                                          </p:cBhvr>
                                          <p:to>
                                            <p:strVal val="visible"/>
                                          </p:to>
                                        </p:set>
                                        <p:anim calcmode="lin" valueType="num">
                                          <p:cBhvr>
                                            <p:cTn id="46" dur="300" fill="hold"/>
                                            <p:tgtEl>
                                              <p:spTgt spid="18"/>
                                            </p:tgtEl>
                                            <p:attrNameLst>
                                              <p:attrName>ppt_w</p:attrName>
                                            </p:attrNameLst>
                                          </p:cBhvr>
                                          <p:tavLst>
                                            <p:tav tm="0">
                                              <p:val>
                                                <p:fltVal val="0"/>
                                              </p:val>
                                            </p:tav>
                                            <p:tav tm="100000">
                                              <p:val>
                                                <p:strVal val="#ppt_w"/>
                                              </p:val>
                                            </p:tav>
                                          </p:tavLst>
                                        </p:anim>
                                        <p:anim calcmode="lin" valueType="num">
                                          <p:cBhvr>
                                            <p:cTn id="47" dur="300" fill="hold"/>
                                            <p:tgtEl>
                                              <p:spTgt spid="18"/>
                                            </p:tgtEl>
                                            <p:attrNameLst>
                                              <p:attrName>ppt_h</p:attrName>
                                            </p:attrNameLst>
                                          </p:cBhvr>
                                          <p:tavLst>
                                            <p:tav tm="0">
                                              <p:val>
                                                <p:fltVal val="0"/>
                                              </p:val>
                                            </p:tav>
                                            <p:tav tm="100000">
                                              <p:val>
                                                <p:strVal val="#ppt_h"/>
                                              </p:val>
                                            </p:tav>
                                          </p:tavLst>
                                        </p:anim>
                                        <p:animEffect transition="in" filter="fade">
                                          <p:cBhvr>
                                            <p:cTn id="48" dur="300"/>
                                            <p:tgtEl>
                                              <p:spTgt spid="18"/>
                                            </p:tgtEl>
                                          </p:cBhvr>
                                        </p:animEffect>
                                      </p:childTnLst>
                                    </p:cTn>
                                  </p:par>
                                  <p:par>
                                    <p:cTn id="49" presetID="6" presetClass="emph" presetSubtype="0" autoRev="1" fill="hold" grpId="1" nodeType="withEffect">
                                      <p:stCondLst>
                                        <p:cond delay="700"/>
                                      </p:stCondLst>
                                      <p:childTnLst>
                                        <p:animScale>
                                          <p:cBhvr>
                                            <p:cTn id="50" dur="150" fill="hold"/>
                                            <p:tgtEl>
                                              <p:spTgt spid="18"/>
                                            </p:tgtEl>
                                          </p:cBhvr>
                                          <p:by x="110000" y="110000"/>
                                        </p:animScale>
                                      </p:childTnLst>
                                    </p:cTn>
                                  </p:par>
                                  <p:par>
                                    <p:cTn id="51" presetID="53" presetClass="entr" presetSubtype="16" fill="hold" nodeType="withEffect">
                                      <p:stCondLst>
                                        <p:cond delay="400"/>
                                      </p:stCondLst>
                                      <p:childTnLst>
                                        <p:set>
                                          <p:cBhvr>
                                            <p:cTn id="52" dur="1" fill="hold">
                                              <p:stCondLst>
                                                <p:cond delay="0"/>
                                              </p:stCondLst>
                                            </p:cTn>
                                            <p:tgtEl>
                                              <p:spTgt spid="33"/>
                                            </p:tgtEl>
                                            <p:attrNameLst>
                                              <p:attrName>style.visibility</p:attrName>
                                            </p:attrNameLst>
                                          </p:cBhvr>
                                          <p:to>
                                            <p:strVal val="visible"/>
                                          </p:to>
                                        </p:set>
                                        <p:anim calcmode="lin" valueType="num">
                                          <p:cBhvr>
                                            <p:cTn id="53" dur="300" fill="hold"/>
                                            <p:tgtEl>
                                              <p:spTgt spid="33"/>
                                            </p:tgtEl>
                                            <p:attrNameLst>
                                              <p:attrName>ppt_w</p:attrName>
                                            </p:attrNameLst>
                                          </p:cBhvr>
                                          <p:tavLst>
                                            <p:tav tm="0">
                                              <p:val>
                                                <p:fltVal val="0"/>
                                              </p:val>
                                            </p:tav>
                                            <p:tav tm="100000">
                                              <p:val>
                                                <p:strVal val="#ppt_w"/>
                                              </p:val>
                                            </p:tav>
                                          </p:tavLst>
                                        </p:anim>
                                        <p:anim calcmode="lin" valueType="num">
                                          <p:cBhvr>
                                            <p:cTn id="54" dur="300" fill="hold"/>
                                            <p:tgtEl>
                                              <p:spTgt spid="33"/>
                                            </p:tgtEl>
                                            <p:attrNameLst>
                                              <p:attrName>ppt_h</p:attrName>
                                            </p:attrNameLst>
                                          </p:cBhvr>
                                          <p:tavLst>
                                            <p:tav tm="0">
                                              <p:val>
                                                <p:fltVal val="0"/>
                                              </p:val>
                                            </p:tav>
                                            <p:tav tm="100000">
                                              <p:val>
                                                <p:strVal val="#ppt_h"/>
                                              </p:val>
                                            </p:tav>
                                          </p:tavLst>
                                        </p:anim>
                                        <p:animEffect transition="in" filter="fade">
                                          <p:cBhvr>
                                            <p:cTn id="55" dur="300"/>
                                            <p:tgtEl>
                                              <p:spTgt spid="33"/>
                                            </p:tgtEl>
                                          </p:cBhvr>
                                        </p:animEffect>
                                      </p:childTnLst>
                                    </p:cTn>
                                  </p:par>
                                  <p:par>
                                    <p:cTn id="56" presetID="6" presetClass="emph" presetSubtype="0" autoRev="1" fill="hold" nodeType="withEffect">
                                      <p:stCondLst>
                                        <p:cond delay="700"/>
                                      </p:stCondLst>
                                      <p:childTnLst>
                                        <p:animScale>
                                          <p:cBhvr>
                                            <p:cTn id="57" dur="150" fill="hold"/>
                                            <p:tgtEl>
                                              <p:spTgt spid="33"/>
                                            </p:tgtEl>
                                          </p:cBhvr>
                                          <p:by x="110000" y="110000"/>
                                        </p:animScale>
                                      </p:childTnLst>
                                    </p:cTn>
                                  </p:par>
                                  <p:par>
                                    <p:cTn id="58" presetID="2" presetClass="entr" presetSubtype="8" fill="hold" grpId="0" nodeType="withEffect">
                                      <p:stCondLst>
                                        <p:cond delay="400"/>
                                      </p:stCondLst>
                                      <p:childTnLst>
                                        <p:set>
                                          <p:cBhvr>
                                            <p:cTn id="59" dur="1" fill="hold">
                                              <p:stCondLst>
                                                <p:cond delay="0"/>
                                              </p:stCondLst>
                                            </p:cTn>
                                            <p:tgtEl>
                                              <p:spTgt spid="24"/>
                                            </p:tgtEl>
                                            <p:attrNameLst>
                                              <p:attrName>style.visibility</p:attrName>
                                            </p:attrNameLst>
                                          </p:cBhvr>
                                          <p:to>
                                            <p:strVal val="visible"/>
                                          </p:to>
                                        </p:set>
                                        <p:anim calcmode="lin" valueType="num">
                                          <p:cBhvr additive="base">
                                            <p:cTn id="60" dur="750" fill="hold"/>
                                            <p:tgtEl>
                                              <p:spTgt spid="24"/>
                                            </p:tgtEl>
                                            <p:attrNameLst>
                                              <p:attrName>ppt_x</p:attrName>
                                            </p:attrNameLst>
                                          </p:cBhvr>
                                          <p:tavLst>
                                            <p:tav tm="0">
                                              <p:val>
                                                <p:strVal val="0-#ppt_w/2"/>
                                              </p:val>
                                            </p:tav>
                                            <p:tav tm="100000">
                                              <p:val>
                                                <p:strVal val="#ppt_x"/>
                                              </p:val>
                                            </p:tav>
                                          </p:tavLst>
                                        </p:anim>
                                        <p:anim calcmode="lin" valueType="num">
                                          <p:cBhvr additive="base">
                                            <p:cTn id="61" dur="750" fill="hold"/>
                                            <p:tgtEl>
                                              <p:spTgt spid="24"/>
                                            </p:tgtEl>
                                            <p:attrNameLst>
                                              <p:attrName>ppt_y</p:attrName>
                                            </p:attrNameLst>
                                          </p:cBhvr>
                                          <p:tavLst>
                                            <p:tav tm="0">
                                              <p:val>
                                                <p:strVal val="#ppt_y"/>
                                              </p:val>
                                            </p:tav>
                                            <p:tav tm="100000">
                                              <p:val>
                                                <p:strVal val="#ppt_y"/>
                                              </p:val>
                                            </p:tav>
                                          </p:tavLst>
                                        </p:anim>
                                      </p:childTnLst>
                                    </p:cTn>
                                  </p:par>
                                  <p:par>
                                    <p:cTn id="62" presetID="53" presetClass="entr" presetSubtype="16" fill="hold" grpId="0" nodeType="withEffect">
                                      <p:stCondLst>
                                        <p:cond delay="400"/>
                                      </p:stCondLst>
                                      <p:childTnLst>
                                        <p:set>
                                          <p:cBhvr>
                                            <p:cTn id="63" dur="1" fill="hold">
                                              <p:stCondLst>
                                                <p:cond delay="0"/>
                                              </p:stCondLst>
                                            </p:cTn>
                                            <p:tgtEl>
                                              <p:spTgt spid="17"/>
                                            </p:tgtEl>
                                            <p:attrNameLst>
                                              <p:attrName>style.visibility</p:attrName>
                                            </p:attrNameLst>
                                          </p:cBhvr>
                                          <p:to>
                                            <p:strVal val="visible"/>
                                          </p:to>
                                        </p:set>
                                        <p:anim calcmode="lin" valueType="num">
                                          <p:cBhvr>
                                            <p:cTn id="64" dur="300" fill="hold"/>
                                            <p:tgtEl>
                                              <p:spTgt spid="17"/>
                                            </p:tgtEl>
                                            <p:attrNameLst>
                                              <p:attrName>ppt_w</p:attrName>
                                            </p:attrNameLst>
                                          </p:cBhvr>
                                          <p:tavLst>
                                            <p:tav tm="0">
                                              <p:val>
                                                <p:fltVal val="0"/>
                                              </p:val>
                                            </p:tav>
                                            <p:tav tm="100000">
                                              <p:val>
                                                <p:strVal val="#ppt_w"/>
                                              </p:val>
                                            </p:tav>
                                          </p:tavLst>
                                        </p:anim>
                                        <p:anim calcmode="lin" valueType="num">
                                          <p:cBhvr>
                                            <p:cTn id="65" dur="300" fill="hold"/>
                                            <p:tgtEl>
                                              <p:spTgt spid="17"/>
                                            </p:tgtEl>
                                            <p:attrNameLst>
                                              <p:attrName>ppt_h</p:attrName>
                                            </p:attrNameLst>
                                          </p:cBhvr>
                                          <p:tavLst>
                                            <p:tav tm="0">
                                              <p:val>
                                                <p:fltVal val="0"/>
                                              </p:val>
                                            </p:tav>
                                            <p:tav tm="100000">
                                              <p:val>
                                                <p:strVal val="#ppt_h"/>
                                              </p:val>
                                            </p:tav>
                                          </p:tavLst>
                                        </p:anim>
                                        <p:animEffect transition="in" filter="fade">
                                          <p:cBhvr>
                                            <p:cTn id="66" dur="300"/>
                                            <p:tgtEl>
                                              <p:spTgt spid="17"/>
                                            </p:tgtEl>
                                          </p:cBhvr>
                                        </p:animEffect>
                                      </p:childTnLst>
                                    </p:cTn>
                                  </p:par>
                                  <p:par>
                                    <p:cTn id="67" presetID="6" presetClass="emph" presetSubtype="0" autoRev="1" fill="hold" grpId="1" nodeType="withEffect">
                                      <p:stCondLst>
                                        <p:cond delay="700"/>
                                      </p:stCondLst>
                                      <p:childTnLst>
                                        <p:animScale>
                                          <p:cBhvr>
                                            <p:cTn id="68" dur="150" fill="hold"/>
                                            <p:tgtEl>
                                              <p:spTgt spid="17"/>
                                            </p:tgtEl>
                                          </p:cBhvr>
                                          <p:by x="110000" y="110000"/>
                                        </p:animScale>
                                      </p:childTnLst>
                                    </p:cTn>
                                  </p:par>
                                  <p:par>
                                    <p:cTn id="69" presetID="53" presetClass="entr" presetSubtype="16" fill="hold" nodeType="withEffect">
                                      <p:stCondLst>
                                        <p:cond delay="400"/>
                                      </p:stCondLst>
                                      <p:childTnLst>
                                        <p:set>
                                          <p:cBhvr>
                                            <p:cTn id="70" dur="1" fill="hold">
                                              <p:stCondLst>
                                                <p:cond delay="0"/>
                                              </p:stCondLst>
                                            </p:cTn>
                                            <p:tgtEl>
                                              <p:spTgt spid="37"/>
                                            </p:tgtEl>
                                            <p:attrNameLst>
                                              <p:attrName>style.visibility</p:attrName>
                                            </p:attrNameLst>
                                          </p:cBhvr>
                                          <p:to>
                                            <p:strVal val="visible"/>
                                          </p:to>
                                        </p:set>
                                        <p:anim calcmode="lin" valueType="num">
                                          <p:cBhvr>
                                            <p:cTn id="71" dur="300" fill="hold"/>
                                            <p:tgtEl>
                                              <p:spTgt spid="37"/>
                                            </p:tgtEl>
                                            <p:attrNameLst>
                                              <p:attrName>ppt_w</p:attrName>
                                            </p:attrNameLst>
                                          </p:cBhvr>
                                          <p:tavLst>
                                            <p:tav tm="0">
                                              <p:val>
                                                <p:fltVal val="0"/>
                                              </p:val>
                                            </p:tav>
                                            <p:tav tm="100000">
                                              <p:val>
                                                <p:strVal val="#ppt_w"/>
                                              </p:val>
                                            </p:tav>
                                          </p:tavLst>
                                        </p:anim>
                                        <p:anim calcmode="lin" valueType="num">
                                          <p:cBhvr>
                                            <p:cTn id="72" dur="300" fill="hold"/>
                                            <p:tgtEl>
                                              <p:spTgt spid="37"/>
                                            </p:tgtEl>
                                            <p:attrNameLst>
                                              <p:attrName>ppt_h</p:attrName>
                                            </p:attrNameLst>
                                          </p:cBhvr>
                                          <p:tavLst>
                                            <p:tav tm="0">
                                              <p:val>
                                                <p:fltVal val="0"/>
                                              </p:val>
                                            </p:tav>
                                            <p:tav tm="100000">
                                              <p:val>
                                                <p:strVal val="#ppt_h"/>
                                              </p:val>
                                            </p:tav>
                                          </p:tavLst>
                                        </p:anim>
                                        <p:animEffect transition="in" filter="fade">
                                          <p:cBhvr>
                                            <p:cTn id="73" dur="300"/>
                                            <p:tgtEl>
                                              <p:spTgt spid="37"/>
                                            </p:tgtEl>
                                          </p:cBhvr>
                                        </p:animEffect>
                                      </p:childTnLst>
                                    </p:cTn>
                                  </p:par>
                                  <p:par>
                                    <p:cTn id="74" presetID="6" presetClass="emph" presetSubtype="0" autoRev="1" fill="hold" nodeType="withEffect">
                                      <p:stCondLst>
                                        <p:cond delay="700"/>
                                      </p:stCondLst>
                                      <p:childTnLst>
                                        <p:animScale>
                                          <p:cBhvr>
                                            <p:cTn id="75" dur="150" fill="hold"/>
                                            <p:tgtEl>
                                              <p:spTgt spid="37"/>
                                            </p:tgtEl>
                                          </p:cBhvr>
                                          <p:by x="110000" y="110000"/>
                                        </p:animScale>
                                      </p:childTnLst>
                                    </p:cTn>
                                  </p:par>
                                  <p:par>
                                    <p:cTn id="76" presetID="2" presetClass="entr" presetSubtype="2" fill="hold" grpId="0" nodeType="withEffect">
                                      <p:stCondLst>
                                        <p:cond delay="400"/>
                                      </p:stCondLst>
                                      <p:childTnLst>
                                        <p:set>
                                          <p:cBhvr>
                                            <p:cTn id="77" dur="1" fill="hold">
                                              <p:stCondLst>
                                                <p:cond delay="0"/>
                                              </p:stCondLst>
                                            </p:cTn>
                                            <p:tgtEl>
                                              <p:spTgt spid="25"/>
                                            </p:tgtEl>
                                            <p:attrNameLst>
                                              <p:attrName>style.visibility</p:attrName>
                                            </p:attrNameLst>
                                          </p:cBhvr>
                                          <p:to>
                                            <p:strVal val="visible"/>
                                          </p:to>
                                        </p:set>
                                        <p:anim calcmode="lin" valueType="num">
                                          <p:cBhvr additive="base">
                                            <p:cTn id="78" dur="750" fill="hold"/>
                                            <p:tgtEl>
                                              <p:spTgt spid="25"/>
                                            </p:tgtEl>
                                            <p:attrNameLst>
                                              <p:attrName>ppt_x</p:attrName>
                                            </p:attrNameLst>
                                          </p:cBhvr>
                                          <p:tavLst>
                                            <p:tav tm="0">
                                              <p:val>
                                                <p:strVal val="1+#ppt_w/2"/>
                                              </p:val>
                                            </p:tav>
                                            <p:tav tm="100000">
                                              <p:val>
                                                <p:strVal val="#ppt_x"/>
                                              </p:val>
                                            </p:tav>
                                          </p:tavLst>
                                        </p:anim>
                                        <p:anim calcmode="lin" valueType="num">
                                          <p:cBhvr additive="base">
                                            <p:cTn id="79" dur="750" fill="hold"/>
                                            <p:tgtEl>
                                              <p:spTgt spid="25"/>
                                            </p:tgtEl>
                                            <p:attrNameLst>
                                              <p:attrName>ppt_y</p:attrName>
                                            </p:attrNameLst>
                                          </p:cBhvr>
                                          <p:tavLst>
                                            <p:tav tm="0">
                                              <p:val>
                                                <p:strVal val="#ppt_y"/>
                                              </p:val>
                                            </p:tav>
                                            <p:tav tm="100000">
                                              <p:val>
                                                <p:strVal val="#ppt_y"/>
                                              </p:val>
                                            </p:tav>
                                          </p:tavLst>
                                        </p:anim>
                                      </p:childTnLst>
                                    </p:cTn>
                                  </p:par>
                                  <p:par>
                                    <p:cTn id="80" presetID="53" presetClass="entr" presetSubtype="16" fill="hold" grpId="0" nodeType="withEffect">
                                      <p:stCondLst>
                                        <p:cond delay="400"/>
                                      </p:stCondLst>
                                      <p:childTnLst>
                                        <p:set>
                                          <p:cBhvr>
                                            <p:cTn id="81" dur="1" fill="hold">
                                              <p:stCondLst>
                                                <p:cond delay="0"/>
                                              </p:stCondLst>
                                            </p:cTn>
                                            <p:tgtEl>
                                              <p:spTgt spid="19"/>
                                            </p:tgtEl>
                                            <p:attrNameLst>
                                              <p:attrName>style.visibility</p:attrName>
                                            </p:attrNameLst>
                                          </p:cBhvr>
                                          <p:to>
                                            <p:strVal val="visible"/>
                                          </p:to>
                                        </p:set>
                                        <p:anim calcmode="lin" valueType="num">
                                          <p:cBhvr>
                                            <p:cTn id="82" dur="300" fill="hold"/>
                                            <p:tgtEl>
                                              <p:spTgt spid="19"/>
                                            </p:tgtEl>
                                            <p:attrNameLst>
                                              <p:attrName>ppt_w</p:attrName>
                                            </p:attrNameLst>
                                          </p:cBhvr>
                                          <p:tavLst>
                                            <p:tav tm="0">
                                              <p:val>
                                                <p:fltVal val="0"/>
                                              </p:val>
                                            </p:tav>
                                            <p:tav tm="100000">
                                              <p:val>
                                                <p:strVal val="#ppt_w"/>
                                              </p:val>
                                            </p:tav>
                                          </p:tavLst>
                                        </p:anim>
                                        <p:anim calcmode="lin" valueType="num">
                                          <p:cBhvr>
                                            <p:cTn id="83" dur="300" fill="hold"/>
                                            <p:tgtEl>
                                              <p:spTgt spid="19"/>
                                            </p:tgtEl>
                                            <p:attrNameLst>
                                              <p:attrName>ppt_h</p:attrName>
                                            </p:attrNameLst>
                                          </p:cBhvr>
                                          <p:tavLst>
                                            <p:tav tm="0">
                                              <p:val>
                                                <p:fltVal val="0"/>
                                              </p:val>
                                            </p:tav>
                                            <p:tav tm="100000">
                                              <p:val>
                                                <p:strVal val="#ppt_h"/>
                                              </p:val>
                                            </p:tav>
                                          </p:tavLst>
                                        </p:anim>
                                        <p:animEffect transition="in" filter="fade">
                                          <p:cBhvr>
                                            <p:cTn id="84" dur="300"/>
                                            <p:tgtEl>
                                              <p:spTgt spid="19"/>
                                            </p:tgtEl>
                                          </p:cBhvr>
                                        </p:animEffect>
                                      </p:childTnLst>
                                    </p:cTn>
                                  </p:par>
                                  <p:par>
                                    <p:cTn id="85" presetID="6" presetClass="emph" presetSubtype="0" autoRev="1" fill="hold" grpId="1" nodeType="withEffect">
                                      <p:stCondLst>
                                        <p:cond delay="700"/>
                                      </p:stCondLst>
                                      <p:childTnLst>
                                        <p:animScale>
                                          <p:cBhvr>
                                            <p:cTn id="86" dur="150" fill="hold"/>
                                            <p:tgtEl>
                                              <p:spTgt spid="19"/>
                                            </p:tgtEl>
                                          </p:cBhvr>
                                          <p:by x="110000" y="110000"/>
                                        </p:animScale>
                                      </p:childTnLst>
                                    </p:cTn>
                                  </p:par>
                                  <p:par>
                                    <p:cTn id="87" presetID="53" presetClass="entr" presetSubtype="16" fill="hold" grpId="0" nodeType="withEffect">
                                      <p:stCondLst>
                                        <p:cond delay="400"/>
                                      </p:stCondLst>
                                      <p:childTnLst>
                                        <p:set>
                                          <p:cBhvr>
                                            <p:cTn id="88" dur="1" fill="hold">
                                              <p:stCondLst>
                                                <p:cond delay="0"/>
                                              </p:stCondLst>
                                            </p:cTn>
                                            <p:tgtEl>
                                              <p:spTgt spid="36"/>
                                            </p:tgtEl>
                                            <p:attrNameLst>
                                              <p:attrName>style.visibility</p:attrName>
                                            </p:attrNameLst>
                                          </p:cBhvr>
                                          <p:to>
                                            <p:strVal val="visible"/>
                                          </p:to>
                                        </p:set>
                                        <p:anim calcmode="lin" valueType="num">
                                          <p:cBhvr>
                                            <p:cTn id="89" dur="300" fill="hold"/>
                                            <p:tgtEl>
                                              <p:spTgt spid="36"/>
                                            </p:tgtEl>
                                            <p:attrNameLst>
                                              <p:attrName>ppt_w</p:attrName>
                                            </p:attrNameLst>
                                          </p:cBhvr>
                                          <p:tavLst>
                                            <p:tav tm="0">
                                              <p:val>
                                                <p:fltVal val="0"/>
                                              </p:val>
                                            </p:tav>
                                            <p:tav tm="100000">
                                              <p:val>
                                                <p:strVal val="#ppt_w"/>
                                              </p:val>
                                            </p:tav>
                                          </p:tavLst>
                                        </p:anim>
                                        <p:anim calcmode="lin" valueType="num">
                                          <p:cBhvr>
                                            <p:cTn id="90" dur="300" fill="hold"/>
                                            <p:tgtEl>
                                              <p:spTgt spid="36"/>
                                            </p:tgtEl>
                                            <p:attrNameLst>
                                              <p:attrName>ppt_h</p:attrName>
                                            </p:attrNameLst>
                                          </p:cBhvr>
                                          <p:tavLst>
                                            <p:tav tm="0">
                                              <p:val>
                                                <p:fltVal val="0"/>
                                              </p:val>
                                            </p:tav>
                                            <p:tav tm="100000">
                                              <p:val>
                                                <p:strVal val="#ppt_h"/>
                                              </p:val>
                                            </p:tav>
                                          </p:tavLst>
                                        </p:anim>
                                        <p:animEffect transition="in" filter="fade">
                                          <p:cBhvr>
                                            <p:cTn id="91" dur="300"/>
                                            <p:tgtEl>
                                              <p:spTgt spid="36"/>
                                            </p:tgtEl>
                                          </p:cBhvr>
                                        </p:animEffect>
                                      </p:childTnLst>
                                    </p:cTn>
                                  </p:par>
                                  <p:par>
                                    <p:cTn id="92" presetID="6" presetClass="emph" presetSubtype="0" autoRev="1" fill="hold" grpId="1" nodeType="withEffect">
                                      <p:stCondLst>
                                        <p:cond delay="700"/>
                                      </p:stCondLst>
                                      <p:childTnLst>
                                        <p:animScale>
                                          <p:cBhvr>
                                            <p:cTn id="93" dur="150" fill="hold"/>
                                            <p:tgtEl>
                                              <p:spTgt spid="36"/>
                                            </p:tgtEl>
                                          </p:cBhvr>
                                          <p:by x="110000" y="110000"/>
                                        </p:animScale>
                                      </p:childTnLst>
                                    </p:cTn>
                                  </p:par>
                                  <p:par>
                                    <p:cTn id="94" presetID="22" presetClass="entr" presetSubtype="2" fill="hold" grpId="0" nodeType="withEffect">
                                      <p:stCondLst>
                                        <p:cond delay="700"/>
                                      </p:stCondLst>
                                      <p:childTnLst>
                                        <p:set>
                                          <p:cBhvr>
                                            <p:cTn id="95" dur="1" fill="hold">
                                              <p:stCondLst>
                                                <p:cond delay="0"/>
                                              </p:stCondLst>
                                            </p:cTn>
                                            <p:tgtEl>
                                              <p:spTgt spid="20"/>
                                            </p:tgtEl>
                                            <p:attrNameLst>
                                              <p:attrName>style.visibility</p:attrName>
                                            </p:attrNameLst>
                                          </p:cBhvr>
                                          <p:to>
                                            <p:strVal val="visible"/>
                                          </p:to>
                                        </p:set>
                                        <p:animEffect transition="in" filter="wipe(right)">
                                          <p:cBhvr>
                                            <p:cTn id="96" dur="500"/>
                                            <p:tgtEl>
                                              <p:spTgt spid="20"/>
                                            </p:tgtEl>
                                          </p:cBhvr>
                                        </p:animEffect>
                                      </p:childTnLst>
                                    </p:cTn>
                                  </p:par>
                                  <p:par>
                                    <p:cTn id="97" presetID="2" presetClass="entr" presetSubtype="8" fill="hold" grpId="0" nodeType="withEffect">
                                      <p:stCondLst>
                                        <p:cond delay="1200"/>
                                      </p:stCondLst>
                                      <p:childTnLst>
                                        <p:set>
                                          <p:cBhvr>
                                            <p:cTn id="98" dur="1" fill="hold">
                                              <p:stCondLst>
                                                <p:cond delay="0"/>
                                              </p:stCondLst>
                                            </p:cTn>
                                            <p:tgtEl>
                                              <p:spTgt spid="31"/>
                                            </p:tgtEl>
                                            <p:attrNameLst>
                                              <p:attrName>style.visibility</p:attrName>
                                            </p:attrNameLst>
                                          </p:cBhvr>
                                          <p:to>
                                            <p:strVal val="visible"/>
                                          </p:to>
                                        </p:set>
                                        <p:anim calcmode="lin" valueType="num">
                                          <p:cBhvr additive="base">
                                            <p:cTn id="99" dur="750" fill="hold"/>
                                            <p:tgtEl>
                                              <p:spTgt spid="31"/>
                                            </p:tgtEl>
                                            <p:attrNameLst>
                                              <p:attrName>ppt_x</p:attrName>
                                            </p:attrNameLst>
                                          </p:cBhvr>
                                          <p:tavLst>
                                            <p:tav tm="0">
                                              <p:val>
                                                <p:strVal val="0-#ppt_w/2"/>
                                              </p:val>
                                            </p:tav>
                                            <p:tav tm="100000">
                                              <p:val>
                                                <p:strVal val="#ppt_x"/>
                                              </p:val>
                                            </p:tav>
                                          </p:tavLst>
                                        </p:anim>
                                        <p:anim calcmode="lin" valueType="num">
                                          <p:cBhvr additive="base">
                                            <p:cTn id="100" dur="750" fill="hold"/>
                                            <p:tgtEl>
                                              <p:spTgt spid="31"/>
                                            </p:tgtEl>
                                            <p:attrNameLst>
                                              <p:attrName>ppt_y</p:attrName>
                                            </p:attrNameLst>
                                          </p:cBhvr>
                                          <p:tavLst>
                                            <p:tav tm="0">
                                              <p:val>
                                                <p:strVal val="#ppt_y"/>
                                              </p:val>
                                            </p:tav>
                                            <p:tav tm="100000">
                                              <p:val>
                                                <p:strVal val="#ppt_y"/>
                                              </p:val>
                                            </p:tav>
                                          </p:tavLst>
                                        </p:anim>
                                      </p:childTnLst>
                                    </p:cTn>
                                  </p:par>
                                  <p:par>
                                    <p:cTn id="101" presetID="22" presetClass="entr" presetSubtype="2" fill="hold" grpId="0" nodeType="withEffect">
                                      <p:stCondLst>
                                        <p:cond delay="800"/>
                                      </p:stCondLst>
                                      <p:childTnLst>
                                        <p:set>
                                          <p:cBhvr>
                                            <p:cTn id="102" dur="1" fill="hold">
                                              <p:stCondLst>
                                                <p:cond delay="0"/>
                                              </p:stCondLst>
                                            </p:cTn>
                                            <p:tgtEl>
                                              <p:spTgt spid="23"/>
                                            </p:tgtEl>
                                            <p:attrNameLst>
                                              <p:attrName>style.visibility</p:attrName>
                                            </p:attrNameLst>
                                          </p:cBhvr>
                                          <p:to>
                                            <p:strVal val="visible"/>
                                          </p:to>
                                        </p:set>
                                        <p:animEffect transition="in" filter="wipe(right)">
                                          <p:cBhvr>
                                            <p:cTn id="103" dur="500"/>
                                            <p:tgtEl>
                                              <p:spTgt spid="23"/>
                                            </p:tgtEl>
                                          </p:cBhvr>
                                        </p:animEffect>
                                      </p:childTnLst>
                                    </p:cTn>
                                  </p:par>
                                  <p:par>
                                    <p:cTn id="104" presetID="2" presetClass="entr" presetSubtype="8" fill="hold" grpId="0" nodeType="withEffect">
                                      <p:stCondLst>
                                        <p:cond delay="1300"/>
                                      </p:stCondLst>
                                      <p:childTnLst>
                                        <p:set>
                                          <p:cBhvr>
                                            <p:cTn id="105" dur="1" fill="hold">
                                              <p:stCondLst>
                                                <p:cond delay="0"/>
                                              </p:stCondLst>
                                            </p:cTn>
                                            <p:tgtEl>
                                              <p:spTgt spid="30"/>
                                            </p:tgtEl>
                                            <p:attrNameLst>
                                              <p:attrName>style.visibility</p:attrName>
                                            </p:attrNameLst>
                                          </p:cBhvr>
                                          <p:to>
                                            <p:strVal val="visible"/>
                                          </p:to>
                                        </p:set>
                                        <p:anim calcmode="lin" valueType="num">
                                          <p:cBhvr additive="base">
                                            <p:cTn id="106" dur="750" fill="hold"/>
                                            <p:tgtEl>
                                              <p:spTgt spid="30"/>
                                            </p:tgtEl>
                                            <p:attrNameLst>
                                              <p:attrName>ppt_x</p:attrName>
                                            </p:attrNameLst>
                                          </p:cBhvr>
                                          <p:tavLst>
                                            <p:tav tm="0">
                                              <p:val>
                                                <p:strVal val="0-#ppt_w/2"/>
                                              </p:val>
                                            </p:tav>
                                            <p:tav tm="100000">
                                              <p:val>
                                                <p:strVal val="#ppt_x"/>
                                              </p:val>
                                            </p:tav>
                                          </p:tavLst>
                                        </p:anim>
                                        <p:anim calcmode="lin" valueType="num">
                                          <p:cBhvr additive="base">
                                            <p:cTn id="107" dur="750" fill="hold"/>
                                            <p:tgtEl>
                                              <p:spTgt spid="30"/>
                                            </p:tgtEl>
                                            <p:attrNameLst>
                                              <p:attrName>ppt_y</p:attrName>
                                            </p:attrNameLst>
                                          </p:cBhvr>
                                          <p:tavLst>
                                            <p:tav tm="0">
                                              <p:val>
                                                <p:strVal val="#ppt_y"/>
                                              </p:val>
                                            </p:tav>
                                            <p:tav tm="100000">
                                              <p:val>
                                                <p:strVal val="#ppt_y"/>
                                              </p:val>
                                            </p:tav>
                                          </p:tavLst>
                                        </p:anim>
                                      </p:childTnLst>
                                    </p:cTn>
                                  </p:par>
                                  <p:par>
                                    <p:cTn id="108" presetID="22" presetClass="entr" presetSubtype="8" fill="hold" grpId="0" nodeType="withEffect">
                                      <p:stCondLst>
                                        <p:cond delay="9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 presetClass="entr" presetSubtype="2" fill="hold" grpId="0" nodeType="withEffect">
                                      <p:stCondLst>
                                        <p:cond delay="1400"/>
                                      </p:stCondLst>
                                      <p:childTnLst>
                                        <p:set>
                                          <p:cBhvr>
                                            <p:cTn id="112" dur="1" fill="hold">
                                              <p:stCondLst>
                                                <p:cond delay="0"/>
                                              </p:stCondLst>
                                            </p:cTn>
                                            <p:tgtEl>
                                              <p:spTgt spid="28"/>
                                            </p:tgtEl>
                                            <p:attrNameLst>
                                              <p:attrName>style.visibility</p:attrName>
                                            </p:attrNameLst>
                                          </p:cBhvr>
                                          <p:to>
                                            <p:strVal val="visible"/>
                                          </p:to>
                                        </p:set>
                                        <p:anim calcmode="lin" valueType="num">
                                          <p:cBhvr additive="base">
                                            <p:cTn id="113" dur="750" fill="hold"/>
                                            <p:tgtEl>
                                              <p:spTgt spid="28"/>
                                            </p:tgtEl>
                                            <p:attrNameLst>
                                              <p:attrName>ppt_x</p:attrName>
                                            </p:attrNameLst>
                                          </p:cBhvr>
                                          <p:tavLst>
                                            <p:tav tm="0">
                                              <p:val>
                                                <p:strVal val="1+#ppt_w/2"/>
                                              </p:val>
                                            </p:tav>
                                            <p:tav tm="100000">
                                              <p:val>
                                                <p:strVal val="#ppt_x"/>
                                              </p:val>
                                            </p:tav>
                                          </p:tavLst>
                                        </p:anim>
                                        <p:anim calcmode="lin" valueType="num">
                                          <p:cBhvr additive="base">
                                            <p:cTn id="114" dur="750" fill="hold"/>
                                            <p:tgtEl>
                                              <p:spTgt spid="28"/>
                                            </p:tgtEl>
                                            <p:attrNameLst>
                                              <p:attrName>ppt_y</p:attrName>
                                            </p:attrNameLst>
                                          </p:cBhvr>
                                          <p:tavLst>
                                            <p:tav tm="0">
                                              <p:val>
                                                <p:strVal val="#ppt_y"/>
                                              </p:val>
                                            </p:tav>
                                            <p:tav tm="100000">
                                              <p:val>
                                                <p:strVal val="#ppt_y"/>
                                              </p:val>
                                            </p:tav>
                                          </p:tavLst>
                                        </p:anim>
                                      </p:childTnLst>
                                    </p:cTn>
                                  </p:par>
                                  <p:par>
                                    <p:cTn id="115" presetID="22" presetClass="entr" presetSubtype="8" fill="hold" grpId="0" nodeType="withEffect">
                                      <p:stCondLst>
                                        <p:cond delay="1000"/>
                                      </p:stCondLst>
                                      <p:childTnLst>
                                        <p:set>
                                          <p:cBhvr>
                                            <p:cTn id="116" dur="1" fill="hold">
                                              <p:stCondLst>
                                                <p:cond delay="0"/>
                                              </p:stCondLst>
                                            </p:cTn>
                                            <p:tgtEl>
                                              <p:spTgt spid="22"/>
                                            </p:tgtEl>
                                            <p:attrNameLst>
                                              <p:attrName>style.visibility</p:attrName>
                                            </p:attrNameLst>
                                          </p:cBhvr>
                                          <p:to>
                                            <p:strVal val="visible"/>
                                          </p:to>
                                        </p:set>
                                        <p:animEffect transition="in" filter="wipe(left)">
                                          <p:cBhvr>
                                            <p:cTn id="117" dur="500"/>
                                            <p:tgtEl>
                                              <p:spTgt spid="22"/>
                                            </p:tgtEl>
                                          </p:cBhvr>
                                        </p:animEffect>
                                      </p:childTnLst>
                                    </p:cTn>
                                  </p:par>
                                  <p:par>
                                    <p:cTn id="118" presetID="2" presetClass="entr" presetSubtype="2" fill="hold" grpId="0" nodeType="withEffect">
                                      <p:stCondLst>
                                        <p:cond delay="1500"/>
                                      </p:stCondLst>
                                      <p:childTnLst>
                                        <p:set>
                                          <p:cBhvr>
                                            <p:cTn id="119" dur="1" fill="hold">
                                              <p:stCondLst>
                                                <p:cond delay="0"/>
                                              </p:stCondLst>
                                            </p:cTn>
                                            <p:tgtEl>
                                              <p:spTgt spid="29"/>
                                            </p:tgtEl>
                                            <p:attrNameLst>
                                              <p:attrName>style.visibility</p:attrName>
                                            </p:attrNameLst>
                                          </p:cBhvr>
                                          <p:to>
                                            <p:strVal val="visible"/>
                                          </p:to>
                                        </p:set>
                                        <p:anim calcmode="lin" valueType="num">
                                          <p:cBhvr additive="base">
                                            <p:cTn id="120" dur="750" fill="hold"/>
                                            <p:tgtEl>
                                              <p:spTgt spid="29"/>
                                            </p:tgtEl>
                                            <p:attrNameLst>
                                              <p:attrName>ppt_x</p:attrName>
                                            </p:attrNameLst>
                                          </p:cBhvr>
                                          <p:tavLst>
                                            <p:tav tm="0">
                                              <p:val>
                                                <p:strVal val="1+#ppt_w/2"/>
                                              </p:val>
                                            </p:tav>
                                            <p:tav tm="100000">
                                              <p:val>
                                                <p:strVal val="#ppt_x"/>
                                              </p:val>
                                            </p:tav>
                                          </p:tavLst>
                                        </p:anim>
                                        <p:anim calcmode="lin" valueType="num">
                                          <p:cBhvr additive="base">
                                            <p:cTn id="121" dur="75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bldLvl="0" animBg="1"/>
          <p:bldP spid="15" grpId="1" bldLvl="0" animBg="1"/>
          <p:bldP spid="16" grpId="0" bldLvl="0" animBg="1"/>
          <p:bldP spid="16" grpId="1" bldLvl="0" animBg="1"/>
          <p:bldP spid="17" grpId="0" bldLvl="0" animBg="1"/>
          <p:bldP spid="17" grpId="1" bldLvl="0" animBg="1"/>
          <p:bldP spid="18" grpId="0" bldLvl="0" animBg="1"/>
          <p:bldP spid="18" grpId="1" bldLvl="0" animBg="1"/>
          <p:bldP spid="19" grpId="0" bldLvl="0" animBg="1"/>
          <p:bldP spid="19" grpId="1" bldLvl="0" animBg="1"/>
          <p:bldP spid="20" grpId="0" bldLvl="0" animBg="1"/>
          <p:bldP spid="21" grpId="0" bldLvl="0" animBg="1"/>
          <p:bldP spid="22" grpId="0" bldLvl="0" animBg="1"/>
          <p:bldP spid="23" grpId="0" bldLvl="0" animBg="1"/>
          <p:bldP spid="24" grpId="0" bldLvl="0" animBg="1"/>
          <p:bldP spid="25" grpId="0" bldLvl="0" animBg="1"/>
          <p:bldP spid="26" grpId="0" bldLvl="0" animBg="1"/>
          <p:bldP spid="27" grpId="0" bldLvl="0" animBg="1"/>
          <p:bldP spid="28" grpId="0"/>
          <p:bldP spid="29" grpId="0"/>
          <p:bldP spid="30" grpId="0"/>
          <p:bldP spid="31" grpId="0"/>
          <p:bldP spid="32" grpId="0" bldLvl="0" animBg="1"/>
          <p:bldP spid="32" grpId="1" bldLvl="0" animBg="1"/>
          <p:bldP spid="36" grpId="0" bldLvl="0" animBg="1"/>
          <p:bldP spid="36" grpId="1" bldLvl="0" animBg="1"/>
          <p:bldP spid="40" grpId="0" bldLvl="0" animBg="1"/>
          <p:bldP spid="40" grpId="1" bldLvl="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115099" y="4870244"/>
            <a:ext cx="9961880" cy="583565"/>
          </a:xfrm>
          <a:prstGeom prst="rect">
            <a:avLst/>
          </a:prstGeom>
        </p:spPr>
        <p:txBody>
          <a:bodyPr wrap="none">
            <a:spAutoFit/>
          </a:bodyPr>
          <a:lstStyle/>
          <a:p>
            <a:r>
              <a:rPr lang="zh-CN" altLang="en-US" sz="3200" spc="300" dirty="0">
                <a:solidFill>
                  <a:schemeClr val="bg1"/>
                </a:solidFill>
              </a:rPr>
              <a:t>《关于全面深化新时代教师队伍建设改革的意见</a:t>
            </a:r>
            <a:r>
              <a:rPr lang="zh-CN" altLang="en-US" sz="3200" spc="300" dirty="0">
                <a:solidFill>
                  <a:schemeClr val="bg1"/>
                </a:solidFill>
              </a:rPr>
              <a:t>》</a:t>
            </a:r>
            <a:endParaRPr lang="zh-CN" altLang="en-US" sz="3200" spc="300" dirty="0">
              <a:solidFill>
                <a:schemeClr val="bg1"/>
              </a:solidFill>
            </a:endParaRPr>
          </a:p>
        </p:txBody>
      </p:sp>
      <p:sp>
        <p:nvSpPr>
          <p:cNvPr id="29" name="矩形 28"/>
          <p:cNvSpPr/>
          <p:nvPr/>
        </p:nvSpPr>
        <p:spPr>
          <a:xfrm>
            <a:off x="281940" y="746125"/>
            <a:ext cx="11628755" cy="3784600"/>
          </a:xfrm>
          <a:prstGeom prst="rect">
            <a:avLst/>
          </a:prstGeom>
        </p:spPr>
        <p:txBody>
          <a:bodyPr wrap="square">
            <a:spAutoFit/>
          </a:bodyPr>
          <a:lstStyle/>
          <a:p>
            <a:pPr algn="l">
              <a:lnSpc>
                <a:spcPct val="150000"/>
              </a:lnSpc>
            </a:pPr>
            <a:r>
              <a:rPr lang="en-US" altLang="zh-CN" sz="4000" b="1" spc="300" dirty="0" smtClean="0">
                <a:solidFill>
                  <a:schemeClr val="bg1"/>
                </a:solidFill>
              </a:rPr>
              <a:t>      </a:t>
            </a:r>
            <a:r>
              <a:rPr lang="zh-CN" altLang="en-US" sz="4000" b="1" spc="300" dirty="0" smtClean="0">
                <a:solidFill>
                  <a:schemeClr val="bg1"/>
                </a:solidFill>
              </a:rPr>
              <a:t>到</a:t>
            </a:r>
            <a:r>
              <a:rPr lang="en-US" altLang="zh-CN" sz="4000" b="1" spc="300" dirty="0" smtClean="0">
                <a:solidFill>
                  <a:schemeClr val="bg1"/>
                </a:solidFill>
              </a:rPr>
              <a:t>2035</a:t>
            </a:r>
            <a:r>
              <a:rPr lang="zh-CN" altLang="en-US" sz="4000" b="1" spc="300" dirty="0" smtClean="0">
                <a:solidFill>
                  <a:schemeClr val="bg1"/>
                </a:solidFill>
              </a:rPr>
              <a:t>年，教师综合素质、专业化水平和创新能力大幅提升，培养造就数以百万计的骨干教师、数以十万计的卓越教师、数以万计的教育家型教师。</a:t>
            </a:r>
            <a:endParaRPr lang="zh-CN" altLang="en-US" sz="4000" b="1" spc="300" dirty="0" smtClean="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a:off x="9862820" y="0"/>
            <a:ext cx="1699260" cy="2286000"/>
          </a:xfrm>
          <a:prstGeom prst="rect">
            <a:avLst/>
          </a:prstGeom>
        </p:spPr>
      </p:pic>
      <p:sp>
        <p:nvSpPr>
          <p:cNvPr id="5" name="矩形 4"/>
          <p:cNvSpPr/>
          <p:nvPr/>
        </p:nvSpPr>
        <p:spPr>
          <a:xfrm>
            <a:off x="4277360" y="801370"/>
            <a:ext cx="5751830" cy="614045"/>
          </a:xfrm>
          <a:prstGeom prst="rect">
            <a:avLst/>
          </a:prstGeom>
        </p:spPr>
        <p:txBody>
          <a:bodyPr wrap="square">
            <a:spAutoFit/>
          </a:bodyPr>
          <a:lstStyle/>
          <a:p>
            <a:pPr algn="ctr"/>
            <a:r>
              <a:rPr lang="zh-CN" altLang="en-US" sz="3400" b="1" spc="600" dirty="0">
                <a:solidFill>
                  <a:schemeClr val="tx1">
                    <a:lumMod val="95000"/>
                    <a:lumOff val="5000"/>
                  </a:schemeClr>
                </a:solidFill>
                <a:cs typeface="+mn-ea"/>
                <a:sym typeface="+mn-lt"/>
              </a:rPr>
              <a:t>拉斯韦尔5w传播模式</a:t>
            </a:r>
            <a:endParaRPr lang="zh-CN" altLang="en-US" sz="3400" b="1" spc="600" dirty="0">
              <a:solidFill>
                <a:schemeClr val="tx1">
                  <a:lumMod val="95000"/>
                  <a:lumOff val="5000"/>
                </a:schemeClr>
              </a:solidFill>
              <a:cs typeface="+mn-ea"/>
              <a:sym typeface="+mn-lt"/>
            </a:endParaRPr>
          </a:p>
        </p:txBody>
      </p:sp>
      <p:grpSp>
        <p:nvGrpSpPr>
          <p:cNvPr id="134" name="组合 6"/>
          <p:cNvGrpSpPr/>
          <p:nvPr/>
        </p:nvGrpSpPr>
        <p:grpSpPr bwMode="auto">
          <a:xfrm>
            <a:off x="468038" y="-16556"/>
            <a:ext cx="5246928" cy="6874556"/>
            <a:chOff x="694895" y="-12700"/>
            <a:chExt cx="4833397" cy="5156200"/>
          </a:xfrm>
        </p:grpSpPr>
        <p:sp>
          <p:nvSpPr>
            <p:cNvPr id="135" name="任意多边形 134"/>
            <p:cNvSpPr/>
            <p:nvPr/>
          </p:nvSpPr>
          <p:spPr>
            <a:xfrm>
              <a:off x="1049747" y="-12700"/>
              <a:ext cx="4478545" cy="5156200"/>
            </a:xfrm>
            <a:custGeom>
              <a:avLst/>
              <a:gdLst>
                <a:gd name="connsiteX0" fmla="*/ 0 w 3810000"/>
                <a:gd name="connsiteY0" fmla="*/ 0 h 5181600"/>
                <a:gd name="connsiteX1" fmla="*/ 1079500 w 3810000"/>
                <a:gd name="connsiteY1" fmla="*/ 5181600 h 5181600"/>
                <a:gd name="connsiteX2" fmla="*/ 3810000 w 3810000"/>
                <a:gd name="connsiteY2" fmla="*/ 5181600 h 5181600"/>
                <a:gd name="connsiteX3" fmla="*/ 2514600 w 3810000"/>
                <a:gd name="connsiteY3" fmla="*/ 12700 h 5181600"/>
                <a:gd name="connsiteX4" fmla="*/ 0 w 3810000"/>
                <a:gd name="connsiteY4" fmla="*/ 0 h 518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0" h="5181600">
                  <a:moveTo>
                    <a:pt x="0" y="0"/>
                  </a:moveTo>
                  <a:lnTo>
                    <a:pt x="1079500" y="5181600"/>
                  </a:lnTo>
                  <a:lnTo>
                    <a:pt x="3810000" y="5181600"/>
                  </a:lnTo>
                  <a:lnTo>
                    <a:pt x="2514600" y="127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705">
                <a:cs typeface="+mn-ea"/>
                <a:sym typeface="+mn-lt"/>
              </a:endParaRPr>
            </a:p>
          </p:txBody>
        </p:sp>
        <p:sp>
          <p:nvSpPr>
            <p:cNvPr id="136" name="任意多边形 135"/>
            <p:cNvSpPr/>
            <p:nvPr/>
          </p:nvSpPr>
          <p:spPr>
            <a:xfrm>
              <a:off x="694895" y="-12700"/>
              <a:ext cx="4478545" cy="5156200"/>
            </a:xfrm>
            <a:custGeom>
              <a:avLst/>
              <a:gdLst>
                <a:gd name="connsiteX0" fmla="*/ 0 w 3810000"/>
                <a:gd name="connsiteY0" fmla="*/ 0 h 5181600"/>
                <a:gd name="connsiteX1" fmla="*/ 1079500 w 3810000"/>
                <a:gd name="connsiteY1" fmla="*/ 5181600 h 5181600"/>
                <a:gd name="connsiteX2" fmla="*/ 3810000 w 3810000"/>
                <a:gd name="connsiteY2" fmla="*/ 5181600 h 5181600"/>
                <a:gd name="connsiteX3" fmla="*/ 2514600 w 3810000"/>
                <a:gd name="connsiteY3" fmla="*/ 12700 h 5181600"/>
                <a:gd name="connsiteX4" fmla="*/ 0 w 3810000"/>
                <a:gd name="connsiteY4" fmla="*/ 0 h 518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0" h="5181600">
                  <a:moveTo>
                    <a:pt x="0" y="0"/>
                  </a:moveTo>
                  <a:lnTo>
                    <a:pt x="1079500" y="5181600"/>
                  </a:lnTo>
                  <a:lnTo>
                    <a:pt x="3810000" y="5181600"/>
                  </a:lnTo>
                  <a:lnTo>
                    <a:pt x="2514600" y="127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705">
                <a:cs typeface="+mn-ea"/>
                <a:sym typeface="+mn-lt"/>
              </a:endParaRPr>
            </a:p>
          </p:txBody>
        </p:sp>
      </p:grpSp>
      <p:sp>
        <p:nvSpPr>
          <p:cNvPr id="142" name="文本框 13"/>
          <p:cNvSpPr txBox="1">
            <a:spLocks noChangeArrowheads="1"/>
          </p:cNvSpPr>
          <p:nvPr/>
        </p:nvSpPr>
        <p:spPr bwMode="auto">
          <a:xfrm>
            <a:off x="5422265" y="1694815"/>
            <a:ext cx="6019800"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l"/>
            <a:r>
              <a:rPr lang="en-US" altLang="zh-CN" sz="1800" spc="3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rPr>
              <a:t>     </a:t>
            </a:r>
            <a:r>
              <a:rPr lang="zh-CN" altLang="en-US" sz="1800" spc="3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rPr>
              <a:t>1948年，美国政治学家，传播学四大奠基人之一的哈罗德·拉斯韦尔发表了《社会传播的结构与功能》一文。在这篇文章中，拉斯韦尔明确提出了传播过程及其五个基本构成要素，即：谁(who)、说什么(what)、通过什么渠道(in which channel)、对谁(to whom)说、取得什么效果(with what effect)，即“5W模式”。这个模式简明而清晰，是传播过程模式中的经典。后来的很多学者都对此进行过各种修订、补充和发展，但大都保留了它的本质特点。这一模式还奠定了传播学研究的五大基本内容：即控制分析、内容分析、媒介分析、受众分析以及效果分析。</a:t>
            </a:r>
            <a:endParaRPr lang="zh-CN" altLang="en-US" sz="1800" spc="3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nvGrpSpPr>
          <p:cNvPr id="3" name="组合 2"/>
          <p:cNvGrpSpPr/>
          <p:nvPr/>
        </p:nvGrpSpPr>
        <p:grpSpPr>
          <a:xfrm>
            <a:off x="605992" y="1651133"/>
            <a:ext cx="4585808" cy="3780062"/>
            <a:chOff x="317762" y="1344388"/>
            <a:chExt cx="6011003" cy="4954844"/>
          </a:xfrm>
        </p:grpSpPr>
        <p:grpSp>
          <p:nvGrpSpPr>
            <p:cNvPr id="137" name="组合 22"/>
            <p:cNvGrpSpPr/>
            <p:nvPr/>
          </p:nvGrpSpPr>
          <p:grpSpPr bwMode="auto">
            <a:xfrm>
              <a:off x="317762" y="1344388"/>
              <a:ext cx="6011003" cy="4954844"/>
              <a:chOff x="5019675" y="1520189"/>
              <a:chExt cx="3567114" cy="2941321"/>
            </a:xfrm>
          </p:grpSpPr>
          <p:pic>
            <p:nvPicPr>
              <p:cNvPr id="138" name="图片 2"/>
              <p:cNvPicPr>
                <a:picLocks noChangeAspect="1"/>
              </p:cNvPicPr>
              <p:nvPr/>
            </p:nvPicPr>
            <p:blipFill>
              <a:blip r:embed="rId2"/>
              <a:srcRect/>
              <a:stretch>
                <a:fillRect/>
              </a:stretch>
            </p:blipFill>
            <p:spPr bwMode="auto">
              <a:xfrm>
                <a:off x="5019675" y="1520189"/>
                <a:ext cx="3567114" cy="2941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 name="任意多边形 138"/>
              <p:cNvSpPr/>
              <p:nvPr/>
            </p:nvSpPr>
            <p:spPr>
              <a:xfrm>
                <a:off x="5206823" y="1701116"/>
                <a:ext cx="3175234" cy="1791681"/>
              </a:xfrm>
              <a:custGeom>
                <a:avLst/>
                <a:gdLst>
                  <a:gd name="connsiteX0" fmla="*/ 0 w 3175000"/>
                  <a:gd name="connsiteY0" fmla="*/ 0 h 1790700"/>
                  <a:gd name="connsiteX1" fmla="*/ 3175000 w 3175000"/>
                  <a:gd name="connsiteY1" fmla="*/ 0 h 1790700"/>
                  <a:gd name="connsiteX2" fmla="*/ 3175000 w 3175000"/>
                  <a:gd name="connsiteY2" fmla="*/ 1790700 h 1790700"/>
                  <a:gd name="connsiteX3" fmla="*/ 12700 w 3175000"/>
                  <a:gd name="connsiteY3" fmla="*/ 1790700 h 1790700"/>
                  <a:gd name="connsiteX4" fmla="*/ 0 w 3175000"/>
                  <a:gd name="connsiteY4" fmla="*/ 0 h 179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5000" h="1790700">
                    <a:moveTo>
                      <a:pt x="0" y="0"/>
                    </a:moveTo>
                    <a:lnTo>
                      <a:pt x="3175000" y="0"/>
                    </a:lnTo>
                    <a:lnTo>
                      <a:pt x="3175000" y="1790700"/>
                    </a:lnTo>
                    <a:lnTo>
                      <a:pt x="12700" y="1790700"/>
                    </a:lnTo>
                    <a:cubicBezTo>
                      <a:pt x="8467" y="1193800"/>
                      <a:pt x="4233" y="596900"/>
                      <a:pt x="0" y="0"/>
                    </a:cubicBezTo>
                    <a:close/>
                  </a:path>
                </a:pathLst>
              </a:cu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705" dirty="0">
                  <a:cs typeface="+mn-ea"/>
                  <a:sym typeface="+mn-lt"/>
                </a:endParaRPr>
              </a:p>
            </p:txBody>
          </p:sp>
        </p:grpSp>
        <p:pic>
          <p:nvPicPr>
            <p:cNvPr id="2" name="图片 1"/>
            <p:cNvPicPr>
              <a:picLocks noChangeAspect="1"/>
            </p:cNvPicPr>
            <p:nvPr/>
          </p:nvPicPr>
          <p:blipFill rotWithShape="1">
            <a:blip r:embed="rId4"/>
            <a:srcRect r="394" b="11081"/>
            <a:stretch>
              <a:fillRect/>
            </a:stretch>
          </p:blipFill>
          <p:spPr>
            <a:xfrm>
              <a:off x="626712" y="1601192"/>
              <a:ext cx="5357056" cy="3041211"/>
            </a:xfrm>
            <a:prstGeom prst="rect">
              <a:avLst/>
            </a:prstGeom>
          </p:spPr>
        </p:pic>
      </p:grpSp>
      <p:pic>
        <p:nvPicPr>
          <p:cNvPr id="7" name="图片 6"/>
          <p:cNvPicPr>
            <a:picLocks noChangeAspect="1"/>
          </p:cNvPicPr>
          <p:nvPr/>
        </p:nvPicPr>
        <p:blipFill>
          <a:blip r:embed="rId5"/>
          <a:stretch>
            <a:fillRect/>
          </a:stretch>
        </p:blipFill>
        <p:spPr>
          <a:xfrm>
            <a:off x="5715000" y="5387340"/>
            <a:ext cx="6003925" cy="137795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2" presetClass="entr" presetSubtype="1" fill="hold" nodeType="withEffect">
                                  <p:stCondLst>
                                    <p:cond delay="0"/>
                                  </p:stCondLst>
                                  <p:childTnLst>
                                    <p:set>
                                      <p:cBhvr>
                                        <p:cTn id="9" dur="1" fill="hold">
                                          <p:stCondLst>
                                            <p:cond delay="0"/>
                                          </p:stCondLst>
                                        </p:cTn>
                                        <p:tgtEl>
                                          <p:spTgt spid="134"/>
                                        </p:tgtEl>
                                        <p:attrNameLst>
                                          <p:attrName>style.visibility</p:attrName>
                                        </p:attrNameLst>
                                      </p:cBhvr>
                                      <p:to>
                                        <p:strVal val="visible"/>
                                      </p:to>
                                    </p:set>
                                    <p:animEffect transition="in" filter="wipe(up)">
                                      <p:cBhvr>
                                        <p:cTn id="10" dur="750"/>
                                        <p:tgtEl>
                                          <p:spTgt spid="134"/>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矩形 92"/>
          <p:cNvSpPr/>
          <p:nvPr/>
        </p:nvSpPr>
        <p:spPr>
          <a:xfrm>
            <a:off x="874713" y="1981767"/>
            <a:ext cx="2225997" cy="56719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94" name="矩形 93"/>
          <p:cNvSpPr/>
          <p:nvPr/>
        </p:nvSpPr>
        <p:spPr>
          <a:xfrm>
            <a:off x="874182" y="3070792"/>
            <a:ext cx="2225997" cy="56719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95" name="矩形 94"/>
          <p:cNvSpPr/>
          <p:nvPr/>
        </p:nvSpPr>
        <p:spPr>
          <a:xfrm>
            <a:off x="873651" y="4202362"/>
            <a:ext cx="2225997" cy="56719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96" name="矩形 95"/>
          <p:cNvSpPr/>
          <p:nvPr/>
        </p:nvSpPr>
        <p:spPr>
          <a:xfrm>
            <a:off x="873121" y="5334567"/>
            <a:ext cx="2225997" cy="56719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97" name="文本框 96"/>
          <p:cNvSpPr txBox="1"/>
          <p:nvPr/>
        </p:nvSpPr>
        <p:spPr>
          <a:xfrm>
            <a:off x="1002827" y="2050432"/>
            <a:ext cx="1969770" cy="4603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chemeClr val="bg1"/>
                </a:solidFill>
                <a:effectLst/>
                <a:uLnTx/>
                <a:uFillTx/>
                <a:latin typeface="+mj-ea"/>
                <a:ea typeface="+mj-ea"/>
              </a:rPr>
              <a:t>教学设计的依据</a:t>
            </a:r>
            <a:endParaRPr kumimoji="0" lang="zh-CN" altLang="en-US" sz="2000" b="1" i="0" u="none" strike="noStrike" kern="1200" cap="none" spc="0" normalizeH="0" baseline="0" noProof="0" dirty="0">
              <a:ln>
                <a:noFill/>
              </a:ln>
              <a:solidFill>
                <a:schemeClr val="bg1"/>
              </a:solidFill>
              <a:effectLst/>
              <a:uLnTx/>
              <a:uFillTx/>
              <a:latin typeface="+mj-ea"/>
              <a:ea typeface="+mj-ea"/>
            </a:endParaRPr>
          </a:p>
        </p:txBody>
      </p:sp>
      <p:sp>
        <p:nvSpPr>
          <p:cNvPr id="98" name="文本框 97"/>
          <p:cNvSpPr txBox="1"/>
          <p:nvPr/>
        </p:nvSpPr>
        <p:spPr>
          <a:xfrm>
            <a:off x="1001763" y="4271027"/>
            <a:ext cx="1969770" cy="4603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chemeClr val="bg1"/>
                </a:solidFill>
                <a:effectLst/>
                <a:uLnTx/>
                <a:uFillTx/>
                <a:latin typeface="+mj-ea"/>
                <a:ea typeface="+mj-ea"/>
              </a:rPr>
              <a:t>教学设计的内涵</a:t>
            </a:r>
            <a:endParaRPr kumimoji="0" lang="zh-CN" altLang="en-US" sz="2000" b="1" i="0" u="none" strike="noStrike" kern="1200" cap="none" spc="0" normalizeH="0" baseline="0" noProof="0" dirty="0">
              <a:ln>
                <a:noFill/>
              </a:ln>
              <a:solidFill>
                <a:schemeClr val="bg1"/>
              </a:solidFill>
              <a:effectLst/>
              <a:uLnTx/>
              <a:uFillTx/>
              <a:latin typeface="+mj-ea"/>
              <a:ea typeface="+mj-ea"/>
            </a:endParaRPr>
          </a:p>
        </p:txBody>
      </p:sp>
      <p:sp>
        <p:nvSpPr>
          <p:cNvPr id="99" name="文本框 98"/>
          <p:cNvSpPr txBox="1"/>
          <p:nvPr/>
        </p:nvSpPr>
        <p:spPr>
          <a:xfrm>
            <a:off x="1002294" y="3139457"/>
            <a:ext cx="1969770" cy="4603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chemeClr val="bg1"/>
                </a:solidFill>
                <a:effectLst/>
                <a:uLnTx/>
                <a:uFillTx/>
                <a:latin typeface="+mj-ea"/>
                <a:ea typeface="+mj-ea"/>
              </a:rPr>
              <a:t>教学设计的任务</a:t>
            </a:r>
            <a:endParaRPr kumimoji="0" lang="zh-CN" altLang="en-US" sz="2000" b="1" i="0" u="none" strike="noStrike" kern="1200" cap="none" spc="0" normalizeH="0" baseline="0" noProof="0" dirty="0">
              <a:ln>
                <a:noFill/>
              </a:ln>
              <a:solidFill>
                <a:schemeClr val="bg1"/>
              </a:solidFill>
              <a:effectLst/>
              <a:uLnTx/>
              <a:uFillTx/>
              <a:latin typeface="+mj-ea"/>
              <a:ea typeface="+mj-ea"/>
            </a:endParaRPr>
          </a:p>
        </p:txBody>
      </p:sp>
      <p:sp>
        <p:nvSpPr>
          <p:cNvPr id="100" name="文本框 99"/>
          <p:cNvSpPr txBox="1"/>
          <p:nvPr/>
        </p:nvSpPr>
        <p:spPr>
          <a:xfrm>
            <a:off x="1001234" y="5403232"/>
            <a:ext cx="1969770" cy="4603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chemeClr val="bg1"/>
                </a:solidFill>
                <a:effectLst/>
                <a:uLnTx/>
                <a:uFillTx/>
                <a:latin typeface="+mj-ea"/>
                <a:ea typeface="+mj-ea"/>
              </a:rPr>
              <a:t>教学设计的目的</a:t>
            </a:r>
            <a:endParaRPr kumimoji="0" lang="zh-CN" altLang="en-US" sz="2000" b="1" i="0" u="none" strike="noStrike" kern="1200" cap="none" spc="0" normalizeH="0" baseline="0" noProof="0" dirty="0">
              <a:ln>
                <a:noFill/>
              </a:ln>
              <a:solidFill>
                <a:schemeClr val="bg1"/>
              </a:solidFill>
              <a:effectLst/>
              <a:uLnTx/>
              <a:uFillTx/>
              <a:latin typeface="+mj-ea"/>
              <a:ea typeface="+mj-ea"/>
            </a:endParaRPr>
          </a:p>
        </p:txBody>
      </p:sp>
      <p:pic>
        <p:nvPicPr>
          <p:cNvPr id="6" name="图片 5"/>
          <p:cNvPicPr>
            <a:picLocks noChangeAspect="1"/>
          </p:cNvPicPr>
          <p:nvPr/>
        </p:nvPicPr>
        <p:blipFill>
          <a:blip r:embed="rId1"/>
          <a:stretch>
            <a:fillRect/>
          </a:stretch>
        </p:blipFill>
        <p:spPr>
          <a:xfrm>
            <a:off x="9862820" y="0"/>
            <a:ext cx="1699260" cy="2286000"/>
          </a:xfrm>
          <a:prstGeom prst="rect">
            <a:avLst/>
          </a:prstGeom>
        </p:spPr>
      </p:pic>
      <p:sp>
        <p:nvSpPr>
          <p:cNvPr id="79" name="TextBox 73"/>
          <p:cNvSpPr txBox="1"/>
          <p:nvPr/>
        </p:nvSpPr>
        <p:spPr>
          <a:xfrm>
            <a:off x="3854450" y="1903095"/>
            <a:ext cx="7252335" cy="755650"/>
          </a:xfrm>
          <a:prstGeom prst="rect">
            <a:avLst/>
          </a:prstGeom>
          <a:noFill/>
        </p:spPr>
        <p:txBody>
          <a:bodyPr wrap="square" rtlCol="0">
            <a:spAutoFit/>
          </a:bodyPr>
          <a:p>
            <a:pPr algn="l">
              <a:lnSpc>
                <a:spcPct val="120000"/>
              </a:lnSpc>
            </a:pPr>
            <a:r>
              <a:rPr lang="zh-CN" altLang="en-US" spc="3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rPr>
              <a:t>对学生学习需求的分析，学生的学习需求就是其学习目标。差距（学习需要</a:t>
            </a:r>
            <a:r>
              <a:rPr lang="en-US" altLang="zh-CN" spc="3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pc="3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rPr>
              <a:t>期望达到的学习状况</a:t>
            </a:r>
            <a:r>
              <a:rPr lang="en-US" altLang="zh-CN" spc="3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pc="3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rPr>
              <a:t>目前的学习状况）</a:t>
            </a:r>
            <a:endParaRPr lang="zh-CN" altLang="en-US" spc="3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4" name="TextBox 73"/>
          <p:cNvSpPr txBox="1"/>
          <p:nvPr/>
        </p:nvSpPr>
        <p:spPr>
          <a:xfrm>
            <a:off x="3854450" y="2992120"/>
            <a:ext cx="7252335" cy="755650"/>
          </a:xfrm>
          <a:prstGeom prst="rect">
            <a:avLst/>
          </a:prstGeom>
          <a:noFill/>
        </p:spPr>
        <p:txBody>
          <a:bodyPr wrap="square" rtlCol="0">
            <a:spAutoFit/>
          </a:bodyPr>
          <a:p>
            <a:pPr algn="l">
              <a:lnSpc>
                <a:spcPct val="120000"/>
              </a:lnSpc>
            </a:pPr>
            <a:r>
              <a:rPr lang="zh-CN" altLang="en-US" spc="3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基于对教学设计系统各构成要素的分析，为了实现教学目标或者说解决问题，形成的最佳设计方案。</a:t>
            </a:r>
            <a:endParaRPr lang="zh-CN" altLang="en-US" spc="3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7" name="TextBox 73"/>
          <p:cNvSpPr txBox="1"/>
          <p:nvPr/>
        </p:nvSpPr>
        <p:spPr>
          <a:xfrm>
            <a:off x="3854450" y="4123690"/>
            <a:ext cx="7252335" cy="755650"/>
          </a:xfrm>
          <a:prstGeom prst="rect">
            <a:avLst/>
          </a:prstGeom>
          <a:noFill/>
        </p:spPr>
        <p:txBody>
          <a:bodyPr wrap="square" rtlCol="0">
            <a:spAutoFit/>
          </a:bodyPr>
          <a:p>
            <a:pPr algn="l">
              <a:lnSpc>
                <a:spcPct val="120000"/>
              </a:lnSpc>
            </a:pPr>
            <a:r>
              <a:rPr lang="zh-CN" altLang="en-US" spc="3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调查、分析教学中的问题和需求；确定目标；建立解决问题的步骤；选择相应的教学活动和教学资源；评价其结果。</a:t>
            </a:r>
            <a:endParaRPr lang="zh-CN" altLang="en-US" spc="3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8" name="TextBox 73"/>
          <p:cNvSpPr txBox="1"/>
          <p:nvPr/>
        </p:nvSpPr>
        <p:spPr>
          <a:xfrm>
            <a:off x="3854450" y="5255895"/>
            <a:ext cx="7252335" cy="755650"/>
          </a:xfrm>
          <a:prstGeom prst="rect">
            <a:avLst/>
          </a:prstGeom>
          <a:noFill/>
        </p:spPr>
        <p:txBody>
          <a:bodyPr wrap="square" rtlCol="0">
            <a:spAutoFit/>
          </a:bodyPr>
          <a:p>
            <a:pPr algn="l">
              <a:lnSpc>
                <a:spcPct val="120000"/>
              </a:lnSpc>
            </a:pPr>
            <a:r>
              <a:rPr lang="zh-CN" altLang="en-US" spc="3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在对教学设计各构成要素分析的基础上，在提出解决问题的最佳设计方案的基础上，实现教学效果的优化。</a:t>
            </a:r>
            <a:endParaRPr lang="zh-CN" altLang="en-US" spc="3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9" name="矩形 8"/>
          <p:cNvSpPr/>
          <p:nvPr/>
        </p:nvSpPr>
        <p:spPr>
          <a:xfrm>
            <a:off x="3286760" y="563245"/>
            <a:ext cx="5558790" cy="614045"/>
          </a:xfrm>
          <a:prstGeom prst="rect">
            <a:avLst/>
          </a:prstGeom>
        </p:spPr>
        <p:txBody>
          <a:bodyPr wrap="square">
            <a:spAutoFit/>
          </a:bodyPr>
          <a:p>
            <a:pPr algn="ctr"/>
            <a:r>
              <a:rPr lang="zh-CN" altLang="en-US" sz="3400" b="1" spc="600" dirty="0">
                <a:solidFill>
                  <a:schemeClr val="tx1">
                    <a:lumMod val="95000"/>
                    <a:lumOff val="5000"/>
                  </a:schemeClr>
                </a:solidFill>
                <a:cs typeface="+mn-ea"/>
                <a:sym typeface="+mn-lt"/>
              </a:rPr>
              <a:t>教学设计的其他原理</a:t>
            </a:r>
            <a:endParaRPr lang="zh-CN" altLang="en-US" sz="3400" b="1" spc="600" dirty="0">
              <a:solidFill>
                <a:schemeClr val="tx1">
                  <a:lumMod val="95000"/>
                  <a:lumOff val="5000"/>
                </a:schemeClr>
              </a:solidFill>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additive="base">
                                        <p:cTn id="7" dur="500" fill="hold"/>
                                        <p:tgtEl>
                                          <p:spTgt spid="93"/>
                                        </p:tgtEl>
                                        <p:attrNameLst>
                                          <p:attrName>ppt_x</p:attrName>
                                        </p:attrNameLst>
                                      </p:cBhvr>
                                      <p:tavLst>
                                        <p:tav tm="0">
                                          <p:val>
                                            <p:strVal val="0-#ppt_w/2"/>
                                          </p:val>
                                        </p:tav>
                                        <p:tav tm="100000">
                                          <p:val>
                                            <p:strVal val="#ppt_x"/>
                                          </p:val>
                                        </p:tav>
                                      </p:tavLst>
                                    </p:anim>
                                    <p:anim calcmode="lin" valueType="num">
                                      <p:cBhvr additive="base">
                                        <p:cTn id="8" dur="500" fill="hold"/>
                                        <p:tgtEl>
                                          <p:spTgt spid="9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7"/>
                                        </p:tgtEl>
                                        <p:attrNameLst>
                                          <p:attrName>style.visibility</p:attrName>
                                        </p:attrNameLst>
                                      </p:cBhvr>
                                      <p:to>
                                        <p:strVal val="visible"/>
                                      </p:to>
                                    </p:set>
                                    <p:anim calcmode="lin" valueType="num">
                                      <p:cBhvr additive="base">
                                        <p:cTn id="11" dur="500" fill="hold"/>
                                        <p:tgtEl>
                                          <p:spTgt spid="97"/>
                                        </p:tgtEl>
                                        <p:attrNameLst>
                                          <p:attrName>ppt_x</p:attrName>
                                        </p:attrNameLst>
                                      </p:cBhvr>
                                      <p:tavLst>
                                        <p:tav tm="0">
                                          <p:val>
                                            <p:strVal val="0-#ppt_w/2"/>
                                          </p:val>
                                        </p:tav>
                                        <p:tav tm="100000">
                                          <p:val>
                                            <p:strVal val="#ppt_x"/>
                                          </p:val>
                                        </p:tav>
                                      </p:tavLst>
                                    </p:anim>
                                    <p:anim calcmode="lin" valueType="num">
                                      <p:cBhvr additive="base">
                                        <p:cTn id="12" dur="500" fill="hold"/>
                                        <p:tgtEl>
                                          <p:spTgt spid="9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0-#ppt_w/2"/>
                                          </p:val>
                                        </p:tav>
                                        <p:tav tm="100000">
                                          <p:val>
                                            <p:strVal val="#ppt_x"/>
                                          </p:val>
                                        </p:tav>
                                      </p:tavLst>
                                    </p:anim>
                                    <p:anim calcmode="lin" valueType="num">
                                      <p:cBhvr additive="base">
                                        <p:cTn id="16" dur="500" fill="hold"/>
                                        <p:tgtEl>
                                          <p:spTgt spid="9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9"/>
                                        </p:tgtEl>
                                        <p:attrNameLst>
                                          <p:attrName>style.visibility</p:attrName>
                                        </p:attrNameLst>
                                      </p:cBhvr>
                                      <p:to>
                                        <p:strVal val="visible"/>
                                      </p:to>
                                    </p:set>
                                    <p:anim calcmode="lin" valueType="num">
                                      <p:cBhvr additive="base">
                                        <p:cTn id="19" dur="500" fill="hold"/>
                                        <p:tgtEl>
                                          <p:spTgt spid="99"/>
                                        </p:tgtEl>
                                        <p:attrNameLst>
                                          <p:attrName>ppt_x</p:attrName>
                                        </p:attrNameLst>
                                      </p:cBhvr>
                                      <p:tavLst>
                                        <p:tav tm="0">
                                          <p:val>
                                            <p:strVal val="0-#ppt_w/2"/>
                                          </p:val>
                                        </p:tav>
                                        <p:tav tm="100000">
                                          <p:val>
                                            <p:strVal val="#ppt_x"/>
                                          </p:val>
                                        </p:tav>
                                      </p:tavLst>
                                    </p:anim>
                                    <p:anim calcmode="lin" valueType="num">
                                      <p:cBhvr additive="base">
                                        <p:cTn id="20" dur="500" fill="hold"/>
                                        <p:tgtEl>
                                          <p:spTgt spid="9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 calcmode="lin" valueType="num">
                                      <p:cBhvr additive="base">
                                        <p:cTn id="23" dur="500" fill="hold"/>
                                        <p:tgtEl>
                                          <p:spTgt spid="95"/>
                                        </p:tgtEl>
                                        <p:attrNameLst>
                                          <p:attrName>ppt_x</p:attrName>
                                        </p:attrNameLst>
                                      </p:cBhvr>
                                      <p:tavLst>
                                        <p:tav tm="0">
                                          <p:val>
                                            <p:strVal val="0-#ppt_w/2"/>
                                          </p:val>
                                        </p:tav>
                                        <p:tav tm="100000">
                                          <p:val>
                                            <p:strVal val="#ppt_x"/>
                                          </p:val>
                                        </p:tav>
                                      </p:tavLst>
                                    </p:anim>
                                    <p:anim calcmode="lin" valueType="num">
                                      <p:cBhvr additive="base">
                                        <p:cTn id="24" dur="500" fill="hold"/>
                                        <p:tgtEl>
                                          <p:spTgt spid="95"/>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98"/>
                                        </p:tgtEl>
                                        <p:attrNameLst>
                                          <p:attrName>style.visibility</p:attrName>
                                        </p:attrNameLst>
                                      </p:cBhvr>
                                      <p:to>
                                        <p:strVal val="visible"/>
                                      </p:to>
                                    </p:set>
                                    <p:anim calcmode="lin" valueType="num">
                                      <p:cBhvr additive="base">
                                        <p:cTn id="27" dur="500" fill="hold"/>
                                        <p:tgtEl>
                                          <p:spTgt spid="98"/>
                                        </p:tgtEl>
                                        <p:attrNameLst>
                                          <p:attrName>ppt_x</p:attrName>
                                        </p:attrNameLst>
                                      </p:cBhvr>
                                      <p:tavLst>
                                        <p:tav tm="0">
                                          <p:val>
                                            <p:strVal val="0-#ppt_w/2"/>
                                          </p:val>
                                        </p:tav>
                                        <p:tav tm="100000">
                                          <p:val>
                                            <p:strVal val="#ppt_x"/>
                                          </p:val>
                                        </p:tav>
                                      </p:tavLst>
                                    </p:anim>
                                    <p:anim calcmode="lin" valueType="num">
                                      <p:cBhvr additive="base">
                                        <p:cTn id="28" dur="500" fill="hold"/>
                                        <p:tgtEl>
                                          <p:spTgt spid="98"/>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500" fill="hold"/>
                                        <p:tgtEl>
                                          <p:spTgt spid="96"/>
                                        </p:tgtEl>
                                        <p:attrNameLst>
                                          <p:attrName>ppt_x</p:attrName>
                                        </p:attrNameLst>
                                      </p:cBhvr>
                                      <p:tavLst>
                                        <p:tav tm="0">
                                          <p:val>
                                            <p:strVal val="0-#ppt_w/2"/>
                                          </p:val>
                                        </p:tav>
                                        <p:tav tm="100000">
                                          <p:val>
                                            <p:strVal val="#ppt_x"/>
                                          </p:val>
                                        </p:tav>
                                      </p:tavLst>
                                    </p:anim>
                                    <p:anim calcmode="lin" valueType="num">
                                      <p:cBhvr additive="base">
                                        <p:cTn id="32" dur="500" fill="hold"/>
                                        <p:tgtEl>
                                          <p:spTgt spid="96"/>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00"/>
                                        </p:tgtEl>
                                        <p:attrNameLst>
                                          <p:attrName>style.visibility</p:attrName>
                                        </p:attrNameLst>
                                      </p:cBhvr>
                                      <p:to>
                                        <p:strVal val="visible"/>
                                      </p:to>
                                    </p:set>
                                    <p:anim calcmode="lin" valueType="num">
                                      <p:cBhvr additive="base">
                                        <p:cTn id="35" dur="500" fill="hold"/>
                                        <p:tgtEl>
                                          <p:spTgt spid="100"/>
                                        </p:tgtEl>
                                        <p:attrNameLst>
                                          <p:attrName>ppt_x</p:attrName>
                                        </p:attrNameLst>
                                      </p:cBhvr>
                                      <p:tavLst>
                                        <p:tav tm="0">
                                          <p:val>
                                            <p:strVal val="0-#ppt_w/2"/>
                                          </p:val>
                                        </p:tav>
                                        <p:tav tm="100000">
                                          <p:val>
                                            <p:strVal val="#ppt_x"/>
                                          </p:val>
                                        </p:tav>
                                      </p:tavLst>
                                    </p:anim>
                                    <p:anim calcmode="lin" valueType="num">
                                      <p:cBhvr additive="base">
                                        <p:cTn id="36" dur="500" fill="hold"/>
                                        <p:tgtEl>
                                          <p:spTgt spid="100"/>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79"/>
                                        </p:tgtEl>
                                        <p:attrNameLst>
                                          <p:attrName>style.visibility</p:attrName>
                                        </p:attrNameLst>
                                      </p:cBhvr>
                                      <p:to>
                                        <p:strVal val="visible"/>
                                      </p:to>
                                    </p:set>
                                    <p:animEffect transition="in" filter="fade">
                                      <p:cBhvr>
                                        <p:cTn id="40" dur="500"/>
                                        <p:tgtEl>
                                          <p:spTgt spid="79"/>
                                        </p:tgtEl>
                                      </p:cBhvr>
                                    </p:animEffect>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500"/>
                                        <p:tgtEl>
                                          <p:spTgt spid="4"/>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childTnLst>
                          </p:cTn>
                        </p:par>
                        <p:par>
                          <p:cTn id="49" fill="hold">
                            <p:stCondLst>
                              <p:cond delay="2000"/>
                            </p:stCondLst>
                            <p:childTnLst>
                              <p:par>
                                <p:cTn id="50" presetID="10" presetClass="entr" presetSubtype="0"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bldLvl="0" animBg="1"/>
      <p:bldP spid="95" grpId="0" bldLvl="0" animBg="1"/>
      <p:bldP spid="96" grpId="0" bldLvl="0" animBg="1"/>
      <p:bldP spid="97" grpId="0"/>
      <p:bldP spid="98" grpId="0"/>
      <p:bldP spid="99" grpId="0"/>
      <p:bldP spid="100" grpId="0"/>
      <p:bldP spid="79" grpId="0"/>
      <p:bldP spid="4"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0596" y="857"/>
            <a:ext cx="12223256" cy="6874722"/>
          </a:xfrm>
          <a:prstGeom prst="rect">
            <a:avLst/>
          </a:prstGeom>
          <a:solidFill>
            <a:schemeClr val="bg1"/>
          </a:solidFill>
        </p:spPr>
      </p:pic>
      <p:grpSp>
        <p:nvGrpSpPr>
          <p:cNvPr id="13" name="组合 12"/>
          <p:cNvGrpSpPr/>
          <p:nvPr/>
        </p:nvGrpSpPr>
        <p:grpSpPr>
          <a:xfrm>
            <a:off x="-10659" y="3878386"/>
            <a:ext cx="12213319" cy="83379"/>
            <a:chOff x="3483078" y="-1787966"/>
            <a:chExt cx="5187745" cy="3118733"/>
          </a:xfrm>
          <a:solidFill>
            <a:srgbClr val="0070C0"/>
          </a:solidFill>
        </p:grpSpPr>
        <p:sp>
          <p:nvSpPr>
            <p:cNvPr id="14" name="矩形 13"/>
            <p:cNvSpPr/>
            <p:nvPr/>
          </p:nvSpPr>
          <p:spPr>
            <a:xfrm>
              <a:off x="3483078" y="-1787966"/>
              <a:ext cx="1296936" cy="3118733"/>
            </a:xfrm>
            <a:prstGeom prst="rect">
              <a:avLst/>
            </a:prstGeom>
            <a:grp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4780014" y="-1787966"/>
              <a:ext cx="1296936" cy="3118733"/>
            </a:xfrm>
            <a:prstGeom prst="rect">
              <a:avLst/>
            </a:prstGeom>
            <a:grp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6070466" y="-1787966"/>
              <a:ext cx="1309905" cy="3118733"/>
            </a:xfrm>
            <a:prstGeom prst="rect">
              <a:avLst/>
            </a:prstGeom>
            <a:grp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7373887" y="-1787966"/>
              <a:ext cx="1296936" cy="3118733"/>
            </a:xfrm>
            <a:prstGeom prst="rect">
              <a:avLst/>
            </a:prstGeom>
            <a:grp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矩形 25"/>
          <p:cNvSpPr/>
          <p:nvPr/>
        </p:nvSpPr>
        <p:spPr>
          <a:xfrm>
            <a:off x="-31256" y="3961765"/>
            <a:ext cx="12233916" cy="294084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7"/>
          <p:cNvSpPr>
            <a:spLocks noChangeArrowheads="1"/>
          </p:cNvSpPr>
          <p:nvPr/>
        </p:nvSpPr>
        <p:spPr bwMode="auto">
          <a:xfrm>
            <a:off x="1209525" y="4075287"/>
            <a:ext cx="97768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7200" b="1" spc="300" dirty="0">
                <a:latin typeface="方正清刻本悦宋简体" panose="02000000000000000000" pitchFamily="2" charset="-122"/>
                <a:ea typeface="方正清刻本悦宋简体" panose="02000000000000000000" pitchFamily="2" charset="-122"/>
              </a:rPr>
              <a:t>谢谢大家欣赏</a:t>
            </a:r>
            <a:endParaRPr lang="zh-CN" altLang="en-US" sz="7200" b="1" spc="300" dirty="0">
              <a:latin typeface="方正清刻本悦宋简体" panose="02000000000000000000" pitchFamily="2" charset="-122"/>
              <a:ea typeface="方正清刻本悦宋简体" panose="02000000000000000000" pitchFamily="2" charset="-122"/>
            </a:endParaRPr>
          </a:p>
        </p:txBody>
      </p:sp>
      <p:grpSp>
        <p:nvGrpSpPr>
          <p:cNvPr id="18" name="组合 17"/>
          <p:cNvGrpSpPr/>
          <p:nvPr/>
        </p:nvGrpSpPr>
        <p:grpSpPr>
          <a:xfrm>
            <a:off x="2623828" y="5184408"/>
            <a:ext cx="6944344" cy="369332"/>
            <a:chOff x="2623828" y="4955808"/>
            <a:chExt cx="6944344" cy="369332"/>
          </a:xfrm>
        </p:grpSpPr>
        <p:sp>
          <p:nvSpPr>
            <p:cNvPr id="19" name="矩形 17"/>
            <p:cNvSpPr>
              <a:spLocks noChangeArrowheads="1"/>
            </p:cNvSpPr>
            <p:nvPr/>
          </p:nvSpPr>
          <p:spPr bwMode="auto">
            <a:xfrm>
              <a:off x="3807337" y="4955808"/>
              <a:ext cx="45773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dist"/>
              <a:r>
                <a:rPr lang="en-US" altLang="zh-CN" dirty="0">
                  <a:solidFill>
                    <a:schemeClr val="bg1">
                      <a:lumMod val="50000"/>
                    </a:schemeClr>
                  </a:solidFill>
                  <a:latin typeface="ITC Avant Garde Std XLt" panose="020B0302020202020204" pitchFamily="34" charset="0"/>
                </a:rPr>
                <a:t>Thank you for your appreciation</a:t>
              </a:r>
              <a:endParaRPr lang="zh-CN" altLang="en-US" dirty="0">
                <a:solidFill>
                  <a:schemeClr val="bg1">
                    <a:lumMod val="50000"/>
                  </a:schemeClr>
                </a:solidFill>
                <a:latin typeface="ITC Avant Garde Std XLt" panose="020B0302020202020204" pitchFamily="34" charset="0"/>
              </a:endParaRPr>
            </a:p>
          </p:txBody>
        </p:sp>
        <p:grpSp>
          <p:nvGrpSpPr>
            <p:cNvPr id="20" name="组合 19"/>
            <p:cNvGrpSpPr/>
            <p:nvPr/>
          </p:nvGrpSpPr>
          <p:grpSpPr>
            <a:xfrm>
              <a:off x="2623828" y="5118100"/>
              <a:ext cx="6944344" cy="0"/>
              <a:chOff x="2554040" y="5200650"/>
              <a:chExt cx="7083925" cy="0"/>
            </a:xfrm>
          </p:grpSpPr>
          <p:cxnSp>
            <p:nvCxnSpPr>
              <p:cNvPr id="21" name="直接连接符 20"/>
              <p:cNvCxnSpPr/>
              <p:nvPr/>
            </p:nvCxnSpPr>
            <p:spPr>
              <a:xfrm>
                <a:off x="2554040" y="5200650"/>
                <a:ext cx="106546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8572505" y="5200650"/>
                <a:ext cx="106546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50" fill="hold"/>
                                        <p:tgtEl>
                                          <p:spTgt spid="12"/>
                                        </p:tgtEl>
                                        <p:attrNameLst>
                                          <p:attrName>ppt_w</p:attrName>
                                        </p:attrNameLst>
                                      </p:cBhvr>
                                      <p:tavLst>
                                        <p:tav tm="0">
                                          <p:val>
                                            <p:fltVal val="0"/>
                                          </p:val>
                                        </p:tav>
                                        <p:tav tm="100000">
                                          <p:val>
                                            <p:strVal val="#ppt_w"/>
                                          </p:val>
                                        </p:tav>
                                      </p:tavLst>
                                    </p:anim>
                                    <p:anim calcmode="lin" valueType="num">
                                      <p:cBhvr>
                                        <p:cTn id="8" dur="250" fill="hold"/>
                                        <p:tgtEl>
                                          <p:spTgt spid="12"/>
                                        </p:tgtEl>
                                        <p:attrNameLst>
                                          <p:attrName>ppt_h</p:attrName>
                                        </p:attrNameLst>
                                      </p:cBhvr>
                                      <p:tavLst>
                                        <p:tav tm="0">
                                          <p:val>
                                            <p:fltVal val="0"/>
                                          </p:val>
                                        </p:tav>
                                        <p:tav tm="100000">
                                          <p:val>
                                            <p:strVal val="#ppt_h"/>
                                          </p:val>
                                        </p:tav>
                                      </p:tavLst>
                                    </p:anim>
                                    <p:animEffect transition="in" filter="fade">
                                      <p:cBhvr>
                                        <p:cTn id="9" dur="250"/>
                                        <p:tgtEl>
                                          <p:spTgt spid="1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250" fill="hold"/>
                                        <p:tgtEl>
                                          <p:spTgt spid="18"/>
                                        </p:tgtEl>
                                        <p:attrNameLst>
                                          <p:attrName>ppt_w</p:attrName>
                                        </p:attrNameLst>
                                      </p:cBhvr>
                                      <p:tavLst>
                                        <p:tav tm="0">
                                          <p:val>
                                            <p:fltVal val="0"/>
                                          </p:val>
                                        </p:tav>
                                        <p:tav tm="100000">
                                          <p:val>
                                            <p:strVal val="#ppt_w"/>
                                          </p:val>
                                        </p:tav>
                                      </p:tavLst>
                                    </p:anim>
                                    <p:anim calcmode="lin" valueType="num">
                                      <p:cBhvr>
                                        <p:cTn id="14" dur="250" fill="hold"/>
                                        <p:tgtEl>
                                          <p:spTgt spid="18"/>
                                        </p:tgtEl>
                                        <p:attrNameLst>
                                          <p:attrName>ppt_h</p:attrName>
                                        </p:attrNameLst>
                                      </p:cBhvr>
                                      <p:tavLst>
                                        <p:tav tm="0">
                                          <p:val>
                                            <p:fltVal val="0"/>
                                          </p:val>
                                        </p:tav>
                                        <p:tav tm="100000">
                                          <p:val>
                                            <p:strVal val="#ppt_h"/>
                                          </p:val>
                                        </p:tav>
                                      </p:tavLst>
                                    </p:anim>
                                    <p:animEffect transition="in" filter="fade">
                                      <p:cBhvr>
                                        <p:cTn id="15" dur="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72715" y="550545"/>
            <a:ext cx="6847205" cy="706755"/>
          </a:xfrm>
          <a:prstGeom prst="rect">
            <a:avLst/>
          </a:prstGeom>
        </p:spPr>
        <p:txBody>
          <a:bodyPr wrap="square">
            <a:spAutoFit/>
          </a:bodyPr>
          <a:lstStyle/>
          <a:p>
            <a:pPr algn="ctr"/>
            <a:r>
              <a:rPr lang="zh-CN" altLang="en-US" sz="4000" b="1" spc="600" dirty="0">
                <a:solidFill>
                  <a:schemeClr val="tx1">
                    <a:lumMod val="95000"/>
                    <a:lumOff val="5000"/>
                  </a:schemeClr>
                </a:solidFill>
                <a:cs typeface="+mn-ea"/>
                <a:sym typeface="+mn-lt"/>
              </a:rPr>
              <a:t>教师专业能力发展的路径</a:t>
            </a:r>
            <a:r>
              <a:rPr lang="zh-CN" altLang="en-US" sz="3400" b="1" spc="600" dirty="0">
                <a:solidFill>
                  <a:schemeClr val="tx1">
                    <a:lumMod val="95000"/>
                    <a:lumOff val="5000"/>
                  </a:schemeClr>
                </a:solidFill>
                <a:cs typeface="+mn-ea"/>
                <a:sym typeface="+mn-lt"/>
              </a:rPr>
              <a:t> </a:t>
            </a:r>
            <a:endParaRPr lang="zh-CN" altLang="en-US" sz="3400" b="1" spc="600" dirty="0">
              <a:solidFill>
                <a:schemeClr val="tx1">
                  <a:lumMod val="95000"/>
                  <a:lumOff val="5000"/>
                </a:schemeClr>
              </a:solidFill>
              <a:cs typeface="+mn-ea"/>
              <a:sym typeface="+mn-lt"/>
            </a:endParaRPr>
          </a:p>
        </p:txBody>
      </p:sp>
      <p:sp>
        <p:nvSpPr>
          <p:cNvPr id="59" name="Half Frame 10"/>
          <p:cNvSpPr/>
          <p:nvPr/>
        </p:nvSpPr>
        <p:spPr>
          <a:xfrm>
            <a:off x="6389502" y="1054127"/>
            <a:ext cx="3456882" cy="3456882"/>
          </a:xfrm>
          <a:prstGeom prst="halfFrame">
            <a:avLst>
              <a:gd name="adj1" fmla="val 4361"/>
              <a:gd name="adj2" fmla="val 482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cs typeface="+mn-ea"/>
              <a:sym typeface="+mn-lt"/>
            </a:endParaRPr>
          </a:p>
        </p:txBody>
      </p:sp>
      <p:sp>
        <p:nvSpPr>
          <p:cNvPr id="10" name="矩形 9"/>
          <p:cNvSpPr/>
          <p:nvPr/>
        </p:nvSpPr>
        <p:spPr>
          <a:xfrm>
            <a:off x="629920" y="1684020"/>
            <a:ext cx="10932160" cy="1422400"/>
          </a:xfrm>
          <a:prstGeom prst="rect">
            <a:avLst/>
          </a:prstGeom>
          <a:solidFill>
            <a:schemeClr val="accent2">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15" name="组合 14"/>
          <p:cNvGrpSpPr/>
          <p:nvPr/>
        </p:nvGrpSpPr>
        <p:grpSpPr>
          <a:xfrm>
            <a:off x="965398" y="4304350"/>
            <a:ext cx="4442251" cy="645160"/>
            <a:chOff x="965398" y="3990025"/>
            <a:chExt cx="4442251" cy="645160"/>
          </a:xfrm>
        </p:grpSpPr>
        <p:sp>
          <p:nvSpPr>
            <p:cNvPr id="16" name="矩形 15"/>
            <p:cNvSpPr/>
            <p:nvPr/>
          </p:nvSpPr>
          <p:spPr>
            <a:xfrm>
              <a:off x="1515972" y="3990025"/>
              <a:ext cx="3891677" cy="645160"/>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600"/>
                </a:spcAft>
                <a:buClrTx/>
                <a:buSzTx/>
                <a:buFontTx/>
                <a:buNone/>
                <a:defRPr/>
              </a:pPr>
              <a:r>
                <a:rPr kumimoji="0" lang="zh-CN" altLang="en-US" sz="2400" b="1" i="0" u="none" strike="noStrike" kern="0" cap="none" spc="300" normalizeH="0" baseline="0" noProof="0" dirty="0">
                  <a:ln>
                    <a:noFill/>
                  </a:ln>
                  <a:solidFill>
                    <a:srgbClr val="32373B"/>
                  </a:solidFill>
                  <a:effectLst/>
                  <a:uLnTx/>
                  <a:uFillTx/>
                  <a:latin typeface="微软雅黑" panose="020B0503020204020204" pitchFamily="34" charset="-122"/>
                  <a:ea typeface="微软雅黑" panose="020B0503020204020204" pitchFamily="34" charset="-122"/>
                </a:rPr>
                <a:t>以教师核心能力为导向</a:t>
              </a:r>
              <a:endParaRPr kumimoji="0" lang="zh-CN" altLang="en-US" sz="2400" b="1" i="0" u="none" strike="noStrike" kern="0" cap="none" spc="300" normalizeH="0" baseline="0" noProof="0" dirty="0">
                <a:ln>
                  <a:noFill/>
                </a:ln>
                <a:solidFill>
                  <a:srgbClr val="32373B"/>
                </a:solidFill>
                <a:effectLst/>
                <a:uLnTx/>
                <a:uFillTx/>
                <a:latin typeface="微软雅黑" panose="020B0503020204020204" pitchFamily="34" charset="-122"/>
                <a:ea typeface="微软雅黑" panose="020B0503020204020204" pitchFamily="34" charset="-122"/>
              </a:endParaRPr>
            </a:p>
          </p:txBody>
        </p:sp>
        <p:grpSp>
          <p:nvGrpSpPr>
            <p:cNvPr id="17" name="组合 16"/>
            <p:cNvGrpSpPr/>
            <p:nvPr/>
          </p:nvGrpSpPr>
          <p:grpSpPr>
            <a:xfrm>
              <a:off x="965398" y="4060408"/>
              <a:ext cx="482606" cy="482604"/>
              <a:chOff x="965398" y="4250908"/>
              <a:chExt cx="482606" cy="482604"/>
            </a:xfrm>
          </p:grpSpPr>
          <p:sp>
            <p:nvSpPr>
              <p:cNvPr id="18" name="椭圆 17"/>
              <p:cNvSpPr/>
              <p:nvPr/>
            </p:nvSpPr>
            <p:spPr>
              <a:xfrm>
                <a:off x="965398" y="4250908"/>
                <a:ext cx="482606" cy="482604"/>
              </a:xfrm>
              <a:prstGeom prst="ellipse">
                <a:avLst/>
              </a:prstGeom>
              <a:solidFill>
                <a:schemeClr val="accent4">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i="0" u="none" strike="noStrike" kern="0" cap="none" spc="300" normalizeH="0" baseline="0" noProof="0">
                  <a:ln>
                    <a:noFill/>
                  </a:ln>
                  <a:solidFill>
                    <a:srgbClr val="32373B">
                      <a:lumMod val="60000"/>
                      <a:lumOff val="40000"/>
                    </a:srgbClr>
                  </a:solidFill>
                  <a:effectLst/>
                  <a:uLnTx/>
                  <a:uFillTx/>
                  <a:latin typeface="微软雅黑 Light" panose="020B0502040204020203" charset="-122"/>
                  <a:ea typeface="微软雅黑 Light" panose="020B0502040204020203" charset="-122"/>
                  <a:cs typeface="+mn-cs"/>
                </a:endParaRPr>
              </a:p>
            </p:txBody>
          </p:sp>
          <p:sp>
            <p:nvSpPr>
              <p:cNvPr id="19" name="Freeform 84"/>
              <p:cNvSpPr>
                <a:spLocks noEditPoints="1"/>
              </p:cNvSpPr>
              <p:nvPr/>
            </p:nvSpPr>
            <p:spPr bwMode="auto">
              <a:xfrm>
                <a:off x="1072863" y="4358373"/>
                <a:ext cx="267675" cy="267674"/>
              </a:xfrm>
              <a:custGeom>
                <a:avLst/>
                <a:gdLst>
                  <a:gd name="T0" fmla="*/ 1017 w 1019"/>
                  <a:gd name="T1" fmla="*/ 375 h 1017"/>
                  <a:gd name="T2" fmla="*/ 1014 w 1019"/>
                  <a:gd name="T3" fmla="*/ 366 h 1017"/>
                  <a:gd name="T4" fmla="*/ 757 w 1019"/>
                  <a:gd name="T5" fmla="*/ 13 h 1017"/>
                  <a:gd name="T6" fmla="*/ 750 w 1019"/>
                  <a:gd name="T7" fmla="*/ 6 h 1017"/>
                  <a:gd name="T8" fmla="*/ 749 w 1019"/>
                  <a:gd name="T9" fmla="*/ 5 h 1017"/>
                  <a:gd name="T10" fmla="*/ 739 w 1019"/>
                  <a:gd name="T11" fmla="*/ 1 h 1017"/>
                  <a:gd name="T12" fmla="*/ 739 w 1019"/>
                  <a:gd name="T13" fmla="*/ 1 h 1017"/>
                  <a:gd name="T14" fmla="*/ 286 w 1019"/>
                  <a:gd name="T15" fmla="*/ 0 h 1017"/>
                  <a:gd name="T16" fmla="*/ 279 w 1019"/>
                  <a:gd name="T17" fmla="*/ 1 h 1017"/>
                  <a:gd name="T18" fmla="*/ 278 w 1019"/>
                  <a:gd name="T19" fmla="*/ 1 h 1017"/>
                  <a:gd name="T20" fmla="*/ 269 w 1019"/>
                  <a:gd name="T21" fmla="*/ 5 h 1017"/>
                  <a:gd name="T22" fmla="*/ 267 w 1019"/>
                  <a:gd name="T23" fmla="*/ 6 h 1017"/>
                  <a:gd name="T24" fmla="*/ 6 w 1019"/>
                  <a:gd name="T25" fmla="*/ 363 h 1017"/>
                  <a:gd name="T26" fmla="*/ 5 w 1019"/>
                  <a:gd name="T27" fmla="*/ 365 h 1017"/>
                  <a:gd name="T28" fmla="*/ 3 w 1019"/>
                  <a:gd name="T29" fmla="*/ 369 h 1017"/>
                  <a:gd name="T30" fmla="*/ 1 w 1019"/>
                  <a:gd name="T31" fmla="*/ 373 h 1017"/>
                  <a:gd name="T32" fmla="*/ 0 w 1019"/>
                  <a:gd name="T33" fmla="*/ 382 h 1017"/>
                  <a:gd name="T34" fmla="*/ 0 w 1019"/>
                  <a:gd name="T35" fmla="*/ 386 h 1017"/>
                  <a:gd name="T36" fmla="*/ 3 w 1019"/>
                  <a:gd name="T37" fmla="*/ 395 h 1017"/>
                  <a:gd name="T38" fmla="*/ 4 w 1019"/>
                  <a:gd name="T39" fmla="*/ 396 h 1017"/>
                  <a:gd name="T40" fmla="*/ 7 w 1019"/>
                  <a:gd name="T41" fmla="*/ 401 h 1017"/>
                  <a:gd name="T42" fmla="*/ 485 w 1019"/>
                  <a:gd name="T43" fmla="*/ 1007 h 1017"/>
                  <a:gd name="T44" fmla="*/ 490 w 1019"/>
                  <a:gd name="T45" fmla="*/ 1011 h 1017"/>
                  <a:gd name="T46" fmla="*/ 493 w 1019"/>
                  <a:gd name="T47" fmla="*/ 1013 h 1017"/>
                  <a:gd name="T48" fmla="*/ 496 w 1019"/>
                  <a:gd name="T49" fmla="*/ 1015 h 1017"/>
                  <a:gd name="T50" fmla="*/ 501 w 1019"/>
                  <a:gd name="T51" fmla="*/ 1017 h 1017"/>
                  <a:gd name="T52" fmla="*/ 509 w 1019"/>
                  <a:gd name="T53" fmla="*/ 1017 h 1017"/>
                  <a:gd name="T54" fmla="*/ 509 w 1019"/>
                  <a:gd name="T55" fmla="*/ 1017 h 1017"/>
                  <a:gd name="T56" fmla="*/ 515 w 1019"/>
                  <a:gd name="T57" fmla="*/ 1017 h 1017"/>
                  <a:gd name="T58" fmla="*/ 518 w 1019"/>
                  <a:gd name="T59" fmla="*/ 1016 h 1017"/>
                  <a:gd name="T60" fmla="*/ 524 w 1019"/>
                  <a:gd name="T61" fmla="*/ 1013 h 1017"/>
                  <a:gd name="T62" fmla="*/ 525 w 1019"/>
                  <a:gd name="T63" fmla="*/ 1013 h 1017"/>
                  <a:gd name="T64" fmla="*/ 532 w 1019"/>
                  <a:gd name="T65" fmla="*/ 1007 h 1017"/>
                  <a:gd name="T66" fmla="*/ 1008 w 1019"/>
                  <a:gd name="T67" fmla="*/ 404 h 1017"/>
                  <a:gd name="T68" fmla="*/ 1015 w 1019"/>
                  <a:gd name="T69" fmla="*/ 394 h 1017"/>
                  <a:gd name="T70" fmla="*/ 1019 w 1019"/>
                  <a:gd name="T71" fmla="*/ 382 h 1017"/>
                  <a:gd name="T72" fmla="*/ 691 w 1019"/>
                  <a:gd name="T73" fmla="*/ 63 h 1017"/>
                  <a:gd name="T74" fmla="*/ 327 w 1019"/>
                  <a:gd name="T75" fmla="*/ 63 h 1017"/>
                  <a:gd name="T76" fmla="*/ 328 w 1019"/>
                  <a:gd name="T77" fmla="*/ 350 h 1017"/>
                  <a:gd name="T78" fmla="*/ 97 w 1019"/>
                  <a:gd name="T79" fmla="*/ 413 h 1017"/>
                  <a:gd name="T80" fmla="*/ 97 w 1019"/>
                  <a:gd name="T81" fmla="*/ 413 h 1017"/>
                  <a:gd name="T82" fmla="*/ 610 w 1019"/>
                  <a:gd name="T83" fmla="*/ 413 h 1017"/>
                  <a:gd name="T84" fmla="*/ 675 w 1019"/>
                  <a:gd name="T85" fmla="*/ 413 h 1017"/>
                  <a:gd name="T86" fmla="*/ 689 w 1019"/>
                  <a:gd name="T87" fmla="*/ 350 h 1017"/>
                  <a:gd name="T88" fmla="*/ 689 w 1019"/>
                  <a:gd name="T89" fmla="*/ 35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9" h="1017">
                    <a:moveTo>
                      <a:pt x="1018" y="376"/>
                    </a:moveTo>
                    <a:lnTo>
                      <a:pt x="1018" y="376"/>
                    </a:lnTo>
                    <a:lnTo>
                      <a:pt x="1017" y="375"/>
                    </a:lnTo>
                    <a:lnTo>
                      <a:pt x="1017" y="375"/>
                    </a:lnTo>
                    <a:lnTo>
                      <a:pt x="1015" y="371"/>
                    </a:lnTo>
                    <a:lnTo>
                      <a:pt x="1014" y="366"/>
                    </a:lnTo>
                    <a:lnTo>
                      <a:pt x="1011" y="363"/>
                    </a:lnTo>
                    <a:lnTo>
                      <a:pt x="1008" y="358"/>
                    </a:lnTo>
                    <a:lnTo>
                      <a:pt x="757" y="13"/>
                    </a:lnTo>
                    <a:lnTo>
                      <a:pt x="757" y="13"/>
                    </a:lnTo>
                    <a:lnTo>
                      <a:pt x="754" y="10"/>
                    </a:lnTo>
                    <a:lnTo>
                      <a:pt x="750" y="6"/>
                    </a:lnTo>
                    <a:lnTo>
                      <a:pt x="750" y="6"/>
                    </a:lnTo>
                    <a:lnTo>
                      <a:pt x="749" y="5"/>
                    </a:lnTo>
                    <a:lnTo>
                      <a:pt x="749" y="5"/>
                    </a:lnTo>
                    <a:lnTo>
                      <a:pt x="744" y="2"/>
                    </a:lnTo>
                    <a:lnTo>
                      <a:pt x="739" y="1"/>
                    </a:lnTo>
                    <a:lnTo>
                      <a:pt x="739" y="1"/>
                    </a:lnTo>
                    <a:lnTo>
                      <a:pt x="739" y="1"/>
                    </a:lnTo>
                    <a:lnTo>
                      <a:pt x="739" y="1"/>
                    </a:lnTo>
                    <a:lnTo>
                      <a:pt x="739" y="1"/>
                    </a:lnTo>
                    <a:lnTo>
                      <a:pt x="739" y="1"/>
                    </a:lnTo>
                    <a:lnTo>
                      <a:pt x="731" y="0"/>
                    </a:lnTo>
                    <a:lnTo>
                      <a:pt x="286" y="0"/>
                    </a:lnTo>
                    <a:lnTo>
                      <a:pt x="286" y="0"/>
                    </a:lnTo>
                    <a:lnTo>
                      <a:pt x="279" y="1"/>
                    </a:lnTo>
                    <a:lnTo>
                      <a:pt x="279" y="1"/>
                    </a:lnTo>
                    <a:lnTo>
                      <a:pt x="278" y="1"/>
                    </a:lnTo>
                    <a:lnTo>
                      <a:pt x="278" y="1"/>
                    </a:lnTo>
                    <a:lnTo>
                      <a:pt x="278" y="1"/>
                    </a:lnTo>
                    <a:lnTo>
                      <a:pt x="278" y="1"/>
                    </a:lnTo>
                    <a:lnTo>
                      <a:pt x="273" y="2"/>
                    </a:lnTo>
                    <a:lnTo>
                      <a:pt x="269" y="5"/>
                    </a:lnTo>
                    <a:lnTo>
                      <a:pt x="269" y="5"/>
                    </a:lnTo>
                    <a:lnTo>
                      <a:pt x="267" y="6"/>
                    </a:lnTo>
                    <a:lnTo>
                      <a:pt x="267" y="6"/>
                    </a:lnTo>
                    <a:lnTo>
                      <a:pt x="263" y="10"/>
                    </a:lnTo>
                    <a:lnTo>
                      <a:pt x="260" y="13"/>
                    </a:lnTo>
                    <a:lnTo>
                      <a:pt x="6" y="363"/>
                    </a:lnTo>
                    <a:lnTo>
                      <a:pt x="6" y="363"/>
                    </a:lnTo>
                    <a:lnTo>
                      <a:pt x="5" y="365"/>
                    </a:lnTo>
                    <a:lnTo>
                      <a:pt x="5" y="365"/>
                    </a:lnTo>
                    <a:lnTo>
                      <a:pt x="3" y="368"/>
                    </a:lnTo>
                    <a:lnTo>
                      <a:pt x="3" y="368"/>
                    </a:lnTo>
                    <a:lnTo>
                      <a:pt x="3" y="369"/>
                    </a:lnTo>
                    <a:lnTo>
                      <a:pt x="3" y="369"/>
                    </a:lnTo>
                    <a:lnTo>
                      <a:pt x="1" y="373"/>
                    </a:lnTo>
                    <a:lnTo>
                      <a:pt x="1" y="373"/>
                    </a:lnTo>
                    <a:lnTo>
                      <a:pt x="0" y="378"/>
                    </a:lnTo>
                    <a:lnTo>
                      <a:pt x="0" y="378"/>
                    </a:lnTo>
                    <a:lnTo>
                      <a:pt x="0" y="382"/>
                    </a:lnTo>
                    <a:lnTo>
                      <a:pt x="0" y="382"/>
                    </a:lnTo>
                    <a:lnTo>
                      <a:pt x="0" y="386"/>
                    </a:lnTo>
                    <a:lnTo>
                      <a:pt x="0" y="386"/>
                    </a:lnTo>
                    <a:lnTo>
                      <a:pt x="1" y="390"/>
                    </a:lnTo>
                    <a:lnTo>
                      <a:pt x="1" y="390"/>
                    </a:lnTo>
                    <a:lnTo>
                      <a:pt x="3" y="395"/>
                    </a:lnTo>
                    <a:lnTo>
                      <a:pt x="3" y="395"/>
                    </a:lnTo>
                    <a:lnTo>
                      <a:pt x="4" y="396"/>
                    </a:lnTo>
                    <a:lnTo>
                      <a:pt x="4" y="396"/>
                    </a:lnTo>
                    <a:lnTo>
                      <a:pt x="5" y="398"/>
                    </a:lnTo>
                    <a:lnTo>
                      <a:pt x="5" y="398"/>
                    </a:lnTo>
                    <a:lnTo>
                      <a:pt x="7" y="401"/>
                    </a:lnTo>
                    <a:lnTo>
                      <a:pt x="483" y="1005"/>
                    </a:lnTo>
                    <a:lnTo>
                      <a:pt x="483" y="1005"/>
                    </a:lnTo>
                    <a:lnTo>
                      <a:pt x="485" y="1007"/>
                    </a:lnTo>
                    <a:lnTo>
                      <a:pt x="485" y="1007"/>
                    </a:lnTo>
                    <a:lnTo>
                      <a:pt x="490" y="1011"/>
                    </a:lnTo>
                    <a:lnTo>
                      <a:pt x="490" y="1011"/>
                    </a:lnTo>
                    <a:lnTo>
                      <a:pt x="492" y="1013"/>
                    </a:lnTo>
                    <a:lnTo>
                      <a:pt x="492" y="1013"/>
                    </a:lnTo>
                    <a:lnTo>
                      <a:pt x="493" y="1013"/>
                    </a:lnTo>
                    <a:lnTo>
                      <a:pt x="493" y="1013"/>
                    </a:lnTo>
                    <a:lnTo>
                      <a:pt x="496" y="1015"/>
                    </a:lnTo>
                    <a:lnTo>
                      <a:pt x="496" y="1015"/>
                    </a:lnTo>
                    <a:lnTo>
                      <a:pt x="500" y="1016"/>
                    </a:lnTo>
                    <a:lnTo>
                      <a:pt x="500" y="1016"/>
                    </a:lnTo>
                    <a:lnTo>
                      <a:pt x="501" y="1017"/>
                    </a:lnTo>
                    <a:lnTo>
                      <a:pt x="501" y="1017"/>
                    </a:lnTo>
                    <a:lnTo>
                      <a:pt x="509" y="1017"/>
                    </a:lnTo>
                    <a:lnTo>
                      <a:pt x="509" y="1017"/>
                    </a:lnTo>
                    <a:lnTo>
                      <a:pt x="509" y="1017"/>
                    </a:lnTo>
                    <a:lnTo>
                      <a:pt x="509" y="1017"/>
                    </a:lnTo>
                    <a:lnTo>
                      <a:pt x="509" y="1017"/>
                    </a:lnTo>
                    <a:lnTo>
                      <a:pt x="509" y="1017"/>
                    </a:lnTo>
                    <a:lnTo>
                      <a:pt x="509" y="1017"/>
                    </a:lnTo>
                    <a:lnTo>
                      <a:pt x="515" y="1017"/>
                    </a:lnTo>
                    <a:lnTo>
                      <a:pt x="515" y="1017"/>
                    </a:lnTo>
                    <a:lnTo>
                      <a:pt x="518" y="1016"/>
                    </a:lnTo>
                    <a:lnTo>
                      <a:pt x="518" y="1016"/>
                    </a:lnTo>
                    <a:lnTo>
                      <a:pt x="521" y="1015"/>
                    </a:lnTo>
                    <a:lnTo>
                      <a:pt x="521" y="1015"/>
                    </a:lnTo>
                    <a:lnTo>
                      <a:pt x="524" y="1013"/>
                    </a:lnTo>
                    <a:lnTo>
                      <a:pt x="524" y="1013"/>
                    </a:lnTo>
                    <a:lnTo>
                      <a:pt x="525" y="1013"/>
                    </a:lnTo>
                    <a:lnTo>
                      <a:pt x="525" y="1013"/>
                    </a:lnTo>
                    <a:lnTo>
                      <a:pt x="527" y="1011"/>
                    </a:lnTo>
                    <a:lnTo>
                      <a:pt x="527" y="1011"/>
                    </a:lnTo>
                    <a:lnTo>
                      <a:pt x="532" y="1007"/>
                    </a:lnTo>
                    <a:lnTo>
                      <a:pt x="532" y="1007"/>
                    </a:lnTo>
                    <a:lnTo>
                      <a:pt x="534" y="1005"/>
                    </a:lnTo>
                    <a:lnTo>
                      <a:pt x="1008" y="404"/>
                    </a:lnTo>
                    <a:lnTo>
                      <a:pt x="1008" y="404"/>
                    </a:lnTo>
                    <a:lnTo>
                      <a:pt x="1012" y="400"/>
                    </a:lnTo>
                    <a:lnTo>
                      <a:pt x="1015" y="394"/>
                    </a:lnTo>
                    <a:lnTo>
                      <a:pt x="1018" y="388"/>
                    </a:lnTo>
                    <a:lnTo>
                      <a:pt x="1019" y="382"/>
                    </a:lnTo>
                    <a:lnTo>
                      <a:pt x="1019" y="382"/>
                    </a:lnTo>
                    <a:lnTo>
                      <a:pt x="1018" y="376"/>
                    </a:lnTo>
                    <a:lnTo>
                      <a:pt x="1018" y="376"/>
                    </a:lnTo>
                    <a:close/>
                    <a:moveTo>
                      <a:pt x="691" y="63"/>
                    </a:moveTo>
                    <a:lnTo>
                      <a:pt x="625" y="350"/>
                    </a:lnTo>
                    <a:lnTo>
                      <a:pt x="393" y="350"/>
                    </a:lnTo>
                    <a:lnTo>
                      <a:pt x="327" y="63"/>
                    </a:lnTo>
                    <a:lnTo>
                      <a:pt x="691" y="63"/>
                    </a:lnTo>
                    <a:close/>
                    <a:moveTo>
                      <a:pt x="271" y="106"/>
                    </a:moveTo>
                    <a:lnTo>
                      <a:pt x="328" y="350"/>
                    </a:lnTo>
                    <a:lnTo>
                      <a:pt x="94" y="350"/>
                    </a:lnTo>
                    <a:lnTo>
                      <a:pt x="271" y="106"/>
                    </a:lnTo>
                    <a:close/>
                    <a:moveTo>
                      <a:pt x="97" y="413"/>
                    </a:moveTo>
                    <a:lnTo>
                      <a:pt x="343" y="413"/>
                    </a:lnTo>
                    <a:lnTo>
                      <a:pt x="446" y="854"/>
                    </a:lnTo>
                    <a:lnTo>
                      <a:pt x="97" y="413"/>
                    </a:lnTo>
                    <a:close/>
                    <a:moveTo>
                      <a:pt x="509" y="845"/>
                    </a:moveTo>
                    <a:lnTo>
                      <a:pt x="408" y="413"/>
                    </a:lnTo>
                    <a:lnTo>
                      <a:pt x="610" y="413"/>
                    </a:lnTo>
                    <a:lnTo>
                      <a:pt x="509" y="845"/>
                    </a:lnTo>
                    <a:close/>
                    <a:moveTo>
                      <a:pt x="572" y="854"/>
                    </a:moveTo>
                    <a:lnTo>
                      <a:pt x="675" y="413"/>
                    </a:lnTo>
                    <a:lnTo>
                      <a:pt x="920" y="413"/>
                    </a:lnTo>
                    <a:lnTo>
                      <a:pt x="572" y="854"/>
                    </a:lnTo>
                    <a:close/>
                    <a:moveTo>
                      <a:pt x="689" y="350"/>
                    </a:moveTo>
                    <a:lnTo>
                      <a:pt x="746" y="106"/>
                    </a:lnTo>
                    <a:lnTo>
                      <a:pt x="923" y="350"/>
                    </a:lnTo>
                    <a:lnTo>
                      <a:pt x="689" y="350"/>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i="0" u="none" strike="noStrike" kern="0" cap="none" spc="300" normalizeH="0" baseline="0" noProof="0">
                  <a:ln>
                    <a:noFill/>
                  </a:ln>
                  <a:solidFill>
                    <a:srgbClr val="32373B">
                      <a:lumMod val="60000"/>
                      <a:lumOff val="40000"/>
                    </a:srgbClr>
                  </a:solidFill>
                  <a:effectLst/>
                  <a:uLnTx/>
                  <a:uFillTx/>
                  <a:latin typeface="微软雅黑 Light" panose="020B0502040204020203" charset="-122"/>
                  <a:ea typeface="微软雅黑 Light" panose="020B0502040204020203" charset="-122"/>
                </a:endParaRPr>
              </a:p>
            </p:txBody>
          </p:sp>
        </p:grpSp>
      </p:grpSp>
      <p:grpSp>
        <p:nvGrpSpPr>
          <p:cNvPr id="20" name="组合 19"/>
          <p:cNvGrpSpPr/>
          <p:nvPr/>
        </p:nvGrpSpPr>
        <p:grpSpPr>
          <a:xfrm>
            <a:off x="965398" y="3335574"/>
            <a:ext cx="4442251" cy="645160"/>
            <a:chOff x="965398" y="3326049"/>
            <a:chExt cx="4442251" cy="645160"/>
          </a:xfrm>
        </p:grpSpPr>
        <p:sp>
          <p:nvSpPr>
            <p:cNvPr id="21" name="矩形 20"/>
            <p:cNvSpPr/>
            <p:nvPr/>
          </p:nvSpPr>
          <p:spPr>
            <a:xfrm>
              <a:off x="1515972" y="3326049"/>
              <a:ext cx="3891677" cy="645160"/>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600"/>
                </a:spcAft>
                <a:buClrTx/>
                <a:buSzTx/>
                <a:buFontTx/>
                <a:buNone/>
                <a:defRPr/>
              </a:pPr>
              <a:r>
                <a:rPr kumimoji="0" lang="zh-CN" altLang="en-US" sz="2400" b="1" i="0" u="none" strike="noStrike" kern="0" cap="none" spc="300" normalizeH="0" baseline="0" noProof="0" dirty="0">
                  <a:ln>
                    <a:noFill/>
                  </a:ln>
                  <a:solidFill>
                    <a:srgbClr val="32373B"/>
                  </a:solidFill>
                  <a:effectLst/>
                  <a:uLnTx/>
                  <a:uFillTx/>
                  <a:latin typeface="微软雅黑" panose="020B0503020204020204" pitchFamily="34" charset="-122"/>
                  <a:ea typeface="微软雅黑" panose="020B0503020204020204" pitchFamily="34" charset="-122"/>
                </a:rPr>
                <a:t>以教师专业学习为中心</a:t>
              </a:r>
              <a:endParaRPr kumimoji="0" lang="zh-CN" altLang="en-US" sz="2400" b="1" i="0" u="none" strike="noStrike" kern="0" cap="none" spc="300" normalizeH="0" baseline="0" noProof="0" dirty="0">
                <a:ln>
                  <a:noFill/>
                </a:ln>
                <a:solidFill>
                  <a:srgbClr val="32373B"/>
                </a:solidFill>
                <a:effectLst/>
                <a:uLnTx/>
                <a:uFillTx/>
                <a:latin typeface="微软雅黑" panose="020B0503020204020204" pitchFamily="34" charset="-122"/>
                <a:ea typeface="微软雅黑" panose="020B0503020204020204" pitchFamily="34" charset="-122"/>
              </a:endParaRPr>
            </a:p>
          </p:txBody>
        </p:sp>
        <p:sp>
          <p:nvSpPr>
            <p:cNvPr id="23" name="椭圆 22"/>
            <p:cNvSpPr/>
            <p:nvPr/>
          </p:nvSpPr>
          <p:spPr>
            <a:xfrm>
              <a:off x="965398" y="3386606"/>
              <a:ext cx="482606" cy="482604"/>
            </a:xfrm>
            <a:prstGeom prst="ellipse">
              <a:avLst/>
            </a:prstGeom>
            <a:solidFill>
              <a:schemeClr val="accent4">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i="0" u="none" strike="noStrike" kern="0" cap="none" spc="300" normalizeH="0" baseline="0" noProof="0">
                <a:ln>
                  <a:noFill/>
                </a:ln>
                <a:solidFill>
                  <a:srgbClr val="32373B">
                    <a:lumMod val="60000"/>
                    <a:lumOff val="40000"/>
                  </a:srgbClr>
                </a:solidFill>
                <a:effectLst/>
                <a:uLnTx/>
                <a:uFillTx/>
                <a:latin typeface="微软雅黑 Light" panose="020B0502040204020203" charset="-122"/>
                <a:ea typeface="微软雅黑 Light" panose="020B0502040204020203" charset="-122"/>
                <a:cs typeface="+mn-cs"/>
              </a:endParaRPr>
            </a:p>
          </p:txBody>
        </p:sp>
      </p:grpSp>
      <p:grpSp>
        <p:nvGrpSpPr>
          <p:cNvPr id="3" name="组合 2"/>
          <p:cNvGrpSpPr/>
          <p:nvPr/>
        </p:nvGrpSpPr>
        <p:grpSpPr>
          <a:xfrm>
            <a:off x="5946237" y="2384733"/>
            <a:ext cx="5612352" cy="4431975"/>
            <a:chOff x="5946237" y="2184708"/>
            <a:chExt cx="5612352" cy="4431975"/>
          </a:xfrm>
        </p:grpSpPr>
        <p:grpSp>
          <p:nvGrpSpPr>
            <p:cNvPr id="25" name="组合 24"/>
            <p:cNvGrpSpPr/>
            <p:nvPr/>
          </p:nvGrpSpPr>
          <p:grpSpPr>
            <a:xfrm>
              <a:off x="5946237" y="2184708"/>
              <a:ext cx="5612352" cy="4431975"/>
              <a:chOff x="5946237" y="2184708"/>
              <a:chExt cx="5612352" cy="4431975"/>
            </a:xfrm>
          </p:grpSpPr>
          <p:sp>
            <p:nvSpPr>
              <p:cNvPr id="26" name="灯片编号占位符 3"/>
              <p:cNvSpPr txBox="1"/>
              <p:nvPr/>
            </p:nvSpPr>
            <p:spPr>
              <a:xfrm>
                <a:off x="11167075" y="6337295"/>
                <a:ext cx="391514" cy="279388"/>
              </a:xfrm>
              <a:prstGeom prst="rect">
                <a:avLst/>
              </a:prstGeom>
            </p:spPr>
            <p:txBody>
              <a:bodyPr/>
              <a:lstStyle>
                <a:defPPr>
                  <a:defRPr lang="zh-CN"/>
                </a:defPPr>
                <a:lvl1pPr marL="0" algn="ctr" defTabSz="914400" rtl="0" eaLnBrk="1" latinLnBrk="0" hangingPunct="1">
                  <a:defRPr sz="1000" kern="1200">
                    <a:solidFill>
                      <a:schemeClr val="bg1"/>
                    </a:solidFill>
                    <a:latin typeface="+mj-ea"/>
                    <a:ea typeface="+mj-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EEB94E6-69B7-453D-A367-37DFE852C793}" type="slidenum">
                  <a:rPr lang="zh-CN" altLang="en-US" smtClean="0">
                    <a:solidFill>
                      <a:prstClr val="white"/>
                    </a:solidFill>
                    <a:latin typeface="微软雅黑" panose="020B0503020204020204" pitchFamily="34" charset="-122"/>
                    <a:ea typeface="微软雅黑" panose="020B0503020204020204" pitchFamily="34" charset="-122"/>
                  </a:rPr>
                </a:fld>
                <a:endParaRPr lang="zh-CN" altLang="en-US" dirty="0">
                  <a:solidFill>
                    <a:prstClr val="white"/>
                  </a:solidFill>
                  <a:latin typeface="微软雅黑" panose="020B0503020204020204" pitchFamily="34" charset="-122"/>
                  <a:ea typeface="微软雅黑" panose="020B0503020204020204" pitchFamily="34" charset="-122"/>
                </a:endParaRPr>
              </a:p>
            </p:txBody>
          </p:sp>
          <p:pic>
            <p:nvPicPr>
              <p:cNvPr id="27" name="图片 26"/>
              <p:cNvPicPr>
                <a:picLocks noChangeAspect="1"/>
              </p:cNvPicPr>
              <p:nvPr/>
            </p:nvPicPr>
            <p:blipFill>
              <a:blip r:embed="rId1" cstate="print"/>
              <a:stretch>
                <a:fillRect/>
              </a:stretch>
            </p:blipFill>
            <p:spPr>
              <a:xfrm>
                <a:off x="5946237" y="2184708"/>
                <a:ext cx="5586379" cy="3966329"/>
              </a:xfrm>
              <a:prstGeom prst="rect">
                <a:avLst/>
              </a:prstGeom>
            </p:spPr>
          </p:pic>
          <p:pic>
            <p:nvPicPr>
              <p:cNvPr id="28" name="图片 27"/>
              <p:cNvPicPr>
                <a:picLocks noChangeAspect="1"/>
              </p:cNvPicPr>
              <p:nvPr/>
            </p:nvPicPr>
            <p:blipFill rotWithShape="1">
              <a:blip r:embed="rId2" cstate="print"/>
              <a:srcRect/>
              <a:stretch>
                <a:fillRect/>
              </a:stretch>
            </p:blipFill>
            <p:spPr>
              <a:xfrm>
                <a:off x="6637058" y="2380837"/>
                <a:ext cx="4229720" cy="2667413"/>
              </a:xfrm>
              <a:prstGeom prst="rect">
                <a:avLst/>
              </a:prstGeom>
            </p:spPr>
          </p:pic>
        </p:grpSp>
        <p:pic>
          <p:nvPicPr>
            <p:cNvPr id="2" name="图片 1"/>
            <p:cNvPicPr>
              <a:picLocks noChangeAspect="1"/>
            </p:cNvPicPr>
            <p:nvPr/>
          </p:nvPicPr>
          <p:blipFill rotWithShape="1">
            <a:blip r:embed="rId3"/>
            <a:srcRect r="5528"/>
            <a:stretch>
              <a:fillRect/>
            </a:stretch>
          </p:blipFill>
          <p:spPr>
            <a:xfrm>
              <a:off x="6637805" y="2361787"/>
              <a:ext cx="4220695" cy="2686463"/>
            </a:xfrm>
            <a:prstGeom prst="rect">
              <a:avLst/>
            </a:prstGeom>
          </p:spPr>
        </p:pic>
      </p:grpSp>
      <p:sp>
        <p:nvSpPr>
          <p:cNvPr id="4" name="Freeform 84"/>
          <p:cNvSpPr>
            <a:spLocks noEditPoints="1"/>
          </p:cNvSpPr>
          <p:nvPr/>
        </p:nvSpPr>
        <p:spPr bwMode="auto">
          <a:xfrm>
            <a:off x="1066513" y="3504298"/>
            <a:ext cx="267675" cy="267674"/>
          </a:xfrm>
          <a:custGeom>
            <a:avLst/>
            <a:gdLst>
              <a:gd name="T0" fmla="*/ 1017 w 1019"/>
              <a:gd name="T1" fmla="*/ 375 h 1017"/>
              <a:gd name="T2" fmla="*/ 1014 w 1019"/>
              <a:gd name="T3" fmla="*/ 366 h 1017"/>
              <a:gd name="T4" fmla="*/ 757 w 1019"/>
              <a:gd name="T5" fmla="*/ 13 h 1017"/>
              <a:gd name="T6" fmla="*/ 750 w 1019"/>
              <a:gd name="T7" fmla="*/ 6 h 1017"/>
              <a:gd name="T8" fmla="*/ 749 w 1019"/>
              <a:gd name="T9" fmla="*/ 5 h 1017"/>
              <a:gd name="T10" fmla="*/ 739 w 1019"/>
              <a:gd name="T11" fmla="*/ 1 h 1017"/>
              <a:gd name="T12" fmla="*/ 739 w 1019"/>
              <a:gd name="T13" fmla="*/ 1 h 1017"/>
              <a:gd name="T14" fmla="*/ 286 w 1019"/>
              <a:gd name="T15" fmla="*/ 0 h 1017"/>
              <a:gd name="T16" fmla="*/ 279 w 1019"/>
              <a:gd name="T17" fmla="*/ 1 h 1017"/>
              <a:gd name="T18" fmla="*/ 278 w 1019"/>
              <a:gd name="T19" fmla="*/ 1 h 1017"/>
              <a:gd name="T20" fmla="*/ 269 w 1019"/>
              <a:gd name="T21" fmla="*/ 5 h 1017"/>
              <a:gd name="T22" fmla="*/ 267 w 1019"/>
              <a:gd name="T23" fmla="*/ 6 h 1017"/>
              <a:gd name="T24" fmla="*/ 6 w 1019"/>
              <a:gd name="T25" fmla="*/ 363 h 1017"/>
              <a:gd name="T26" fmla="*/ 5 w 1019"/>
              <a:gd name="T27" fmla="*/ 365 h 1017"/>
              <a:gd name="T28" fmla="*/ 3 w 1019"/>
              <a:gd name="T29" fmla="*/ 369 h 1017"/>
              <a:gd name="T30" fmla="*/ 1 w 1019"/>
              <a:gd name="T31" fmla="*/ 373 h 1017"/>
              <a:gd name="T32" fmla="*/ 0 w 1019"/>
              <a:gd name="T33" fmla="*/ 382 h 1017"/>
              <a:gd name="T34" fmla="*/ 0 w 1019"/>
              <a:gd name="T35" fmla="*/ 386 h 1017"/>
              <a:gd name="T36" fmla="*/ 3 w 1019"/>
              <a:gd name="T37" fmla="*/ 395 h 1017"/>
              <a:gd name="T38" fmla="*/ 4 w 1019"/>
              <a:gd name="T39" fmla="*/ 396 h 1017"/>
              <a:gd name="T40" fmla="*/ 7 w 1019"/>
              <a:gd name="T41" fmla="*/ 401 h 1017"/>
              <a:gd name="T42" fmla="*/ 485 w 1019"/>
              <a:gd name="T43" fmla="*/ 1007 h 1017"/>
              <a:gd name="T44" fmla="*/ 490 w 1019"/>
              <a:gd name="T45" fmla="*/ 1011 h 1017"/>
              <a:gd name="T46" fmla="*/ 493 w 1019"/>
              <a:gd name="T47" fmla="*/ 1013 h 1017"/>
              <a:gd name="T48" fmla="*/ 496 w 1019"/>
              <a:gd name="T49" fmla="*/ 1015 h 1017"/>
              <a:gd name="T50" fmla="*/ 501 w 1019"/>
              <a:gd name="T51" fmla="*/ 1017 h 1017"/>
              <a:gd name="T52" fmla="*/ 509 w 1019"/>
              <a:gd name="T53" fmla="*/ 1017 h 1017"/>
              <a:gd name="T54" fmla="*/ 509 w 1019"/>
              <a:gd name="T55" fmla="*/ 1017 h 1017"/>
              <a:gd name="T56" fmla="*/ 515 w 1019"/>
              <a:gd name="T57" fmla="*/ 1017 h 1017"/>
              <a:gd name="T58" fmla="*/ 518 w 1019"/>
              <a:gd name="T59" fmla="*/ 1016 h 1017"/>
              <a:gd name="T60" fmla="*/ 524 w 1019"/>
              <a:gd name="T61" fmla="*/ 1013 h 1017"/>
              <a:gd name="T62" fmla="*/ 525 w 1019"/>
              <a:gd name="T63" fmla="*/ 1013 h 1017"/>
              <a:gd name="T64" fmla="*/ 532 w 1019"/>
              <a:gd name="T65" fmla="*/ 1007 h 1017"/>
              <a:gd name="T66" fmla="*/ 1008 w 1019"/>
              <a:gd name="T67" fmla="*/ 404 h 1017"/>
              <a:gd name="T68" fmla="*/ 1015 w 1019"/>
              <a:gd name="T69" fmla="*/ 394 h 1017"/>
              <a:gd name="T70" fmla="*/ 1019 w 1019"/>
              <a:gd name="T71" fmla="*/ 382 h 1017"/>
              <a:gd name="T72" fmla="*/ 691 w 1019"/>
              <a:gd name="T73" fmla="*/ 63 h 1017"/>
              <a:gd name="T74" fmla="*/ 327 w 1019"/>
              <a:gd name="T75" fmla="*/ 63 h 1017"/>
              <a:gd name="T76" fmla="*/ 328 w 1019"/>
              <a:gd name="T77" fmla="*/ 350 h 1017"/>
              <a:gd name="T78" fmla="*/ 97 w 1019"/>
              <a:gd name="T79" fmla="*/ 413 h 1017"/>
              <a:gd name="T80" fmla="*/ 97 w 1019"/>
              <a:gd name="T81" fmla="*/ 413 h 1017"/>
              <a:gd name="T82" fmla="*/ 610 w 1019"/>
              <a:gd name="T83" fmla="*/ 413 h 1017"/>
              <a:gd name="T84" fmla="*/ 675 w 1019"/>
              <a:gd name="T85" fmla="*/ 413 h 1017"/>
              <a:gd name="T86" fmla="*/ 689 w 1019"/>
              <a:gd name="T87" fmla="*/ 350 h 1017"/>
              <a:gd name="T88" fmla="*/ 689 w 1019"/>
              <a:gd name="T89" fmla="*/ 35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9" h="1017">
                <a:moveTo>
                  <a:pt x="1018" y="376"/>
                </a:moveTo>
                <a:lnTo>
                  <a:pt x="1018" y="376"/>
                </a:lnTo>
                <a:lnTo>
                  <a:pt x="1017" y="375"/>
                </a:lnTo>
                <a:lnTo>
                  <a:pt x="1017" y="375"/>
                </a:lnTo>
                <a:lnTo>
                  <a:pt x="1015" y="371"/>
                </a:lnTo>
                <a:lnTo>
                  <a:pt x="1014" y="366"/>
                </a:lnTo>
                <a:lnTo>
                  <a:pt x="1011" y="363"/>
                </a:lnTo>
                <a:lnTo>
                  <a:pt x="1008" y="358"/>
                </a:lnTo>
                <a:lnTo>
                  <a:pt x="757" y="13"/>
                </a:lnTo>
                <a:lnTo>
                  <a:pt x="757" y="13"/>
                </a:lnTo>
                <a:lnTo>
                  <a:pt x="754" y="10"/>
                </a:lnTo>
                <a:lnTo>
                  <a:pt x="750" y="6"/>
                </a:lnTo>
                <a:lnTo>
                  <a:pt x="750" y="6"/>
                </a:lnTo>
                <a:lnTo>
                  <a:pt x="749" y="5"/>
                </a:lnTo>
                <a:lnTo>
                  <a:pt x="749" y="5"/>
                </a:lnTo>
                <a:lnTo>
                  <a:pt x="744" y="2"/>
                </a:lnTo>
                <a:lnTo>
                  <a:pt x="739" y="1"/>
                </a:lnTo>
                <a:lnTo>
                  <a:pt x="739" y="1"/>
                </a:lnTo>
                <a:lnTo>
                  <a:pt x="739" y="1"/>
                </a:lnTo>
                <a:lnTo>
                  <a:pt x="739" y="1"/>
                </a:lnTo>
                <a:lnTo>
                  <a:pt x="739" y="1"/>
                </a:lnTo>
                <a:lnTo>
                  <a:pt x="739" y="1"/>
                </a:lnTo>
                <a:lnTo>
                  <a:pt x="731" y="0"/>
                </a:lnTo>
                <a:lnTo>
                  <a:pt x="286" y="0"/>
                </a:lnTo>
                <a:lnTo>
                  <a:pt x="286" y="0"/>
                </a:lnTo>
                <a:lnTo>
                  <a:pt x="279" y="1"/>
                </a:lnTo>
                <a:lnTo>
                  <a:pt x="279" y="1"/>
                </a:lnTo>
                <a:lnTo>
                  <a:pt x="278" y="1"/>
                </a:lnTo>
                <a:lnTo>
                  <a:pt x="278" y="1"/>
                </a:lnTo>
                <a:lnTo>
                  <a:pt x="278" y="1"/>
                </a:lnTo>
                <a:lnTo>
                  <a:pt x="278" y="1"/>
                </a:lnTo>
                <a:lnTo>
                  <a:pt x="273" y="2"/>
                </a:lnTo>
                <a:lnTo>
                  <a:pt x="269" y="5"/>
                </a:lnTo>
                <a:lnTo>
                  <a:pt x="269" y="5"/>
                </a:lnTo>
                <a:lnTo>
                  <a:pt x="267" y="6"/>
                </a:lnTo>
                <a:lnTo>
                  <a:pt x="267" y="6"/>
                </a:lnTo>
                <a:lnTo>
                  <a:pt x="263" y="10"/>
                </a:lnTo>
                <a:lnTo>
                  <a:pt x="260" y="13"/>
                </a:lnTo>
                <a:lnTo>
                  <a:pt x="6" y="363"/>
                </a:lnTo>
                <a:lnTo>
                  <a:pt x="6" y="363"/>
                </a:lnTo>
                <a:lnTo>
                  <a:pt x="5" y="365"/>
                </a:lnTo>
                <a:lnTo>
                  <a:pt x="5" y="365"/>
                </a:lnTo>
                <a:lnTo>
                  <a:pt x="3" y="368"/>
                </a:lnTo>
                <a:lnTo>
                  <a:pt x="3" y="368"/>
                </a:lnTo>
                <a:lnTo>
                  <a:pt x="3" y="369"/>
                </a:lnTo>
                <a:lnTo>
                  <a:pt x="3" y="369"/>
                </a:lnTo>
                <a:lnTo>
                  <a:pt x="1" y="373"/>
                </a:lnTo>
                <a:lnTo>
                  <a:pt x="1" y="373"/>
                </a:lnTo>
                <a:lnTo>
                  <a:pt x="0" y="378"/>
                </a:lnTo>
                <a:lnTo>
                  <a:pt x="0" y="378"/>
                </a:lnTo>
                <a:lnTo>
                  <a:pt x="0" y="382"/>
                </a:lnTo>
                <a:lnTo>
                  <a:pt x="0" y="382"/>
                </a:lnTo>
                <a:lnTo>
                  <a:pt x="0" y="386"/>
                </a:lnTo>
                <a:lnTo>
                  <a:pt x="0" y="386"/>
                </a:lnTo>
                <a:lnTo>
                  <a:pt x="1" y="390"/>
                </a:lnTo>
                <a:lnTo>
                  <a:pt x="1" y="390"/>
                </a:lnTo>
                <a:lnTo>
                  <a:pt x="3" y="395"/>
                </a:lnTo>
                <a:lnTo>
                  <a:pt x="3" y="395"/>
                </a:lnTo>
                <a:lnTo>
                  <a:pt x="4" y="396"/>
                </a:lnTo>
                <a:lnTo>
                  <a:pt x="4" y="396"/>
                </a:lnTo>
                <a:lnTo>
                  <a:pt x="5" y="398"/>
                </a:lnTo>
                <a:lnTo>
                  <a:pt x="5" y="398"/>
                </a:lnTo>
                <a:lnTo>
                  <a:pt x="7" y="401"/>
                </a:lnTo>
                <a:lnTo>
                  <a:pt x="483" y="1005"/>
                </a:lnTo>
                <a:lnTo>
                  <a:pt x="483" y="1005"/>
                </a:lnTo>
                <a:lnTo>
                  <a:pt x="485" y="1007"/>
                </a:lnTo>
                <a:lnTo>
                  <a:pt x="485" y="1007"/>
                </a:lnTo>
                <a:lnTo>
                  <a:pt x="490" y="1011"/>
                </a:lnTo>
                <a:lnTo>
                  <a:pt x="490" y="1011"/>
                </a:lnTo>
                <a:lnTo>
                  <a:pt x="492" y="1013"/>
                </a:lnTo>
                <a:lnTo>
                  <a:pt x="492" y="1013"/>
                </a:lnTo>
                <a:lnTo>
                  <a:pt x="493" y="1013"/>
                </a:lnTo>
                <a:lnTo>
                  <a:pt x="493" y="1013"/>
                </a:lnTo>
                <a:lnTo>
                  <a:pt x="496" y="1015"/>
                </a:lnTo>
                <a:lnTo>
                  <a:pt x="496" y="1015"/>
                </a:lnTo>
                <a:lnTo>
                  <a:pt x="500" y="1016"/>
                </a:lnTo>
                <a:lnTo>
                  <a:pt x="500" y="1016"/>
                </a:lnTo>
                <a:lnTo>
                  <a:pt x="501" y="1017"/>
                </a:lnTo>
                <a:lnTo>
                  <a:pt x="501" y="1017"/>
                </a:lnTo>
                <a:lnTo>
                  <a:pt x="509" y="1017"/>
                </a:lnTo>
                <a:lnTo>
                  <a:pt x="509" y="1017"/>
                </a:lnTo>
                <a:lnTo>
                  <a:pt x="509" y="1017"/>
                </a:lnTo>
                <a:lnTo>
                  <a:pt x="509" y="1017"/>
                </a:lnTo>
                <a:lnTo>
                  <a:pt x="509" y="1017"/>
                </a:lnTo>
                <a:lnTo>
                  <a:pt x="509" y="1017"/>
                </a:lnTo>
                <a:lnTo>
                  <a:pt x="509" y="1017"/>
                </a:lnTo>
                <a:lnTo>
                  <a:pt x="515" y="1017"/>
                </a:lnTo>
                <a:lnTo>
                  <a:pt x="515" y="1017"/>
                </a:lnTo>
                <a:lnTo>
                  <a:pt x="518" y="1016"/>
                </a:lnTo>
                <a:lnTo>
                  <a:pt x="518" y="1016"/>
                </a:lnTo>
                <a:lnTo>
                  <a:pt x="521" y="1015"/>
                </a:lnTo>
                <a:lnTo>
                  <a:pt x="521" y="1015"/>
                </a:lnTo>
                <a:lnTo>
                  <a:pt x="524" y="1013"/>
                </a:lnTo>
                <a:lnTo>
                  <a:pt x="524" y="1013"/>
                </a:lnTo>
                <a:lnTo>
                  <a:pt x="525" y="1013"/>
                </a:lnTo>
                <a:lnTo>
                  <a:pt x="525" y="1013"/>
                </a:lnTo>
                <a:lnTo>
                  <a:pt x="527" y="1011"/>
                </a:lnTo>
                <a:lnTo>
                  <a:pt x="527" y="1011"/>
                </a:lnTo>
                <a:lnTo>
                  <a:pt x="532" y="1007"/>
                </a:lnTo>
                <a:lnTo>
                  <a:pt x="532" y="1007"/>
                </a:lnTo>
                <a:lnTo>
                  <a:pt x="534" y="1005"/>
                </a:lnTo>
                <a:lnTo>
                  <a:pt x="1008" y="404"/>
                </a:lnTo>
                <a:lnTo>
                  <a:pt x="1008" y="404"/>
                </a:lnTo>
                <a:lnTo>
                  <a:pt x="1012" y="400"/>
                </a:lnTo>
                <a:lnTo>
                  <a:pt x="1015" y="394"/>
                </a:lnTo>
                <a:lnTo>
                  <a:pt x="1018" y="388"/>
                </a:lnTo>
                <a:lnTo>
                  <a:pt x="1019" y="382"/>
                </a:lnTo>
                <a:lnTo>
                  <a:pt x="1019" y="382"/>
                </a:lnTo>
                <a:lnTo>
                  <a:pt x="1018" y="376"/>
                </a:lnTo>
                <a:lnTo>
                  <a:pt x="1018" y="376"/>
                </a:lnTo>
                <a:close/>
                <a:moveTo>
                  <a:pt x="691" y="63"/>
                </a:moveTo>
                <a:lnTo>
                  <a:pt x="625" y="350"/>
                </a:lnTo>
                <a:lnTo>
                  <a:pt x="393" y="350"/>
                </a:lnTo>
                <a:lnTo>
                  <a:pt x="327" y="63"/>
                </a:lnTo>
                <a:lnTo>
                  <a:pt x="691" y="63"/>
                </a:lnTo>
                <a:close/>
                <a:moveTo>
                  <a:pt x="271" y="106"/>
                </a:moveTo>
                <a:lnTo>
                  <a:pt x="328" y="350"/>
                </a:lnTo>
                <a:lnTo>
                  <a:pt x="94" y="350"/>
                </a:lnTo>
                <a:lnTo>
                  <a:pt x="271" y="106"/>
                </a:lnTo>
                <a:close/>
                <a:moveTo>
                  <a:pt x="97" y="413"/>
                </a:moveTo>
                <a:lnTo>
                  <a:pt x="343" y="413"/>
                </a:lnTo>
                <a:lnTo>
                  <a:pt x="446" y="854"/>
                </a:lnTo>
                <a:lnTo>
                  <a:pt x="97" y="413"/>
                </a:lnTo>
                <a:close/>
                <a:moveTo>
                  <a:pt x="509" y="845"/>
                </a:moveTo>
                <a:lnTo>
                  <a:pt x="408" y="413"/>
                </a:lnTo>
                <a:lnTo>
                  <a:pt x="610" y="413"/>
                </a:lnTo>
                <a:lnTo>
                  <a:pt x="509" y="845"/>
                </a:lnTo>
                <a:close/>
                <a:moveTo>
                  <a:pt x="572" y="854"/>
                </a:moveTo>
                <a:lnTo>
                  <a:pt x="675" y="413"/>
                </a:lnTo>
                <a:lnTo>
                  <a:pt x="920" y="413"/>
                </a:lnTo>
                <a:lnTo>
                  <a:pt x="572" y="854"/>
                </a:lnTo>
                <a:close/>
                <a:moveTo>
                  <a:pt x="689" y="350"/>
                </a:moveTo>
                <a:lnTo>
                  <a:pt x="746" y="106"/>
                </a:lnTo>
                <a:lnTo>
                  <a:pt x="923" y="350"/>
                </a:lnTo>
                <a:lnTo>
                  <a:pt x="689" y="350"/>
                </a:lnTo>
                <a:close/>
              </a:path>
            </a:pathLst>
          </a:custGeom>
          <a:solidFill>
            <a:sysClr val="window" lastClr="FFFFFF"/>
          </a:solidFill>
          <a:ln>
            <a:no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i="0" u="none" strike="noStrike" kern="0" cap="none" spc="300" normalizeH="0" baseline="0" noProof="0">
              <a:ln>
                <a:noFill/>
              </a:ln>
              <a:solidFill>
                <a:srgbClr val="32373B">
                  <a:lumMod val="60000"/>
                  <a:lumOff val="40000"/>
                </a:srgbClr>
              </a:solidFill>
              <a:effectLst/>
              <a:uLnTx/>
              <a:uFillTx/>
              <a:latin typeface="微软雅黑 Light" panose="020B0502040204020203" charset="-122"/>
              <a:ea typeface="微软雅黑 Light" panose="020B0502040204020203" charset="-122"/>
            </a:endParaRPr>
          </a:p>
        </p:txBody>
      </p:sp>
      <p:grpSp>
        <p:nvGrpSpPr>
          <p:cNvPr id="8" name="组合 7"/>
          <p:cNvGrpSpPr/>
          <p:nvPr/>
        </p:nvGrpSpPr>
        <p:grpSpPr>
          <a:xfrm>
            <a:off x="968573" y="5260025"/>
            <a:ext cx="4442251" cy="645160"/>
            <a:chOff x="965398" y="3990025"/>
            <a:chExt cx="4442251" cy="645160"/>
          </a:xfrm>
        </p:grpSpPr>
        <p:sp>
          <p:nvSpPr>
            <p:cNvPr id="9" name="矩形 8"/>
            <p:cNvSpPr/>
            <p:nvPr/>
          </p:nvSpPr>
          <p:spPr>
            <a:xfrm>
              <a:off x="1515972" y="3990025"/>
              <a:ext cx="3891677" cy="645160"/>
            </a:xfrm>
            <a:prstGeom prst="rect">
              <a:avLst/>
            </a:prstGeom>
          </p:spPr>
          <p:txBody>
            <a:bodyPr wrap="square">
              <a:spAutoFit/>
            </a:bodyPr>
            <a:p>
              <a:pPr marL="0" marR="0" lvl="0" indent="0" defTabSz="914400" eaLnBrk="1" fontAlgn="auto" latinLnBrk="0" hangingPunct="1">
                <a:lnSpc>
                  <a:spcPct val="150000"/>
                </a:lnSpc>
                <a:spcBef>
                  <a:spcPts val="0"/>
                </a:spcBef>
                <a:spcAft>
                  <a:spcPts val="600"/>
                </a:spcAft>
                <a:buClrTx/>
                <a:buSzTx/>
                <a:buFontTx/>
                <a:buNone/>
                <a:defRPr/>
              </a:pPr>
              <a:r>
                <a:rPr kumimoji="0" lang="zh-CN" altLang="en-US" sz="2400" b="1" i="0" u="none" strike="noStrike" kern="0" cap="none" spc="300" normalizeH="0" baseline="0" noProof="0" dirty="0">
                  <a:ln>
                    <a:noFill/>
                  </a:ln>
                  <a:solidFill>
                    <a:srgbClr val="32373B"/>
                  </a:solidFill>
                  <a:effectLst/>
                  <a:uLnTx/>
                  <a:uFillTx/>
                  <a:latin typeface="微软雅黑" panose="020B0503020204020204" pitchFamily="34" charset="-122"/>
                  <a:ea typeface="微软雅黑" panose="020B0503020204020204" pitchFamily="34" charset="-122"/>
                </a:rPr>
                <a:t>以教师共同研修为载体</a:t>
              </a:r>
              <a:endParaRPr kumimoji="0" lang="zh-CN" altLang="en-US" sz="2400" b="1" i="0" u="none" strike="noStrike" kern="0" cap="none" spc="300" normalizeH="0" baseline="0" noProof="0" dirty="0">
                <a:ln>
                  <a:noFill/>
                </a:ln>
                <a:solidFill>
                  <a:srgbClr val="32373B"/>
                </a:solidFill>
                <a:effectLst/>
                <a:uLnTx/>
                <a:uFillTx/>
                <a:latin typeface="微软雅黑" panose="020B0503020204020204" pitchFamily="34" charset="-122"/>
                <a:ea typeface="微软雅黑" panose="020B0503020204020204" pitchFamily="34" charset="-122"/>
              </a:endParaRPr>
            </a:p>
          </p:txBody>
        </p:sp>
        <p:grpSp>
          <p:nvGrpSpPr>
            <p:cNvPr id="29" name="组合 28"/>
            <p:cNvGrpSpPr/>
            <p:nvPr/>
          </p:nvGrpSpPr>
          <p:grpSpPr>
            <a:xfrm>
              <a:off x="965398" y="4060408"/>
              <a:ext cx="482606" cy="482604"/>
              <a:chOff x="965398" y="4250908"/>
              <a:chExt cx="482606" cy="482604"/>
            </a:xfrm>
          </p:grpSpPr>
          <p:sp>
            <p:nvSpPr>
              <p:cNvPr id="30" name="椭圆 29"/>
              <p:cNvSpPr/>
              <p:nvPr/>
            </p:nvSpPr>
            <p:spPr>
              <a:xfrm>
                <a:off x="965398" y="4250908"/>
                <a:ext cx="482606" cy="482604"/>
              </a:xfrm>
              <a:prstGeom prst="ellipse">
                <a:avLst/>
              </a:prstGeom>
              <a:solidFill>
                <a:schemeClr val="accent4">
                  <a:lumMod val="75000"/>
                </a:schemeClr>
              </a:solidFill>
              <a:ln w="12700" cap="flat" cmpd="sng" algn="ctr">
                <a:noFill/>
                <a:prstDash val="solid"/>
                <a:miter lim="800000"/>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i="0" u="none" strike="noStrike" kern="0" cap="none" spc="300" normalizeH="0" baseline="0" noProof="0">
                  <a:ln>
                    <a:noFill/>
                  </a:ln>
                  <a:solidFill>
                    <a:srgbClr val="32373B">
                      <a:lumMod val="60000"/>
                      <a:lumOff val="40000"/>
                    </a:srgbClr>
                  </a:solidFill>
                  <a:effectLst/>
                  <a:uLnTx/>
                  <a:uFillTx/>
                  <a:latin typeface="微软雅黑 Light" panose="020B0502040204020203" charset="-122"/>
                  <a:ea typeface="微软雅黑 Light" panose="020B0502040204020203" charset="-122"/>
                  <a:cs typeface="+mn-cs"/>
                </a:endParaRPr>
              </a:p>
            </p:txBody>
          </p:sp>
          <p:sp>
            <p:nvSpPr>
              <p:cNvPr id="31" name="Freeform 84"/>
              <p:cNvSpPr>
                <a:spLocks noEditPoints="1"/>
              </p:cNvSpPr>
              <p:nvPr/>
            </p:nvSpPr>
            <p:spPr bwMode="auto">
              <a:xfrm>
                <a:off x="1072863" y="4358373"/>
                <a:ext cx="267675" cy="267674"/>
              </a:xfrm>
              <a:custGeom>
                <a:avLst/>
                <a:gdLst>
                  <a:gd name="T0" fmla="*/ 1017 w 1019"/>
                  <a:gd name="T1" fmla="*/ 375 h 1017"/>
                  <a:gd name="T2" fmla="*/ 1014 w 1019"/>
                  <a:gd name="T3" fmla="*/ 366 h 1017"/>
                  <a:gd name="T4" fmla="*/ 757 w 1019"/>
                  <a:gd name="T5" fmla="*/ 13 h 1017"/>
                  <a:gd name="T6" fmla="*/ 750 w 1019"/>
                  <a:gd name="T7" fmla="*/ 6 h 1017"/>
                  <a:gd name="T8" fmla="*/ 749 w 1019"/>
                  <a:gd name="T9" fmla="*/ 5 h 1017"/>
                  <a:gd name="T10" fmla="*/ 739 w 1019"/>
                  <a:gd name="T11" fmla="*/ 1 h 1017"/>
                  <a:gd name="T12" fmla="*/ 739 w 1019"/>
                  <a:gd name="T13" fmla="*/ 1 h 1017"/>
                  <a:gd name="T14" fmla="*/ 286 w 1019"/>
                  <a:gd name="T15" fmla="*/ 0 h 1017"/>
                  <a:gd name="T16" fmla="*/ 279 w 1019"/>
                  <a:gd name="T17" fmla="*/ 1 h 1017"/>
                  <a:gd name="T18" fmla="*/ 278 w 1019"/>
                  <a:gd name="T19" fmla="*/ 1 h 1017"/>
                  <a:gd name="T20" fmla="*/ 269 w 1019"/>
                  <a:gd name="T21" fmla="*/ 5 h 1017"/>
                  <a:gd name="T22" fmla="*/ 267 w 1019"/>
                  <a:gd name="T23" fmla="*/ 6 h 1017"/>
                  <a:gd name="T24" fmla="*/ 6 w 1019"/>
                  <a:gd name="T25" fmla="*/ 363 h 1017"/>
                  <a:gd name="T26" fmla="*/ 5 w 1019"/>
                  <a:gd name="T27" fmla="*/ 365 h 1017"/>
                  <a:gd name="T28" fmla="*/ 3 w 1019"/>
                  <a:gd name="T29" fmla="*/ 369 h 1017"/>
                  <a:gd name="T30" fmla="*/ 1 w 1019"/>
                  <a:gd name="T31" fmla="*/ 373 h 1017"/>
                  <a:gd name="T32" fmla="*/ 0 w 1019"/>
                  <a:gd name="T33" fmla="*/ 382 h 1017"/>
                  <a:gd name="T34" fmla="*/ 0 w 1019"/>
                  <a:gd name="T35" fmla="*/ 386 h 1017"/>
                  <a:gd name="T36" fmla="*/ 3 w 1019"/>
                  <a:gd name="T37" fmla="*/ 395 h 1017"/>
                  <a:gd name="T38" fmla="*/ 4 w 1019"/>
                  <a:gd name="T39" fmla="*/ 396 h 1017"/>
                  <a:gd name="T40" fmla="*/ 7 w 1019"/>
                  <a:gd name="T41" fmla="*/ 401 h 1017"/>
                  <a:gd name="T42" fmla="*/ 485 w 1019"/>
                  <a:gd name="T43" fmla="*/ 1007 h 1017"/>
                  <a:gd name="T44" fmla="*/ 490 w 1019"/>
                  <a:gd name="T45" fmla="*/ 1011 h 1017"/>
                  <a:gd name="T46" fmla="*/ 493 w 1019"/>
                  <a:gd name="T47" fmla="*/ 1013 h 1017"/>
                  <a:gd name="T48" fmla="*/ 496 w 1019"/>
                  <a:gd name="T49" fmla="*/ 1015 h 1017"/>
                  <a:gd name="T50" fmla="*/ 501 w 1019"/>
                  <a:gd name="T51" fmla="*/ 1017 h 1017"/>
                  <a:gd name="T52" fmla="*/ 509 w 1019"/>
                  <a:gd name="T53" fmla="*/ 1017 h 1017"/>
                  <a:gd name="T54" fmla="*/ 509 w 1019"/>
                  <a:gd name="T55" fmla="*/ 1017 h 1017"/>
                  <a:gd name="T56" fmla="*/ 515 w 1019"/>
                  <a:gd name="T57" fmla="*/ 1017 h 1017"/>
                  <a:gd name="T58" fmla="*/ 518 w 1019"/>
                  <a:gd name="T59" fmla="*/ 1016 h 1017"/>
                  <a:gd name="T60" fmla="*/ 524 w 1019"/>
                  <a:gd name="T61" fmla="*/ 1013 h 1017"/>
                  <a:gd name="T62" fmla="*/ 525 w 1019"/>
                  <a:gd name="T63" fmla="*/ 1013 h 1017"/>
                  <a:gd name="T64" fmla="*/ 532 w 1019"/>
                  <a:gd name="T65" fmla="*/ 1007 h 1017"/>
                  <a:gd name="T66" fmla="*/ 1008 w 1019"/>
                  <a:gd name="T67" fmla="*/ 404 h 1017"/>
                  <a:gd name="T68" fmla="*/ 1015 w 1019"/>
                  <a:gd name="T69" fmla="*/ 394 h 1017"/>
                  <a:gd name="T70" fmla="*/ 1019 w 1019"/>
                  <a:gd name="T71" fmla="*/ 382 h 1017"/>
                  <a:gd name="T72" fmla="*/ 691 w 1019"/>
                  <a:gd name="T73" fmla="*/ 63 h 1017"/>
                  <a:gd name="T74" fmla="*/ 327 w 1019"/>
                  <a:gd name="T75" fmla="*/ 63 h 1017"/>
                  <a:gd name="T76" fmla="*/ 328 w 1019"/>
                  <a:gd name="T77" fmla="*/ 350 h 1017"/>
                  <a:gd name="T78" fmla="*/ 97 w 1019"/>
                  <a:gd name="T79" fmla="*/ 413 h 1017"/>
                  <a:gd name="T80" fmla="*/ 97 w 1019"/>
                  <a:gd name="T81" fmla="*/ 413 h 1017"/>
                  <a:gd name="T82" fmla="*/ 610 w 1019"/>
                  <a:gd name="T83" fmla="*/ 413 h 1017"/>
                  <a:gd name="T84" fmla="*/ 675 w 1019"/>
                  <a:gd name="T85" fmla="*/ 413 h 1017"/>
                  <a:gd name="T86" fmla="*/ 689 w 1019"/>
                  <a:gd name="T87" fmla="*/ 350 h 1017"/>
                  <a:gd name="T88" fmla="*/ 689 w 1019"/>
                  <a:gd name="T89" fmla="*/ 35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9" h="1017">
                    <a:moveTo>
                      <a:pt x="1018" y="376"/>
                    </a:moveTo>
                    <a:lnTo>
                      <a:pt x="1018" y="376"/>
                    </a:lnTo>
                    <a:lnTo>
                      <a:pt x="1017" y="375"/>
                    </a:lnTo>
                    <a:lnTo>
                      <a:pt x="1017" y="375"/>
                    </a:lnTo>
                    <a:lnTo>
                      <a:pt x="1015" y="371"/>
                    </a:lnTo>
                    <a:lnTo>
                      <a:pt x="1014" y="366"/>
                    </a:lnTo>
                    <a:lnTo>
                      <a:pt x="1011" y="363"/>
                    </a:lnTo>
                    <a:lnTo>
                      <a:pt x="1008" y="358"/>
                    </a:lnTo>
                    <a:lnTo>
                      <a:pt x="757" y="13"/>
                    </a:lnTo>
                    <a:lnTo>
                      <a:pt x="757" y="13"/>
                    </a:lnTo>
                    <a:lnTo>
                      <a:pt x="754" y="10"/>
                    </a:lnTo>
                    <a:lnTo>
                      <a:pt x="750" y="6"/>
                    </a:lnTo>
                    <a:lnTo>
                      <a:pt x="750" y="6"/>
                    </a:lnTo>
                    <a:lnTo>
                      <a:pt x="749" y="5"/>
                    </a:lnTo>
                    <a:lnTo>
                      <a:pt x="749" y="5"/>
                    </a:lnTo>
                    <a:lnTo>
                      <a:pt x="744" y="2"/>
                    </a:lnTo>
                    <a:lnTo>
                      <a:pt x="739" y="1"/>
                    </a:lnTo>
                    <a:lnTo>
                      <a:pt x="739" y="1"/>
                    </a:lnTo>
                    <a:lnTo>
                      <a:pt x="739" y="1"/>
                    </a:lnTo>
                    <a:lnTo>
                      <a:pt x="739" y="1"/>
                    </a:lnTo>
                    <a:lnTo>
                      <a:pt x="739" y="1"/>
                    </a:lnTo>
                    <a:lnTo>
                      <a:pt x="739" y="1"/>
                    </a:lnTo>
                    <a:lnTo>
                      <a:pt x="731" y="0"/>
                    </a:lnTo>
                    <a:lnTo>
                      <a:pt x="286" y="0"/>
                    </a:lnTo>
                    <a:lnTo>
                      <a:pt x="286" y="0"/>
                    </a:lnTo>
                    <a:lnTo>
                      <a:pt x="279" y="1"/>
                    </a:lnTo>
                    <a:lnTo>
                      <a:pt x="279" y="1"/>
                    </a:lnTo>
                    <a:lnTo>
                      <a:pt x="278" y="1"/>
                    </a:lnTo>
                    <a:lnTo>
                      <a:pt x="278" y="1"/>
                    </a:lnTo>
                    <a:lnTo>
                      <a:pt x="278" y="1"/>
                    </a:lnTo>
                    <a:lnTo>
                      <a:pt x="278" y="1"/>
                    </a:lnTo>
                    <a:lnTo>
                      <a:pt x="273" y="2"/>
                    </a:lnTo>
                    <a:lnTo>
                      <a:pt x="269" y="5"/>
                    </a:lnTo>
                    <a:lnTo>
                      <a:pt x="269" y="5"/>
                    </a:lnTo>
                    <a:lnTo>
                      <a:pt x="267" y="6"/>
                    </a:lnTo>
                    <a:lnTo>
                      <a:pt x="267" y="6"/>
                    </a:lnTo>
                    <a:lnTo>
                      <a:pt x="263" y="10"/>
                    </a:lnTo>
                    <a:lnTo>
                      <a:pt x="260" y="13"/>
                    </a:lnTo>
                    <a:lnTo>
                      <a:pt x="6" y="363"/>
                    </a:lnTo>
                    <a:lnTo>
                      <a:pt x="6" y="363"/>
                    </a:lnTo>
                    <a:lnTo>
                      <a:pt x="5" y="365"/>
                    </a:lnTo>
                    <a:lnTo>
                      <a:pt x="5" y="365"/>
                    </a:lnTo>
                    <a:lnTo>
                      <a:pt x="3" y="368"/>
                    </a:lnTo>
                    <a:lnTo>
                      <a:pt x="3" y="368"/>
                    </a:lnTo>
                    <a:lnTo>
                      <a:pt x="3" y="369"/>
                    </a:lnTo>
                    <a:lnTo>
                      <a:pt x="3" y="369"/>
                    </a:lnTo>
                    <a:lnTo>
                      <a:pt x="1" y="373"/>
                    </a:lnTo>
                    <a:lnTo>
                      <a:pt x="1" y="373"/>
                    </a:lnTo>
                    <a:lnTo>
                      <a:pt x="0" y="378"/>
                    </a:lnTo>
                    <a:lnTo>
                      <a:pt x="0" y="378"/>
                    </a:lnTo>
                    <a:lnTo>
                      <a:pt x="0" y="382"/>
                    </a:lnTo>
                    <a:lnTo>
                      <a:pt x="0" y="382"/>
                    </a:lnTo>
                    <a:lnTo>
                      <a:pt x="0" y="386"/>
                    </a:lnTo>
                    <a:lnTo>
                      <a:pt x="0" y="386"/>
                    </a:lnTo>
                    <a:lnTo>
                      <a:pt x="1" y="390"/>
                    </a:lnTo>
                    <a:lnTo>
                      <a:pt x="1" y="390"/>
                    </a:lnTo>
                    <a:lnTo>
                      <a:pt x="3" y="395"/>
                    </a:lnTo>
                    <a:lnTo>
                      <a:pt x="3" y="395"/>
                    </a:lnTo>
                    <a:lnTo>
                      <a:pt x="4" y="396"/>
                    </a:lnTo>
                    <a:lnTo>
                      <a:pt x="4" y="396"/>
                    </a:lnTo>
                    <a:lnTo>
                      <a:pt x="5" y="398"/>
                    </a:lnTo>
                    <a:lnTo>
                      <a:pt x="5" y="398"/>
                    </a:lnTo>
                    <a:lnTo>
                      <a:pt x="7" y="401"/>
                    </a:lnTo>
                    <a:lnTo>
                      <a:pt x="483" y="1005"/>
                    </a:lnTo>
                    <a:lnTo>
                      <a:pt x="483" y="1005"/>
                    </a:lnTo>
                    <a:lnTo>
                      <a:pt x="485" y="1007"/>
                    </a:lnTo>
                    <a:lnTo>
                      <a:pt x="485" y="1007"/>
                    </a:lnTo>
                    <a:lnTo>
                      <a:pt x="490" y="1011"/>
                    </a:lnTo>
                    <a:lnTo>
                      <a:pt x="490" y="1011"/>
                    </a:lnTo>
                    <a:lnTo>
                      <a:pt x="492" y="1013"/>
                    </a:lnTo>
                    <a:lnTo>
                      <a:pt x="492" y="1013"/>
                    </a:lnTo>
                    <a:lnTo>
                      <a:pt x="493" y="1013"/>
                    </a:lnTo>
                    <a:lnTo>
                      <a:pt x="493" y="1013"/>
                    </a:lnTo>
                    <a:lnTo>
                      <a:pt x="496" y="1015"/>
                    </a:lnTo>
                    <a:lnTo>
                      <a:pt x="496" y="1015"/>
                    </a:lnTo>
                    <a:lnTo>
                      <a:pt x="500" y="1016"/>
                    </a:lnTo>
                    <a:lnTo>
                      <a:pt x="500" y="1016"/>
                    </a:lnTo>
                    <a:lnTo>
                      <a:pt x="501" y="1017"/>
                    </a:lnTo>
                    <a:lnTo>
                      <a:pt x="501" y="1017"/>
                    </a:lnTo>
                    <a:lnTo>
                      <a:pt x="509" y="1017"/>
                    </a:lnTo>
                    <a:lnTo>
                      <a:pt x="509" y="1017"/>
                    </a:lnTo>
                    <a:lnTo>
                      <a:pt x="509" y="1017"/>
                    </a:lnTo>
                    <a:lnTo>
                      <a:pt x="509" y="1017"/>
                    </a:lnTo>
                    <a:lnTo>
                      <a:pt x="509" y="1017"/>
                    </a:lnTo>
                    <a:lnTo>
                      <a:pt x="509" y="1017"/>
                    </a:lnTo>
                    <a:lnTo>
                      <a:pt x="509" y="1017"/>
                    </a:lnTo>
                    <a:lnTo>
                      <a:pt x="515" y="1017"/>
                    </a:lnTo>
                    <a:lnTo>
                      <a:pt x="515" y="1017"/>
                    </a:lnTo>
                    <a:lnTo>
                      <a:pt x="518" y="1016"/>
                    </a:lnTo>
                    <a:lnTo>
                      <a:pt x="518" y="1016"/>
                    </a:lnTo>
                    <a:lnTo>
                      <a:pt x="521" y="1015"/>
                    </a:lnTo>
                    <a:lnTo>
                      <a:pt x="521" y="1015"/>
                    </a:lnTo>
                    <a:lnTo>
                      <a:pt x="524" y="1013"/>
                    </a:lnTo>
                    <a:lnTo>
                      <a:pt x="524" y="1013"/>
                    </a:lnTo>
                    <a:lnTo>
                      <a:pt x="525" y="1013"/>
                    </a:lnTo>
                    <a:lnTo>
                      <a:pt x="525" y="1013"/>
                    </a:lnTo>
                    <a:lnTo>
                      <a:pt x="527" y="1011"/>
                    </a:lnTo>
                    <a:lnTo>
                      <a:pt x="527" y="1011"/>
                    </a:lnTo>
                    <a:lnTo>
                      <a:pt x="532" y="1007"/>
                    </a:lnTo>
                    <a:lnTo>
                      <a:pt x="532" y="1007"/>
                    </a:lnTo>
                    <a:lnTo>
                      <a:pt x="534" y="1005"/>
                    </a:lnTo>
                    <a:lnTo>
                      <a:pt x="1008" y="404"/>
                    </a:lnTo>
                    <a:lnTo>
                      <a:pt x="1008" y="404"/>
                    </a:lnTo>
                    <a:lnTo>
                      <a:pt x="1012" y="400"/>
                    </a:lnTo>
                    <a:lnTo>
                      <a:pt x="1015" y="394"/>
                    </a:lnTo>
                    <a:lnTo>
                      <a:pt x="1018" y="388"/>
                    </a:lnTo>
                    <a:lnTo>
                      <a:pt x="1019" y="382"/>
                    </a:lnTo>
                    <a:lnTo>
                      <a:pt x="1019" y="382"/>
                    </a:lnTo>
                    <a:lnTo>
                      <a:pt x="1018" y="376"/>
                    </a:lnTo>
                    <a:lnTo>
                      <a:pt x="1018" y="376"/>
                    </a:lnTo>
                    <a:close/>
                    <a:moveTo>
                      <a:pt x="691" y="63"/>
                    </a:moveTo>
                    <a:lnTo>
                      <a:pt x="625" y="350"/>
                    </a:lnTo>
                    <a:lnTo>
                      <a:pt x="393" y="350"/>
                    </a:lnTo>
                    <a:lnTo>
                      <a:pt x="327" y="63"/>
                    </a:lnTo>
                    <a:lnTo>
                      <a:pt x="691" y="63"/>
                    </a:lnTo>
                    <a:close/>
                    <a:moveTo>
                      <a:pt x="271" y="106"/>
                    </a:moveTo>
                    <a:lnTo>
                      <a:pt x="328" y="350"/>
                    </a:lnTo>
                    <a:lnTo>
                      <a:pt x="94" y="350"/>
                    </a:lnTo>
                    <a:lnTo>
                      <a:pt x="271" y="106"/>
                    </a:lnTo>
                    <a:close/>
                    <a:moveTo>
                      <a:pt x="97" y="413"/>
                    </a:moveTo>
                    <a:lnTo>
                      <a:pt x="343" y="413"/>
                    </a:lnTo>
                    <a:lnTo>
                      <a:pt x="446" y="854"/>
                    </a:lnTo>
                    <a:lnTo>
                      <a:pt x="97" y="413"/>
                    </a:lnTo>
                    <a:close/>
                    <a:moveTo>
                      <a:pt x="509" y="845"/>
                    </a:moveTo>
                    <a:lnTo>
                      <a:pt x="408" y="413"/>
                    </a:lnTo>
                    <a:lnTo>
                      <a:pt x="610" y="413"/>
                    </a:lnTo>
                    <a:lnTo>
                      <a:pt x="509" y="845"/>
                    </a:lnTo>
                    <a:close/>
                    <a:moveTo>
                      <a:pt x="572" y="854"/>
                    </a:moveTo>
                    <a:lnTo>
                      <a:pt x="675" y="413"/>
                    </a:lnTo>
                    <a:lnTo>
                      <a:pt x="920" y="413"/>
                    </a:lnTo>
                    <a:lnTo>
                      <a:pt x="572" y="854"/>
                    </a:lnTo>
                    <a:close/>
                    <a:moveTo>
                      <a:pt x="689" y="350"/>
                    </a:moveTo>
                    <a:lnTo>
                      <a:pt x="746" y="106"/>
                    </a:lnTo>
                    <a:lnTo>
                      <a:pt x="923" y="350"/>
                    </a:lnTo>
                    <a:lnTo>
                      <a:pt x="689" y="350"/>
                    </a:lnTo>
                    <a:close/>
                  </a:path>
                </a:pathLst>
              </a:custGeom>
              <a:solidFill>
                <a:sysClr val="window" lastClr="FFFFFF"/>
              </a:solidFill>
              <a:ln>
                <a:no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i="0" u="none" strike="noStrike" kern="0" cap="none" spc="300" normalizeH="0" baseline="0" noProof="0">
                  <a:ln>
                    <a:noFill/>
                  </a:ln>
                  <a:solidFill>
                    <a:srgbClr val="32373B">
                      <a:lumMod val="60000"/>
                      <a:lumOff val="40000"/>
                    </a:srgbClr>
                  </a:solidFill>
                  <a:effectLst/>
                  <a:uLnTx/>
                  <a:uFillTx/>
                  <a:latin typeface="微软雅黑 Light" panose="020B0502040204020203" charset="-122"/>
                  <a:ea typeface="微软雅黑 Light" panose="020B0502040204020203" charset="-122"/>
                </a:endParaRPr>
              </a:p>
            </p:txBody>
          </p:sp>
        </p:grpSp>
      </p:grpSp>
      <p:pic>
        <p:nvPicPr>
          <p:cNvPr id="6" name="图片 5"/>
          <p:cNvPicPr>
            <a:picLocks noChangeAspect="1"/>
          </p:cNvPicPr>
          <p:nvPr/>
        </p:nvPicPr>
        <p:blipFill>
          <a:blip r:embed="rId4"/>
          <a:stretch>
            <a:fillRect/>
          </a:stretch>
        </p:blipFill>
        <p:spPr>
          <a:xfrm>
            <a:off x="9862820" y="0"/>
            <a:ext cx="1699260" cy="228600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 presetClass="entr" presetSubtype="8" accel="49000" fill="hold" grpId="0" nodeType="withEffect" p14:presetBounceEnd="41000">
                                      <p:stCondLst>
                                        <p:cond delay="0"/>
                                      </p:stCondLst>
                                      <p:childTnLst>
                                        <p:set>
                                          <p:cBhvr>
                                            <p:cTn id="9" dur="1" fill="hold">
                                              <p:stCondLst>
                                                <p:cond delay="0"/>
                                              </p:stCondLst>
                                            </p:cTn>
                                            <p:tgtEl>
                                              <p:spTgt spid="59"/>
                                            </p:tgtEl>
                                            <p:attrNameLst>
                                              <p:attrName>style.visibility</p:attrName>
                                            </p:attrNameLst>
                                          </p:cBhvr>
                                          <p:to>
                                            <p:strVal val="visible"/>
                                          </p:to>
                                        </p:set>
                                        <p:anim calcmode="lin" valueType="num" p14:bounceEnd="41000">
                                          <p:cBhvr additive="base">
                                            <p:cTn id="10" dur="2000" fill="hold"/>
                                            <p:tgtEl>
                                              <p:spTgt spid="59"/>
                                            </p:tgtEl>
                                            <p:attrNameLst>
                                              <p:attrName>ppt_x</p:attrName>
                                            </p:attrNameLst>
                                          </p:cBhvr>
                                          <p:tavLst>
                                            <p:tav tm="0">
                                              <p:val>
                                                <p:strVal val="0-#ppt_w/2"/>
                                              </p:val>
                                            </p:tav>
                                            <p:tav tm="100000">
                                              <p:val>
                                                <p:strVal val="#ppt_x"/>
                                              </p:val>
                                            </p:tav>
                                          </p:tavLst>
                                        </p:anim>
                                        <p:anim calcmode="lin" valueType="num" p14:bounceEnd="41000">
                                          <p:cBhvr additive="base">
                                            <p:cTn id="11" dur="2000" fill="hold"/>
                                            <p:tgtEl>
                                              <p:spTgt spid="59"/>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500"/>
                                </p:stCondLst>
                                <p:childTnLst>
                                  <p:par>
                                    <p:cTn id="20" presetID="42"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900" decel="100000" fill="hold"/>
                                            <p:tgtEl>
                                              <p:spTgt spid="20"/>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50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9" grpId="0" bldLvl="0" animBg="1"/>
          <p:bldP spid="10" grpId="0" bldLvl="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 presetClass="entr" presetSubtype="8" accel="49000"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 calcmode="lin" valueType="num">
                                          <p:cBhvr additive="base">
                                            <p:cTn id="10" dur="2000" fill="hold"/>
                                            <p:tgtEl>
                                              <p:spTgt spid="59"/>
                                            </p:tgtEl>
                                            <p:attrNameLst>
                                              <p:attrName>ppt_x</p:attrName>
                                            </p:attrNameLst>
                                          </p:cBhvr>
                                          <p:tavLst>
                                            <p:tav tm="0">
                                              <p:val>
                                                <p:strVal val="0-#ppt_w/2"/>
                                              </p:val>
                                            </p:tav>
                                            <p:tav tm="100000">
                                              <p:val>
                                                <p:strVal val="#ppt_x"/>
                                              </p:val>
                                            </p:tav>
                                          </p:tavLst>
                                        </p:anim>
                                        <p:anim calcmode="lin" valueType="num">
                                          <p:cBhvr additive="base">
                                            <p:cTn id="11" dur="2000" fill="hold"/>
                                            <p:tgtEl>
                                              <p:spTgt spid="59"/>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500"/>
                                </p:stCondLst>
                                <p:childTnLst>
                                  <p:par>
                                    <p:cTn id="20" presetID="42"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900" decel="100000" fill="hold"/>
                                            <p:tgtEl>
                                              <p:spTgt spid="20"/>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50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9" grpId="0" bldLvl="0" animBg="1"/>
          <p:bldP spid="10" grpId="0" bldLvl="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9862820" y="0"/>
            <a:ext cx="1699260" cy="2286000"/>
          </a:xfrm>
          <a:prstGeom prst="rect">
            <a:avLst/>
          </a:prstGeom>
        </p:spPr>
      </p:pic>
      <p:sp>
        <p:nvSpPr>
          <p:cNvPr id="338" name="Freeform 1047"/>
          <p:cNvSpPr>
            <a:spLocks noEditPoints="1"/>
          </p:cNvSpPr>
          <p:nvPr/>
        </p:nvSpPr>
        <p:spPr bwMode="auto">
          <a:xfrm>
            <a:off x="5292018" y="2025043"/>
            <a:ext cx="1624013" cy="1609725"/>
          </a:xfrm>
          <a:custGeom>
            <a:avLst/>
            <a:gdLst>
              <a:gd name="T0" fmla="*/ 256 w 512"/>
              <a:gd name="T1" fmla="*/ 507 h 507"/>
              <a:gd name="T2" fmla="*/ 237 w 512"/>
              <a:gd name="T3" fmla="*/ 499 h 507"/>
              <a:gd name="T4" fmla="*/ 10 w 512"/>
              <a:gd name="T5" fmla="*/ 272 h 507"/>
              <a:gd name="T6" fmla="*/ 10 w 512"/>
              <a:gd name="T7" fmla="*/ 234 h 507"/>
              <a:gd name="T8" fmla="*/ 237 w 512"/>
              <a:gd name="T9" fmla="*/ 8 h 507"/>
              <a:gd name="T10" fmla="*/ 256 w 512"/>
              <a:gd name="T11" fmla="*/ 0 h 507"/>
              <a:gd name="T12" fmla="*/ 275 w 512"/>
              <a:gd name="T13" fmla="*/ 8 h 507"/>
              <a:gd name="T14" fmla="*/ 501 w 512"/>
              <a:gd name="T15" fmla="*/ 234 h 507"/>
              <a:gd name="T16" fmla="*/ 501 w 512"/>
              <a:gd name="T17" fmla="*/ 272 h 507"/>
              <a:gd name="T18" fmla="*/ 275 w 512"/>
              <a:gd name="T19" fmla="*/ 499 h 507"/>
              <a:gd name="T20" fmla="*/ 256 w 512"/>
              <a:gd name="T21" fmla="*/ 507 h 507"/>
              <a:gd name="T22" fmla="*/ 256 w 512"/>
              <a:gd name="T23" fmla="*/ 8 h 507"/>
              <a:gd name="T24" fmla="*/ 243 w 512"/>
              <a:gd name="T25" fmla="*/ 14 h 507"/>
              <a:gd name="T26" fmla="*/ 16 w 512"/>
              <a:gd name="T27" fmla="*/ 240 h 507"/>
              <a:gd name="T28" fmla="*/ 16 w 512"/>
              <a:gd name="T29" fmla="*/ 267 h 507"/>
              <a:gd name="T30" fmla="*/ 243 w 512"/>
              <a:gd name="T31" fmla="*/ 493 h 507"/>
              <a:gd name="T32" fmla="*/ 256 w 512"/>
              <a:gd name="T33" fmla="*/ 499 h 507"/>
              <a:gd name="T34" fmla="*/ 269 w 512"/>
              <a:gd name="T35" fmla="*/ 493 h 507"/>
              <a:gd name="T36" fmla="*/ 496 w 512"/>
              <a:gd name="T37" fmla="*/ 267 h 507"/>
              <a:gd name="T38" fmla="*/ 496 w 512"/>
              <a:gd name="T39" fmla="*/ 240 h 507"/>
              <a:gd name="T40" fmla="*/ 269 w 512"/>
              <a:gd name="T41" fmla="*/ 14 h 507"/>
              <a:gd name="T42" fmla="*/ 256 w 512"/>
              <a:gd name="T43" fmla="*/ 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2" h="507">
                <a:moveTo>
                  <a:pt x="256" y="507"/>
                </a:moveTo>
                <a:cubicBezTo>
                  <a:pt x="249" y="507"/>
                  <a:pt x="242" y="504"/>
                  <a:pt x="237" y="499"/>
                </a:cubicBezTo>
                <a:cubicBezTo>
                  <a:pt x="10" y="272"/>
                  <a:pt x="10" y="272"/>
                  <a:pt x="10" y="272"/>
                </a:cubicBezTo>
                <a:cubicBezTo>
                  <a:pt x="0" y="262"/>
                  <a:pt x="0" y="245"/>
                  <a:pt x="10" y="234"/>
                </a:cubicBezTo>
                <a:cubicBezTo>
                  <a:pt x="237" y="8"/>
                  <a:pt x="237" y="8"/>
                  <a:pt x="237" y="8"/>
                </a:cubicBezTo>
                <a:cubicBezTo>
                  <a:pt x="242" y="3"/>
                  <a:pt x="249" y="0"/>
                  <a:pt x="256" y="0"/>
                </a:cubicBezTo>
                <a:cubicBezTo>
                  <a:pt x="263" y="0"/>
                  <a:pt x="270" y="3"/>
                  <a:pt x="275" y="8"/>
                </a:cubicBezTo>
                <a:cubicBezTo>
                  <a:pt x="501" y="234"/>
                  <a:pt x="501" y="234"/>
                  <a:pt x="501" y="234"/>
                </a:cubicBezTo>
                <a:cubicBezTo>
                  <a:pt x="512" y="245"/>
                  <a:pt x="512" y="262"/>
                  <a:pt x="501" y="272"/>
                </a:cubicBezTo>
                <a:cubicBezTo>
                  <a:pt x="275" y="499"/>
                  <a:pt x="275" y="499"/>
                  <a:pt x="275" y="499"/>
                </a:cubicBezTo>
                <a:cubicBezTo>
                  <a:pt x="270" y="504"/>
                  <a:pt x="263" y="507"/>
                  <a:pt x="256" y="507"/>
                </a:cubicBezTo>
                <a:close/>
                <a:moveTo>
                  <a:pt x="256" y="8"/>
                </a:moveTo>
                <a:cubicBezTo>
                  <a:pt x="251" y="8"/>
                  <a:pt x="246" y="10"/>
                  <a:pt x="243" y="14"/>
                </a:cubicBezTo>
                <a:cubicBezTo>
                  <a:pt x="16" y="240"/>
                  <a:pt x="16" y="240"/>
                  <a:pt x="16" y="240"/>
                </a:cubicBezTo>
                <a:cubicBezTo>
                  <a:pt x="9" y="247"/>
                  <a:pt x="9" y="259"/>
                  <a:pt x="16" y="267"/>
                </a:cubicBezTo>
                <a:cubicBezTo>
                  <a:pt x="243" y="493"/>
                  <a:pt x="243" y="493"/>
                  <a:pt x="243" y="493"/>
                </a:cubicBezTo>
                <a:cubicBezTo>
                  <a:pt x="246" y="497"/>
                  <a:pt x="251" y="499"/>
                  <a:pt x="256" y="499"/>
                </a:cubicBezTo>
                <a:cubicBezTo>
                  <a:pt x="261" y="499"/>
                  <a:pt x="266" y="497"/>
                  <a:pt x="269" y="493"/>
                </a:cubicBezTo>
                <a:cubicBezTo>
                  <a:pt x="496" y="267"/>
                  <a:pt x="496" y="267"/>
                  <a:pt x="496" y="267"/>
                </a:cubicBezTo>
                <a:cubicBezTo>
                  <a:pt x="503" y="259"/>
                  <a:pt x="503" y="247"/>
                  <a:pt x="496" y="240"/>
                </a:cubicBezTo>
                <a:cubicBezTo>
                  <a:pt x="269" y="14"/>
                  <a:pt x="269" y="14"/>
                  <a:pt x="269" y="14"/>
                </a:cubicBezTo>
                <a:cubicBezTo>
                  <a:pt x="266" y="10"/>
                  <a:pt x="261" y="8"/>
                  <a:pt x="256" y="8"/>
                </a:cubicBezTo>
                <a:close/>
              </a:path>
            </a:pathLst>
          </a:custGeom>
          <a:solidFill>
            <a:schemeClr val="bg1">
              <a:lumMod val="85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mj-ea"/>
              <a:ea typeface="+mj-ea"/>
            </a:endParaRPr>
          </a:p>
        </p:txBody>
      </p:sp>
      <p:sp>
        <p:nvSpPr>
          <p:cNvPr id="341" name="Freeform 1055"/>
          <p:cNvSpPr>
            <a:spLocks noEditPoints="1"/>
          </p:cNvSpPr>
          <p:nvPr/>
        </p:nvSpPr>
        <p:spPr bwMode="auto">
          <a:xfrm>
            <a:off x="4999917" y="1736118"/>
            <a:ext cx="2205038" cy="2187575"/>
          </a:xfrm>
          <a:custGeom>
            <a:avLst/>
            <a:gdLst>
              <a:gd name="T0" fmla="*/ 348 w 695"/>
              <a:gd name="T1" fmla="*/ 689 h 689"/>
              <a:gd name="T2" fmla="*/ 323 w 695"/>
              <a:gd name="T3" fmla="*/ 678 h 689"/>
              <a:gd name="T4" fmla="*/ 14 w 695"/>
              <a:gd name="T5" fmla="*/ 369 h 689"/>
              <a:gd name="T6" fmla="*/ 14 w 695"/>
              <a:gd name="T7" fmla="*/ 320 h 689"/>
              <a:gd name="T8" fmla="*/ 323 w 695"/>
              <a:gd name="T9" fmla="*/ 11 h 689"/>
              <a:gd name="T10" fmla="*/ 348 w 695"/>
              <a:gd name="T11" fmla="*/ 0 h 689"/>
              <a:gd name="T12" fmla="*/ 373 w 695"/>
              <a:gd name="T13" fmla="*/ 11 h 689"/>
              <a:gd name="T14" fmla="*/ 682 w 695"/>
              <a:gd name="T15" fmla="*/ 320 h 689"/>
              <a:gd name="T16" fmla="*/ 682 w 695"/>
              <a:gd name="T17" fmla="*/ 369 h 689"/>
              <a:gd name="T18" fmla="*/ 373 w 695"/>
              <a:gd name="T19" fmla="*/ 678 h 689"/>
              <a:gd name="T20" fmla="*/ 348 w 695"/>
              <a:gd name="T21" fmla="*/ 689 h 689"/>
              <a:gd name="T22" fmla="*/ 348 w 695"/>
              <a:gd name="T23" fmla="*/ 8 h 689"/>
              <a:gd name="T24" fmla="*/ 329 w 695"/>
              <a:gd name="T25" fmla="*/ 16 h 689"/>
              <a:gd name="T26" fmla="*/ 20 w 695"/>
              <a:gd name="T27" fmla="*/ 325 h 689"/>
              <a:gd name="T28" fmla="*/ 20 w 695"/>
              <a:gd name="T29" fmla="*/ 364 h 689"/>
              <a:gd name="T30" fmla="*/ 329 w 695"/>
              <a:gd name="T31" fmla="*/ 673 h 689"/>
              <a:gd name="T32" fmla="*/ 348 w 695"/>
              <a:gd name="T33" fmla="*/ 681 h 689"/>
              <a:gd name="T34" fmla="*/ 367 w 695"/>
              <a:gd name="T35" fmla="*/ 673 h 689"/>
              <a:gd name="T36" fmla="*/ 676 w 695"/>
              <a:gd name="T37" fmla="*/ 364 h 689"/>
              <a:gd name="T38" fmla="*/ 676 w 695"/>
              <a:gd name="T39" fmla="*/ 325 h 689"/>
              <a:gd name="T40" fmla="*/ 367 w 695"/>
              <a:gd name="T41" fmla="*/ 16 h 689"/>
              <a:gd name="T42" fmla="*/ 348 w 695"/>
              <a:gd name="T43" fmla="*/ 8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5" h="689">
                <a:moveTo>
                  <a:pt x="348" y="689"/>
                </a:moveTo>
                <a:cubicBezTo>
                  <a:pt x="339" y="689"/>
                  <a:pt x="330" y="685"/>
                  <a:pt x="323" y="678"/>
                </a:cubicBezTo>
                <a:cubicBezTo>
                  <a:pt x="14" y="369"/>
                  <a:pt x="14" y="369"/>
                  <a:pt x="14" y="369"/>
                </a:cubicBezTo>
                <a:cubicBezTo>
                  <a:pt x="0" y="356"/>
                  <a:pt x="0" y="333"/>
                  <a:pt x="14" y="320"/>
                </a:cubicBezTo>
                <a:cubicBezTo>
                  <a:pt x="323" y="11"/>
                  <a:pt x="323" y="11"/>
                  <a:pt x="323" y="11"/>
                </a:cubicBezTo>
                <a:cubicBezTo>
                  <a:pt x="330" y="4"/>
                  <a:pt x="339" y="0"/>
                  <a:pt x="348" y="0"/>
                </a:cubicBezTo>
                <a:cubicBezTo>
                  <a:pt x="357" y="0"/>
                  <a:pt x="366" y="4"/>
                  <a:pt x="373" y="11"/>
                </a:cubicBezTo>
                <a:cubicBezTo>
                  <a:pt x="682" y="320"/>
                  <a:pt x="682" y="320"/>
                  <a:pt x="682" y="320"/>
                </a:cubicBezTo>
                <a:cubicBezTo>
                  <a:pt x="695" y="333"/>
                  <a:pt x="695" y="356"/>
                  <a:pt x="682" y="369"/>
                </a:cubicBezTo>
                <a:cubicBezTo>
                  <a:pt x="373" y="678"/>
                  <a:pt x="373" y="678"/>
                  <a:pt x="373" y="678"/>
                </a:cubicBezTo>
                <a:cubicBezTo>
                  <a:pt x="366" y="685"/>
                  <a:pt x="357" y="689"/>
                  <a:pt x="348" y="689"/>
                </a:cubicBezTo>
                <a:close/>
                <a:moveTo>
                  <a:pt x="348" y="8"/>
                </a:moveTo>
                <a:cubicBezTo>
                  <a:pt x="341" y="8"/>
                  <a:pt x="334" y="11"/>
                  <a:pt x="329" y="16"/>
                </a:cubicBezTo>
                <a:cubicBezTo>
                  <a:pt x="20" y="325"/>
                  <a:pt x="20" y="325"/>
                  <a:pt x="20" y="325"/>
                </a:cubicBezTo>
                <a:cubicBezTo>
                  <a:pt x="9" y="336"/>
                  <a:pt x="9" y="353"/>
                  <a:pt x="20" y="364"/>
                </a:cubicBezTo>
                <a:cubicBezTo>
                  <a:pt x="329" y="673"/>
                  <a:pt x="329" y="673"/>
                  <a:pt x="329" y="673"/>
                </a:cubicBezTo>
                <a:cubicBezTo>
                  <a:pt x="334" y="678"/>
                  <a:pt x="341" y="681"/>
                  <a:pt x="348" y="681"/>
                </a:cubicBezTo>
                <a:cubicBezTo>
                  <a:pt x="355" y="681"/>
                  <a:pt x="362" y="678"/>
                  <a:pt x="367" y="673"/>
                </a:cubicBezTo>
                <a:cubicBezTo>
                  <a:pt x="676" y="364"/>
                  <a:pt x="676" y="364"/>
                  <a:pt x="676" y="364"/>
                </a:cubicBezTo>
                <a:cubicBezTo>
                  <a:pt x="687" y="353"/>
                  <a:pt x="687" y="336"/>
                  <a:pt x="676" y="325"/>
                </a:cubicBezTo>
                <a:cubicBezTo>
                  <a:pt x="367" y="16"/>
                  <a:pt x="367" y="16"/>
                  <a:pt x="367" y="16"/>
                </a:cubicBezTo>
                <a:cubicBezTo>
                  <a:pt x="362" y="11"/>
                  <a:pt x="355" y="8"/>
                  <a:pt x="348" y="8"/>
                </a:cubicBezTo>
                <a:close/>
              </a:path>
            </a:pathLst>
          </a:custGeom>
          <a:solidFill>
            <a:schemeClr val="bg1">
              <a:lumMod val="85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mj-ea"/>
              <a:ea typeface="+mj-ea"/>
            </a:endParaRPr>
          </a:p>
        </p:txBody>
      </p:sp>
      <p:sp>
        <p:nvSpPr>
          <p:cNvPr id="345" name="Freeform 1048"/>
          <p:cNvSpPr>
            <a:spLocks noEditPoints="1"/>
          </p:cNvSpPr>
          <p:nvPr/>
        </p:nvSpPr>
        <p:spPr bwMode="auto">
          <a:xfrm>
            <a:off x="5145968" y="1882168"/>
            <a:ext cx="1916113" cy="1895475"/>
          </a:xfrm>
          <a:custGeom>
            <a:avLst/>
            <a:gdLst>
              <a:gd name="T0" fmla="*/ 302 w 604"/>
              <a:gd name="T1" fmla="*/ 597 h 597"/>
              <a:gd name="T2" fmla="*/ 280 w 604"/>
              <a:gd name="T3" fmla="*/ 588 h 597"/>
              <a:gd name="T4" fmla="*/ 12 w 604"/>
              <a:gd name="T5" fmla="*/ 320 h 597"/>
              <a:gd name="T6" fmla="*/ 12 w 604"/>
              <a:gd name="T7" fmla="*/ 276 h 597"/>
              <a:gd name="T8" fmla="*/ 280 w 604"/>
              <a:gd name="T9" fmla="*/ 9 h 597"/>
              <a:gd name="T10" fmla="*/ 302 w 604"/>
              <a:gd name="T11" fmla="*/ 0 h 597"/>
              <a:gd name="T12" fmla="*/ 324 w 604"/>
              <a:gd name="T13" fmla="*/ 9 h 597"/>
              <a:gd name="T14" fmla="*/ 592 w 604"/>
              <a:gd name="T15" fmla="*/ 276 h 597"/>
              <a:gd name="T16" fmla="*/ 592 w 604"/>
              <a:gd name="T17" fmla="*/ 320 h 597"/>
              <a:gd name="T18" fmla="*/ 324 w 604"/>
              <a:gd name="T19" fmla="*/ 588 h 597"/>
              <a:gd name="T20" fmla="*/ 302 w 604"/>
              <a:gd name="T21" fmla="*/ 597 h 597"/>
              <a:gd name="T22" fmla="*/ 302 w 604"/>
              <a:gd name="T23" fmla="*/ 8 h 597"/>
              <a:gd name="T24" fmla="*/ 286 w 604"/>
              <a:gd name="T25" fmla="*/ 14 h 597"/>
              <a:gd name="T26" fmla="*/ 18 w 604"/>
              <a:gd name="T27" fmla="*/ 282 h 597"/>
              <a:gd name="T28" fmla="*/ 11 w 604"/>
              <a:gd name="T29" fmla="*/ 298 h 597"/>
              <a:gd name="T30" fmla="*/ 18 w 604"/>
              <a:gd name="T31" fmla="*/ 315 h 597"/>
              <a:gd name="T32" fmla="*/ 286 w 604"/>
              <a:gd name="T33" fmla="*/ 583 h 597"/>
              <a:gd name="T34" fmla="*/ 302 w 604"/>
              <a:gd name="T35" fmla="*/ 589 h 597"/>
              <a:gd name="T36" fmla="*/ 318 w 604"/>
              <a:gd name="T37" fmla="*/ 583 h 597"/>
              <a:gd name="T38" fmla="*/ 586 w 604"/>
              <a:gd name="T39" fmla="*/ 315 h 597"/>
              <a:gd name="T40" fmla="*/ 593 w 604"/>
              <a:gd name="T41" fmla="*/ 298 h 597"/>
              <a:gd name="T42" fmla="*/ 586 w 604"/>
              <a:gd name="T43" fmla="*/ 282 h 597"/>
              <a:gd name="T44" fmla="*/ 318 w 604"/>
              <a:gd name="T45" fmla="*/ 14 h 597"/>
              <a:gd name="T46" fmla="*/ 302 w 604"/>
              <a:gd name="T47" fmla="*/ 8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4" h="597">
                <a:moveTo>
                  <a:pt x="302" y="597"/>
                </a:moveTo>
                <a:cubicBezTo>
                  <a:pt x="294" y="597"/>
                  <a:pt x="286" y="594"/>
                  <a:pt x="280" y="588"/>
                </a:cubicBezTo>
                <a:cubicBezTo>
                  <a:pt x="12" y="320"/>
                  <a:pt x="12" y="320"/>
                  <a:pt x="12" y="320"/>
                </a:cubicBezTo>
                <a:cubicBezTo>
                  <a:pt x="0" y="308"/>
                  <a:pt x="0" y="289"/>
                  <a:pt x="12" y="276"/>
                </a:cubicBezTo>
                <a:cubicBezTo>
                  <a:pt x="280" y="9"/>
                  <a:pt x="280" y="9"/>
                  <a:pt x="280" y="9"/>
                </a:cubicBezTo>
                <a:cubicBezTo>
                  <a:pt x="286" y="3"/>
                  <a:pt x="294" y="0"/>
                  <a:pt x="302" y="0"/>
                </a:cubicBezTo>
                <a:cubicBezTo>
                  <a:pt x="310" y="0"/>
                  <a:pt x="318" y="3"/>
                  <a:pt x="324" y="9"/>
                </a:cubicBezTo>
                <a:cubicBezTo>
                  <a:pt x="592" y="276"/>
                  <a:pt x="592" y="276"/>
                  <a:pt x="592" y="276"/>
                </a:cubicBezTo>
                <a:cubicBezTo>
                  <a:pt x="604" y="289"/>
                  <a:pt x="604" y="308"/>
                  <a:pt x="592" y="320"/>
                </a:cubicBezTo>
                <a:cubicBezTo>
                  <a:pt x="324" y="588"/>
                  <a:pt x="324" y="588"/>
                  <a:pt x="324" y="588"/>
                </a:cubicBezTo>
                <a:cubicBezTo>
                  <a:pt x="318" y="594"/>
                  <a:pt x="310" y="597"/>
                  <a:pt x="302" y="597"/>
                </a:cubicBezTo>
                <a:close/>
                <a:moveTo>
                  <a:pt x="302" y="8"/>
                </a:moveTo>
                <a:cubicBezTo>
                  <a:pt x="296" y="8"/>
                  <a:pt x="290" y="10"/>
                  <a:pt x="286" y="14"/>
                </a:cubicBezTo>
                <a:cubicBezTo>
                  <a:pt x="18" y="282"/>
                  <a:pt x="18" y="282"/>
                  <a:pt x="18" y="282"/>
                </a:cubicBezTo>
                <a:cubicBezTo>
                  <a:pt x="14" y="287"/>
                  <a:pt x="11" y="292"/>
                  <a:pt x="11" y="298"/>
                </a:cubicBezTo>
                <a:cubicBezTo>
                  <a:pt x="11" y="305"/>
                  <a:pt x="14" y="310"/>
                  <a:pt x="18" y="315"/>
                </a:cubicBezTo>
                <a:cubicBezTo>
                  <a:pt x="286" y="583"/>
                  <a:pt x="286" y="583"/>
                  <a:pt x="286" y="583"/>
                </a:cubicBezTo>
                <a:cubicBezTo>
                  <a:pt x="290" y="587"/>
                  <a:pt x="296" y="589"/>
                  <a:pt x="302" y="589"/>
                </a:cubicBezTo>
                <a:cubicBezTo>
                  <a:pt x="308" y="589"/>
                  <a:pt x="314" y="587"/>
                  <a:pt x="318" y="583"/>
                </a:cubicBezTo>
                <a:cubicBezTo>
                  <a:pt x="586" y="315"/>
                  <a:pt x="586" y="315"/>
                  <a:pt x="586" y="315"/>
                </a:cubicBezTo>
                <a:cubicBezTo>
                  <a:pt x="590" y="310"/>
                  <a:pt x="593" y="305"/>
                  <a:pt x="593" y="298"/>
                </a:cubicBezTo>
                <a:cubicBezTo>
                  <a:pt x="593" y="292"/>
                  <a:pt x="590" y="287"/>
                  <a:pt x="586" y="282"/>
                </a:cubicBezTo>
                <a:cubicBezTo>
                  <a:pt x="318" y="14"/>
                  <a:pt x="318" y="14"/>
                  <a:pt x="318" y="14"/>
                </a:cubicBezTo>
                <a:cubicBezTo>
                  <a:pt x="314" y="10"/>
                  <a:pt x="308" y="8"/>
                  <a:pt x="302" y="8"/>
                </a:cubicBezTo>
                <a:close/>
              </a:path>
            </a:pathLst>
          </a:custGeom>
          <a:solidFill>
            <a:srgbClr val="B5B5B5">
              <a:alpha val="1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mj-ea"/>
              <a:ea typeface="+mj-ea"/>
            </a:endParaRPr>
          </a:p>
        </p:txBody>
      </p:sp>
      <p:sp>
        <p:nvSpPr>
          <p:cNvPr id="349" name="Freeform 1056"/>
          <p:cNvSpPr/>
          <p:nvPr/>
        </p:nvSpPr>
        <p:spPr bwMode="auto">
          <a:xfrm>
            <a:off x="5025317" y="1875818"/>
            <a:ext cx="1671638" cy="1908175"/>
          </a:xfrm>
          <a:custGeom>
            <a:avLst/>
            <a:gdLst>
              <a:gd name="T0" fmla="*/ 17 w 527"/>
              <a:gd name="T1" fmla="*/ 330 h 601"/>
              <a:gd name="T2" fmla="*/ 0 w 527"/>
              <a:gd name="T3" fmla="*/ 300 h 601"/>
              <a:gd name="T4" fmla="*/ 17 w 527"/>
              <a:gd name="T5" fmla="*/ 271 h 601"/>
              <a:gd name="T6" fmla="*/ 246 w 527"/>
              <a:gd name="T7" fmla="*/ 138 h 601"/>
              <a:gd name="T8" fmla="*/ 476 w 527"/>
              <a:gd name="T9" fmla="*/ 6 h 601"/>
              <a:gd name="T10" fmla="*/ 510 w 527"/>
              <a:gd name="T11" fmla="*/ 6 h 601"/>
              <a:gd name="T12" fmla="*/ 527 w 527"/>
              <a:gd name="T13" fmla="*/ 35 h 601"/>
              <a:gd name="T14" fmla="*/ 527 w 527"/>
              <a:gd name="T15" fmla="*/ 300 h 601"/>
              <a:gd name="T16" fmla="*/ 527 w 527"/>
              <a:gd name="T17" fmla="*/ 566 h 601"/>
              <a:gd name="T18" fmla="*/ 510 w 527"/>
              <a:gd name="T19" fmla="*/ 595 h 601"/>
              <a:gd name="T20" fmla="*/ 476 w 527"/>
              <a:gd name="T21" fmla="*/ 595 h 601"/>
              <a:gd name="T22" fmla="*/ 246 w 527"/>
              <a:gd name="T23" fmla="*/ 462 h 601"/>
              <a:gd name="T24" fmla="*/ 17 w 527"/>
              <a:gd name="T25" fmla="*/ 33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7" h="601">
                <a:moveTo>
                  <a:pt x="17" y="330"/>
                </a:moveTo>
                <a:cubicBezTo>
                  <a:pt x="6" y="324"/>
                  <a:pt x="0" y="313"/>
                  <a:pt x="0" y="300"/>
                </a:cubicBezTo>
                <a:cubicBezTo>
                  <a:pt x="0" y="288"/>
                  <a:pt x="6" y="277"/>
                  <a:pt x="17" y="271"/>
                </a:cubicBezTo>
                <a:cubicBezTo>
                  <a:pt x="246" y="138"/>
                  <a:pt x="246" y="138"/>
                  <a:pt x="246" y="138"/>
                </a:cubicBezTo>
                <a:cubicBezTo>
                  <a:pt x="476" y="6"/>
                  <a:pt x="476" y="6"/>
                  <a:pt x="476" y="6"/>
                </a:cubicBezTo>
                <a:cubicBezTo>
                  <a:pt x="486" y="0"/>
                  <a:pt x="499" y="0"/>
                  <a:pt x="510" y="6"/>
                </a:cubicBezTo>
                <a:cubicBezTo>
                  <a:pt x="521" y="12"/>
                  <a:pt x="527" y="23"/>
                  <a:pt x="527" y="35"/>
                </a:cubicBezTo>
                <a:cubicBezTo>
                  <a:pt x="527" y="300"/>
                  <a:pt x="527" y="300"/>
                  <a:pt x="527" y="300"/>
                </a:cubicBezTo>
                <a:cubicBezTo>
                  <a:pt x="527" y="566"/>
                  <a:pt x="527" y="566"/>
                  <a:pt x="527" y="566"/>
                </a:cubicBezTo>
                <a:cubicBezTo>
                  <a:pt x="527" y="578"/>
                  <a:pt x="521" y="589"/>
                  <a:pt x="510" y="595"/>
                </a:cubicBezTo>
                <a:cubicBezTo>
                  <a:pt x="499" y="601"/>
                  <a:pt x="486" y="601"/>
                  <a:pt x="476" y="595"/>
                </a:cubicBezTo>
                <a:cubicBezTo>
                  <a:pt x="246" y="462"/>
                  <a:pt x="246" y="462"/>
                  <a:pt x="246" y="462"/>
                </a:cubicBezTo>
                <a:lnTo>
                  <a:pt x="17" y="330"/>
                </a:lnTo>
                <a:close/>
              </a:path>
            </a:pathLst>
          </a:cu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mj-ea"/>
              <a:ea typeface="+mj-ea"/>
            </a:endParaRPr>
          </a:p>
        </p:txBody>
      </p:sp>
      <p:sp>
        <p:nvSpPr>
          <p:cNvPr id="351" name="Freeform 1203"/>
          <p:cNvSpPr>
            <a:spLocks noEditPoints="1"/>
          </p:cNvSpPr>
          <p:nvPr/>
        </p:nvSpPr>
        <p:spPr bwMode="auto">
          <a:xfrm>
            <a:off x="6074655" y="3415692"/>
            <a:ext cx="60325" cy="882650"/>
          </a:xfrm>
          <a:custGeom>
            <a:avLst/>
            <a:gdLst>
              <a:gd name="T0" fmla="*/ 14 w 19"/>
              <a:gd name="T1" fmla="*/ 85 h 278"/>
              <a:gd name="T2" fmla="*/ 6 w 19"/>
              <a:gd name="T3" fmla="*/ 85 h 278"/>
              <a:gd name="T4" fmla="*/ 10 w 19"/>
              <a:gd name="T5" fmla="*/ 138 h 278"/>
              <a:gd name="T6" fmla="*/ 10 w 19"/>
              <a:gd name="T7" fmla="*/ 130 h 278"/>
              <a:gd name="T8" fmla="*/ 10 w 19"/>
              <a:gd name="T9" fmla="*/ 138 h 278"/>
              <a:gd name="T10" fmla="*/ 14 w 19"/>
              <a:gd name="T11" fmla="*/ 117 h 278"/>
              <a:gd name="T12" fmla="*/ 6 w 19"/>
              <a:gd name="T13" fmla="*/ 117 h 278"/>
              <a:gd name="T14" fmla="*/ 10 w 19"/>
              <a:gd name="T15" fmla="*/ 105 h 278"/>
              <a:gd name="T16" fmla="*/ 10 w 19"/>
              <a:gd name="T17" fmla="*/ 97 h 278"/>
              <a:gd name="T18" fmla="*/ 10 w 19"/>
              <a:gd name="T19" fmla="*/ 105 h 278"/>
              <a:gd name="T20" fmla="*/ 14 w 19"/>
              <a:gd name="T21" fmla="*/ 37 h 278"/>
              <a:gd name="T22" fmla="*/ 6 w 19"/>
              <a:gd name="T23" fmla="*/ 37 h 278"/>
              <a:gd name="T24" fmla="*/ 10 w 19"/>
              <a:gd name="T25" fmla="*/ 73 h 278"/>
              <a:gd name="T26" fmla="*/ 10 w 19"/>
              <a:gd name="T27" fmla="*/ 65 h 278"/>
              <a:gd name="T28" fmla="*/ 10 w 19"/>
              <a:gd name="T29" fmla="*/ 73 h 278"/>
              <a:gd name="T30" fmla="*/ 14 w 19"/>
              <a:gd name="T31" fmla="*/ 21 h 278"/>
              <a:gd name="T32" fmla="*/ 6 w 19"/>
              <a:gd name="T33" fmla="*/ 21 h 278"/>
              <a:gd name="T34" fmla="*/ 10 w 19"/>
              <a:gd name="T35" fmla="*/ 57 h 278"/>
              <a:gd name="T36" fmla="*/ 10 w 19"/>
              <a:gd name="T37" fmla="*/ 49 h 278"/>
              <a:gd name="T38" fmla="*/ 10 w 19"/>
              <a:gd name="T39" fmla="*/ 57 h 278"/>
              <a:gd name="T40" fmla="*/ 14 w 19"/>
              <a:gd name="T41" fmla="*/ 150 h 278"/>
              <a:gd name="T42" fmla="*/ 6 w 19"/>
              <a:gd name="T43" fmla="*/ 150 h 278"/>
              <a:gd name="T44" fmla="*/ 10 w 19"/>
              <a:gd name="T45" fmla="*/ 234 h 278"/>
              <a:gd name="T46" fmla="*/ 10 w 19"/>
              <a:gd name="T47" fmla="*/ 226 h 278"/>
              <a:gd name="T48" fmla="*/ 10 w 19"/>
              <a:gd name="T49" fmla="*/ 234 h 278"/>
              <a:gd name="T50" fmla="*/ 14 w 19"/>
              <a:gd name="T51" fmla="*/ 214 h 278"/>
              <a:gd name="T52" fmla="*/ 6 w 19"/>
              <a:gd name="T53" fmla="*/ 214 h 278"/>
              <a:gd name="T54" fmla="*/ 10 w 19"/>
              <a:gd name="T55" fmla="*/ 250 h 278"/>
              <a:gd name="T56" fmla="*/ 10 w 19"/>
              <a:gd name="T57" fmla="*/ 242 h 278"/>
              <a:gd name="T58" fmla="*/ 10 w 19"/>
              <a:gd name="T59" fmla="*/ 250 h 278"/>
              <a:gd name="T60" fmla="*/ 14 w 19"/>
              <a:gd name="T61" fmla="*/ 198 h 278"/>
              <a:gd name="T62" fmla="*/ 6 w 19"/>
              <a:gd name="T63" fmla="*/ 198 h 278"/>
              <a:gd name="T64" fmla="*/ 10 w 19"/>
              <a:gd name="T65" fmla="*/ 170 h 278"/>
              <a:gd name="T66" fmla="*/ 10 w 19"/>
              <a:gd name="T67" fmla="*/ 162 h 278"/>
              <a:gd name="T68" fmla="*/ 10 w 19"/>
              <a:gd name="T69" fmla="*/ 170 h 278"/>
              <a:gd name="T70" fmla="*/ 14 w 19"/>
              <a:gd name="T71" fmla="*/ 182 h 278"/>
              <a:gd name="T72" fmla="*/ 6 w 19"/>
              <a:gd name="T73" fmla="*/ 182 h 278"/>
              <a:gd name="T74" fmla="*/ 10 w 19"/>
              <a:gd name="T75" fmla="*/ 8 h 278"/>
              <a:gd name="T76" fmla="*/ 14 w 19"/>
              <a:gd name="T77" fmla="*/ 4 h 278"/>
              <a:gd name="T78" fmla="*/ 7 w 19"/>
              <a:gd name="T79" fmla="*/ 2 h 278"/>
              <a:gd name="T80" fmla="*/ 7 w 19"/>
              <a:gd name="T81" fmla="*/ 7 h 278"/>
              <a:gd name="T82" fmla="*/ 10 w 19"/>
              <a:gd name="T83" fmla="*/ 259 h 278"/>
              <a:gd name="T84" fmla="*/ 10 w 19"/>
              <a:gd name="T85" fmla="*/ 278 h 278"/>
              <a:gd name="T86" fmla="*/ 10 w 19"/>
              <a:gd name="T87" fmla="*/ 259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 h="278">
                <a:moveTo>
                  <a:pt x="10" y="89"/>
                </a:moveTo>
                <a:cubicBezTo>
                  <a:pt x="12" y="89"/>
                  <a:pt x="14" y="87"/>
                  <a:pt x="14" y="85"/>
                </a:cubicBezTo>
                <a:cubicBezTo>
                  <a:pt x="14" y="83"/>
                  <a:pt x="12" y="81"/>
                  <a:pt x="10" y="81"/>
                </a:cubicBezTo>
                <a:cubicBezTo>
                  <a:pt x="8" y="81"/>
                  <a:pt x="6" y="83"/>
                  <a:pt x="6" y="85"/>
                </a:cubicBezTo>
                <a:cubicBezTo>
                  <a:pt x="6" y="87"/>
                  <a:pt x="8" y="89"/>
                  <a:pt x="10" y="89"/>
                </a:cubicBezTo>
                <a:close/>
                <a:moveTo>
                  <a:pt x="10" y="138"/>
                </a:moveTo>
                <a:cubicBezTo>
                  <a:pt x="12" y="138"/>
                  <a:pt x="14" y="136"/>
                  <a:pt x="14" y="134"/>
                </a:cubicBezTo>
                <a:cubicBezTo>
                  <a:pt x="14" y="131"/>
                  <a:pt x="12" y="130"/>
                  <a:pt x="10" y="130"/>
                </a:cubicBezTo>
                <a:cubicBezTo>
                  <a:pt x="8" y="130"/>
                  <a:pt x="6" y="131"/>
                  <a:pt x="6" y="134"/>
                </a:cubicBezTo>
                <a:cubicBezTo>
                  <a:pt x="6" y="136"/>
                  <a:pt x="8" y="138"/>
                  <a:pt x="10" y="138"/>
                </a:cubicBezTo>
                <a:close/>
                <a:moveTo>
                  <a:pt x="10" y="121"/>
                </a:moveTo>
                <a:cubicBezTo>
                  <a:pt x="12" y="121"/>
                  <a:pt x="14" y="120"/>
                  <a:pt x="14" y="117"/>
                </a:cubicBezTo>
                <a:cubicBezTo>
                  <a:pt x="14" y="115"/>
                  <a:pt x="12" y="113"/>
                  <a:pt x="10" y="113"/>
                </a:cubicBezTo>
                <a:cubicBezTo>
                  <a:pt x="8" y="113"/>
                  <a:pt x="6" y="115"/>
                  <a:pt x="6" y="117"/>
                </a:cubicBezTo>
                <a:cubicBezTo>
                  <a:pt x="6" y="120"/>
                  <a:pt x="8" y="121"/>
                  <a:pt x="10" y="121"/>
                </a:cubicBezTo>
                <a:close/>
                <a:moveTo>
                  <a:pt x="10" y="105"/>
                </a:moveTo>
                <a:cubicBezTo>
                  <a:pt x="12" y="105"/>
                  <a:pt x="14" y="103"/>
                  <a:pt x="14" y="101"/>
                </a:cubicBezTo>
                <a:cubicBezTo>
                  <a:pt x="14" y="99"/>
                  <a:pt x="12" y="97"/>
                  <a:pt x="10" y="97"/>
                </a:cubicBezTo>
                <a:cubicBezTo>
                  <a:pt x="8" y="97"/>
                  <a:pt x="6" y="99"/>
                  <a:pt x="6" y="101"/>
                </a:cubicBezTo>
                <a:cubicBezTo>
                  <a:pt x="6" y="103"/>
                  <a:pt x="8" y="105"/>
                  <a:pt x="10" y="105"/>
                </a:cubicBezTo>
                <a:close/>
                <a:moveTo>
                  <a:pt x="10" y="41"/>
                </a:moveTo>
                <a:cubicBezTo>
                  <a:pt x="12" y="41"/>
                  <a:pt x="14" y="39"/>
                  <a:pt x="14" y="37"/>
                </a:cubicBezTo>
                <a:cubicBezTo>
                  <a:pt x="14" y="35"/>
                  <a:pt x="12" y="33"/>
                  <a:pt x="10" y="33"/>
                </a:cubicBezTo>
                <a:cubicBezTo>
                  <a:pt x="8" y="33"/>
                  <a:pt x="6" y="35"/>
                  <a:pt x="6" y="37"/>
                </a:cubicBezTo>
                <a:cubicBezTo>
                  <a:pt x="6" y="39"/>
                  <a:pt x="8" y="41"/>
                  <a:pt x="10" y="41"/>
                </a:cubicBezTo>
                <a:close/>
                <a:moveTo>
                  <a:pt x="10" y="73"/>
                </a:moveTo>
                <a:cubicBezTo>
                  <a:pt x="12" y="73"/>
                  <a:pt x="14" y="71"/>
                  <a:pt x="14" y="69"/>
                </a:cubicBezTo>
                <a:cubicBezTo>
                  <a:pt x="14" y="67"/>
                  <a:pt x="12" y="65"/>
                  <a:pt x="10" y="65"/>
                </a:cubicBezTo>
                <a:cubicBezTo>
                  <a:pt x="8" y="65"/>
                  <a:pt x="6" y="67"/>
                  <a:pt x="6" y="69"/>
                </a:cubicBezTo>
                <a:cubicBezTo>
                  <a:pt x="6" y="71"/>
                  <a:pt x="8" y="73"/>
                  <a:pt x="10" y="73"/>
                </a:cubicBezTo>
                <a:close/>
                <a:moveTo>
                  <a:pt x="10" y="25"/>
                </a:moveTo>
                <a:cubicBezTo>
                  <a:pt x="12" y="25"/>
                  <a:pt x="14" y="23"/>
                  <a:pt x="14" y="21"/>
                </a:cubicBezTo>
                <a:cubicBezTo>
                  <a:pt x="14" y="18"/>
                  <a:pt x="12" y="17"/>
                  <a:pt x="10" y="17"/>
                </a:cubicBezTo>
                <a:cubicBezTo>
                  <a:pt x="8" y="17"/>
                  <a:pt x="6" y="18"/>
                  <a:pt x="6" y="21"/>
                </a:cubicBezTo>
                <a:cubicBezTo>
                  <a:pt x="6" y="23"/>
                  <a:pt x="8" y="25"/>
                  <a:pt x="10" y="25"/>
                </a:cubicBezTo>
                <a:close/>
                <a:moveTo>
                  <a:pt x="10" y="57"/>
                </a:moveTo>
                <a:cubicBezTo>
                  <a:pt x="12" y="57"/>
                  <a:pt x="14" y="55"/>
                  <a:pt x="14" y="53"/>
                </a:cubicBezTo>
                <a:cubicBezTo>
                  <a:pt x="14" y="51"/>
                  <a:pt x="12" y="49"/>
                  <a:pt x="10" y="49"/>
                </a:cubicBezTo>
                <a:cubicBezTo>
                  <a:pt x="8" y="49"/>
                  <a:pt x="6" y="51"/>
                  <a:pt x="6" y="53"/>
                </a:cubicBezTo>
                <a:cubicBezTo>
                  <a:pt x="6" y="55"/>
                  <a:pt x="8" y="57"/>
                  <a:pt x="10" y="57"/>
                </a:cubicBezTo>
                <a:close/>
                <a:moveTo>
                  <a:pt x="10" y="154"/>
                </a:moveTo>
                <a:cubicBezTo>
                  <a:pt x="12" y="154"/>
                  <a:pt x="14" y="152"/>
                  <a:pt x="14" y="150"/>
                </a:cubicBezTo>
                <a:cubicBezTo>
                  <a:pt x="14" y="147"/>
                  <a:pt x="12" y="146"/>
                  <a:pt x="10" y="146"/>
                </a:cubicBezTo>
                <a:cubicBezTo>
                  <a:pt x="8" y="146"/>
                  <a:pt x="6" y="147"/>
                  <a:pt x="6" y="150"/>
                </a:cubicBezTo>
                <a:cubicBezTo>
                  <a:pt x="6" y="152"/>
                  <a:pt x="8" y="154"/>
                  <a:pt x="10" y="154"/>
                </a:cubicBezTo>
                <a:close/>
                <a:moveTo>
                  <a:pt x="10" y="234"/>
                </a:moveTo>
                <a:cubicBezTo>
                  <a:pt x="12" y="234"/>
                  <a:pt x="14" y="233"/>
                  <a:pt x="14" y="230"/>
                </a:cubicBezTo>
                <a:cubicBezTo>
                  <a:pt x="14" y="228"/>
                  <a:pt x="12" y="226"/>
                  <a:pt x="10" y="226"/>
                </a:cubicBezTo>
                <a:cubicBezTo>
                  <a:pt x="8" y="226"/>
                  <a:pt x="6" y="228"/>
                  <a:pt x="6" y="230"/>
                </a:cubicBezTo>
                <a:cubicBezTo>
                  <a:pt x="6" y="233"/>
                  <a:pt x="8" y="234"/>
                  <a:pt x="10" y="234"/>
                </a:cubicBezTo>
                <a:close/>
                <a:moveTo>
                  <a:pt x="10" y="218"/>
                </a:moveTo>
                <a:cubicBezTo>
                  <a:pt x="12" y="218"/>
                  <a:pt x="14" y="216"/>
                  <a:pt x="14" y="214"/>
                </a:cubicBezTo>
                <a:cubicBezTo>
                  <a:pt x="14" y="212"/>
                  <a:pt x="12" y="210"/>
                  <a:pt x="10" y="210"/>
                </a:cubicBezTo>
                <a:cubicBezTo>
                  <a:pt x="8" y="210"/>
                  <a:pt x="6" y="212"/>
                  <a:pt x="6" y="214"/>
                </a:cubicBezTo>
                <a:cubicBezTo>
                  <a:pt x="6" y="216"/>
                  <a:pt x="8" y="218"/>
                  <a:pt x="10" y="218"/>
                </a:cubicBezTo>
                <a:close/>
                <a:moveTo>
                  <a:pt x="10" y="250"/>
                </a:moveTo>
                <a:cubicBezTo>
                  <a:pt x="12" y="250"/>
                  <a:pt x="14" y="249"/>
                  <a:pt x="14" y="246"/>
                </a:cubicBezTo>
                <a:cubicBezTo>
                  <a:pt x="14" y="244"/>
                  <a:pt x="12" y="242"/>
                  <a:pt x="10" y="242"/>
                </a:cubicBezTo>
                <a:cubicBezTo>
                  <a:pt x="8" y="242"/>
                  <a:pt x="6" y="244"/>
                  <a:pt x="6" y="246"/>
                </a:cubicBezTo>
                <a:cubicBezTo>
                  <a:pt x="6" y="249"/>
                  <a:pt x="8" y="250"/>
                  <a:pt x="10" y="250"/>
                </a:cubicBezTo>
                <a:close/>
                <a:moveTo>
                  <a:pt x="10" y="202"/>
                </a:moveTo>
                <a:cubicBezTo>
                  <a:pt x="12" y="202"/>
                  <a:pt x="14" y="200"/>
                  <a:pt x="14" y="198"/>
                </a:cubicBezTo>
                <a:cubicBezTo>
                  <a:pt x="14" y="196"/>
                  <a:pt x="12" y="194"/>
                  <a:pt x="10" y="194"/>
                </a:cubicBezTo>
                <a:cubicBezTo>
                  <a:pt x="8" y="194"/>
                  <a:pt x="6" y="196"/>
                  <a:pt x="6" y="198"/>
                </a:cubicBezTo>
                <a:cubicBezTo>
                  <a:pt x="6" y="200"/>
                  <a:pt x="8" y="202"/>
                  <a:pt x="10" y="202"/>
                </a:cubicBezTo>
                <a:close/>
                <a:moveTo>
                  <a:pt x="10" y="170"/>
                </a:moveTo>
                <a:cubicBezTo>
                  <a:pt x="12" y="170"/>
                  <a:pt x="14" y="168"/>
                  <a:pt x="14" y="166"/>
                </a:cubicBezTo>
                <a:cubicBezTo>
                  <a:pt x="14" y="164"/>
                  <a:pt x="12" y="162"/>
                  <a:pt x="10" y="162"/>
                </a:cubicBezTo>
                <a:cubicBezTo>
                  <a:pt x="8" y="162"/>
                  <a:pt x="6" y="164"/>
                  <a:pt x="6" y="166"/>
                </a:cubicBezTo>
                <a:cubicBezTo>
                  <a:pt x="6" y="168"/>
                  <a:pt x="8" y="170"/>
                  <a:pt x="10" y="170"/>
                </a:cubicBezTo>
                <a:close/>
                <a:moveTo>
                  <a:pt x="10" y="186"/>
                </a:moveTo>
                <a:cubicBezTo>
                  <a:pt x="12" y="186"/>
                  <a:pt x="14" y="184"/>
                  <a:pt x="14" y="182"/>
                </a:cubicBezTo>
                <a:cubicBezTo>
                  <a:pt x="14" y="180"/>
                  <a:pt x="12" y="178"/>
                  <a:pt x="10" y="178"/>
                </a:cubicBezTo>
                <a:cubicBezTo>
                  <a:pt x="8" y="178"/>
                  <a:pt x="6" y="180"/>
                  <a:pt x="6" y="182"/>
                </a:cubicBezTo>
                <a:cubicBezTo>
                  <a:pt x="6" y="184"/>
                  <a:pt x="8" y="186"/>
                  <a:pt x="10" y="186"/>
                </a:cubicBezTo>
                <a:close/>
                <a:moveTo>
                  <a:pt x="10" y="8"/>
                </a:moveTo>
                <a:cubicBezTo>
                  <a:pt x="11" y="8"/>
                  <a:pt x="12" y="8"/>
                  <a:pt x="13" y="7"/>
                </a:cubicBezTo>
                <a:cubicBezTo>
                  <a:pt x="13" y="7"/>
                  <a:pt x="14" y="6"/>
                  <a:pt x="14" y="4"/>
                </a:cubicBezTo>
                <a:cubicBezTo>
                  <a:pt x="14" y="3"/>
                  <a:pt x="13" y="2"/>
                  <a:pt x="13" y="2"/>
                </a:cubicBezTo>
                <a:cubicBezTo>
                  <a:pt x="11" y="0"/>
                  <a:pt x="8" y="0"/>
                  <a:pt x="7" y="2"/>
                </a:cubicBezTo>
                <a:cubicBezTo>
                  <a:pt x="6" y="2"/>
                  <a:pt x="6" y="3"/>
                  <a:pt x="6" y="4"/>
                </a:cubicBezTo>
                <a:cubicBezTo>
                  <a:pt x="6" y="6"/>
                  <a:pt x="6" y="7"/>
                  <a:pt x="7" y="7"/>
                </a:cubicBezTo>
                <a:cubicBezTo>
                  <a:pt x="8" y="8"/>
                  <a:pt x="9" y="8"/>
                  <a:pt x="10" y="8"/>
                </a:cubicBezTo>
                <a:close/>
                <a:moveTo>
                  <a:pt x="10" y="259"/>
                </a:moveTo>
                <a:cubicBezTo>
                  <a:pt x="4" y="259"/>
                  <a:pt x="0" y="263"/>
                  <a:pt x="0" y="268"/>
                </a:cubicBezTo>
                <a:cubicBezTo>
                  <a:pt x="0" y="274"/>
                  <a:pt x="4" y="278"/>
                  <a:pt x="10" y="278"/>
                </a:cubicBezTo>
                <a:cubicBezTo>
                  <a:pt x="15" y="278"/>
                  <a:pt x="19" y="274"/>
                  <a:pt x="19" y="268"/>
                </a:cubicBezTo>
                <a:cubicBezTo>
                  <a:pt x="19" y="263"/>
                  <a:pt x="15" y="259"/>
                  <a:pt x="10" y="259"/>
                </a:cubicBezTo>
                <a:close/>
              </a:path>
            </a:pathLst>
          </a:custGeom>
          <a:solidFill>
            <a:schemeClr val="bg1">
              <a:lumMod val="85000"/>
            </a:schemeClr>
          </a:solidFill>
          <a:ln>
            <a:solidFill>
              <a:schemeClr val="bg1">
                <a:lumMod val="75000"/>
              </a:schemeClr>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mj-ea"/>
              <a:ea typeface="+mj-ea"/>
            </a:endParaRPr>
          </a:p>
        </p:txBody>
      </p:sp>
      <p:sp>
        <p:nvSpPr>
          <p:cNvPr id="354" name="Freeform 1174"/>
          <p:cNvSpPr>
            <a:spLocks noEditPoints="1"/>
          </p:cNvSpPr>
          <p:nvPr/>
        </p:nvSpPr>
        <p:spPr bwMode="auto">
          <a:xfrm>
            <a:off x="5846055" y="2618767"/>
            <a:ext cx="517525" cy="438150"/>
          </a:xfrm>
          <a:custGeom>
            <a:avLst/>
            <a:gdLst>
              <a:gd name="T0" fmla="*/ 7 w 163"/>
              <a:gd name="T1" fmla="*/ 132 h 138"/>
              <a:gd name="T2" fmla="*/ 13 w 163"/>
              <a:gd name="T3" fmla="*/ 138 h 138"/>
              <a:gd name="T4" fmla="*/ 43 w 163"/>
              <a:gd name="T5" fmla="*/ 138 h 138"/>
              <a:gd name="T6" fmla="*/ 43 w 163"/>
              <a:gd name="T7" fmla="*/ 75 h 138"/>
              <a:gd name="T8" fmla="*/ 7 w 163"/>
              <a:gd name="T9" fmla="*/ 111 h 138"/>
              <a:gd name="T10" fmla="*/ 7 w 163"/>
              <a:gd name="T11" fmla="*/ 132 h 138"/>
              <a:gd name="T12" fmla="*/ 58 w 163"/>
              <a:gd name="T13" fmla="*/ 90 h 138"/>
              <a:gd name="T14" fmla="*/ 58 w 163"/>
              <a:gd name="T15" fmla="*/ 138 h 138"/>
              <a:gd name="T16" fmla="*/ 94 w 163"/>
              <a:gd name="T17" fmla="*/ 138 h 138"/>
              <a:gd name="T18" fmla="*/ 94 w 163"/>
              <a:gd name="T19" fmla="*/ 95 h 138"/>
              <a:gd name="T20" fmla="*/ 78 w 163"/>
              <a:gd name="T21" fmla="*/ 110 h 138"/>
              <a:gd name="T22" fmla="*/ 58 w 163"/>
              <a:gd name="T23" fmla="*/ 90 h 138"/>
              <a:gd name="T24" fmla="*/ 108 w 163"/>
              <a:gd name="T25" fmla="*/ 80 h 138"/>
              <a:gd name="T26" fmla="*/ 108 w 163"/>
              <a:gd name="T27" fmla="*/ 138 h 138"/>
              <a:gd name="T28" fmla="*/ 138 w 163"/>
              <a:gd name="T29" fmla="*/ 138 h 138"/>
              <a:gd name="T30" fmla="*/ 145 w 163"/>
              <a:gd name="T31" fmla="*/ 132 h 138"/>
              <a:gd name="T32" fmla="*/ 145 w 163"/>
              <a:gd name="T33" fmla="*/ 44 h 138"/>
              <a:gd name="T34" fmla="*/ 113 w 163"/>
              <a:gd name="T35" fmla="*/ 75 h 138"/>
              <a:gd name="T36" fmla="*/ 108 w 163"/>
              <a:gd name="T37" fmla="*/ 80 h 138"/>
              <a:gd name="T38" fmla="*/ 130 w 163"/>
              <a:gd name="T39" fmla="*/ 3 h 138"/>
              <a:gd name="T40" fmla="*/ 124 w 163"/>
              <a:gd name="T41" fmla="*/ 10 h 138"/>
              <a:gd name="T42" fmla="*/ 131 w 163"/>
              <a:gd name="T43" fmla="*/ 16 h 138"/>
              <a:gd name="T44" fmla="*/ 138 w 163"/>
              <a:gd name="T45" fmla="*/ 15 h 138"/>
              <a:gd name="T46" fmla="*/ 78 w 163"/>
              <a:gd name="T47" fmla="*/ 75 h 138"/>
              <a:gd name="T48" fmla="*/ 43 w 163"/>
              <a:gd name="T49" fmla="*/ 40 h 138"/>
              <a:gd name="T50" fmla="*/ 3 w 163"/>
              <a:gd name="T51" fmla="*/ 81 h 138"/>
              <a:gd name="T52" fmla="*/ 3 w 163"/>
              <a:gd name="T53" fmla="*/ 90 h 138"/>
              <a:gd name="T54" fmla="*/ 12 w 163"/>
              <a:gd name="T55" fmla="*/ 90 h 138"/>
              <a:gd name="T56" fmla="*/ 43 w 163"/>
              <a:gd name="T57" fmla="*/ 58 h 138"/>
              <a:gd name="T58" fmla="*/ 78 w 163"/>
              <a:gd name="T59" fmla="*/ 93 h 138"/>
              <a:gd name="T60" fmla="*/ 147 w 163"/>
              <a:gd name="T61" fmla="*/ 24 h 138"/>
              <a:gd name="T62" fmla="*/ 147 w 163"/>
              <a:gd name="T63" fmla="*/ 31 h 138"/>
              <a:gd name="T64" fmla="*/ 153 w 163"/>
              <a:gd name="T65" fmla="*/ 38 h 138"/>
              <a:gd name="T66" fmla="*/ 153 w 163"/>
              <a:gd name="T67" fmla="*/ 38 h 138"/>
              <a:gd name="T68" fmla="*/ 160 w 163"/>
              <a:gd name="T69" fmla="*/ 33 h 138"/>
              <a:gd name="T70" fmla="*/ 163 w 163"/>
              <a:gd name="T71" fmla="*/ 0 h 138"/>
              <a:gd name="T72" fmla="*/ 130 w 163"/>
              <a:gd name="T73" fmla="*/ 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3" h="138">
                <a:moveTo>
                  <a:pt x="7" y="132"/>
                </a:moveTo>
                <a:cubicBezTo>
                  <a:pt x="7" y="135"/>
                  <a:pt x="10" y="138"/>
                  <a:pt x="13" y="138"/>
                </a:cubicBezTo>
                <a:cubicBezTo>
                  <a:pt x="43" y="138"/>
                  <a:pt x="43" y="138"/>
                  <a:pt x="43" y="138"/>
                </a:cubicBezTo>
                <a:cubicBezTo>
                  <a:pt x="43" y="75"/>
                  <a:pt x="43" y="75"/>
                  <a:pt x="43" y="75"/>
                </a:cubicBezTo>
                <a:cubicBezTo>
                  <a:pt x="7" y="111"/>
                  <a:pt x="7" y="111"/>
                  <a:pt x="7" y="111"/>
                </a:cubicBezTo>
                <a:lnTo>
                  <a:pt x="7" y="132"/>
                </a:lnTo>
                <a:close/>
                <a:moveTo>
                  <a:pt x="58" y="90"/>
                </a:moveTo>
                <a:cubicBezTo>
                  <a:pt x="58" y="138"/>
                  <a:pt x="58" y="138"/>
                  <a:pt x="58" y="138"/>
                </a:cubicBezTo>
                <a:cubicBezTo>
                  <a:pt x="94" y="138"/>
                  <a:pt x="94" y="138"/>
                  <a:pt x="94" y="138"/>
                </a:cubicBezTo>
                <a:cubicBezTo>
                  <a:pt x="94" y="95"/>
                  <a:pt x="94" y="95"/>
                  <a:pt x="94" y="95"/>
                </a:cubicBezTo>
                <a:cubicBezTo>
                  <a:pt x="78" y="110"/>
                  <a:pt x="78" y="110"/>
                  <a:pt x="78" y="110"/>
                </a:cubicBezTo>
                <a:lnTo>
                  <a:pt x="58" y="90"/>
                </a:lnTo>
                <a:close/>
                <a:moveTo>
                  <a:pt x="108" y="80"/>
                </a:moveTo>
                <a:cubicBezTo>
                  <a:pt x="108" y="138"/>
                  <a:pt x="108" y="138"/>
                  <a:pt x="108" y="138"/>
                </a:cubicBezTo>
                <a:cubicBezTo>
                  <a:pt x="138" y="138"/>
                  <a:pt x="138" y="138"/>
                  <a:pt x="138" y="138"/>
                </a:cubicBezTo>
                <a:cubicBezTo>
                  <a:pt x="142" y="138"/>
                  <a:pt x="145" y="135"/>
                  <a:pt x="145" y="132"/>
                </a:cubicBezTo>
                <a:cubicBezTo>
                  <a:pt x="145" y="44"/>
                  <a:pt x="145" y="44"/>
                  <a:pt x="145" y="44"/>
                </a:cubicBezTo>
                <a:cubicBezTo>
                  <a:pt x="113" y="75"/>
                  <a:pt x="113" y="75"/>
                  <a:pt x="113" y="75"/>
                </a:cubicBezTo>
                <a:lnTo>
                  <a:pt x="108" y="80"/>
                </a:lnTo>
                <a:close/>
                <a:moveTo>
                  <a:pt x="130" y="3"/>
                </a:moveTo>
                <a:cubicBezTo>
                  <a:pt x="127" y="3"/>
                  <a:pt x="124" y="6"/>
                  <a:pt x="124" y="10"/>
                </a:cubicBezTo>
                <a:cubicBezTo>
                  <a:pt x="125" y="14"/>
                  <a:pt x="128" y="16"/>
                  <a:pt x="131" y="16"/>
                </a:cubicBezTo>
                <a:cubicBezTo>
                  <a:pt x="138" y="15"/>
                  <a:pt x="138" y="15"/>
                  <a:pt x="138" y="15"/>
                </a:cubicBezTo>
                <a:cubicBezTo>
                  <a:pt x="78" y="75"/>
                  <a:pt x="78" y="75"/>
                  <a:pt x="78" y="75"/>
                </a:cubicBezTo>
                <a:cubicBezTo>
                  <a:pt x="43" y="40"/>
                  <a:pt x="43" y="40"/>
                  <a:pt x="43" y="40"/>
                </a:cubicBezTo>
                <a:cubicBezTo>
                  <a:pt x="3" y="81"/>
                  <a:pt x="3" y="81"/>
                  <a:pt x="3" y="81"/>
                </a:cubicBezTo>
                <a:cubicBezTo>
                  <a:pt x="0" y="83"/>
                  <a:pt x="0" y="87"/>
                  <a:pt x="3" y="90"/>
                </a:cubicBezTo>
                <a:cubicBezTo>
                  <a:pt x="5" y="92"/>
                  <a:pt x="9" y="92"/>
                  <a:pt x="12" y="90"/>
                </a:cubicBezTo>
                <a:cubicBezTo>
                  <a:pt x="43" y="58"/>
                  <a:pt x="43" y="58"/>
                  <a:pt x="43" y="58"/>
                </a:cubicBezTo>
                <a:cubicBezTo>
                  <a:pt x="78" y="93"/>
                  <a:pt x="78" y="93"/>
                  <a:pt x="78" y="93"/>
                </a:cubicBezTo>
                <a:cubicBezTo>
                  <a:pt x="147" y="24"/>
                  <a:pt x="147" y="24"/>
                  <a:pt x="147" y="24"/>
                </a:cubicBezTo>
                <a:cubicBezTo>
                  <a:pt x="147" y="31"/>
                  <a:pt x="147" y="31"/>
                  <a:pt x="147" y="31"/>
                </a:cubicBezTo>
                <a:cubicBezTo>
                  <a:pt x="147" y="35"/>
                  <a:pt x="149" y="38"/>
                  <a:pt x="153" y="38"/>
                </a:cubicBezTo>
                <a:cubicBezTo>
                  <a:pt x="153" y="38"/>
                  <a:pt x="153" y="38"/>
                  <a:pt x="153" y="38"/>
                </a:cubicBezTo>
                <a:cubicBezTo>
                  <a:pt x="157" y="38"/>
                  <a:pt x="159" y="36"/>
                  <a:pt x="160" y="33"/>
                </a:cubicBezTo>
                <a:cubicBezTo>
                  <a:pt x="163" y="0"/>
                  <a:pt x="163" y="0"/>
                  <a:pt x="163" y="0"/>
                </a:cubicBezTo>
                <a:lnTo>
                  <a:pt x="130" y="3"/>
                </a:lnTo>
                <a:close/>
              </a:path>
            </a:pathLst>
          </a:custGeom>
          <a:solidFill>
            <a:srgbClr val="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mj-ea"/>
              <a:ea typeface="+mj-ea"/>
            </a:endParaRPr>
          </a:p>
        </p:txBody>
      </p:sp>
      <p:sp>
        <p:nvSpPr>
          <p:cNvPr id="363" name="TextBox 42"/>
          <p:cNvSpPr txBox="1"/>
          <p:nvPr/>
        </p:nvSpPr>
        <p:spPr>
          <a:xfrm>
            <a:off x="5080867" y="5054034"/>
            <a:ext cx="2142072" cy="1107440"/>
          </a:xfrm>
          <a:prstGeom prst="rect">
            <a:avLst/>
          </a:prstGeom>
          <a:noFill/>
        </p:spPr>
        <p:txBody>
          <a:bodyPr wrap="square" lIns="0" tIns="0" rIns="0" bIns="0" rtlCol="0">
            <a:spAutoFit/>
          </a:bodyPr>
          <a:lstStyle/>
          <a:p>
            <a:pPr algn="just" fontAlgn="base">
              <a:lnSpc>
                <a:spcPct val="150000"/>
              </a:lnSpc>
              <a:spcBef>
                <a:spcPct val="0"/>
              </a:spcBef>
              <a:spcAft>
                <a:spcPct val="0"/>
              </a:spcAft>
            </a:pPr>
            <a:r>
              <a:rPr lang="zh-CN" altLang="en-US" sz="2400" b="1" spc="300" dirty="0">
                <a:solidFill>
                  <a:schemeClr val="tx1">
                    <a:lumMod val="65000"/>
                    <a:lumOff val="35000"/>
                  </a:schemeClr>
                </a:solidFill>
                <a:latin typeface="+mj-ea"/>
                <a:ea typeface="+mj-ea"/>
                <a:sym typeface="Gill Sans" charset="0"/>
              </a:rPr>
              <a:t>教师专业能力的全程培养</a:t>
            </a:r>
            <a:r>
              <a:rPr lang="zh-CN" altLang="en-US" sz="2400" b="1" spc="300">
                <a:solidFill>
                  <a:schemeClr val="tx1">
                    <a:lumMod val="65000"/>
                    <a:lumOff val="35000"/>
                  </a:schemeClr>
                </a:solidFill>
                <a:latin typeface="+mj-ea"/>
                <a:ea typeface="+mj-ea"/>
                <a:sym typeface="Gill Sans" charset="0"/>
              </a:rPr>
              <a:t> </a:t>
            </a:r>
            <a:r>
              <a:rPr lang="zh-CN" altLang="en-US" sz="2400" b="1" spc="300" dirty="0">
                <a:solidFill>
                  <a:schemeClr val="tx1">
                    <a:lumMod val="65000"/>
                    <a:lumOff val="35000"/>
                  </a:schemeClr>
                </a:solidFill>
                <a:latin typeface="+mj-ea"/>
                <a:ea typeface="+mj-ea"/>
                <a:sym typeface="Gill Sans" charset="0"/>
              </a:rPr>
              <a:t>。</a:t>
            </a:r>
            <a:endParaRPr lang="en-US" altLang="zh-CN" sz="2400" b="1" spc="300" dirty="0">
              <a:solidFill>
                <a:schemeClr val="tx1">
                  <a:lumMod val="65000"/>
                  <a:lumOff val="35000"/>
                </a:schemeClr>
              </a:solidFill>
              <a:latin typeface="+mj-ea"/>
              <a:ea typeface="+mj-ea"/>
              <a:sym typeface="Gill Sans" charset="0"/>
            </a:endParaRPr>
          </a:p>
        </p:txBody>
      </p:sp>
      <p:sp>
        <p:nvSpPr>
          <p:cNvPr id="364" name="TextBox 43"/>
          <p:cNvSpPr txBox="1"/>
          <p:nvPr/>
        </p:nvSpPr>
        <p:spPr>
          <a:xfrm>
            <a:off x="5041525" y="4546557"/>
            <a:ext cx="2239519" cy="430530"/>
          </a:xfrm>
          <a:prstGeom prst="rect">
            <a:avLst/>
          </a:prstGeom>
          <a:noFill/>
        </p:spPr>
        <p:txBody>
          <a:bodyPr wrap="square" lIns="0" tIns="0" rIns="0" bIns="0" rtlCol="0">
            <a:spAutoFit/>
          </a:bodyPr>
          <a:lstStyle>
            <a:defPPr>
              <a:defRPr lang="zh-CN"/>
            </a:defPPr>
            <a:lvl1pPr>
              <a:defRPr sz="2000" b="1">
                <a:solidFill>
                  <a:schemeClr val="accent1"/>
                </a:solidFill>
                <a:latin typeface="微软雅黑" panose="020B0503020204020204" pitchFamily="34" charset="-122"/>
                <a:ea typeface="微软雅黑" panose="020B0503020204020204" pitchFamily="34" charset="-122"/>
              </a:defRPr>
            </a:lvl1pPr>
          </a:lstStyle>
          <a:p>
            <a:pPr algn="ctr"/>
            <a:r>
              <a:rPr lang="zh-CN" altLang="en-US" sz="2800" spc="300" dirty="0">
                <a:solidFill>
                  <a:srgbClr val="0070C0"/>
                </a:solidFill>
                <a:latin typeface="+mj-ea"/>
                <a:ea typeface="+mj-ea"/>
                <a:sym typeface="Arial" panose="020B0604020202020204" pitchFamily="34" charset="0"/>
              </a:rPr>
              <a:t>系统设计</a:t>
            </a:r>
            <a:endParaRPr lang="zh-CN" altLang="en-US" sz="2800" spc="300" dirty="0">
              <a:solidFill>
                <a:srgbClr val="0070C0"/>
              </a:solidFill>
              <a:latin typeface="+mj-ea"/>
              <a:ea typeface="+mj-ea"/>
              <a:sym typeface="Arial" panose="020B0604020202020204" pitchFamily="34" charset="0"/>
            </a:endParaRPr>
          </a:p>
        </p:txBody>
      </p:sp>
      <p:sp>
        <p:nvSpPr>
          <p:cNvPr id="2" name="矩形 1"/>
          <p:cNvSpPr/>
          <p:nvPr/>
        </p:nvSpPr>
        <p:spPr>
          <a:xfrm>
            <a:off x="2672715" y="550545"/>
            <a:ext cx="6847205" cy="706755"/>
          </a:xfrm>
          <a:prstGeom prst="rect">
            <a:avLst/>
          </a:prstGeom>
        </p:spPr>
        <p:txBody>
          <a:bodyPr wrap="square">
            <a:spAutoFit/>
          </a:bodyPr>
          <a:p>
            <a:pPr algn="ctr"/>
            <a:r>
              <a:rPr lang="zh-CN" altLang="en-US" sz="4000" b="1" spc="600" dirty="0">
                <a:solidFill>
                  <a:schemeClr val="tx1">
                    <a:lumMod val="95000"/>
                    <a:lumOff val="5000"/>
                  </a:schemeClr>
                </a:solidFill>
                <a:cs typeface="+mn-ea"/>
                <a:sym typeface="+mn-lt"/>
              </a:rPr>
              <a:t>教师专业能力发展的路径</a:t>
            </a:r>
            <a:r>
              <a:rPr lang="zh-CN" altLang="en-US" sz="3400" b="1" spc="600" dirty="0">
                <a:solidFill>
                  <a:schemeClr val="tx1">
                    <a:lumMod val="95000"/>
                    <a:lumOff val="5000"/>
                  </a:schemeClr>
                </a:solidFill>
                <a:cs typeface="+mn-ea"/>
                <a:sym typeface="+mn-lt"/>
              </a:rPr>
              <a:t> </a:t>
            </a:r>
            <a:endParaRPr lang="zh-CN" altLang="en-US" sz="3400" b="1" spc="600" dirty="0">
              <a:solidFill>
                <a:schemeClr val="tx1">
                  <a:lumMod val="95000"/>
                  <a:lumOff val="5000"/>
                </a:schemeClr>
              </a:solidFill>
              <a:cs typeface="+mn-ea"/>
              <a:sym typeface="+mn-lt"/>
            </a:endParaRPr>
          </a:p>
        </p:txBody>
      </p:sp>
      <p:sp>
        <p:nvSpPr>
          <p:cNvPr id="3" name="Freeform 1047"/>
          <p:cNvSpPr>
            <a:spLocks noEditPoints="1"/>
          </p:cNvSpPr>
          <p:nvPr/>
        </p:nvSpPr>
        <p:spPr bwMode="auto">
          <a:xfrm>
            <a:off x="427918" y="1999643"/>
            <a:ext cx="1624013" cy="1609725"/>
          </a:xfrm>
          <a:custGeom>
            <a:avLst/>
            <a:gdLst>
              <a:gd name="T0" fmla="*/ 256 w 512"/>
              <a:gd name="T1" fmla="*/ 507 h 507"/>
              <a:gd name="T2" fmla="*/ 237 w 512"/>
              <a:gd name="T3" fmla="*/ 499 h 507"/>
              <a:gd name="T4" fmla="*/ 10 w 512"/>
              <a:gd name="T5" fmla="*/ 272 h 507"/>
              <a:gd name="T6" fmla="*/ 10 w 512"/>
              <a:gd name="T7" fmla="*/ 234 h 507"/>
              <a:gd name="T8" fmla="*/ 237 w 512"/>
              <a:gd name="T9" fmla="*/ 8 h 507"/>
              <a:gd name="T10" fmla="*/ 256 w 512"/>
              <a:gd name="T11" fmla="*/ 0 h 507"/>
              <a:gd name="T12" fmla="*/ 275 w 512"/>
              <a:gd name="T13" fmla="*/ 8 h 507"/>
              <a:gd name="T14" fmla="*/ 501 w 512"/>
              <a:gd name="T15" fmla="*/ 234 h 507"/>
              <a:gd name="T16" fmla="*/ 501 w 512"/>
              <a:gd name="T17" fmla="*/ 272 h 507"/>
              <a:gd name="T18" fmla="*/ 275 w 512"/>
              <a:gd name="T19" fmla="*/ 499 h 507"/>
              <a:gd name="T20" fmla="*/ 256 w 512"/>
              <a:gd name="T21" fmla="*/ 507 h 507"/>
              <a:gd name="T22" fmla="*/ 256 w 512"/>
              <a:gd name="T23" fmla="*/ 8 h 507"/>
              <a:gd name="T24" fmla="*/ 243 w 512"/>
              <a:gd name="T25" fmla="*/ 14 h 507"/>
              <a:gd name="T26" fmla="*/ 16 w 512"/>
              <a:gd name="T27" fmla="*/ 240 h 507"/>
              <a:gd name="T28" fmla="*/ 16 w 512"/>
              <a:gd name="T29" fmla="*/ 267 h 507"/>
              <a:gd name="T30" fmla="*/ 243 w 512"/>
              <a:gd name="T31" fmla="*/ 493 h 507"/>
              <a:gd name="T32" fmla="*/ 256 w 512"/>
              <a:gd name="T33" fmla="*/ 499 h 507"/>
              <a:gd name="T34" fmla="*/ 269 w 512"/>
              <a:gd name="T35" fmla="*/ 493 h 507"/>
              <a:gd name="T36" fmla="*/ 496 w 512"/>
              <a:gd name="T37" fmla="*/ 267 h 507"/>
              <a:gd name="T38" fmla="*/ 496 w 512"/>
              <a:gd name="T39" fmla="*/ 240 h 507"/>
              <a:gd name="T40" fmla="*/ 269 w 512"/>
              <a:gd name="T41" fmla="*/ 14 h 507"/>
              <a:gd name="T42" fmla="*/ 256 w 512"/>
              <a:gd name="T43" fmla="*/ 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2" h="507">
                <a:moveTo>
                  <a:pt x="256" y="507"/>
                </a:moveTo>
                <a:cubicBezTo>
                  <a:pt x="249" y="507"/>
                  <a:pt x="242" y="504"/>
                  <a:pt x="237" y="499"/>
                </a:cubicBezTo>
                <a:cubicBezTo>
                  <a:pt x="10" y="272"/>
                  <a:pt x="10" y="272"/>
                  <a:pt x="10" y="272"/>
                </a:cubicBezTo>
                <a:cubicBezTo>
                  <a:pt x="0" y="262"/>
                  <a:pt x="0" y="245"/>
                  <a:pt x="10" y="234"/>
                </a:cubicBezTo>
                <a:cubicBezTo>
                  <a:pt x="237" y="8"/>
                  <a:pt x="237" y="8"/>
                  <a:pt x="237" y="8"/>
                </a:cubicBezTo>
                <a:cubicBezTo>
                  <a:pt x="242" y="3"/>
                  <a:pt x="249" y="0"/>
                  <a:pt x="256" y="0"/>
                </a:cubicBezTo>
                <a:cubicBezTo>
                  <a:pt x="263" y="0"/>
                  <a:pt x="270" y="3"/>
                  <a:pt x="275" y="8"/>
                </a:cubicBezTo>
                <a:cubicBezTo>
                  <a:pt x="501" y="234"/>
                  <a:pt x="501" y="234"/>
                  <a:pt x="501" y="234"/>
                </a:cubicBezTo>
                <a:cubicBezTo>
                  <a:pt x="512" y="245"/>
                  <a:pt x="512" y="262"/>
                  <a:pt x="501" y="272"/>
                </a:cubicBezTo>
                <a:cubicBezTo>
                  <a:pt x="275" y="499"/>
                  <a:pt x="275" y="499"/>
                  <a:pt x="275" y="499"/>
                </a:cubicBezTo>
                <a:cubicBezTo>
                  <a:pt x="270" y="504"/>
                  <a:pt x="263" y="507"/>
                  <a:pt x="256" y="507"/>
                </a:cubicBezTo>
                <a:close/>
                <a:moveTo>
                  <a:pt x="256" y="8"/>
                </a:moveTo>
                <a:cubicBezTo>
                  <a:pt x="251" y="8"/>
                  <a:pt x="246" y="10"/>
                  <a:pt x="243" y="14"/>
                </a:cubicBezTo>
                <a:cubicBezTo>
                  <a:pt x="16" y="240"/>
                  <a:pt x="16" y="240"/>
                  <a:pt x="16" y="240"/>
                </a:cubicBezTo>
                <a:cubicBezTo>
                  <a:pt x="9" y="247"/>
                  <a:pt x="9" y="259"/>
                  <a:pt x="16" y="267"/>
                </a:cubicBezTo>
                <a:cubicBezTo>
                  <a:pt x="243" y="493"/>
                  <a:pt x="243" y="493"/>
                  <a:pt x="243" y="493"/>
                </a:cubicBezTo>
                <a:cubicBezTo>
                  <a:pt x="246" y="497"/>
                  <a:pt x="251" y="499"/>
                  <a:pt x="256" y="499"/>
                </a:cubicBezTo>
                <a:cubicBezTo>
                  <a:pt x="261" y="499"/>
                  <a:pt x="266" y="497"/>
                  <a:pt x="269" y="493"/>
                </a:cubicBezTo>
                <a:cubicBezTo>
                  <a:pt x="496" y="267"/>
                  <a:pt x="496" y="267"/>
                  <a:pt x="496" y="267"/>
                </a:cubicBezTo>
                <a:cubicBezTo>
                  <a:pt x="503" y="259"/>
                  <a:pt x="503" y="247"/>
                  <a:pt x="496" y="240"/>
                </a:cubicBezTo>
                <a:cubicBezTo>
                  <a:pt x="269" y="14"/>
                  <a:pt x="269" y="14"/>
                  <a:pt x="269" y="14"/>
                </a:cubicBezTo>
                <a:cubicBezTo>
                  <a:pt x="266" y="10"/>
                  <a:pt x="261" y="8"/>
                  <a:pt x="256" y="8"/>
                </a:cubicBezTo>
                <a:close/>
              </a:path>
            </a:pathLst>
          </a:custGeom>
          <a:solidFill>
            <a:schemeClr val="bg1">
              <a:lumMod val="85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mj-ea"/>
              <a:ea typeface="+mj-ea"/>
            </a:endParaRPr>
          </a:p>
        </p:txBody>
      </p:sp>
      <p:sp>
        <p:nvSpPr>
          <p:cNvPr id="4" name="Freeform 1055"/>
          <p:cNvSpPr>
            <a:spLocks noEditPoints="1"/>
          </p:cNvSpPr>
          <p:nvPr/>
        </p:nvSpPr>
        <p:spPr bwMode="auto">
          <a:xfrm>
            <a:off x="135817" y="1710718"/>
            <a:ext cx="2205038" cy="2187575"/>
          </a:xfrm>
          <a:custGeom>
            <a:avLst/>
            <a:gdLst>
              <a:gd name="T0" fmla="*/ 348 w 695"/>
              <a:gd name="T1" fmla="*/ 689 h 689"/>
              <a:gd name="T2" fmla="*/ 323 w 695"/>
              <a:gd name="T3" fmla="*/ 678 h 689"/>
              <a:gd name="T4" fmla="*/ 14 w 695"/>
              <a:gd name="T5" fmla="*/ 369 h 689"/>
              <a:gd name="T6" fmla="*/ 14 w 695"/>
              <a:gd name="T7" fmla="*/ 320 h 689"/>
              <a:gd name="T8" fmla="*/ 323 w 695"/>
              <a:gd name="T9" fmla="*/ 11 h 689"/>
              <a:gd name="T10" fmla="*/ 348 w 695"/>
              <a:gd name="T11" fmla="*/ 0 h 689"/>
              <a:gd name="T12" fmla="*/ 373 w 695"/>
              <a:gd name="T13" fmla="*/ 11 h 689"/>
              <a:gd name="T14" fmla="*/ 682 w 695"/>
              <a:gd name="T15" fmla="*/ 320 h 689"/>
              <a:gd name="T16" fmla="*/ 682 w 695"/>
              <a:gd name="T17" fmla="*/ 369 h 689"/>
              <a:gd name="T18" fmla="*/ 373 w 695"/>
              <a:gd name="T19" fmla="*/ 678 h 689"/>
              <a:gd name="T20" fmla="*/ 348 w 695"/>
              <a:gd name="T21" fmla="*/ 689 h 689"/>
              <a:gd name="T22" fmla="*/ 348 w 695"/>
              <a:gd name="T23" fmla="*/ 8 h 689"/>
              <a:gd name="T24" fmla="*/ 329 w 695"/>
              <a:gd name="T25" fmla="*/ 16 h 689"/>
              <a:gd name="T26" fmla="*/ 20 w 695"/>
              <a:gd name="T27" fmla="*/ 325 h 689"/>
              <a:gd name="T28" fmla="*/ 20 w 695"/>
              <a:gd name="T29" fmla="*/ 364 h 689"/>
              <a:gd name="T30" fmla="*/ 329 w 695"/>
              <a:gd name="T31" fmla="*/ 673 h 689"/>
              <a:gd name="T32" fmla="*/ 348 w 695"/>
              <a:gd name="T33" fmla="*/ 681 h 689"/>
              <a:gd name="T34" fmla="*/ 367 w 695"/>
              <a:gd name="T35" fmla="*/ 673 h 689"/>
              <a:gd name="T36" fmla="*/ 676 w 695"/>
              <a:gd name="T37" fmla="*/ 364 h 689"/>
              <a:gd name="T38" fmla="*/ 676 w 695"/>
              <a:gd name="T39" fmla="*/ 325 h 689"/>
              <a:gd name="T40" fmla="*/ 367 w 695"/>
              <a:gd name="T41" fmla="*/ 16 h 689"/>
              <a:gd name="T42" fmla="*/ 348 w 695"/>
              <a:gd name="T43" fmla="*/ 8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5" h="689">
                <a:moveTo>
                  <a:pt x="348" y="689"/>
                </a:moveTo>
                <a:cubicBezTo>
                  <a:pt x="339" y="689"/>
                  <a:pt x="330" y="685"/>
                  <a:pt x="323" y="678"/>
                </a:cubicBezTo>
                <a:cubicBezTo>
                  <a:pt x="14" y="369"/>
                  <a:pt x="14" y="369"/>
                  <a:pt x="14" y="369"/>
                </a:cubicBezTo>
                <a:cubicBezTo>
                  <a:pt x="0" y="356"/>
                  <a:pt x="0" y="333"/>
                  <a:pt x="14" y="320"/>
                </a:cubicBezTo>
                <a:cubicBezTo>
                  <a:pt x="323" y="11"/>
                  <a:pt x="323" y="11"/>
                  <a:pt x="323" y="11"/>
                </a:cubicBezTo>
                <a:cubicBezTo>
                  <a:pt x="330" y="4"/>
                  <a:pt x="339" y="0"/>
                  <a:pt x="348" y="0"/>
                </a:cubicBezTo>
                <a:cubicBezTo>
                  <a:pt x="357" y="0"/>
                  <a:pt x="366" y="4"/>
                  <a:pt x="373" y="11"/>
                </a:cubicBezTo>
                <a:cubicBezTo>
                  <a:pt x="682" y="320"/>
                  <a:pt x="682" y="320"/>
                  <a:pt x="682" y="320"/>
                </a:cubicBezTo>
                <a:cubicBezTo>
                  <a:pt x="695" y="333"/>
                  <a:pt x="695" y="356"/>
                  <a:pt x="682" y="369"/>
                </a:cubicBezTo>
                <a:cubicBezTo>
                  <a:pt x="373" y="678"/>
                  <a:pt x="373" y="678"/>
                  <a:pt x="373" y="678"/>
                </a:cubicBezTo>
                <a:cubicBezTo>
                  <a:pt x="366" y="685"/>
                  <a:pt x="357" y="689"/>
                  <a:pt x="348" y="689"/>
                </a:cubicBezTo>
                <a:close/>
                <a:moveTo>
                  <a:pt x="348" y="8"/>
                </a:moveTo>
                <a:cubicBezTo>
                  <a:pt x="341" y="8"/>
                  <a:pt x="334" y="11"/>
                  <a:pt x="329" y="16"/>
                </a:cubicBezTo>
                <a:cubicBezTo>
                  <a:pt x="20" y="325"/>
                  <a:pt x="20" y="325"/>
                  <a:pt x="20" y="325"/>
                </a:cubicBezTo>
                <a:cubicBezTo>
                  <a:pt x="9" y="336"/>
                  <a:pt x="9" y="353"/>
                  <a:pt x="20" y="364"/>
                </a:cubicBezTo>
                <a:cubicBezTo>
                  <a:pt x="329" y="673"/>
                  <a:pt x="329" y="673"/>
                  <a:pt x="329" y="673"/>
                </a:cubicBezTo>
                <a:cubicBezTo>
                  <a:pt x="334" y="678"/>
                  <a:pt x="341" y="681"/>
                  <a:pt x="348" y="681"/>
                </a:cubicBezTo>
                <a:cubicBezTo>
                  <a:pt x="355" y="681"/>
                  <a:pt x="362" y="678"/>
                  <a:pt x="367" y="673"/>
                </a:cubicBezTo>
                <a:cubicBezTo>
                  <a:pt x="676" y="364"/>
                  <a:pt x="676" y="364"/>
                  <a:pt x="676" y="364"/>
                </a:cubicBezTo>
                <a:cubicBezTo>
                  <a:pt x="687" y="353"/>
                  <a:pt x="687" y="336"/>
                  <a:pt x="676" y="325"/>
                </a:cubicBezTo>
                <a:cubicBezTo>
                  <a:pt x="367" y="16"/>
                  <a:pt x="367" y="16"/>
                  <a:pt x="367" y="16"/>
                </a:cubicBezTo>
                <a:cubicBezTo>
                  <a:pt x="362" y="11"/>
                  <a:pt x="355" y="8"/>
                  <a:pt x="348" y="8"/>
                </a:cubicBezTo>
                <a:close/>
              </a:path>
            </a:pathLst>
          </a:custGeom>
          <a:solidFill>
            <a:schemeClr val="bg1">
              <a:lumMod val="85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mj-ea"/>
              <a:ea typeface="+mj-ea"/>
            </a:endParaRPr>
          </a:p>
        </p:txBody>
      </p:sp>
      <p:sp>
        <p:nvSpPr>
          <p:cNvPr id="6" name="Freeform 1048"/>
          <p:cNvSpPr>
            <a:spLocks noEditPoints="1"/>
          </p:cNvSpPr>
          <p:nvPr/>
        </p:nvSpPr>
        <p:spPr bwMode="auto">
          <a:xfrm>
            <a:off x="281868" y="1856768"/>
            <a:ext cx="1916113" cy="1895475"/>
          </a:xfrm>
          <a:custGeom>
            <a:avLst/>
            <a:gdLst>
              <a:gd name="T0" fmla="*/ 302 w 604"/>
              <a:gd name="T1" fmla="*/ 597 h 597"/>
              <a:gd name="T2" fmla="*/ 280 w 604"/>
              <a:gd name="T3" fmla="*/ 588 h 597"/>
              <a:gd name="T4" fmla="*/ 12 w 604"/>
              <a:gd name="T5" fmla="*/ 320 h 597"/>
              <a:gd name="T6" fmla="*/ 12 w 604"/>
              <a:gd name="T7" fmla="*/ 276 h 597"/>
              <a:gd name="T8" fmla="*/ 280 w 604"/>
              <a:gd name="T9" fmla="*/ 9 h 597"/>
              <a:gd name="T10" fmla="*/ 302 w 604"/>
              <a:gd name="T11" fmla="*/ 0 h 597"/>
              <a:gd name="T12" fmla="*/ 324 w 604"/>
              <a:gd name="T13" fmla="*/ 9 h 597"/>
              <a:gd name="T14" fmla="*/ 592 w 604"/>
              <a:gd name="T15" fmla="*/ 276 h 597"/>
              <a:gd name="T16" fmla="*/ 592 w 604"/>
              <a:gd name="T17" fmla="*/ 320 h 597"/>
              <a:gd name="T18" fmla="*/ 324 w 604"/>
              <a:gd name="T19" fmla="*/ 588 h 597"/>
              <a:gd name="T20" fmla="*/ 302 w 604"/>
              <a:gd name="T21" fmla="*/ 597 h 597"/>
              <a:gd name="T22" fmla="*/ 302 w 604"/>
              <a:gd name="T23" fmla="*/ 8 h 597"/>
              <a:gd name="T24" fmla="*/ 286 w 604"/>
              <a:gd name="T25" fmla="*/ 14 h 597"/>
              <a:gd name="T26" fmla="*/ 18 w 604"/>
              <a:gd name="T27" fmla="*/ 282 h 597"/>
              <a:gd name="T28" fmla="*/ 11 w 604"/>
              <a:gd name="T29" fmla="*/ 298 h 597"/>
              <a:gd name="T30" fmla="*/ 18 w 604"/>
              <a:gd name="T31" fmla="*/ 315 h 597"/>
              <a:gd name="T32" fmla="*/ 286 w 604"/>
              <a:gd name="T33" fmla="*/ 583 h 597"/>
              <a:gd name="T34" fmla="*/ 302 w 604"/>
              <a:gd name="T35" fmla="*/ 589 h 597"/>
              <a:gd name="T36" fmla="*/ 318 w 604"/>
              <a:gd name="T37" fmla="*/ 583 h 597"/>
              <a:gd name="T38" fmla="*/ 586 w 604"/>
              <a:gd name="T39" fmla="*/ 315 h 597"/>
              <a:gd name="T40" fmla="*/ 593 w 604"/>
              <a:gd name="T41" fmla="*/ 298 h 597"/>
              <a:gd name="T42" fmla="*/ 586 w 604"/>
              <a:gd name="T43" fmla="*/ 282 h 597"/>
              <a:gd name="T44" fmla="*/ 318 w 604"/>
              <a:gd name="T45" fmla="*/ 14 h 597"/>
              <a:gd name="T46" fmla="*/ 302 w 604"/>
              <a:gd name="T47" fmla="*/ 8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4" h="597">
                <a:moveTo>
                  <a:pt x="302" y="597"/>
                </a:moveTo>
                <a:cubicBezTo>
                  <a:pt x="294" y="597"/>
                  <a:pt x="286" y="594"/>
                  <a:pt x="280" y="588"/>
                </a:cubicBezTo>
                <a:cubicBezTo>
                  <a:pt x="12" y="320"/>
                  <a:pt x="12" y="320"/>
                  <a:pt x="12" y="320"/>
                </a:cubicBezTo>
                <a:cubicBezTo>
                  <a:pt x="0" y="308"/>
                  <a:pt x="0" y="289"/>
                  <a:pt x="12" y="276"/>
                </a:cubicBezTo>
                <a:cubicBezTo>
                  <a:pt x="280" y="9"/>
                  <a:pt x="280" y="9"/>
                  <a:pt x="280" y="9"/>
                </a:cubicBezTo>
                <a:cubicBezTo>
                  <a:pt x="286" y="3"/>
                  <a:pt x="294" y="0"/>
                  <a:pt x="302" y="0"/>
                </a:cubicBezTo>
                <a:cubicBezTo>
                  <a:pt x="310" y="0"/>
                  <a:pt x="318" y="3"/>
                  <a:pt x="324" y="9"/>
                </a:cubicBezTo>
                <a:cubicBezTo>
                  <a:pt x="592" y="276"/>
                  <a:pt x="592" y="276"/>
                  <a:pt x="592" y="276"/>
                </a:cubicBezTo>
                <a:cubicBezTo>
                  <a:pt x="604" y="289"/>
                  <a:pt x="604" y="308"/>
                  <a:pt x="592" y="320"/>
                </a:cubicBezTo>
                <a:cubicBezTo>
                  <a:pt x="324" y="588"/>
                  <a:pt x="324" y="588"/>
                  <a:pt x="324" y="588"/>
                </a:cubicBezTo>
                <a:cubicBezTo>
                  <a:pt x="318" y="594"/>
                  <a:pt x="310" y="597"/>
                  <a:pt x="302" y="597"/>
                </a:cubicBezTo>
                <a:close/>
                <a:moveTo>
                  <a:pt x="302" y="8"/>
                </a:moveTo>
                <a:cubicBezTo>
                  <a:pt x="296" y="8"/>
                  <a:pt x="290" y="10"/>
                  <a:pt x="286" y="14"/>
                </a:cubicBezTo>
                <a:cubicBezTo>
                  <a:pt x="18" y="282"/>
                  <a:pt x="18" y="282"/>
                  <a:pt x="18" y="282"/>
                </a:cubicBezTo>
                <a:cubicBezTo>
                  <a:pt x="14" y="287"/>
                  <a:pt x="11" y="292"/>
                  <a:pt x="11" y="298"/>
                </a:cubicBezTo>
                <a:cubicBezTo>
                  <a:pt x="11" y="305"/>
                  <a:pt x="14" y="310"/>
                  <a:pt x="18" y="315"/>
                </a:cubicBezTo>
                <a:cubicBezTo>
                  <a:pt x="286" y="583"/>
                  <a:pt x="286" y="583"/>
                  <a:pt x="286" y="583"/>
                </a:cubicBezTo>
                <a:cubicBezTo>
                  <a:pt x="290" y="587"/>
                  <a:pt x="296" y="589"/>
                  <a:pt x="302" y="589"/>
                </a:cubicBezTo>
                <a:cubicBezTo>
                  <a:pt x="308" y="589"/>
                  <a:pt x="314" y="587"/>
                  <a:pt x="318" y="583"/>
                </a:cubicBezTo>
                <a:cubicBezTo>
                  <a:pt x="586" y="315"/>
                  <a:pt x="586" y="315"/>
                  <a:pt x="586" y="315"/>
                </a:cubicBezTo>
                <a:cubicBezTo>
                  <a:pt x="590" y="310"/>
                  <a:pt x="593" y="305"/>
                  <a:pt x="593" y="298"/>
                </a:cubicBezTo>
                <a:cubicBezTo>
                  <a:pt x="593" y="292"/>
                  <a:pt x="590" y="287"/>
                  <a:pt x="586" y="282"/>
                </a:cubicBezTo>
                <a:cubicBezTo>
                  <a:pt x="318" y="14"/>
                  <a:pt x="318" y="14"/>
                  <a:pt x="318" y="14"/>
                </a:cubicBezTo>
                <a:cubicBezTo>
                  <a:pt x="314" y="10"/>
                  <a:pt x="308" y="8"/>
                  <a:pt x="302" y="8"/>
                </a:cubicBezTo>
                <a:close/>
              </a:path>
            </a:pathLst>
          </a:custGeom>
          <a:solidFill>
            <a:srgbClr val="B5B5B5">
              <a:alpha val="1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mj-ea"/>
              <a:ea typeface="+mj-ea"/>
            </a:endParaRPr>
          </a:p>
        </p:txBody>
      </p:sp>
      <p:sp>
        <p:nvSpPr>
          <p:cNvPr id="7" name="Freeform 1056"/>
          <p:cNvSpPr/>
          <p:nvPr/>
        </p:nvSpPr>
        <p:spPr bwMode="auto">
          <a:xfrm>
            <a:off x="161217" y="1850418"/>
            <a:ext cx="1671638" cy="1908175"/>
          </a:xfrm>
          <a:custGeom>
            <a:avLst/>
            <a:gdLst>
              <a:gd name="T0" fmla="*/ 17 w 527"/>
              <a:gd name="T1" fmla="*/ 330 h 601"/>
              <a:gd name="T2" fmla="*/ 0 w 527"/>
              <a:gd name="T3" fmla="*/ 300 h 601"/>
              <a:gd name="T4" fmla="*/ 17 w 527"/>
              <a:gd name="T5" fmla="*/ 271 h 601"/>
              <a:gd name="T6" fmla="*/ 246 w 527"/>
              <a:gd name="T7" fmla="*/ 138 h 601"/>
              <a:gd name="T8" fmla="*/ 476 w 527"/>
              <a:gd name="T9" fmla="*/ 6 h 601"/>
              <a:gd name="T10" fmla="*/ 510 w 527"/>
              <a:gd name="T11" fmla="*/ 6 h 601"/>
              <a:gd name="T12" fmla="*/ 527 w 527"/>
              <a:gd name="T13" fmla="*/ 35 h 601"/>
              <a:gd name="T14" fmla="*/ 527 w 527"/>
              <a:gd name="T15" fmla="*/ 300 h 601"/>
              <a:gd name="T16" fmla="*/ 527 w 527"/>
              <a:gd name="T17" fmla="*/ 566 h 601"/>
              <a:gd name="T18" fmla="*/ 510 w 527"/>
              <a:gd name="T19" fmla="*/ 595 h 601"/>
              <a:gd name="T20" fmla="*/ 476 w 527"/>
              <a:gd name="T21" fmla="*/ 595 h 601"/>
              <a:gd name="T22" fmla="*/ 246 w 527"/>
              <a:gd name="T23" fmla="*/ 462 h 601"/>
              <a:gd name="T24" fmla="*/ 17 w 527"/>
              <a:gd name="T25" fmla="*/ 33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7" h="601">
                <a:moveTo>
                  <a:pt x="17" y="330"/>
                </a:moveTo>
                <a:cubicBezTo>
                  <a:pt x="6" y="324"/>
                  <a:pt x="0" y="313"/>
                  <a:pt x="0" y="300"/>
                </a:cubicBezTo>
                <a:cubicBezTo>
                  <a:pt x="0" y="288"/>
                  <a:pt x="6" y="277"/>
                  <a:pt x="17" y="271"/>
                </a:cubicBezTo>
                <a:cubicBezTo>
                  <a:pt x="246" y="138"/>
                  <a:pt x="246" y="138"/>
                  <a:pt x="246" y="138"/>
                </a:cubicBezTo>
                <a:cubicBezTo>
                  <a:pt x="476" y="6"/>
                  <a:pt x="476" y="6"/>
                  <a:pt x="476" y="6"/>
                </a:cubicBezTo>
                <a:cubicBezTo>
                  <a:pt x="486" y="0"/>
                  <a:pt x="499" y="0"/>
                  <a:pt x="510" y="6"/>
                </a:cubicBezTo>
                <a:cubicBezTo>
                  <a:pt x="521" y="12"/>
                  <a:pt x="527" y="23"/>
                  <a:pt x="527" y="35"/>
                </a:cubicBezTo>
                <a:cubicBezTo>
                  <a:pt x="527" y="300"/>
                  <a:pt x="527" y="300"/>
                  <a:pt x="527" y="300"/>
                </a:cubicBezTo>
                <a:cubicBezTo>
                  <a:pt x="527" y="566"/>
                  <a:pt x="527" y="566"/>
                  <a:pt x="527" y="566"/>
                </a:cubicBezTo>
                <a:cubicBezTo>
                  <a:pt x="527" y="578"/>
                  <a:pt x="521" y="589"/>
                  <a:pt x="510" y="595"/>
                </a:cubicBezTo>
                <a:cubicBezTo>
                  <a:pt x="499" y="601"/>
                  <a:pt x="486" y="601"/>
                  <a:pt x="476" y="595"/>
                </a:cubicBezTo>
                <a:cubicBezTo>
                  <a:pt x="246" y="462"/>
                  <a:pt x="246" y="462"/>
                  <a:pt x="246" y="462"/>
                </a:cubicBezTo>
                <a:lnTo>
                  <a:pt x="17" y="330"/>
                </a:lnTo>
                <a:close/>
              </a:path>
            </a:pathLst>
          </a:cu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mj-ea"/>
              <a:ea typeface="+mj-ea"/>
            </a:endParaRPr>
          </a:p>
        </p:txBody>
      </p:sp>
      <p:sp>
        <p:nvSpPr>
          <p:cNvPr id="8" name="Freeform 1203"/>
          <p:cNvSpPr>
            <a:spLocks noEditPoints="1"/>
          </p:cNvSpPr>
          <p:nvPr/>
        </p:nvSpPr>
        <p:spPr bwMode="auto">
          <a:xfrm>
            <a:off x="1210555" y="3390292"/>
            <a:ext cx="60325" cy="882650"/>
          </a:xfrm>
          <a:custGeom>
            <a:avLst/>
            <a:gdLst>
              <a:gd name="T0" fmla="*/ 14 w 19"/>
              <a:gd name="T1" fmla="*/ 85 h 278"/>
              <a:gd name="T2" fmla="*/ 6 w 19"/>
              <a:gd name="T3" fmla="*/ 85 h 278"/>
              <a:gd name="T4" fmla="*/ 10 w 19"/>
              <a:gd name="T5" fmla="*/ 138 h 278"/>
              <a:gd name="T6" fmla="*/ 10 w 19"/>
              <a:gd name="T7" fmla="*/ 130 h 278"/>
              <a:gd name="T8" fmla="*/ 10 w 19"/>
              <a:gd name="T9" fmla="*/ 138 h 278"/>
              <a:gd name="T10" fmla="*/ 14 w 19"/>
              <a:gd name="T11" fmla="*/ 117 h 278"/>
              <a:gd name="T12" fmla="*/ 6 w 19"/>
              <a:gd name="T13" fmla="*/ 117 h 278"/>
              <a:gd name="T14" fmla="*/ 10 w 19"/>
              <a:gd name="T15" fmla="*/ 105 h 278"/>
              <a:gd name="T16" fmla="*/ 10 w 19"/>
              <a:gd name="T17" fmla="*/ 97 h 278"/>
              <a:gd name="T18" fmla="*/ 10 w 19"/>
              <a:gd name="T19" fmla="*/ 105 h 278"/>
              <a:gd name="T20" fmla="*/ 14 w 19"/>
              <a:gd name="T21" fmla="*/ 37 h 278"/>
              <a:gd name="T22" fmla="*/ 6 w 19"/>
              <a:gd name="T23" fmla="*/ 37 h 278"/>
              <a:gd name="T24" fmla="*/ 10 w 19"/>
              <a:gd name="T25" fmla="*/ 73 h 278"/>
              <a:gd name="T26" fmla="*/ 10 w 19"/>
              <a:gd name="T27" fmla="*/ 65 h 278"/>
              <a:gd name="T28" fmla="*/ 10 w 19"/>
              <a:gd name="T29" fmla="*/ 73 h 278"/>
              <a:gd name="T30" fmla="*/ 14 w 19"/>
              <a:gd name="T31" fmla="*/ 21 h 278"/>
              <a:gd name="T32" fmla="*/ 6 w 19"/>
              <a:gd name="T33" fmla="*/ 21 h 278"/>
              <a:gd name="T34" fmla="*/ 10 w 19"/>
              <a:gd name="T35" fmla="*/ 57 h 278"/>
              <a:gd name="T36" fmla="*/ 10 w 19"/>
              <a:gd name="T37" fmla="*/ 49 h 278"/>
              <a:gd name="T38" fmla="*/ 10 w 19"/>
              <a:gd name="T39" fmla="*/ 57 h 278"/>
              <a:gd name="T40" fmla="*/ 14 w 19"/>
              <a:gd name="T41" fmla="*/ 150 h 278"/>
              <a:gd name="T42" fmla="*/ 6 w 19"/>
              <a:gd name="T43" fmla="*/ 150 h 278"/>
              <a:gd name="T44" fmla="*/ 10 w 19"/>
              <a:gd name="T45" fmla="*/ 234 h 278"/>
              <a:gd name="T46" fmla="*/ 10 w 19"/>
              <a:gd name="T47" fmla="*/ 226 h 278"/>
              <a:gd name="T48" fmla="*/ 10 w 19"/>
              <a:gd name="T49" fmla="*/ 234 h 278"/>
              <a:gd name="T50" fmla="*/ 14 w 19"/>
              <a:gd name="T51" fmla="*/ 214 h 278"/>
              <a:gd name="T52" fmla="*/ 6 w 19"/>
              <a:gd name="T53" fmla="*/ 214 h 278"/>
              <a:gd name="T54" fmla="*/ 10 w 19"/>
              <a:gd name="T55" fmla="*/ 250 h 278"/>
              <a:gd name="T56" fmla="*/ 10 w 19"/>
              <a:gd name="T57" fmla="*/ 242 h 278"/>
              <a:gd name="T58" fmla="*/ 10 w 19"/>
              <a:gd name="T59" fmla="*/ 250 h 278"/>
              <a:gd name="T60" fmla="*/ 14 w 19"/>
              <a:gd name="T61" fmla="*/ 198 h 278"/>
              <a:gd name="T62" fmla="*/ 6 w 19"/>
              <a:gd name="T63" fmla="*/ 198 h 278"/>
              <a:gd name="T64" fmla="*/ 10 w 19"/>
              <a:gd name="T65" fmla="*/ 170 h 278"/>
              <a:gd name="T66" fmla="*/ 10 w 19"/>
              <a:gd name="T67" fmla="*/ 162 h 278"/>
              <a:gd name="T68" fmla="*/ 10 w 19"/>
              <a:gd name="T69" fmla="*/ 170 h 278"/>
              <a:gd name="T70" fmla="*/ 14 w 19"/>
              <a:gd name="T71" fmla="*/ 182 h 278"/>
              <a:gd name="T72" fmla="*/ 6 w 19"/>
              <a:gd name="T73" fmla="*/ 182 h 278"/>
              <a:gd name="T74" fmla="*/ 10 w 19"/>
              <a:gd name="T75" fmla="*/ 8 h 278"/>
              <a:gd name="T76" fmla="*/ 14 w 19"/>
              <a:gd name="T77" fmla="*/ 4 h 278"/>
              <a:gd name="T78" fmla="*/ 7 w 19"/>
              <a:gd name="T79" fmla="*/ 2 h 278"/>
              <a:gd name="T80" fmla="*/ 7 w 19"/>
              <a:gd name="T81" fmla="*/ 7 h 278"/>
              <a:gd name="T82" fmla="*/ 10 w 19"/>
              <a:gd name="T83" fmla="*/ 259 h 278"/>
              <a:gd name="T84" fmla="*/ 10 w 19"/>
              <a:gd name="T85" fmla="*/ 278 h 278"/>
              <a:gd name="T86" fmla="*/ 10 w 19"/>
              <a:gd name="T87" fmla="*/ 259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 h="278">
                <a:moveTo>
                  <a:pt x="10" y="89"/>
                </a:moveTo>
                <a:cubicBezTo>
                  <a:pt x="12" y="89"/>
                  <a:pt x="14" y="87"/>
                  <a:pt x="14" y="85"/>
                </a:cubicBezTo>
                <a:cubicBezTo>
                  <a:pt x="14" y="83"/>
                  <a:pt x="12" y="81"/>
                  <a:pt x="10" y="81"/>
                </a:cubicBezTo>
                <a:cubicBezTo>
                  <a:pt x="8" y="81"/>
                  <a:pt x="6" y="83"/>
                  <a:pt x="6" y="85"/>
                </a:cubicBezTo>
                <a:cubicBezTo>
                  <a:pt x="6" y="87"/>
                  <a:pt x="8" y="89"/>
                  <a:pt x="10" y="89"/>
                </a:cubicBezTo>
                <a:close/>
                <a:moveTo>
                  <a:pt x="10" y="138"/>
                </a:moveTo>
                <a:cubicBezTo>
                  <a:pt x="12" y="138"/>
                  <a:pt x="14" y="136"/>
                  <a:pt x="14" y="134"/>
                </a:cubicBezTo>
                <a:cubicBezTo>
                  <a:pt x="14" y="131"/>
                  <a:pt x="12" y="130"/>
                  <a:pt x="10" y="130"/>
                </a:cubicBezTo>
                <a:cubicBezTo>
                  <a:pt x="8" y="130"/>
                  <a:pt x="6" y="131"/>
                  <a:pt x="6" y="134"/>
                </a:cubicBezTo>
                <a:cubicBezTo>
                  <a:pt x="6" y="136"/>
                  <a:pt x="8" y="138"/>
                  <a:pt x="10" y="138"/>
                </a:cubicBezTo>
                <a:close/>
                <a:moveTo>
                  <a:pt x="10" y="121"/>
                </a:moveTo>
                <a:cubicBezTo>
                  <a:pt x="12" y="121"/>
                  <a:pt x="14" y="120"/>
                  <a:pt x="14" y="117"/>
                </a:cubicBezTo>
                <a:cubicBezTo>
                  <a:pt x="14" y="115"/>
                  <a:pt x="12" y="113"/>
                  <a:pt x="10" y="113"/>
                </a:cubicBezTo>
                <a:cubicBezTo>
                  <a:pt x="8" y="113"/>
                  <a:pt x="6" y="115"/>
                  <a:pt x="6" y="117"/>
                </a:cubicBezTo>
                <a:cubicBezTo>
                  <a:pt x="6" y="120"/>
                  <a:pt x="8" y="121"/>
                  <a:pt x="10" y="121"/>
                </a:cubicBezTo>
                <a:close/>
                <a:moveTo>
                  <a:pt x="10" y="105"/>
                </a:moveTo>
                <a:cubicBezTo>
                  <a:pt x="12" y="105"/>
                  <a:pt x="14" y="103"/>
                  <a:pt x="14" y="101"/>
                </a:cubicBezTo>
                <a:cubicBezTo>
                  <a:pt x="14" y="99"/>
                  <a:pt x="12" y="97"/>
                  <a:pt x="10" y="97"/>
                </a:cubicBezTo>
                <a:cubicBezTo>
                  <a:pt x="8" y="97"/>
                  <a:pt x="6" y="99"/>
                  <a:pt x="6" y="101"/>
                </a:cubicBezTo>
                <a:cubicBezTo>
                  <a:pt x="6" y="103"/>
                  <a:pt x="8" y="105"/>
                  <a:pt x="10" y="105"/>
                </a:cubicBezTo>
                <a:close/>
                <a:moveTo>
                  <a:pt x="10" y="41"/>
                </a:moveTo>
                <a:cubicBezTo>
                  <a:pt x="12" y="41"/>
                  <a:pt x="14" y="39"/>
                  <a:pt x="14" y="37"/>
                </a:cubicBezTo>
                <a:cubicBezTo>
                  <a:pt x="14" y="35"/>
                  <a:pt x="12" y="33"/>
                  <a:pt x="10" y="33"/>
                </a:cubicBezTo>
                <a:cubicBezTo>
                  <a:pt x="8" y="33"/>
                  <a:pt x="6" y="35"/>
                  <a:pt x="6" y="37"/>
                </a:cubicBezTo>
                <a:cubicBezTo>
                  <a:pt x="6" y="39"/>
                  <a:pt x="8" y="41"/>
                  <a:pt x="10" y="41"/>
                </a:cubicBezTo>
                <a:close/>
                <a:moveTo>
                  <a:pt x="10" y="73"/>
                </a:moveTo>
                <a:cubicBezTo>
                  <a:pt x="12" y="73"/>
                  <a:pt x="14" y="71"/>
                  <a:pt x="14" y="69"/>
                </a:cubicBezTo>
                <a:cubicBezTo>
                  <a:pt x="14" y="67"/>
                  <a:pt x="12" y="65"/>
                  <a:pt x="10" y="65"/>
                </a:cubicBezTo>
                <a:cubicBezTo>
                  <a:pt x="8" y="65"/>
                  <a:pt x="6" y="67"/>
                  <a:pt x="6" y="69"/>
                </a:cubicBezTo>
                <a:cubicBezTo>
                  <a:pt x="6" y="71"/>
                  <a:pt x="8" y="73"/>
                  <a:pt x="10" y="73"/>
                </a:cubicBezTo>
                <a:close/>
                <a:moveTo>
                  <a:pt x="10" y="25"/>
                </a:moveTo>
                <a:cubicBezTo>
                  <a:pt x="12" y="25"/>
                  <a:pt x="14" y="23"/>
                  <a:pt x="14" y="21"/>
                </a:cubicBezTo>
                <a:cubicBezTo>
                  <a:pt x="14" y="18"/>
                  <a:pt x="12" y="17"/>
                  <a:pt x="10" y="17"/>
                </a:cubicBezTo>
                <a:cubicBezTo>
                  <a:pt x="8" y="17"/>
                  <a:pt x="6" y="18"/>
                  <a:pt x="6" y="21"/>
                </a:cubicBezTo>
                <a:cubicBezTo>
                  <a:pt x="6" y="23"/>
                  <a:pt x="8" y="25"/>
                  <a:pt x="10" y="25"/>
                </a:cubicBezTo>
                <a:close/>
                <a:moveTo>
                  <a:pt x="10" y="57"/>
                </a:moveTo>
                <a:cubicBezTo>
                  <a:pt x="12" y="57"/>
                  <a:pt x="14" y="55"/>
                  <a:pt x="14" y="53"/>
                </a:cubicBezTo>
                <a:cubicBezTo>
                  <a:pt x="14" y="51"/>
                  <a:pt x="12" y="49"/>
                  <a:pt x="10" y="49"/>
                </a:cubicBezTo>
                <a:cubicBezTo>
                  <a:pt x="8" y="49"/>
                  <a:pt x="6" y="51"/>
                  <a:pt x="6" y="53"/>
                </a:cubicBezTo>
                <a:cubicBezTo>
                  <a:pt x="6" y="55"/>
                  <a:pt x="8" y="57"/>
                  <a:pt x="10" y="57"/>
                </a:cubicBezTo>
                <a:close/>
                <a:moveTo>
                  <a:pt x="10" y="154"/>
                </a:moveTo>
                <a:cubicBezTo>
                  <a:pt x="12" y="154"/>
                  <a:pt x="14" y="152"/>
                  <a:pt x="14" y="150"/>
                </a:cubicBezTo>
                <a:cubicBezTo>
                  <a:pt x="14" y="147"/>
                  <a:pt x="12" y="146"/>
                  <a:pt x="10" y="146"/>
                </a:cubicBezTo>
                <a:cubicBezTo>
                  <a:pt x="8" y="146"/>
                  <a:pt x="6" y="147"/>
                  <a:pt x="6" y="150"/>
                </a:cubicBezTo>
                <a:cubicBezTo>
                  <a:pt x="6" y="152"/>
                  <a:pt x="8" y="154"/>
                  <a:pt x="10" y="154"/>
                </a:cubicBezTo>
                <a:close/>
                <a:moveTo>
                  <a:pt x="10" y="234"/>
                </a:moveTo>
                <a:cubicBezTo>
                  <a:pt x="12" y="234"/>
                  <a:pt x="14" y="233"/>
                  <a:pt x="14" y="230"/>
                </a:cubicBezTo>
                <a:cubicBezTo>
                  <a:pt x="14" y="228"/>
                  <a:pt x="12" y="226"/>
                  <a:pt x="10" y="226"/>
                </a:cubicBezTo>
                <a:cubicBezTo>
                  <a:pt x="8" y="226"/>
                  <a:pt x="6" y="228"/>
                  <a:pt x="6" y="230"/>
                </a:cubicBezTo>
                <a:cubicBezTo>
                  <a:pt x="6" y="233"/>
                  <a:pt x="8" y="234"/>
                  <a:pt x="10" y="234"/>
                </a:cubicBezTo>
                <a:close/>
                <a:moveTo>
                  <a:pt x="10" y="218"/>
                </a:moveTo>
                <a:cubicBezTo>
                  <a:pt x="12" y="218"/>
                  <a:pt x="14" y="216"/>
                  <a:pt x="14" y="214"/>
                </a:cubicBezTo>
                <a:cubicBezTo>
                  <a:pt x="14" y="212"/>
                  <a:pt x="12" y="210"/>
                  <a:pt x="10" y="210"/>
                </a:cubicBezTo>
                <a:cubicBezTo>
                  <a:pt x="8" y="210"/>
                  <a:pt x="6" y="212"/>
                  <a:pt x="6" y="214"/>
                </a:cubicBezTo>
                <a:cubicBezTo>
                  <a:pt x="6" y="216"/>
                  <a:pt x="8" y="218"/>
                  <a:pt x="10" y="218"/>
                </a:cubicBezTo>
                <a:close/>
                <a:moveTo>
                  <a:pt x="10" y="250"/>
                </a:moveTo>
                <a:cubicBezTo>
                  <a:pt x="12" y="250"/>
                  <a:pt x="14" y="249"/>
                  <a:pt x="14" y="246"/>
                </a:cubicBezTo>
                <a:cubicBezTo>
                  <a:pt x="14" y="244"/>
                  <a:pt x="12" y="242"/>
                  <a:pt x="10" y="242"/>
                </a:cubicBezTo>
                <a:cubicBezTo>
                  <a:pt x="8" y="242"/>
                  <a:pt x="6" y="244"/>
                  <a:pt x="6" y="246"/>
                </a:cubicBezTo>
                <a:cubicBezTo>
                  <a:pt x="6" y="249"/>
                  <a:pt x="8" y="250"/>
                  <a:pt x="10" y="250"/>
                </a:cubicBezTo>
                <a:close/>
                <a:moveTo>
                  <a:pt x="10" y="202"/>
                </a:moveTo>
                <a:cubicBezTo>
                  <a:pt x="12" y="202"/>
                  <a:pt x="14" y="200"/>
                  <a:pt x="14" y="198"/>
                </a:cubicBezTo>
                <a:cubicBezTo>
                  <a:pt x="14" y="196"/>
                  <a:pt x="12" y="194"/>
                  <a:pt x="10" y="194"/>
                </a:cubicBezTo>
                <a:cubicBezTo>
                  <a:pt x="8" y="194"/>
                  <a:pt x="6" y="196"/>
                  <a:pt x="6" y="198"/>
                </a:cubicBezTo>
                <a:cubicBezTo>
                  <a:pt x="6" y="200"/>
                  <a:pt x="8" y="202"/>
                  <a:pt x="10" y="202"/>
                </a:cubicBezTo>
                <a:close/>
                <a:moveTo>
                  <a:pt x="10" y="170"/>
                </a:moveTo>
                <a:cubicBezTo>
                  <a:pt x="12" y="170"/>
                  <a:pt x="14" y="168"/>
                  <a:pt x="14" y="166"/>
                </a:cubicBezTo>
                <a:cubicBezTo>
                  <a:pt x="14" y="164"/>
                  <a:pt x="12" y="162"/>
                  <a:pt x="10" y="162"/>
                </a:cubicBezTo>
                <a:cubicBezTo>
                  <a:pt x="8" y="162"/>
                  <a:pt x="6" y="164"/>
                  <a:pt x="6" y="166"/>
                </a:cubicBezTo>
                <a:cubicBezTo>
                  <a:pt x="6" y="168"/>
                  <a:pt x="8" y="170"/>
                  <a:pt x="10" y="170"/>
                </a:cubicBezTo>
                <a:close/>
                <a:moveTo>
                  <a:pt x="10" y="186"/>
                </a:moveTo>
                <a:cubicBezTo>
                  <a:pt x="12" y="186"/>
                  <a:pt x="14" y="184"/>
                  <a:pt x="14" y="182"/>
                </a:cubicBezTo>
                <a:cubicBezTo>
                  <a:pt x="14" y="180"/>
                  <a:pt x="12" y="178"/>
                  <a:pt x="10" y="178"/>
                </a:cubicBezTo>
                <a:cubicBezTo>
                  <a:pt x="8" y="178"/>
                  <a:pt x="6" y="180"/>
                  <a:pt x="6" y="182"/>
                </a:cubicBezTo>
                <a:cubicBezTo>
                  <a:pt x="6" y="184"/>
                  <a:pt x="8" y="186"/>
                  <a:pt x="10" y="186"/>
                </a:cubicBezTo>
                <a:close/>
                <a:moveTo>
                  <a:pt x="10" y="8"/>
                </a:moveTo>
                <a:cubicBezTo>
                  <a:pt x="11" y="8"/>
                  <a:pt x="12" y="8"/>
                  <a:pt x="13" y="7"/>
                </a:cubicBezTo>
                <a:cubicBezTo>
                  <a:pt x="13" y="7"/>
                  <a:pt x="14" y="6"/>
                  <a:pt x="14" y="4"/>
                </a:cubicBezTo>
                <a:cubicBezTo>
                  <a:pt x="14" y="3"/>
                  <a:pt x="13" y="2"/>
                  <a:pt x="13" y="2"/>
                </a:cubicBezTo>
                <a:cubicBezTo>
                  <a:pt x="11" y="0"/>
                  <a:pt x="8" y="0"/>
                  <a:pt x="7" y="2"/>
                </a:cubicBezTo>
                <a:cubicBezTo>
                  <a:pt x="6" y="2"/>
                  <a:pt x="6" y="3"/>
                  <a:pt x="6" y="4"/>
                </a:cubicBezTo>
                <a:cubicBezTo>
                  <a:pt x="6" y="6"/>
                  <a:pt x="6" y="7"/>
                  <a:pt x="7" y="7"/>
                </a:cubicBezTo>
                <a:cubicBezTo>
                  <a:pt x="8" y="8"/>
                  <a:pt x="9" y="8"/>
                  <a:pt x="10" y="8"/>
                </a:cubicBezTo>
                <a:close/>
                <a:moveTo>
                  <a:pt x="10" y="259"/>
                </a:moveTo>
                <a:cubicBezTo>
                  <a:pt x="4" y="259"/>
                  <a:pt x="0" y="263"/>
                  <a:pt x="0" y="268"/>
                </a:cubicBezTo>
                <a:cubicBezTo>
                  <a:pt x="0" y="274"/>
                  <a:pt x="4" y="278"/>
                  <a:pt x="10" y="278"/>
                </a:cubicBezTo>
                <a:cubicBezTo>
                  <a:pt x="15" y="278"/>
                  <a:pt x="19" y="274"/>
                  <a:pt x="19" y="268"/>
                </a:cubicBezTo>
                <a:cubicBezTo>
                  <a:pt x="19" y="263"/>
                  <a:pt x="15" y="259"/>
                  <a:pt x="10" y="259"/>
                </a:cubicBezTo>
                <a:close/>
              </a:path>
            </a:pathLst>
          </a:custGeom>
          <a:solidFill>
            <a:schemeClr val="bg1">
              <a:lumMod val="85000"/>
            </a:schemeClr>
          </a:solidFill>
          <a:ln>
            <a:solidFill>
              <a:schemeClr val="bg1">
                <a:lumMod val="75000"/>
              </a:schemeClr>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mj-ea"/>
              <a:ea typeface="+mj-ea"/>
            </a:endParaRPr>
          </a:p>
        </p:txBody>
      </p:sp>
      <p:sp>
        <p:nvSpPr>
          <p:cNvPr id="9" name="Freeform 1174"/>
          <p:cNvSpPr>
            <a:spLocks noEditPoints="1"/>
          </p:cNvSpPr>
          <p:nvPr/>
        </p:nvSpPr>
        <p:spPr bwMode="auto">
          <a:xfrm>
            <a:off x="981955" y="2593367"/>
            <a:ext cx="517525" cy="438150"/>
          </a:xfrm>
          <a:custGeom>
            <a:avLst/>
            <a:gdLst>
              <a:gd name="T0" fmla="*/ 7 w 163"/>
              <a:gd name="T1" fmla="*/ 132 h 138"/>
              <a:gd name="T2" fmla="*/ 13 w 163"/>
              <a:gd name="T3" fmla="*/ 138 h 138"/>
              <a:gd name="T4" fmla="*/ 43 w 163"/>
              <a:gd name="T5" fmla="*/ 138 h 138"/>
              <a:gd name="T6" fmla="*/ 43 w 163"/>
              <a:gd name="T7" fmla="*/ 75 h 138"/>
              <a:gd name="T8" fmla="*/ 7 w 163"/>
              <a:gd name="T9" fmla="*/ 111 h 138"/>
              <a:gd name="T10" fmla="*/ 7 w 163"/>
              <a:gd name="T11" fmla="*/ 132 h 138"/>
              <a:gd name="T12" fmla="*/ 58 w 163"/>
              <a:gd name="T13" fmla="*/ 90 h 138"/>
              <a:gd name="T14" fmla="*/ 58 w 163"/>
              <a:gd name="T15" fmla="*/ 138 h 138"/>
              <a:gd name="T16" fmla="*/ 94 w 163"/>
              <a:gd name="T17" fmla="*/ 138 h 138"/>
              <a:gd name="T18" fmla="*/ 94 w 163"/>
              <a:gd name="T19" fmla="*/ 95 h 138"/>
              <a:gd name="T20" fmla="*/ 78 w 163"/>
              <a:gd name="T21" fmla="*/ 110 h 138"/>
              <a:gd name="T22" fmla="*/ 58 w 163"/>
              <a:gd name="T23" fmla="*/ 90 h 138"/>
              <a:gd name="T24" fmla="*/ 108 w 163"/>
              <a:gd name="T25" fmla="*/ 80 h 138"/>
              <a:gd name="T26" fmla="*/ 108 w 163"/>
              <a:gd name="T27" fmla="*/ 138 h 138"/>
              <a:gd name="T28" fmla="*/ 138 w 163"/>
              <a:gd name="T29" fmla="*/ 138 h 138"/>
              <a:gd name="T30" fmla="*/ 145 w 163"/>
              <a:gd name="T31" fmla="*/ 132 h 138"/>
              <a:gd name="T32" fmla="*/ 145 w 163"/>
              <a:gd name="T33" fmla="*/ 44 h 138"/>
              <a:gd name="T34" fmla="*/ 113 w 163"/>
              <a:gd name="T35" fmla="*/ 75 h 138"/>
              <a:gd name="T36" fmla="*/ 108 w 163"/>
              <a:gd name="T37" fmla="*/ 80 h 138"/>
              <a:gd name="T38" fmla="*/ 130 w 163"/>
              <a:gd name="T39" fmla="*/ 3 h 138"/>
              <a:gd name="T40" fmla="*/ 124 w 163"/>
              <a:gd name="T41" fmla="*/ 10 h 138"/>
              <a:gd name="T42" fmla="*/ 131 w 163"/>
              <a:gd name="T43" fmla="*/ 16 h 138"/>
              <a:gd name="T44" fmla="*/ 138 w 163"/>
              <a:gd name="T45" fmla="*/ 15 h 138"/>
              <a:gd name="T46" fmla="*/ 78 w 163"/>
              <a:gd name="T47" fmla="*/ 75 h 138"/>
              <a:gd name="T48" fmla="*/ 43 w 163"/>
              <a:gd name="T49" fmla="*/ 40 h 138"/>
              <a:gd name="T50" fmla="*/ 3 w 163"/>
              <a:gd name="T51" fmla="*/ 81 h 138"/>
              <a:gd name="T52" fmla="*/ 3 w 163"/>
              <a:gd name="T53" fmla="*/ 90 h 138"/>
              <a:gd name="T54" fmla="*/ 12 w 163"/>
              <a:gd name="T55" fmla="*/ 90 h 138"/>
              <a:gd name="T56" fmla="*/ 43 w 163"/>
              <a:gd name="T57" fmla="*/ 58 h 138"/>
              <a:gd name="T58" fmla="*/ 78 w 163"/>
              <a:gd name="T59" fmla="*/ 93 h 138"/>
              <a:gd name="T60" fmla="*/ 147 w 163"/>
              <a:gd name="T61" fmla="*/ 24 h 138"/>
              <a:gd name="T62" fmla="*/ 147 w 163"/>
              <a:gd name="T63" fmla="*/ 31 h 138"/>
              <a:gd name="T64" fmla="*/ 153 w 163"/>
              <a:gd name="T65" fmla="*/ 38 h 138"/>
              <a:gd name="T66" fmla="*/ 153 w 163"/>
              <a:gd name="T67" fmla="*/ 38 h 138"/>
              <a:gd name="T68" fmla="*/ 160 w 163"/>
              <a:gd name="T69" fmla="*/ 33 h 138"/>
              <a:gd name="T70" fmla="*/ 163 w 163"/>
              <a:gd name="T71" fmla="*/ 0 h 138"/>
              <a:gd name="T72" fmla="*/ 130 w 163"/>
              <a:gd name="T73" fmla="*/ 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3" h="138">
                <a:moveTo>
                  <a:pt x="7" y="132"/>
                </a:moveTo>
                <a:cubicBezTo>
                  <a:pt x="7" y="135"/>
                  <a:pt x="10" y="138"/>
                  <a:pt x="13" y="138"/>
                </a:cubicBezTo>
                <a:cubicBezTo>
                  <a:pt x="43" y="138"/>
                  <a:pt x="43" y="138"/>
                  <a:pt x="43" y="138"/>
                </a:cubicBezTo>
                <a:cubicBezTo>
                  <a:pt x="43" y="75"/>
                  <a:pt x="43" y="75"/>
                  <a:pt x="43" y="75"/>
                </a:cubicBezTo>
                <a:cubicBezTo>
                  <a:pt x="7" y="111"/>
                  <a:pt x="7" y="111"/>
                  <a:pt x="7" y="111"/>
                </a:cubicBezTo>
                <a:lnTo>
                  <a:pt x="7" y="132"/>
                </a:lnTo>
                <a:close/>
                <a:moveTo>
                  <a:pt x="58" y="90"/>
                </a:moveTo>
                <a:cubicBezTo>
                  <a:pt x="58" y="138"/>
                  <a:pt x="58" y="138"/>
                  <a:pt x="58" y="138"/>
                </a:cubicBezTo>
                <a:cubicBezTo>
                  <a:pt x="94" y="138"/>
                  <a:pt x="94" y="138"/>
                  <a:pt x="94" y="138"/>
                </a:cubicBezTo>
                <a:cubicBezTo>
                  <a:pt x="94" y="95"/>
                  <a:pt x="94" y="95"/>
                  <a:pt x="94" y="95"/>
                </a:cubicBezTo>
                <a:cubicBezTo>
                  <a:pt x="78" y="110"/>
                  <a:pt x="78" y="110"/>
                  <a:pt x="78" y="110"/>
                </a:cubicBezTo>
                <a:lnTo>
                  <a:pt x="58" y="90"/>
                </a:lnTo>
                <a:close/>
                <a:moveTo>
                  <a:pt x="108" y="80"/>
                </a:moveTo>
                <a:cubicBezTo>
                  <a:pt x="108" y="138"/>
                  <a:pt x="108" y="138"/>
                  <a:pt x="108" y="138"/>
                </a:cubicBezTo>
                <a:cubicBezTo>
                  <a:pt x="138" y="138"/>
                  <a:pt x="138" y="138"/>
                  <a:pt x="138" y="138"/>
                </a:cubicBezTo>
                <a:cubicBezTo>
                  <a:pt x="142" y="138"/>
                  <a:pt x="145" y="135"/>
                  <a:pt x="145" y="132"/>
                </a:cubicBezTo>
                <a:cubicBezTo>
                  <a:pt x="145" y="44"/>
                  <a:pt x="145" y="44"/>
                  <a:pt x="145" y="44"/>
                </a:cubicBezTo>
                <a:cubicBezTo>
                  <a:pt x="113" y="75"/>
                  <a:pt x="113" y="75"/>
                  <a:pt x="113" y="75"/>
                </a:cubicBezTo>
                <a:lnTo>
                  <a:pt x="108" y="80"/>
                </a:lnTo>
                <a:close/>
                <a:moveTo>
                  <a:pt x="130" y="3"/>
                </a:moveTo>
                <a:cubicBezTo>
                  <a:pt x="127" y="3"/>
                  <a:pt x="124" y="6"/>
                  <a:pt x="124" y="10"/>
                </a:cubicBezTo>
                <a:cubicBezTo>
                  <a:pt x="125" y="14"/>
                  <a:pt x="128" y="16"/>
                  <a:pt x="131" y="16"/>
                </a:cubicBezTo>
                <a:cubicBezTo>
                  <a:pt x="138" y="15"/>
                  <a:pt x="138" y="15"/>
                  <a:pt x="138" y="15"/>
                </a:cubicBezTo>
                <a:cubicBezTo>
                  <a:pt x="78" y="75"/>
                  <a:pt x="78" y="75"/>
                  <a:pt x="78" y="75"/>
                </a:cubicBezTo>
                <a:cubicBezTo>
                  <a:pt x="43" y="40"/>
                  <a:pt x="43" y="40"/>
                  <a:pt x="43" y="40"/>
                </a:cubicBezTo>
                <a:cubicBezTo>
                  <a:pt x="3" y="81"/>
                  <a:pt x="3" y="81"/>
                  <a:pt x="3" y="81"/>
                </a:cubicBezTo>
                <a:cubicBezTo>
                  <a:pt x="0" y="83"/>
                  <a:pt x="0" y="87"/>
                  <a:pt x="3" y="90"/>
                </a:cubicBezTo>
                <a:cubicBezTo>
                  <a:pt x="5" y="92"/>
                  <a:pt x="9" y="92"/>
                  <a:pt x="12" y="90"/>
                </a:cubicBezTo>
                <a:cubicBezTo>
                  <a:pt x="43" y="58"/>
                  <a:pt x="43" y="58"/>
                  <a:pt x="43" y="58"/>
                </a:cubicBezTo>
                <a:cubicBezTo>
                  <a:pt x="78" y="93"/>
                  <a:pt x="78" y="93"/>
                  <a:pt x="78" y="93"/>
                </a:cubicBezTo>
                <a:cubicBezTo>
                  <a:pt x="147" y="24"/>
                  <a:pt x="147" y="24"/>
                  <a:pt x="147" y="24"/>
                </a:cubicBezTo>
                <a:cubicBezTo>
                  <a:pt x="147" y="31"/>
                  <a:pt x="147" y="31"/>
                  <a:pt x="147" y="31"/>
                </a:cubicBezTo>
                <a:cubicBezTo>
                  <a:pt x="147" y="35"/>
                  <a:pt x="149" y="38"/>
                  <a:pt x="153" y="38"/>
                </a:cubicBezTo>
                <a:cubicBezTo>
                  <a:pt x="153" y="38"/>
                  <a:pt x="153" y="38"/>
                  <a:pt x="153" y="38"/>
                </a:cubicBezTo>
                <a:cubicBezTo>
                  <a:pt x="157" y="38"/>
                  <a:pt x="159" y="36"/>
                  <a:pt x="160" y="33"/>
                </a:cubicBezTo>
                <a:cubicBezTo>
                  <a:pt x="163" y="0"/>
                  <a:pt x="163" y="0"/>
                  <a:pt x="163" y="0"/>
                </a:cubicBezTo>
                <a:lnTo>
                  <a:pt x="130" y="3"/>
                </a:lnTo>
                <a:close/>
              </a:path>
            </a:pathLst>
          </a:custGeom>
          <a:solidFill>
            <a:srgbClr val="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mj-ea"/>
              <a:ea typeface="+mj-ea"/>
            </a:endParaRPr>
          </a:p>
        </p:txBody>
      </p:sp>
      <p:sp>
        <p:nvSpPr>
          <p:cNvPr id="10" name="TextBox 42"/>
          <p:cNvSpPr txBox="1"/>
          <p:nvPr/>
        </p:nvSpPr>
        <p:spPr>
          <a:xfrm>
            <a:off x="216767" y="5028634"/>
            <a:ext cx="2142072" cy="1107440"/>
          </a:xfrm>
          <a:prstGeom prst="rect">
            <a:avLst/>
          </a:prstGeom>
          <a:noFill/>
        </p:spPr>
        <p:txBody>
          <a:bodyPr wrap="square" lIns="0" tIns="0" rIns="0" bIns="0" rtlCol="0">
            <a:spAutoFit/>
          </a:bodyPr>
          <a:lstStyle/>
          <a:p>
            <a:pPr algn="just" fontAlgn="base">
              <a:lnSpc>
                <a:spcPct val="150000"/>
              </a:lnSpc>
              <a:spcBef>
                <a:spcPct val="0"/>
              </a:spcBef>
              <a:spcAft>
                <a:spcPct val="0"/>
              </a:spcAft>
            </a:pPr>
            <a:r>
              <a:rPr lang="zh-CN" altLang="en-US" sz="2400" b="1" spc="300" dirty="0">
                <a:solidFill>
                  <a:schemeClr val="tx1">
                    <a:lumMod val="65000"/>
                    <a:lumOff val="35000"/>
                  </a:schemeClr>
                </a:solidFill>
                <a:latin typeface="+mj-ea"/>
                <a:ea typeface="+mj-ea"/>
                <a:sym typeface="Gill Sans" charset="0"/>
              </a:rPr>
              <a:t>思维型教学的核心要求。</a:t>
            </a:r>
            <a:endParaRPr lang="zh-CN" altLang="en-US" sz="2400" b="1" spc="300" dirty="0">
              <a:solidFill>
                <a:schemeClr val="tx1">
                  <a:lumMod val="65000"/>
                  <a:lumOff val="35000"/>
                </a:schemeClr>
              </a:solidFill>
              <a:latin typeface="+mj-ea"/>
              <a:ea typeface="+mj-ea"/>
              <a:sym typeface="Gill Sans" charset="0"/>
            </a:endParaRPr>
          </a:p>
        </p:txBody>
      </p:sp>
      <p:sp>
        <p:nvSpPr>
          <p:cNvPr id="11" name="TextBox 43"/>
          <p:cNvSpPr txBox="1"/>
          <p:nvPr/>
        </p:nvSpPr>
        <p:spPr>
          <a:xfrm>
            <a:off x="177425" y="4521157"/>
            <a:ext cx="2239519" cy="430530"/>
          </a:xfrm>
          <a:prstGeom prst="rect">
            <a:avLst/>
          </a:prstGeom>
          <a:noFill/>
        </p:spPr>
        <p:txBody>
          <a:bodyPr wrap="square" lIns="0" tIns="0" rIns="0" bIns="0" rtlCol="0">
            <a:spAutoFit/>
          </a:bodyPr>
          <a:lstStyle>
            <a:defPPr>
              <a:defRPr lang="zh-CN"/>
            </a:defPPr>
            <a:lvl1pPr>
              <a:defRPr sz="2000" b="1">
                <a:solidFill>
                  <a:schemeClr val="accent1"/>
                </a:solidFill>
                <a:latin typeface="微软雅黑" panose="020B0503020204020204" pitchFamily="34" charset="-122"/>
                <a:ea typeface="微软雅黑" panose="020B0503020204020204" pitchFamily="34" charset="-122"/>
              </a:defRPr>
            </a:lvl1pPr>
          </a:lstStyle>
          <a:p>
            <a:pPr algn="ctr"/>
            <a:r>
              <a:rPr lang="zh-CN" altLang="en-US" sz="2800" spc="300" dirty="0">
                <a:solidFill>
                  <a:srgbClr val="0070C0"/>
                </a:solidFill>
                <a:latin typeface="+mj-ea"/>
                <a:ea typeface="+mj-ea"/>
                <a:sym typeface="Arial" panose="020B0604020202020204" pitchFamily="34" charset="0"/>
              </a:rPr>
              <a:t>积极思维</a:t>
            </a:r>
            <a:endParaRPr lang="zh-CN" altLang="en-US" sz="2800" spc="300" dirty="0">
              <a:solidFill>
                <a:srgbClr val="0070C0"/>
              </a:solidFill>
              <a:latin typeface="+mj-ea"/>
              <a:ea typeface="+mj-ea"/>
              <a:sym typeface="Arial" panose="020B0604020202020204" pitchFamily="34" charset="0"/>
            </a:endParaRPr>
          </a:p>
        </p:txBody>
      </p:sp>
      <p:sp>
        <p:nvSpPr>
          <p:cNvPr id="12" name="Freeform 1047"/>
          <p:cNvSpPr>
            <a:spLocks noEditPoints="1"/>
          </p:cNvSpPr>
          <p:nvPr/>
        </p:nvSpPr>
        <p:spPr bwMode="auto">
          <a:xfrm>
            <a:off x="2847268" y="1999643"/>
            <a:ext cx="1624013" cy="1609725"/>
          </a:xfrm>
          <a:custGeom>
            <a:avLst/>
            <a:gdLst>
              <a:gd name="T0" fmla="*/ 256 w 512"/>
              <a:gd name="T1" fmla="*/ 507 h 507"/>
              <a:gd name="T2" fmla="*/ 237 w 512"/>
              <a:gd name="T3" fmla="*/ 499 h 507"/>
              <a:gd name="T4" fmla="*/ 10 w 512"/>
              <a:gd name="T5" fmla="*/ 272 h 507"/>
              <a:gd name="T6" fmla="*/ 10 w 512"/>
              <a:gd name="T7" fmla="*/ 234 h 507"/>
              <a:gd name="T8" fmla="*/ 237 w 512"/>
              <a:gd name="T9" fmla="*/ 8 h 507"/>
              <a:gd name="T10" fmla="*/ 256 w 512"/>
              <a:gd name="T11" fmla="*/ 0 h 507"/>
              <a:gd name="T12" fmla="*/ 275 w 512"/>
              <a:gd name="T13" fmla="*/ 8 h 507"/>
              <a:gd name="T14" fmla="*/ 501 w 512"/>
              <a:gd name="T15" fmla="*/ 234 h 507"/>
              <a:gd name="T16" fmla="*/ 501 w 512"/>
              <a:gd name="T17" fmla="*/ 272 h 507"/>
              <a:gd name="T18" fmla="*/ 275 w 512"/>
              <a:gd name="T19" fmla="*/ 499 h 507"/>
              <a:gd name="T20" fmla="*/ 256 w 512"/>
              <a:gd name="T21" fmla="*/ 507 h 507"/>
              <a:gd name="T22" fmla="*/ 256 w 512"/>
              <a:gd name="T23" fmla="*/ 8 h 507"/>
              <a:gd name="T24" fmla="*/ 243 w 512"/>
              <a:gd name="T25" fmla="*/ 14 h 507"/>
              <a:gd name="T26" fmla="*/ 16 w 512"/>
              <a:gd name="T27" fmla="*/ 240 h 507"/>
              <a:gd name="T28" fmla="*/ 16 w 512"/>
              <a:gd name="T29" fmla="*/ 267 h 507"/>
              <a:gd name="T30" fmla="*/ 243 w 512"/>
              <a:gd name="T31" fmla="*/ 493 h 507"/>
              <a:gd name="T32" fmla="*/ 256 w 512"/>
              <a:gd name="T33" fmla="*/ 499 h 507"/>
              <a:gd name="T34" fmla="*/ 269 w 512"/>
              <a:gd name="T35" fmla="*/ 493 h 507"/>
              <a:gd name="T36" fmla="*/ 496 w 512"/>
              <a:gd name="T37" fmla="*/ 267 h 507"/>
              <a:gd name="T38" fmla="*/ 496 w 512"/>
              <a:gd name="T39" fmla="*/ 240 h 507"/>
              <a:gd name="T40" fmla="*/ 269 w 512"/>
              <a:gd name="T41" fmla="*/ 14 h 507"/>
              <a:gd name="T42" fmla="*/ 256 w 512"/>
              <a:gd name="T43" fmla="*/ 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2" h="507">
                <a:moveTo>
                  <a:pt x="256" y="507"/>
                </a:moveTo>
                <a:cubicBezTo>
                  <a:pt x="249" y="507"/>
                  <a:pt x="242" y="504"/>
                  <a:pt x="237" y="499"/>
                </a:cubicBezTo>
                <a:cubicBezTo>
                  <a:pt x="10" y="272"/>
                  <a:pt x="10" y="272"/>
                  <a:pt x="10" y="272"/>
                </a:cubicBezTo>
                <a:cubicBezTo>
                  <a:pt x="0" y="262"/>
                  <a:pt x="0" y="245"/>
                  <a:pt x="10" y="234"/>
                </a:cubicBezTo>
                <a:cubicBezTo>
                  <a:pt x="237" y="8"/>
                  <a:pt x="237" y="8"/>
                  <a:pt x="237" y="8"/>
                </a:cubicBezTo>
                <a:cubicBezTo>
                  <a:pt x="242" y="3"/>
                  <a:pt x="249" y="0"/>
                  <a:pt x="256" y="0"/>
                </a:cubicBezTo>
                <a:cubicBezTo>
                  <a:pt x="263" y="0"/>
                  <a:pt x="270" y="3"/>
                  <a:pt x="275" y="8"/>
                </a:cubicBezTo>
                <a:cubicBezTo>
                  <a:pt x="501" y="234"/>
                  <a:pt x="501" y="234"/>
                  <a:pt x="501" y="234"/>
                </a:cubicBezTo>
                <a:cubicBezTo>
                  <a:pt x="512" y="245"/>
                  <a:pt x="512" y="262"/>
                  <a:pt x="501" y="272"/>
                </a:cubicBezTo>
                <a:cubicBezTo>
                  <a:pt x="275" y="499"/>
                  <a:pt x="275" y="499"/>
                  <a:pt x="275" y="499"/>
                </a:cubicBezTo>
                <a:cubicBezTo>
                  <a:pt x="270" y="504"/>
                  <a:pt x="263" y="507"/>
                  <a:pt x="256" y="507"/>
                </a:cubicBezTo>
                <a:close/>
                <a:moveTo>
                  <a:pt x="256" y="8"/>
                </a:moveTo>
                <a:cubicBezTo>
                  <a:pt x="251" y="8"/>
                  <a:pt x="246" y="10"/>
                  <a:pt x="243" y="14"/>
                </a:cubicBezTo>
                <a:cubicBezTo>
                  <a:pt x="16" y="240"/>
                  <a:pt x="16" y="240"/>
                  <a:pt x="16" y="240"/>
                </a:cubicBezTo>
                <a:cubicBezTo>
                  <a:pt x="9" y="247"/>
                  <a:pt x="9" y="259"/>
                  <a:pt x="16" y="267"/>
                </a:cubicBezTo>
                <a:cubicBezTo>
                  <a:pt x="243" y="493"/>
                  <a:pt x="243" y="493"/>
                  <a:pt x="243" y="493"/>
                </a:cubicBezTo>
                <a:cubicBezTo>
                  <a:pt x="246" y="497"/>
                  <a:pt x="251" y="499"/>
                  <a:pt x="256" y="499"/>
                </a:cubicBezTo>
                <a:cubicBezTo>
                  <a:pt x="261" y="499"/>
                  <a:pt x="266" y="497"/>
                  <a:pt x="269" y="493"/>
                </a:cubicBezTo>
                <a:cubicBezTo>
                  <a:pt x="496" y="267"/>
                  <a:pt x="496" y="267"/>
                  <a:pt x="496" y="267"/>
                </a:cubicBezTo>
                <a:cubicBezTo>
                  <a:pt x="503" y="259"/>
                  <a:pt x="503" y="247"/>
                  <a:pt x="496" y="240"/>
                </a:cubicBezTo>
                <a:cubicBezTo>
                  <a:pt x="269" y="14"/>
                  <a:pt x="269" y="14"/>
                  <a:pt x="269" y="14"/>
                </a:cubicBezTo>
                <a:cubicBezTo>
                  <a:pt x="266" y="10"/>
                  <a:pt x="261" y="8"/>
                  <a:pt x="256" y="8"/>
                </a:cubicBezTo>
                <a:close/>
              </a:path>
            </a:pathLst>
          </a:custGeom>
          <a:solidFill>
            <a:schemeClr val="bg1">
              <a:lumMod val="85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mj-ea"/>
              <a:ea typeface="+mj-ea"/>
            </a:endParaRPr>
          </a:p>
        </p:txBody>
      </p:sp>
      <p:sp>
        <p:nvSpPr>
          <p:cNvPr id="13" name="Freeform 1055"/>
          <p:cNvSpPr>
            <a:spLocks noEditPoints="1"/>
          </p:cNvSpPr>
          <p:nvPr/>
        </p:nvSpPr>
        <p:spPr bwMode="auto">
          <a:xfrm>
            <a:off x="2555167" y="1710718"/>
            <a:ext cx="2205038" cy="2187575"/>
          </a:xfrm>
          <a:custGeom>
            <a:avLst/>
            <a:gdLst>
              <a:gd name="T0" fmla="*/ 348 w 695"/>
              <a:gd name="T1" fmla="*/ 689 h 689"/>
              <a:gd name="T2" fmla="*/ 323 w 695"/>
              <a:gd name="T3" fmla="*/ 678 h 689"/>
              <a:gd name="T4" fmla="*/ 14 w 695"/>
              <a:gd name="T5" fmla="*/ 369 h 689"/>
              <a:gd name="T6" fmla="*/ 14 w 695"/>
              <a:gd name="T7" fmla="*/ 320 h 689"/>
              <a:gd name="T8" fmla="*/ 323 w 695"/>
              <a:gd name="T9" fmla="*/ 11 h 689"/>
              <a:gd name="T10" fmla="*/ 348 w 695"/>
              <a:gd name="T11" fmla="*/ 0 h 689"/>
              <a:gd name="T12" fmla="*/ 373 w 695"/>
              <a:gd name="T13" fmla="*/ 11 h 689"/>
              <a:gd name="T14" fmla="*/ 682 w 695"/>
              <a:gd name="T15" fmla="*/ 320 h 689"/>
              <a:gd name="T16" fmla="*/ 682 w 695"/>
              <a:gd name="T17" fmla="*/ 369 h 689"/>
              <a:gd name="T18" fmla="*/ 373 w 695"/>
              <a:gd name="T19" fmla="*/ 678 h 689"/>
              <a:gd name="T20" fmla="*/ 348 w 695"/>
              <a:gd name="T21" fmla="*/ 689 h 689"/>
              <a:gd name="T22" fmla="*/ 348 w 695"/>
              <a:gd name="T23" fmla="*/ 8 h 689"/>
              <a:gd name="T24" fmla="*/ 329 w 695"/>
              <a:gd name="T25" fmla="*/ 16 h 689"/>
              <a:gd name="T26" fmla="*/ 20 w 695"/>
              <a:gd name="T27" fmla="*/ 325 h 689"/>
              <a:gd name="T28" fmla="*/ 20 w 695"/>
              <a:gd name="T29" fmla="*/ 364 h 689"/>
              <a:gd name="T30" fmla="*/ 329 w 695"/>
              <a:gd name="T31" fmla="*/ 673 h 689"/>
              <a:gd name="T32" fmla="*/ 348 w 695"/>
              <a:gd name="T33" fmla="*/ 681 h 689"/>
              <a:gd name="T34" fmla="*/ 367 w 695"/>
              <a:gd name="T35" fmla="*/ 673 h 689"/>
              <a:gd name="T36" fmla="*/ 676 w 695"/>
              <a:gd name="T37" fmla="*/ 364 h 689"/>
              <a:gd name="T38" fmla="*/ 676 w 695"/>
              <a:gd name="T39" fmla="*/ 325 h 689"/>
              <a:gd name="T40" fmla="*/ 367 w 695"/>
              <a:gd name="T41" fmla="*/ 16 h 689"/>
              <a:gd name="T42" fmla="*/ 348 w 695"/>
              <a:gd name="T43" fmla="*/ 8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5" h="689">
                <a:moveTo>
                  <a:pt x="348" y="689"/>
                </a:moveTo>
                <a:cubicBezTo>
                  <a:pt x="339" y="689"/>
                  <a:pt x="330" y="685"/>
                  <a:pt x="323" y="678"/>
                </a:cubicBezTo>
                <a:cubicBezTo>
                  <a:pt x="14" y="369"/>
                  <a:pt x="14" y="369"/>
                  <a:pt x="14" y="369"/>
                </a:cubicBezTo>
                <a:cubicBezTo>
                  <a:pt x="0" y="356"/>
                  <a:pt x="0" y="333"/>
                  <a:pt x="14" y="320"/>
                </a:cubicBezTo>
                <a:cubicBezTo>
                  <a:pt x="323" y="11"/>
                  <a:pt x="323" y="11"/>
                  <a:pt x="323" y="11"/>
                </a:cubicBezTo>
                <a:cubicBezTo>
                  <a:pt x="330" y="4"/>
                  <a:pt x="339" y="0"/>
                  <a:pt x="348" y="0"/>
                </a:cubicBezTo>
                <a:cubicBezTo>
                  <a:pt x="357" y="0"/>
                  <a:pt x="366" y="4"/>
                  <a:pt x="373" y="11"/>
                </a:cubicBezTo>
                <a:cubicBezTo>
                  <a:pt x="682" y="320"/>
                  <a:pt x="682" y="320"/>
                  <a:pt x="682" y="320"/>
                </a:cubicBezTo>
                <a:cubicBezTo>
                  <a:pt x="695" y="333"/>
                  <a:pt x="695" y="356"/>
                  <a:pt x="682" y="369"/>
                </a:cubicBezTo>
                <a:cubicBezTo>
                  <a:pt x="373" y="678"/>
                  <a:pt x="373" y="678"/>
                  <a:pt x="373" y="678"/>
                </a:cubicBezTo>
                <a:cubicBezTo>
                  <a:pt x="366" y="685"/>
                  <a:pt x="357" y="689"/>
                  <a:pt x="348" y="689"/>
                </a:cubicBezTo>
                <a:close/>
                <a:moveTo>
                  <a:pt x="348" y="8"/>
                </a:moveTo>
                <a:cubicBezTo>
                  <a:pt x="341" y="8"/>
                  <a:pt x="334" y="11"/>
                  <a:pt x="329" y="16"/>
                </a:cubicBezTo>
                <a:cubicBezTo>
                  <a:pt x="20" y="325"/>
                  <a:pt x="20" y="325"/>
                  <a:pt x="20" y="325"/>
                </a:cubicBezTo>
                <a:cubicBezTo>
                  <a:pt x="9" y="336"/>
                  <a:pt x="9" y="353"/>
                  <a:pt x="20" y="364"/>
                </a:cubicBezTo>
                <a:cubicBezTo>
                  <a:pt x="329" y="673"/>
                  <a:pt x="329" y="673"/>
                  <a:pt x="329" y="673"/>
                </a:cubicBezTo>
                <a:cubicBezTo>
                  <a:pt x="334" y="678"/>
                  <a:pt x="341" y="681"/>
                  <a:pt x="348" y="681"/>
                </a:cubicBezTo>
                <a:cubicBezTo>
                  <a:pt x="355" y="681"/>
                  <a:pt x="362" y="678"/>
                  <a:pt x="367" y="673"/>
                </a:cubicBezTo>
                <a:cubicBezTo>
                  <a:pt x="676" y="364"/>
                  <a:pt x="676" y="364"/>
                  <a:pt x="676" y="364"/>
                </a:cubicBezTo>
                <a:cubicBezTo>
                  <a:pt x="687" y="353"/>
                  <a:pt x="687" y="336"/>
                  <a:pt x="676" y="325"/>
                </a:cubicBezTo>
                <a:cubicBezTo>
                  <a:pt x="367" y="16"/>
                  <a:pt x="367" y="16"/>
                  <a:pt x="367" y="16"/>
                </a:cubicBezTo>
                <a:cubicBezTo>
                  <a:pt x="362" y="11"/>
                  <a:pt x="355" y="8"/>
                  <a:pt x="348" y="8"/>
                </a:cubicBezTo>
                <a:close/>
              </a:path>
            </a:pathLst>
          </a:custGeom>
          <a:solidFill>
            <a:schemeClr val="bg1">
              <a:lumMod val="85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mj-ea"/>
              <a:ea typeface="+mj-ea"/>
            </a:endParaRPr>
          </a:p>
        </p:txBody>
      </p:sp>
      <p:sp>
        <p:nvSpPr>
          <p:cNvPr id="14" name="Freeform 1048"/>
          <p:cNvSpPr>
            <a:spLocks noEditPoints="1"/>
          </p:cNvSpPr>
          <p:nvPr/>
        </p:nvSpPr>
        <p:spPr bwMode="auto">
          <a:xfrm>
            <a:off x="2701218" y="1856768"/>
            <a:ext cx="1916113" cy="1895475"/>
          </a:xfrm>
          <a:custGeom>
            <a:avLst/>
            <a:gdLst>
              <a:gd name="T0" fmla="*/ 302 w 604"/>
              <a:gd name="T1" fmla="*/ 597 h 597"/>
              <a:gd name="T2" fmla="*/ 280 w 604"/>
              <a:gd name="T3" fmla="*/ 588 h 597"/>
              <a:gd name="T4" fmla="*/ 12 w 604"/>
              <a:gd name="T5" fmla="*/ 320 h 597"/>
              <a:gd name="T6" fmla="*/ 12 w 604"/>
              <a:gd name="T7" fmla="*/ 276 h 597"/>
              <a:gd name="T8" fmla="*/ 280 w 604"/>
              <a:gd name="T9" fmla="*/ 9 h 597"/>
              <a:gd name="T10" fmla="*/ 302 w 604"/>
              <a:gd name="T11" fmla="*/ 0 h 597"/>
              <a:gd name="T12" fmla="*/ 324 w 604"/>
              <a:gd name="T13" fmla="*/ 9 h 597"/>
              <a:gd name="T14" fmla="*/ 592 w 604"/>
              <a:gd name="T15" fmla="*/ 276 h 597"/>
              <a:gd name="T16" fmla="*/ 592 w 604"/>
              <a:gd name="T17" fmla="*/ 320 h 597"/>
              <a:gd name="T18" fmla="*/ 324 w 604"/>
              <a:gd name="T19" fmla="*/ 588 h 597"/>
              <a:gd name="T20" fmla="*/ 302 w 604"/>
              <a:gd name="T21" fmla="*/ 597 h 597"/>
              <a:gd name="T22" fmla="*/ 302 w 604"/>
              <a:gd name="T23" fmla="*/ 8 h 597"/>
              <a:gd name="T24" fmla="*/ 286 w 604"/>
              <a:gd name="T25" fmla="*/ 14 h 597"/>
              <a:gd name="T26" fmla="*/ 18 w 604"/>
              <a:gd name="T27" fmla="*/ 282 h 597"/>
              <a:gd name="T28" fmla="*/ 11 w 604"/>
              <a:gd name="T29" fmla="*/ 298 h 597"/>
              <a:gd name="T30" fmla="*/ 18 w 604"/>
              <a:gd name="T31" fmla="*/ 315 h 597"/>
              <a:gd name="T32" fmla="*/ 286 w 604"/>
              <a:gd name="T33" fmla="*/ 583 h 597"/>
              <a:gd name="T34" fmla="*/ 302 w 604"/>
              <a:gd name="T35" fmla="*/ 589 h 597"/>
              <a:gd name="T36" fmla="*/ 318 w 604"/>
              <a:gd name="T37" fmla="*/ 583 h 597"/>
              <a:gd name="T38" fmla="*/ 586 w 604"/>
              <a:gd name="T39" fmla="*/ 315 h 597"/>
              <a:gd name="T40" fmla="*/ 593 w 604"/>
              <a:gd name="T41" fmla="*/ 298 h 597"/>
              <a:gd name="T42" fmla="*/ 586 w 604"/>
              <a:gd name="T43" fmla="*/ 282 h 597"/>
              <a:gd name="T44" fmla="*/ 318 w 604"/>
              <a:gd name="T45" fmla="*/ 14 h 597"/>
              <a:gd name="T46" fmla="*/ 302 w 604"/>
              <a:gd name="T47" fmla="*/ 8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4" h="597">
                <a:moveTo>
                  <a:pt x="302" y="597"/>
                </a:moveTo>
                <a:cubicBezTo>
                  <a:pt x="294" y="597"/>
                  <a:pt x="286" y="594"/>
                  <a:pt x="280" y="588"/>
                </a:cubicBezTo>
                <a:cubicBezTo>
                  <a:pt x="12" y="320"/>
                  <a:pt x="12" y="320"/>
                  <a:pt x="12" y="320"/>
                </a:cubicBezTo>
                <a:cubicBezTo>
                  <a:pt x="0" y="308"/>
                  <a:pt x="0" y="289"/>
                  <a:pt x="12" y="276"/>
                </a:cubicBezTo>
                <a:cubicBezTo>
                  <a:pt x="280" y="9"/>
                  <a:pt x="280" y="9"/>
                  <a:pt x="280" y="9"/>
                </a:cubicBezTo>
                <a:cubicBezTo>
                  <a:pt x="286" y="3"/>
                  <a:pt x="294" y="0"/>
                  <a:pt x="302" y="0"/>
                </a:cubicBezTo>
                <a:cubicBezTo>
                  <a:pt x="310" y="0"/>
                  <a:pt x="318" y="3"/>
                  <a:pt x="324" y="9"/>
                </a:cubicBezTo>
                <a:cubicBezTo>
                  <a:pt x="592" y="276"/>
                  <a:pt x="592" y="276"/>
                  <a:pt x="592" y="276"/>
                </a:cubicBezTo>
                <a:cubicBezTo>
                  <a:pt x="604" y="289"/>
                  <a:pt x="604" y="308"/>
                  <a:pt x="592" y="320"/>
                </a:cubicBezTo>
                <a:cubicBezTo>
                  <a:pt x="324" y="588"/>
                  <a:pt x="324" y="588"/>
                  <a:pt x="324" y="588"/>
                </a:cubicBezTo>
                <a:cubicBezTo>
                  <a:pt x="318" y="594"/>
                  <a:pt x="310" y="597"/>
                  <a:pt x="302" y="597"/>
                </a:cubicBezTo>
                <a:close/>
                <a:moveTo>
                  <a:pt x="302" y="8"/>
                </a:moveTo>
                <a:cubicBezTo>
                  <a:pt x="296" y="8"/>
                  <a:pt x="290" y="10"/>
                  <a:pt x="286" y="14"/>
                </a:cubicBezTo>
                <a:cubicBezTo>
                  <a:pt x="18" y="282"/>
                  <a:pt x="18" y="282"/>
                  <a:pt x="18" y="282"/>
                </a:cubicBezTo>
                <a:cubicBezTo>
                  <a:pt x="14" y="287"/>
                  <a:pt x="11" y="292"/>
                  <a:pt x="11" y="298"/>
                </a:cubicBezTo>
                <a:cubicBezTo>
                  <a:pt x="11" y="305"/>
                  <a:pt x="14" y="310"/>
                  <a:pt x="18" y="315"/>
                </a:cubicBezTo>
                <a:cubicBezTo>
                  <a:pt x="286" y="583"/>
                  <a:pt x="286" y="583"/>
                  <a:pt x="286" y="583"/>
                </a:cubicBezTo>
                <a:cubicBezTo>
                  <a:pt x="290" y="587"/>
                  <a:pt x="296" y="589"/>
                  <a:pt x="302" y="589"/>
                </a:cubicBezTo>
                <a:cubicBezTo>
                  <a:pt x="308" y="589"/>
                  <a:pt x="314" y="587"/>
                  <a:pt x="318" y="583"/>
                </a:cubicBezTo>
                <a:cubicBezTo>
                  <a:pt x="586" y="315"/>
                  <a:pt x="586" y="315"/>
                  <a:pt x="586" y="315"/>
                </a:cubicBezTo>
                <a:cubicBezTo>
                  <a:pt x="590" y="310"/>
                  <a:pt x="593" y="305"/>
                  <a:pt x="593" y="298"/>
                </a:cubicBezTo>
                <a:cubicBezTo>
                  <a:pt x="593" y="292"/>
                  <a:pt x="590" y="287"/>
                  <a:pt x="586" y="282"/>
                </a:cubicBezTo>
                <a:cubicBezTo>
                  <a:pt x="318" y="14"/>
                  <a:pt x="318" y="14"/>
                  <a:pt x="318" y="14"/>
                </a:cubicBezTo>
                <a:cubicBezTo>
                  <a:pt x="314" y="10"/>
                  <a:pt x="308" y="8"/>
                  <a:pt x="302" y="8"/>
                </a:cubicBezTo>
                <a:close/>
              </a:path>
            </a:pathLst>
          </a:custGeom>
          <a:solidFill>
            <a:srgbClr val="B5B5B5">
              <a:alpha val="1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mj-ea"/>
              <a:ea typeface="+mj-ea"/>
            </a:endParaRPr>
          </a:p>
        </p:txBody>
      </p:sp>
      <p:sp>
        <p:nvSpPr>
          <p:cNvPr id="15" name="Freeform 1056"/>
          <p:cNvSpPr/>
          <p:nvPr/>
        </p:nvSpPr>
        <p:spPr bwMode="auto">
          <a:xfrm>
            <a:off x="2580567" y="1850418"/>
            <a:ext cx="1671638" cy="1908175"/>
          </a:xfrm>
          <a:custGeom>
            <a:avLst/>
            <a:gdLst>
              <a:gd name="T0" fmla="*/ 17 w 527"/>
              <a:gd name="T1" fmla="*/ 330 h 601"/>
              <a:gd name="T2" fmla="*/ 0 w 527"/>
              <a:gd name="T3" fmla="*/ 300 h 601"/>
              <a:gd name="T4" fmla="*/ 17 w 527"/>
              <a:gd name="T5" fmla="*/ 271 h 601"/>
              <a:gd name="T6" fmla="*/ 246 w 527"/>
              <a:gd name="T7" fmla="*/ 138 h 601"/>
              <a:gd name="T8" fmla="*/ 476 w 527"/>
              <a:gd name="T9" fmla="*/ 6 h 601"/>
              <a:gd name="T10" fmla="*/ 510 w 527"/>
              <a:gd name="T11" fmla="*/ 6 h 601"/>
              <a:gd name="T12" fmla="*/ 527 w 527"/>
              <a:gd name="T13" fmla="*/ 35 h 601"/>
              <a:gd name="T14" fmla="*/ 527 w 527"/>
              <a:gd name="T15" fmla="*/ 300 h 601"/>
              <a:gd name="T16" fmla="*/ 527 w 527"/>
              <a:gd name="T17" fmla="*/ 566 h 601"/>
              <a:gd name="T18" fmla="*/ 510 w 527"/>
              <a:gd name="T19" fmla="*/ 595 h 601"/>
              <a:gd name="T20" fmla="*/ 476 w 527"/>
              <a:gd name="T21" fmla="*/ 595 h 601"/>
              <a:gd name="T22" fmla="*/ 246 w 527"/>
              <a:gd name="T23" fmla="*/ 462 h 601"/>
              <a:gd name="T24" fmla="*/ 17 w 527"/>
              <a:gd name="T25" fmla="*/ 33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7" h="601">
                <a:moveTo>
                  <a:pt x="17" y="330"/>
                </a:moveTo>
                <a:cubicBezTo>
                  <a:pt x="6" y="324"/>
                  <a:pt x="0" y="313"/>
                  <a:pt x="0" y="300"/>
                </a:cubicBezTo>
                <a:cubicBezTo>
                  <a:pt x="0" y="288"/>
                  <a:pt x="6" y="277"/>
                  <a:pt x="17" y="271"/>
                </a:cubicBezTo>
                <a:cubicBezTo>
                  <a:pt x="246" y="138"/>
                  <a:pt x="246" y="138"/>
                  <a:pt x="246" y="138"/>
                </a:cubicBezTo>
                <a:cubicBezTo>
                  <a:pt x="476" y="6"/>
                  <a:pt x="476" y="6"/>
                  <a:pt x="476" y="6"/>
                </a:cubicBezTo>
                <a:cubicBezTo>
                  <a:pt x="486" y="0"/>
                  <a:pt x="499" y="0"/>
                  <a:pt x="510" y="6"/>
                </a:cubicBezTo>
                <a:cubicBezTo>
                  <a:pt x="521" y="12"/>
                  <a:pt x="527" y="23"/>
                  <a:pt x="527" y="35"/>
                </a:cubicBezTo>
                <a:cubicBezTo>
                  <a:pt x="527" y="300"/>
                  <a:pt x="527" y="300"/>
                  <a:pt x="527" y="300"/>
                </a:cubicBezTo>
                <a:cubicBezTo>
                  <a:pt x="527" y="566"/>
                  <a:pt x="527" y="566"/>
                  <a:pt x="527" y="566"/>
                </a:cubicBezTo>
                <a:cubicBezTo>
                  <a:pt x="527" y="578"/>
                  <a:pt x="521" y="589"/>
                  <a:pt x="510" y="595"/>
                </a:cubicBezTo>
                <a:cubicBezTo>
                  <a:pt x="499" y="601"/>
                  <a:pt x="486" y="601"/>
                  <a:pt x="476" y="595"/>
                </a:cubicBezTo>
                <a:cubicBezTo>
                  <a:pt x="246" y="462"/>
                  <a:pt x="246" y="462"/>
                  <a:pt x="246" y="462"/>
                </a:cubicBezTo>
                <a:lnTo>
                  <a:pt x="17" y="330"/>
                </a:lnTo>
                <a:close/>
              </a:path>
            </a:pathLst>
          </a:cu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mj-ea"/>
              <a:ea typeface="+mj-ea"/>
            </a:endParaRPr>
          </a:p>
        </p:txBody>
      </p:sp>
      <p:sp>
        <p:nvSpPr>
          <p:cNvPr id="16" name="Freeform 1203"/>
          <p:cNvSpPr>
            <a:spLocks noEditPoints="1"/>
          </p:cNvSpPr>
          <p:nvPr/>
        </p:nvSpPr>
        <p:spPr bwMode="auto">
          <a:xfrm>
            <a:off x="3629905" y="3390292"/>
            <a:ext cx="60325" cy="882650"/>
          </a:xfrm>
          <a:custGeom>
            <a:avLst/>
            <a:gdLst>
              <a:gd name="T0" fmla="*/ 14 w 19"/>
              <a:gd name="T1" fmla="*/ 85 h 278"/>
              <a:gd name="T2" fmla="*/ 6 w 19"/>
              <a:gd name="T3" fmla="*/ 85 h 278"/>
              <a:gd name="T4" fmla="*/ 10 w 19"/>
              <a:gd name="T5" fmla="*/ 138 h 278"/>
              <a:gd name="T6" fmla="*/ 10 w 19"/>
              <a:gd name="T7" fmla="*/ 130 h 278"/>
              <a:gd name="T8" fmla="*/ 10 w 19"/>
              <a:gd name="T9" fmla="*/ 138 h 278"/>
              <a:gd name="T10" fmla="*/ 14 w 19"/>
              <a:gd name="T11" fmla="*/ 117 h 278"/>
              <a:gd name="T12" fmla="*/ 6 w 19"/>
              <a:gd name="T13" fmla="*/ 117 h 278"/>
              <a:gd name="T14" fmla="*/ 10 w 19"/>
              <a:gd name="T15" fmla="*/ 105 h 278"/>
              <a:gd name="T16" fmla="*/ 10 w 19"/>
              <a:gd name="T17" fmla="*/ 97 h 278"/>
              <a:gd name="T18" fmla="*/ 10 w 19"/>
              <a:gd name="T19" fmla="*/ 105 h 278"/>
              <a:gd name="T20" fmla="*/ 14 w 19"/>
              <a:gd name="T21" fmla="*/ 37 h 278"/>
              <a:gd name="T22" fmla="*/ 6 w 19"/>
              <a:gd name="T23" fmla="*/ 37 h 278"/>
              <a:gd name="T24" fmla="*/ 10 w 19"/>
              <a:gd name="T25" fmla="*/ 73 h 278"/>
              <a:gd name="T26" fmla="*/ 10 w 19"/>
              <a:gd name="T27" fmla="*/ 65 h 278"/>
              <a:gd name="T28" fmla="*/ 10 w 19"/>
              <a:gd name="T29" fmla="*/ 73 h 278"/>
              <a:gd name="T30" fmla="*/ 14 w 19"/>
              <a:gd name="T31" fmla="*/ 21 h 278"/>
              <a:gd name="T32" fmla="*/ 6 w 19"/>
              <a:gd name="T33" fmla="*/ 21 h 278"/>
              <a:gd name="T34" fmla="*/ 10 w 19"/>
              <a:gd name="T35" fmla="*/ 57 h 278"/>
              <a:gd name="T36" fmla="*/ 10 w 19"/>
              <a:gd name="T37" fmla="*/ 49 h 278"/>
              <a:gd name="T38" fmla="*/ 10 w 19"/>
              <a:gd name="T39" fmla="*/ 57 h 278"/>
              <a:gd name="T40" fmla="*/ 14 w 19"/>
              <a:gd name="T41" fmla="*/ 150 h 278"/>
              <a:gd name="T42" fmla="*/ 6 w 19"/>
              <a:gd name="T43" fmla="*/ 150 h 278"/>
              <a:gd name="T44" fmla="*/ 10 w 19"/>
              <a:gd name="T45" fmla="*/ 234 h 278"/>
              <a:gd name="T46" fmla="*/ 10 w 19"/>
              <a:gd name="T47" fmla="*/ 226 h 278"/>
              <a:gd name="T48" fmla="*/ 10 w 19"/>
              <a:gd name="T49" fmla="*/ 234 h 278"/>
              <a:gd name="T50" fmla="*/ 14 w 19"/>
              <a:gd name="T51" fmla="*/ 214 h 278"/>
              <a:gd name="T52" fmla="*/ 6 w 19"/>
              <a:gd name="T53" fmla="*/ 214 h 278"/>
              <a:gd name="T54" fmla="*/ 10 w 19"/>
              <a:gd name="T55" fmla="*/ 250 h 278"/>
              <a:gd name="T56" fmla="*/ 10 w 19"/>
              <a:gd name="T57" fmla="*/ 242 h 278"/>
              <a:gd name="T58" fmla="*/ 10 w 19"/>
              <a:gd name="T59" fmla="*/ 250 h 278"/>
              <a:gd name="T60" fmla="*/ 14 w 19"/>
              <a:gd name="T61" fmla="*/ 198 h 278"/>
              <a:gd name="T62" fmla="*/ 6 w 19"/>
              <a:gd name="T63" fmla="*/ 198 h 278"/>
              <a:gd name="T64" fmla="*/ 10 w 19"/>
              <a:gd name="T65" fmla="*/ 170 h 278"/>
              <a:gd name="T66" fmla="*/ 10 w 19"/>
              <a:gd name="T67" fmla="*/ 162 h 278"/>
              <a:gd name="T68" fmla="*/ 10 w 19"/>
              <a:gd name="T69" fmla="*/ 170 h 278"/>
              <a:gd name="T70" fmla="*/ 14 w 19"/>
              <a:gd name="T71" fmla="*/ 182 h 278"/>
              <a:gd name="T72" fmla="*/ 6 w 19"/>
              <a:gd name="T73" fmla="*/ 182 h 278"/>
              <a:gd name="T74" fmla="*/ 10 w 19"/>
              <a:gd name="T75" fmla="*/ 8 h 278"/>
              <a:gd name="T76" fmla="*/ 14 w 19"/>
              <a:gd name="T77" fmla="*/ 4 h 278"/>
              <a:gd name="T78" fmla="*/ 7 w 19"/>
              <a:gd name="T79" fmla="*/ 2 h 278"/>
              <a:gd name="T80" fmla="*/ 7 w 19"/>
              <a:gd name="T81" fmla="*/ 7 h 278"/>
              <a:gd name="T82" fmla="*/ 10 w 19"/>
              <a:gd name="T83" fmla="*/ 259 h 278"/>
              <a:gd name="T84" fmla="*/ 10 w 19"/>
              <a:gd name="T85" fmla="*/ 278 h 278"/>
              <a:gd name="T86" fmla="*/ 10 w 19"/>
              <a:gd name="T87" fmla="*/ 259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 h="278">
                <a:moveTo>
                  <a:pt x="10" y="89"/>
                </a:moveTo>
                <a:cubicBezTo>
                  <a:pt x="12" y="89"/>
                  <a:pt x="14" y="87"/>
                  <a:pt x="14" y="85"/>
                </a:cubicBezTo>
                <a:cubicBezTo>
                  <a:pt x="14" y="83"/>
                  <a:pt x="12" y="81"/>
                  <a:pt x="10" y="81"/>
                </a:cubicBezTo>
                <a:cubicBezTo>
                  <a:pt x="8" y="81"/>
                  <a:pt x="6" y="83"/>
                  <a:pt x="6" y="85"/>
                </a:cubicBezTo>
                <a:cubicBezTo>
                  <a:pt x="6" y="87"/>
                  <a:pt x="8" y="89"/>
                  <a:pt x="10" y="89"/>
                </a:cubicBezTo>
                <a:close/>
                <a:moveTo>
                  <a:pt x="10" y="138"/>
                </a:moveTo>
                <a:cubicBezTo>
                  <a:pt x="12" y="138"/>
                  <a:pt x="14" y="136"/>
                  <a:pt x="14" y="134"/>
                </a:cubicBezTo>
                <a:cubicBezTo>
                  <a:pt x="14" y="131"/>
                  <a:pt x="12" y="130"/>
                  <a:pt x="10" y="130"/>
                </a:cubicBezTo>
                <a:cubicBezTo>
                  <a:pt x="8" y="130"/>
                  <a:pt x="6" y="131"/>
                  <a:pt x="6" y="134"/>
                </a:cubicBezTo>
                <a:cubicBezTo>
                  <a:pt x="6" y="136"/>
                  <a:pt x="8" y="138"/>
                  <a:pt x="10" y="138"/>
                </a:cubicBezTo>
                <a:close/>
                <a:moveTo>
                  <a:pt x="10" y="121"/>
                </a:moveTo>
                <a:cubicBezTo>
                  <a:pt x="12" y="121"/>
                  <a:pt x="14" y="120"/>
                  <a:pt x="14" y="117"/>
                </a:cubicBezTo>
                <a:cubicBezTo>
                  <a:pt x="14" y="115"/>
                  <a:pt x="12" y="113"/>
                  <a:pt x="10" y="113"/>
                </a:cubicBezTo>
                <a:cubicBezTo>
                  <a:pt x="8" y="113"/>
                  <a:pt x="6" y="115"/>
                  <a:pt x="6" y="117"/>
                </a:cubicBezTo>
                <a:cubicBezTo>
                  <a:pt x="6" y="120"/>
                  <a:pt x="8" y="121"/>
                  <a:pt x="10" y="121"/>
                </a:cubicBezTo>
                <a:close/>
                <a:moveTo>
                  <a:pt x="10" y="105"/>
                </a:moveTo>
                <a:cubicBezTo>
                  <a:pt x="12" y="105"/>
                  <a:pt x="14" y="103"/>
                  <a:pt x="14" y="101"/>
                </a:cubicBezTo>
                <a:cubicBezTo>
                  <a:pt x="14" y="99"/>
                  <a:pt x="12" y="97"/>
                  <a:pt x="10" y="97"/>
                </a:cubicBezTo>
                <a:cubicBezTo>
                  <a:pt x="8" y="97"/>
                  <a:pt x="6" y="99"/>
                  <a:pt x="6" y="101"/>
                </a:cubicBezTo>
                <a:cubicBezTo>
                  <a:pt x="6" y="103"/>
                  <a:pt x="8" y="105"/>
                  <a:pt x="10" y="105"/>
                </a:cubicBezTo>
                <a:close/>
                <a:moveTo>
                  <a:pt x="10" y="41"/>
                </a:moveTo>
                <a:cubicBezTo>
                  <a:pt x="12" y="41"/>
                  <a:pt x="14" y="39"/>
                  <a:pt x="14" y="37"/>
                </a:cubicBezTo>
                <a:cubicBezTo>
                  <a:pt x="14" y="35"/>
                  <a:pt x="12" y="33"/>
                  <a:pt x="10" y="33"/>
                </a:cubicBezTo>
                <a:cubicBezTo>
                  <a:pt x="8" y="33"/>
                  <a:pt x="6" y="35"/>
                  <a:pt x="6" y="37"/>
                </a:cubicBezTo>
                <a:cubicBezTo>
                  <a:pt x="6" y="39"/>
                  <a:pt x="8" y="41"/>
                  <a:pt x="10" y="41"/>
                </a:cubicBezTo>
                <a:close/>
                <a:moveTo>
                  <a:pt x="10" y="73"/>
                </a:moveTo>
                <a:cubicBezTo>
                  <a:pt x="12" y="73"/>
                  <a:pt x="14" y="71"/>
                  <a:pt x="14" y="69"/>
                </a:cubicBezTo>
                <a:cubicBezTo>
                  <a:pt x="14" y="67"/>
                  <a:pt x="12" y="65"/>
                  <a:pt x="10" y="65"/>
                </a:cubicBezTo>
                <a:cubicBezTo>
                  <a:pt x="8" y="65"/>
                  <a:pt x="6" y="67"/>
                  <a:pt x="6" y="69"/>
                </a:cubicBezTo>
                <a:cubicBezTo>
                  <a:pt x="6" y="71"/>
                  <a:pt x="8" y="73"/>
                  <a:pt x="10" y="73"/>
                </a:cubicBezTo>
                <a:close/>
                <a:moveTo>
                  <a:pt x="10" y="25"/>
                </a:moveTo>
                <a:cubicBezTo>
                  <a:pt x="12" y="25"/>
                  <a:pt x="14" y="23"/>
                  <a:pt x="14" y="21"/>
                </a:cubicBezTo>
                <a:cubicBezTo>
                  <a:pt x="14" y="18"/>
                  <a:pt x="12" y="17"/>
                  <a:pt x="10" y="17"/>
                </a:cubicBezTo>
                <a:cubicBezTo>
                  <a:pt x="8" y="17"/>
                  <a:pt x="6" y="18"/>
                  <a:pt x="6" y="21"/>
                </a:cubicBezTo>
                <a:cubicBezTo>
                  <a:pt x="6" y="23"/>
                  <a:pt x="8" y="25"/>
                  <a:pt x="10" y="25"/>
                </a:cubicBezTo>
                <a:close/>
                <a:moveTo>
                  <a:pt x="10" y="57"/>
                </a:moveTo>
                <a:cubicBezTo>
                  <a:pt x="12" y="57"/>
                  <a:pt x="14" y="55"/>
                  <a:pt x="14" y="53"/>
                </a:cubicBezTo>
                <a:cubicBezTo>
                  <a:pt x="14" y="51"/>
                  <a:pt x="12" y="49"/>
                  <a:pt x="10" y="49"/>
                </a:cubicBezTo>
                <a:cubicBezTo>
                  <a:pt x="8" y="49"/>
                  <a:pt x="6" y="51"/>
                  <a:pt x="6" y="53"/>
                </a:cubicBezTo>
                <a:cubicBezTo>
                  <a:pt x="6" y="55"/>
                  <a:pt x="8" y="57"/>
                  <a:pt x="10" y="57"/>
                </a:cubicBezTo>
                <a:close/>
                <a:moveTo>
                  <a:pt x="10" y="154"/>
                </a:moveTo>
                <a:cubicBezTo>
                  <a:pt x="12" y="154"/>
                  <a:pt x="14" y="152"/>
                  <a:pt x="14" y="150"/>
                </a:cubicBezTo>
                <a:cubicBezTo>
                  <a:pt x="14" y="147"/>
                  <a:pt x="12" y="146"/>
                  <a:pt x="10" y="146"/>
                </a:cubicBezTo>
                <a:cubicBezTo>
                  <a:pt x="8" y="146"/>
                  <a:pt x="6" y="147"/>
                  <a:pt x="6" y="150"/>
                </a:cubicBezTo>
                <a:cubicBezTo>
                  <a:pt x="6" y="152"/>
                  <a:pt x="8" y="154"/>
                  <a:pt x="10" y="154"/>
                </a:cubicBezTo>
                <a:close/>
                <a:moveTo>
                  <a:pt x="10" y="234"/>
                </a:moveTo>
                <a:cubicBezTo>
                  <a:pt x="12" y="234"/>
                  <a:pt x="14" y="233"/>
                  <a:pt x="14" y="230"/>
                </a:cubicBezTo>
                <a:cubicBezTo>
                  <a:pt x="14" y="228"/>
                  <a:pt x="12" y="226"/>
                  <a:pt x="10" y="226"/>
                </a:cubicBezTo>
                <a:cubicBezTo>
                  <a:pt x="8" y="226"/>
                  <a:pt x="6" y="228"/>
                  <a:pt x="6" y="230"/>
                </a:cubicBezTo>
                <a:cubicBezTo>
                  <a:pt x="6" y="233"/>
                  <a:pt x="8" y="234"/>
                  <a:pt x="10" y="234"/>
                </a:cubicBezTo>
                <a:close/>
                <a:moveTo>
                  <a:pt x="10" y="218"/>
                </a:moveTo>
                <a:cubicBezTo>
                  <a:pt x="12" y="218"/>
                  <a:pt x="14" y="216"/>
                  <a:pt x="14" y="214"/>
                </a:cubicBezTo>
                <a:cubicBezTo>
                  <a:pt x="14" y="212"/>
                  <a:pt x="12" y="210"/>
                  <a:pt x="10" y="210"/>
                </a:cubicBezTo>
                <a:cubicBezTo>
                  <a:pt x="8" y="210"/>
                  <a:pt x="6" y="212"/>
                  <a:pt x="6" y="214"/>
                </a:cubicBezTo>
                <a:cubicBezTo>
                  <a:pt x="6" y="216"/>
                  <a:pt x="8" y="218"/>
                  <a:pt x="10" y="218"/>
                </a:cubicBezTo>
                <a:close/>
                <a:moveTo>
                  <a:pt x="10" y="250"/>
                </a:moveTo>
                <a:cubicBezTo>
                  <a:pt x="12" y="250"/>
                  <a:pt x="14" y="249"/>
                  <a:pt x="14" y="246"/>
                </a:cubicBezTo>
                <a:cubicBezTo>
                  <a:pt x="14" y="244"/>
                  <a:pt x="12" y="242"/>
                  <a:pt x="10" y="242"/>
                </a:cubicBezTo>
                <a:cubicBezTo>
                  <a:pt x="8" y="242"/>
                  <a:pt x="6" y="244"/>
                  <a:pt x="6" y="246"/>
                </a:cubicBezTo>
                <a:cubicBezTo>
                  <a:pt x="6" y="249"/>
                  <a:pt x="8" y="250"/>
                  <a:pt x="10" y="250"/>
                </a:cubicBezTo>
                <a:close/>
                <a:moveTo>
                  <a:pt x="10" y="202"/>
                </a:moveTo>
                <a:cubicBezTo>
                  <a:pt x="12" y="202"/>
                  <a:pt x="14" y="200"/>
                  <a:pt x="14" y="198"/>
                </a:cubicBezTo>
                <a:cubicBezTo>
                  <a:pt x="14" y="196"/>
                  <a:pt x="12" y="194"/>
                  <a:pt x="10" y="194"/>
                </a:cubicBezTo>
                <a:cubicBezTo>
                  <a:pt x="8" y="194"/>
                  <a:pt x="6" y="196"/>
                  <a:pt x="6" y="198"/>
                </a:cubicBezTo>
                <a:cubicBezTo>
                  <a:pt x="6" y="200"/>
                  <a:pt x="8" y="202"/>
                  <a:pt x="10" y="202"/>
                </a:cubicBezTo>
                <a:close/>
                <a:moveTo>
                  <a:pt x="10" y="170"/>
                </a:moveTo>
                <a:cubicBezTo>
                  <a:pt x="12" y="170"/>
                  <a:pt x="14" y="168"/>
                  <a:pt x="14" y="166"/>
                </a:cubicBezTo>
                <a:cubicBezTo>
                  <a:pt x="14" y="164"/>
                  <a:pt x="12" y="162"/>
                  <a:pt x="10" y="162"/>
                </a:cubicBezTo>
                <a:cubicBezTo>
                  <a:pt x="8" y="162"/>
                  <a:pt x="6" y="164"/>
                  <a:pt x="6" y="166"/>
                </a:cubicBezTo>
                <a:cubicBezTo>
                  <a:pt x="6" y="168"/>
                  <a:pt x="8" y="170"/>
                  <a:pt x="10" y="170"/>
                </a:cubicBezTo>
                <a:close/>
                <a:moveTo>
                  <a:pt x="10" y="186"/>
                </a:moveTo>
                <a:cubicBezTo>
                  <a:pt x="12" y="186"/>
                  <a:pt x="14" y="184"/>
                  <a:pt x="14" y="182"/>
                </a:cubicBezTo>
                <a:cubicBezTo>
                  <a:pt x="14" y="180"/>
                  <a:pt x="12" y="178"/>
                  <a:pt x="10" y="178"/>
                </a:cubicBezTo>
                <a:cubicBezTo>
                  <a:pt x="8" y="178"/>
                  <a:pt x="6" y="180"/>
                  <a:pt x="6" y="182"/>
                </a:cubicBezTo>
                <a:cubicBezTo>
                  <a:pt x="6" y="184"/>
                  <a:pt x="8" y="186"/>
                  <a:pt x="10" y="186"/>
                </a:cubicBezTo>
                <a:close/>
                <a:moveTo>
                  <a:pt x="10" y="8"/>
                </a:moveTo>
                <a:cubicBezTo>
                  <a:pt x="11" y="8"/>
                  <a:pt x="12" y="8"/>
                  <a:pt x="13" y="7"/>
                </a:cubicBezTo>
                <a:cubicBezTo>
                  <a:pt x="13" y="7"/>
                  <a:pt x="14" y="6"/>
                  <a:pt x="14" y="4"/>
                </a:cubicBezTo>
                <a:cubicBezTo>
                  <a:pt x="14" y="3"/>
                  <a:pt x="13" y="2"/>
                  <a:pt x="13" y="2"/>
                </a:cubicBezTo>
                <a:cubicBezTo>
                  <a:pt x="11" y="0"/>
                  <a:pt x="8" y="0"/>
                  <a:pt x="7" y="2"/>
                </a:cubicBezTo>
                <a:cubicBezTo>
                  <a:pt x="6" y="2"/>
                  <a:pt x="6" y="3"/>
                  <a:pt x="6" y="4"/>
                </a:cubicBezTo>
                <a:cubicBezTo>
                  <a:pt x="6" y="6"/>
                  <a:pt x="6" y="7"/>
                  <a:pt x="7" y="7"/>
                </a:cubicBezTo>
                <a:cubicBezTo>
                  <a:pt x="8" y="8"/>
                  <a:pt x="9" y="8"/>
                  <a:pt x="10" y="8"/>
                </a:cubicBezTo>
                <a:close/>
                <a:moveTo>
                  <a:pt x="10" y="259"/>
                </a:moveTo>
                <a:cubicBezTo>
                  <a:pt x="4" y="259"/>
                  <a:pt x="0" y="263"/>
                  <a:pt x="0" y="268"/>
                </a:cubicBezTo>
                <a:cubicBezTo>
                  <a:pt x="0" y="274"/>
                  <a:pt x="4" y="278"/>
                  <a:pt x="10" y="278"/>
                </a:cubicBezTo>
                <a:cubicBezTo>
                  <a:pt x="15" y="278"/>
                  <a:pt x="19" y="274"/>
                  <a:pt x="19" y="268"/>
                </a:cubicBezTo>
                <a:cubicBezTo>
                  <a:pt x="19" y="263"/>
                  <a:pt x="15" y="259"/>
                  <a:pt x="10" y="259"/>
                </a:cubicBezTo>
                <a:close/>
              </a:path>
            </a:pathLst>
          </a:custGeom>
          <a:solidFill>
            <a:schemeClr val="bg1">
              <a:lumMod val="85000"/>
            </a:schemeClr>
          </a:solidFill>
          <a:ln>
            <a:solidFill>
              <a:schemeClr val="bg1">
                <a:lumMod val="75000"/>
              </a:schemeClr>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mj-ea"/>
              <a:ea typeface="+mj-ea"/>
            </a:endParaRPr>
          </a:p>
        </p:txBody>
      </p:sp>
      <p:sp>
        <p:nvSpPr>
          <p:cNvPr id="17" name="Freeform 1174"/>
          <p:cNvSpPr>
            <a:spLocks noEditPoints="1"/>
          </p:cNvSpPr>
          <p:nvPr/>
        </p:nvSpPr>
        <p:spPr bwMode="auto">
          <a:xfrm>
            <a:off x="3401305" y="2593367"/>
            <a:ext cx="517525" cy="438150"/>
          </a:xfrm>
          <a:custGeom>
            <a:avLst/>
            <a:gdLst>
              <a:gd name="T0" fmla="*/ 7 w 163"/>
              <a:gd name="T1" fmla="*/ 132 h 138"/>
              <a:gd name="T2" fmla="*/ 13 w 163"/>
              <a:gd name="T3" fmla="*/ 138 h 138"/>
              <a:gd name="T4" fmla="*/ 43 w 163"/>
              <a:gd name="T5" fmla="*/ 138 h 138"/>
              <a:gd name="T6" fmla="*/ 43 w 163"/>
              <a:gd name="T7" fmla="*/ 75 h 138"/>
              <a:gd name="T8" fmla="*/ 7 w 163"/>
              <a:gd name="T9" fmla="*/ 111 h 138"/>
              <a:gd name="T10" fmla="*/ 7 w 163"/>
              <a:gd name="T11" fmla="*/ 132 h 138"/>
              <a:gd name="T12" fmla="*/ 58 w 163"/>
              <a:gd name="T13" fmla="*/ 90 h 138"/>
              <a:gd name="T14" fmla="*/ 58 w 163"/>
              <a:gd name="T15" fmla="*/ 138 h 138"/>
              <a:gd name="T16" fmla="*/ 94 w 163"/>
              <a:gd name="T17" fmla="*/ 138 h 138"/>
              <a:gd name="T18" fmla="*/ 94 w 163"/>
              <a:gd name="T19" fmla="*/ 95 h 138"/>
              <a:gd name="T20" fmla="*/ 78 w 163"/>
              <a:gd name="T21" fmla="*/ 110 h 138"/>
              <a:gd name="T22" fmla="*/ 58 w 163"/>
              <a:gd name="T23" fmla="*/ 90 h 138"/>
              <a:gd name="T24" fmla="*/ 108 w 163"/>
              <a:gd name="T25" fmla="*/ 80 h 138"/>
              <a:gd name="T26" fmla="*/ 108 w 163"/>
              <a:gd name="T27" fmla="*/ 138 h 138"/>
              <a:gd name="T28" fmla="*/ 138 w 163"/>
              <a:gd name="T29" fmla="*/ 138 h 138"/>
              <a:gd name="T30" fmla="*/ 145 w 163"/>
              <a:gd name="T31" fmla="*/ 132 h 138"/>
              <a:gd name="T32" fmla="*/ 145 w 163"/>
              <a:gd name="T33" fmla="*/ 44 h 138"/>
              <a:gd name="T34" fmla="*/ 113 w 163"/>
              <a:gd name="T35" fmla="*/ 75 h 138"/>
              <a:gd name="T36" fmla="*/ 108 w 163"/>
              <a:gd name="T37" fmla="*/ 80 h 138"/>
              <a:gd name="T38" fmla="*/ 130 w 163"/>
              <a:gd name="T39" fmla="*/ 3 h 138"/>
              <a:gd name="T40" fmla="*/ 124 w 163"/>
              <a:gd name="T41" fmla="*/ 10 h 138"/>
              <a:gd name="T42" fmla="*/ 131 w 163"/>
              <a:gd name="T43" fmla="*/ 16 h 138"/>
              <a:gd name="T44" fmla="*/ 138 w 163"/>
              <a:gd name="T45" fmla="*/ 15 h 138"/>
              <a:gd name="T46" fmla="*/ 78 w 163"/>
              <a:gd name="T47" fmla="*/ 75 h 138"/>
              <a:gd name="T48" fmla="*/ 43 w 163"/>
              <a:gd name="T49" fmla="*/ 40 h 138"/>
              <a:gd name="T50" fmla="*/ 3 w 163"/>
              <a:gd name="T51" fmla="*/ 81 h 138"/>
              <a:gd name="T52" fmla="*/ 3 w 163"/>
              <a:gd name="T53" fmla="*/ 90 h 138"/>
              <a:gd name="T54" fmla="*/ 12 w 163"/>
              <a:gd name="T55" fmla="*/ 90 h 138"/>
              <a:gd name="T56" fmla="*/ 43 w 163"/>
              <a:gd name="T57" fmla="*/ 58 h 138"/>
              <a:gd name="T58" fmla="*/ 78 w 163"/>
              <a:gd name="T59" fmla="*/ 93 h 138"/>
              <a:gd name="T60" fmla="*/ 147 w 163"/>
              <a:gd name="T61" fmla="*/ 24 h 138"/>
              <a:gd name="T62" fmla="*/ 147 w 163"/>
              <a:gd name="T63" fmla="*/ 31 h 138"/>
              <a:gd name="T64" fmla="*/ 153 w 163"/>
              <a:gd name="T65" fmla="*/ 38 h 138"/>
              <a:gd name="T66" fmla="*/ 153 w 163"/>
              <a:gd name="T67" fmla="*/ 38 h 138"/>
              <a:gd name="T68" fmla="*/ 160 w 163"/>
              <a:gd name="T69" fmla="*/ 33 h 138"/>
              <a:gd name="T70" fmla="*/ 163 w 163"/>
              <a:gd name="T71" fmla="*/ 0 h 138"/>
              <a:gd name="T72" fmla="*/ 130 w 163"/>
              <a:gd name="T73" fmla="*/ 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3" h="138">
                <a:moveTo>
                  <a:pt x="7" y="132"/>
                </a:moveTo>
                <a:cubicBezTo>
                  <a:pt x="7" y="135"/>
                  <a:pt x="10" y="138"/>
                  <a:pt x="13" y="138"/>
                </a:cubicBezTo>
                <a:cubicBezTo>
                  <a:pt x="43" y="138"/>
                  <a:pt x="43" y="138"/>
                  <a:pt x="43" y="138"/>
                </a:cubicBezTo>
                <a:cubicBezTo>
                  <a:pt x="43" y="75"/>
                  <a:pt x="43" y="75"/>
                  <a:pt x="43" y="75"/>
                </a:cubicBezTo>
                <a:cubicBezTo>
                  <a:pt x="7" y="111"/>
                  <a:pt x="7" y="111"/>
                  <a:pt x="7" y="111"/>
                </a:cubicBezTo>
                <a:lnTo>
                  <a:pt x="7" y="132"/>
                </a:lnTo>
                <a:close/>
                <a:moveTo>
                  <a:pt x="58" y="90"/>
                </a:moveTo>
                <a:cubicBezTo>
                  <a:pt x="58" y="138"/>
                  <a:pt x="58" y="138"/>
                  <a:pt x="58" y="138"/>
                </a:cubicBezTo>
                <a:cubicBezTo>
                  <a:pt x="94" y="138"/>
                  <a:pt x="94" y="138"/>
                  <a:pt x="94" y="138"/>
                </a:cubicBezTo>
                <a:cubicBezTo>
                  <a:pt x="94" y="95"/>
                  <a:pt x="94" y="95"/>
                  <a:pt x="94" y="95"/>
                </a:cubicBezTo>
                <a:cubicBezTo>
                  <a:pt x="78" y="110"/>
                  <a:pt x="78" y="110"/>
                  <a:pt x="78" y="110"/>
                </a:cubicBezTo>
                <a:lnTo>
                  <a:pt x="58" y="90"/>
                </a:lnTo>
                <a:close/>
                <a:moveTo>
                  <a:pt x="108" y="80"/>
                </a:moveTo>
                <a:cubicBezTo>
                  <a:pt x="108" y="138"/>
                  <a:pt x="108" y="138"/>
                  <a:pt x="108" y="138"/>
                </a:cubicBezTo>
                <a:cubicBezTo>
                  <a:pt x="138" y="138"/>
                  <a:pt x="138" y="138"/>
                  <a:pt x="138" y="138"/>
                </a:cubicBezTo>
                <a:cubicBezTo>
                  <a:pt x="142" y="138"/>
                  <a:pt x="145" y="135"/>
                  <a:pt x="145" y="132"/>
                </a:cubicBezTo>
                <a:cubicBezTo>
                  <a:pt x="145" y="44"/>
                  <a:pt x="145" y="44"/>
                  <a:pt x="145" y="44"/>
                </a:cubicBezTo>
                <a:cubicBezTo>
                  <a:pt x="113" y="75"/>
                  <a:pt x="113" y="75"/>
                  <a:pt x="113" y="75"/>
                </a:cubicBezTo>
                <a:lnTo>
                  <a:pt x="108" y="80"/>
                </a:lnTo>
                <a:close/>
                <a:moveTo>
                  <a:pt x="130" y="3"/>
                </a:moveTo>
                <a:cubicBezTo>
                  <a:pt x="127" y="3"/>
                  <a:pt x="124" y="6"/>
                  <a:pt x="124" y="10"/>
                </a:cubicBezTo>
                <a:cubicBezTo>
                  <a:pt x="125" y="14"/>
                  <a:pt x="128" y="16"/>
                  <a:pt x="131" y="16"/>
                </a:cubicBezTo>
                <a:cubicBezTo>
                  <a:pt x="138" y="15"/>
                  <a:pt x="138" y="15"/>
                  <a:pt x="138" y="15"/>
                </a:cubicBezTo>
                <a:cubicBezTo>
                  <a:pt x="78" y="75"/>
                  <a:pt x="78" y="75"/>
                  <a:pt x="78" y="75"/>
                </a:cubicBezTo>
                <a:cubicBezTo>
                  <a:pt x="43" y="40"/>
                  <a:pt x="43" y="40"/>
                  <a:pt x="43" y="40"/>
                </a:cubicBezTo>
                <a:cubicBezTo>
                  <a:pt x="3" y="81"/>
                  <a:pt x="3" y="81"/>
                  <a:pt x="3" y="81"/>
                </a:cubicBezTo>
                <a:cubicBezTo>
                  <a:pt x="0" y="83"/>
                  <a:pt x="0" y="87"/>
                  <a:pt x="3" y="90"/>
                </a:cubicBezTo>
                <a:cubicBezTo>
                  <a:pt x="5" y="92"/>
                  <a:pt x="9" y="92"/>
                  <a:pt x="12" y="90"/>
                </a:cubicBezTo>
                <a:cubicBezTo>
                  <a:pt x="43" y="58"/>
                  <a:pt x="43" y="58"/>
                  <a:pt x="43" y="58"/>
                </a:cubicBezTo>
                <a:cubicBezTo>
                  <a:pt x="78" y="93"/>
                  <a:pt x="78" y="93"/>
                  <a:pt x="78" y="93"/>
                </a:cubicBezTo>
                <a:cubicBezTo>
                  <a:pt x="147" y="24"/>
                  <a:pt x="147" y="24"/>
                  <a:pt x="147" y="24"/>
                </a:cubicBezTo>
                <a:cubicBezTo>
                  <a:pt x="147" y="31"/>
                  <a:pt x="147" y="31"/>
                  <a:pt x="147" y="31"/>
                </a:cubicBezTo>
                <a:cubicBezTo>
                  <a:pt x="147" y="35"/>
                  <a:pt x="149" y="38"/>
                  <a:pt x="153" y="38"/>
                </a:cubicBezTo>
                <a:cubicBezTo>
                  <a:pt x="153" y="38"/>
                  <a:pt x="153" y="38"/>
                  <a:pt x="153" y="38"/>
                </a:cubicBezTo>
                <a:cubicBezTo>
                  <a:pt x="157" y="38"/>
                  <a:pt x="159" y="36"/>
                  <a:pt x="160" y="33"/>
                </a:cubicBezTo>
                <a:cubicBezTo>
                  <a:pt x="163" y="0"/>
                  <a:pt x="163" y="0"/>
                  <a:pt x="163" y="0"/>
                </a:cubicBezTo>
                <a:lnTo>
                  <a:pt x="130" y="3"/>
                </a:lnTo>
                <a:close/>
              </a:path>
            </a:pathLst>
          </a:custGeom>
          <a:solidFill>
            <a:srgbClr val="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mj-ea"/>
              <a:ea typeface="+mj-ea"/>
            </a:endParaRPr>
          </a:p>
        </p:txBody>
      </p:sp>
      <p:sp>
        <p:nvSpPr>
          <p:cNvPr id="18" name="TextBox 42"/>
          <p:cNvSpPr txBox="1"/>
          <p:nvPr/>
        </p:nvSpPr>
        <p:spPr>
          <a:xfrm>
            <a:off x="2636117" y="5028634"/>
            <a:ext cx="2142072" cy="1107440"/>
          </a:xfrm>
          <a:prstGeom prst="rect">
            <a:avLst/>
          </a:prstGeom>
          <a:noFill/>
        </p:spPr>
        <p:txBody>
          <a:bodyPr wrap="square" lIns="0" tIns="0" rIns="0" bIns="0" rtlCol="0">
            <a:spAutoFit/>
          </a:bodyPr>
          <a:lstStyle/>
          <a:p>
            <a:pPr algn="just" fontAlgn="base">
              <a:lnSpc>
                <a:spcPct val="150000"/>
              </a:lnSpc>
              <a:spcBef>
                <a:spcPct val="0"/>
              </a:spcBef>
              <a:spcAft>
                <a:spcPct val="0"/>
              </a:spcAft>
            </a:pPr>
            <a:r>
              <a:rPr lang="zh-CN" altLang="en-US" sz="2400" b="1" spc="300" dirty="0">
                <a:solidFill>
                  <a:schemeClr val="tx1">
                    <a:lumMod val="65000"/>
                    <a:lumOff val="35000"/>
                  </a:schemeClr>
                </a:solidFill>
                <a:latin typeface="+mj-ea"/>
                <a:ea typeface="+mj-ea"/>
                <a:sym typeface="Gill Sans" charset="0"/>
              </a:rPr>
              <a:t>教师专业能力的层级结构</a:t>
            </a:r>
            <a:r>
              <a:rPr lang="zh-CN" altLang="en-US" sz="2400" b="1" spc="300">
                <a:solidFill>
                  <a:schemeClr val="tx1">
                    <a:lumMod val="65000"/>
                    <a:lumOff val="35000"/>
                  </a:schemeClr>
                </a:solidFill>
                <a:latin typeface="+mj-ea"/>
                <a:ea typeface="+mj-ea"/>
                <a:sym typeface="Gill Sans" charset="0"/>
              </a:rPr>
              <a:t> </a:t>
            </a:r>
            <a:r>
              <a:rPr lang="zh-CN" altLang="en-US" sz="2400" b="1" spc="300" dirty="0">
                <a:solidFill>
                  <a:schemeClr val="tx1">
                    <a:lumMod val="65000"/>
                    <a:lumOff val="35000"/>
                  </a:schemeClr>
                </a:solidFill>
                <a:latin typeface="+mj-ea"/>
                <a:ea typeface="+mj-ea"/>
                <a:sym typeface="Gill Sans" charset="0"/>
              </a:rPr>
              <a:t>。</a:t>
            </a:r>
            <a:endParaRPr lang="en-US" altLang="zh-CN" sz="2400" b="1" spc="300" dirty="0">
              <a:solidFill>
                <a:schemeClr val="tx1">
                  <a:lumMod val="65000"/>
                  <a:lumOff val="35000"/>
                </a:schemeClr>
              </a:solidFill>
              <a:latin typeface="+mj-ea"/>
              <a:ea typeface="+mj-ea"/>
              <a:sym typeface="Gill Sans" charset="0"/>
            </a:endParaRPr>
          </a:p>
        </p:txBody>
      </p:sp>
      <p:sp>
        <p:nvSpPr>
          <p:cNvPr id="19" name="TextBox 43"/>
          <p:cNvSpPr txBox="1"/>
          <p:nvPr/>
        </p:nvSpPr>
        <p:spPr>
          <a:xfrm>
            <a:off x="2596775" y="4521157"/>
            <a:ext cx="2239519" cy="430530"/>
          </a:xfrm>
          <a:prstGeom prst="rect">
            <a:avLst/>
          </a:prstGeom>
          <a:noFill/>
        </p:spPr>
        <p:txBody>
          <a:bodyPr wrap="square" lIns="0" tIns="0" rIns="0" bIns="0" rtlCol="0">
            <a:spAutoFit/>
          </a:bodyPr>
          <a:lstStyle>
            <a:defPPr>
              <a:defRPr lang="zh-CN"/>
            </a:defPPr>
            <a:lvl1pPr>
              <a:defRPr sz="2000" b="1">
                <a:solidFill>
                  <a:schemeClr val="accent1"/>
                </a:solidFill>
                <a:latin typeface="微软雅黑" panose="020B0503020204020204" pitchFamily="34" charset="-122"/>
                <a:ea typeface="微软雅黑" panose="020B0503020204020204" pitchFamily="34" charset="-122"/>
              </a:defRPr>
            </a:lvl1pPr>
          </a:lstStyle>
          <a:p>
            <a:pPr algn="ctr"/>
            <a:r>
              <a:rPr lang="zh-CN" altLang="en-US" sz="2800" spc="300" dirty="0">
                <a:solidFill>
                  <a:srgbClr val="0070C0"/>
                </a:solidFill>
                <a:latin typeface="+mj-ea"/>
                <a:ea typeface="+mj-ea"/>
                <a:sym typeface="Arial" panose="020B0604020202020204" pitchFamily="34" charset="0"/>
              </a:rPr>
              <a:t>螺旋递进</a:t>
            </a:r>
            <a:endParaRPr lang="zh-CN" altLang="en-US" sz="2800" spc="300" dirty="0">
              <a:solidFill>
                <a:srgbClr val="0070C0"/>
              </a:solidFill>
              <a:latin typeface="+mj-ea"/>
              <a:ea typeface="+mj-ea"/>
              <a:sym typeface="Arial" panose="020B0604020202020204" pitchFamily="34" charset="0"/>
            </a:endParaRPr>
          </a:p>
        </p:txBody>
      </p:sp>
      <p:sp>
        <p:nvSpPr>
          <p:cNvPr id="20" name="Freeform 1047"/>
          <p:cNvSpPr>
            <a:spLocks noEditPoints="1"/>
          </p:cNvSpPr>
          <p:nvPr/>
        </p:nvSpPr>
        <p:spPr bwMode="auto">
          <a:xfrm>
            <a:off x="10095793" y="1999643"/>
            <a:ext cx="1624013" cy="1609725"/>
          </a:xfrm>
          <a:custGeom>
            <a:avLst/>
            <a:gdLst>
              <a:gd name="T0" fmla="*/ 256 w 512"/>
              <a:gd name="T1" fmla="*/ 507 h 507"/>
              <a:gd name="T2" fmla="*/ 237 w 512"/>
              <a:gd name="T3" fmla="*/ 499 h 507"/>
              <a:gd name="T4" fmla="*/ 10 w 512"/>
              <a:gd name="T5" fmla="*/ 272 h 507"/>
              <a:gd name="T6" fmla="*/ 10 w 512"/>
              <a:gd name="T7" fmla="*/ 234 h 507"/>
              <a:gd name="T8" fmla="*/ 237 w 512"/>
              <a:gd name="T9" fmla="*/ 8 h 507"/>
              <a:gd name="T10" fmla="*/ 256 w 512"/>
              <a:gd name="T11" fmla="*/ 0 h 507"/>
              <a:gd name="T12" fmla="*/ 275 w 512"/>
              <a:gd name="T13" fmla="*/ 8 h 507"/>
              <a:gd name="T14" fmla="*/ 501 w 512"/>
              <a:gd name="T15" fmla="*/ 234 h 507"/>
              <a:gd name="T16" fmla="*/ 501 w 512"/>
              <a:gd name="T17" fmla="*/ 272 h 507"/>
              <a:gd name="T18" fmla="*/ 275 w 512"/>
              <a:gd name="T19" fmla="*/ 499 h 507"/>
              <a:gd name="T20" fmla="*/ 256 w 512"/>
              <a:gd name="T21" fmla="*/ 507 h 507"/>
              <a:gd name="T22" fmla="*/ 256 w 512"/>
              <a:gd name="T23" fmla="*/ 8 h 507"/>
              <a:gd name="T24" fmla="*/ 243 w 512"/>
              <a:gd name="T25" fmla="*/ 14 h 507"/>
              <a:gd name="T26" fmla="*/ 16 w 512"/>
              <a:gd name="T27" fmla="*/ 240 h 507"/>
              <a:gd name="T28" fmla="*/ 16 w 512"/>
              <a:gd name="T29" fmla="*/ 267 h 507"/>
              <a:gd name="T30" fmla="*/ 243 w 512"/>
              <a:gd name="T31" fmla="*/ 493 h 507"/>
              <a:gd name="T32" fmla="*/ 256 w 512"/>
              <a:gd name="T33" fmla="*/ 499 h 507"/>
              <a:gd name="T34" fmla="*/ 269 w 512"/>
              <a:gd name="T35" fmla="*/ 493 h 507"/>
              <a:gd name="T36" fmla="*/ 496 w 512"/>
              <a:gd name="T37" fmla="*/ 267 h 507"/>
              <a:gd name="T38" fmla="*/ 496 w 512"/>
              <a:gd name="T39" fmla="*/ 240 h 507"/>
              <a:gd name="T40" fmla="*/ 269 w 512"/>
              <a:gd name="T41" fmla="*/ 14 h 507"/>
              <a:gd name="T42" fmla="*/ 256 w 512"/>
              <a:gd name="T43" fmla="*/ 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2" h="507">
                <a:moveTo>
                  <a:pt x="256" y="507"/>
                </a:moveTo>
                <a:cubicBezTo>
                  <a:pt x="249" y="507"/>
                  <a:pt x="242" y="504"/>
                  <a:pt x="237" y="499"/>
                </a:cubicBezTo>
                <a:cubicBezTo>
                  <a:pt x="10" y="272"/>
                  <a:pt x="10" y="272"/>
                  <a:pt x="10" y="272"/>
                </a:cubicBezTo>
                <a:cubicBezTo>
                  <a:pt x="0" y="262"/>
                  <a:pt x="0" y="245"/>
                  <a:pt x="10" y="234"/>
                </a:cubicBezTo>
                <a:cubicBezTo>
                  <a:pt x="237" y="8"/>
                  <a:pt x="237" y="8"/>
                  <a:pt x="237" y="8"/>
                </a:cubicBezTo>
                <a:cubicBezTo>
                  <a:pt x="242" y="3"/>
                  <a:pt x="249" y="0"/>
                  <a:pt x="256" y="0"/>
                </a:cubicBezTo>
                <a:cubicBezTo>
                  <a:pt x="263" y="0"/>
                  <a:pt x="270" y="3"/>
                  <a:pt x="275" y="8"/>
                </a:cubicBezTo>
                <a:cubicBezTo>
                  <a:pt x="501" y="234"/>
                  <a:pt x="501" y="234"/>
                  <a:pt x="501" y="234"/>
                </a:cubicBezTo>
                <a:cubicBezTo>
                  <a:pt x="512" y="245"/>
                  <a:pt x="512" y="262"/>
                  <a:pt x="501" y="272"/>
                </a:cubicBezTo>
                <a:cubicBezTo>
                  <a:pt x="275" y="499"/>
                  <a:pt x="275" y="499"/>
                  <a:pt x="275" y="499"/>
                </a:cubicBezTo>
                <a:cubicBezTo>
                  <a:pt x="270" y="504"/>
                  <a:pt x="263" y="507"/>
                  <a:pt x="256" y="507"/>
                </a:cubicBezTo>
                <a:close/>
                <a:moveTo>
                  <a:pt x="256" y="8"/>
                </a:moveTo>
                <a:cubicBezTo>
                  <a:pt x="251" y="8"/>
                  <a:pt x="246" y="10"/>
                  <a:pt x="243" y="14"/>
                </a:cubicBezTo>
                <a:cubicBezTo>
                  <a:pt x="16" y="240"/>
                  <a:pt x="16" y="240"/>
                  <a:pt x="16" y="240"/>
                </a:cubicBezTo>
                <a:cubicBezTo>
                  <a:pt x="9" y="247"/>
                  <a:pt x="9" y="259"/>
                  <a:pt x="16" y="267"/>
                </a:cubicBezTo>
                <a:cubicBezTo>
                  <a:pt x="243" y="493"/>
                  <a:pt x="243" y="493"/>
                  <a:pt x="243" y="493"/>
                </a:cubicBezTo>
                <a:cubicBezTo>
                  <a:pt x="246" y="497"/>
                  <a:pt x="251" y="499"/>
                  <a:pt x="256" y="499"/>
                </a:cubicBezTo>
                <a:cubicBezTo>
                  <a:pt x="261" y="499"/>
                  <a:pt x="266" y="497"/>
                  <a:pt x="269" y="493"/>
                </a:cubicBezTo>
                <a:cubicBezTo>
                  <a:pt x="496" y="267"/>
                  <a:pt x="496" y="267"/>
                  <a:pt x="496" y="267"/>
                </a:cubicBezTo>
                <a:cubicBezTo>
                  <a:pt x="503" y="259"/>
                  <a:pt x="503" y="247"/>
                  <a:pt x="496" y="240"/>
                </a:cubicBezTo>
                <a:cubicBezTo>
                  <a:pt x="269" y="14"/>
                  <a:pt x="269" y="14"/>
                  <a:pt x="269" y="14"/>
                </a:cubicBezTo>
                <a:cubicBezTo>
                  <a:pt x="266" y="10"/>
                  <a:pt x="261" y="8"/>
                  <a:pt x="256" y="8"/>
                </a:cubicBezTo>
                <a:close/>
              </a:path>
            </a:pathLst>
          </a:custGeom>
          <a:solidFill>
            <a:schemeClr val="bg1">
              <a:lumMod val="85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mj-ea"/>
              <a:ea typeface="+mj-ea"/>
            </a:endParaRPr>
          </a:p>
        </p:txBody>
      </p:sp>
      <p:sp>
        <p:nvSpPr>
          <p:cNvPr id="21" name="Freeform 1055"/>
          <p:cNvSpPr>
            <a:spLocks noEditPoints="1"/>
          </p:cNvSpPr>
          <p:nvPr/>
        </p:nvSpPr>
        <p:spPr bwMode="auto">
          <a:xfrm>
            <a:off x="9803692" y="1710718"/>
            <a:ext cx="2205038" cy="2187575"/>
          </a:xfrm>
          <a:custGeom>
            <a:avLst/>
            <a:gdLst>
              <a:gd name="T0" fmla="*/ 348 w 695"/>
              <a:gd name="T1" fmla="*/ 689 h 689"/>
              <a:gd name="T2" fmla="*/ 323 w 695"/>
              <a:gd name="T3" fmla="*/ 678 h 689"/>
              <a:gd name="T4" fmla="*/ 14 w 695"/>
              <a:gd name="T5" fmla="*/ 369 h 689"/>
              <a:gd name="T6" fmla="*/ 14 w 695"/>
              <a:gd name="T7" fmla="*/ 320 h 689"/>
              <a:gd name="T8" fmla="*/ 323 w 695"/>
              <a:gd name="T9" fmla="*/ 11 h 689"/>
              <a:gd name="T10" fmla="*/ 348 w 695"/>
              <a:gd name="T11" fmla="*/ 0 h 689"/>
              <a:gd name="T12" fmla="*/ 373 w 695"/>
              <a:gd name="T13" fmla="*/ 11 h 689"/>
              <a:gd name="T14" fmla="*/ 682 w 695"/>
              <a:gd name="T15" fmla="*/ 320 h 689"/>
              <a:gd name="T16" fmla="*/ 682 w 695"/>
              <a:gd name="T17" fmla="*/ 369 h 689"/>
              <a:gd name="T18" fmla="*/ 373 w 695"/>
              <a:gd name="T19" fmla="*/ 678 h 689"/>
              <a:gd name="T20" fmla="*/ 348 w 695"/>
              <a:gd name="T21" fmla="*/ 689 h 689"/>
              <a:gd name="T22" fmla="*/ 348 w 695"/>
              <a:gd name="T23" fmla="*/ 8 h 689"/>
              <a:gd name="T24" fmla="*/ 329 w 695"/>
              <a:gd name="T25" fmla="*/ 16 h 689"/>
              <a:gd name="T26" fmla="*/ 20 w 695"/>
              <a:gd name="T27" fmla="*/ 325 h 689"/>
              <a:gd name="T28" fmla="*/ 20 w 695"/>
              <a:gd name="T29" fmla="*/ 364 h 689"/>
              <a:gd name="T30" fmla="*/ 329 w 695"/>
              <a:gd name="T31" fmla="*/ 673 h 689"/>
              <a:gd name="T32" fmla="*/ 348 w 695"/>
              <a:gd name="T33" fmla="*/ 681 h 689"/>
              <a:gd name="T34" fmla="*/ 367 w 695"/>
              <a:gd name="T35" fmla="*/ 673 h 689"/>
              <a:gd name="T36" fmla="*/ 676 w 695"/>
              <a:gd name="T37" fmla="*/ 364 h 689"/>
              <a:gd name="T38" fmla="*/ 676 w 695"/>
              <a:gd name="T39" fmla="*/ 325 h 689"/>
              <a:gd name="T40" fmla="*/ 367 w 695"/>
              <a:gd name="T41" fmla="*/ 16 h 689"/>
              <a:gd name="T42" fmla="*/ 348 w 695"/>
              <a:gd name="T43" fmla="*/ 8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5" h="689">
                <a:moveTo>
                  <a:pt x="348" y="689"/>
                </a:moveTo>
                <a:cubicBezTo>
                  <a:pt x="339" y="689"/>
                  <a:pt x="330" y="685"/>
                  <a:pt x="323" y="678"/>
                </a:cubicBezTo>
                <a:cubicBezTo>
                  <a:pt x="14" y="369"/>
                  <a:pt x="14" y="369"/>
                  <a:pt x="14" y="369"/>
                </a:cubicBezTo>
                <a:cubicBezTo>
                  <a:pt x="0" y="356"/>
                  <a:pt x="0" y="333"/>
                  <a:pt x="14" y="320"/>
                </a:cubicBezTo>
                <a:cubicBezTo>
                  <a:pt x="323" y="11"/>
                  <a:pt x="323" y="11"/>
                  <a:pt x="323" y="11"/>
                </a:cubicBezTo>
                <a:cubicBezTo>
                  <a:pt x="330" y="4"/>
                  <a:pt x="339" y="0"/>
                  <a:pt x="348" y="0"/>
                </a:cubicBezTo>
                <a:cubicBezTo>
                  <a:pt x="357" y="0"/>
                  <a:pt x="366" y="4"/>
                  <a:pt x="373" y="11"/>
                </a:cubicBezTo>
                <a:cubicBezTo>
                  <a:pt x="682" y="320"/>
                  <a:pt x="682" y="320"/>
                  <a:pt x="682" y="320"/>
                </a:cubicBezTo>
                <a:cubicBezTo>
                  <a:pt x="695" y="333"/>
                  <a:pt x="695" y="356"/>
                  <a:pt x="682" y="369"/>
                </a:cubicBezTo>
                <a:cubicBezTo>
                  <a:pt x="373" y="678"/>
                  <a:pt x="373" y="678"/>
                  <a:pt x="373" y="678"/>
                </a:cubicBezTo>
                <a:cubicBezTo>
                  <a:pt x="366" y="685"/>
                  <a:pt x="357" y="689"/>
                  <a:pt x="348" y="689"/>
                </a:cubicBezTo>
                <a:close/>
                <a:moveTo>
                  <a:pt x="348" y="8"/>
                </a:moveTo>
                <a:cubicBezTo>
                  <a:pt x="341" y="8"/>
                  <a:pt x="334" y="11"/>
                  <a:pt x="329" y="16"/>
                </a:cubicBezTo>
                <a:cubicBezTo>
                  <a:pt x="20" y="325"/>
                  <a:pt x="20" y="325"/>
                  <a:pt x="20" y="325"/>
                </a:cubicBezTo>
                <a:cubicBezTo>
                  <a:pt x="9" y="336"/>
                  <a:pt x="9" y="353"/>
                  <a:pt x="20" y="364"/>
                </a:cubicBezTo>
                <a:cubicBezTo>
                  <a:pt x="329" y="673"/>
                  <a:pt x="329" y="673"/>
                  <a:pt x="329" y="673"/>
                </a:cubicBezTo>
                <a:cubicBezTo>
                  <a:pt x="334" y="678"/>
                  <a:pt x="341" y="681"/>
                  <a:pt x="348" y="681"/>
                </a:cubicBezTo>
                <a:cubicBezTo>
                  <a:pt x="355" y="681"/>
                  <a:pt x="362" y="678"/>
                  <a:pt x="367" y="673"/>
                </a:cubicBezTo>
                <a:cubicBezTo>
                  <a:pt x="676" y="364"/>
                  <a:pt x="676" y="364"/>
                  <a:pt x="676" y="364"/>
                </a:cubicBezTo>
                <a:cubicBezTo>
                  <a:pt x="687" y="353"/>
                  <a:pt x="687" y="336"/>
                  <a:pt x="676" y="325"/>
                </a:cubicBezTo>
                <a:cubicBezTo>
                  <a:pt x="367" y="16"/>
                  <a:pt x="367" y="16"/>
                  <a:pt x="367" y="16"/>
                </a:cubicBezTo>
                <a:cubicBezTo>
                  <a:pt x="362" y="11"/>
                  <a:pt x="355" y="8"/>
                  <a:pt x="348" y="8"/>
                </a:cubicBezTo>
                <a:close/>
              </a:path>
            </a:pathLst>
          </a:custGeom>
          <a:solidFill>
            <a:schemeClr val="bg1">
              <a:lumMod val="85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mj-ea"/>
              <a:ea typeface="+mj-ea"/>
            </a:endParaRPr>
          </a:p>
        </p:txBody>
      </p:sp>
      <p:sp>
        <p:nvSpPr>
          <p:cNvPr id="22" name="Freeform 1048"/>
          <p:cNvSpPr>
            <a:spLocks noEditPoints="1"/>
          </p:cNvSpPr>
          <p:nvPr/>
        </p:nvSpPr>
        <p:spPr bwMode="auto">
          <a:xfrm>
            <a:off x="9949743" y="1856768"/>
            <a:ext cx="1916113" cy="1895475"/>
          </a:xfrm>
          <a:custGeom>
            <a:avLst/>
            <a:gdLst>
              <a:gd name="T0" fmla="*/ 302 w 604"/>
              <a:gd name="T1" fmla="*/ 597 h 597"/>
              <a:gd name="T2" fmla="*/ 280 w 604"/>
              <a:gd name="T3" fmla="*/ 588 h 597"/>
              <a:gd name="T4" fmla="*/ 12 w 604"/>
              <a:gd name="T5" fmla="*/ 320 h 597"/>
              <a:gd name="T6" fmla="*/ 12 w 604"/>
              <a:gd name="T7" fmla="*/ 276 h 597"/>
              <a:gd name="T8" fmla="*/ 280 w 604"/>
              <a:gd name="T9" fmla="*/ 9 h 597"/>
              <a:gd name="T10" fmla="*/ 302 w 604"/>
              <a:gd name="T11" fmla="*/ 0 h 597"/>
              <a:gd name="T12" fmla="*/ 324 w 604"/>
              <a:gd name="T13" fmla="*/ 9 h 597"/>
              <a:gd name="T14" fmla="*/ 592 w 604"/>
              <a:gd name="T15" fmla="*/ 276 h 597"/>
              <a:gd name="T16" fmla="*/ 592 w 604"/>
              <a:gd name="T17" fmla="*/ 320 h 597"/>
              <a:gd name="T18" fmla="*/ 324 w 604"/>
              <a:gd name="T19" fmla="*/ 588 h 597"/>
              <a:gd name="T20" fmla="*/ 302 w 604"/>
              <a:gd name="T21" fmla="*/ 597 h 597"/>
              <a:gd name="T22" fmla="*/ 302 w 604"/>
              <a:gd name="T23" fmla="*/ 8 h 597"/>
              <a:gd name="T24" fmla="*/ 286 w 604"/>
              <a:gd name="T25" fmla="*/ 14 h 597"/>
              <a:gd name="T26" fmla="*/ 18 w 604"/>
              <a:gd name="T27" fmla="*/ 282 h 597"/>
              <a:gd name="T28" fmla="*/ 11 w 604"/>
              <a:gd name="T29" fmla="*/ 298 h 597"/>
              <a:gd name="T30" fmla="*/ 18 w 604"/>
              <a:gd name="T31" fmla="*/ 315 h 597"/>
              <a:gd name="T32" fmla="*/ 286 w 604"/>
              <a:gd name="T33" fmla="*/ 583 h 597"/>
              <a:gd name="T34" fmla="*/ 302 w 604"/>
              <a:gd name="T35" fmla="*/ 589 h 597"/>
              <a:gd name="T36" fmla="*/ 318 w 604"/>
              <a:gd name="T37" fmla="*/ 583 h 597"/>
              <a:gd name="T38" fmla="*/ 586 w 604"/>
              <a:gd name="T39" fmla="*/ 315 h 597"/>
              <a:gd name="T40" fmla="*/ 593 w 604"/>
              <a:gd name="T41" fmla="*/ 298 h 597"/>
              <a:gd name="T42" fmla="*/ 586 w 604"/>
              <a:gd name="T43" fmla="*/ 282 h 597"/>
              <a:gd name="T44" fmla="*/ 318 w 604"/>
              <a:gd name="T45" fmla="*/ 14 h 597"/>
              <a:gd name="T46" fmla="*/ 302 w 604"/>
              <a:gd name="T47" fmla="*/ 8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4" h="597">
                <a:moveTo>
                  <a:pt x="302" y="597"/>
                </a:moveTo>
                <a:cubicBezTo>
                  <a:pt x="294" y="597"/>
                  <a:pt x="286" y="594"/>
                  <a:pt x="280" y="588"/>
                </a:cubicBezTo>
                <a:cubicBezTo>
                  <a:pt x="12" y="320"/>
                  <a:pt x="12" y="320"/>
                  <a:pt x="12" y="320"/>
                </a:cubicBezTo>
                <a:cubicBezTo>
                  <a:pt x="0" y="308"/>
                  <a:pt x="0" y="289"/>
                  <a:pt x="12" y="276"/>
                </a:cubicBezTo>
                <a:cubicBezTo>
                  <a:pt x="280" y="9"/>
                  <a:pt x="280" y="9"/>
                  <a:pt x="280" y="9"/>
                </a:cubicBezTo>
                <a:cubicBezTo>
                  <a:pt x="286" y="3"/>
                  <a:pt x="294" y="0"/>
                  <a:pt x="302" y="0"/>
                </a:cubicBezTo>
                <a:cubicBezTo>
                  <a:pt x="310" y="0"/>
                  <a:pt x="318" y="3"/>
                  <a:pt x="324" y="9"/>
                </a:cubicBezTo>
                <a:cubicBezTo>
                  <a:pt x="592" y="276"/>
                  <a:pt x="592" y="276"/>
                  <a:pt x="592" y="276"/>
                </a:cubicBezTo>
                <a:cubicBezTo>
                  <a:pt x="604" y="289"/>
                  <a:pt x="604" y="308"/>
                  <a:pt x="592" y="320"/>
                </a:cubicBezTo>
                <a:cubicBezTo>
                  <a:pt x="324" y="588"/>
                  <a:pt x="324" y="588"/>
                  <a:pt x="324" y="588"/>
                </a:cubicBezTo>
                <a:cubicBezTo>
                  <a:pt x="318" y="594"/>
                  <a:pt x="310" y="597"/>
                  <a:pt x="302" y="597"/>
                </a:cubicBezTo>
                <a:close/>
                <a:moveTo>
                  <a:pt x="302" y="8"/>
                </a:moveTo>
                <a:cubicBezTo>
                  <a:pt x="296" y="8"/>
                  <a:pt x="290" y="10"/>
                  <a:pt x="286" y="14"/>
                </a:cubicBezTo>
                <a:cubicBezTo>
                  <a:pt x="18" y="282"/>
                  <a:pt x="18" y="282"/>
                  <a:pt x="18" y="282"/>
                </a:cubicBezTo>
                <a:cubicBezTo>
                  <a:pt x="14" y="287"/>
                  <a:pt x="11" y="292"/>
                  <a:pt x="11" y="298"/>
                </a:cubicBezTo>
                <a:cubicBezTo>
                  <a:pt x="11" y="305"/>
                  <a:pt x="14" y="310"/>
                  <a:pt x="18" y="315"/>
                </a:cubicBezTo>
                <a:cubicBezTo>
                  <a:pt x="286" y="583"/>
                  <a:pt x="286" y="583"/>
                  <a:pt x="286" y="583"/>
                </a:cubicBezTo>
                <a:cubicBezTo>
                  <a:pt x="290" y="587"/>
                  <a:pt x="296" y="589"/>
                  <a:pt x="302" y="589"/>
                </a:cubicBezTo>
                <a:cubicBezTo>
                  <a:pt x="308" y="589"/>
                  <a:pt x="314" y="587"/>
                  <a:pt x="318" y="583"/>
                </a:cubicBezTo>
                <a:cubicBezTo>
                  <a:pt x="586" y="315"/>
                  <a:pt x="586" y="315"/>
                  <a:pt x="586" y="315"/>
                </a:cubicBezTo>
                <a:cubicBezTo>
                  <a:pt x="590" y="310"/>
                  <a:pt x="593" y="305"/>
                  <a:pt x="593" y="298"/>
                </a:cubicBezTo>
                <a:cubicBezTo>
                  <a:pt x="593" y="292"/>
                  <a:pt x="590" y="287"/>
                  <a:pt x="586" y="282"/>
                </a:cubicBezTo>
                <a:cubicBezTo>
                  <a:pt x="318" y="14"/>
                  <a:pt x="318" y="14"/>
                  <a:pt x="318" y="14"/>
                </a:cubicBezTo>
                <a:cubicBezTo>
                  <a:pt x="314" y="10"/>
                  <a:pt x="308" y="8"/>
                  <a:pt x="302" y="8"/>
                </a:cubicBezTo>
                <a:close/>
              </a:path>
            </a:pathLst>
          </a:custGeom>
          <a:solidFill>
            <a:srgbClr val="B5B5B5">
              <a:alpha val="1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mj-ea"/>
              <a:ea typeface="+mj-ea"/>
            </a:endParaRPr>
          </a:p>
        </p:txBody>
      </p:sp>
      <p:sp>
        <p:nvSpPr>
          <p:cNvPr id="23" name="Freeform 1056"/>
          <p:cNvSpPr/>
          <p:nvPr/>
        </p:nvSpPr>
        <p:spPr bwMode="auto">
          <a:xfrm>
            <a:off x="9829092" y="1850418"/>
            <a:ext cx="1671638" cy="1908175"/>
          </a:xfrm>
          <a:custGeom>
            <a:avLst/>
            <a:gdLst>
              <a:gd name="T0" fmla="*/ 17 w 527"/>
              <a:gd name="T1" fmla="*/ 330 h 601"/>
              <a:gd name="T2" fmla="*/ 0 w 527"/>
              <a:gd name="T3" fmla="*/ 300 h 601"/>
              <a:gd name="T4" fmla="*/ 17 w 527"/>
              <a:gd name="T5" fmla="*/ 271 h 601"/>
              <a:gd name="T6" fmla="*/ 246 w 527"/>
              <a:gd name="T7" fmla="*/ 138 h 601"/>
              <a:gd name="T8" fmla="*/ 476 w 527"/>
              <a:gd name="T9" fmla="*/ 6 h 601"/>
              <a:gd name="T10" fmla="*/ 510 w 527"/>
              <a:gd name="T11" fmla="*/ 6 h 601"/>
              <a:gd name="T12" fmla="*/ 527 w 527"/>
              <a:gd name="T13" fmla="*/ 35 h 601"/>
              <a:gd name="T14" fmla="*/ 527 w 527"/>
              <a:gd name="T15" fmla="*/ 300 h 601"/>
              <a:gd name="T16" fmla="*/ 527 w 527"/>
              <a:gd name="T17" fmla="*/ 566 h 601"/>
              <a:gd name="T18" fmla="*/ 510 w 527"/>
              <a:gd name="T19" fmla="*/ 595 h 601"/>
              <a:gd name="T20" fmla="*/ 476 w 527"/>
              <a:gd name="T21" fmla="*/ 595 h 601"/>
              <a:gd name="T22" fmla="*/ 246 w 527"/>
              <a:gd name="T23" fmla="*/ 462 h 601"/>
              <a:gd name="T24" fmla="*/ 17 w 527"/>
              <a:gd name="T25" fmla="*/ 33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7" h="601">
                <a:moveTo>
                  <a:pt x="17" y="330"/>
                </a:moveTo>
                <a:cubicBezTo>
                  <a:pt x="6" y="324"/>
                  <a:pt x="0" y="313"/>
                  <a:pt x="0" y="300"/>
                </a:cubicBezTo>
                <a:cubicBezTo>
                  <a:pt x="0" y="288"/>
                  <a:pt x="6" y="277"/>
                  <a:pt x="17" y="271"/>
                </a:cubicBezTo>
                <a:cubicBezTo>
                  <a:pt x="246" y="138"/>
                  <a:pt x="246" y="138"/>
                  <a:pt x="246" y="138"/>
                </a:cubicBezTo>
                <a:cubicBezTo>
                  <a:pt x="476" y="6"/>
                  <a:pt x="476" y="6"/>
                  <a:pt x="476" y="6"/>
                </a:cubicBezTo>
                <a:cubicBezTo>
                  <a:pt x="486" y="0"/>
                  <a:pt x="499" y="0"/>
                  <a:pt x="510" y="6"/>
                </a:cubicBezTo>
                <a:cubicBezTo>
                  <a:pt x="521" y="12"/>
                  <a:pt x="527" y="23"/>
                  <a:pt x="527" y="35"/>
                </a:cubicBezTo>
                <a:cubicBezTo>
                  <a:pt x="527" y="300"/>
                  <a:pt x="527" y="300"/>
                  <a:pt x="527" y="300"/>
                </a:cubicBezTo>
                <a:cubicBezTo>
                  <a:pt x="527" y="566"/>
                  <a:pt x="527" y="566"/>
                  <a:pt x="527" y="566"/>
                </a:cubicBezTo>
                <a:cubicBezTo>
                  <a:pt x="527" y="578"/>
                  <a:pt x="521" y="589"/>
                  <a:pt x="510" y="595"/>
                </a:cubicBezTo>
                <a:cubicBezTo>
                  <a:pt x="499" y="601"/>
                  <a:pt x="486" y="601"/>
                  <a:pt x="476" y="595"/>
                </a:cubicBezTo>
                <a:cubicBezTo>
                  <a:pt x="246" y="462"/>
                  <a:pt x="246" y="462"/>
                  <a:pt x="246" y="462"/>
                </a:cubicBezTo>
                <a:lnTo>
                  <a:pt x="17" y="330"/>
                </a:lnTo>
                <a:close/>
              </a:path>
            </a:pathLst>
          </a:cu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mj-ea"/>
              <a:ea typeface="+mj-ea"/>
            </a:endParaRPr>
          </a:p>
        </p:txBody>
      </p:sp>
      <p:sp>
        <p:nvSpPr>
          <p:cNvPr id="24" name="Freeform 1203"/>
          <p:cNvSpPr>
            <a:spLocks noEditPoints="1"/>
          </p:cNvSpPr>
          <p:nvPr/>
        </p:nvSpPr>
        <p:spPr bwMode="auto">
          <a:xfrm>
            <a:off x="10878430" y="3390292"/>
            <a:ext cx="60325" cy="882650"/>
          </a:xfrm>
          <a:custGeom>
            <a:avLst/>
            <a:gdLst>
              <a:gd name="T0" fmla="*/ 14 w 19"/>
              <a:gd name="T1" fmla="*/ 85 h 278"/>
              <a:gd name="T2" fmla="*/ 6 w 19"/>
              <a:gd name="T3" fmla="*/ 85 h 278"/>
              <a:gd name="T4" fmla="*/ 10 w 19"/>
              <a:gd name="T5" fmla="*/ 138 h 278"/>
              <a:gd name="T6" fmla="*/ 10 w 19"/>
              <a:gd name="T7" fmla="*/ 130 h 278"/>
              <a:gd name="T8" fmla="*/ 10 w 19"/>
              <a:gd name="T9" fmla="*/ 138 h 278"/>
              <a:gd name="T10" fmla="*/ 14 w 19"/>
              <a:gd name="T11" fmla="*/ 117 h 278"/>
              <a:gd name="T12" fmla="*/ 6 w 19"/>
              <a:gd name="T13" fmla="*/ 117 h 278"/>
              <a:gd name="T14" fmla="*/ 10 w 19"/>
              <a:gd name="T15" fmla="*/ 105 h 278"/>
              <a:gd name="T16" fmla="*/ 10 w 19"/>
              <a:gd name="T17" fmla="*/ 97 h 278"/>
              <a:gd name="T18" fmla="*/ 10 w 19"/>
              <a:gd name="T19" fmla="*/ 105 h 278"/>
              <a:gd name="T20" fmla="*/ 14 w 19"/>
              <a:gd name="T21" fmla="*/ 37 h 278"/>
              <a:gd name="T22" fmla="*/ 6 w 19"/>
              <a:gd name="T23" fmla="*/ 37 h 278"/>
              <a:gd name="T24" fmla="*/ 10 w 19"/>
              <a:gd name="T25" fmla="*/ 73 h 278"/>
              <a:gd name="T26" fmla="*/ 10 w 19"/>
              <a:gd name="T27" fmla="*/ 65 h 278"/>
              <a:gd name="T28" fmla="*/ 10 w 19"/>
              <a:gd name="T29" fmla="*/ 73 h 278"/>
              <a:gd name="T30" fmla="*/ 14 w 19"/>
              <a:gd name="T31" fmla="*/ 21 h 278"/>
              <a:gd name="T32" fmla="*/ 6 w 19"/>
              <a:gd name="T33" fmla="*/ 21 h 278"/>
              <a:gd name="T34" fmla="*/ 10 w 19"/>
              <a:gd name="T35" fmla="*/ 57 h 278"/>
              <a:gd name="T36" fmla="*/ 10 w 19"/>
              <a:gd name="T37" fmla="*/ 49 h 278"/>
              <a:gd name="T38" fmla="*/ 10 w 19"/>
              <a:gd name="T39" fmla="*/ 57 h 278"/>
              <a:gd name="T40" fmla="*/ 14 w 19"/>
              <a:gd name="T41" fmla="*/ 150 h 278"/>
              <a:gd name="T42" fmla="*/ 6 w 19"/>
              <a:gd name="T43" fmla="*/ 150 h 278"/>
              <a:gd name="T44" fmla="*/ 10 w 19"/>
              <a:gd name="T45" fmla="*/ 234 h 278"/>
              <a:gd name="T46" fmla="*/ 10 w 19"/>
              <a:gd name="T47" fmla="*/ 226 h 278"/>
              <a:gd name="T48" fmla="*/ 10 w 19"/>
              <a:gd name="T49" fmla="*/ 234 h 278"/>
              <a:gd name="T50" fmla="*/ 14 w 19"/>
              <a:gd name="T51" fmla="*/ 214 h 278"/>
              <a:gd name="T52" fmla="*/ 6 w 19"/>
              <a:gd name="T53" fmla="*/ 214 h 278"/>
              <a:gd name="T54" fmla="*/ 10 w 19"/>
              <a:gd name="T55" fmla="*/ 250 h 278"/>
              <a:gd name="T56" fmla="*/ 10 w 19"/>
              <a:gd name="T57" fmla="*/ 242 h 278"/>
              <a:gd name="T58" fmla="*/ 10 w 19"/>
              <a:gd name="T59" fmla="*/ 250 h 278"/>
              <a:gd name="T60" fmla="*/ 14 w 19"/>
              <a:gd name="T61" fmla="*/ 198 h 278"/>
              <a:gd name="T62" fmla="*/ 6 w 19"/>
              <a:gd name="T63" fmla="*/ 198 h 278"/>
              <a:gd name="T64" fmla="*/ 10 w 19"/>
              <a:gd name="T65" fmla="*/ 170 h 278"/>
              <a:gd name="T66" fmla="*/ 10 w 19"/>
              <a:gd name="T67" fmla="*/ 162 h 278"/>
              <a:gd name="T68" fmla="*/ 10 w 19"/>
              <a:gd name="T69" fmla="*/ 170 h 278"/>
              <a:gd name="T70" fmla="*/ 14 w 19"/>
              <a:gd name="T71" fmla="*/ 182 h 278"/>
              <a:gd name="T72" fmla="*/ 6 w 19"/>
              <a:gd name="T73" fmla="*/ 182 h 278"/>
              <a:gd name="T74" fmla="*/ 10 w 19"/>
              <a:gd name="T75" fmla="*/ 8 h 278"/>
              <a:gd name="T76" fmla="*/ 14 w 19"/>
              <a:gd name="T77" fmla="*/ 4 h 278"/>
              <a:gd name="T78" fmla="*/ 7 w 19"/>
              <a:gd name="T79" fmla="*/ 2 h 278"/>
              <a:gd name="T80" fmla="*/ 7 w 19"/>
              <a:gd name="T81" fmla="*/ 7 h 278"/>
              <a:gd name="T82" fmla="*/ 10 w 19"/>
              <a:gd name="T83" fmla="*/ 259 h 278"/>
              <a:gd name="T84" fmla="*/ 10 w 19"/>
              <a:gd name="T85" fmla="*/ 278 h 278"/>
              <a:gd name="T86" fmla="*/ 10 w 19"/>
              <a:gd name="T87" fmla="*/ 259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 h="278">
                <a:moveTo>
                  <a:pt x="10" y="89"/>
                </a:moveTo>
                <a:cubicBezTo>
                  <a:pt x="12" y="89"/>
                  <a:pt x="14" y="87"/>
                  <a:pt x="14" y="85"/>
                </a:cubicBezTo>
                <a:cubicBezTo>
                  <a:pt x="14" y="83"/>
                  <a:pt x="12" y="81"/>
                  <a:pt x="10" y="81"/>
                </a:cubicBezTo>
                <a:cubicBezTo>
                  <a:pt x="8" y="81"/>
                  <a:pt x="6" y="83"/>
                  <a:pt x="6" y="85"/>
                </a:cubicBezTo>
                <a:cubicBezTo>
                  <a:pt x="6" y="87"/>
                  <a:pt x="8" y="89"/>
                  <a:pt x="10" y="89"/>
                </a:cubicBezTo>
                <a:close/>
                <a:moveTo>
                  <a:pt x="10" y="138"/>
                </a:moveTo>
                <a:cubicBezTo>
                  <a:pt x="12" y="138"/>
                  <a:pt x="14" y="136"/>
                  <a:pt x="14" y="134"/>
                </a:cubicBezTo>
                <a:cubicBezTo>
                  <a:pt x="14" y="131"/>
                  <a:pt x="12" y="130"/>
                  <a:pt x="10" y="130"/>
                </a:cubicBezTo>
                <a:cubicBezTo>
                  <a:pt x="8" y="130"/>
                  <a:pt x="6" y="131"/>
                  <a:pt x="6" y="134"/>
                </a:cubicBezTo>
                <a:cubicBezTo>
                  <a:pt x="6" y="136"/>
                  <a:pt x="8" y="138"/>
                  <a:pt x="10" y="138"/>
                </a:cubicBezTo>
                <a:close/>
                <a:moveTo>
                  <a:pt x="10" y="121"/>
                </a:moveTo>
                <a:cubicBezTo>
                  <a:pt x="12" y="121"/>
                  <a:pt x="14" y="120"/>
                  <a:pt x="14" y="117"/>
                </a:cubicBezTo>
                <a:cubicBezTo>
                  <a:pt x="14" y="115"/>
                  <a:pt x="12" y="113"/>
                  <a:pt x="10" y="113"/>
                </a:cubicBezTo>
                <a:cubicBezTo>
                  <a:pt x="8" y="113"/>
                  <a:pt x="6" y="115"/>
                  <a:pt x="6" y="117"/>
                </a:cubicBezTo>
                <a:cubicBezTo>
                  <a:pt x="6" y="120"/>
                  <a:pt x="8" y="121"/>
                  <a:pt x="10" y="121"/>
                </a:cubicBezTo>
                <a:close/>
                <a:moveTo>
                  <a:pt x="10" y="105"/>
                </a:moveTo>
                <a:cubicBezTo>
                  <a:pt x="12" y="105"/>
                  <a:pt x="14" y="103"/>
                  <a:pt x="14" y="101"/>
                </a:cubicBezTo>
                <a:cubicBezTo>
                  <a:pt x="14" y="99"/>
                  <a:pt x="12" y="97"/>
                  <a:pt x="10" y="97"/>
                </a:cubicBezTo>
                <a:cubicBezTo>
                  <a:pt x="8" y="97"/>
                  <a:pt x="6" y="99"/>
                  <a:pt x="6" y="101"/>
                </a:cubicBezTo>
                <a:cubicBezTo>
                  <a:pt x="6" y="103"/>
                  <a:pt x="8" y="105"/>
                  <a:pt x="10" y="105"/>
                </a:cubicBezTo>
                <a:close/>
                <a:moveTo>
                  <a:pt x="10" y="41"/>
                </a:moveTo>
                <a:cubicBezTo>
                  <a:pt x="12" y="41"/>
                  <a:pt x="14" y="39"/>
                  <a:pt x="14" y="37"/>
                </a:cubicBezTo>
                <a:cubicBezTo>
                  <a:pt x="14" y="35"/>
                  <a:pt x="12" y="33"/>
                  <a:pt x="10" y="33"/>
                </a:cubicBezTo>
                <a:cubicBezTo>
                  <a:pt x="8" y="33"/>
                  <a:pt x="6" y="35"/>
                  <a:pt x="6" y="37"/>
                </a:cubicBezTo>
                <a:cubicBezTo>
                  <a:pt x="6" y="39"/>
                  <a:pt x="8" y="41"/>
                  <a:pt x="10" y="41"/>
                </a:cubicBezTo>
                <a:close/>
                <a:moveTo>
                  <a:pt x="10" y="73"/>
                </a:moveTo>
                <a:cubicBezTo>
                  <a:pt x="12" y="73"/>
                  <a:pt x="14" y="71"/>
                  <a:pt x="14" y="69"/>
                </a:cubicBezTo>
                <a:cubicBezTo>
                  <a:pt x="14" y="67"/>
                  <a:pt x="12" y="65"/>
                  <a:pt x="10" y="65"/>
                </a:cubicBezTo>
                <a:cubicBezTo>
                  <a:pt x="8" y="65"/>
                  <a:pt x="6" y="67"/>
                  <a:pt x="6" y="69"/>
                </a:cubicBezTo>
                <a:cubicBezTo>
                  <a:pt x="6" y="71"/>
                  <a:pt x="8" y="73"/>
                  <a:pt x="10" y="73"/>
                </a:cubicBezTo>
                <a:close/>
                <a:moveTo>
                  <a:pt x="10" y="25"/>
                </a:moveTo>
                <a:cubicBezTo>
                  <a:pt x="12" y="25"/>
                  <a:pt x="14" y="23"/>
                  <a:pt x="14" y="21"/>
                </a:cubicBezTo>
                <a:cubicBezTo>
                  <a:pt x="14" y="18"/>
                  <a:pt x="12" y="17"/>
                  <a:pt x="10" y="17"/>
                </a:cubicBezTo>
                <a:cubicBezTo>
                  <a:pt x="8" y="17"/>
                  <a:pt x="6" y="18"/>
                  <a:pt x="6" y="21"/>
                </a:cubicBezTo>
                <a:cubicBezTo>
                  <a:pt x="6" y="23"/>
                  <a:pt x="8" y="25"/>
                  <a:pt x="10" y="25"/>
                </a:cubicBezTo>
                <a:close/>
                <a:moveTo>
                  <a:pt x="10" y="57"/>
                </a:moveTo>
                <a:cubicBezTo>
                  <a:pt x="12" y="57"/>
                  <a:pt x="14" y="55"/>
                  <a:pt x="14" y="53"/>
                </a:cubicBezTo>
                <a:cubicBezTo>
                  <a:pt x="14" y="51"/>
                  <a:pt x="12" y="49"/>
                  <a:pt x="10" y="49"/>
                </a:cubicBezTo>
                <a:cubicBezTo>
                  <a:pt x="8" y="49"/>
                  <a:pt x="6" y="51"/>
                  <a:pt x="6" y="53"/>
                </a:cubicBezTo>
                <a:cubicBezTo>
                  <a:pt x="6" y="55"/>
                  <a:pt x="8" y="57"/>
                  <a:pt x="10" y="57"/>
                </a:cubicBezTo>
                <a:close/>
                <a:moveTo>
                  <a:pt x="10" y="154"/>
                </a:moveTo>
                <a:cubicBezTo>
                  <a:pt x="12" y="154"/>
                  <a:pt x="14" y="152"/>
                  <a:pt x="14" y="150"/>
                </a:cubicBezTo>
                <a:cubicBezTo>
                  <a:pt x="14" y="147"/>
                  <a:pt x="12" y="146"/>
                  <a:pt x="10" y="146"/>
                </a:cubicBezTo>
                <a:cubicBezTo>
                  <a:pt x="8" y="146"/>
                  <a:pt x="6" y="147"/>
                  <a:pt x="6" y="150"/>
                </a:cubicBezTo>
                <a:cubicBezTo>
                  <a:pt x="6" y="152"/>
                  <a:pt x="8" y="154"/>
                  <a:pt x="10" y="154"/>
                </a:cubicBezTo>
                <a:close/>
                <a:moveTo>
                  <a:pt x="10" y="234"/>
                </a:moveTo>
                <a:cubicBezTo>
                  <a:pt x="12" y="234"/>
                  <a:pt x="14" y="233"/>
                  <a:pt x="14" y="230"/>
                </a:cubicBezTo>
                <a:cubicBezTo>
                  <a:pt x="14" y="228"/>
                  <a:pt x="12" y="226"/>
                  <a:pt x="10" y="226"/>
                </a:cubicBezTo>
                <a:cubicBezTo>
                  <a:pt x="8" y="226"/>
                  <a:pt x="6" y="228"/>
                  <a:pt x="6" y="230"/>
                </a:cubicBezTo>
                <a:cubicBezTo>
                  <a:pt x="6" y="233"/>
                  <a:pt x="8" y="234"/>
                  <a:pt x="10" y="234"/>
                </a:cubicBezTo>
                <a:close/>
                <a:moveTo>
                  <a:pt x="10" y="218"/>
                </a:moveTo>
                <a:cubicBezTo>
                  <a:pt x="12" y="218"/>
                  <a:pt x="14" y="216"/>
                  <a:pt x="14" y="214"/>
                </a:cubicBezTo>
                <a:cubicBezTo>
                  <a:pt x="14" y="212"/>
                  <a:pt x="12" y="210"/>
                  <a:pt x="10" y="210"/>
                </a:cubicBezTo>
                <a:cubicBezTo>
                  <a:pt x="8" y="210"/>
                  <a:pt x="6" y="212"/>
                  <a:pt x="6" y="214"/>
                </a:cubicBezTo>
                <a:cubicBezTo>
                  <a:pt x="6" y="216"/>
                  <a:pt x="8" y="218"/>
                  <a:pt x="10" y="218"/>
                </a:cubicBezTo>
                <a:close/>
                <a:moveTo>
                  <a:pt x="10" y="250"/>
                </a:moveTo>
                <a:cubicBezTo>
                  <a:pt x="12" y="250"/>
                  <a:pt x="14" y="249"/>
                  <a:pt x="14" y="246"/>
                </a:cubicBezTo>
                <a:cubicBezTo>
                  <a:pt x="14" y="244"/>
                  <a:pt x="12" y="242"/>
                  <a:pt x="10" y="242"/>
                </a:cubicBezTo>
                <a:cubicBezTo>
                  <a:pt x="8" y="242"/>
                  <a:pt x="6" y="244"/>
                  <a:pt x="6" y="246"/>
                </a:cubicBezTo>
                <a:cubicBezTo>
                  <a:pt x="6" y="249"/>
                  <a:pt x="8" y="250"/>
                  <a:pt x="10" y="250"/>
                </a:cubicBezTo>
                <a:close/>
                <a:moveTo>
                  <a:pt x="10" y="202"/>
                </a:moveTo>
                <a:cubicBezTo>
                  <a:pt x="12" y="202"/>
                  <a:pt x="14" y="200"/>
                  <a:pt x="14" y="198"/>
                </a:cubicBezTo>
                <a:cubicBezTo>
                  <a:pt x="14" y="196"/>
                  <a:pt x="12" y="194"/>
                  <a:pt x="10" y="194"/>
                </a:cubicBezTo>
                <a:cubicBezTo>
                  <a:pt x="8" y="194"/>
                  <a:pt x="6" y="196"/>
                  <a:pt x="6" y="198"/>
                </a:cubicBezTo>
                <a:cubicBezTo>
                  <a:pt x="6" y="200"/>
                  <a:pt x="8" y="202"/>
                  <a:pt x="10" y="202"/>
                </a:cubicBezTo>
                <a:close/>
                <a:moveTo>
                  <a:pt x="10" y="170"/>
                </a:moveTo>
                <a:cubicBezTo>
                  <a:pt x="12" y="170"/>
                  <a:pt x="14" y="168"/>
                  <a:pt x="14" y="166"/>
                </a:cubicBezTo>
                <a:cubicBezTo>
                  <a:pt x="14" y="164"/>
                  <a:pt x="12" y="162"/>
                  <a:pt x="10" y="162"/>
                </a:cubicBezTo>
                <a:cubicBezTo>
                  <a:pt x="8" y="162"/>
                  <a:pt x="6" y="164"/>
                  <a:pt x="6" y="166"/>
                </a:cubicBezTo>
                <a:cubicBezTo>
                  <a:pt x="6" y="168"/>
                  <a:pt x="8" y="170"/>
                  <a:pt x="10" y="170"/>
                </a:cubicBezTo>
                <a:close/>
                <a:moveTo>
                  <a:pt x="10" y="186"/>
                </a:moveTo>
                <a:cubicBezTo>
                  <a:pt x="12" y="186"/>
                  <a:pt x="14" y="184"/>
                  <a:pt x="14" y="182"/>
                </a:cubicBezTo>
                <a:cubicBezTo>
                  <a:pt x="14" y="180"/>
                  <a:pt x="12" y="178"/>
                  <a:pt x="10" y="178"/>
                </a:cubicBezTo>
                <a:cubicBezTo>
                  <a:pt x="8" y="178"/>
                  <a:pt x="6" y="180"/>
                  <a:pt x="6" y="182"/>
                </a:cubicBezTo>
                <a:cubicBezTo>
                  <a:pt x="6" y="184"/>
                  <a:pt x="8" y="186"/>
                  <a:pt x="10" y="186"/>
                </a:cubicBezTo>
                <a:close/>
                <a:moveTo>
                  <a:pt x="10" y="8"/>
                </a:moveTo>
                <a:cubicBezTo>
                  <a:pt x="11" y="8"/>
                  <a:pt x="12" y="8"/>
                  <a:pt x="13" y="7"/>
                </a:cubicBezTo>
                <a:cubicBezTo>
                  <a:pt x="13" y="7"/>
                  <a:pt x="14" y="6"/>
                  <a:pt x="14" y="4"/>
                </a:cubicBezTo>
                <a:cubicBezTo>
                  <a:pt x="14" y="3"/>
                  <a:pt x="13" y="2"/>
                  <a:pt x="13" y="2"/>
                </a:cubicBezTo>
                <a:cubicBezTo>
                  <a:pt x="11" y="0"/>
                  <a:pt x="8" y="0"/>
                  <a:pt x="7" y="2"/>
                </a:cubicBezTo>
                <a:cubicBezTo>
                  <a:pt x="6" y="2"/>
                  <a:pt x="6" y="3"/>
                  <a:pt x="6" y="4"/>
                </a:cubicBezTo>
                <a:cubicBezTo>
                  <a:pt x="6" y="6"/>
                  <a:pt x="6" y="7"/>
                  <a:pt x="7" y="7"/>
                </a:cubicBezTo>
                <a:cubicBezTo>
                  <a:pt x="8" y="8"/>
                  <a:pt x="9" y="8"/>
                  <a:pt x="10" y="8"/>
                </a:cubicBezTo>
                <a:close/>
                <a:moveTo>
                  <a:pt x="10" y="259"/>
                </a:moveTo>
                <a:cubicBezTo>
                  <a:pt x="4" y="259"/>
                  <a:pt x="0" y="263"/>
                  <a:pt x="0" y="268"/>
                </a:cubicBezTo>
                <a:cubicBezTo>
                  <a:pt x="0" y="274"/>
                  <a:pt x="4" y="278"/>
                  <a:pt x="10" y="278"/>
                </a:cubicBezTo>
                <a:cubicBezTo>
                  <a:pt x="15" y="278"/>
                  <a:pt x="19" y="274"/>
                  <a:pt x="19" y="268"/>
                </a:cubicBezTo>
                <a:cubicBezTo>
                  <a:pt x="19" y="263"/>
                  <a:pt x="15" y="259"/>
                  <a:pt x="10" y="259"/>
                </a:cubicBezTo>
                <a:close/>
              </a:path>
            </a:pathLst>
          </a:custGeom>
          <a:solidFill>
            <a:schemeClr val="bg1">
              <a:lumMod val="85000"/>
            </a:schemeClr>
          </a:solidFill>
          <a:ln>
            <a:solidFill>
              <a:schemeClr val="bg1">
                <a:lumMod val="75000"/>
              </a:schemeClr>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mj-ea"/>
              <a:ea typeface="+mj-ea"/>
            </a:endParaRPr>
          </a:p>
        </p:txBody>
      </p:sp>
      <p:sp>
        <p:nvSpPr>
          <p:cNvPr id="25" name="Freeform 1174"/>
          <p:cNvSpPr>
            <a:spLocks noEditPoints="1"/>
          </p:cNvSpPr>
          <p:nvPr/>
        </p:nvSpPr>
        <p:spPr bwMode="auto">
          <a:xfrm>
            <a:off x="10649830" y="2593367"/>
            <a:ext cx="517525" cy="438150"/>
          </a:xfrm>
          <a:custGeom>
            <a:avLst/>
            <a:gdLst>
              <a:gd name="T0" fmla="*/ 7 w 163"/>
              <a:gd name="T1" fmla="*/ 132 h 138"/>
              <a:gd name="T2" fmla="*/ 13 w 163"/>
              <a:gd name="T3" fmla="*/ 138 h 138"/>
              <a:gd name="T4" fmla="*/ 43 w 163"/>
              <a:gd name="T5" fmla="*/ 138 h 138"/>
              <a:gd name="T6" fmla="*/ 43 w 163"/>
              <a:gd name="T7" fmla="*/ 75 h 138"/>
              <a:gd name="T8" fmla="*/ 7 w 163"/>
              <a:gd name="T9" fmla="*/ 111 h 138"/>
              <a:gd name="T10" fmla="*/ 7 w 163"/>
              <a:gd name="T11" fmla="*/ 132 h 138"/>
              <a:gd name="T12" fmla="*/ 58 w 163"/>
              <a:gd name="T13" fmla="*/ 90 h 138"/>
              <a:gd name="T14" fmla="*/ 58 w 163"/>
              <a:gd name="T15" fmla="*/ 138 h 138"/>
              <a:gd name="T16" fmla="*/ 94 w 163"/>
              <a:gd name="T17" fmla="*/ 138 h 138"/>
              <a:gd name="T18" fmla="*/ 94 w 163"/>
              <a:gd name="T19" fmla="*/ 95 h 138"/>
              <a:gd name="T20" fmla="*/ 78 w 163"/>
              <a:gd name="T21" fmla="*/ 110 h 138"/>
              <a:gd name="T22" fmla="*/ 58 w 163"/>
              <a:gd name="T23" fmla="*/ 90 h 138"/>
              <a:gd name="T24" fmla="*/ 108 w 163"/>
              <a:gd name="T25" fmla="*/ 80 h 138"/>
              <a:gd name="T26" fmla="*/ 108 w 163"/>
              <a:gd name="T27" fmla="*/ 138 h 138"/>
              <a:gd name="T28" fmla="*/ 138 w 163"/>
              <a:gd name="T29" fmla="*/ 138 h 138"/>
              <a:gd name="T30" fmla="*/ 145 w 163"/>
              <a:gd name="T31" fmla="*/ 132 h 138"/>
              <a:gd name="T32" fmla="*/ 145 w 163"/>
              <a:gd name="T33" fmla="*/ 44 h 138"/>
              <a:gd name="T34" fmla="*/ 113 w 163"/>
              <a:gd name="T35" fmla="*/ 75 h 138"/>
              <a:gd name="T36" fmla="*/ 108 w 163"/>
              <a:gd name="T37" fmla="*/ 80 h 138"/>
              <a:gd name="T38" fmla="*/ 130 w 163"/>
              <a:gd name="T39" fmla="*/ 3 h 138"/>
              <a:gd name="T40" fmla="*/ 124 w 163"/>
              <a:gd name="T41" fmla="*/ 10 h 138"/>
              <a:gd name="T42" fmla="*/ 131 w 163"/>
              <a:gd name="T43" fmla="*/ 16 h 138"/>
              <a:gd name="T44" fmla="*/ 138 w 163"/>
              <a:gd name="T45" fmla="*/ 15 h 138"/>
              <a:gd name="T46" fmla="*/ 78 w 163"/>
              <a:gd name="T47" fmla="*/ 75 h 138"/>
              <a:gd name="T48" fmla="*/ 43 w 163"/>
              <a:gd name="T49" fmla="*/ 40 h 138"/>
              <a:gd name="T50" fmla="*/ 3 w 163"/>
              <a:gd name="T51" fmla="*/ 81 h 138"/>
              <a:gd name="T52" fmla="*/ 3 w 163"/>
              <a:gd name="T53" fmla="*/ 90 h 138"/>
              <a:gd name="T54" fmla="*/ 12 w 163"/>
              <a:gd name="T55" fmla="*/ 90 h 138"/>
              <a:gd name="T56" fmla="*/ 43 w 163"/>
              <a:gd name="T57" fmla="*/ 58 h 138"/>
              <a:gd name="T58" fmla="*/ 78 w 163"/>
              <a:gd name="T59" fmla="*/ 93 h 138"/>
              <a:gd name="T60" fmla="*/ 147 w 163"/>
              <a:gd name="T61" fmla="*/ 24 h 138"/>
              <a:gd name="T62" fmla="*/ 147 w 163"/>
              <a:gd name="T63" fmla="*/ 31 h 138"/>
              <a:gd name="T64" fmla="*/ 153 w 163"/>
              <a:gd name="T65" fmla="*/ 38 h 138"/>
              <a:gd name="T66" fmla="*/ 153 w 163"/>
              <a:gd name="T67" fmla="*/ 38 h 138"/>
              <a:gd name="T68" fmla="*/ 160 w 163"/>
              <a:gd name="T69" fmla="*/ 33 h 138"/>
              <a:gd name="T70" fmla="*/ 163 w 163"/>
              <a:gd name="T71" fmla="*/ 0 h 138"/>
              <a:gd name="T72" fmla="*/ 130 w 163"/>
              <a:gd name="T73" fmla="*/ 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3" h="138">
                <a:moveTo>
                  <a:pt x="7" y="132"/>
                </a:moveTo>
                <a:cubicBezTo>
                  <a:pt x="7" y="135"/>
                  <a:pt x="10" y="138"/>
                  <a:pt x="13" y="138"/>
                </a:cubicBezTo>
                <a:cubicBezTo>
                  <a:pt x="43" y="138"/>
                  <a:pt x="43" y="138"/>
                  <a:pt x="43" y="138"/>
                </a:cubicBezTo>
                <a:cubicBezTo>
                  <a:pt x="43" y="75"/>
                  <a:pt x="43" y="75"/>
                  <a:pt x="43" y="75"/>
                </a:cubicBezTo>
                <a:cubicBezTo>
                  <a:pt x="7" y="111"/>
                  <a:pt x="7" y="111"/>
                  <a:pt x="7" y="111"/>
                </a:cubicBezTo>
                <a:lnTo>
                  <a:pt x="7" y="132"/>
                </a:lnTo>
                <a:close/>
                <a:moveTo>
                  <a:pt x="58" y="90"/>
                </a:moveTo>
                <a:cubicBezTo>
                  <a:pt x="58" y="138"/>
                  <a:pt x="58" y="138"/>
                  <a:pt x="58" y="138"/>
                </a:cubicBezTo>
                <a:cubicBezTo>
                  <a:pt x="94" y="138"/>
                  <a:pt x="94" y="138"/>
                  <a:pt x="94" y="138"/>
                </a:cubicBezTo>
                <a:cubicBezTo>
                  <a:pt x="94" y="95"/>
                  <a:pt x="94" y="95"/>
                  <a:pt x="94" y="95"/>
                </a:cubicBezTo>
                <a:cubicBezTo>
                  <a:pt x="78" y="110"/>
                  <a:pt x="78" y="110"/>
                  <a:pt x="78" y="110"/>
                </a:cubicBezTo>
                <a:lnTo>
                  <a:pt x="58" y="90"/>
                </a:lnTo>
                <a:close/>
                <a:moveTo>
                  <a:pt x="108" y="80"/>
                </a:moveTo>
                <a:cubicBezTo>
                  <a:pt x="108" y="138"/>
                  <a:pt x="108" y="138"/>
                  <a:pt x="108" y="138"/>
                </a:cubicBezTo>
                <a:cubicBezTo>
                  <a:pt x="138" y="138"/>
                  <a:pt x="138" y="138"/>
                  <a:pt x="138" y="138"/>
                </a:cubicBezTo>
                <a:cubicBezTo>
                  <a:pt x="142" y="138"/>
                  <a:pt x="145" y="135"/>
                  <a:pt x="145" y="132"/>
                </a:cubicBezTo>
                <a:cubicBezTo>
                  <a:pt x="145" y="44"/>
                  <a:pt x="145" y="44"/>
                  <a:pt x="145" y="44"/>
                </a:cubicBezTo>
                <a:cubicBezTo>
                  <a:pt x="113" y="75"/>
                  <a:pt x="113" y="75"/>
                  <a:pt x="113" y="75"/>
                </a:cubicBezTo>
                <a:lnTo>
                  <a:pt x="108" y="80"/>
                </a:lnTo>
                <a:close/>
                <a:moveTo>
                  <a:pt x="130" y="3"/>
                </a:moveTo>
                <a:cubicBezTo>
                  <a:pt x="127" y="3"/>
                  <a:pt x="124" y="6"/>
                  <a:pt x="124" y="10"/>
                </a:cubicBezTo>
                <a:cubicBezTo>
                  <a:pt x="125" y="14"/>
                  <a:pt x="128" y="16"/>
                  <a:pt x="131" y="16"/>
                </a:cubicBezTo>
                <a:cubicBezTo>
                  <a:pt x="138" y="15"/>
                  <a:pt x="138" y="15"/>
                  <a:pt x="138" y="15"/>
                </a:cubicBezTo>
                <a:cubicBezTo>
                  <a:pt x="78" y="75"/>
                  <a:pt x="78" y="75"/>
                  <a:pt x="78" y="75"/>
                </a:cubicBezTo>
                <a:cubicBezTo>
                  <a:pt x="43" y="40"/>
                  <a:pt x="43" y="40"/>
                  <a:pt x="43" y="40"/>
                </a:cubicBezTo>
                <a:cubicBezTo>
                  <a:pt x="3" y="81"/>
                  <a:pt x="3" y="81"/>
                  <a:pt x="3" y="81"/>
                </a:cubicBezTo>
                <a:cubicBezTo>
                  <a:pt x="0" y="83"/>
                  <a:pt x="0" y="87"/>
                  <a:pt x="3" y="90"/>
                </a:cubicBezTo>
                <a:cubicBezTo>
                  <a:pt x="5" y="92"/>
                  <a:pt x="9" y="92"/>
                  <a:pt x="12" y="90"/>
                </a:cubicBezTo>
                <a:cubicBezTo>
                  <a:pt x="43" y="58"/>
                  <a:pt x="43" y="58"/>
                  <a:pt x="43" y="58"/>
                </a:cubicBezTo>
                <a:cubicBezTo>
                  <a:pt x="78" y="93"/>
                  <a:pt x="78" y="93"/>
                  <a:pt x="78" y="93"/>
                </a:cubicBezTo>
                <a:cubicBezTo>
                  <a:pt x="147" y="24"/>
                  <a:pt x="147" y="24"/>
                  <a:pt x="147" y="24"/>
                </a:cubicBezTo>
                <a:cubicBezTo>
                  <a:pt x="147" y="31"/>
                  <a:pt x="147" y="31"/>
                  <a:pt x="147" y="31"/>
                </a:cubicBezTo>
                <a:cubicBezTo>
                  <a:pt x="147" y="35"/>
                  <a:pt x="149" y="38"/>
                  <a:pt x="153" y="38"/>
                </a:cubicBezTo>
                <a:cubicBezTo>
                  <a:pt x="153" y="38"/>
                  <a:pt x="153" y="38"/>
                  <a:pt x="153" y="38"/>
                </a:cubicBezTo>
                <a:cubicBezTo>
                  <a:pt x="157" y="38"/>
                  <a:pt x="159" y="36"/>
                  <a:pt x="160" y="33"/>
                </a:cubicBezTo>
                <a:cubicBezTo>
                  <a:pt x="163" y="0"/>
                  <a:pt x="163" y="0"/>
                  <a:pt x="163" y="0"/>
                </a:cubicBezTo>
                <a:lnTo>
                  <a:pt x="130" y="3"/>
                </a:lnTo>
                <a:close/>
              </a:path>
            </a:pathLst>
          </a:custGeom>
          <a:solidFill>
            <a:srgbClr val="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mj-ea"/>
              <a:ea typeface="+mj-ea"/>
            </a:endParaRPr>
          </a:p>
        </p:txBody>
      </p:sp>
      <p:sp>
        <p:nvSpPr>
          <p:cNvPr id="26" name="TextBox 42"/>
          <p:cNvSpPr txBox="1"/>
          <p:nvPr/>
        </p:nvSpPr>
        <p:spPr>
          <a:xfrm>
            <a:off x="9874482" y="5028634"/>
            <a:ext cx="2142072" cy="1107440"/>
          </a:xfrm>
          <a:prstGeom prst="rect">
            <a:avLst/>
          </a:prstGeom>
          <a:noFill/>
        </p:spPr>
        <p:txBody>
          <a:bodyPr wrap="square" lIns="0" tIns="0" rIns="0" bIns="0" rtlCol="0">
            <a:spAutoFit/>
          </a:bodyPr>
          <a:lstStyle/>
          <a:p>
            <a:pPr algn="just" fontAlgn="base">
              <a:lnSpc>
                <a:spcPct val="150000"/>
              </a:lnSpc>
              <a:spcBef>
                <a:spcPct val="0"/>
              </a:spcBef>
              <a:spcAft>
                <a:spcPct val="0"/>
              </a:spcAft>
            </a:pPr>
            <a:r>
              <a:rPr lang="zh-CN" altLang="en-US" sz="2400" b="1" spc="300" dirty="0">
                <a:solidFill>
                  <a:schemeClr val="tx1">
                    <a:lumMod val="65000"/>
                    <a:lumOff val="35000"/>
                  </a:schemeClr>
                </a:solidFill>
                <a:latin typeface="+mj-ea"/>
                <a:ea typeface="+mj-ea"/>
                <a:sym typeface="Gill Sans" charset="0"/>
              </a:rPr>
              <a:t>教师专业学习的有效支撑</a:t>
            </a:r>
            <a:r>
              <a:rPr lang="zh-CN" altLang="en-US" sz="2400" b="1" spc="300">
                <a:solidFill>
                  <a:schemeClr val="tx1">
                    <a:lumMod val="65000"/>
                    <a:lumOff val="35000"/>
                  </a:schemeClr>
                </a:solidFill>
                <a:latin typeface="+mj-ea"/>
                <a:ea typeface="+mj-ea"/>
                <a:sym typeface="Gill Sans" charset="0"/>
              </a:rPr>
              <a:t> </a:t>
            </a:r>
            <a:r>
              <a:rPr lang="zh-CN" altLang="en-US" sz="2400" b="1" spc="300" dirty="0">
                <a:solidFill>
                  <a:schemeClr val="tx1">
                    <a:lumMod val="65000"/>
                    <a:lumOff val="35000"/>
                  </a:schemeClr>
                </a:solidFill>
                <a:latin typeface="+mj-ea"/>
                <a:ea typeface="+mj-ea"/>
                <a:sym typeface="Gill Sans" charset="0"/>
              </a:rPr>
              <a:t>。</a:t>
            </a:r>
            <a:endParaRPr lang="en-US" altLang="zh-CN" sz="2400" b="1" spc="300" dirty="0">
              <a:solidFill>
                <a:schemeClr val="tx1">
                  <a:lumMod val="65000"/>
                  <a:lumOff val="35000"/>
                </a:schemeClr>
              </a:solidFill>
              <a:latin typeface="+mj-ea"/>
              <a:ea typeface="+mj-ea"/>
              <a:sym typeface="Gill Sans" charset="0"/>
            </a:endParaRPr>
          </a:p>
        </p:txBody>
      </p:sp>
      <p:sp>
        <p:nvSpPr>
          <p:cNvPr id="27" name="TextBox 43"/>
          <p:cNvSpPr txBox="1"/>
          <p:nvPr/>
        </p:nvSpPr>
        <p:spPr>
          <a:xfrm>
            <a:off x="9845300" y="4541477"/>
            <a:ext cx="2239519" cy="430530"/>
          </a:xfrm>
          <a:prstGeom prst="rect">
            <a:avLst/>
          </a:prstGeom>
          <a:noFill/>
        </p:spPr>
        <p:txBody>
          <a:bodyPr wrap="square" lIns="0" tIns="0" rIns="0" bIns="0" rtlCol="0">
            <a:spAutoFit/>
          </a:bodyPr>
          <a:lstStyle>
            <a:defPPr>
              <a:defRPr lang="zh-CN"/>
            </a:defPPr>
            <a:lvl1pPr>
              <a:defRPr sz="2000" b="1">
                <a:solidFill>
                  <a:schemeClr val="accent1"/>
                </a:solidFill>
                <a:latin typeface="微软雅黑" panose="020B0503020204020204" pitchFamily="34" charset="-122"/>
                <a:ea typeface="微软雅黑" panose="020B0503020204020204" pitchFamily="34" charset="-122"/>
              </a:defRPr>
            </a:lvl1pPr>
          </a:lstStyle>
          <a:p>
            <a:pPr algn="ctr"/>
            <a:r>
              <a:rPr lang="zh-CN" altLang="en-US" sz="2800" spc="300" dirty="0">
                <a:solidFill>
                  <a:srgbClr val="0070C0"/>
                </a:solidFill>
                <a:latin typeface="+mj-ea"/>
                <a:ea typeface="+mj-ea"/>
                <a:sym typeface="Arial" panose="020B0604020202020204" pitchFamily="34" charset="0"/>
              </a:rPr>
              <a:t>平台资源</a:t>
            </a:r>
            <a:endParaRPr lang="zh-CN" altLang="en-US" sz="2800" spc="300" dirty="0">
              <a:solidFill>
                <a:srgbClr val="0070C0"/>
              </a:solidFill>
              <a:latin typeface="+mj-ea"/>
              <a:ea typeface="+mj-ea"/>
              <a:sym typeface="Arial" panose="020B0604020202020204" pitchFamily="34" charset="0"/>
            </a:endParaRPr>
          </a:p>
        </p:txBody>
      </p:sp>
      <p:sp>
        <p:nvSpPr>
          <p:cNvPr id="28" name="Freeform 1047"/>
          <p:cNvSpPr>
            <a:spLocks noEditPoints="1"/>
          </p:cNvSpPr>
          <p:nvPr/>
        </p:nvSpPr>
        <p:spPr bwMode="auto">
          <a:xfrm>
            <a:off x="7720893" y="1996468"/>
            <a:ext cx="1624013" cy="1609725"/>
          </a:xfrm>
          <a:custGeom>
            <a:avLst/>
            <a:gdLst>
              <a:gd name="T0" fmla="*/ 256 w 512"/>
              <a:gd name="T1" fmla="*/ 507 h 507"/>
              <a:gd name="T2" fmla="*/ 237 w 512"/>
              <a:gd name="T3" fmla="*/ 499 h 507"/>
              <a:gd name="T4" fmla="*/ 10 w 512"/>
              <a:gd name="T5" fmla="*/ 272 h 507"/>
              <a:gd name="T6" fmla="*/ 10 w 512"/>
              <a:gd name="T7" fmla="*/ 234 h 507"/>
              <a:gd name="T8" fmla="*/ 237 w 512"/>
              <a:gd name="T9" fmla="*/ 8 h 507"/>
              <a:gd name="T10" fmla="*/ 256 w 512"/>
              <a:gd name="T11" fmla="*/ 0 h 507"/>
              <a:gd name="T12" fmla="*/ 275 w 512"/>
              <a:gd name="T13" fmla="*/ 8 h 507"/>
              <a:gd name="T14" fmla="*/ 501 w 512"/>
              <a:gd name="T15" fmla="*/ 234 h 507"/>
              <a:gd name="T16" fmla="*/ 501 w 512"/>
              <a:gd name="T17" fmla="*/ 272 h 507"/>
              <a:gd name="T18" fmla="*/ 275 w 512"/>
              <a:gd name="T19" fmla="*/ 499 h 507"/>
              <a:gd name="T20" fmla="*/ 256 w 512"/>
              <a:gd name="T21" fmla="*/ 507 h 507"/>
              <a:gd name="T22" fmla="*/ 256 w 512"/>
              <a:gd name="T23" fmla="*/ 8 h 507"/>
              <a:gd name="T24" fmla="*/ 243 w 512"/>
              <a:gd name="T25" fmla="*/ 14 h 507"/>
              <a:gd name="T26" fmla="*/ 16 w 512"/>
              <a:gd name="T27" fmla="*/ 240 h 507"/>
              <a:gd name="T28" fmla="*/ 16 w 512"/>
              <a:gd name="T29" fmla="*/ 267 h 507"/>
              <a:gd name="T30" fmla="*/ 243 w 512"/>
              <a:gd name="T31" fmla="*/ 493 h 507"/>
              <a:gd name="T32" fmla="*/ 256 w 512"/>
              <a:gd name="T33" fmla="*/ 499 h 507"/>
              <a:gd name="T34" fmla="*/ 269 w 512"/>
              <a:gd name="T35" fmla="*/ 493 h 507"/>
              <a:gd name="T36" fmla="*/ 496 w 512"/>
              <a:gd name="T37" fmla="*/ 267 h 507"/>
              <a:gd name="T38" fmla="*/ 496 w 512"/>
              <a:gd name="T39" fmla="*/ 240 h 507"/>
              <a:gd name="T40" fmla="*/ 269 w 512"/>
              <a:gd name="T41" fmla="*/ 14 h 507"/>
              <a:gd name="T42" fmla="*/ 256 w 512"/>
              <a:gd name="T43" fmla="*/ 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2" h="507">
                <a:moveTo>
                  <a:pt x="256" y="507"/>
                </a:moveTo>
                <a:cubicBezTo>
                  <a:pt x="249" y="507"/>
                  <a:pt x="242" y="504"/>
                  <a:pt x="237" y="499"/>
                </a:cubicBezTo>
                <a:cubicBezTo>
                  <a:pt x="10" y="272"/>
                  <a:pt x="10" y="272"/>
                  <a:pt x="10" y="272"/>
                </a:cubicBezTo>
                <a:cubicBezTo>
                  <a:pt x="0" y="262"/>
                  <a:pt x="0" y="245"/>
                  <a:pt x="10" y="234"/>
                </a:cubicBezTo>
                <a:cubicBezTo>
                  <a:pt x="237" y="8"/>
                  <a:pt x="237" y="8"/>
                  <a:pt x="237" y="8"/>
                </a:cubicBezTo>
                <a:cubicBezTo>
                  <a:pt x="242" y="3"/>
                  <a:pt x="249" y="0"/>
                  <a:pt x="256" y="0"/>
                </a:cubicBezTo>
                <a:cubicBezTo>
                  <a:pt x="263" y="0"/>
                  <a:pt x="270" y="3"/>
                  <a:pt x="275" y="8"/>
                </a:cubicBezTo>
                <a:cubicBezTo>
                  <a:pt x="501" y="234"/>
                  <a:pt x="501" y="234"/>
                  <a:pt x="501" y="234"/>
                </a:cubicBezTo>
                <a:cubicBezTo>
                  <a:pt x="512" y="245"/>
                  <a:pt x="512" y="262"/>
                  <a:pt x="501" y="272"/>
                </a:cubicBezTo>
                <a:cubicBezTo>
                  <a:pt x="275" y="499"/>
                  <a:pt x="275" y="499"/>
                  <a:pt x="275" y="499"/>
                </a:cubicBezTo>
                <a:cubicBezTo>
                  <a:pt x="270" y="504"/>
                  <a:pt x="263" y="507"/>
                  <a:pt x="256" y="507"/>
                </a:cubicBezTo>
                <a:close/>
                <a:moveTo>
                  <a:pt x="256" y="8"/>
                </a:moveTo>
                <a:cubicBezTo>
                  <a:pt x="251" y="8"/>
                  <a:pt x="246" y="10"/>
                  <a:pt x="243" y="14"/>
                </a:cubicBezTo>
                <a:cubicBezTo>
                  <a:pt x="16" y="240"/>
                  <a:pt x="16" y="240"/>
                  <a:pt x="16" y="240"/>
                </a:cubicBezTo>
                <a:cubicBezTo>
                  <a:pt x="9" y="247"/>
                  <a:pt x="9" y="259"/>
                  <a:pt x="16" y="267"/>
                </a:cubicBezTo>
                <a:cubicBezTo>
                  <a:pt x="243" y="493"/>
                  <a:pt x="243" y="493"/>
                  <a:pt x="243" y="493"/>
                </a:cubicBezTo>
                <a:cubicBezTo>
                  <a:pt x="246" y="497"/>
                  <a:pt x="251" y="499"/>
                  <a:pt x="256" y="499"/>
                </a:cubicBezTo>
                <a:cubicBezTo>
                  <a:pt x="261" y="499"/>
                  <a:pt x="266" y="497"/>
                  <a:pt x="269" y="493"/>
                </a:cubicBezTo>
                <a:cubicBezTo>
                  <a:pt x="496" y="267"/>
                  <a:pt x="496" y="267"/>
                  <a:pt x="496" y="267"/>
                </a:cubicBezTo>
                <a:cubicBezTo>
                  <a:pt x="503" y="259"/>
                  <a:pt x="503" y="247"/>
                  <a:pt x="496" y="240"/>
                </a:cubicBezTo>
                <a:cubicBezTo>
                  <a:pt x="269" y="14"/>
                  <a:pt x="269" y="14"/>
                  <a:pt x="269" y="14"/>
                </a:cubicBezTo>
                <a:cubicBezTo>
                  <a:pt x="266" y="10"/>
                  <a:pt x="261" y="8"/>
                  <a:pt x="256" y="8"/>
                </a:cubicBezTo>
                <a:close/>
              </a:path>
            </a:pathLst>
          </a:custGeom>
          <a:solidFill>
            <a:schemeClr val="bg1">
              <a:lumMod val="85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mj-ea"/>
              <a:ea typeface="+mj-ea"/>
            </a:endParaRPr>
          </a:p>
        </p:txBody>
      </p:sp>
      <p:sp>
        <p:nvSpPr>
          <p:cNvPr id="29" name="Freeform 1055"/>
          <p:cNvSpPr>
            <a:spLocks noEditPoints="1"/>
          </p:cNvSpPr>
          <p:nvPr/>
        </p:nvSpPr>
        <p:spPr bwMode="auto">
          <a:xfrm>
            <a:off x="7428792" y="1707543"/>
            <a:ext cx="2205038" cy="2187575"/>
          </a:xfrm>
          <a:custGeom>
            <a:avLst/>
            <a:gdLst>
              <a:gd name="T0" fmla="*/ 348 w 695"/>
              <a:gd name="T1" fmla="*/ 689 h 689"/>
              <a:gd name="T2" fmla="*/ 323 w 695"/>
              <a:gd name="T3" fmla="*/ 678 h 689"/>
              <a:gd name="T4" fmla="*/ 14 w 695"/>
              <a:gd name="T5" fmla="*/ 369 h 689"/>
              <a:gd name="T6" fmla="*/ 14 w 695"/>
              <a:gd name="T7" fmla="*/ 320 h 689"/>
              <a:gd name="T8" fmla="*/ 323 w 695"/>
              <a:gd name="T9" fmla="*/ 11 h 689"/>
              <a:gd name="T10" fmla="*/ 348 w 695"/>
              <a:gd name="T11" fmla="*/ 0 h 689"/>
              <a:gd name="T12" fmla="*/ 373 w 695"/>
              <a:gd name="T13" fmla="*/ 11 h 689"/>
              <a:gd name="T14" fmla="*/ 682 w 695"/>
              <a:gd name="T15" fmla="*/ 320 h 689"/>
              <a:gd name="T16" fmla="*/ 682 w 695"/>
              <a:gd name="T17" fmla="*/ 369 h 689"/>
              <a:gd name="T18" fmla="*/ 373 w 695"/>
              <a:gd name="T19" fmla="*/ 678 h 689"/>
              <a:gd name="T20" fmla="*/ 348 w 695"/>
              <a:gd name="T21" fmla="*/ 689 h 689"/>
              <a:gd name="T22" fmla="*/ 348 w 695"/>
              <a:gd name="T23" fmla="*/ 8 h 689"/>
              <a:gd name="T24" fmla="*/ 329 w 695"/>
              <a:gd name="T25" fmla="*/ 16 h 689"/>
              <a:gd name="T26" fmla="*/ 20 w 695"/>
              <a:gd name="T27" fmla="*/ 325 h 689"/>
              <a:gd name="T28" fmla="*/ 20 w 695"/>
              <a:gd name="T29" fmla="*/ 364 h 689"/>
              <a:gd name="T30" fmla="*/ 329 w 695"/>
              <a:gd name="T31" fmla="*/ 673 h 689"/>
              <a:gd name="T32" fmla="*/ 348 w 695"/>
              <a:gd name="T33" fmla="*/ 681 h 689"/>
              <a:gd name="T34" fmla="*/ 367 w 695"/>
              <a:gd name="T35" fmla="*/ 673 h 689"/>
              <a:gd name="T36" fmla="*/ 676 w 695"/>
              <a:gd name="T37" fmla="*/ 364 h 689"/>
              <a:gd name="T38" fmla="*/ 676 w 695"/>
              <a:gd name="T39" fmla="*/ 325 h 689"/>
              <a:gd name="T40" fmla="*/ 367 w 695"/>
              <a:gd name="T41" fmla="*/ 16 h 689"/>
              <a:gd name="T42" fmla="*/ 348 w 695"/>
              <a:gd name="T43" fmla="*/ 8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5" h="689">
                <a:moveTo>
                  <a:pt x="348" y="689"/>
                </a:moveTo>
                <a:cubicBezTo>
                  <a:pt x="339" y="689"/>
                  <a:pt x="330" y="685"/>
                  <a:pt x="323" y="678"/>
                </a:cubicBezTo>
                <a:cubicBezTo>
                  <a:pt x="14" y="369"/>
                  <a:pt x="14" y="369"/>
                  <a:pt x="14" y="369"/>
                </a:cubicBezTo>
                <a:cubicBezTo>
                  <a:pt x="0" y="356"/>
                  <a:pt x="0" y="333"/>
                  <a:pt x="14" y="320"/>
                </a:cubicBezTo>
                <a:cubicBezTo>
                  <a:pt x="323" y="11"/>
                  <a:pt x="323" y="11"/>
                  <a:pt x="323" y="11"/>
                </a:cubicBezTo>
                <a:cubicBezTo>
                  <a:pt x="330" y="4"/>
                  <a:pt x="339" y="0"/>
                  <a:pt x="348" y="0"/>
                </a:cubicBezTo>
                <a:cubicBezTo>
                  <a:pt x="357" y="0"/>
                  <a:pt x="366" y="4"/>
                  <a:pt x="373" y="11"/>
                </a:cubicBezTo>
                <a:cubicBezTo>
                  <a:pt x="682" y="320"/>
                  <a:pt x="682" y="320"/>
                  <a:pt x="682" y="320"/>
                </a:cubicBezTo>
                <a:cubicBezTo>
                  <a:pt x="695" y="333"/>
                  <a:pt x="695" y="356"/>
                  <a:pt x="682" y="369"/>
                </a:cubicBezTo>
                <a:cubicBezTo>
                  <a:pt x="373" y="678"/>
                  <a:pt x="373" y="678"/>
                  <a:pt x="373" y="678"/>
                </a:cubicBezTo>
                <a:cubicBezTo>
                  <a:pt x="366" y="685"/>
                  <a:pt x="357" y="689"/>
                  <a:pt x="348" y="689"/>
                </a:cubicBezTo>
                <a:close/>
                <a:moveTo>
                  <a:pt x="348" y="8"/>
                </a:moveTo>
                <a:cubicBezTo>
                  <a:pt x="341" y="8"/>
                  <a:pt x="334" y="11"/>
                  <a:pt x="329" y="16"/>
                </a:cubicBezTo>
                <a:cubicBezTo>
                  <a:pt x="20" y="325"/>
                  <a:pt x="20" y="325"/>
                  <a:pt x="20" y="325"/>
                </a:cubicBezTo>
                <a:cubicBezTo>
                  <a:pt x="9" y="336"/>
                  <a:pt x="9" y="353"/>
                  <a:pt x="20" y="364"/>
                </a:cubicBezTo>
                <a:cubicBezTo>
                  <a:pt x="329" y="673"/>
                  <a:pt x="329" y="673"/>
                  <a:pt x="329" y="673"/>
                </a:cubicBezTo>
                <a:cubicBezTo>
                  <a:pt x="334" y="678"/>
                  <a:pt x="341" y="681"/>
                  <a:pt x="348" y="681"/>
                </a:cubicBezTo>
                <a:cubicBezTo>
                  <a:pt x="355" y="681"/>
                  <a:pt x="362" y="678"/>
                  <a:pt x="367" y="673"/>
                </a:cubicBezTo>
                <a:cubicBezTo>
                  <a:pt x="676" y="364"/>
                  <a:pt x="676" y="364"/>
                  <a:pt x="676" y="364"/>
                </a:cubicBezTo>
                <a:cubicBezTo>
                  <a:pt x="687" y="353"/>
                  <a:pt x="687" y="336"/>
                  <a:pt x="676" y="325"/>
                </a:cubicBezTo>
                <a:cubicBezTo>
                  <a:pt x="367" y="16"/>
                  <a:pt x="367" y="16"/>
                  <a:pt x="367" y="16"/>
                </a:cubicBezTo>
                <a:cubicBezTo>
                  <a:pt x="362" y="11"/>
                  <a:pt x="355" y="8"/>
                  <a:pt x="348" y="8"/>
                </a:cubicBezTo>
                <a:close/>
              </a:path>
            </a:pathLst>
          </a:custGeom>
          <a:solidFill>
            <a:schemeClr val="bg1">
              <a:lumMod val="85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mj-ea"/>
              <a:ea typeface="+mj-ea"/>
            </a:endParaRPr>
          </a:p>
        </p:txBody>
      </p:sp>
      <p:sp>
        <p:nvSpPr>
          <p:cNvPr id="30" name="Freeform 1048"/>
          <p:cNvSpPr>
            <a:spLocks noEditPoints="1"/>
          </p:cNvSpPr>
          <p:nvPr/>
        </p:nvSpPr>
        <p:spPr bwMode="auto">
          <a:xfrm>
            <a:off x="7574843" y="1853593"/>
            <a:ext cx="1916113" cy="1895475"/>
          </a:xfrm>
          <a:custGeom>
            <a:avLst/>
            <a:gdLst>
              <a:gd name="T0" fmla="*/ 302 w 604"/>
              <a:gd name="T1" fmla="*/ 597 h 597"/>
              <a:gd name="T2" fmla="*/ 280 w 604"/>
              <a:gd name="T3" fmla="*/ 588 h 597"/>
              <a:gd name="T4" fmla="*/ 12 w 604"/>
              <a:gd name="T5" fmla="*/ 320 h 597"/>
              <a:gd name="T6" fmla="*/ 12 w 604"/>
              <a:gd name="T7" fmla="*/ 276 h 597"/>
              <a:gd name="T8" fmla="*/ 280 w 604"/>
              <a:gd name="T9" fmla="*/ 9 h 597"/>
              <a:gd name="T10" fmla="*/ 302 w 604"/>
              <a:gd name="T11" fmla="*/ 0 h 597"/>
              <a:gd name="T12" fmla="*/ 324 w 604"/>
              <a:gd name="T13" fmla="*/ 9 h 597"/>
              <a:gd name="T14" fmla="*/ 592 w 604"/>
              <a:gd name="T15" fmla="*/ 276 h 597"/>
              <a:gd name="T16" fmla="*/ 592 w 604"/>
              <a:gd name="T17" fmla="*/ 320 h 597"/>
              <a:gd name="T18" fmla="*/ 324 w 604"/>
              <a:gd name="T19" fmla="*/ 588 h 597"/>
              <a:gd name="T20" fmla="*/ 302 w 604"/>
              <a:gd name="T21" fmla="*/ 597 h 597"/>
              <a:gd name="T22" fmla="*/ 302 w 604"/>
              <a:gd name="T23" fmla="*/ 8 h 597"/>
              <a:gd name="T24" fmla="*/ 286 w 604"/>
              <a:gd name="T25" fmla="*/ 14 h 597"/>
              <a:gd name="T26" fmla="*/ 18 w 604"/>
              <a:gd name="T27" fmla="*/ 282 h 597"/>
              <a:gd name="T28" fmla="*/ 11 w 604"/>
              <a:gd name="T29" fmla="*/ 298 h 597"/>
              <a:gd name="T30" fmla="*/ 18 w 604"/>
              <a:gd name="T31" fmla="*/ 315 h 597"/>
              <a:gd name="T32" fmla="*/ 286 w 604"/>
              <a:gd name="T33" fmla="*/ 583 h 597"/>
              <a:gd name="T34" fmla="*/ 302 w 604"/>
              <a:gd name="T35" fmla="*/ 589 h 597"/>
              <a:gd name="T36" fmla="*/ 318 w 604"/>
              <a:gd name="T37" fmla="*/ 583 h 597"/>
              <a:gd name="T38" fmla="*/ 586 w 604"/>
              <a:gd name="T39" fmla="*/ 315 h 597"/>
              <a:gd name="T40" fmla="*/ 593 w 604"/>
              <a:gd name="T41" fmla="*/ 298 h 597"/>
              <a:gd name="T42" fmla="*/ 586 w 604"/>
              <a:gd name="T43" fmla="*/ 282 h 597"/>
              <a:gd name="T44" fmla="*/ 318 w 604"/>
              <a:gd name="T45" fmla="*/ 14 h 597"/>
              <a:gd name="T46" fmla="*/ 302 w 604"/>
              <a:gd name="T47" fmla="*/ 8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4" h="597">
                <a:moveTo>
                  <a:pt x="302" y="597"/>
                </a:moveTo>
                <a:cubicBezTo>
                  <a:pt x="294" y="597"/>
                  <a:pt x="286" y="594"/>
                  <a:pt x="280" y="588"/>
                </a:cubicBezTo>
                <a:cubicBezTo>
                  <a:pt x="12" y="320"/>
                  <a:pt x="12" y="320"/>
                  <a:pt x="12" y="320"/>
                </a:cubicBezTo>
                <a:cubicBezTo>
                  <a:pt x="0" y="308"/>
                  <a:pt x="0" y="289"/>
                  <a:pt x="12" y="276"/>
                </a:cubicBezTo>
                <a:cubicBezTo>
                  <a:pt x="280" y="9"/>
                  <a:pt x="280" y="9"/>
                  <a:pt x="280" y="9"/>
                </a:cubicBezTo>
                <a:cubicBezTo>
                  <a:pt x="286" y="3"/>
                  <a:pt x="294" y="0"/>
                  <a:pt x="302" y="0"/>
                </a:cubicBezTo>
                <a:cubicBezTo>
                  <a:pt x="310" y="0"/>
                  <a:pt x="318" y="3"/>
                  <a:pt x="324" y="9"/>
                </a:cubicBezTo>
                <a:cubicBezTo>
                  <a:pt x="592" y="276"/>
                  <a:pt x="592" y="276"/>
                  <a:pt x="592" y="276"/>
                </a:cubicBezTo>
                <a:cubicBezTo>
                  <a:pt x="604" y="289"/>
                  <a:pt x="604" y="308"/>
                  <a:pt x="592" y="320"/>
                </a:cubicBezTo>
                <a:cubicBezTo>
                  <a:pt x="324" y="588"/>
                  <a:pt x="324" y="588"/>
                  <a:pt x="324" y="588"/>
                </a:cubicBezTo>
                <a:cubicBezTo>
                  <a:pt x="318" y="594"/>
                  <a:pt x="310" y="597"/>
                  <a:pt x="302" y="597"/>
                </a:cubicBezTo>
                <a:close/>
                <a:moveTo>
                  <a:pt x="302" y="8"/>
                </a:moveTo>
                <a:cubicBezTo>
                  <a:pt x="296" y="8"/>
                  <a:pt x="290" y="10"/>
                  <a:pt x="286" y="14"/>
                </a:cubicBezTo>
                <a:cubicBezTo>
                  <a:pt x="18" y="282"/>
                  <a:pt x="18" y="282"/>
                  <a:pt x="18" y="282"/>
                </a:cubicBezTo>
                <a:cubicBezTo>
                  <a:pt x="14" y="287"/>
                  <a:pt x="11" y="292"/>
                  <a:pt x="11" y="298"/>
                </a:cubicBezTo>
                <a:cubicBezTo>
                  <a:pt x="11" y="305"/>
                  <a:pt x="14" y="310"/>
                  <a:pt x="18" y="315"/>
                </a:cubicBezTo>
                <a:cubicBezTo>
                  <a:pt x="286" y="583"/>
                  <a:pt x="286" y="583"/>
                  <a:pt x="286" y="583"/>
                </a:cubicBezTo>
                <a:cubicBezTo>
                  <a:pt x="290" y="587"/>
                  <a:pt x="296" y="589"/>
                  <a:pt x="302" y="589"/>
                </a:cubicBezTo>
                <a:cubicBezTo>
                  <a:pt x="308" y="589"/>
                  <a:pt x="314" y="587"/>
                  <a:pt x="318" y="583"/>
                </a:cubicBezTo>
                <a:cubicBezTo>
                  <a:pt x="586" y="315"/>
                  <a:pt x="586" y="315"/>
                  <a:pt x="586" y="315"/>
                </a:cubicBezTo>
                <a:cubicBezTo>
                  <a:pt x="590" y="310"/>
                  <a:pt x="593" y="305"/>
                  <a:pt x="593" y="298"/>
                </a:cubicBezTo>
                <a:cubicBezTo>
                  <a:pt x="593" y="292"/>
                  <a:pt x="590" y="287"/>
                  <a:pt x="586" y="282"/>
                </a:cubicBezTo>
                <a:cubicBezTo>
                  <a:pt x="318" y="14"/>
                  <a:pt x="318" y="14"/>
                  <a:pt x="318" y="14"/>
                </a:cubicBezTo>
                <a:cubicBezTo>
                  <a:pt x="314" y="10"/>
                  <a:pt x="308" y="8"/>
                  <a:pt x="302" y="8"/>
                </a:cubicBezTo>
                <a:close/>
              </a:path>
            </a:pathLst>
          </a:custGeom>
          <a:solidFill>
            <a:srgbClr val="B5B5B5">
              <a:alpha val="1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mj-ea"/>
              <a:ea typeface="+mj-ea"/>
            </a:endParaRPr>
          </a:p>
        </p:txBody>
      </p:sp>
      <p:sp>
        <p:nvSpPr>
          <p:cNvPr id="31" name="Freeform 1056"/>
          <p:cNvSpPr/>
          <p:nvPr/>
        </p:nvSpPr>
        <p:spPr bwMode="auto">
          <a:xfrm>
            <a:off x="7454192" y="1847243"/>
            <a:ext cx="1671638" cy="1908175"/>
          </a:xfrm>
          <a:custGeom>
            <a:avLst/>
            <a:gdLst>
              <a:gd name="T0" fmla="*/ 17 w 527"/>
              <a:gd name="T1" fmla="*/ 330 h 601"/>
              <a:gd name="T2" fmla="*/ 0 w 527"/>
              <a:gd name="T3" fmla="*/ 300 h 601"/>
              <a:gd name="T4" fmla="*/ 17 w 527"/>
              <a:gd name="T5" fmla="*/ 271 h 601"/>
              <a:gd name="T6" fmla="*/ 246 w 527"/>
              <a:gd name="T7" fmla="*/ 138 h 601"/>
              <a:gd name="T8" fmla="*/ 476 w 527"/>
              <a:gd name="T9" fmla="*/ 6 h 601"/>
              <a:gd name="T10" fmla="*/ 510 w 527"/>
              <a:gd name="T11" fmla="*/ 6 h 601"/>
              <a:gd name="T12" fmla="*/ 527 w 527"/>
              <a:gd name="T13" fmla="*/ 35 h 601"/>
              <a:gd name="T14" fmla="*/ 527 w 527"/>
              <a:gd name="T15" fmla="*/ 300 h 601"/>
              <a:gd name="T16" fmla="*/ 527 w 527"/>
              <a:gd name="T17" fmla="*/ 566 h 601"/>
              <a:gd name="T18" fmla="*/ 510 w 527"/>
              <a:gd name="T19" fmla="*/ 595 h 601"/>
              <a:gd name="T20" fmla="*/ 476 w 527"/>
              <a:gd name="T21" fmla="*/ 595 h 601"/>
              <a:gd name="T22" fmla="*/ 246 w 527"/>
              <a:gd name="T23" fmla="*/ 462 h 601"/>
              <a:gd name="T24" fmla="*/ 17 w 527"/>
              <a:gd name="T25" fmla="*/ 33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7" h="601">
                <a:moveTo>
                  <a:pt x="17" y="330"/>
                </a:moveTo>
                <a:cubicBezTo>
                  <a:pt x="6" y="324"/>
                  <a:pt x="0" y="313"/>
                  <a:pt x="0" y="300"/>
                </a:cubicBezTo>
                <a:cubicBezTo>
                  <a:pt x="0" y="288"/>
                  <a:pt x="6" y="277"/>
                  <a:pt x="17" y="271"/>
                </a:cubicBezTo>
                <a:cubicBezTo>
                  <a:pt x="246" y="138"/>
                  <a:pt x="246" y="138"/>
                  <a:pt x="246" y="138"/>
                </a:cubicBezTo>
                <a:cubicBezTo>
                  <a:pt x="476" y="6"/>
                  <a:pt x="476" y="6"/>
                  <a:pt x="476" y="6"/>
                </a:cubicBezTo>
                <a:cubicBezTo>
                  <a:pt x="486" y="0"/>
                  <a:pt x="499" y="0"/>
                  <a:pt x="510" y="6"/>
                </a:cubicBezTo>
                <a:cubicBezTo>
                  <a:pt x="521" y="12"/>
                  <a:pt x="527" y="23"/>
                  <a:pt x="527" y="35"/>
                </a:cubicBezTo>
                <a:cubicBezTo>
                  <a:pt x="527" y="300"/>
                  <a:pt x="527" y="300"/>
                  <a:pt x="527" y="300"/>
                </a:cubicBezTo>
                <a:cubicBezTo>
                  <a:pt x="527" y="566"/>
                  <a:pt x="527" y="566"/>
                  <a:pt x="527" y="566"/>
                </a:cubicBezTo>
                <a:cubicBezTo>
                  <a:pt x="527" y="578"/>
                  <a:pt x="521" y="589"/>
                  <a:pt x="510" y="595"/>
                </a:cubicBezTo>
                <a:cubicBezTo>
                  <a:pt x="499" y="601"/>
                  <a:pt x="486" y="601"/>
                  <a:pt x="476" y="595"/>
                </a:cubicBezTo>
                <a:cubicBezTo>
                  <a:pt x="246" y="462"/>
                  <a:pt x="246" y="462"/>
                  <a:pt x="246" y="462"/>
                </a:cubicBezTo>
                <a:lnTo>
                  <a:pt x="17" y="330"/>
                </a:lnTo>
                <a:close/>
              </a:path>
            </a:pathLst>
          </a:cu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mj-ea"/>
              <a:ea typeface="+mj-ea"/>
            </a:endParaRPr>
          </a:p>
        </p:txBody>
      </p:sp>
      <p:sp>
        <p:nvSpPr>
          <p:cNvPr id="32" name="Freeform 1203"/>
          <p:cNvSpPr>
            <a:spLocks noEditPoints="1"/>
          </p:cNvSpPr>
          <p:nvPr/>
        </p:nvSpPr>
        <p:spPr bwMode="auto">
          <a:xfrm>
            <a:off x="8503530" y="3387117"/>
            <a:ext cx="60325" cy="882650"/>
          </a:xfrm>
          <a:custGeom>
            <a:avLst/>
            <a:gdLst>
              <a:gd name="T0" fmla="*/ 14 w 19"/>
              <a:gd name="T1" fmla="*/ 85 h 278"/>
              <a:gd name="T2" fmla="*/ 6 w 19"/>
              <a:gd name="T3" fmla="*/ 85 h 278"/>
              <a:gd name="T4" fmla="*/ 10 w 19"/>
              <a:gd name="T5" fmla="*/ 138 h 278"/>
              <a:gd name="T6" fmla="*/ 10 w 19"/>
              <a:gd name="T7" fmla="*/ 130 h 278"/>
              <a:gd name="T8" fmla="*/ 10 w 19"/>
              <a:gd name="T9" fmla="*/ 138 h 278"/>
              <a:gd name="T10" fmla="*/ 14 w 19"/>
              <a:gd name="T11" fmla="*/ 117 h 278"/>
              <a:gd name="T12" fmla="*/ 6 w 19"/>
              <a:gd name="T13" fmla="*/ 117 h 278"/>
              <a:gd name="T14" fmla="*/ 10 w 19"/>
              <a:gd name="T15" fmla="*/ 105 h 278"/>
              <a:gd name="T16" fmla="*/ 10 w 19"/>
              <a:gd name="T17" fmla="*/ 97 h 278"/>
              <a:gd name="T18" fmla="*/ 10 w 19"/>
              <a:gd name="T19" fmla="*/ 105 h 278"/>
              <a:gd name="T20" fmla="*/ 14 w 19"/>
              <a:gd name="T21" fmla="*/ 37 h 278"/>
              <a:gd name="T22" fmla="*/ 6 w 19"/>
              <a:gd name="T23" fmla="*/ 37 h 278"/>
              <a:gd name="T24" fmla="*/ 10 w 19"/>
              <a:gd name="T25" fmla="*/ 73 h 278"/>
              <a:gd name="T26" fmla="*/ 10 w 19"/>
              <a:gd name="T27" fmla="*/ 65 h 278"/>
              <a:gd name="T28" fmla="*/ 10 w 19"/>
              <a:gd name="T29" fmla="*/ 73 h 278"/>
              <a:gd name="T30" fmla="*/ 14 w 19"/>
              <a:gd name="T31" fmla="*/ 21 h 278"/>
              <a:gd name="T32" fmla="*/ 6 w 19"/>
              <a:gd name="T33" fmla="*/ 21 h 278"/>
              <a:gd name="T34" fmla="*/ 10 w 19"/>
              <a:gd name="T35" fmla="*/ 57 h 278"/>
              <a:gd name="T36" fmla="*/ 10 w 19"/>
              <a:gd name="T37" fmla="*/ 49 h 278"/>
              <a:gd name="T38" fmla="*/ 10 w 19"/>
              <a:gd name="T39" fmla="*/ 57 h 278"/>
              <a:gd name="T40" fmla="*/ 14 w 19"/>
              <a:gd name="T41" fmla="*/ 150 h 278"/>
              <a:gd name="T42" fmla="*/ 6 w 19"/>
              <a:gd name="T43" fmla="*/ 150 h 278"/>
              <a:gd name="T44" fmla="*/ 10 w 19"/>
              <a:gd name="T45" fmla="*/ 234 h 278"/>
              <a:gd name="T46" fmla="*/ 10 w 19"/>
              <a:gd name="T47" fmla="*/ 226 h 278"/>
              <a:gd name="T48" fmla="*/ 10 w 19"/>
              <a:gd name="T49" fmla="*/ 234 h 278"/>
              <a:gd name="T50" fmla="*/ 14 w 19"/>
              <a:gd name="T51" fmla="*/ 214 h 278"/>
              <a:gd name="T52" fmla="*/ 6 w 19"/>
              <a:gd name="T53" fmla="*/ 214 h 278"/>
              <a:gd name="T54" fmla="*/ 10 w 19"/>
              <a:gd name="T55" fmla="*/ 250 h 278"/>
              <a:gd name="T56" fmla="*/ 10 w 19"/>
              <a:gd name="T57" fmla="*/ 242 h 278"/>
              <a:gd name="T58" fmla="*/ 10 w 19"/>
              <a:gd name="T59" fmla="*/ 250 h 278"/>
              <a:gd name="T60" fmla="*/ 14 w 19"/>
              <a:gd name="T61" fmla="*/ 198 h 278"/>
              <a:gd name="T62" fmla="*/ 6 w 19"/>
              <a:gd name="T63" fmla="*/ 198 h 278"/>
              <a:gd name="T64" fmla="*/ 10 w 19"/>
              <a:gd name="T65" fmla="*/ 170 h 278"/>
              <a:gd name="T66" fmla="*/ 10 w 19"/>
              <a:gd name="T67" fmla="*/ 162 h 278"/>
              <a:gd name="T68" fmla="*/ 10 w 19"/>
              <a:gd name="T69" fmla="*/ 170 h 278"/>
              <a:gd name="T70" fmla="*/ 14 w 19"/>
              <a:gd name="T71" fmla="*/ 182 h 278"/>
              <a:gd name="T72" fmla="*/ 6 w 19"/>
              <a:gd name="T73" fmla="*/ 182 h 278"/>
              <a:gd name="T74" fmla="*/ 10 w 19"/>
              <a:gd name="T75" fmla="*/ 8 h 278"/>
              <a:gd name="T76" fmla="*/ 14 w 19"/>
              <a:gd name="T77" fmla="*/ 4 h 278"/>
              <a:gd name="T78" fmla="*/ 7 w 19"/>
              <a:gd name="T79" fmla="*/ 2 h 278"/>
              <a:gd name="T80" fmla="*/ 7 w 19"/>
              <a:gd name="T81" fmla="*/ 7 h 278"/>
              <a:gd name="T82" fmla="*/ 10 w 19"/>
              <a:gd name="T83" fmla="*/ 259 h 278"/>
              <a:gd name="T84" fmla="*/ 10 w 19"/>
              <a:gd name="T85" fmla="*/ 278 h 278"/>
              <a:gd name="T86" fmla="*/ 10 w 19"/>
              <a:gd name="T87" fmla="*/ 259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 h="278">
                <a:moveTo>
                  <a:pt x="10" y="89"/>
                </a:moveTo>
                <a:cubicBezTo>
                  <a:pt x="12" y="89"/>
                  <a:pt x="14" y="87"/>
                  <a:pt x="14" y="85"/>
                </a:cubicBezTo>
                <a:cubicBezTo>
                  <a:pt x="14" y="83"/>
                  <a:pt x="12" y="81"/>
                  <a:pt x="10" y="81"/>
                </a:cubicBezTo>
                <a:cubicBezTo>
                  <a:pt x="8" y="81"/>
                  <a:pt x="6" y="83"/>
                  <a:pt x="6" y="85"/>
                </a:cubicBezTo>
                <a:cubicBezTo>
                  <a:pt x="6" y="87"/>
                  <a:pt x="8" y="89"/>
                  <a:pt x="10" y="89"/>
                </a:cubicBezTo>
                <a:close/>
                <a:moveTo>
                  <a:pt x="10" y="138"/>
                </a:moveTo>
                <a:cubicBezTo>
                  <a:pt x="12" y="138"/>
                  <a:pt x="14" y="136"/>
                  <a:pt x="14" y="134"/>
                </a:cubicBezTo>
                <a:cubicBezTo>
                  <a:pt x="14" y="131"/>
                  <a:pt x="12" y="130"/>
                  <a:pt x="10" y="130"/>
                </a:cubicBezTo>
                <a:cubicBezTo>
                  <a:pt x="8" y="130"/>
                  <a:pt x="6" y="131"/>
                  <a:pt x="6" y="134"/>
                </a:cubicBezTo>
                <a:cubicBezTo>
                  <a:pt x="6" y="136"/>
                  <a:pt x="8" y="138"/>
                  <a:pt x="10" y="138"/>
                </a:cubicBezTo>
                <a:close/>
                <a:moveTo>
                  <a:pt x="10" y="121"/>
                </a:moveTo>
                <a:cubicBezTo>
                  <a:pt x="12" y="121"/>
                  <a:pt x="14" y="120"/>
                  <a:pt x="14" y="117"/>
                </a:cubicBezTo>
                <a:cubicBezTo>
                  <a:pt x="14" y="115"/>
                  <a:pt x="12" y="113"/>
                  <a:pt x="10" y="113"/>
                </a:cubicBezTo>
                <a:cubicBezTo>
                  <a:pt x="8" y="113"/>
                  <a:pt x="6" y="115"/>
                  <a:pt x="6" y="117"/>
                </a:cubicBezTo>
                <a:cubicBezTo>
                  <a:pt x="6" y="120"/>
                  <a:pt x="8" y="121"/>
                  <a:pt x="10" y="121"/>
                </a:cubicBezTo>
                <a:close/>
                <a:moveTo>
                  <a:pt x="10" y="105"/>
                </a:moveTo>
                <a:cubicBezTo>
                  <a:pt x="12" y="105"/>
                  <a:pt x="14" y="103"/>
                  <a:pt x="14" y="101"/>
                </a:cubicBezTo>
                <a:cubicBezTo>
                  <a:pt x="14" y="99"/>
                  <a:pt x="12" y="97"/>
                  <a:pt x="10" y="97"/>
                </a:cubicBezTo>
                <a:cubicBezTo>
                  <a:pt x="8" y="97"/>
                  <a:pt x="6" y="99"/>
                  <a:pt x="6" y="101"/>
                </a:cubicBezTo>
                <a:cubicBezTo>
                  <a:pt x="6" y="103"/>
                  <a:pt x="8" y="105"/>
                  <a:pt x="10" y="105"/>
                </a:cubicBezTo>
                <a:close/>
                <a:moveTo>
                  <a:pt x="10" y="41"/>
                </a:moveTo>
                <a:cubicBezTo>
                  <a:pt x="12" y="41"/>
                  <a:pt x="14" y="39"/>
                  <a:pt x="14" y="37"/>
                </a:cubicBezTo>
                <a:cubicBezTo>
                  <a:pt x="14" y="35"/>
                  <a:pt x="12" y="33"/>
                  <a:pt x="10" y="33"/>
                </a:cubicBezTo>
                <a:cubicBezTo>
                  <a:pt x="8" y="33"/>
                  <a:pt x="6" y="35"/>
                  <a:pt x="6" y="37"/>
                </a:cubicBezTo>
                <a:cubicBezTo>
                  <a:pt x="6" y="39"/>
                  <a:pt x="8" y="41"/>
                  <a:pt x="10" y="41"/>
                </a:cubicBezTo>
                <a:close/>
                <a:moveTo>
                  <a:pt x="10" y="73"/>
                </a:moveTo>
                <a:cubicBezTo>
                  <a:pt x="12" y="73"/>
                  <a:pt x="14" y="71"/>
                  <a:pt x="14" y="69"/>
                </a:cubicBezTo>
                <a:cubicBezTo>
                  <a:pt x="14" y="67"/>
                  <a:pt x="12" y="65"/>
                  <a:pt x="10" y="65"/>
                </a:cubicBezTo>
                <a:cubicBezTo>
                  <a:pt x="8" y="65"/>
                  <a:pt x="6" y="67"/>
                  <a:pt x="6" y="69"/>
                </a:cubicBezTo>
                <a:cubicBezTo>
                  <a:pt x="6" y="71"/>
                  <a:pt x="8" y="73"/>
                  <a:pt x="10" y="73"/>
                </a:cubicBezTo>
                <a:close/>
                <a:moveTo>
                  <a:pt x="10" y="25"/>
                </a:moveTo>
                <a:cubicBezTo>
                  <a:pt x="12" y="25"/>
                  <a:pt x="14" y="23"/>
                  <a:pt x="14" y="21"/>
                </a:cubicBezTo>
                <a:cubicBezTo>
                  <a:pt x="14" y="18"/>
                  <a:pt x="12" y="17"/>
                  <a:pt x="10" y="17"/>
                </a:cubicBezTo>
                <a:cubicBezTo>
                  <a:pt x="8" y="17"/>
                  <a:pt x="6" y="18"/>
                  <a:pt x="6" y="21"/>
                </a:cubicBezTo>
                <a:cubicBezTo>
                  <a:pt x="6" y="23"/>
                  <a:pt x="8" y="25"/>
                  <a:pt x="10" y="25"/>
                </a:cubicBezTo>
                <a:close/>
                <a:moveTo>
                  <a:pt x="10" y="57"/>
                </a:moveTo>
                <a:cubicBezTo>
                  <a:pt x="12" y="57"/>
                  <a:pt x="14" y="55"/>
                  <a:pt x="14" y="53"/>
                </a:cubicBezTo>
                <a:cubicBezTo>
                  <a:pt x="14" y="51"/>
                  <a:pt x="12" y="49"/>
                  <a:pt x="10" y="49"/>
                </a:cubicBezTo>
                <a:cubicBezTo>
                  <a:pt x="8" y="49"/>
                  <a:pt x="6" y="51"/>
                  <a:pt x="6" y="53"/>
                </a:cubicBezTo>
                <a:cubicBezTo>
                  <a:pt x="6" y="55"/>
                  <a:pt x="8" y="57"/>
                  <a:pt x="10" y="57"/>
                </a:cubicBezTo>
                <a:close/>
                <a:moveTo>
                  <a:pt x="10" y="154"/>
                </a:moveTo>
                <a:cubicBezTo>
                  <a:pt x="12" y="154"/>
                  <a:pt x="14" y="152"/>
                  <a:pt x="14" y="150"/>
                </a:cubicBezTo>
                <a:cubicBezTo>
                  <a:pt x="14" y="147"/>
                  <a:pt x="12" y="146"/>
                  <a:pt x="10" y="146"/>
                </a:cubicBezTo>
                <a:cubicBezTo>
                  <a:pt x="8" y="146"/>
                  <a:pt x="6" y="147"/>
                  <a:pt x="6" y="150"/>
                </a:cubicBezTo>
                <a:cubicBezTo>
                  <a:pt x="6" y="152"/>
                  <a:pt x="8" y="154"/>
                  <a:pt x="10" y="154"/>
                </a:cubicBezTo>
                <a:close/>
                <a:moveTo>
                  <a:pt x="10" y="234"/>
                </a:moveTo>
                <a:cubicBezTo>
                  <a:pt x="12" y="234"/>
                  <a:pt x="14" y="233"/>
                  <a:pt x="14" y="230"/>
                </a:cubicBezTo>
                <a:cubicBezTo>
                  <a:pt x="14" y="228"/>
                  <a:pt x="12" y="226"/>
                  <a:pt x="10" y="226"/>
                </a:cubicBezTo>
                <a:cubicBezTo>
                  <a:pt x="8" y="226"/>
                  <a:pt x="6" y="228"/>
                  <a:pt x="6" y="230"/>
                </a:cubicBezTo>
                <a:cubicBezTo>
                  <a:pt x="6" y="233"/>
                  <a:pt x="8" y="234"/>
                  <a:pt x="10" y="234"/>
                </a:cubicBezTo>
                <a:close/>
                <a:moveTo>
                  <a:pt x="10" y="218"/>
                </a:moveTo>
                <a:cubicBezTo>
                  <a:pt x="12" y="218"/>
                  <a:pt x="14" y="216"/>
                  <a:pt x="14" y="214"/>
                </a:cubicBezTo>
                <a:cubicBezTo>
                  <a:pt x="14" y="212"/>
                  <a:pt x="12" y="210"/>
                  <a:pt x="10" y="210"/>
                </a:cubicBezTo>
                <a:cubicBezTo>
                  <a:pt x="8" y="210"/>
                  <a:pt x="6" y="212"/>
                  <a:pt x="6" y="214"/>
                </a:cubicBezTo>
                <a:cubicBezTo>
                  <a:pt x="6" y="216"/>
                  <a:pt x="8" y="218"/>
                  <a:pt x="10" y="218"/>
                </a:cubicBezTo>
                <a:close/>
                <a:moveTo>
                  <a:pt x="10" y="250"/>
                </a:moveTo>
                <a:cubicBezTo>
                  <a:pt x="12" y="250"/>
                  <a:pt x="14" y="249"/>
                  <a:pt x="14" y="246"/>
                </a:cubicBezTo>
                <a:cubicBezTo>
                  <a:pt x="14" y="244"/>
                  <a:pt x="12" y="242"/>
                  <a:pt x="10" y="242"/>
                </a:cubicBezTo>
                <a:cubicBezTo>
                  <a:pt x="8" y="242"/>
                  <a:pt x="6" y="244"/>
                  <a:pt x="6" y="246"/>
                </a:cubicBezTo>
                <a:cubicBezTo>
                  <a:pt x="6" y="249"/>
                  <a:pt x="8" y="250"/>
                  <a:pt x="10" y="250"/>
                </a:cubicBezTo>
                <a:close/>
                <a:moveTo>
                  <a:pt x="10" y="202"/>
                </a:moveTo>
                <a:cubicBezTo>
                  <a:pt x="12" y="202"/>
                  <a:pt x="14" y="200"/>
                  <a:pt x="14" y="198"/>
                </a:cubicBezTo>
                <a:cubicBezTo>
                  <a:pt x="14" y="196"/>
                  <a:pt x="12" y="194"/>
                  <a:pt x="10" y="194"/>
                </a:cubicBezTo>
                <a:cubicBezTo>
                  <a:pt x="8" y="194"/>
                  <a:pt x="6" y="196"/>
                  <a:pt x="6" y="198"/>
                </a:cubicBezTo>
                <a:cubicBezTo>
                  <a:pt x="6" y="200"/>
                  <a:pt x="8" y="202"/>
                  <a:pt x="10" y="202"/>
                </a:cubicBezTo>
                <a:close/>
                <a:moveTo>
                  <a:pt x="10" y="170"/>
                </a:moveTo>
                <a:cubicBezTo>
                  <a:pt x="12" y="170"/>
                  <a:pt x="14" y="168"/>
                  <a:pt x="14" y="166"/>
                </a:cubicBezTo>
                <a:cubicBezTo>
                  <a:pt x="14" y="164"/>
                  <a:pt x="12" y="162"/>
                  <a:pt x="10" y="162"/>
                </a:cubicBezTo>
                <a:cubicBezTo>
                  <a:pt x="8" y="162"/>
                  <a:pt x="6" y="164"/>
                  <a:pt x="6" y="166"/>
                </a:cubicBezTo>
                <a:cubicBezTo>
                  <a:pt x="6" y="168"/>
                  <a:pt x="8" y="170"/>
                  <a:pt x="10" y="170"/>
                </a:cubicBezTo>
                <a:close/>
                <a:moveTo>
                  <a:pt x="10" y="186"/>
                </a:moveTo>
                <a:cubicBezTo>
                  <a:pt x="12" y="186"/>
                  <a:pt x="14" y="184"/>
                  <a:pt x="14" y="182"/>
                </a:cubicBezTo>
                <a:cubicBezTo>
                  <a:pt x="14" y="180"/>
                  <a:pt x="12" y="178"/>
                  <a:pt x="10" y="178"/>
                </a:cubicBezTo>
                <a:cubicBezTo>
                  <a:pt x="8" y="178"/>
                  <a:pt x="6" y="180"/>
                  <a:pt x="6" y="182"/>
                </a:cubicBezTo>
                <a:cubicBezTo>
                  <a:pt x="6" y="184"/>
                  <a:pt x="8" y="186"/>
                  <a:pt x="10" y="186"/>
                </a:cubicBezTo>
                <a:close/>
                <a:moveTo>
                  <a:pt x="10" y="8"/>
                </a:moveTo>
                <a:cubicBezTo>
                  <a:pt x="11" y="8"/>
                  <a:pt x="12" y="8"/>
                  <a:pt x="13" y="7"/>
                </a:cubicBezTo>
                <a:cubicBezTo>
                  <a:pt x="13" y="7"/>
                  <a:pt x="14" y="6"/>
                  <a:pt x="14" y="4"/>
                </a:cubicBezTo>
                <a:cubicBezTo>
                  <a:pt x="14" y="3"/>
                  <a:pt x="13" y="2"/>
                  <a:pt x="13" y="2"/>
                </a:cubicBezTo>
                <a:cubicBezTo>
                  <a:pt x="11" y="0"/>
                  <a:pt x="8" y="0"/>
                  <a:pt x="7" y="2"/>
                </a:cubicBezTo>
                <a:cubicBezTo>
                  <a:pt x="6" y="2"/>
                  <a:pt x="6" y="3"/>
                  <a:pt x="6" y="4"/>
                </a:cubicBezTo>
                <a:cubicBezTo>
                  <a:pt x="6" y="6"/>
                  <a:pt x="6" y="7"/>
                  <a:pt x="7" y="7"/>
                </a:cubicBezTo>
                <a:cubicBezTo>
                  <a:pt x="8" y="8"/>
                  <a:pt x="9" y="8"/>
                  <a:pt x="10" y="8"/>
                </a:cubicBezTo>
                <a:close/>
                <a:moveTo>
                  <a:pt x="10" y="259"/>
                </a:moveTo>
                <a:cubicBezTo>
                  <a:pt x="4" y="259"/>
                  <a:pt x="0" y="263"/>
                  <a:pt x="0" y="268"/>
                </a:cubicBezTo>
                <a:cubicBezTo>
                  <a:pt x="0" y="274"/>
                  <a:pt x="4" y="278"/>
                  <a:pt x="10" y="278"/>
                </a:cubicBezTo>
                <a:cubicBezTo>
                  <a:pt x="15" y="278"/>
                  <a:pt x="19" y="274"/>
                  <a:pt x="19" y="268"/>
                </a:cubicBezTo>
                <a:cubicBezTo>
                  <a:pt x="19" y="263"/>
                  <a:pt x="15" y="259"/>
                  <a:pt x="10" y="259"/>
                </a:cubicBezTo>
                <a:close/>
              </a:path>
            </a:pathLst>
          </a:custGeom>
          <a:solidFill>
            <a:schemeClr val="bg1">
              <a:lumMod val="85000"/>
            </a:schemeClr>
          </a:solidFill>
          <a:ln>
            <a:solidFill>
              <a:schemeClr val="bg1">
                <a:lumMod val="75000"/>
              </a:schemeClr>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mj-ea"/>
              <a:ea typeface="+mj-ea"/>
            </a:endParaRPr>
          </a:p>
        </p:txBody>
      </p:sp>
      <p:sp>
        <p:nvSpPr>
          <p:cNvPr id="33" name="Freeform 1174"/>
          <p:cNvSpPr>
            <a:spLocks noEditPoints="1"/>
          </p:cNvSpPr>
          <p:nvPr/>
        </p:nvSpPr>
        <p:spPr bwMode="auto">
          <a:xfrm>
            <a:off x="8274930" y="2590192"/>
            <a:ext cx="517525" cy="438150"/>
          </a:xfrm>
          <a:custGeom>
            <a:avLst/>
            <a:gdLst>
              <a:gd name="T0" fmla="*/ 7 w 163"/>
              <a:gd name="T1" fmla="*/ 132 h 138"/>
              <a:gd name="T2" fmla="*/ 13 w 163"/>
              <a:gd name="T3" fmla="*/ 138 h 138"/>
              <a:gd name="T4" fmla="*/ 43 w 163"/>
              <a:gd name="T5" fmla="*/ 138 h 138"/>
              <a:gd name="T6" fmla="*/ 43 w 163"/>
              <a:gd name="T7" fmla="*/ 75 h 138"/>
              <a:gd name="T8" fmla="*/ 7 w 163"/>
              <a:gd name="T9" fmla="*/ 111 h 138"/>
              <a:gd name="T10" fmla="*/ 7 w 163"/>
              <a:gd name="T11" fmla="*/ 132 h 138"/>
              <a:gd name="T12" fmla="*/ 58 w 163"/>
              <a:gd name="T13" fmla="*/ 90 h 138"/>
              <a:gd name="T14" fmla="*/ 58 w 163"/>
              <a:gd name="T15" fmla="*/ 138 h 138"/>
              <a:gd name="T16" fmla="*/ 94 w 163"/>
              <a:gd name="T17" fmla="*/ 138 h 138"/>
              <a:gd name="T18" fmla="*/ 94 w 163"/>
              <a:gd name="T19" fmla="*/ 95 h 138"/>
              <a:gd name="T20" fmla="*/ 78 w 163"/>
              <a:gd name="T21" fmla="*/ 110 h 138"/>
              <a:gd name="T22" fmla="*/ 58 w 163"/>
              <a:gd name="T23" fmla="*/ 90 h 138"/>
              <a:gd name="T24" fmla="*/ 108 w 163"/>
              <a:gd name="T25" fmla="*/ 80 h 138"/>
              <a:gd name="T26" fmla="*/ 108 w 163"/>
              <a:gd name="T27" fmla="*/ 138 h 138"/>
              <a:gd name="T28" fmla="*/ 138 w 163"/>
              <a:gd name="T29" fmla="*/ 138 h 138"/>
              <a:gd name="T30" fmla="*/ 145 w 163"/>
              <a:gd name="T31" fmla="*/ 132 h 138"/>
              <a:gd name="T32" fmla="*/ 145 w 163"/>
              <a:gd name="T33" fmla="*/ 44 h 138"/>
              <a:gd name="T34" fmla="*/ 113 w 163"/>
              <a:gd name="T35" fmla="*/ 75 h 138"/>
              <a:gd name="T36" fmla="*/ 108 w 163"/>
              <a:gd name="T37" fmla="*/ 80 h 138"/>
              <a:gd name="T38" fmla="*/ 130 w 163"/>
              <a:gd name="T39" fmla="*/ 3 h 138"/>
              <a:gd name="T40" fmla="*/ 124 w 163"/>
              <a:gd name="T41" fmla="*/ 10 h 138"/>
              <a:gd name="T42" fmla="*/ 131 w 163"/>
              <a:gd name="T43" fmla="*/ 16 h 138"/>
              <a:gd name="T44" fmla="*/ 138 w 163"/>
              <a:gd name="T45" fmla="*/ 15 h 138"/>
              <a:gd name="T46" fmla="*/ 78 w 163"/>
              <a:gd name="T47" fmla="*/ 75 h 138"/>
              <a:gd name="T48" fmla="*/ 43 w 163"/>
              <a:gd name="T49" fmla="*/ 40 h 138"/>
              <a:gd name="T50" fmla="*/ 3 w 163"/>
              <a:gd name="T51" fmla="*/ 81 h 138"/>
              <a:gd name="T52" fmla="*/ 3 w 163"/>
              <a:gd name="T53" fmla="*/ 90 h 138"/>
              <a:gd name="T54" fmla="*/ 12 w 163"/>
              <a:gd name="T55" fmla="*/ 90 h 138"/>
              <a:gd name="T56" fmla="*/ 43 w 163"/>
              <a:gd name="T57" fmla="*/ 58 h 138"/>
              <a:gd name="T58" fmla="*/ 78 w 163"/>
              <a:gd name="T59" fmla="*/ 93 h 138"/>
              <a:gd name="T60" fmla="*/ 147 w 163"/>
              <a:gd name="T61" fmla="*/ 24 h 138"/>
              <a:gd name="T62" fmla="*/ 147 w 163"/>
              <a:gd name="T63" fmla="*/ 31 h 138"/>
              <a:gd name="T64" fmla="*/ 153 w 163"/>
              <a:gd name="T65" fmla="*/ 38 h 138"/>
              <a:gd name="T66" fmla="*/ 153 w 163"/>
              <a:gd name="T67" fmla="*/ 38 h 138"/>
              <a:gd name="T68" fmla="*/ 160 w 163"/>
              <a:gd name="T69" fmla="*/ 33 h 138"/>
              <a:gd name="T70" fmla="*/ 163 w 163"/>
              <a:gd name="T71" fmla="*/ 0 h 138"/>
              <a:gd name="T72" fmla="*/ 130 w 163"/>
              <a:gd name="T73" fmla="*/ 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3" h="138">
                <a:moveTo>
                  <a:pt x="7" y="132"/>
                </a:moveTo>
                <a:cubicBezTo>
                  <a:pt x="7" y="135"/>
                  <a:pt x="10" y="138"/>
                  <a:pt x="13" y="138"/>
                </a:cubicBezTo>
                <a:cubicBezTo>
                  <a:pt x="43" y="138"/>
                  <a:pt x="43" y="138"/>
                  <a:pt x="43" y="138"/>
                </a:cubicBezTo>
                <a:cubicBezTo>
                  <a:pt x="43" y="75"/>
                  <a:pt x="43" y="75"/>
                  <a:pt x="43" y="75"/>
                </a:cubicBezTo>
                <a:cubicBezTo>
                  <a:pt x="7" y="111"/>
                  <a:pt x="7" y="111"/>
                  <a:pt x="7" y="111"/>
                </a:cubicBezTo>
                <a:lnTo>
                  <a:pt x="7" y="132"/>
                </a:lnTo>
                <a:close/>
                <a:moveTo>
                  <a:pt x="58" y="90"/>
                </a:moveTo>
                <a:cubicBezTo>
                  <a:pt x="58" y="138"/>
                  <a:pt x="58" y="138"/>
                  <a:pt x="58" y="138"/>
                </a:cubicBezTo>
                <a:cubicBezTo>
                  <a:pt x="94" y="138"/>
                  <a:pt x="94" y="138"/>
                  <a:pt x="94" y="138"/>
                </a:cubicBezTo>
                <a:cubicBezTo>
                  <a:pt x="94" y="95"/>
                  <a:pt x="94" y="95"/>
                  <a:pt x="94" y="95"/>
                </a:cubicBezTo>
                <a:cubicBezTo>
                  <a:pt x="78" y="110"/>
                  <a:pt x="78" y="110"/>
                  <a:pt x="78" y="110"/>
                </a:cubicBezTo>
                <a:lnTo>
                  <a:pt x="58" y="90"/>
                </a:lnTo>
                <a:close/>
                <a:moveTo>
                  <a:pt x="108" y="80"/>
                </a:moveTo>
                <a:cubicBezTo>
                  <a:pt x="108" y="138"/>
                  <a:pt x="108" y="138"/>
                  <a:pt x="108" y="138"/>
                </a:cubicBezTo>
                <a:cubicBezTo>
                  <a:pt x="138" y="138"/>
                  <a:pt x="138" y="138"/>
                  <a:pt x="138" y="138"/>
                </a:cubicBezTo>
                <a:cubicBezTo>
                  <a:pt x="142" y="138"/>
                  <a:pt x="145" y="135"/>
                  <a:pt x="145" y="132"/>
                </a:cubicBezTo>
                <a:cubicBezTo>
                  <a:pt x="145" y="44"/>
                  <a:pt x="145" y="44"/>
                  <a:pt x="145" y="44"/>
                </a:cubicBezTo>
                <a:cubicBezTo>
                  <a:pt x="113" y="75"/>
                  <a:pt x="113" y="75"/>
                  <a:pt x="113" y="75"/>
                </a:cubicBezTo>
                <a:lnTo>
                  <a:pt x="108" y="80"/>
                </a:lnTo>
                <a:close/>
                <a:moveTo>
                  <a:pt x="130" y="3"/>
                </a:moveTo>
                <a:cubicBezTo>
                  <a:pt x="127" y="3"/>
                  <a:pt x="124" y="6"/>
                  <a:pt x="124" y="10"/>
                </a:cubicBezTo>
                <a:cubicBezTo>
                  <a:pt x="125" y="14"/>
                  <a:pt x="128" y="16"/>
                  <a:pt x="131" y="16"/>
                </a:cubicBezTo>
                <a:cubicBezTo>
                  <a:pt x="138" y="15"/>
                  <a:pt x="138" y="15"/>
                  <a:pt x="138" y="15"/>
                </a:cubicBezTo>
                <a:cubicBezTo>
                  <a:pt x="78" y="75"/>
                  <a:pt x="78" y="75"/>
                  <a:pt x="78" y="75"/>
                </a:cubicBezTo>
                <a:cubicBezTo>
                  <a:pt x="43" y="40"/>
                  <a:pt x="43" y="40"/>
                  <a:pt x="43" y="40"/>
                </a:cubicBezTo>
                <a:cubicBezTo>
                  <a:pt x="3" y="81"/>
                  <a:pt x="3" y="81"/>
                  <a:pt x="3" y="81"/>
                </a:cubicBezTo>
                <a:cubicBezTo>
                  <a:pt x="0" y="83"/>
                  <a:pt x="0" y="87"/>
                  <a:pt x="3" y="90"/>
                </a:cubicBezTo>
                <a:cubicBezTo>
                  <a:pt x="5" y="92"/>
                  <a:pt x="9" y="92"/>
                  <a:pt x="12" y="90"/>
                </a:cubicBezTo>
                <a:cubicBezTo>
                  <a:pt x="43" y="58"/>
                  <a:pt x="43" y="58"/>
                  <a:pt x="43" y="58"/>
                </a:cubicBezTo>
                <a:cubicBezTo>
                  <a:pt x="78" y="93"/>
                  <a:pt x="78" y="93"/>
                  <a:pt x="78" y="93"/>
                </a:cubicBezTo>
                <a:cubicBezTo>
                  <a:pt x="147" y="24"/>
                  <a:pt x="147" y="24"/>
                  <a:pt x="147" y="24"/>
                </a:cubicBezTo>
                <a:cubicBezTo>
                  <a:pt x="147" y="31"/>
                  <a:pt x="147" y="31"/>
                  <a:pt x="147" y="31"/>
                </a:cubicBezTo>
                <a:cubicBezTo>
                  <a:pt x="147" y="35"/>
                  <a:pt x="149" y="38"/>
                  <a:pt x="153" y="38"/>
                </a:cubicBezTo>
                <a:cubicBezTo>
                  <a:pt x="153" y="38"/>
                  <a:pt x="153" y="38"/>
                  <a:pt x="153" y="38"/>
                </a:cubicBezTo>
                <a:cubicBezTo>
                  <a:pt x="157" y="38"/>
                  <a:pt x="159" y="36"/>
                  <a:pt x="160" y="33"/>
                </a:cubicBezTo>
                <a:cubicBezTo>
                  <a:pt x="163" y="0"/>
                  <a:pt x="163" y="0"/>
                  <a:pt x="163" y="0"/>
                </a:cubicBezTo>
                <a:lnTo>
                  <a:pt x="130" y="3"/>
                </a:lnTo>
                <a:close/>
              </a:path>
            </a:pathLst>
          </a:custGeom>
          <a:solidFill>
            <a:srgbClr val="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mj-ea"/>
              <a:ea typeface="+mj-ea"/>
            </a:endParaRPr>
          </a:p>
        </p:txBody>
      </p:sp>
      <p:sp>
        <p:nvSpPr>
          <p:cNvPr id="34" name="TextBox 42"/>
          <p:cNvSpPr txBox="1"/>
          <p:nvPr/>
        </p:nvSpPr>
        <p:spPr>
          <a:xfrm>
            <a:off x="7509742" y="5025459"/>
            <a:ext cx="2142072" cy="1107440"/>
          </a:xfrm>
          <a:prstGeom prst="rect">
            <a:avLst/>
          </a:prstGeom>
          <a:noFill/>
        </p:spPr>
        <p:txBody>
          <a:bodyPr wrap="square" lIns="0" tIns="0" rIns="0" bIns="0" rtlCol="0">
            <a:spAutoFit/>
          </a:bodyPr>
          <a:lstStyle/>
          <a:p>
            <a:pPr algn="just" fontAlgn="base">
              <a:lnSpc>
                <a:spcPct val="150000"/>
              </a:lnSpc>
              <a:spcBef>
                <a:spcPct val="0"/>
              </a:spcBef>
              <a:spcAft>
                <a:spcPct val="0"/>
              </a:spcAft>
            </a:pPr>
            <a:r>
              <a:rPr lang="zh-CN" altLang="en-US" sz="2400" b="1" spc="300" dirty="0">
                <a:solidFill>
                  <a:schemeClr val="tx1">
                    <a:lumMod val="65000"/>
                    <a:lumOff val="35000"/>
                  </a:schemeClr>
                </a:solidFill>
                <a:latin typeface="+mj-ea"/>
                <a:ea typeface="+mj-ea"/>
                <a:sym typeface="Gill Sans" charset="0"/>
              </a:rPr>
              <a:t>教师专业能力的发展模式</a:t>
            </a:r>
            <a:r>
              <a:rPr lang="zh-CN" altLang="en-US" sz="2400" b="1" spc="300">
                <a:solidFill>
                  <a:schemeClr val="tx1">
                    <a:lumMod val="65000"/>
                    <a:lumOff val="35000"/>
                  </a:schemeClr>
                </a:solidFill>
                <a:latin typeface="+mj-ea"/>
                <a:ea typeface="+mj-ea"/>
                <a:sym typeface="Gill Sans" charset="0"/>
              </a:rPr>
              <a:t> </a:t>
            </a:r>
            <a:r>
              <a:rPr lang="zh-CN" altLang="en-US" sz="2400" b="1" spc="300" dirty="0">
                <a:solidFill>
                  <a:schemeClr val="tx1">
                    <a:lumMod val="65000"/>
                    <a:lumOff val="35000"/>
                  </a:schemeClr>
                </a:solidFill>
                <a:latin typeface="+mj-ea"/>
                <a:ea typeface="+mj-ea"/>
                <a:sym typeface="Gill Sans" charset="0"/>
              </a:rPr>
              <a:t>。</a:t>
            </a:r>
            <a:endParaRPr lang="en-US" altLang="zh-CN" sz="2400" b="1" spc="300" dirty="0">
              <a:solidFill>
                <a:schemeClr val="tx1">
                  <a:lumMod val="65000"/>
                  <a:lumOff val="35000"/>
                </a:schemeClr>
              </a:solidFill>
              <a:latin typeface="+mj-ea"/>
              <a:ea typeface="+mj-ea"/>
              <a:sym typeface="Gill Sans" charset="0"/>
            </a:endParaRPr>
          </a:p>
        </p:txBody>
      </p:sp>
      <p:sp>
        <p:nvSpPr>
          <p:cNvPr id="35" name="TextBox 43"/>
          <p:cNvSpPr txBox="1"/>
          <p:nvPr/>
        </p:nvSpPr>
        <p:spPr>
          <a:xfrm>
            <a:off x="7470400" y="4528142"/>
            <a:ext cx="2239519" cy="430530"/>
          </a:xfrm>
          <a:prstGeom prst="rect">
            <a:avLst/>
          </a:prstGeom>
          <a:noFill/>
        </p:spPr>
        <p:txBody>
          <a:bodyPr wrap="square" lIns="0" tIns="0" rIns="0" bIns="0" rtlCol="0">
            <a:spAutoFit/>
          </a:bodyPr>
          <a:lstStyle>
            <a:defPPr>
              <a:defRPr lang="zh-CN"/>
            </a:defPPr>
            <a:lvl1pPr>
              <a:defRPr sz="2000" b="1">
                <a:solidFill>
                  <a:schemeClr val="accent1"/>
                </a:solidFill>
                <a:latin typeface="微软雅黑" panose="020B0503020204020204" pitchFamily="34" charset="-122"/>
                <a:ea typeface="微软雅黑" panose="020B0503020204020204" pitchFamily="34" charset="-122"/>
              </a:defRPr>
            </a:lvl1pPr>
          </a:lstStyle>
          <a:p>
            <a:pPr algn="ctr"/>
            <a:r>
              <a:rPr lang="zh-CN" altLang="en-US" sz="2800" spc="300" dirty="0">
                <a:solidFill>
                  <a:srgbClr val="0070C0"/>
                </a:solidFill>
                <a:latin typeface="+mj-ea"/>
                <a:ea typeface="+mj-ea"/>
                <a:sym typeface="Arial" panose="020B0604020202020204" pitchFamily="34" charset="0"/>
              </a:rPr>
              <a:t>思行合一</a:t>
            </a:r>
            <a:endParaRPr lang="zh-CN" altLang="en-US" sz="2800" spc="300" dirty="0">
              <a:solidFill>
                <a:srgbClr val="0070C0"/>
              </a:solidFill>
              <a:latin typeface="+mj-ea"/>
              <a:ea typeface="+mj-ea"/>
              <a:sym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338"/>
                                        </p:tgtEl>
                                        <p:attrNameLst>
                                          <p:attrName>style.visibility</p:attrName>
                                        </p:attrNameLst>
                                      </p:cBhvr>
                                      <p:to>
                                        <p:strVal val="visible"/>
                                      </p:to>
                                    </p:set>
                                    <p:anim calcmode="lin" valueType="num">
                                      <p:cBhvr>
                                        <p:cTn id="7" dur="750" fill="hold"/>
                                        <p:tgtEl>
                                          <p:spTgt spid="338"/>
                                        </p:tgtEl>
                                        <p:attrNameLst>
                                          <p:attrName>ppt_w</p:attrName>
                                        </p:attrNameLst>
                                      </p:cBhvr>
                                      <p:tavLst>
                                        <p:tav tm="0">
                                          <p:val>
                                            <p:fltVal val="0"/>
                                          </p:val>
                                        </p:tav>
                                        <p:tav tm="100000">
                                          <p:val>
                                            <p:strVal val="#ppt_w"/>
                                          </p:val>
                                        </p:tav>
                                      </p:tavLst>
                                    </p:anim>
                                    <p:anim calcmode="lin" valueType="num">
                                      <p:cBhvr>
                                        <p:cTn id="8" dur="750" fill="hold"/>
                                        <p:tgtEl>
                                          <p:spTgt spid="338"/>
                                        </p:tgtEl>
                                        <p:attrNameLst>
                                          <p:attrName>ppt_h</p:attrName>
                                        </p:attrNameLst>
                                      </p:cBhvr>
                                      <p:tavLst>
                                        <p:tav tm="0">
                                          <p:val>
                                            <p:fltVal val="0"/>
                                          </p:val>
                                        </p:tav>
                                        <p:tav tm="100000">
                                          <p:val>
                                            <p:strVal val="#ppt_h"/>
                                          </p:val>
                                        </p:tav>
                                      </p:tavLst>
                                    </p:anim>
                                    <p:animEffect transition="in" filter="fade">
                                      <p:cBhvr>
                                        <p:cTn id="9" dur="750"/>
                                        <p:tgtEl>
                                          <p:spTgt spid="338"/>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341"/>
                                        </p:tgtEl>
                                        <p:attrNameLst>
                                          <p:attrName>style.visibility</p:attrName>
                                        </p:attrNameLst>
                                      </p:cBhvr>
                                      <p:to>
                                        <p:strVal val="visible"/>
                                      </p:to>
                                    </p:set>
                                    <p:anim calcmode="lin" valueType="num">
                                      <p:cBhvr>
                                        <p:cTn id="12" dur="750" fill="hold"/>
                                        <p:tgtEl>
                                          <p:spTgt spid="341"/>
                                        </p:tgtEl>
                                        <p:attrNameLst>
                                          <p:attrName>ppt_w</p:attrName>
                                        </p:attrNameLst>
                                      </p:cBhvr>
                                      <p:tavLst>
                                        <p:tav tm="0">
                                          <p:val>
                                            <p:fltVal val="0"/>
                                          </p:val>
                                        </p:tav>
                                        <p:tav tm="100000">
                                          <p:val>
                                            <p:strVal val="#ppt_w"/>
                                          </p:val>
                                        </p:tav>
                                      </p:tavLst>
                                    </p:anim>
                                    <p:anim calcmode="lin" valueType="num">
                                      <p:cBhvr>
                                        <p:cTn id="13" dur="750" fill="hold"/>
                                        <p:tgtEl>
                                          <p:spTgt spid="341"/>
                                        </p:tgtEl>
                                        <p:attrNameLst>
                                          <p:attrName>ppt_h</p:attrName>
                                        </p:attrNameLst>
                                      </p:cBhvr>
                                      <p:tavLst>
                                        <p:tav tm="0">
                                          <p:val>
                                            <p:fltVal val="0"/>
                                          </p:val>
                                        </p:tav>
                                        <p:tav tm="100000">
                                          <p:val>
                                            <p:strVal val="#ppt_h"/>
                                          </p:val>
                                        </p:tav>
                                      </p:tavLst>
                                    </p:anim>
                                    <p:animEffect transition="in" filter="fade">
                                      <p:cBhvr>
                                        <p:cTn id="14" dur="750"/>
                                        <p:tgtEl>
                                          <p:spTgt spid="341"/>
                                        </p:tgtEl>
                                      </p:cBhvr>
                                    </p:animEffect>
                                  </p:childTnLst>
                                </p:cTn>
                              </p:par>
                              <p:par>
                                <p:cTn id="15" presetID="53" presetClass="entr" presetSubtype="16" fill="hold" grpId="0" nodeType="withEffect">
                                  <p:stCondLst>
                                    <p:cond delay="250"/>
                                  </p:stCondLst>
                                  <p:childTnLst>
                                    <p:set>
                                      <p:cBhvr>
                                        <p:cTn id="16" dur="1" fill="hold">
                                          <p:stCondLst>
                                            <p:cond delay="0"/>
                                          </p:stCondLst>
                                        </p:cTn>
                                        <p:tgtEl>
                                          <p:spTgt spid="345"/>
                                        </p:tgtEl>
                                        <p:attrNameLst>
                                          <p:attrName>style.visibility</p:attrName>
                                        </p:attrNameLst>
                                      </p:cBhvr>
                                      <p:to>
                                        <p:strVal val="visible"/>
                                      </p:to>
                                    </p:set>
                                    <p:anim calcmode="lin" valueType="num">
                                      <p:cBhvr>
                                        <p:cTn id="17" dur="750" fill="hold"/>
                                        <p:tgtEl>
                                          <p:spTgt spid="345"/>
                                        </p:tgtEl>
                                        <p:attrNameLst>
                                          <p:attrName>ppt_w</p:attrName>
                                        </p:attrNameLst>
                                      </p:cBhvr>
                                      <p:tavLst>
                                        <p:tav tm="0">
                                          <p:val>
                                            <p:fltVal val="0"/>
                                          </p:val>
                                        </p:tav>
                                        <p:tav tm="100000">
                                          <p:val>
                                            <p:strVal val="#ppt_w"/>
                                          </p:val>
                                        </p:tav>
                                      </p:tavLst>
                                    </p:anim>
                                    <p:anim calcmode="lin" valueType="num">
                                      <p:cBhvr>
                                        <p:cTn id="18" dur="750" fill="hold"/>
                                        <p:tgtEl>
                                          <p:spTgt spid="345"/>
                                        </p:tgtEl>
                                        <p:attrNameLst>
                                          <p:attrName>ppt_h</p:attrName>
                                        </p:attrNameLst>
                                      </p:cBhvr>
                                      <p:tavLst>
                                        <p:tav tm="0">
                                          <p:val>
                                            <p:fltVal val="0"/>
                                          </p:val>
                                        </p:tav>
                                        <p:tav tm="100000">
                                          <p:val>
                                            <p:strVal val="#ppt_h"/>
                                          </p:val>
                                        </p:tav>
                                      </p:tavLst>
                                    </p:anim>
                                    <p:animEffect transition="in" filter="fade">
                                      <p:cBhvr>
                                        <p:cTn id="19" dur="750"/>
                                        <p:tgtEl>
                                          <p:spTgt spid="345"/>
                                        </p:tgtEl>
                                      </p:cBhvr>
                                    </p:animEffect>
                                  </p:childTnLst>
                                </p:cTn>
                              </p:par>
                              <p:par>
                                <p:cTn id="20" presetID="53" presetClass="entr" presetSubtype="16" fill="hold" grpId="0" nodeType="withEffect">
                                  <p:stCondLst>
                                    <p:cond delay="250"/>
                                  </p:stCondLst>
                                  <p:childTnLst>
                                    <p:set>
                                      <p:cBhvr>
                                        <p:cTn id="21" dur="1" fill="hold">
                                          <p:stCondLst>
                                            <p:cond delay="0"/>
                                          </p:stCondLst>
                                        </p:cTn>
                                        <p:tgtEl>
                                          <p:spTgt spid="349"/>
                                        </p:tgtEl>
                                        <p:attrNameLst>
                                          <p:attrName>style.visibility</p:attrName>
                                        </p:attrNameLst>
                                      </p:cBhvr>
                                      <p:to>
                                        <p:strVal val="visible"/>
                                      </p:to>
                                    </p:set>
                                    <p:anim calcmode="lin" valueType="num">
                                      <p:cBhvr>
                                        <p:cTn id="22" dur="750" fill="hold"/>
                                        <p:tgtEl>
                                          <p:spTgt spid="349"/>
                                        </p:tgtEl>
                                        <p:attrNameLst>
                                          <p:attrName>ppt_w</p:attrName>
                                        </p:attrNameLst>
                                      </p:cBhvr>
                                      <p:tavLst>
                                        <p:tav tm="0">
                                          <p:val>
                                            <p:fltVal val="0"/>
                                          </p:val>
                                        </p:tav>
                                        <p:tav tm="100000">
                                          <p:val>
                                            <p:strVal val="#ppt_w"/>
                                          </p:val>
                                        </p:tav>
                                      </p:tavLst>
                                    </p:anim>
                                    <p:anim calcmode="lin" valueType="num">
                                      <p:cBhvr>
                                        <p:cTn id="23" dur="750" fill="hold"/>
                                        <p:tgtEl>
                                          <p:spTgt spid="349"/>
                                        </p:tgtEl>
                                        <p:attrNameLst>
                                          <p:attrName>ppt_h</p:attrName>
                                        </p:attrNameLst>
                                      </p:cBhvr>
                                      <p:tavLst>
                                        <p:tav tm="0">
                                          <p:val>
                                            <p:fltVal val="0"/>
                                          </p:val>
                                        </p:tav>
                                        <p:tav tm="100000">
                                          <p:val>
                                            <p:strVal val="#ppt_h"/>
                                          </p:val>
                                        </p:tav>
                                      </p:tavLst>
                                    </p:anim>
                                    <p:animEffect transition="in" filter="fade">
                                      <p:cBhvr>
                                        <p:cTn id="24" dur="750"/>
                                        <p:tgtEl>
                                          <p:spTgt spid="349"/>
                                        </p:tgtEl>
                                      </p:cBhvr>
                                    </p:animEffect>
                                  </p:childTnLst>
                                </p:cTn>
                              </p:par>
                              <p:par>
                                <p:cTn id="25" presetID="10" presetClass="entr" presetSubtype="0" fill="hold" grpId="0" nodeType="withEffect">
                                  <p:stCondLst>
                                    <p:cond delay="1000"/>
                                  </p:stCondLst>
                                  <p:childTnLst>
                                    <p:set>
                                      <p:cBhvr>
                                        <p:cTn id="26" dur="1" fill="hold">
                                          <p:stCondLst>
                                            <p:cond delay="0"/>
                                          </p:stCondLst>
                                        </p:cTn>
                                        <p:tgtEl>
                                          <p:spTgt spid="354"/>
                                        </p:tgtEl>
                                        <p:attrNameLst>
                                          <p:attrName>style.visibility</p:attrName>
                                        </p:attrNameLst>
                                      </p:cBhvr>
                                      <p:to>
                                        <p:strVal val="visible"/>
                                      </p:to>
                                    </p:set>
                                    <p:animEffect transition="in" filter="fade">
                                      <p:cBhvr>
                                        <p:cTn id="27" dur="500"/>
                                        <p:tgtEl>
                                          <p:spTgt spid="354"/>
                                        </p:tgtEl>
                                      </p:cBhvr>
                                    </p:animEffect>
                                  </p:childTnLst>
                                </p:cTn>
                              </p:par>
                              <p:par>
                                <p:cTn id="28" presetID="22" presetClass="entr" presetSubtype="1" fill="hold" grpId="0" nodeType="withEffect">
                                  <p:stCondLst>
                                    <p:cond delay="1750"/>
                                  </p:stCondLst>
                                  <p:childTnLst>
                                    <p:set>
                                      <p:cBhvr>
                                        <p:cTn id="29" dur="1" fill="hold">
                                          <p:stCondLst>
                                            <p:cond delay="0"/>
                                          </p:stCondLst>
                                        </p:cTn>
                                        <p:tgtEl>
                                          <p:spTgt spid="351"/>
                                        </p:tgtEl>
                                        <p:attrNameLst>
                                          <p:attrName>style.visibility</p:attrName>
                                        </p:attrNameLst>
                                      </p:cBhvr>
                                      <p:to>
                                        <p:strVal val="visible"/>
                                      </p:to>
                                    </p:set>
                                    <p:animEffect transition="in" filter="wipe(up)">
                                      <p:cBhvr>
                                        <p:cTn id="30" dur="500"/>
                                        <p:tgtEl>
                                          <p:spTgt spid="351"/>
                                        </p:tgtEl>
                                      </p:cBhvr>
                                    </p:animEffect>
                                  </p:childTnLst>
                                </p:cTn>
                              </p:par>
                            </p:childTnLst>
                          </p:cTn>
                        </p:par>
                        <p:par>
                          <p:cTn id="31" fill="hold">
                            <p:stCondLst>
                              <p:cond delay="1250"/>
                            </p:stCondLst>
                            <p:childTnLst>
                              <p:par>
                                <p:cTn id="32" presetID="2" presetClass="entr" presetSubtype="2" fill="hold" grpId="0"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fill="hold"/>
                                        <p:tgtEl>
                                          <p:spTgt spid="364"/>
                                        </p:tgtEl>
                                        <p:attrNameLst>
                                          <p:attrName>ppt_x</p:attrName>
                                        </p:attrNameLst>
                                      </p:cBhvr>
                                      <p:tavLst>
                                        <p:tav tm="0">
                                          <p:val>
                                            <p:strVal val="1+#ppt_w/2"/>
                                          </p:val>
                                        </p:tav>
                                        <p:tav tm="100000">
                                          <p:val>
                                            <p:strVal val="#ppt_x"/>
                                          </p:val>
                                        </p:tav>
                                      </p:tavLst>
                                    </p:anim>
                                    <p:anim calcmode="lin" valueType="num">
                                      <p:cBhvr additive="base">
                                        <p:cTn id="35" dur="500" fill="hold"/>
                                        <p:tgtEl>
                                          <p:spTgt spid="364"/>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363"/>
                                        </p:tgtEl>
                                        <p:attrNameLst>
                                          <p:attrName>style.visibility</p:attrName>
                                        </p:attrNameLst>
                                      </p:cBhvr>
                                      <p:to>
                                        <p:strVal val="visible"/>
                                      </p:to>
                                    </p:set>
                                    <p:anim calcmode="lin" valueType="num">
                                      <p:cBhvr additive="base">
                                        <p:cTn id="38" dur="500" fill="hold"/>
                                        <p:tgtEl>
                                          <p:spTgt spid="363"/>
                                        </p:tgtEl>
                                        <p:attrNameLst>
                                          <p:attrName>ppt_x</p:attrName>
                                        </p:attrNameLst>
                                      </p:cBhvr>
                                      <p:tavLst>
                                        <p:tav tm="0">
                                          <p:val>
                                            <p:strVal val="1+#ppt_w/2"/>
                                          </p:val>
                                        </p:tav>
                                        <p:tav tm="100000">
                                          <p:val>
                                            <p:strVal val="#ppt_x"/>
                                          </p:val>
                                        </p:tav>
                                      </p:tavLst>
                                    </p:anim>
                                    <p:anim calcmode="lin" valueType="num">
                                      <p:cBhvr additive="base">
                                        <p:cTn id="39" dur="500" fill="hold"/>
                                        <p:tgtEl>
                                          <p:spTgt spid="363"/>
                                        </p:tgtEl>
                                        <p:attrNameLst>
                                          <p:attrName>ppt_y</p:attrName>
                                        </p:attrNameLst>
                                      </p:cBhvr>
                                      <p:tavLst>
                                        <p:tav tm="0">
                                          <p:val>
                                            <p:strVal val="#ppt_y"/>
                                          </p:val>
                                        </p:tav>
                                        <p:tav tm="100000">
                                          <p:val>
                                            <p:strVal val="#ppt_y"/>
                                          </p:val>
                                        </p:tav>
                                      </p:tavLst>
                                    </p:anim>
                                  </p:childTnLst>
                                </p:cTn>
                              </p:par>
                              <p:par>
                                <p:cTn id="40" presetID="53" presetClass="entr" presetSubtype="16" fill="hold" grpId="0" nodeType="withEffect">
                                  <p:stCondLst>
                                    <p:cond delay="250"/>
                                  </p:stCondLst>
                                  <p:childTnLst>
                                    <p:set>
                                      <p:cBhvr>
                                        <p:cTn id="41" dur="1" fill="hold">
                                          <p:stCondLst>
                                            <p:cond delay="0"/>
                                          </p:stCondLst>
                                        </p:cTn>
                                        <p:tgtEl>
                                          <p:spTgt spid="3"/>
                                        </p:tgtEl>
                                        <p:attrNameLst>
                                          <p:attrName>style.visibility</p:attrName>
                                        </p:attrNameLst>
                                      </p:cBhvr>
                                      <p:to>
                                        <p:strVal val="visible"/>
                                      </p:to>
                                    </p:set>
                                    <p:anim calcmode="lin" valueType="num">
                                      <p:cBhvr>
                                        <p:cTn id="42" dur="750" fill="hold"/>
                                        <p:tgtEl>
                                          <p:spTgt spid="3"/>
                                        </p:tgtEl>
                                        <p:attrNameLst>
                                          <p:attrName>ppt_w</p:attrName>
                                        </p:attrNameLst>
                                      </p:cBhvr>
                                      <p:tavLst>
                                        <p:tav tm="0">
                                          <p:val>
                                            <p:fltVal val="0"/>
                                          </p:val>
                                        </p:tav>
                                        <p:tav tm="100000">
                                          <p:val>
                                            <p:strVal val="#ppt_w"/>
                                          </p:val>
                                        </p:tav>
                                      </p:tavLst>
                                    </p:anim>
                                    <p:anim calcmode="lin" valueType="num">
                                      <p:cBhvr>
                                        <p:cTn id="43" dur="750" fill="hold"/>
                                        <p:tgtEl>
                                          <p:spTgt spid="3"/>
                                        </p:tgtEl>
                                        <p:attrNameLst>
                                          <p:attrName>ppt_h</p:attrName>
                                        </p:attrNameLst>
                                      </p:cBhvr>
                                      <p:tavLst>
                                        <p:tav tm="0">
                                          <p:val>
                                            <p:fltVal val="0"/>
                                          </p:val>
                                        </p:tav>
                                        <p:tav tm="100000">
                                          <p:val>
                                            <p:strVal val="#ppt_h"/>
                                          </p:val>
                                        </p:tav>
                                      </p:tavLst>
                                    </p:anim>
                                    <p:animEffect transition="in" filter="fade">
                                      <p:cBhvr>
                                        <p:cTn id="44" dur="750"/>
                                        <p:tgtEl>
                                          <p:spTgt spid="3"/>
                                        </p:tgtEl>
                                      </p:cBhvr>
                                    </p:animEffect>
                                  </p:childTnLst>
                                </p:cTn>
                              </p:par>
                              <p:par>
                                <p:cTn id="45" presetID="53" presetClass="entr" presetSubtype="16" fill="hold" grpId="0" nodeType="withEffect">
                                  <p:stCondLst>
                                    <p:cond delay="250"/>
                                  </p:stCondLst>
                                  <p:childTnLst>
                                    <p:set>
                                      <p:cBhvr>
                                        <p:cTn id="46" dur="1" fill="hold">
                                          <p:stCondLst>
                                            <p:cond delay="0"/>
                                          </p:stCondLst>
                                        </p:cTn>
                                        <p:tgtEl>
                                          <p:spTgt spid="4"/>
                                        </p:tgtEl>
                                        <p:attrNameLst>
                                          <p:attrName>style.visibility</p:attrName>
                                        </p:attrNameLst>
                                      </p:cBhvr>
                                      <p:to>
                                        <p:strVal val="visible"/>
                                      </p:to>
                                    </p:set>
                                    <p:anim calcmode="lin" valueType="num">
                                      <p:cBhvr>
                                        <p:cTn id="47" dur="750" fill="hold"/>
                                        <p:tgtEl>
                                          <p:spTgt spid="4"/>
                                        </p:tgtEl>
                                        <p:attrNameLst>
                                          <p:attrName>ppt_w</p:attrName>
                                        </p:attrNameLst>
                                      </p:cBhvr>
                                      <p:tavLst>
                                        <p:tav tm="0">
                                          <p:val>
                                            <p:fltVal val="0"/>
                                          </p:val>
                                        </p:tav>
                                        <p:tav tm="100000">
                                          <p:val>
                                            <p:strVal val="#ppt_w"/>
                                          </p:val>
                                        </p:tav>
                                      </p:tavLst>
                                    </p:anim>
                                    <p:anim calcmode="lin" valueType="num">
                                      <p:cBhvr>
                                        <p:cTn id="48" dur="750" fill="hold"/>
                                        <p:tgtEl>
                                          <p:spTgt spid="4"/>
                                        </p:tgtEl>
                                        <p:attrNameLst>
                                          <p:attrName>ppt_h</p:attrName>
                                        </p:attrNameLst>
                                      </p:cBhvr>
                                      <p:tavLst>
                                        <p:tav tm="0">
                                          <p:val>
                                            <p:fltVal val="0"/>
                                          </p:val>
                                        </p:tav>
                                        <p:tav tm="100000">
                                          <p:val>
                                            <p:strVal val="#ppt_h"/>
                                          </p:val>
                                        </p:tav>
                                      </p:tavLst>
                                    </p:anim>
                                    <p:animEffect transition="in" filter="fade">
                                      <p:cBhvr>
                                        <p:cTn id="49" dur="750"/>
                                        <p:tgtEl>
                                          <p:spTgt spid="4"/>
                                        </p:tgtEl>
                                      </p:cBhvr>
                                    </p:animEffect>
                                  </p:childTnLst>
                                </p:cTn>
                              </p:par>
                              <p:par>
                                <p:cTn id="50" presetID="53" presetClass="entr" presetSubtype="16" fill="hold" grpId="0" nodeType="withEffect">
                                  <p:stCondLst>
                                    <p:cond delay="250"/>
                                  </p:stCondLst>
                                  <p:childTnLst>
                                    <p:set>
                                      <p:cBhvr>
                                        <p:cTn id="51" dur="1" fill="hold">
                                          <p:stCondLst>
                                            <p:cond delay="0"/>
                                          </p:stCondLst>
                                        </p:cTn>
                                        <p:tgtEl>
                                          <p:spTgt spid="6"/>
                                        </p:tgtEl>
                                        <p:attrNameLst>
                                          <p:attrName>style.visibility</p:attrName>
                                        </p:attrNameLst>
                                      </p:cBhvr>
                                      <p:to>
                                        <p:strVal val="visible"/>
                                      </p:to>
                                    </p:set>
                                    <p:anim calcmode="lin" valueType="num">
                                      <p:cBhvr>
                                        <p:cTn id="52" dur="750" fill="hold"/>
                                        <p:tgtEl>
                                          <p:spTgt spid="6"/>
                                        </p:tgtEl>
                                        <p:attrNameLst>
                                          <p:attrName>ppt_w</p:attrName>
                                        </p:attrNameLst>
                                      </p:cBhvr>
                                      <p:tavLst>
                                        <p:tav tm="0">
                                          <p:val>
                                            <p:fltVal val="0"/>
                                          </p:val>
                                        </p:tav>
                                        <p:tav tm="100000">
                                          <p:val>
                                            <p:strVal val="#ppt_w"/>
                                          </p:val>
                                        </p:tav>
                                      </p:tavLst>
                                    </p:anim>
                                    <p:anim calcmode="lin" valueType="num">
                                      <p:cBhvr>
                                        <p:cTn id="53" dur="750" fill="hold"/>
                                        <p:tgtEl>
                                          <p:spTgt spid="6"/>
                                        </p:tgtEl>
                                        <p:attrNameLst>
                                          <p:attrName>ppt_h</p:attrName>
                                        </p:attrNameLst>
                                      </p:cBhvr>
                                      <p:tavLst>
                                        <p:tav tm="0">
                                          <p:val>
                                            <p:fltVal val="0"/>
                                          </p:val>
                                        </p:tav>
                                        <p:tav tm="100000">
                                          <p:val>
                                            <p:strVal val="#ppt_h"/>
                                          </p:val>
                                        </p:tav>
                                      </p:tavLst>
                                    </p:anim>
                                    <p:animEffect transition="in" filter="fade">
                                      <p:cBhvr>
                                        <p:cTn id="54" dur="750"/>
                                        <p:tgtEl>
                                          <p:spTgt spid="6"/>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7"/>
                                        </p:tgtEl>
                                        <p:attrNameLst>
                                          <p:attrName>style.visibility</p:attrName>
                                        </p:attrNameLst>
                                      </p:cBhvr>
                                      <p:to>
                                        <p:strVal val="visible"/>
                                      </p:to>
                                    </p:set>
                                    <p:anim calcmode="lin" valueType="num">
                                      <p:cBhvr>
                                        <p:cTn id="57" dur="750" fill="hold"/>
                                        <p:tgtEl>
                                          <p:spTgt spid="7"/>
                                        </p:tgtEl>
                                        <p:attrNameLst>
                                          <p:attrName>ppt_w</p:attrName>
                                        </p:attrNameLst>
                                      </p:cBhvr>
                                      <p:tavLst>
                                        <p:tav tm="0">
                                          <p:val>
                                            <p:fltVal val="0"/>
                                          </p:val>
                                        </p:tav>
                                        <p:tav tm="100000">
                                          <p:val>
                                            <p:strVal val="#ppt_w"/>
                                          </p:val>
                                        </p:tav>
                                      </p:tavLst>
                                    </p:anim>
                                    <p:anim calcmode="lin" valueType="num">
                                      <p:cBhvr>
                                        <p:cTn id="58" dur="750" fill="hold"/>
                                        <p:tgtEl>
                                          <p:spTgt spid="7"/>
                                        </p:tgtEl>
                                        <p:attrNameLst>
                                          <p:attrName>ppt_h</p:attrName>
                                        </p:attrNameLst>
                                      </p:cBhvr>
                                      <p:tavLst>
                                        <p:tav tm="0">
                                          <p:val>
                                            <p:fltVal val="0"/>
                                          </p:val>
                                        </p:tav>
                                        <p:tav tm="100000">
                                          <p:val>
                                            <p:strVal val="#ppt_h"/>
                                          </p:val>
                                        </p:tav>
                                      </p:tavLst>
                                    </p:anim>
                                    <p:animEffect transition="in" filter="fade">
                                      <p:cBhvr>
                                        <p:cTn id="59" dur="750"/>
                                        <p:tgtEl>
                                          <p:spTgt spid="7"/>
                                        </p:tgtEl>
                                      </p:cBhvr>
                                    </p:animEffect>
                                  </p:childTnLst>
                                </p:cTn>
                              </p:par>
                              <p:par>
                                <p:cTn id="60" presetID="10" presetClass="entr" presetSubtype="0" fill="hold" grpId="0" nodeType="withEffect">
                                  <p:stCondLst>
                                    <p:cond delay="100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500"/>
                                        <p:tgtEl>
                                          <p:spTgt spid="9"/>
                                        </p:tgtEl>
                                      </p:cBhvr>
                                    </p:animEffect>
                                  </p:childTnLst>
                                </p:cTn>
                              </p:par>
                              <p:par>
                                <p:cTn id="63" presetID="22" presetClass="entr" presetSubtype="1" fill="hold" grpId="0" nodeType="withEffect">
                                  <p:stCondLst>
                                    <p:cond delay="1750"/>
                                  </p:stCondLst>
                                  <p:childTnLst>
                                    <p:set>
                                      <p:cBhvr>
                                        <p:cTn id="64" dur="1" fill="hold">
                                          <p:stCondLst>
                                            <p:cond delay="0"/>
                                          </p:stCondLst>
                                        </p:cTn>
                                        <p:tgtEl>
                                          <p:spTgt spid="8"/>
                                        </p:tgtEl>
                                        <p:attrNameLst>
                                          <p:attrName>style.visibility</p:attrName>
                                        </p:attrNameLst>
                                      </p:cBhvr>
                                      <p:to>
                                        <p:strVal val="visible"/>
                                      </p:to>
                                    </p:set>
                                    <p:animEffect transition="in" filter="wipe(up)">
                                      <p:cBhvr>
                                        <p:cTn id="65" dur="500"/>
                                        <p:tgtEl>
                                          <p:spTgt spid="8"/>
                                        </p:tgtEl>
                                      </p:cBhvr>
                                    </p:animEffect>
                                  </p:childTnLst>
                                </p:cTn>
                              </p:par>
                            </p:childTnLst>
                          </p:cTn>
                        </p:par>
                        <p:par>
                          <p:cTn id="66" fill="hold">
                            <p:stCondLst>
                              <p:cond delay="1750"/>
                            </p:stCondLst>
                            <p:childTnLst>
                              <p:par>
                                <p:cTn id="67" presetID="2" presetClass="entr" presetSubtype="2"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 calcmode="lin" valueType="num">
                                      <p:cBhvr additive="base">
                                        <p:cTn id="69" dur="500" fill="hold"/>
                                        <p:tgtEl>
                                          <p:spTgt spid="11"/>
                                        </p:tgtEl>
                                        <p:attrNameLst>
                                          <p:attrName>ppt_x</p:attrName>
                                        </p:attrNameLst>
                                      </p:cBhvr>
                                      <p:tavLst>
                                        <p:tav tm="0">
                                          <p:val>
                                            <p:strVal val="1+#ppt_w/2"/>
                                          </p:val>
                                        </p:tav>
                                        <p:tav tm="100000">
                                          <p:val>
                                            <p:strVal val="#ppt_x"/>
                                          </p:val>
                                        </p:tav>
                                      </p:tavLst>
                                    </p:anim>
                                    <p:anim calcmode="lin" valueType="num">
                                      <p:cBhvr additive="base">
                                        <p:cTn id="70" dur="500" fill="hold"/>
                                        <p:tgtEl>
                                          <p:spTgt spid="11"/>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additive="base">
                                        <p:cTn id="73" dur="500" fill="hold"/>
                                        <p:tgtEl>
                                          <p:spTgt spid="10"/>
                                        </p:tgtEl>
                                        <p:attrNameLst>
                                          <p:attrName>ppt_x</p:attrName>
                                        </p:attrNameLst>
                                      </p:cBhvr>
                                      <p:tavLst>
                                        <p:tav tm="0">
                                          <p:val>
                                            <p:strVal val="1+#ppt_w/2"/>
                                          </p:val>
                                        </p:tav>
                                        <p:tav tm="100000">
                                          <p:val>
                                            <p:strVal val="#ppt_x"/>
                                          </p:val>
                                        </p:tav>
                                      </p:tavLst>
                                    </p:anim>
                                    <p:anim calcmode="lin" valueType="num">
                                      <p:cBhvr additive="base">
                                        <p:cTn id="74" dur="500" fill="hold"/>
                                        <p:tgtEl>
                                          <p:spTgt spid="10"/>
                                        </p:tgtEl>
                                        <p:attrNameLst>
                                          <p:attrName>ppt_y</p:attrName>
                                        </p:attrNameLst>
                                      </p:cBhvr>
                                      <p:tavLst>
                                        <p:tav tm="0">
                                          <p:val>
                                            <p:strVal val="#ppt_y"/>
                                          </p:val>
                                        </p:tav>
                                        <p:tav tm="100000">
                                          <p:val>
                                            <p:strVal val="#ppt_y"/>
                                          </p:val>
                                        </p:tav>
                                      </p:tavLst>
                                    </p:anim>
                                  </p:childTnLst>
                                </p:cTn>
                              </p:par>
                              <p:par>
                                <p:cTn id="75" presetID="53" presetClass="entr" presetSubtype="16" fill="hold" grpId="0" nodeType="withEffect">
                                  <p:stCondLst>
                                    <p:cond delay="250"/>
                                  </p:stCondLst>
                                  <p:childTnLst>
                                    <p:set>
                                      <p:cBhvr>
                                        <p:cTn id="76" dur="1" fill="hold">
                                          <p:stCondLst>
                                            <p:cond delay="0"/>
                                          </p:stCondLst>
                                        </p:cTn>
                                        <p:tgtEl>
                                          <p:spTgt spid="12"/>
                                        </p:tgtEl>
                                        <p:attrNameLst>
                                          <p:attrName>style.visibility</p:attrName>
                                        </p:attrNameLst>
                                      </p:cBhvr>
                                      <p:to>
                                        <p:strVal val="visible"/>
                                      </p:to>
                                    </p:set>
                                    <p:anim calcmode="lin" valueType="num">
                                      <p:cBhvr>
                                        <p:cTn id="77" dur="750" fill="hold"/>
                                        <p:tgtEl>
                                          <p:spTgt spid="12"/>
                                        </p:tgtEl>
                                        <p:attrNameLst>
                                          <p:attrName>ppt_w</p:attrName>
                                        </p:attrNameLst>
                                      </p:cBhvr>
                                      <p:tavLst>
                                        <p:tav tm="0">
                                          <p:val>
                                            <p:fltVal val="0"/>
                                          </p:val>
                                        </p:tav>
                                        <p:tav tm="100000">
                                          <p:val>
                                            <p:strVal val="#ppt_w"/>
                                          </p:val>
                                        </p:tav>
                                      </p:tavLst>
                                    </p:anim>
                                    <p:anim calcmode="lin" valueType="num">
                                      <p:cBhvr>
                                        <p:cTn id="78" dur="750" fill="hold"/>
                                        <p:tgtEl>
                                          <p:spTgt spid="12"/>
                                        </p:tgtEl>
                                        <p:attrNameLst>
                                          <p:attrName>ppt_h</p:attrName>
                                        </p:attrNameLst>
                                      </p:cBhvr>
                                      <p:tavLst>
                                        <p:tav tm="0">
                                          <p:val>
                                            <p:fltVal val="0"/>
                                          </p:val>
                                        </p:tav>
                                        <p:tav tm="100000">
                                          <p:val>
                                            <p:strVal val="#ppt_h"/>
                                          </p:val>
                                        </p:tav>
                                      </p:tavLst>
                                    </p:anim>
                                    <p:animEffect transition="in" filter="fade">
                                      <p:cBhvr>
                                        <p:cTn id="79" dur="750"/>
                                        <p:tgtEl>
                                          <p:spTgt spid="12"/>
                                        </p:tgtEl>
                                      </p:cBhvr>
                                    </p:animEffect>
                                  </p:childTnLst>
                                </p:cTn>
                              </p:par>
                              <p:par>
                                <p:cTn id="80" presetID="53" presetClass="entr" presetSubtype="16" fill="hold" grpId="0" nodeType="withEffect">
                                  <p:stCondLst>
                                    <p:cond delay="250"/>
                                  </p:stCondLst>
                                  <p:childTnLst>
                                    <p:set>
                                      <p:cBhvr>
                                        <p:cTn id="81" dur="1" fill="hold">
                                          <p:stCondLst>
                                            <p:cond delay="0"/>
                                          </p:stCondLst>
                                        </p:cTn>
                                        <p:tgtEl>
                                          <p:spTgt spid="13"/>
                                        </p:tgtEl>
                                        <p:attrNameLst>
                                          <p:attrName>style.visibility</p:attrName>
                                        </p:attrNameLst>
                                      </p:cBhvr>
                                      <p:to>
                                        <p:strVal val="visible"/>
                                      </p:to>
                                    </p:set>
                                    <p:anim calcmode="lin" valueType="num">
                                      <p:cBhvr>
                                        <p:cTn id="82" dur="750" fill="hold"/>
                                        <p:tgtEl>
                                          <p:spTgt spid="13"/>
                                        </p:tgtEl>
                                        <p:attrNameLst>
                                          <p:attrName>ppt_w</p:attrName>
                                        </p:attrNameLst>
                                      </p:cBhvr>
                                      <p:tavLst>
                                        <p:tav tm="0">
                                          <p:val>
                                            <p:fltVal val="0"/>
                                          </p:val>
                                        </p:tav>
                                        <p:tav tm="100000">
                                          <p:val>
                                            <p:strVal val="#ppt_w"/>
                                          </p:val>
                                        </p:tav>
                                      </p:tavLst>
                                    </p:anim>
                                    <p:anim calcmode="lin" valueType="num">
                                      <p:cBhvr>
                                        <p:cTn id="83" dur="750" fill="hold"/>
                                        <p:tgtEl>
                                          <p:spTgt spid="13"/>
                                        </p:tgtEl>
                                        <p:attrNameLst>
                                          <p:attrName>ppt_h</p:attrName>
                                        </p:attrNameLst>
                                      </p:cBhvr>
                                      <p:tavLst>
                                        <p:tav tm="0">
                                          <p:val>
                                            <p:fltVal val="0"/>
                                          </p:val>
                                        </p:tav>
                                        <p:tav tm="100000">
                                          <p:val>
                                            <p:strVal val="#ppt_h"/>
                                          </p:val>
                                        </p:tav>
                                      </p:tavLst>
                                    </p:anim>
                                    <p:animEffect transition="in" filter="fade">
                                      <p:cBhvr>
                                        <p:cTn id="84" dur="750"/>
                                        <p:tgtEl>
                                          <p:spTgt spid="13"/>
                                        </p:tgtEl>
                                      </p:cBhvr>
                                    </p:animEffect>
                                  </p:childTnLst>
                                </p:cTn>
                              </p:par>
                              <p:par>
                                <p:cTn id="85" presetID="53" presetClass="entr" presetSubtype="16" fill="hold" grpId="0" nodeType="withEffect">
                                  <p:stCondLst>
                                    <p:cond delay="250"/>
                                  </p:stCondLst>
                                  <p:childTnLst>
                                    <p:set>
                                      <p:cBhvr>
                                        <p:cTn id="86" dur="1" fill="hold">
                                          <p:stCondLst>
                                            <p:cond delay="0"/>
                                          </p:stCondLst>
                                        </p:cTn>
                                        <p:tgtEl>
                                          <p:spTgt spid="14"/>
                                        </p:tgtEl>
                                        <p:attrNameLst>
                                          <p:attrName>style.visibility</p:attrName>
                                        </p:attrNameLst>
                                      </p:cBhvr>
                                      <p:to>
                                        <p:strVal val="visible"/>
                                      </p:to>
                                    </p:set>
                                    <p:anim calcmode="lin" valueType="num">
                                      <p:cBhvr>
                                        <p:cTn id="87" dur="750" fill="hold"/>
                                        <p:tgtEl>
                                          <p:spTgt spid="14"/>
                                        </p:tgtEl>
                                        <p:attrNameLst>
                                          <p:attrName>ppt_w</p:attrName>
                                        </p:attrNameLst>
                                      </p:cBhvr>
                                      <p:tavLst>
                                        <p:tav tm="0">
                                          <p:val>
                                            <p:fltVal val="0"/>
                                          </p:val>
                                        </p:tav>
                                        <p:tav tm="100000">
                                          <p:val>
                                            <p:strVal val="#ppt_w"/>
                                          </p:val>
                                        </p:tav>
                                      </p:tavLst>
                                    </p:anim>
                                    <p:anim calcmode="lin" valueType="num">
                                      <p:cBhvr>
                                        <p:cTn id="88" dur="750" fill="hold"/>
                                        <p:tgtEl>
                                          <p:spTgt spid="14"/>
                                        </p:tgtEl>
                                        <p:attrNameLst>
                                          <p:attrName>ppt_h</p:attrName>
                                        </p:attrNameLst>
                                      </p:cBhvr>
                                      <p:tavLst>
                                        <p:tav tm="0">
                                          <p:val>
                                            <p:fltVal val="0"/>
                                          </p:val>
                                        </p:tav>
                                        <p:tav tm="100000">
                                          <p:val>
                                            <p:strVal val="#ppt_h"/>
                                          </p:val>
                                        </p:tav>
                                      </p:tavLst>
                                    </p:anim>
                                    <p:animEffect transition="in" filter="fade">
                                      <p:cBhvr>
                                        <p:cTn id="89" dur="750"/>
                                        <p:tgtEl>
                                          <p:spTgt spid="14"/>
                                        </p:tgtEl>
                                      </p:cBhvr>
                                    </p:animEffect>
                                  </p:childTnLst>
                                </p:cTn>
                              </p:par>
                              <p:par>
                                <p:cTn id="90" presetID="53" presetClass="entr" presetSubtype="16" fill="hold" grpId="0" nodeType="withEffect">
                                  <p:stCondLst>
                                    <p:cond delay="250"/>
                                  </p:stCondLst>
                                  <p:childTnLst>
                                    <p:set>
                                      <p:cBhvr>
                                        <p:cTn id="91" dur="1" fill="hold">
                                          <p:stCondLst>
                                            <p:cond delay="0"/>
                                          </p:stCondLst>
                                        </p:cTn>
                                        <p:tgtEl>
                                          <p:spTgt spid="15"/>
                                        </p:tgtEl>
                                        <p:attrNameLst>
                                          <p:attrName>style.visibility</p:attrName>
                                        </p:attrNameLst>
                                      </p:cBhvr>
                                      <p:to>
                                        <p:strVal val="visible"/>
                                      </p:to>
                                    </p:set>
                                    <p:anim calcmode="lin" valueType="num">
                                      <p:cBhvr>
                                        <p:cTn id="92" dur="750" fill="hold"/>
                                        <p:tgtEl>
                                          <p:spTgt spid="15"/>
                                        </p:tgtEl>
                                        <p:attrNameLst>
                                          <p:attrName>ppt_w</p:attrName>
                                        </p:attrNameLst>
                                      </p:cBhvr>
                                      <p:tavLst>
                                        <p:tav tm="0">
                                          <p:val>
                                            <p:fltVal val="0"/>
                                          </p:val>
                                        </p:tav>
                                        <p:tav tm="100000">
                                          <p:val>
                                            <p:strVal val="#ppt_w"/>
                                          </p:val>
                                        </p:tav>
                                      </p:tavLst>
                                    </p:anim>
                                    <p:anim calcmode="lin" valueType="num">
                                      <p:cBhvr>
                                        <p:cTn id="93" dur="750" fill="hold"/>
                                        <p:tgtEl>
                                          <p:spTgt spid="15"/>
                                        </p:tgtEl>
                                        <p:attrNameLst>
                                          <p:attrName>ppt_h</p:attrName>
                                        </p:attrNameLst>
                                      </p:cBhvr>
                                      <p:tavLst>
                                        <p:tav tm="0">
                                          <p:val>
                                            <p:fltVal val="0"/>
                                          </p:val>
                                        </p:tav>
                                        <p:tav tm="100000">
                                          <p:val>
                                            <p:strVal val="#ppt_h"/>
                                          </p:val>
                                        </p:tav>
                                      </p:tavLst>
                                    </p:anim>
                                    <p:animEffect transition="in" filter="fade">
                                      <p:cBhvr>
                                        <p:cTn id="94" dur="750"/>
                                        <p:tgtEl>
                                          <p:spTgt spid="15"/>
                                        </p:tgtEl>
                                      </p:cBhvr>
                                    </p:animEffect>
                                  </p:childTnLst>
                                </p:cTn>
                              </p:par>
                              <p:par>
                                <p:cTn id="95" presetID="10" presetClass="entr" presetSubtype="0" fill="hold" grpId="0" nodeType="withEffect">
                                  <p:stCondLst>
                                    <p:cond delay="100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500"/>
                                        <p:tgtEl>
                                          <p:spTgt spid="17"/>
                                        </p:tgtEl>
                                      </p:cBhvr>
                                    </p:animEffect>
                                  </p:childTnLst>
                                </p:cTn>
                              </p:par>
                              <p:par>
                                <p:cTn id="98" presetID="22" presetClass="entr" presetSubtype="1" fill="hold" grpId="0" nodeType="withEffect">
                                  <p:stCondLst>
                                    <p:cond delay="1750"/>
                                  </p:stCondLst>
                                  <p:childTnLst>
                                    <p:set>
                                      <p:cBhvr>
                                        <p:cTn id="99" dur="1" fill="hold">
                                          <p:stCondLst>
                                            <p:cond delay="0"/>
                                          </p:stCondLst>
                                        </p:cTn>
                                        <p:tgtEl>
                                          <p:spTgt spid="16"/>
                                        </p:tgtEl>
                                        <p:attrNameLst>
                                          <p:attrName>style.visibility</p:attrName>
                                        </p:attrNameLst>
                                      </p:cBhvr>
                                      <p:to>
                                        <p:strVal val="visible"/>
                                      </p:to>
                                    </p:set>
                                    <p:animEffect transition="in" filter="wipe(up)">
                                      <p:cBhvr>
                                        <p:cTn id="100" dur="500"/>
                                        <p:tgtEl>
                                          <p:spTgt spid="16"/>
                                        </p:tgtEl>
                                      </p:cBhvr>
                                    </p:animEffect>
                                  </p:childTnLst>
                                </p:cTn>
                              </p:par>
                            </p:childTnLst>
                          </p:cTn>
                        </p:par>
                        <p:par>
                          <p:cTn id="101" fill="hold">
                            <p:stCondLst>
                              <p:cond delay="2250"/>
                            </p:stCondLst>
                            <p:childTnLst>
                              <p:par>
                                <p:cTn id="102" presetID="2" presetClass="entr" presetSubtype="2" fill="hold" grpId="0" nodeType="after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par>
                                <p:cTn id="106" presetID="2" presetClass="entr" presetSubtype="2" fill="hold" grpId="0"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500" fill="hold"/>
                                        <p:tgtEl>
                                          <p:spTgt spid="18"/>
                                        </p:tgtEl>
                                        <p:attrNameLst>
                                          <p:attrName>ppt_x</p:attrName>
                                        </p:attrNameLst>
                                      </p:cBhvr>
                                      <p:tavLst>
                                        <p:tav tm="0">
                                          <p:val>
                                            <p:strVal val="1+#ppt_w/2"/>
                                          </p:val>
                                        </p:tav>
                                        <p:tav tm="100000">
                                          <p:val>
                                            <p:strVal val="#ppt_x"/>
                                          </p:val>
                                        </p:tav>
                                      </p:tavLst>
                                    </p:anim>
                                    <p:anim calcmode="lin" valueType="num">
                                      <p:cBhvr additive="base">
                                        <p:cTn id="109" dur="500" fill="hold"/>
                                        <p:tgtEl>
                                          <p:spTgt spid="18"/>
                                        </p:tgtEl>
                                        <p:attrNameLst>
                                          <p:attrName>ppt_y</p:attrName>
                                        </p:attrNameLst>
                                      </p:cBhvr>
                                      <p:tavLst>
                                        <p:tav tm="0">
                                          <p:val>
                                            <p:strVal val="#ppt_y"/>
                                          </p:val>
                                        </p:tav>
                                        <p:tav tm="100000">
                                          <p:val>
                                            <p:strVal val="#ppt_y"/>
                                          </p:val>
                                        </p:tav>
                                      </p:tavLst>
                                    </p:anim>
                                  </p:childTnLst>
                                </p:cTn>
                              </p:par>
                              <p:par>
                                <p:cTn id="110" presetID="53" presetClass="entr" presetSubtype="16" fill="hold" grpId="0" nodeType="withEffect">
                                  <p:stCondLst>
                                    <p:cond delay="250"/>
                                  </p:stCondLst>
                                  <p:childTnLst>
                                    <p:set>
                                      <p:cBhvr>
                                        <p:cTn id="111" dur="1" fill="hold">
                                          <p:stCondLst>
                                            <p:cond delay="0"/>
                                          </p:stCondLst>
                                        </p:cTn>
                                        <p:tgtEl>
                                          <p:spTgt spid="20"/>
                                        </p:tgtEl>
                                        <p:attrNameLst>
                                          <p:attrName>style.visibility</p:attrName>
                                        </p:attrNameLst>
                                      </p:cBhvr>
                                      <p:to>
                                        <p:strVal val="visible"/>
                                      </p:to>
                                    </p:set>
                                    <p:anim calcmode="lin" valueType="num">
                                      <p:cBhvr>
                                        <p:cTn id="112" dur="750" fill="hold"/>
                                        <p:tgtEl>
                                          <p:spTgt spid="20"/>
                                        </p:tgtEl>
                                        <p:attrNameLst>
                                          <p:attrName>ppt_w</p:attrName>
                                        </p:attrNameLst>
                                      </p:cBhvr>
                                      <p:tavLst>
                                        <p:tav tm="0">
                                          <p:val>
                                            <p:fltVal val="0"/>
                                          </p:val>
                                        </p:tav>
                                        <p:tav tm="100000">
                                          <p:val>
                                            <p:strVal val="#ppt_w"/>
                                          </p:val>
                                        </p:tav>
                                      </p:tavLst>
                                    </p:anim>
                                    <p:anim calcmode="lin" valueType="num">
                                      <p:cBhvr>
                                        <p:cTn id="113" dur="750" fill="hold"/>
                                        <p:tgtEl>
                                          <p:spTgt spid="20"/>
                                        </p:tgtEl>
                                        <p:attrNameLst>
                                          <p:attrName>ppt_h</p:attrName>
                                        </p:attrNameLst>
                                      </p:cBhvr>
                                      <p:tavLst>
                                        <p:tav tm="0">
                                          <p:val>
                                            <p:fltVal val="0"/>
                                          </p:val>
                                        </p:tav>
                                        <p:tav tm="100000">
                                          <p:val>
                                            <p:strVal val="#ppt_h"/>
                                          </p:val>
                                        </p:tav>
                                      </p:tavLst>
                                    </p:anim>
                                    <p:animEffect transition="in" filter="fade">
                                      <p:cBhvr>
                                        <p:cTn id="114" dur="750"/>
                                        <p:tgtEl>
                                          <p:spTgt spid="20"/>
                                        </p:tgtEl>
                                      </p:cBhvr>
                                    </p:animEffect>
                                  </p:childTnLst>
                                </p:cTn>
                              </p:par>
                              <p:par>
                                <p:cTn id="115" presetID="53" presetClass="entr" presetSubtype="16" fill="hold" grpId="0" nodeType="withEffect">
                                  <p:stCondLst>
                                    <p:cond delay="250"/>
                                  </p:stCondLst>
                                  <p:childTnLst>
                                    <p:set>
                                      <p:cBhvr>
                                        <p:cTn id="116" dur="1" fill="hold">
                                          <p:stCondLst>
                                            <p:cond delay="0"/>
                                          </p:stCondLst>
                                        </p:cTn>
                                        <p:tgtEl>
                                          <p:spTgt spid="21"/>
                                        </p:tgtEl>
                                        <p:attrNameLst>
                                          <p:attrName>style.visibility</p:attrName>
                                        </p:attrNameLst>
                                      </p:cBhvr>
                                      <p:to>
                                        <p:strVal val="visible"/>
                                      </p:to>
                                    </p:set>
                                    <p:anim calcmode="lin" valueType="num">
                                      <p:cBhvr>
                                        <p:cTn id="117" dur="750" fill="hold"/>
                                        <p:tgtEl>
                                          <p:spTgt spid="21"/>
                                        </p:tgtEl>
                                        <p:attrNameLst>
                                          <p:attrName>ppt_w</p:attrName>
                                        </p:attrNameLst>
                                      </p:cBhvr>
                                      <p:tavLst>
                                        <p:tav tm="0">
                                          <p:val>
                                            <p:fltVal val="0"/>
                                          </p:val>
                                        </p:tav>
                                        <p:tav tm="100000">
                                          <p:val>
                                            <p:strVal val="#ppt_w"/>
                                          </p:val>
                                        </p:tav>
                                      </p:tavLst>
                                    </p:anim>
                                    <p:anim calcmode="lin" valueType="num">
                                      <p:cBhvr>
                                        <p:cTn id="118" dur="750" fill="hold"/>
                                        <p:tgtEl>
                                          <p:spTgt spid="21"/>
                                        </p:tgtEl>
                                        <p:attrNameLst>
                                          <p:attrName>ppt_h</p:attrName>
                                        </p:attrNameLst>
                                      </p:cBhvr>
                                      <p:tavLst>
                                        <p:tav tm="0">
                                          <p:val>
                                            <p:fltVal val="0"/>
                                          </p:val>
                                        </p:tav>
                                        <p:tav tm="100000">
                                          <p:val>
                                            <p:strVal val="#ppt_h"/>
                                          </p:val>
                                        </p:tav>
                                      </p:tavLst>
                                    </p:anim>
                                    <p:animEffect transition="in" filter="fade">
                                      <p:cBhvr>
                                        <p:cTn id="119" dur="750"/>
                                        <p:tgtEl>
                                          <p:spTgt spid="21"/>
                                        </p:tgtEl>
                                      </p:cBhvr>
                                    </p:animEffect>
                                  </p:childTnLst>
                                </p:cTn>
                              </p:par>
                              <p:par>
                                <p:cTn id="120" presetID="53" presetClass="entr" presetSubtype="16" fill="hold" grpId="0" nodeType="withEffect">
                                  <p:stCondLst>
                                    <p:cond delay="250"/>
                                  </p:stCondLst>
                                  <p:childTnLst>
                                    <p:set>
                                      <p:cBhvr>
                                        <p:cTn id="121" dur="1" fill="hold">
                                          <p:stCondLst>
                                            <p:cond delay="0"/>
                                          </p:stCondLst>
                                        </p:cTn>
                                        <p:tgtEl>
                                          <p:spTgt spid="22"/>
                                        </p:tgtEl>
                                        <p:attrNameLst>
                                          <p:attrName>style.visibility</p:attrName>
                                        </p:attrNameLst>
                                      </p:cBhvr>
                                      <p:to>
                                        <p:strVal val="visible"/>
                                      </p:to>
                                    </p:set>
                                    <p:anim calcmode="lin" valueType="num">
                                      <p:cBhvr>
                                        <p:cTn id="122" dur="750" fill="hold"/>
                                        <p:tgtEl>
                                          <p:spTgt spid="22"/>
                                        </p:tgtEl>
                                        <p:attrNameLst>
                                          <p:attrName>ppt_w</p:attrName>
                                        </p:attrNameLst>
                                      </p:cBhvr>
                                      <p:tavLst>
                                        <p:tav tm="0">
                                          <p:val>
                                            <p:fltVal val="0"/>
                                          </p:val>
                                        </p:tav>
                                        <p:tav tm="100000">
                                          <p:val>
                                            <p:strVal val="#ppt_w"/>
                                          </p:val>
                                        </p:tav>
                                      </p:tavLst>
                                    </p:anim>
                                    <p:anim calcmode="lin" valueType="num">
                                      <p:cBhvr>
                                        <p:cTn id="123" dur="750" fill="hold"/>
                                        <p:tgtEl>
                                          <p:spTgt spid="22"/>
                                        </p:tgtEl>
                                        <p:attrNameLst>
                                          <p:attrName>ppt_h</p:attrName>
                                        </p:attrNameLst>
                                      </p:cBhvr>
                                      <p:tavLst>
                                        <p:tav tm="0">
                                          <p:val>
                                            <p:fltVal val="0"/>
                                          </p:val>
                                        </p:tav>
                                        <p:tav tm="100000">
                                          <p:val>
                                            <p:strVal val="#ppt_h"/>
                                          </p:val>
                                        </p:tav>
                                      </p:tavLst>
                                    </p:anim>
                                    <p:animEffect transition="in" filter="fade">
                                      <p:cBhvr>
                                        <p:cTn id="124" dur="750"/>
                                        <p:tgtEl>
                                          <p:spTgt spid="22"/>
                                        </p:tgtEl>
                                      </p:cBhvr>
                                    </p:animEffect>
                                  </p:childTnLst>
                                </p:cTn>
                              </p:par>
                              <p:par>
                                <p:cTn id="125" presetID="53" presetClass="entr" presetSubtype="16" fill="hold" grpId="0" nodeType="withEffect">
                                  <p:stCondLst>
                                    <p:cond delay="250"/>
                                  </p:stCondLst>
                                  <p:childTnLst>
                                    <p:set>
                                      <p:cBhvr>
                                        <p:cTn id="126" dur="1" fill="hold">
                                          <p:stCondLst>
                                            <p:cond delay="0"/>
                                          </p:stCondLst>
                                        </p:cTn>
                                        <p:tgtEl>
                                          <p:spTgt spid="23"/>
                                        </p:tgtEl>
                                        <p:attrNameLst>
                                          <p:attrName>style.visibility</p:attrName>
                                        </p:attrNameLst>
                                      </p:cBhvr>
                                      <p:to>
                                        <p:strVal val="visible"/>
                                      </p:to>
                                    </p:set>
                                    <p:anim calcmode="lin" valueType="num">
                                      <p:cBhvr>
                                        <p:cTn id="127" dur="750" fill="hold"/>
                                        <p:tgtEl>
                                          <p:spTgt spid="23"/>
                                        </p:tgtEl>
                                        <p:attrNameLst>
                                          <p:attrName>ppt_w</p:attrName>
                                        </p:attrNameLst>
                                      </p:cBhvr>
                                      <p:tavLst>
                                        <p:tav tm="0">
                                          <p:val>
                                            <p:fltVal val="0"/>
                                          </p:val>
                                        </p:tav>
                                        <p:tav tm="100000">
                                          <p:val>
                                            <p:strVal val="#ppt_w"/>
                                          </p:val>
                                        </p:tav>
                                      </p:tavLst>
                                    </p:anim>
                                    <p:anim calcmode="lin" valueType="num">
                                      <p:cBhvr>
                                        <p:cTn id="128" dur="750" fill="hold"/>
                                        <p:tgtEl>
                                          <p:spTgt spid="23"/>
                                        </p:tgtEl>
                                        <p:attrNameLst>
                                          <p:attrName>ppt_h</p:attrName>
                                        </p:attrNameLst>
                                      </p:cBhvr>
                                      <p:tavLst>
                                        <p:tav tm="0">
                                          <p:val>
                                            <p:fltVal val="0"/>
                                          </p:val>
                                        </p:tav>
                                        <p:tav tm="100000">
                                          <p:val>
                                            <p:strVal val="#ppt_h"/>
                                          </p:val>
                                        </p:tav>
                                      </p:tavLst>
                                    </p:anim>
                                    <p:animEffect transition="in" filter="fade">
                                      <p:cBhvr>
                                        <p:cTn id="129" dur="750"/>
                                        <p:tgtEl>
                                          <p:spTgt spid="23"/>
                                        </p:tgtEl>
                                      </p:cBhvr>
                                    </p:animEffect>
                                  </p:childTnLst>
                                </p:cTn>
                              </p:par>
                              <p:par>
                                <p:cTn id="130" presetID="10" presetClass="entr" presetSubtype="0" fill="hold" grpId="0" nodeType="withEffect">
                                  <p:stCondLst>
                                    <p:cond delay="1000"/>
                                  </p:stCondLst>
                                  <p:childTnLst>
                                    <p:set>
                                      <p:cBhvr>
                                        <p:cTn id="131" dur="1" fill="hold">
                                          <p:stCondLst>
                                            <p:cond delay="0"/>
                                          </p:stCondLst>
                                        </p:cTn>
                                        <p:tgtEl>
                                          <p:spTgt spid="25"/>
                                        </p:tgtEl>
                                        <p:attrNameLst>
                                          <p:attrName>style.visibility</p:attrName>
                                        </p:attrNameLst>
                                      </p:cBhvr>
                                      <p:to>
                                        <p:strVal val="visible"/>
                                      </p:to>
                                    </p:set>
                                    <p:animEffect transition="in" filter="fade">
                                      <p:cBhvr>
                                        <p:cTn id="132" dur="500"/>
                                        <p:tgtEl>
                                          <p:spTgt spid="25"/>
                                        </p:tgtEl>
                                      </p:cBhvr>
                                    </p:animEffect>
                                  </p:childTnLst>
                                </p:cTn>
                              </p:par>
                              <p:par>
                                <p:cTn id="133" presetID="22" presetClass="entr" presetSubtype="1" fill="hold" grpId="0" nodeType="withEffect">
                                  <p:stCondLst>
                                    <p:cond delay="1750"/>
                                  </p:stCondLst>
                                  <p:childTnLst>
                                    <p:set>
                                      <p:cBhvr>
                                        <p:cTn id="134" dur="1" fill="hold">
                                          <p:stCondLst>
                                            <p:cond delay="0"/>
                                          </p:stCondLst>
                                        </p:cTn>
                                        <p:tgtEl>
                                          <p:spTgt spid="24"/>
                                        </p:tgtEl>
                                        <p:attrNameLst>
                                          <p:attrName>style.visibility</p:attrName>
                                        </p:attrNameLst>
                                      </p:cBhvr>
                                      <p:to>
                                        <p:strVal val="visible"/>
                                      </p:to>
                                    </p:set>
                                    <p:animEffect transition="in" filter="wipe(up)">
                                      <p:cBhvr>
                                        <p:cTn id="135" dur="500"/>
                                        <p:tgtEl>
                                          <p:spTgt spid="24"/>
                                        </p:tgtEl>
                                      </p:cBhvr>
                                    </p:animEffect>
                                  </p:childTnLst>
                                </p:cTn>
                              </p:par>
                            </p:childTnLst>
                          </p:cTn>
                        </p:par>
                        <p:par>
                          <p:cTn id="136" fill="hold">
                            <p:stCondLst>
                              <p:cond delay="2750"/>
                            </p:stCondLst>
                            <p:childTnLst>
                              <p:par>
                                <p:cTn id="137" presetID="2" presetClass="entr" presetSubtype="2"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additive="base">
                                        <p:cTn id="139" dur="500" fill="hold"/>
                                        <p:tgtEl>
                                          <p:spTgt spid="27"/>
                                        </p:tgtEl>
                                        <p:attrNameLst>
                                          <p:attrName>ppt_x</p:attrName>
                                        </p:attrNameLst>
                                      </p:cBhvr>
                                      <p:tavLst>
                                        <p:tav tm="0">
                                          <p:val>
                                            <p:strVal val="1+#ppt_w/2"/>
                                          </p:val>
                                        </p:tav>
                                        <p:tav tm="100000">
                                          <p:val>
                                            <p:strVal val="#ppt_x"/>
                                          </p:val>
                                        </p:tav>
                                      </p:tavLst>
                                    </p:anim>
                                    <p:anim calcmode="lin" valueType="num">
                                      <p:cBhvr additive="base">
                                        <p:cTn id="140" dur="500" fill="hold"/>
                                        <p:tgtEl>
                                          <p:spTgt spid="27"/>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6"/>
                                        </p:tgtEl>
                                        <p:attrNameLst>
                                          <p:attrName>style.visibility</p:attrName>
                                        </p:attrNameLst>
                                      </p:cBhvr>
                                      <p:to>
                                        <p:strVal val="visible"/>
                                      </p:to>
                                    </p:set>
                                    <p:anim calcmode="lin" valueType="num">
                                      <p:cBhvr additive="base">
                                        <p:cTn id="143" dur="500" fill="hold"/>
                                        <p:tgtEl>
                                          <p:spTgt spid="26"/>
                                        </p:tgtEl>
                                        <p:attrNameLst>
                                          <p:attrName>ppt_x</p:attrName>
                                        </p:attrNameLst>
                                      </p:cBhvr>
                                      <p:tavLst>
                                        <p:tav tm="0">
                                          <p:val>
                                            <p:strVal val="1+#ppt_w/2"/>
                                          </p:val>
                                        </p:tav>
                                        <p:tav tm="100000">
                                          <p:val>
                                            <p:strVal val="#ppt_x"/>
                                          </p:val>
                                        </p:tav>
                                      </p:tavLst>
                                    </p:anim>
                                    <p:anim calcmode="lin" valueType="num">
                                      <p:cBhvr additive="base">
                                        <p:cTn id="144" dur="500" fill="hold"/>
                                        <p:tgtEl>
                                          <p:spTgt spid="26"/>
                                        </p:tgtEl>
                                        <p:attrNameLst>
                                          <p:attrName>ppt_y</p:attrName>
                                        </p:attrNameLst>
                                      </p:cBhvr>
                                      <p:tavLst>
                                        <p:tav tm="0">
                                          <p:val>
                                            <p:strVal val="#ppt_y"/>
                                          </p:val>
                                        </p:tav>
                                        <p:tav tm="100000">
                                          <p:val>
                                            <p:strVal val="#ppt_y"/>
                                          </p:val>
                                        </p:tav>
                                      </p:tavLst>
                                    </p:anim>
                                  </p:childTnLst>
                                </p:cTn>
                              </p:par>
                              <p:par>
                                <p:cTn id="145" presetID="53" presetClass="entr" presetSubtype="16" fill="hold" grpId="0" nodeType="withEffect">
                                  <p:stCondLst>
                                    <p:cond delay="250"/>
                                  </p:stCondLst>
                                  <p:childTnLst>
                                    <p:set>
                                      <p:cBhvr>
                                        <p:cTn id="146" dur="1" fill="hold">
                                          <p:stCondLst>
                                            <p:cond delay="0"/>
                                          </p:stCondLst>
                                        </p:cTn>
                                        <p:tgtEl>
                                          <p:spTgt spid="28"/>
                                        </p:tgtEl>
                                        <p:attrNameLst>
                                          <p:attrName>style.visibility</p:attrName>
                                        </p:attrNameLst>
                                      </p:cBhvr>
                                      <p:to>
                                        <p:strVal val="visible"/>
                                      </p:to>
                                    </p:set>
                                    <p:anim calcmode="lin" valueType="num">
                                      <p:cBhvr>
                                        <p:cTn id="147" dur="750" fill="hold"/>
                                        <p:tgtEl>
                                          <p:spTgt spid="28"/>
                                        </p:tgtEl>
                                        <p:attrNameLst>
                                          <p:attrName>ppt_w</p:attrName>
                                        </p:attrNameLst>
                                      </p:cBhvr>
                                      <p:tavLst>
                                        <p:tav tm="0">
                                          <p:val>
                                            <p:fltVal val="0"/>
                                          </p:val>
                                        </p:tav>
                                        <p:tav tm="100000">
                                          <p:val>
                                            <p:strVal val="#ppt_w"/>
                                          </p:val>
                                        </p:tav>
                                      </p:tavLst>
                                    </p:anim>
                                    <p:anim calcmode="lin" valueType="num">
                                      <p:cBhvr>
                                        <p:cTn id="148" dur="750" fill="hold"/>
                                        <p:tgtEl>
                                          <p:spTgt spid="28"/>
                                        </p:tgtEl>
                                        <p:attrNameLst>
                                          <p:attrName>ppt_h</p:attrName>
                                        </p:attrNameLst>
                                      </p:cBhvr>
                                      <p:tavLst>
                                        <p:tav tm="0">
                                          <p:val>
                                            <p:fltVal val="0"/>
                                          </p:val>
                                        </p:tav>
                                        <p:tav tm="100000">
                                          <p:val>
                                            <p:strVal val="#ppt_h"/>
                                          </p:val>
                                        </p:tav>
                                      </p:tavLst>
                                    </p:anim>
                                    <p:animEffect transition="in" filter="fade">
                                      <p:cBhvr>
                                        <p:cTn id="149" dur="750"/>
                                        <p:tgtEl>
                                          <p:spTgt spid="28"/>
                                        </p:tgtEl>
                                      </p:cBhvr>
                                    </p:animEffect>
                                  </p:childTnLst>
                                </p:cTn>
                              </p:par>
                              <p:par>
                                <p:cTn id="150" presetID="53" presetClass="entr" presetSubtype="16" fill="hold" grpId="0" nodeType="withEffect">
                                  <p:stCondLst>
                                    <p:cond delay="250"/>
                                  </p:stCondLst>
                                  <p:childTnLst>
                                    <p:set>
                                      <p:cBhvr>
                                        <p:cTn id="151" dur="1" fill="hold">
                                          <p:stCondLst>
                                            <p:cond delay="0"/>
                                          </p:stCondLst>
                                        </p:cTn>
                                        <p:tgtEl>
                                          <p:spTgt spid="29"/>
                                        </p:tgtEl>
                                        <p:attrNameLst>
                                          <p:attrName>style.visibility</p:attrName>
                                        </p:attrNameLst>
                                      </p:cBhvr>
                                      <p:to>
                                        <p:strVal val="visible"/>
                                      </p:to>
                                    </p:set>
                                    <p:anim calcmode="lin" valueType="num">
                                      <p:cBhvr>
                                        <p:cTn id="152" dur="750" fill="hold"/>
                                        <p:tgtEl>
                                          <p:spTgt spid="29"/>
                                        </p:tgtEl>
                                        <p:attrNameLst>
                                          <p:attrName>ppt_w</p:attrName>
                                        </p:attrNameLst>
                                      </p:cBhvr>
                                      <p:tavLst>
                                        <p:tav tm="0">
                                          <p:val>
                                            <p:fltVal val="0"/>
                                          </p:val>
                                        </p:tav>
                                        <p:tav tm="100000">
                                          <p:val>
                                            <p:strVal val="#ppt_w"/>
                                          </p:val>
                                        </p:tav>
                                      </p:tavLst>
                                    </p:anim>
                                    <p:anim calcmode="lin" valueType="num">
                                      <p:cBhvr>
                                        <p:cTn id="153" dur="750" fill="hold"/>
                                        <p:tgtEl>
                                          <p:spTgt spid="29"/>
                                        </p:tgtEl>
                                        <p:attrNameLst>
                                          <p:attrName>ppt_h</p:attrName>
                                        </p:attrNameLst>
                                      </p:cBhvr>
                                      <p:tavLst>
                                        <p:tav tm="0">
                                          <p:val>
                                            <p:fltVal val="0"/>
                                          </p:val>
                                        </p:tav>
                                        <p:tav tm="100000">
                                          <p:val>
                                            <p:strVal val="#ppt_h"/>
                                          </p:val>
                                        </p:tav>
                                      </p:tavLst>
                                    </p:anim>
                                    <p:animEffect transition="in" filter="fade">
                                      <p:cBhvr>
                                        <p:cTn id="154" dur="750"/>
                                        <p:tgtEl>
                                          <p:spTgt spid="29"/>
                                        </p:tgtEl>
                                      </p:cBhvr>
                                    </p:animEffect>
                                  </p:childTnLst>
                                </p:cTn>
                              </p:par>
                              <p:par>
                                <p:cTn id="155" presetID="53" presetClass="entr" presetSubtype="16" fill="hold" grpId="0" nodeType="withEffect">
                                  <p:stCondLst>
                                    <p:cond delay="250"/>
                                  </p:stCondLst>
                                  <p:childTnLst>
                                    <p:set>
                                      <p:cBhvr>
                                        <p:cTn id="156" dur="1" fill="hold">
                                          <p:stCondLst>
                                            <p:cond delay="0"/>
                                          </p:stCondLst>
                                        </p:cTn>
                                        <p:tgtEl>
                                          <p:spTgt spid="30"/>
                                        </p:tgtEl>
                                        <p:attrNameLst>
                                          <p:attrName>style.visibility</p:attrName>
                                        </p:attrNameLst>
                                      </p:cBhvr>
                                      <p:to>
                                        <p:strVal val="visible"/>
                                      </p:to>
                                    </p:set>
                                    <p:anim calcmode="lin" valueType="num">
                                      <p:cBhvr>
                                        <p:cTn id="157" dur="750" fill="hold"/>
                                        <p:tgtEl>
                                          <p:spTgt spid="30"/>
                                        </p:tgtEl>
                                        <p:attrNameLst>
                                          <p:attrName>ppt_w</p:attrName>
                                        </p:attrNameLst>
                                      </p:cBhvr>
                                      <p:tavLst>
                                        <p:tav tm="0">
                                          <p:val>
                                            <p:fltVal val="0"/>
                                          </p:val>
                                        </p:tav>
                                        <p:tav tm="100000">
                                          <p:val>
                                            <p:strVal val="#ppt_w"/>
                                          </p:val>
                                        </p:tav>
                                      </p:tavLst>
                                    </p:anim>
                                    <p:anim calcmode="lin" valueType="num">
                                      <p:cBhvr>
                                        <p:cTn id="158" dur="750" fill="hold"/>
                                        <p:tgtEl>
                                          <p:spTgt spid="30"/>
                                        </p:tgtEl>
                                        <p:attrNameLst>
                                          <p:attrName>ppt_h</p:attrName>
                                        </p:attrNameLst>
                                      </p:cBhvr>
                                      <p:tavLst>
                                        <p:tav tm="0">
                                          <p:val>
                                            <p:fltVal val="0"/>
                                          </p:val>
                                        </p:tav>
                                        <p:tav tm="100000">
                                          <p:val>
                                            <p:strVal val="#ppt_h"/>
                                          </p:val>
                                        </p:tav>
                                      </p:tavLst>
                                    </p:anim>
                                    <p:animEffect transition="in" filter="fade">
                                      <p:cBhvr>
                                        <p:cTn id="159" dur="750"/>
                                        <p:tgtEl>
                                          <p:spTgt spid="30"/>
                                        </p:tgtEl>
                                      </p:cBhvr>
                                    </p:animEffect>
                                  </p:childTnLst>
                                </p:cTn>
                              </p:par>
                              <p:par>
                                <p:cTn id="160" presetID="53" presetClass="entr" presetSubtype="16" fill="hold" grpId="0" nodeType="withEffect">
                                  <p:stCondLst>
                                    <p:cond delay="250"/>
                                  </p:stCondLst>
                                  <p:childTnLst>
                                    <p:set>
                                      <p:cBhvr>
                                        <p:cTn id="161" dur="1" fill="hold">
                                          <p:stCondLst>
                                            <p:cond delay="0"/>
                                          </p:stCondLst>
                                        </p:cTn>
                                        <p:tgtEl>
                                          <p:spTgt spid="31"/>
                                        </p:tgtEl>
                                        <p:attrNameLst>
                                          <p:attrName>style.visibility</p:attrName>
                                        </p:attrNameLst>
                                      </p:cBhvr>
                                      <p:to>
                                        <p:strVal val="visible"/>
                                      </p:to>
                                    </p:set>
                                    <p:anim calcmode="lin" valueType="num">
                                      <p:cBhvr>
                                        <p:cTn id="162" dur="750" fill="hold"/>
                                        <p:tgtEl>
                                          <p:spTgt spid="31"/>
                                        </p:tgtEl>
                                        <p:attrNameLst>
                                          <p:attrName>ppt_w</p:attrName>
                                        </p:attrNameLst>
                                      </p:cBhvr>
                                      <p:tavLst>
                                        <p:tav tm="0">
                                          <p:val>
                                            <p:fltVal val="0"/>
                                          </p:val>
                                        </p:tav>
                                        <p:tav tm="100000">
                                          <p:val>
                                            <p:strVal val="#ppt_w"/>
                                          </p:val>
                                        </p:tav>
                                      </p:tavLst>
                                    </p:anim>
                                    <p:anim calcmode="lin" valueType="num">
                                      <p:cBhvr>
                                        <p:cTn id="163" dur="750" fill="hold"/>
                                        <p:tgtEl>
                                          <p:spTgt spid="31"/>
                                        </p:tgtEl>
                                        <p:attrNameLst>
                                          <p:attrName>ppt_h</p:attrName>
                                        </p:attrNameLst>
                                      </p:cBhvr>
                                      <p:tavLst>
                                        <p:tav tm="0">
                                          <p:val>
                                            <p:fltVal val="0"/>
                                          </p:val>
                                        </p:tav>
                                        <p:tav tm="100000">
                                          <p:val>
                                            <p:strVal val="#ppt_h"/>
                                          </p:val>
                                        </p:tav>
                                      </p:tavLst>
                                    </p:anim>
                                    <p:animEffect transition="in" filter="fade">
                                      <p:cBhvr>
                                        <p:cTn id="164" dur="750"/>
                                        <p:tgtEl>
                                          <p:spTgt spid="31"/>
                                        </p:tgtEl>
                                      </p:cBhvr>
                                    </p:animEffect>
                                  </p:childTnLst>
                                </p:cTn>
                              </p:par>
                              <p:par>
                                <p:cTn id="165" presetID="10" presetClass="entr" presetSubtype="0" fill="hold" grpId="0" nodeType="withEffect">
                                  <p:stCondLst>
                                    <p:cond delay="1000"/>
                                  </p:stCondLst>
                                  <p:childTnLst>
                                    <p:set>
                                      <p:cBhvr>
                                        <p:cTn id="166" dur="1" fill="hold">
                                          <p:stCondLst>
                                            <p:cond delay="0"/>
                                          </p:stCondLst>
                                        </p:cTn>
                                        <p:tgtEl>
                                          <p:spTgt spid="33"/>
                                        </p:tgtEl>
                                        <p:attrNameLst>
                                          <p:attrName>style.visibility</p:attrName>
                                        </p:attrNameLst>
                                      </p:cBhvr>
                                      <p:to>
                                        <p:strVal val="visible"/>
                                      </p:to>
                                    </p:set>
                                    <p:animEffect transition="in" filter="fade">
                                      <p:cBhvr>
                                        <p:cTn id="167" dur="500"/>
                                        <p:tgtEl>
                                          <p:spTgt spid="33"/>
                                        </p:tgtEl>
                                      </p:cBhvr>
                                    </p:animEffect>
                                  </p:childTnLst>
                                </p:cTn>
                              </p:par>
                              <p:par>
                                <p:cTn id="168" presetID="22" presetClass="entr" presetSubtype="1" fill="hold" grpId="0" nodeType="withEffect">
                                  <p:stCondLst>
                                    <p:cond delay="1750"/>
                                  </p:stCondLst>
                                  <p:childTnLst>
                                    <p:set>
                                      <p:cBhvr>
                                        <p:cTn id="169" dur="1" fill="hold">
                                          <p:stCondLst>
                                            <p:cond delay="0"/>
                                          </p:stCondLst>
                                        </p:cTn>
                                        <p:tgtEl>
                                          <p:spTgt spid="32"/>
                                        </p:tgtEl>
                                        <p:attrNameLst>
                                          <p:attrName>style.visibility</p:attrName>
                                        </p:attrNameLst>
                                      </p:cBhvr>
                                      <p:to>
                                        <p:strVal val="visible"/>
                                      </p:to>
                                    </p:set>
                                    <p:animEffect transition="in" filter="wipe(up)">
                                      <p:cBhvr>
                                        <p:cTn id="170" dur="500"/>
                                        <p:tgtEl>
                                          <p:spTgt spid="32"/>
                                        </p:tgtEl>
                                      </p:cBhvr>
                                    </p:animEffect>
                                  </p:childTnLst>
                                </p:cTn>
                              </p:par>
                            </p:childTnLst>
                          </p:cTn>
                        </p:par>
                        <p:par>
                          <p:cTn id="171" fill="hold">
                            <p:stCondLst>
                              <p:cond delay="3250"/>
                            </p:stCondLst>
                            <p:childTnLst>
                              <p:par>
                                <p:cTn id="172" presetID="2" presetClass="entr" presetSubtype="2" fill="hold" grpId="0" nodeType="afterEffect">
                                  <p:stCondLst>
                                    <p:cond delay="0"/>
                                  </p:stCondLst>
                                  <p:childTnLst>
                                    <p:set>
                                      <p:cBhvr>
                                        <p:cTn id="173" dur="1" fill="hold">
                                          <p:stCondLst>
                                            <p:cond delay="0"/>
                                          </p:stCondLst>
                                        </p:cTn>
                                        <p:tgtEl>
                                          <p:spTgt spid="35"/>
                                        </p:tgtEl>
                                        <p:attrNameLst>
                                          <p:attrName>style.visibility</p:attrName>
                                        </p:attrNameLst>
                                      </p:cBhvr>
                                      <p:to>
                                        <p:strVal val="visible"/>
                                      </p:to>
                                    </p:set>
                                    <p:anim calcmode="lin" valueType="num">
                                      <p:cBhvr additive="base">
                                        <p:cTn id="174" dur="500" fill="hold"/>
                                        <p:tgtEl>
                                          <p:spTgt spid="35"/>
                                        </p:tgtEl>
                                        <p:attrNameLst>
                                          <p:attrName>ppt_x</p:attrName>
                                        </p:attrNameLst>
                                      </p:cBhvr>
                                      <p:tavLst>
                                        <p:tav tm="0">
                                          <p:val>
                                            <p:strVal val="1+#ppt_w/2"/>
                                          </p:val>
                                        </p:tav>
                                        <p:tav tm="100000">
                                          <p:val>
                                            <p:strVal val="#ppt_x"/>
                                          </p:val>
                                        </p:tav>
                                      </p:tavLst>
                                    </p:anim>
                                    <p:anim calcmode="lin" valueType="num">
                                      <p:cBhvr additive="base">
                                        <p:cTn id="175" dur="500" fill="hold"/>
                                        <p:tgtEl>
                                          <p:spTgt spid="35"/>
                                        </p:tgtEl>
                                        <p:attrNameLst>
                                          <p:attrName>ppt_y</p:attrName>
                                        </p:attrNameLst>
                                      </p:cBhvr>
                                      <p:tavLst>
                                        <p:tav tm="0">
                                          <p:val>
                                            <p:strVal val="#ppt_y"/>
                                          </p:val>
                                        </p:tav>
                                        <p:tav tm="100000">
                                          <p:val>
                                            <p:strVal val="#ppt_y"/>
                                          </p:val>
                                        </p:tav>
                                      </p:tavLst>
                                    </p:anim>
                                  </p:childTnLst>
                                </p:cTn>
                              </p:par>
                              <p:par>
                                <p:cTn id="176" presetID="2" presetClass="entr" presetSubtype="2" fill="hold" grpId="0" nodeType="withEffect">
                                  <p:stCondLst>
                                    <p:cond delay="0"/>
                                  </p:stCondLst>
                                  <p:childTnLst>
                                    <p:set>
                                      <p:cBhvr>
                                        <p:cTn id="177" dur="1" fill="hold">
                                          <p:stCondLst>
                                            <p:cond delay="0"/>
                                          </p:stCondLst>
                                        </p:cTn>
                                        <p:tgtEl>
                                          <p:spTgt spid="34"/>
                                        </p:tgtEl>
                                        <p:attrNameLst>
                                          <p:attrName>style.visibility</p:attrName>
                                        </p:attrNameLst>
                                      </p:cBhvr>
                                      <p:to>
                                        <p:strVal val="visible"/>
                                      </p:to>
                                    </p:set>
                                    <p:anim calcmode="lin" valueType="num">
                                      <p:cBhvr additive="base">
                                        <p:cTn id="178" dur="500" fill="hold"/>
                                        <p:tgtEl>
                                          <p:spTgt spid="34"/>
                                        </p:tgtEl>
                                        <p:attrNameLst>
                                          <p:attrName>ppt_x</p:attrName>
                                        </p:attrNameLst>
                                      </p:cBhvr>
                                      <p:tavLst>
                                        <p:tav tm="0">
                                          <p:val>
                                            <p:strVal val="1+#ppt_w/2"/>
                                          </p:val>
                                        </p:tav>
                                        <p:tav tm="100000">
                                          <p:val>
                                            <p:strVal val="#ppt_x"/>
                                          </p:val>
                                        </p:tav>
                                      </p:tavLst>
                                    </p:anim>
                                    <p:anim calcmode="lin" valueType="num">
                                      <p:cBhvr additive="base">
                                        <p:cTn id="179"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 grpId="0" bldLvl="0" animBg="1"/>
      <p:bldP spid="341" grpId="0" bldLvl="0" animBg="1"/>
      <p:bldP spid="345" grpId="0" bldLvl="0" animBg="1"/>
      <p:bldP spid="349" grpId="0" bldLvl="0" animBg="1"/>
      <p:bldP spid="351" grpId="0" bldLvl="0" animBg="1"/>
      <p:bldP spid="354" grpId="0" bldLvl="0" animBg="1"/>
      <p:bldP spid="363" grpId="0"/>
      <p:bldP spid="364" grpId="0"/>
      <p:bldP spid="3" grpId="0" bldLvl="0" animBg="1"/>
      <p:bldP spid="4" grpId="0" bldLvl="0" animBg="1"/>
      <p:bldP spid="6" grpId="0" bldLvl="0" animBg="1"/>
      <p:bldP spid="7" grpId="0" bldLvl="0" animBg="1"/>
      <p:bldP spid="8" grpId="0" bldLvl="0" animBg="1"/>
      <p:bldP spid="9" grpId="0" bldLvl="0" animBg="1"/>
      <p:bldP spid="10" grpId="0"/>
      <p:bldP spid="11" grpId="0"/>
      <p:bldP spid="12" grpId="0" bldLvl="0" animBg="1"/>
      <p:bldP spid="13" grpId="0" bldLvl="0" animBg="1"/>
      <p:bldP spid="14" grpId="0" bldLvl="0" animBg="1"/>
      <p:bldP spid="15" grpId="0" bldLvl="0" animBg="1"/>
      <p:bldP spid="16" grpId="0" bldLvl="0" animBg="1"/>
      <p:bldP spid="17" grpId="0" bldLvl="0" animBg="1"/>
      <p:bldP spid="18" grpId="0"/>
      <p:bldP spid="19" grpId="0"/>
      <p:bldP spid="20" grpId="0" bldLvl="0" animBg="1"/>
      <p:bldP spid="21" grpId="0" bldLvl="0" animBg="1"/>
      <p:bldP spid="22" grpId="0" bldLvl="0" animBg="1"/>
      <p:bldP spid="23" grpId="0" bldLvl="0" animBg="1"/>
      <p:bldP spid="24" grpId="0" bldLvl="0" animBg="1"/>
      <p:bldP spid="25" grpId="0" bldLvl="0" animBg="1"/>
      <p:bldP spid="26" grpId="0"/>
      <p:bldP spid="27" grpId="0"/>
      <p:bldP spid="28" grpId="0" bldLvl="0" animBg="1"/>
      <p:bldP spid="29" grpId="0" bldLvl="0" animBg="1"/>
      <p:bldP spid="30" grpId="0" bldLvl="0" animBg="1"/>
      <p:bldP spid="31" grpId="0" bldLvl="0" animBg="1"/>
      <p:bldP spid="32" grpId="0" bldLvl="0" animBg="1"/>
      <p:bldP spid="33" grpId="0" bldLvl="0" animBg="1"/>
      <p:bldP spid="34" grpId="0"/>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a:off x="9862820" y="0"/>
            <a:ext cx="1699260" cy="2286000"/>
          </a:xfrm>
          <a:prstGeom prst="rect">
            <a:avLst/>
          </a:prstGeom>
        </p:spPr>
      </p:pic>
      <p:sp>
        <p:nvSpPr>
          <p:cNvPr id="5" name="矩形 4"/>
          <p:cNvSpPr/>
          <p:nvPr/>
        </p:nvSpPr>
        <p:spPr>
          <a:xfrm>
            <a:off x="4359322" y="246133"/>
            <a:ext cx="3488812" cy="614045"/>
          </a:xfrm>
          <a:prstGeom prst="rect">
            <a:avLst/>
          </a:prstGeom>
        </p:spPr>
        <p:txBody>
          <a:bodyPr wrap="square">
            <a:spAutoFit/>
          </a:bodyPr>
          <a:lstStyle/>
          <a:p>
            <a:pPr algn="ctr"/>
            <a:r>
              <a:rPr lang="zh-CN" altLang="en-US" sz="3400" b="1" spc="600" dirty="0">
                <a:solidFill>
                  <a:schemeClr val="tx1">
                    <a:lumMod val="95000"/>
                    <a:lumOff val="5000"/>
                  </a:schemeClr>
                </a:solidFill>
                <a:cs typeface="+mn-ea"/>
                <a:sym typeface="+mn-lt"/>
              </a:rPr>
              <a:t>思维型教学</a:t>
            </a:r>
            <a:endParaRPr lang="zh-CN" altLang="en-US" sz="3400" b="1" spc="600" dirty="0">
              <a:solidFill>
                <a:schemeClr val="tx1">
                  <a:lumMod val="95000"/>
                  <a:lumOff val="5000"/>
                </a:schemeClr>
              </a:solidFill>
              <a:cs typeface="+mn-ea"/>
              <a:sym typeface="+mn-lt"/>
            </a:endParaRPr>
          </a:p>
        </p:txBody>
      </p:sp>
      <p:sp>
        <p:nvSpPr>
          <p:cNvPr id="24" name="矩形 23"/>
          <p:cNvSpPr/>
          <p:nvPr/>
        </p:nvSpPr>
        <p:spPr>
          <a:xfrm>
            <a:off x="265430" y="1136015"/>
            <a:ext cx="11677015" cy="5549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nvGrpSpPr>
          <p:cNvPr id="25" name="组合 24"/>
          <p:cNvGrpSpPr/>
          <p:nvPr/>
        </p:nvGrpSpPr>
        <p:grpSpPr>
          <a:xfrm>
            <a:off x="1646509" y="1574881"/>
            <a:ext cx="640916" cy="640916"/>
            <a:chOff x="2231344" y="2827101"/>
            <a:chExt cx="640916" cy="640916"/>
          </a:xfrm>
        </p:grpSpPr>
        <p:sp>
          <p:nvSpPr>
            <p:cNvPr id="26" name="任意多边形 25"/>
            <p:cNvSpPr/>
            <p:nvPr/>
          </p:nvSpPr>
          <p:spPr>
            <a:xfrm>
              <a:off x="2231344" y="2827101"/>
              <a:ext cx="640916" cy="640916"/>
            </a:xfrm>
            <a:custGeom>
              <a:avLst/>
              <a:gdLst>
                <a:gd name="connsiteX0" fmla="*/ 320458 w 640916"/>
                <a:gd name="connsiteY0" fmla="*/ 0 h 640916"/>
                <a:gd name="connsiteX1" fmla="*/ 640916 w 640916"/>
                <a:gd name="connsiteY1" fmla="*/ 320458 h 640916"/>
                <a:gd name="connsiteX2" fmla="*/ 320458 w 640916"/>
                <a:gd name="connsiteY2" fmla="*/ 640916 h 640916"/>
                <a:gd name="connsiteX3" fmla="*/ 195722 w 640916"/>
                <a:gd name="connsiteY3" fmla="*/ 615733 h 640916"/>
                <a:gd name="connsiteX4" fmla="*/ 165567 w 640916"/>
                <a:gd name="connsiteY4" fmla="*/ 599366 h 640916"/>
                <a:gd name="connsiteX5" fmla="*/ 67599 w 640916"/>
                <a:gd name="connsiteY5" fmla="*/ 614749 h 640916"/>
                <a:gd name="connsiteX6" fmla="*/ 67701 w 640916"/>
                <a:gd name="connsiteY6" fmla="*/ 515350 h 640916"/>
                <a:gd name="connsiteX7" fmla="*/ 54729 w 640916"/>
                <a:gd name="connsiteY7" fmla="*/ 499629 h 640916"/>
                <a:gd name="connsiteX8" fmla="*/ 0 w 640916"/>
                <a:gd name="connsiteY8" fmla="*/ 320458 h 640916"/>
                <a:gd name="connsiteX9" fmla="*/ 320458 w 640916"/>
                <a:gd name="connsiteY9" fmla="*/ 0 h 64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916" h="640916">
                  <a:moveTo>
                    <a:pt x="320458" y="0"/>
                  </a:moveTo>
                  <a:cubicBezTo>
                    <a:pt x="497442" y="0"/>
                    <a:pt x="640916" y="143474"/>
                    <a:pt x="640916" y="320458"/>
                  </a:cubicBezTo>
                  <a:cubicBezTo>
                    <a:pt x="640916" y="497442"/>
                    <a:pt x="497442" y="640916"/>
                    <a:pt x="320458" y="640916"/>
                  </a:cubicBezTo>
                  <a:cubicBezTo>
                    <a:pt x="276212" y="640916"/>
                    <a:pt x="234061" y="631949"/>
                    <a:pt x="195722" y="615733"/>
                  </a:cubicBezTo>
                  <a:lnTo>
                    <a:pt x="165567" y="599366"/>
                  </a:lnTo>
                  <a:lnTo>
                    <a:pt x="67599" y="614749"/>
                  </a:lnTo>
                  <a:lnTo>
                    <a:pt x="67701" y="515350"/>
                  </a:lnTo>
                  <a:lnTo>
                    <a:pt x="54729" y="499629"/>
                  </a:lnTo>
                  <a:cubicBezTo>
                    <a:pt x="20176" y="448484"/>
                    <a:pt x="0" y="386827"/>
                    <a:pt x="0" y="320458"/>
                  </a:cubicBezTo>
                  <a:cubicBezTo>
                    <a:pt x="0" y="143474"/>
                    <a:pt x="143474" y="0"/>
                    <a:pt x="320458" y="0"/>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7" name="Shape 2784"/>
            <p:cNvSpPr/>
            <p:nvPr/>
          </p:nvSpPr>
          <p:spPr>
            <a:xfrm>
              <a:off x="2425811" y="3023538"/>
              <a:ext cx="251981" cy="251981"/>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rgbClr val="DFD4B2"/>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mj-ea"/>
                <a:ea typeface="+mj-ea"/>
                <a:cs typeface="Gill Sans"/>
                <a:sym typeface="Gill Sans"/>
              </a:endParaRPr>
            </a:p>
          </p:txBody>
        </p:sp>
      </p:grpSp>
      <p:grpSp>
        <p:nvGrpSpPr>
          <p:cNvPr id="28" name="组合 27"/>
          <p:cNvGrpSpPr/>
          <p:nvPr/>
        </p:nvGrpSpPr>
        <p:grpSpPr>
          <a:xfrm>
            <a:off x="4061377" y="1549481"/>
            <a:ext cx="640916" cy="640916"/>
            <a:chOff x="4436662" y="2827101"/>
            <a:chExt cx="640916" cy="640916"/>
          </a:xfrm>
        </p:grpSpPr>
        <p:sp>
          <p:nvSpPr>
            <p:cNvPr id="29" name="任意多边形 28"/>
            <p:cNvSpPr/>
            <p:nvPr/>
          </p:nvSpPr>
          <p:spPr>
            <a:xfrm>
              <a:off x="4436662" y="2827101"/>
              <a:ext cx="640916" cy="640916"/>
            </a:xfrm>
            <a:custGeom>
              <a:avLst/>
              <a:gdLst>
                <a:gd name="connsiteX0" fmla="*/ 320458 w 640916"/>
                <a:gd name="connsiteY0" fmla="*/ 0 h 640916"/>
                <a:gd name="connsiteX1" fmla="*/ 640916 w 640916"/>
                <a:gd name="connsiteY1" fmla="*/ 320458 h 640916"/>
                <a:gd name="connsiteX2" fmla="*/ 320458 w 640916"/>
                <a:gd name="connsiteY2" fmla="*/ 640916 h 640916"/>
                <a:gd name="connsiteX3" fmla="*/ 195722 w 640916"/>
                <a:gd name="connsiteY3" fmla="*/ 615733 h 640916"/>
                <a:gd name="connsiteX4" fmla="*/ 165567 w 640916"/>
                <a:gd name="connsiteY4" fmla="*/ 599366 h 640916"/>
                <a:gd name="connsiteX5" fmla="*/ 67599 w 640916"/>
                <a:gd name="connsiteY5" fmla="*/ 614749 h 640916"/>
                <a:gd name="connsiteX6" fmla="*/ 67701 w 640916"/>
                <a:gd name="connsiteY6" fmla="*/ 515350 h 640916"/>
                <a:gd name="connsiteX7" fmla="*/ 54729 w 640916"/>
                <a:gd name="connsiteY7" fmla="*/ 499629 h 640916"/>
                <a:gd name="connsiteX8" fmla="*/ 0 w 640916"/>
                <a:gd name="connsiteY8" fmla="*/ 320458 h 640916"/>
                <a:gd name="connsiteX9" fmla="*/ 320458 w 640916"/>
                <a:gd name="connsiteY9" fmla="*/ 0 h 64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916" h="640916">
                  <a:moveTo>
                    <a:pt x="320458" y="0"/>
                  </a:moveTo>
                  <a:cubicBezTo>
                    <a:pt x="497442" y="0"/>
                    <a:pt x="640916" y="143474"/>
                    <a:pt x="640916" y="320458"/>
                  </a:cubicBezTo>
                  <a:cubicBezTo>
                    <a:pt x="640916" y="497442"/>
                    <a:pt x="497442" y="640916"/>
                    <a:pt x="320458" y="640916"/>
                  </a:cubicBezTo>
                  <a:cubicBezTo>
                    <a:pt x="276212" y="640916"/>
                    <a:pt x="234061" y="631949"/>
                    <a:pt x="195722" y="615733"/>
                  </a:cubicBezTo>
                  <a:lnTo>
                    <a:pt x="165567" y="599366"/>
                  </a:lnTo>
                  <a:lnTo>
                    <a:pt x="67599" y="614749"/>
                  </a:lnTo>
                  <a:lnTo>
                    <a:pt x="67701" y="515350"/>
                  </a:lnTo>
                  <a:lnTo>
                    <a:pt x="54729" y="499629"/>
                  </a:lnTo>
                  <a:cubicBezTo>
                    <a:pt x="20176" y="448484"/>
                    <a:pt x="0" y="386827"/>
                    <a:pt x="0" y="320458"/>
                  </a:cubicBezTo>
                  <a:cubicBezTo>
                    <a:pt x="0" y="143474"/>
                    <a:pt x="143474" y="0"/>
                    <a:pt x="320458" y="0"/>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30" name="Shape 2785"/>
            <p:cNvSpPr/>
            <p:nvPr/>
          </p:nvSpPr>
          <p:spPr>
            <a:xfrm>
              <a:off x="4631129" y="3048364"/>
              <a:ext cx="251981" cy="206166"/>
            </a:xfrm>
            <a:custGeom>
              <a:avLst/>
              <a:gdLst/>
              <a:ahLst/>
              <a:cxnLst>
                <a:cxn ang="0">
                  <a:pos x="wd2" y="hd2"/>
                </a:cxn>
                <a:cxn ang="5400000">
                  <a:pos x="wd2" y="hd2"/>
                </a:cxn>
                <a:cxn ang="10800000">
                  <a:pos x="wd2" y="hd2"/>
                </a:cxn>
                <a:cxn ang="16200000">
                  <a:pos x="wd2" y="hd2"/>
                </a:cxn>
              </a:cxnLst>
              <a:rect l="0" t="0" r="r" b="b"/>
              <a:pathLst>
                <a:path w="21600" h="21600" extrusionOk="0">
                  <a:moveTo>
                    <a:pt x="16691" y="20400"/>
                  </a:moveTo>
                  <a:cubicBezTo>
                    <a:pt x="14522" y="20400"/>
                    <a:pt x="12764" y="18251"/>
                    <a:pt x="12764" y="15600"/>
                  </a:cubicBezTo>
                  <a:cubicBezTo>
                    <a:pt x="12764" y="12949"/>
                    <a:pt x="14522" y="10800"/>
                    <a:pt x="16691" y="10800"/>
                  </a:cubicBezTo>
                  <a:cubicBezTo>
                    <a:pt x="18860" y="10800"/>
                    <a:pt x="20618" y="12949"/>
                    <a:pt x="20618" y="15600"/>
                  </a:cubicBezTo>
                  <a:cubicBezTo>
                    <a:pt x="20618" y="18251"/>
                    <a:pt x="18860" y="20400"/>
                    <a:pt x="16691" y="20400"/>
                  </a:cubicBezTo>
                  <a:moveTo>
                    <a:pt x="12762" y="3393"/>
                  </a:moveTo>
                  <a:lnTo>
                    <a:pt x="12781" y="3388"/>
                  </a:lnTo>
                  <a:cubicBezTo>
                    <a:pt x="12870" y="2164"/>
                    <a:pt x="13702" y="1200"/>
                    <a:pt x="14727" y="1200"/>
                  </a:cubicBezTo>
                  <a:cubicBezTo>
                    <a:pt x="15521" y="1200"/>
                    <a:pt x="16202" y="1779"/>
                    <a:pt x="16511" y="2609"/>
                  </a:cubicBezTo>
                  <a:lnTo>
                    <a:pt x="16509" y="2609"/>
                  </a:lnTo>
                  <a:lnTo>
                    <a:pt x="19162" y="10421"/>
                  </a:lnTo>
                  <a:cubicBezTo>
                    <a:pt x="18436" y="9902"/>
                    <a:pt x="17593" y="9600"/>
                    <a:pt x="16691" y="9600"/>
                  </a:cubicBezTo>
                  <a:cubicBezTo>
                    <a:pt x="15082" y="9600"/>
                    <a:pt x="13658" y="10550"/>
                    <a:pt x="12763" y="12012"/>
                  </a:cubicBezTo>
                  <a:cubicBezTo>
                    <a:pt x="12763" y="12012"/>
                    <a:pt x="12762" y="3393"/>
                    <a:pt x="12762" y="3393"/>
                  </a:cubicBezTo>
                  <a:close/>
                  <a:moveTo>
                    <a:pt x="11782" y="13200"/>
                  </a:moveTo>
                  <a:lnTo>
                    <a:pt x="9818" y="13200"/>
                  </a:lnTo>
                  <a:lnTo>
                    <a:pt x="9818" y="4800"/>
                  </a:lnTo>
                  <a:lnTo>
                    <a:pt x="11782" y="4800"/>
                  </a:lnTo>
                  <a:cubicBezTo>
                    <a:pt x="11782" y="4800"/>
                    <a:pt x="11782" y="13200"/>
                    <a:pt x="11782" y="13200"/>
                  </a:cubicBezTo>
                  <a:close/>
                  <a:moveTo>
                    <a:pt x="11782" y="15600"/>
                  </a:moveTo>
                  <a:lnTo>
                    <a:pt x="9818" y="15600"/>
                  </a:lnTo>
                  <a:lnTo>
                    <a:pt x="9818" y="14400"/>
                  </a:lnTo>
                  <a:lnTo>
                    <a:pt x="11782" y="14400"/>
                  </a:lnTo>
                  <a:cubicBezTo>
                    <a:pt x="11782" y="14400"/>
                    <a:pt x="11782" y="15600"/>
                    <a:pt x="11782" y="15600"/>
                  </a:cubicBezTo>
                  <a:close/>
                  <a:moveTo>
                    <a:pt x="8837" y="12012"/>
                  </a:moveTo>
                  <a:cubicBezTo>
                    <a:pt x="7942" y="10550"/>
                    <a:pt x="6518" y="9600"/>
                    <a:pt x="4909" y="9600"/>
                  </a:cubicBezTo>
                  <a:cubicBezTo>
                    <a:pt x="4007" y="9600"/>
                    <a:pt x="3164" y="9902"/>
                    <a:pt x="2438" y="10421"/>
                  </a:cubicBezTo>
                  <a:lnTo>
                    <a:pt x="5091" y="2609"/>
                  </a:lnTo>
                  <a:lnTo>
                    <a:pt x="5089" y="2609"/>
                  </a:lnTo>
                  <a:cubicBezTo>
                    <a:pt x="5398" y="1779"/>
                    <a:pt x="6079" y="1200"/>
                    <a:pt x="6873" y="1200"/>
                  </a:cubicBezTo>
                  <a:cubicBezTo>
                    <a:pt x="7898" y="1200"/>
                    <a:pt x="8730" y="2164"/>
                    <a:pt x="8819" y="3388"/>
                  </a:cubicBezTo>
                  <a:lnTo>
                    <a:pt x="8838" y="3393"/>
                  </a:lnTo>
                  <a:cubicBezTo>
                    <a:pt x="8838" y="3393"/>
                    <a:pt x="8837" y="12012"/>
                    <a:pt x="8837" y="12012"/>
                  </a:cubicBezTo>
                  <a:close/>
                  <a:moveTo>
                    <a:pt x="4909" y="20400"/>
                  </a:moveTo>
                  <a:cubicBezTo>
                    <a:pt x="2740" y="20400"/>
                    <a:pt x="982" y="18251"/>
                    <a:pt x="982" y="15600"/>
                  </a:cubicBezTo>
                  <a:cubicBezTo>
                    <a:pt x="982" y="12949"/>
                    <a:pt x="2740" y="10800"/>
                    <a:pt x="4909" y="10800"/>
                  </a:cubicBezTo>
                  <a:cubicBezTo>
                    <a:pt x="7078" y="10800"/>
                    <a:pt x="8836" y="12949"/>
                    <a:pt x="8836" y="15600"/>
                  </a:cubicBezTo>
                  <a:cubicBezTo>
                    <a:pt x="8836" y="18251"/>
                    <a:pt x="7078" y="20400"/>
                    <a:pt x="4909" y="20400"/>
                  </a:cubicBezTo>
                  <a:moveTo>
                    <a:pt x="21102" y="12980"/>
                  </a:moveTo>
                  <a:lnTo>
                    <a:pt x="17504" y="2400"/>
                  </a:lnTo>
                  <a:lnTo>
                    <a:pt x="17493" y="2402"/>
                  </a:lnTo>
                  <a:cubicBezTo>
                    <a:pt x="17088" y="1006"/>
                    <a:pt x="16009" y="0"/>
                    <a:pt x="14727" y="0"/>
                  </a:cubicBezTo>
                  <a:cubicBezTo>
                    <a:pt x="13101" y="0"/>
                    <a:pt x="11782" y="1612"/>
                    <a:pt x="11782" y="3600"/>
                  </a:cubicBezTo>
                  <a:lnTo>
                    <a:pt x="9818" y="3600"/>
                  </a:lnTo>
                  <a:cubicBezTo>
                    <a:pt x="9818" y="1612"/>
                    <a:pt x="8499" y="0"/>
                    <a:pt x="6873" y="0"/>
                  </a:cubicBezTo>
                  <a:cubicBezTo>
                    <a:pt x="5592" y="0"/>
                    <a:pt x="4512" y="1006"/>
                    <a:pt x="4107" y="2402"/>
                  </a:cubicBezTo>
                  <a:lnTo>
                    <a:pt x="4096" y="2400"/>
                  </a:lnTo>
                  <a:lnTo>
                    <a:pt x="498" y="12980"/>
                  </a:lnTo>
                  <a:cubicBezTo>
                    <a:pt x="182" y="13772"/>
                    <a:pt x="0" y="14659"/>
                    <a:pt x="0" y="15600"/>
                  </a:cubicBezTo>
                  <a:cubicBezTo>
                    <a:pt x="0" y="18914"/>
                    <a:pt x="2198" y="21600"/>
                    <a:pt x="4909" y="21600"/>
                  </a:cubicBezTo>
                  <a:cubicBezTo>
                    <a:pt x="7284" y="21600"/>
                    <a:pt x="9265" y="19539"/>
                    <a:pt x="9719" y="16800"/>
                  </a:cubicBezTo>
                  <a:lnTo>
                    <a:pt x="11881" y="16800"/>
                  </a:lnTo>
                  <a:cubicBezTo>
                    <a:pt x="12335" y="19539"/>
                    <a:pt x="14316" y="21600"/>
                    <a:pt x="16691" y="21600"/>
                  </a:cubicBezTo>
                  <a:cubicBezTo>
                    <a:pt x="19402" y="21600"/>
                    <a:pt x="21600" y="18914"/>
                    <a:pt x="21600" y="15600"/>
                  </a:cubicBezTo>
                  <a:cubicBezTo>
                    <a:pt x="21600" y="14659"/>
                    <a:pt x="21418" y="13772"/>
                    <a:pt x="21102" y="12980"/>
                  </a:cubicBezTo>
                  <a:moveTo>
                    <a:pt x="16691" y="12000"/>
                  </a:moveTo>
                  <a:cubicBezTo>
                    <a:pt x="15064" y="12000"/>
                    <a:pt x="13745" y="13612"/>
                    <a:pt x="13745" y="15600"/>
                  </a:cubicBezTo>
                  <a:cubicBezTo>
                    <a:pt x="13745" y="15932"/>
                    <a:pt x="13965" y="16200"/>
                    <a:pt x="14236" y="16200"/>
                  </a:cubicBezTo>
                  <a:cubicBezTo>
                    <a:pt x="14508" y="16200"/>
                    <a:pt x="14727" y="15932"/>
                    <a:pt x="14727" y="15600"/>
                  </a:cubicBezTo>
                  <a:cubicBezTo>
                    <a:pt x="14727" y="14275"/>
                    <a:pt x="15606" y="13200"/>
                    <a:pt x="16691" y="13200"/>
                  </a:cubicBezTo>
                  <a:cubicBezTo>
                    <a:pt x="16962" y="13200"/>
                    <a:pt x="17182" y="12932"/>
                    <a:pt x="17182" y="12600"/>
                  </a:cubicBezTo>
                  <a:cubicBezTo>
                    <a:pt x="17182" y="12268"/>
                    <a:pt x="16962" y="12000"/>
                    <a:pt x="16691" y="12000"/>
                  </a:cubicBezTo>
                  <a:moveTo>
                    <a:pt x="4909" y="12000"/>
                  </a:moveTo>
                  <a:cubicBezTo>
                    <a:pt x="3282" y="12000"/>
                    <a:pt x="1964" y="13612"/>
                    <a:pt x="1964" y="15600"/>
                  </a:cubicBezTo>
                  <a:cubicBezTo>
                    <a:pt x="1964" y="15932"/>
                    <a:pt x="2183" y="16200"/>
                    <a:pt x="2455" y="16200"/>
                  </a:cubicBezTo>
                  <a:cubicBezTo>
                    <a:pt x="2726" y="16200"/>
                    <a:pt x="2945" y="15932"/>
                    <a:pt x="2945" y="15600"/>
                  </a:cubicBezTo>
                  <a:cubicBezTo>
                    <a:pt x="2945" y="14275"/>
                    <a:pt x="3825" y="13200"/>
                    <a:pt x="4909" y="13200"/>
                  </a:cubicBezTo>
                  <a:cubicBezTo>
                    <a:pt x="5180" y="13200"/>
                    <a:pt x="5400" y="12932"/>
                    <a:pt x="5400" y="12600"/>
                  </a:cubicBezTo>
                  <a:cubicBezTo>
                    <a:pt x="5400" y="12268"/>
                    <a:pt x="5180" y="12000"/>
                    <a:pt x="4909" y="12000"/>
                  </a:cubicBezTo>
                </a:path>
              </a:pathLst>
            </a:custGeom>
            <a:solidFill>
              <a:srgbClr val="E2D0AB"/>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mj-ea"/>
                <a:ea typeface="+mj-ea"/>
                <a:cs typeface="Gill Sans"/>
                <a:sym typeface="Gill Sans"/>
              </a:endParaRPr>
            </a:p>
          </p:txBody>
        </p:sp>
      </p:grpSp>
      <p:grpSp>
        <p:nvGrpSpPr>
          <p:cNvPr id="31" name="组合 30"/>
          <p:cNvGrpSpPr/>
          <p:nvPr/>
        </p:nvGrpSpPr>
        <p:grpSpPr>
          <a:xfrm>
            <a:off x="6654045" y="1576786"/>
            <a:ext cx="640916" cy="640916"/>
            <a:chOff x="6641980" y="2827101"/>
            <a:chExt cx="640916" cy="640916"/>
          </a:xfrm>
        </p:grpSpPr>
        <p:sp>
          <p:nvSpPr>
            <p:cNvPr id="32" name="任意多边形 31"/>
            <p:cNvSpPr/>
            <p:nvPr/>
          </p:nvSpPr>
          <p:spPr>
            <a:xfrm>
              <a:off x="6641980" y="2827101"/>
              <a:ext cx="640916" cy="640916"/>
            </a:xfrm>
            <a:custGeom>
              <a:avLst/>
              <a:gdLst>
                <a:gd name="connsiteX0" fmla="*/ 320458 w 640916"/>
                <a:gd name="connsiteY0" fmla="*/ 0 h 640916"/>
                <a:gd name="connsiteX1" fmla="*/ 640916 w 640916"/>
                <a:gd name="connsiteY1" fmla="*/ 320458 h 640916"/>
                <a:gd name="connsiteX2" fmla="*/ 320458 w 640916"/>
                <a:gd name="connsiteY2" fmla="*/ 640916 h 640916"/>
                <a:gd name="connsiteX3" fmla="*/ 195722 w 640916"/>
                <a:gd name="connsiteY3" fmla="*/ 615733 h 640916"/>
                <a:gd name="connsiteX4" fmla="*/ 165567 w 640916"/>
                <a:gd name="connsiteY4" fmla="*/ 599366 h 640916"/>
                <a:gd name="connsiteX5" fmla="*/ 67599 w 640916"/>
                <a:gd name="connsiteY5" fmla="*/ 614749 h 640916"/>
                <a:gd name="connsiteX6" fmla="*/ 67701 w 640916"/>
                <a:gd name="connsiteY6" fmla="*/ 515350 h 640916"/>
                <a:gd name="connsiteX7" fmla="*/ 54729 w 640916"/>
                <a:gd name="connsiteY7" fmla="*/ 499629 h 640916"/>
                <a:gd name="connsiteX8" fmla="*/ 0 w 640916"/>
                <a:gd name="connsiteY8" fmla="*/ 320458 h 640916"/>
                <a:gd name="connsiteX9" fmla="*/ 320458 w 640916"/>
                <a:gd name="connsiteY9" fmla="*/ 0 h 64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916" h="640916">
                  <a:moveTo>
                    <a:pt x="320458" y="0"/>
                  </a:moveTo>
                  <a:cubicBezTo>
                    <a:pt x="497442" y="0"/>
                    <a:pt x="640916" y="143474"/>
                    <a:pt x="640916" y="320458"/>
                  </a:cubicBezTo>
                  <a:cubicBezTo>
                    <a:pt x="640916" y="497442"/>
                    <a:pt x="497442" y="640916"/>
                    <a:pt x="320458" y="640916"/>
                  </a:cubicBezTo>
                  <a:cubicBezTo>
                    <a:pt x="276212" y="640916"/>
                    <a:pt x="234061" y="631949"/>
                    <a:pt x="195722" y="615733"/>
                  </a:cubicBezTo>
                  <a:lnTo>
                    <a:pt x="165567" y="599366"/>
                  </a:lnTo>
                  <a:lnTo>
                    <a:pt x="67599" y="614749"/>
                  </a:lnTo>
                  <a:lnTo>
                    <a:pt x="67701" y="515350"/>
                  </a:lnTo>
                  <a:lnTo>
                    <a:pt x="54729" y="499629"/>
                  </a:lnTo>
                  <a:cubicBezTo>
                    <a:pt x="20176" y="448484"/>
                    <a:pt x="0" y="386827"/>
                    <a:pt x="0" y="320458"/>
                  </a:cubicBezTo>
                  <a:cubicBezTo>
                    <a:pt x="0" y="143474"/>
                    <a:pt x="143474" y="0"/>
                    <a:pt x="320458"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33" name="Shape 2787"/>
            <p:cNvSpPr/>
            <p:nvPr/>
          </p:nvSpPr>
          <p:spPr>
            <a:xfrm>
              <a:off x="6836525" y="3021562"/>
              <a:ext cx="251825" cy="251993"/>
            </a:xfrm>
            <a:custGeom>
              <a:avLst/>
              <a:gdLst/>
              <a:ahLst/>
              <a:cxnLst>
                <a:cxn ang="0">
                  <a:pos x="wd2" y="hd2"/>
                </a:cxn>
                <a:cxn ang="5400000">
                  <a:pos x="wd2" y="hd2"/>
                </a:cxn>
                <a:cxn ang="10800000">
                  <a:pos x="wd2" y="hd2"/>
                </a:cxn>
                <a:cxn ang="16200000">
                  <a:pos x="wd2" y="hd2"/>
                </a:cxn>
              </a:cxnLst>
              <a:rect l="0" t="0" r="r" b="b"/>
              <a:pathLst>
                <a:path w="21086" h="21600" extrusionOk="0">
                  <a:moveTo>
                    <a:pt x="11502" y="10309"/>
                  </a:moveTo>
                  <a:cubicBezTo>
                    <a:pt x="11767" y="10309"/>
                    <a:pt x="11981" y="10090"/>
                    <a:pt x="11981" y="9818"/>
                  </a:cubicBezTo>
                  <a:cubicBezTo>
                    <a:pt x="11981" y="9547"/>
                    <a:pt x="11767" y="9327"/>
                    <a:pt x="11502" y="9327"/>
                  </a:cubicBezTo>
                  <a:cubicBezTo>
                    <a:pt x="11237" y="9327"/>
                    <a:pt x="11022" y="9547"/>
                    <a:pt x="11022" y="9818"/>
                  </a:cubicBezTo>
                  <a:cubicBezTo>
                    <a:pt x="11022" y="10090"/>
                    <a:pt x="11237" y="10309"/>
                    <a:pt x="11502" y="10309"/>
                  </a:cubicBezTo>
                  <a:moveTo>
                    <a:pt x="15818" y="4909"/>
                  </a:moveTo>
                  <a:cubicBezTo>
                    <a:pt x="16083" y="4909"/>
                    <a:pt x="16297" y="5129"/>
                    <a:pt x="16297" y="5400"/>
                  </a:cubicBezTo>
                  <a:cubicBezTo>
                    <a:pt x="16297" y="5672"/>
                    <a:pt x="16083" y="5891"/>
                    <a:pt x="15818" y="5891"/>
                  </a:cubicBezTo>
                  <a:cubicBezTo>
                    <a:pt x="15553" y="5891"/>
                    <a:pt x="15338" y="5672"/>
                    <a:pt x="15338" y="5400"/>
                  </a:cubicBezTo>
                  <a:cubicBezTo>
                    <a:pt x="15338" y="5129"/>
                    <a:pt x="15553" y="4909"/>
                    <a:pt x="15818" y="4909"/>
                  </a:cubicBezTo>
                  <a:moveTo>
                    <a:pt x="15818" y="6873"/>
                  </a:moveTo>
                  <a:cubicBezTo>
                    <a:pt x="16612" y="6873"/>
                    <a:pt x="17256" y="6213"/>
                    <a:pt x="17256" y="5400"/>
                  </a:cubicBezTo>
                  <a:cubicBezTo>
                    <a:pt x="17256" y="4587"/>
                    <a:pt x="16612" y="3928"/>
                    <a:pt x="15818" y="3928"/>
                  </a:cubicBezTo>
                  <a:cubicBezTo>
                    <a:pt x="15023" y="3928"/>
                    <a:pt x="14379" y="4587"/>
                    <a:pt x="14379" y="5400"/>
                  </a:cubicBezTo>
                  <a:cubicBezTo>
                    <a:pt x="14379" y="6213"/>
                    <a:pt x="15023" y="6873"/>
                    <a:pt x="15818" y="6873"/>
                  </a:cubicBezTo>
                  <a:moveTo>
                    <a:pt x="12941" y="11782"/>
                  </a:moveTo>
                  <a:cubicBezTo>
                    <a:pt x="13206" y="11782"/>
                    <a:pt x="13420" y="11562"/>
                    <a:pt x="13420" y="11291"/>
                  </a:cubicBezTo>
                  <a:cubicBezTo>
                    <a:pt x="13420" y="11020"/>
                    <a:pt x="13206" y="10800"/>
                    <a:pt x="12941" y="10800"/>
                  </a:cubicBezTo>
                  <a:cubicBezTo>
                    <a:pt x="12675" y="10800"/>
                    <a:pt x="12461" y="11020"/>
                    <a:pt x="12461" y="11291"/>
                  </a:cubicBezTo>
                  <a:cubicBezTo>
                    <a:pt x="12461" y="11562"/>
                    <a:pt x="12675" y="11782"/>
                    <a:pt x="12941" y="11782"/>
                  </a:cubicBezTo>
                  <a:moveTo>
                    <a:pt x="10063" y="7855"/>
                  </a:moveTo>
                  <a:cubicBezTo>
                    <a:pt x="9798" y="7855"/>
                    <a:pt x="9584" y="8074"/>
                    <a:pt x="9584" y="8346"/>
                  </a:cubicBezTo>
                  <a:cubicBezTo>
                    <a:pt x="9584" y="8617"/>
                    <a:pt x="9798" y="8836"/>
                    <a:pt x="10063" y="8836"/>
                  </a:cubicBezTo>
                  <a:cubicBezTo>
                    <a:pt x="10328" y="8836"/>
                    <a:pt x="10543" y="8617"/>
                    <a:pt x="10543" y="8346"/>
                  </a:cubicBezTo>
                  <a:cubicBezTo>
                    <a:pt x="10543" y="8074"/>
                    <a:pt x="10328" y="7855"/>
                    <a:pt x="10063" y="7855"/>
                  </a:cubicBezTo>
                  <a:moveTo>
                    <a:pt x="1718" y="19842"/>
                  </a:moveTo>
                  <a:lnTo>
                    <a:pt x="3451" y="15392"/>
                  </a:lnTo>
                  <a:cubicBezTo>
                    <a:pt x="3684" y="15834"/>
                    <a:pt x="3973" y="16253"/>
                    <a:pt x="4312" y="16642"/>
                  </a:cubicBezTo>
                  <a:cubicBezTo>
                    <a:pt x="4824" y="17230"/>
                    <a:pt x="5418" y="17711"/>
                    <a:pt x="6061" y="18068"/>
                  </a:cubicBezTo>
                  <a:cubicBezTo>
                    <a:pt x="6061" y="18068"/>
                    <a:pt x="1718" y="19842"/>
                    <a:pt x="1718" y="19842"/>
                  </a:cubicBezTo>
                  <a:close/>
                  <a:moveTo>
                    <a:pt x="3717" y="12060"/>
                  </a:moveTo>
                  <a:lnTo>
                    <a:pt x="0" y="21600"/>
                  </a:lnTo>
                  <a:lnTo>
                    <a:pt x="9319" y="17795"/>
                  </a:lnTo>
                  <a:cubicBezTo>
                    <a:pt x="9153" y="17815"/>
                    <a:pt x="8987" y="17824"/>
                    <a:pt x="8822" y="17824"/>
                  </a:cubicBezTo>
                  <a:cubicBezTo>
                    <a:pt x="5971" y="17824"/>
                    <a:pt x="3389" y="15002"/>
                    <a:pt x="3717" y="12060"/>
                  </a:cubicBezTo>
                  <a:moveTo>
                    <a:pt x="16115" y="10657"/>
                  </a:moveTo>
                  <a:cubicBezTo>
                    <a:pt x="15925" y="10851"/>
                    <a:pt x="15627" y="11171"/>
                    <a:pt x="15280" y="11542"/>
                  </a:cubicBezTo>
                  <a:cubicBezTo>
                    <a:pt x="14662" y="12204"/>
                    <a:pt x="13712" y="13221"/>
                    <a:pt x="13147" y="13753"/>
                  </a:cubicBezTo>
                  <a:lnTo>
                    <a:pt x="7665" y="8141"/>
                  </a:lnTo>
                  <a:cubicBezTo>
                    <a:pt x="8185" y="7563"/>
                    <a:pt x="9179" y="6590"/>
                    <a:pt x="9825" y="5958"/>
                  </a:cubicBezTo>
                  <a:cubicBezTo>
                    <a:pt x="10188" y="5603"/>
                    <a:pt x="10500" y="5298"/>
                    <a:pt x="10690" y="5103"/>
                  </a:cubicBezTo>
                  <a:cubicBezTo>
                    <a:pt x="13284" y="2447"/>
                    <a:pt x="18271" y="993"/>
                    <a:pt x="20136" y="982"/>
                  </a:cubicBezTo>
                  <a:cubicBezTo>
                    <a:pt x="20132" y="2572"/>
                    <a:pt x="18824" y="7884"/>
                    <a:pt x="16115" y="10657"/>
                  </a:cubicBezTo>
                  <a:moveTo>
                    <a:pt x="12477" y="14563"/>
                  </a:moveTo>
                  <a:cubicBezTo>
                    <a:pt x="12127" y="15873"/>
                    <a:pt x="11665" y="17072"/>
                    <a:pt x="11154" y="18035"/>
                  </a:cubicBezTo>
                  <a:cubicBezTo>
                    <a:pt x="10943" y="17454"/>
                    <a:pt x="10642" y="16798"/>
                    <a:pt x="10214" y="16110"/>
                  </a:cubicBezTo>
                  <a:cubicBezTo>
                    <a:pt x="10035" y="15823"/>
                    <a:pt x="9728" y="15656"/>
                    <a:pt x="9405" y="15656"/>
                  </a:cubicBezTo>
                  <a:cubicBezTo>
                    <a:pt x="9329" y="15656"/>
                    <a:pt x="9252" y="15665"/>
                    <a:pt x="9176" y="15684"/>
                  </a:cubicBezTo>
                  <a:cubicBezTo>
                    <a:pt x="8990" y="15731"/>
                    <a:pt x="8799" y="15755"/>
                    <a:pt x="8610" y="15755"/>
                  </a:cubicBezTo>
                  <a:cubicBezTo>
                    <a:pt x="7905" y="15755"/>
                    <a:pt x="7217" y="15432"/>
                    <a:pt x="6621" y="14822"/>
                  </a:cubicBezTo>
                  <a:cubicBezTo>
                    <a:pt x="5861" y="14044"/>
                    <a:pt x="5561" y="13114"/>
                    <a:pt x="5779" y="12206"/>
                  </a:cubicBezTo>
                  <a:cubicBezTo>
                    <a:pt x="5877" y="11797"/>
                    <a:pt x="5709" y="11370"/>
                    <a:pt x="5363" y="11144"/>
                  </a:cubicBezTo>
                  <a:cubicBezTo>
                    <a:pt x="4690" y="10706"/>
                    <a:pt x="4050" y="10398"/>
                    <a:pt x="3482" y="10183"/>
                  </a:cubicBezTo>
                  <a:cubicBezTo>
                    <a:pt x="4423" y="9658"/>
                    <a:pt x="5594" y="9186"/>
                    <a:pt x="6874" y="8827"/>
                  </a:cubicBezTo>
                  <a:cubicBezTo>
                    <a:pt x="6900" y="8820"/>
                    <a:pt x="6921" y="8803"/>
                    <a:pt x="6946" y="8793"/>
                  </a:cubicBezTo>
                  <a:lnTo>
                    <a:pt x="12510" y="14490"/>
                  </a:lnTo>
                  <a:cubicBezTo>
                    <a:pt x="12501" y="14515"/>
                    <a:pt x="12484" y="14536"/>
                    <a:pt x="12477" y="14563"/>
                  </a:cubicBezTo>
                  <a:moveTo>
                    <a:pt x="20922" y="167"/>
                  </a:moveTo>
                  <a:cubicBezTo>
                    <a:pt x="20813" y="55"/>
                    <a:pt x="20545" y="0"/>
                    <a:pt x="20157" y="0"/>
                  </a:cubicBezTo>
                  <a:cubicBezTo>
                    <a:pt x="18131" y="0"/>
                    <a:pt x="12842" y="1511"/>
                    <a:pt x="10012" y="4409"/>
                  </a:cubicBezTo>
                  <a:cubicBezTo>
                    <a:pt x="9345" y="5092"/>
                    <a:pt x="7134" y="7175"/>
                    <a:pt x="6621" y="7880"/>
                  </a:cubicBezTo>
                  <a:cubicBezTo>
                    <a:pt x="4961" y="8346"/>
                    <a:pt x="2544" y="9277"/>
                    <a:pt x="1196" y="10657"/>
                  </a:cubicBezTo>
                  <a:cubicBezTo>
                    <a:pt x="1196" y="10657"/>
                    <a:pt x="2841" y="10663"/>
                    <a:pt x="4848" y="11972"/>
                  </a:cubicBezTo>
                  <a:cubicBezTo>
                    <a:pt x="4556" y="13190"/>
                    <a:pt x="4926" y="14475"/>
                    <a:pt x="5943" y="15516"/>
                  </a:cubicBezTo>
                  <a:cubicBezTo>
                    <a:pt x="6735" y="16327"/>
                    <a:pt x="7672" y="16737"/>
                    <a:pt x="8610" y="16737"/>
                  </a:cubicBezTo>
                  <a:cubicBezTo>
                    <a:pt x="8876" y="16737"/>
                    <a:pt x="9142" y="16704"/>
                    <a:pt x="9405" y="16637"/>
                  </a:cubicBezTo>
                  <a:cubicBezTo>
                    <a:pt x="10683" y="18692"/>
                    <a:pt x="10690" y="20376"/>
                    <a:pt x="10690" y="20376"/>
                  </a:cubicBezTo>
                  <a:cubicBezTo>
                    <a:pt x="12038" y="18996"/>
                    <a:pt x="12948" y="16521"/>
                    <a:pt x="13402" y="14822"/>
                  </a:cubicBezTo>
                  <a:cubicBezTo>
                    <a:pt x="14091" y="14297"/>
                    <a:pt x="16126" y="12034"/>
                    <a:pt x="16793" y="11351"/>
                  </a:cubicBezTo>
                  <a:cubicBezTo>
                    <a:pt x="20164" y="7900"/>
                    <a:pt x="21600" y="861"/>
                    <a:pt x="20922" y="167"/>
                  </a:cubicBezTo>
                </a:path>
              </a:pathLst>
            </a:custGeom>
            <a:solidFill>
              <a:srgbClr val="E2D0AB"/>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mj-ea"/>
                <a:ea typeface="+mj-ea"/>
                <a:cs typeface="Gill Sans"/>
                <a:sym typeface="Gill Sans"/>
              </a:endParaRPr>
            </a:p>
          </p:txBody>
        </p:sp>
      </p:grpSp>
      <p:sp>
        <p:nvSpPr>
          <p:cNvPr id="34" name="文本框 33"/>
          <p:cNvSpPr txBox="1"/>
          <p:nvPr/>
        </p:nvSpPr>
        <p:spPr>
          <a:xfrm>
            <a:off x="990538" y="3384368"/>
            <a:ext cx="1865226" cy="1753235"/>
          </a:xfrm>
          <a:prstGeom prst="rect">
            <a:avLst/>
          </a:prstGeom>
        </p:spPr>
        <p:txBody>
          <a:bodyPr wrap="square">
            <a:spAutoFit/>
          </a:bodyPr>
          <a:lstStyle>
            <a:defPPr>
              <a:defRPr lang="zh-CN"/>
            </a:defPPr>
            <a:lvl1pPr lvl="0">
              <a:lnSpc>
                <a:spcPct val="130000"/>
              </a:lnSpc>
              <a:defRPr sz="1200" b="1">
                <a:solidFill>
                  <a:schemeClr val="tx1">
                    <a:lumMod val="50000"/>
                    <a:lumOff val="50000"/>
                    <a:alpha val="80000"/>
                  </a:schemeClr>
                </a:solidFill>
                <a:latin typeface="Century Gothic" panose="020B0502020202020204" pitchFamily="34" charset="0"/>
              </a:defRPr>
            </a:lvl1pPr>
          </a:lstStyle>
          <a:p>
            <a:pPr algn="ctr">
              <a:lnSpc>
                <a:spcPct val="150000"/>
              </a:lnSpc>
            </a:pPr>
            <a:r>
              <a:rPr lang="zh-CN" altLang="en-US" sz="2400" b="0" spc="300">
                <a:solidFill>
                  <a:schemeClr val="tx1"/>
                </a:solidFill>
                <a:latin typeface="+mj-ea"/>
                <a:ea typeface="+mj-ea"/>
              </a:rPr>
              <a:t>价值观念</a:t>
            </a:r>
            <a:endParaRPr lang="zh-CN" altLang="en-US" sz="2400" b="0" spc="300">
              <a:solidFill>
                <a:schemeClr val="tx1"/>
              </a:solidFill>
              <a:latin typeface="+mj-ea"/>
              <a:ea typeface="+mj-ea"/>
            </a:endParaRPr>
          </a:p>
          <a:p>
            <a:pPr algn="ctr">
              <a:lnSpc>
                <a:spcPct val="150000"/>
              </a:lnSpc>
            </a:pPr>
            <a:r>
              <a:rPr lang="zh-CN" altLang="en-US" sz="2400" b="0" spc="300">
                <a:solidFill>
                  <a:schemeClr val="tx1"/>
                </a:solidFill>
                <a:latin typeface="+mj-ea"/>
                <a:ea typeface="+mj-ea"/>
              </a:rPr>
              <a:t>必备品格</a:t>
            </a:r>
            <a:endParaRPr lang="zh-CN" altLang="en-US" sz="2400" b="0" spc="300">
              <a:solidFill>
                <a:schemeClr val="tx1"/>
              </a:solidFill>
              <a:latin typeface="+mj-ea"/>
              <a:ea typeface="+mj-ea"/>
            </a:endParaRPr>
          </a:p>
          <a:p>
            <a:pPr algn="ctr">
              <a:lnSpc>
                <a:spcPct val="150000"/>
              </a:lnSpc>
            </a:pPr>
            <a:r>
              <a:rPr lang="zh-CN" altLang="en-US" sz="2400" b="0" spc="300">
                <a:solidFill>
                  <a:schemeClr val="tx1"/>
                </a:solidFill>
                <a:latin typeface="+mj-ea"/>
                <a:ea typeface="+mj-ea"/>
              </a:rPr>
              <a:t>关键能力</a:t>
            </a:r>
            <a:endParaRPr lang="zh-CN" altLang="en-US" sz="2400" b="0" spc="300">
              <a:solidFill>
                <a:schemeClr val="tx1"/>
              </a:solidFill>
              <a:latin typeface="+mj-ea"/>
              <a:ea typeface="+mj-ea"/>
            </a:endParaRPr>
          </a:p>
        </p:txBody>
      </p:sp>
      <p:sp>
        <p:nvSpPr>
          <p:cNvPr id="35" name="文本框 34"/>
          <p:cNvSpPr txBox="1"/>
          <p:nvPr/>
        </p:nvSpPr>
        <p:spPr>
          <a:xfrm>
            <a:off x="964302" y="2666644"/>
            <a:ext cx="1917700" cy="521970"/>
          </a:xfrm>
          <a:prstGeom prst="rect">
            <a:avLst/>
          </a:prstGeom>
          <a:noFill/>
        </p:spPr>
        <p:txBody>
          <a:bodyPr wrap="none" rtlCol="0">
            <a:spAutoFit/>
          </a:bodyPr>
          <a:lstStyle/>
          <a:p>
            <a:pPr algn="ctr"/>
            <a:r>
              <a:rPr lang="zh-CN" altLang="en-US" sz="2800" b="1" spc="600">
                <a:latin typeface="+mj-ea"/>
                <a:ea typeface="+mj-ea"/>
              </a:rPr>
              <a:t>目标追求</a:t>
            </a:r>
            <a:endParaRPr lang="zh-CN" altLang="en-US" sz="2800" b="1" spc="600">
              <a:latin typeface="+mj-ea"/>
              <a:ea typeface="+mj-ea"/>
            </a:endParaRPr>
          </a:p>
        </p:txBody>
      </p:sp>
      <p:sp>
        <p:nvSpPr>
          <p:cNvPr id="36" name="文本框 35"/>
          <p:cNvSpPr txBox="1"/>
          <p:nvPr/>
        </p:nvSpPr>
        <p:spPr>
          <a:xfrm>
            <a:off x="3458739" y="3412943"/>
            <a:ext cx="1865226" cy="2861310"/>
          </a:xfrm>
          <a:prstGeom prst="rect">
            <a:avLst/>
          </a:prstGeom>
        </p:spPr>
        <p:txBody>
          <a:bodyPr wrap="square">
            <a:spAutoFit/>
          </a:bodyPr>
          <a:lstStyle>
            <a:defPPr>
              <a:defRPr lang="zh-CN"/>
            </a:defPPr>
            <a:lvl1pPr lvl="0">
              <a:lnSpc>
                <a:spcPct val="130000"/>
              </a:lnSpc>
              <a:defRPr sz="1200" b="1">
                <a:solidFill>
                  <a:schemeClr val="tx1">
                    <a:lumMod val="50000"/>
                    <a:lumOff val="50000"/>
                    <a:alpha val="80000"/>
                  </a:schemeClr>
                </a:solidFill>
                <a:latin typeface="Century Gothic" panose="020B0502020202020204" pitchFamily="34" charset="0"/>
              </a:defRPr>
            </a:lvl1pPr>
          </a:lstStyle>
          <a:p>
            <a:pPr algn="ctr">
              <a:lnSpc>
                <a:spcPct val="150000"/>
              </a:lnSpc>
            </a:pPr>
            <a:r>
              <a:rPr lang="zh-CN" altLang="en-US" sz="2400" b="0" spc="300">
                <a:solidFill>
                  <a:schemeClr val="tx1"/>
                </a:solidFill>
                <a:latin typeface="+mj-ea"/>
                <a:ea typeface="+mj-ea"/>
              </a:rPr>
              <a:t>动机激发</a:t>
            </a:r>
            <a:endParaRPr lang="zh-CN" altLang="en-US" sz="2400" b="0" spc="300">
              <a:solidFill>
                <a:schemeClr val="tx1"/>
              </a:solidFill>
              <a:latin typeface="+mj-ea"/>
              <a:ea typeface="+mj-ea"/>
            </a:endParaRPr>
          </a:p>
          <a:p>
            <a:pPr algn="ctr">
              <a:lnSpc>
                <a:spcPct val="150000"/>
              </a:lnSpc>
            </a:pPr>
            <a:r>
              <a:rPr lang="zh-CN" altLang="en-US" sz="2400" b="0" spc="300">
                <a:solidFill>
                  <a:schemeClr val="tx1"/>
                </a:solidFill>
                <a:latin typeface="+mj-ea"/>
                <a:ea typeface="+mj-ea"/>
              </a:rPr>
              <a:t>认知冲突</a:t>
            </a:r>
            <a:endParaRPr lang="zh-CN" altLang="en-US" sz="2400" b="0" spc="300">
              <a:solidFill>
                <a:schemeClr val="tx1"/>
              </a:solidFill>
              <a:latin typeface="+mj-ea"/>
              <a:ea typeface="+mj-ea"/>
            </a:endParaRPr>
          </a:p>
          <a:p>
            <a:pPr algn="ctr">
              <a:lnSpc>
                <a:spcPct val="150000"/>
              </a:lnSpc>
            </a:pPr>
            <a:r>
              <a:rPr lang="zh-CN" altLang="en-US" sz="2400" b="0" spc="300">
                <a:solidFill>
                  <a:schemeClr val="tx1"/>
                </a:solidFill>
                <a:latin typeface="+mj-ea"/>
                <a:ea typeface="+mj-ea"/>
              </a:rPr>
              <a:t>自主建构</a:t>
            </a:r>
            <a:endParaRPr lang="zh-CN" altLang="en-US" sz="2400" b="0" spc="300">
              <a:solidFill>
                <a:schemeClr val="tx1"/>
              </a:solidFill>
              <a:latin typeface="+mj-ea"/>
              <a:ea typeface="+mj-ea"/>
            </a:endParaRPr>
          </a:p>
          <a:p>
            <a:pPr algn="ctr">
              <a:lnSpc>
                <a:spcPct val="150000"/>
              </a:lnSpc>
            </a:pPr>
            <a:r>
              <a:rPr lang="zh-CN" altLang="en-US" sz="2400" b="0" spc="300">
                <a:solidFill>
                  <a:schemeClr val="tx1"/>
                </a:solidFill>
                <a:latin typeface="+mj-ea"/>
                <a:ea typeface="+mj-ea"/>
              </a:rPr>
              <a:t>自我监控</a:t>
            </a:r>
            <a:endParaRPr lang="zh-CN" altLang="en-US" sz="2400" b="0" spc="300">
              <a:solidFill>
                <a:schemeClr val="tx1"/>
              </a:solidFill>
              <a:latin typeface="+mj-ea"/>
              <a:ea typeface="+mj-ea"/>
            </a:endParaRPr>
          </a:p>
          <a:p>
            <a:pPr algn="ctr">
              <a:lnSpc>
                <a:spcPct val="150000"/>
              </a:lnSpc>
            </a:pPr>
            <a:r>
              <a:rPr lang="zh-CN" altLang="en-US" sz="2400" b="0" spc="300">
                <a:solidFill>
                  <a:schemeClr val="tx1"/>
                </a:solidFill>
                <a:latin typeface="+mj-ea"/>
                <a:ea typeface="+mj-ea"/>
              </a:rPr>
              <a:t>应用迁移</a:t>
            </a:r>
            <a:endParaRPr lang="zh-CN" altLang="en-US" sz="2400" b="0" spc="300">
              <a:solidFill>
                <a:schemeClr val="tx1"/>
              </a:solidFill>
              <a:latin typeface="+mj-ea"/>
              <a:ea typeface="+mj-ea"/>
            </a:endParaRPr>
          </a:p>
        </p:txBody>
      </p:sp>
      <p:sp>
        <p:nvSpPr>
          <p:cNvPr id="37" name="文本框 36"/>
          <p:cNvSpPr txBox="1"/>
          <p:nvPr/>
        </p:nvSpPr>
        <p:spPr>
          <a:xfrm>
            <a:off x="3432503" y="2695219"/>
            <a:ext cx="1917700" cy="521970"/>
          </a:xfrm>
          <a:prstGeom prst="rect">
            <a:avLst/>
          </a:prstGeom>
          <a:noFill/>
        </p:spPr>
        <p:txBody>
          <a:bodyPr wrap="none" rtlCol="0">
            <a:spAutoFit/>
          </a:bodyPr>
          <a:lstStyle/>
          <a:p>
            <a:pPr algn="ctr"/>
            <a:r>
              <a:rPr lang="zh-CN" altLang="en-US" sz="2800" b="1" spc="600">
                <a:latin typeface="+mj-ea"/>
                <a:ea typeface="+mj-ea"/>
              </a:rPr>
              <a:t>基本原理</a:t>
            </a:r>
            <a:endParaRPr lang="zh-CN" altLang="en-US" sz="2800" b="1" spc="600">
              <a:latin typeface="+mj-ea"/>
              <a:ea typeface="+mj-ea"/>
            </a:endParaRPr>
          </a:p>
        </p:txBody>
      </p:sp>
      <p:sp>
        <p:nvSpPr>
          <p:cNvPr id="38" name="文本框 37"/>
          <p:cNvSpPr txBox="1"/>
          <p:nvPr/>
        </p:nvSpPr>
        <p:spPr>
          <a:xfrm>
            <a:off x="5783580" y="3394075"/>
            <a:ext cx="2122805" cy="2306955"/>
          </a:xfrm>
          <a:prstGeom prst="rect">
            <a:avLst/>
          </a:prstGeom>
        </p:spPr>
        <p:txBody>
          <a:bodyPr wrap="square">
            <a:spAutoFit/>
          </a:bodyPr>
          <a:lstStyle>
            <a:defPPr>
              <a:defRPr lang="zh-CN"/>
            </a:defPPr>
            <a:lvl1pPr lvl="0">
              <a:lnSpc>
                <a:spcPct val="130000"/>
              </a:lnSpc>
              <a:defRPr sz="1200" b="1">
                <a:solidFill>
                  <a:schemeClr val="tx1">
                    <a:lumMod val="50000"/>
                    <a:lumOff val="50000"/>
                    <a:alpha val="80000"/>
                  </a:schemeClr>
                </a:solidFill>
                <a:latin typeface="Century Gothic" panose="020B0502020202020204" pitchFamily="34" charset="0"/>
              </a:defRPr>
            </a:lvl1pPr>
          </a:lstStyle>
          <a:p>
            <a:pPr algn="ctr">
              <a:lnSpc>
                <a:spcPct val="150000"/>
              </a:lnSpc>
            </a:pPr>
            <a:r>
              <a:rPr lang="zh-CN" altLang="en-US" sz="2400" b="0" spc="300">
                <a:solidFill>
                  <a:schemeClr val="tx1"/>
                </a:solidFill>
                <a:latin typeface="+mj-ea"/>
                <a:ea typeface="+mj-ea"/>
              </a:rPr>
              <a:t>情境与问题</a:t>
            </a:r>
            <a:endParaRPr lang="zh-CN" altLang="en-US" sz="2400" b="0" spc="300">
              <a:solidFill>
                <a:schemeClr val="tx1"/>
              </a:solidFill>
              <a:latin typeface="+mj-ea"/>
              <a:ea typeface="+mj-ea"/>
            </a:endParaRPr>
          </a:p>
          <a:p>
            <a:pPr algn="ctr">
              <a:lnSpc>
                <a:spcPct val="150000"/>
              </a:lnSpc>
            </a:pPr>
            <a:r>
              <a:rPr lang="zh-CN" altLang="en-US" sz="2400" b="0" spc="300">
                <a:solidFill>
                  <a:schemeClr val="tx1"/>
                </a:solidFill>
                <a:latin typeface="+mj-ea"/>
                <a:ea typeface="+mj-ea"/>
              </a:rPr>
              <a:t>探究与合作</a:t>
            </a:r>
            <a:endParaRPr lang="zh-CN" altLang="en-US" sz="2400" b="0" spc="300">
              <a:solidFill>
                <a:schemeClr val="tx1"/>
              </a:solidFill>
              <a:latin typeface="+mj-ea"/>
              <a:ea typeface="+mj-ea"/>
            </a:endParaRPr>
          </a:p>
          <a:p>
            <a:pPr algn="ctr">
              <a:lnSpc>
                <a:spcPct val="150000"/>
              </a:lnSpc>
            </a:pPr>
            <a:r>
              <a:rPr lang="zh-CN" altLang="en-US" sz="2400" b="0" spc="300">
                <a:solidFill>
                  <a:schemeClr val="tx1"/>
                </a:solidFill>
                <a:latin typeface="+mj-ea"/>
                <a:ea typeface="+mj-ea"/>
              </a:rPr>
              <a:t>总结与反思</a:t>
            </a:r>
            <a:endParaRPr lang="zh-CN" altLang="en-US" sz="2400" b="0" spc="300">
              <a:solidFill>
                <a:schemeClr val="tx1"/>
              </a:solidFill>
              <a:latin typeface="+mj-ea"/>
              <a:ea typeface="+mj-ea"/>
            </a:endParaRPr>
          </a:p>
          <a:p>
            <a:pPr algn="ctr">
              <a:lnSpc>
                <a:spcPct val="150000"/>
              </a:lnSpc>
            </a:pPr>
            <a:r>
              <a:rPr lang="zh-CN" altLang="en-US" sz="2400" b="0" spc="300">
                <a:solidFill>
                  <a:schemeClr val="tx1"/>
                </a:solidFill>
                <a:latin typeface="+mj-ea"/>
                <a:ea typeface="+mj-ea"/>
              </a:rPr>
              <a:t>应用与迁移</a:t>
            </a:r>
            <a:endParaRPr lang="zh-CN" altLang="en-US" sz="2400" b="0" spc="300">
              <a:solidFill>
                <a:schemeClr val="tx1"/>
              </a:solidFill>
              <a:latin typeface="+mj-ea"/>
              <a:ea typeface="+mj-ea"/>
            </a:endParaRPr>
          </a:p>
        </p:txBody>
      </p:sp>
      <p:sp>
        <p:nvSpPr>
          <p:cNvPr id="39" name="文本框 38"/>
          <p:cNvSpPr txBox="1"/>
          <p:nvPr/>
        </p:nvSpPr>
        <p:spPr>
          <a:xfrm>
            <a:off x="6015004" y="2676169"/>
            <a:ext cx="1917700" cy="521970"/>
          </a:xfrm>
          <a:prstGeom prst="rect">
            <a:avLst/>
          </a:prstGeom>
          <a:noFill/>
        </p:spPr>
        <p:txBody>
          <a:bodyPr wrap="none" rtlCol="0">
            <a:spAutoFit/>
          </a:bodyPr>
          <a:lstStyle/>
          <a:p>
            <a:pPr algn="ctr"/>
            <a:r>
              <a:rPr lang="zh-CN" altLang="en-US" sz="2800" b="1" spc="600">
                <a:latin typeface="+mj-ea"/>
                <a:ea typeface="+mj-ea"/>
              </a:rPr>
              <a:t>操作标准</a:t>
            </a:r>
            <a:endParaRPr lang="zh-CN" altLang="en-US" sz="2800" b="1" spc="600">
              <a:latin typeface="+mj-ea"/>
              <a:ea typeface="+mj-ea"/>
            </a:endParaRPr>
          </a:p>
        </p:txBody>
      </p:sp>
      <p:sp>
        <p:nvSpPr>
          <p:cNvPr id="40" name="矩形 39"/>
          <p:cNvSpPr/>
          <p:nvPr/>
        </p:nvSpPr>
        <p:spPr>
          <a:xfrm>
            <a:off x="8366760" y="1526540"/>
            <a:ext cx="3364230" cy="4768215"/>
          </a:xfrm>
          <a:prstGeom prst="rect">
            <a:avLst/>
          </a:prstGeom>
          <a:blipFill>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750"/>
                                        <p:tgtEl>
                                          <p:spTgt spid="24"/>
                                        </p:tgtEl>
                                      </p:cBhvr>
                                    </p:animEffect>
                                  </p:childTnLst>
                                </p:cTn>
                              </p:par>
                              <p:par>
                                <p:cTn id="11" presetID="35" presetClass="path" presetSubtype="0" decel="100000" fill="hold" grpId="1" nodeType="withEffect">
                                  <p:stCondLst>
                                    <p:cond delay="500"/>
                                  </p:stCondLst>
                                  <p:childTnLst>
                                    <p:animMotion origin="layout" path="M 4.375E-6 7.40741E-7 L -0.04011 7.40741E-7 " pathEditMode="relative" rAng="0" ptsTypes="AA">
                                      <p:cBhvr>
                                        <p:cTn id="12" dur="1250" spd="-100000" fill="hold"/>
                                        <p:tgtEl>
                                          <p:spTgt spid="24"/>
                                        </p:tgtEl>
                                        <p:attrNameLst>
                                          <p:attrName>ppt_x</p:attrName>
                                          <p:attrName>ppt_y</p:attrName>
                                        </p:attrNameLst>
                                      </p:cBhvr>
                                      <p:rCtr x="-2005" y="0"/>
                                    </p:animMotion>
                                  </p:childTnLst>
                                </p:cTn>
                              </p:par>
                              <p:par>
                                <p:cTn id="13" presetID="10" presetClass="entr" presetSubtype="0" fill="hold" grpId="0" nodeType="withEffect">
                                  <p:stCondLst>
                                    <p:cond delay="50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750"/>
                                        <p:tgtEl>
                                          <p:spTgt spid="40"/>
                                        </p:tgtEl>
                                      </p:cBhvr>
                                    </p:animEffect>
                                  </p:childTnLst>
                                </p:cTn>
                              </p:par>
                              <p:par>
                                <p:cTn id="16" presetID="35" presetClass="path" presetSubtype="0" decel="100000" fill="hold" grpId="1" nodeType="withEffect">
                                  <p:stCondLst>
                                    <p:cond delay="500"/>
                                  </p:stCondLst>
                                  <p:childTnLst>
                                    <p:animMotion origin="layout" path="M -4.375E-6 -4.07407E-6 L 0.04493 -4.07407E-6 " pathEditMode="relative" rAng="0" ptsTypes="AA">
                                      <p:cBhvr>
                                        <p:cTn id="17" dur="1250" spd="-100000" fill="hold"/>
                                        <p:tgtEl>
                                          <p:spTgt spid="40"/>
                                        </p:tgtEl>
                                        <p:attrNameLst>
                                          <p:attrName>ppt_x</p:attrName>
                                          <p:attrName>ppt_y</p:attrName>
                                        </p:attrNameLst>
                                      </p:cBhvr>
                                      <p:rCtr x="2240" y="0"/>
                                    </p:animMotion>
                                  </p:childTnLst>
                                </p:cTn>
                              </p:par>
                              <p:par>
                                <p:cTn id="18" presetID="10" presetClass="entr" presetSubtype="0" fill="hold" nodeType="withEffect">
                                  <p:stCondLst>
                                    <p:cond delay="150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1000"/>
                                        <p:tgtEl>
                                          <p:spTgt spid="25"/>
                                        </p:tgtEl>
                                      </p:cBhvr>
                                    </p:animEffect>
                                  </p:childTnLst>
                                </p:cTn>
                              </p:par>
                              <p:par>
                                <p:cTn id="21" presetID="64" presetClass="path" presetSubtype="0" decel="100000" fill="hold" nodeType="withEffect">
                                  <p:stCondLst>
                                    <p:cond delay="1500"/>
                                  </p:stCondLst>
                                  <p:childTnLst>
                                    <p:animMotion origin="layout" path="M -2.5E-6 3.7037E-6 L -2.5E-6 -0.18473 " pathEditMode="relative" rAng="0" ptsTypes="AA">
                                      <p:cBhvr>
                                        <p:cTn id="22" dur="1250" spd="-100000" fill="hold"/>
                                        <p:tgtEl>
                                          <p:spTgt spid="25"/>
                                        </p:tgtEl>
                                        <p:attrNameLst>
                                          <p:attrName>ppt_x</p:attrName>
                                          <p:attrName>ppt_y</p:attrName>
                                        </p:attrNameLst>
                                      </p:cBhvr>
                                      <p:rCtr x="0" y="-9236"/>
                                    </p:animMotion>
                                  </p:childTnLst>
                                </p:cTn>
                              </p:par>
                              <p:par>
                                <p:cTn id="23" presetID="10" presetClass="entr" presetSubtype="0" fill="hold" grpId="0" nodeType="withEffect">
                                  <p:stCondLst>
                                    <p:cond delay="150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1000"/>
                                        <p:tgtEl>
                                          <p:spTgt spid="35"/>
                                        </p:tgtEl>
                                      </p:cBhvr>
                                    </p:animEffect>
                                  </p:childTnLst>
                                </p:cTn>
                              </p:par>
                              <p:par>
                                <p:cTn id="26" presetID="64" presetClass="path" presetSubtype="0" decel="100000" fill="hold" grpId="1" nodeType="withEffect">
                                  <p:stCondLst>
                                    <p:cond delay="1500"/>
                                  </p:stCondLst>
                                  <p:childTnLst>
                                    <p:animMotion origin="layout" path="M -2.5E-6 -3.7037E-7 L -2.5E-6 -0.34468 " pathEditMode="relative" rAng="0" ptsTypes="AA">
                                      <p:cBhvr>
                                        <p:cTn id="27" dur="1500" spd="-100000" fill="hold"/>
                                        <p:tgtEl>
                                          <p:spTgt spid="35"/>
                                        </p:tgtEl>
                                        <p:attrNameLst>
                                          <p:attrName>ppt_x</p:attrName>
                                          <p:attrName>ppt_y</p:attrName>
                                        </p:attrNameLst>
                                      </p:cBhvr>
                                      <p:rCtr x="0" y="-17245"/>
                                    </p:animMotion>
                                  </p:childTnLst>
                                </p:cTn>
                              </p:par>
                              <p:par>
                                <p:cTn id="28" presetID="10" presetClass="entr" presetSubtype="0" fill="hold" grpId="0" nodeType="withEffect">
                                  <p:stCondLst>
                                    <p:cond delay="150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childTnLst>
                                </p:cTn>
                              </p:par>
                              <p:par>
                                <p:cTn id="31" presetID="64" presetClass="path" presetSubtype="0" decel="100000" fill="hold" grpId="1" nodeType="withEffect">
                                  <p:stCondLst>
                                    <p:cond delay="1500"/>
                                  </p:stCondLst>
                                  <p:childTnLst>
                                    <p:animMotion origin="layout" path="M -4.79167E-6 -1.11111E-6 L -4.79167E-6 -0.50417 " pathEditMode="relative" rAng="0" ptsTypes="AA">
                                      <p:cBhvr>
                                        <p:cTn id="32" dur="1750" spd="-100000" fill="hold"/>
                                        <p:tgtEl>
                                          <p:spTgt spid="34"/>
                                        </p:tgtEl>
                                        <p:attrNameLst>
                                          <p:attrName>ppt_x</p:attrName>
                                          <p:attrName>ppt_y</p:attrName>
                                        </p:attrNameLst>
                                      </p:cBhvr>
                                      <p:rCtr x="0" y="-25208"/>
                                    </p:animMotion>
                                  </p:childTnLst>
                                </p:cTn>
                              </p:par>
                              <p:par>
                                <p:cTn id="33" presetID="10" presetClass="entr" presetSubtype="0" fill="hold" nodeType="withEffect">
                                  <p:stCondLst>
                                    <p:cond delay="250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1000"/>
                                        <p:tgtEl>
                                          <p:spTgt spid="28"/>
                                        </p:tgtEl>
                                      </p:cBhvr>
                                    </p:animEffect>
                                  </p:childTnLst>
                                </p:cTn>
                              </p:par>
                              <p:par>
                                <p:cTn id="36" presetID="64" presetClass="path" presetSubtype="0" decel="100000" fill="hold" nodeType="withEffect">
                                  <p:stCondLst>
                                    <p:cond delay="2500"/>
                                  </p:stCondLst>
                                  <p:childTnLst>
                                    <p:animMotion origin="layout" path="M -2.5E-6 3.7037E-6 L -2.5E-6 -0.18473 " pathEditMode="relative" rAng="0" ptsTypes="AA">
                                      <p:cBhvr>
                                        <p:cTn id="37" dur="1250" spd="-100000" fill="hold"/>
                                        <p:tgtEl>
                                          <p:spTgt spid="28"/>
                                        </p:tgtEl>
                                        <p:attrNameLst>
                                          <p:attrName>ppt_x</p:attrName>
                                          <p:attrName>ppt_y</p:attrName>
                                        </p:attrNameLst>
                                      </p:cBhvr>
                                      <p:rCtr x="0" y="-9236"/>
                                    </p:animMotion>
                                  </p:childTnLst>
                                </p:cTn>
                              </p:par>
                              <p:par>
                                <p:cTn id="38" presetID="10" presetClass="entr" presetSubtype="0" fill="hold" grpId="0" nodeType="withEffect">
                                  <p:stCondLst>
                                    <p:cond delay="250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childTnLst>
                                </p:cTn>
                              </p:par>
                              <p:par>
                                <p:cTn id="41" presetID="64" presetClass="path" presetSubtype="0" decel="100000" fill="hold" grpId="1" nodeType="withEffect">
                                  <p:stCondLst>
                                    <p:cond delay="2500"/>
                                  </p:stCondLst>
                                  <p:childTnLst>
                                    <p:animMotion origin="layout" path="M -2.5E-6 -3.7037E-7 L -2.5E-6 -0.34468 " pathEditMode="relative" rAng="0" ptsTypes="AA">
                                      <p:cBhvr>
                                        <p:cTn id="42" dur="1500" spd="-100000" fill="hold"/>
                                        <p:tgtEl>
                                          <p:spTgt spid="37"/>
                                        </p:tgtEl>
                                        <p:attrNameLst>
                                          <p:attrName>ppt_x</p:attrName>
                                          <p:attrName>ppt_y</p:attrName>
                                        </p:attrNameLst>
                                      </p:cBhvr>
                                      <p:rCtr x="0" y="-17245"/>
                                    </p:animMotion>
                                  </p:childTnLst>
                                </p:cTn>
                              </p:par>
                              <p:par>
                                <p:cTn id="43" presetID="10" presetClass="entr" presetSubtype="0" fill="hold" grpId="0" nodeType="withEffect">
                                  <p:stCondLst>
                                    <p:cond delay="250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1000"/>
                                        <p:tgtEl>
                                          <p:spTgt spid="36"/>
                                        </p:tgtEl>
                                      </p:cBhvr>
                                    </p:animEffect>
                                  </p:childTnLst>
                                </p:cTn>
                              </p:par>
                              <p:par>
                                <p:cTn id="46" presetID="64" presetClass="path" presetSubtype="0" decel="100000" fill="hold" grpId="1" nodeType="withEffect">
                                  <p:stCondLst>
                                    <p:cond delay="2500"/>
                                  </p:stCondLst>
                                  <p:childTnLst>
                                    <p:animMotion origin="layout" path="M 5E-6 -1.11111E-6 L 5E-6 -0.50417 " pathEditMode="relative" rAng="0" ptsTypes="AA">
                                      <p:cBhvr>
                                        <p:cTn id="47" dur="1750" spd="-100000" fill="hold"/>
                                        <p:tgtEl>
                                          <p:spTgt spid="36"/>
                                        </p:tgtEl>
                                        <p:attrNameLst>
                                          <p:attrName>ppt_x</p:attrName>
                                          <p:attrName>ppt_y</p:attrName>
                                        </p:attrNameLst>
                                      </p:cBhvr>
                                      <p:rCtr x="0" y="-25208"/>
                                    </p:animMotion>
                                  </p:childTnLst>
                                </p:cTn>
                              </p:par>
                              <p:par>
                                <p:cTn id="48" presetID="10" presetClass="entr" presetSubtype="0" fill="hold" nodeType="withEffect">
                                  <p:stCondLst>
                                    <p:cond delay="350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childTnLst>
                                </p:cTn>
                              </p:par>
                              <p:par>
                                <p:cTn id="51" presetID="64" presetClass="path" presetSubtype="0" decel="100000" fill="hold" nodeType="withEffect">
                                  <p:stCondLst>
                                    <p:cond delay="3500"/>
                                  </p:stCondLst>
                                  <p:childTnLst>
                                    <p:animMotion origin="layout" path="M -2.5E-6 3.7037E-6 L -2.5E-6 -0.18473 " pathEditMode="relative" rAng="0" ptsTypes="AA">
                                      <p:cBhvr>
                                        <p:cTn id="52" dur="1250" spd="-100000" fill="hold"/>
                                        <p:tgtEl>
                                          <p:spTgt spid="31"/>
                                        </p:tgtEl>
                                        <p:attrNameLst>
                                          <p:attrName>ppt_x</p:attrName>
                                          <p:attrName>ppt_y</p:attrName>
                                        </p:attrNameLst>
                                      </p:cBhvr>
                                      <p:rCtr x="0" y="-9236"/>
                                    </p:animMotion>
                                  </p:childTnLst>
                                </p:cTn>
                              </p:par>
                              <p:par>
                                <p:cTn id="53" presetID="10" presetClass="entr" presetSubtype="0" fill="hold" grpId="0" nodeType="withEffect">
                                  <p:stCondLst>
                                    <p:cond delay="3500"/>
                                  </p:stCondLst>
                                  <p:childTnLst>
                                    <p:set>
                                      <p:cBhvr>
                                        <p:cTn id="54" dur="1" fill="hold">
                                          <p:stCondLst>
                                            <p:cond delay="0"/>
                                          </p:stCondLst>
                                        </p:cTn>
                                        <p:tgtEl>
                                          <p:spTgt spid="39"/>
                                        </p:tgtEl>
                                        <p:attrNameLst>
                                          <p:attrName>style.visibility</p:attrName>
                                        </p:attrNameLst>
                                      </p:cBhvr>
                                      <p:to>
                                        <p:strVal val="visible"/>
                                      </p:to>
                                    </p:set>
                                    <p:animEffect transition="in" filter="fade">
                                      <p:cBhvr>
                                        <p:cTn id="55" dur="1000"/>
                                        <p:tgtEl>
                                          <p:spTgt spid="39"/>
                                        </p:tgtEl>
                                      </p:cBhvr>
                                    </p:animEffect>
                                  </p:childTnLst>
                                </p:cTn>
                              </p:par>
                              <p:par>
                                <p:cTn id="56" presetID="64" presetClass="path" presetSubtype="0" decel="100000" fill="hold" grpId="1" nodeType="withEffect">
                                  <p:stCondLst>
                                    <p:cond delay="3500"/>
                                  </p:stCondLst>
                                  <p:childTnLst>
                                    <p:animMotion origin="layout" path="M -2.5E-6 -3.7037E-7 L -2.5E-6 -0.34468 " pathEditMode="relative" rAng="0" ptsTypes="AA">
                                      <p:cBhvr>
                                        <p:cTn id="57" dur="1500" spd="-100000" fill="hold"/>
                                        <p:tgtEl>
                                          <p:spTgt spid="39"/>
                                        </p:tgtEl>
                                        <p:attrNameLst>
                                          <p:attrName>ppt_x</p:attrName>
                                          <p:attrName>ppt_y</p:attrName>
                                        </p:attrNameLst>
                                      </p:cBhvr>
                                      <p:rCtr x="0" y="-17245"/>
                                    </p:animMotion>
                                  </p:childTnLst>
                                </p:cTn>
                              </p:par>
                              <p:par>
                                <p:cTn id="58" presetID="10" presetClass="entr" presetSubtype="0" fill="hold" grpId="0" nodeType="withEffect">
                                  <p:stCondLst>
                                    <p:cond delay="3500"/>
                                  </p:stCondLst>
                                  <p:childTnLst>
                                    <p:set>
                                      <p:cBhvr>
                                        <p:cTn id="59" dur="1" fill="hold">
                                          <p:stCondLst>
                                            <p:cond delay="0"/>
                                          </p:stCondLst>
                                        </p:cTn>
                                        <p:tgtEl>
                                          <p:spTgt spid="38"/>
                                        </p:tgtEl>
                                        <p:attrNameLst>
                                          <p:attrName>style.visibility</p:attrName>
                                        </p:attrNameLst>
                                      </p:cBhvr>
                                      <p:to>
                                        <p:strVal val="visible"/>
                                      </p:to>
                                    </p:set>
                                    <p:animEffect transition="in" filter="fade">
                                      <p:cBhvr>
                                        <p:cTn id="60" dur="1000"/>
                                        <p:tgtEl>
                                          <p:spTgt spid="38"/>
                                        </p:tgtEl>
                                      </p:cBhvr>
                                    </p:animEffect>
                                  </p:childTnLst>
                                </p:cTn>
                              </p:par>
                              <p:par>
                                <p:cTn id="61" presetID="64" presetClass="path" presetSubtype="0" decel="100000" fill="hold" grpId="1" nodeType="withEffect">
                                  <p:stCondLst>
                                    <p:cond delay="3500"/>
                                  </p:stCondLst>
                                  <p:childTnLst>
                                    <p:animMotion origin="layout" path="M 4.79167E-6 -1.11111E-6 L 4.79167E-6 -0.50417 " pathEditMode="relative" rAng="0" ptsTypes="AA">
                                      <p:cBhvr>
                                        <p:cTn id="62" dur="1750" spd="-100000" fill="hold"/>
                                        <p:tgtEl>
                                          <p:spTgt spid="38"/>
                                        </p:tgtEl>
                                        <p:attrNameLst>
                                          <p:attrName>ppt_x</p:attrName>
                                          <p:attrName>ppt_y</p:attrName>
                                        </p:attrNameLst>
                                      </p:cBhvr>
                                      <p:rCtr x="0" y="-25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4" grpId="0" bldLvl="0" animBg="1"/>
      <p:bldP spid="24" grpId="1" bldLvl="0" animBg="1"/>
      <p:bldP spid="34" grpId="0"/>
      <p:bldP spid="34" grpId="1"/>
      <p:bldP spid="35" grpId="0"/>
      <p:bldP spid="35" grpId="1"/>
      <p:bldP spid="36" grpId="0"/>
      <p:bldP spid="36" grpId="1"/>
      <p:bldP spid="37" grpId="0"/>
      <p:bldP spid="37" grpId="1"/>
      <p:bldP spid="38" grpId="0"/>
      <p:bldP spid="38" grpId="1"/>
      <p:bldP spid="39" grpId="0"/>
      <p:bldP spid="39" grpId="1"/>
      <p:bldP spid="40" grpId="0" bldLvl="0" animBg="1"/>
      <p:bldP spid="40" grpId="1"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9862820" y="0"/>
            <a:ext cx="1699260" cy="2286000"/>
          </a:xfrm>
          <a:prstGeom prst="rect">
            <a:avLst/>
          </a:prstGeom>
        </p:spPr>
      </p:pic>
      <p:sp>
        <p:nvSpPr>
          <p:cNvPr id="5" name="矩形 4"/>
          <p:cNvSpPr/>
          <p:nvPr/>
        </p:nvSpPr>
        <p:spPr>
          <a:xfrm>
            <a:off x="3447415" y="324485"/>
            <a:ext cx="5297170" cy="614045"/>
          </a:xfrm>
          <a:prstGeom prst="rect">
            <a:avLst/>
          </a:prstGeom>
        </p:spPr>
        <p:txBody>
          <a:bodyPr wrap="square">
            <a:spAutoFit/>
          </a:bodyPr>
          <a:lstStyle/>
          <a:p>
            <a:pPr algn="ctr"/>
            <a:r>
              <a:rPr lang="zh-CN" altLang="en-US" sz="3400" b="1" spc="600" dirty="0">
                <a:solidFill>
                  <a:schemeClr val="tx1">
                    <a:lumMod val="95000"/>
                    <a:lumOff val="5000"/>
                  </a:schemeClr>
                </a:solidFill>
                <a:cs typeface="+mn-ea"/>
                <a:sym typeface="+mn-lt"/>
              </a:rPr>
              <a:t>教师专业发展之路</a:t>
            </a:r>
            <a:endParaRPr lang="zh-CN" altLang="en-US" sz="3400" b="1" spc="600" dirty="0">
              <a:solidFill>
                <a:schemeClr val="tx1">
                  <a:lumMod val="95000"/>
                  <a:lumOff val="5000"/>
                </a:schemeClr>
              </a:solidFill>
              <a:cs typeface="+mn-ea"/>
              <a:sym typeface="+mn-lt"/>
            </a:endParaRPr>
          </a:p>
        </p:txBody>
      </p:sp>
      <p:grpSp>
        <p:nvGrpSpPr>
          <p:cNvPr id="28" name="组合 27"/>
          <p:cNvGrpSpPr/>
          <p:nvPr/>
        </p:nvGrpSpPr>
        <p:grpSpPr>
          <a:xfrm>
            <a:off x="1092200" y="1825625"/>
            <a:ext cx="5038725" cy="1456843"/>
            <a:chOff x="1283903" y="1996834"/>
            <a:chExt cx="4582137" cy="1456994"/>
          </a:xfrm>
        </p:grpSpPr>
        <p:grpSp>
          <p:nvGrpSpPr>
            <p:cNvPr id="29" name="组合 28"/>
            <p:cNvGrpSpPr/>
            <p:nvPr/>
          </p:nvGrpSpPr>
          <p:grpSpPr>
            <a:xfrm>
              <a:off x="2123229" y="1996834"/>
              <a:ext cx="3742811" cy="1456994"/>
              <a:chOff x="7483989" y="3433235"/>
              <a:chExt cx="3742811" cy="1456994"/>
            </a:xfrm>
          </p:grpSpPr>
          <p:sp>
            <p:nvSpPr>
              <p:cNvPr id="33" name="矩形 32"/>
              <p:cNvSpPr/>
              <p:nvPr/>
            </p:nvSpPr>
            <p:spPr>
              <a:xfrm>
                <a:off x="7483989" y="3875394"/>
                <a:ext cx="3742811" cy="101483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2000" b="1" spc="300">
                    <a:solidFill>
                      <a:schemeClr val="tx1">
                        <a:lumMod val="65000"/>
                        <a:lumOff val="35000"/>
                      </a:schemeClr>
                    </a:solidFill>
                    <a:latin typeface="+mj-ea"/>
                    <a:ea typeface="+mj-ea"/>
                  </a:rPr>
                  <a:t>基本能力、教学能力、教育能力、自我发展能力、教学创新</a:t>
                </a:r>
                <a:endParaRPr lang="zh-CN" altLang="en-US" sz="2000" b="1" spc="300">
                  <a:solidFill>
                    <a:schemeClr val="tx1">
                      <a:lumMod val="65000"/>
                      <a:lumOff val="35000"/>
                    </a:schemeClr>
                  </a:solidFill>
                  <a:latin typeface="+mj-ea"/>
                  <a:ea typeface="+mj-ea"/>
                </a:endParaRPr>
              </a:p>
            </p:txBody>
          </p:sp>
          <p:sp>
            <p:nvSpPr>
              <p:cNvPr id="34" name="矩形 33"/>
              <p:cNvSpPr/>
              <p:nvPr/>
            </p:nvSpPr>
            <p:spPr>
              <a:xfrm>
                <a:off x="7483989" y="3433235"/>
                <a:ext cx="2050552" cy="60775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2800" b="1" dirty="0">
                    <a:solidFill>
                      <a:srgbClr val="0070C0"/>
                    </a:solidFill>
                    <a:latin typeface="+mj-ea"/>
                    <a:ea typeface="+mj-ea"/>
                  </a:rPr>
                  <a:t>五种能力</a:t>
                </a:r>
                <a:endParaRPr lang="zh-CN" altLang="en-US" sz="2800" b="1" dirty="0">
                  <a:solidFill>
                    <a:srgbClr val="0070C0"/>
                  </a:solidFill>
                  <a:latin typeface="+mj-ea"/>
                  <a:ea typeface="+mj-ea"/>
                </a:endParaRPr>
              </a:p>
            </p:txBody>
          </p:sp>
        </p:grpSp>
        <p:grpSp>
          <p:nvGrpSpPr>
            <p:cNvPr id="30" name="组合 29"/>
            <p:cNvGrpSpPr/>
            <p:nvPr/>
          </p:nvGrpSpPr>
          <p:grpSpPr>
            <a:xfrm>
              <a:off x="1283903" y="2122141"/>
              <a:ext cx="751552" cy="584200"/>
              <a:chOff x="915919" y="1853169"/>
              <a:chExt cx="1012961" cy="787400"/>
            </a:xfrm>
          </p:grpSpPr>
          <p:sp>
            <p:nvSpPr>
              <p:cNvPr id="31" name="平行四边形 30"/>
              <p:cNvSpPr/>
              <p:nvPr/>
            </p:nvSpPr>
            <p:spPr>
              <a:xfrm>
                <a:off x="915919" y="1853169"/>
                <a:ext cx="1012961" cy="787400"/>
              </a:xfrm>
              <a:prstGeom prst="parallelogram">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mj-ea"/>
                  <a:ea typeface="+mj-ea"/>
                </a:endParaRPr>
              </a:p>
            </p:txBody>
          </p:sp>
          <p:sp>
            <p:nvSpPr>
              <p:cNvPr id="32" name="椭圆 9"/>
              <p:cNvSpPr/>
              <p:nvPr/>
            </p:nvSpPr>
            <p:spPr>
              <a:xfrm>
                <a:off x="1237694" y="2063723"/>
                <a:ext cx="369412" cy="366291"/>
              </a:xfrm>
              <a:custGeom>
                <a:avLst/>
                <a:gdLst>
                  <a:gd name="connsiteX0" fmla="*/ 192254 w 338138"/>
                  <a:gd name="connsiteY0" fmla="*/ 135421 h 335282"/>
                  <a:gd name="connsiteX1" fmla="*/ 152810 w 338138"/>
                  <a:gd name="connsiteY1" fmla="*/ 151158 h 335282"/>
                  <a:gd name="connsiteX2" fmla="*/ 152810 w 338138"/>
                  <a:gd name="connsiteY2" fmla="*/ 229842 h 335282"/>
                  <a:gd name="connsiteX3" fmla="*/ 232697 w 338138"/>
                  <a:gd name="connsiteY3" fmla="*/ 229842 h 335282"/>
                  <a:gd name="connsiteX4" fmla="*/ 232697 w 338138"/>
                  <a:gd name="connsiteY4" fmla="*/ 151158 h 335282"/>
                  <a:gd name="connsiteX5" fmla="*/ 192254 w 338138"/>
                  <a:gd name="connsiteY5" fmla="*/ 135421 h 335282"/>
                  <a:gd name="connsiteX6" fmla="*/ 238125 w 338138"/>
                  <a:gd name="connsiteY6" fmla="*/ 69850 h 335282"/>
                  <a:gd name="connsiteX7" fmla="*/ 225425 w 338138"/>
                  <a:gd name="connsiteY7" fmla="*/ 80963 h 335282"/>
                  <a:gd name="connsiteX8" fmla="*/ 238125 w 338138"/>
                  <a:gd name="connsiteY8" fmla="*/ 92076 h 335282"/>
                  <a:gd name="connsiteX9" fmla="*/ 250825 w 338138"/>
                  <a:gd name="connsiteY9" fmla="*/ 80963 h 335282"/>
                  <a:gd name="connsiteX10" fmla="*/ 238125 w 338138"/>
                  <a:gd name="connsiteY10" fmla="*/ 69850 h 335282"/>
                  <a:gd name="connsiteX11" fmla="*/ 214313 w 338138"/>
                  <a:gd name="connsiteY11" fmla="*/ 57150 h 335282"/>
                  <a:gd name="connsiteX12" fmla="*/ 263526 w 338138"/>
                  <a:gd name="connsiteY12" fmla="*/ 57150 h 335282"/>
                  <a:gd name="connsiteX13" fmla="*/ 263526 w 338138"/>
                  <a:gd name="connsiteY13" fmla="*/ 106363 h 335282"/>
                  <a:gd name="connsiteX14" fmla="*/ 214313 w 338138"/>
                  <a:gd name="connsiteY14" fmla="*/ 106363 h 335282"/>
                  <a:gd name="connsiteX15" fmla="*/ 49213 w 338138"/>
                  <a:gd name="connsiteY15" fmla="*/ 57150 h 335282"/>
                  <a:gd name="connsiteX16" fmla="*/ 195263 w 338138"/>
                  <a:gd name="connsiteY16" fmla="*/ 57150 h 335282"/>
                  <a:gd name="connsiteX17" fmla="*/ 195263 w 338138"/>
                  <a:gd name="connsiteY17" fmla="*/ 106363 h 335282"/>
                  <a:gd name="connsiteX18" fmla="*/ 49213 w 338138"/>
                  <a:gd name="connsiteY18" fmla="*/ 106363 h 335282"/>
                  <a:gd name="connsiteX19" fmla="*/ 22225 w 338138"/>
                  <a:gd name="connsiteY19" fmla="*/ 28575 h 335282"/>
                  <a:gd name="connsiteX20" fmla="*/ 22225 w 338138"/>
                  <a:gd name="connsiteY20" fmla="*/ 269875 h 335282"/>
                  <a:gd name="connsiteX21" fmla="*/ 241853 w 338138"/>
                  <a:gd name="connsiteY21" fmla="*/ 269875 h 335282"/>
                  <a:gd name="connsiteX22" fmla="*/ 247114 w 338138"/>
                  <a:gd name="connsiteY22" fmla="*/ 259384 h 335282"/>
                  <a:gd name="connsiteX23" fmla="*/ 233962 w 338138"/>
                  <a:gd name="connsiteY23" fmla="*/ 248892 h 335282"/>
                  <a:gd name="connsiteX24" fmla="*/ 155054 w 338138"/>
                  <a:gd name="connsiteY24" fmla="*/ 251515 h 335282"/>
                  <a:gd name="connsiteX25" fmla="*/ 49843 w 338138"/>
                  <a:gd name="connsiteY25" fmla="*/ 251515 h 335282"/>
                  <a:gd name="connsiteX26" fmla="*/ 49843 w 338138"/>
                  <a:gd name="connsiteY26" fmla="*/ 231844 h 335282"/>
                  <a:gd name="connsiteX27" fmla="*/ 135327 w 338138"/>
                  <a:gd name="connsiteY27" fmla="*/ 231844 h 335282"/>
                  <a:gd name="connsiteX28" fmla="*/ 122175 w 338138"/>
                  <a:gd name="connsiteY28" fmla="*/ 201682 h 335282"/>
                  <a:gd name="connsiteX29" fmla="*/ 49843 w 338138"/>
                  <a:gd name="connsiteY29" fmla="*/ 201682 h 335282"/>
                  <a:gd name="connsiteX30" fmla="*/ 49843 w 338138"/>
                  <a:gd name="connsiteY30" fmla="*/ 183322 h 335282"/>
                  <a:gd name="connsiteX31" fmla="*/ 120860 w 338138"/>
                  <a:gd name="connsiteY31" fmla="*/ 183322 h 335282"/>
                  <a:gd name="connsiteX32" fmla="*/ 131381 w 338138"/>
                  <a:gd name="connsiteY32" fmla="*/ 153159 h 335282"/>
                  <a:gd name="connsiteX33" fmla="*/ 49843 w 338138"/>
                  <a:gd name="connsiteY33" fmla="*/ 153159 h 335282"/>
                  <a:gd name="connsiteX34" fmla="*/ 49843 w 338138"/>
                  <a:gd name="connsiteY34" fmla="*/ 134800 h 335282"/>
                  <a:gd name="connsiteX35" fmla="*/ 147163 w 338138"/>
                  <a:gd name="connsiteY35" fmla="*/ 134800 h 335282"/>
                  <a:gd name="connsiteX36" fmla="*/ 243168 w 338138"/>
                  <a:gd name="connsiteY36" fmla="*/ 138734 h 335282"/>
                  <a:gd name="connsiteX37" fmla="*/ 251059 w 338138"/>
                  <a:gd name="connsiteY37" fmla="*/ 231844 h 335282"/>
                  <a:gd name="connsiteX38" fmla="*/ 264210 w 338138"/>
                  <a:gd name="connsiteY38" fmla="*/ 243647 h 335282"/>
                  <a:gd name="connsiteX39" fmla="*/ 272101 w 338138"/>
                  <a:gd name="connsiteY39" fmla="*/ 238401 h 335282"/>
                  <a:gd name="connsiteX40" fmla="*/ 290513 w 338138"/>
                  <a:gd name="connsiteY40" fmla="*/ 256761 h 335282"/>
                  <a:gd name="connsiteX41" fmla="*/ 290513 w 338138"/>
                  <a:gd name="connsiteY41" fmla="*/ 28575 h 335282"/>
                  <a:gd name="connsiteX42" fmla="*/ 22225 w 338138"/>
                  <a:gd name="connsiteY42" fmla="*/ 28575 h 335282"/>
                  <a:gd name="connsiteX43" fmla="*/ 0 w 338138"/>
                  <a:gd name="connsiteY43" fmla="*/ 0 h 335282"/>
                  <a:gd name="connsiteX44" fmla="*/ 311721 w 338138"/>
                  <a:gd name="connsiteY44" fmla="*/ 0 h 335282"/>
                  <a:gd name="connsiteX45" fmla="*/ 311721 w 338138"/>
                  <a:gd name="connsiteY45" fmla="*/ 278479 h 335282"/>
                  <a:gd name="connsiteX46" fmla="*/ 338138 w 338138"/>
                  <a:gd name="connsiteY46" fmla="*/ 304875 h 335282"/>
                  <a:gd name="connsiteX47" fmla="*/ 330213 w 338138"/>
                  <a:gd name="connsiteY47" fmla="*/ 325992 h 335282"/>
                  <a:gd name="connsiteX48" fmla="*/ 307759 w 338138"/>
                  <a:gd name="connsiteY48" fmla="*/ 335230 h 335282"/>
                  <a:gd name="connsiteX49" fmla="*/ 262850 w 338138"/>
                  <a:gd name="connsiteY49" fmla="*/ 291677 h 335282"/>
                  <a:gd name="connsiteX50" fmla="*/ 0 w 338138"/>
                  <a:gd name="connsiteY50" fmla="*/ 291677 h 335282"/>
                  <a:gd name="connsiteX51" fmla="*/ 0 w 338138"/>
                  <a:gd name="connsiteY51" fmla="*/ 0 h 33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335282">
                    <a:moveTo>
                      <a:pt x="192254" y="135421"/>
                    </a:moveTo>
                    <a:cubicBezTo>
                      <a:pt x="177774" y="135421"/>
                      <a:pt x="163461" y="140666"/>
                      <a:pt x="152810" y="151158"/>
                    </a:cubicBezTo>
                    <a:cubicBezTo>
                      <a:pt x="130175" y="173452"/>
                      <a:pt x="130175" y="207548"/>
                      <a:pt x="152810" y="229842"/>
                    </a:cubicBezTo>
                    <a:cubicBezTo>
                      <a:pt x="174113" y="250825"/>
                      <a:pt x="210062" y="250825"/>
                      <a:pt x="232697" y="229842"/>
                    </a:cubicBezTo>
                    <a:cubicBezTo>
                      <a:pt x="254000" y="207548"/>
                      <a:pt x="254000" y="173452"/>
                      <a:pt x="232697" y="151158"/>
                    </a:cubicBezTo>
                    <a:cubicBezTo>
                      <a:pt x="221379" y="140666"/>
                      <a:pt x="206733" y="135421"/>
                      <a:pt x="192254" y="135421"/>
                    </a:cubicBezTo>
                    <a:close/>
                    <a:moveTo>
                      <a:pt x="238125" y="69850"/>
                    </a:moveTo>
                    <a:cubicBezTo>
                      <a:pt x="231111" y="69850"/>
                      <a:pt x="225425" y="74825"/>
                      <a:pt x="225425" y="80963"/>
                    </a:cubicBezTo>
                    <a:cubicBezTo>
                      <a:pt x="225425" y="87101"/>
                      <a:pt x="231111" y="92076"/>
                      <a:pt x="238125" y="92076"/>
                    </a:cubicBezTo>
                    <a:cubicBezTo>
                      <a:pt x="245139" y="92076"/>
                      <a:pt x="250825" y="87101"/>
                      <a:pt x="250825" y="80963"/>
                    </a:cubicBezTo>
                    <a:cubicBezTo>
                      <a:pt x="250825" y="74825"/>
                      <a:pt x="245139" y="69850"/>
                      <a:pt x="238125" y="69850"/>
                    </a:cubicBezTo>
                    <a:close/>
                    <a:moveTo>
                      <a:pt x="214313" y="57150"/>
                    </a:moveTo>
                    <a:lnTo>
                      <a:pt x="263526" y="57150"/>
                    </a:lnTo>
                    <a:lnTo>
                      <a:pt x="263526" y="106363"/>
                    </a:lnTo>
                    <a:lnTo>
                      <a:pt x="214313" y="106363"/>
                    </a:lnTo>
                    <a:close/>
                    <a:moveTo>
                      <a:pt x="49213" y="57150"/>
                    </a:moveTo>
                    <a:lnTo>
                      <a:pt x="195263" y="57150"/>
                    </a:lnTo>
                    <a:lnTo>
                      <a:pt x="195263" y="106363"/>
                    </a:lnTo>
                    <a:lnTo>
                      <a:pt x="49213" y="106363"/>
                    </a:lnTo>
                    <a:close/>
                    <a:moveTo>
                      <a:pt x="22225" y="28575"/>
                    </a:moveTo>
                    <a:cubicBezTo>
                      <a:pt x="22225" y="28575"/>
                      <a:pt x="22225" y="28575"/>
                      <a:pt x="22225" y="269875"/>
                    </a:cubicBezTo>
                    <a:lnTo>
                      <a:pt x="241853" y="269875"/>
                    </a:lnTo>
                    <a:cubicBezTo>
                      <a:pt x="241853" y="269875"/>
                      <a:pt x="241853" y="269875"/>
                      <a:pt x="247114" y="259384"/>
                    </a:cubicBezTo>
                    <a:cubicBezTo>
                      <a:pt x="247114" y="259384"/>
                      <a:pt x="247114" y="259384"/>
                      <a:pt x="233962" y="248892"/>
                    </a:cubicBezTo>
                    <a:cubicBezTo>
                      <a:pt x="210289" y="264629"/>
                      <a:pt x="178726" y="265941"/>
                      <a:pt x="155054" y="251515"/>
                    </a:cubicBezTo>
                    <a:cubicBezTo>
                      <a:pt x="155054" y="251515"/>
                      <a:pt x="155054" y="251515"/>
                      <a:pt x="49843" y="251515"/>
                    </a:cubicBezTo>
                    <a:cubicBezTo>
                      <a:pt x="49843" y="251515"/>
                      <a:pt x="49843" y="251515"/>
                      <a:pt x="49843" y="231844"/>
                    </a:cubicBezTo>
                    <a:cubicBezTo>
                      <a:pt x="49843" y="231844"/>
                      <a:pt x="49843" y="231844"/>
                      <a:pt x="135327" y="231844"/>
                    </a:cubicBezTo>
                    <a:cubicBezTo>
                      <a:pt x="128751" y="222664"/>
                      <a:pt x="123490" y="213484"/>
                      <a:pt x="122175" y="201682"/>
                    </a:cubicBezTo>
                    <a:cubicBezTo>
                      <a:pt x="122175" y="201682"/>
                      <a:pt x="122175" y="201682"/>
                      <a:pt x="49843" y="201682"/>
                    </a:cubicBezTo>
                    <a:cubicBezTo>
                      <a:pt x="49843" y="201682"/>
                      <a:pt x="49843" y="201682"/>
                      <a:pt x="49843" y="183322"/>
                    </a:cubicBezTo>
                    <a:cubicBezTo>
                      <a:pt x="49843" y="183322"/>
                      <a:pt x="49843" y="183322"/>
                      <a:pt x="120860" y="183322"/>
                    </a:cubicBezTo>
                    <a:cubicBezTo>
                      <a:pt x="122175" y="172831"/>
                      <a:pt x="124806" y="162339"/>
                      <a:pt x="131381" y="153159"/>
                    </a:cubicBezTo>
                    <a:cubicBezTo>
                      <a:pt x="131381" y="153159"/>
                      <a:pt x="131381" y="153159"/>
                      <a:pt x="49843" y="153159"/>
                    </a:cubicBezTo>
                    <a:cubicBezTo>
                      <a:pt x="49843" y="153159"/>
                      <a:pt x="49843" y="153159"/>
                      <a:pt x="49843" y="134800"/>
                    </a:cubicBezTo>
                    <a:cubicBezTo>
                      <a:pt x="49843" y="134800"/>
                      <a:pt x="49843" y="134800"/>
                      <a:pt x="147163" y="134800"/>
                    </a:cubicBezTo>
                    <a:cubicBezTo>
                      <a:pt x="174781" y="111194"/>
                      <a:pt x="216865" y="112506"/>
                      <a:pt x="243168" y="138734"/>
                    </a:cubicBezTo>
                    <a:cubicBezTo>
                      <a:pt x="269471" y="164962"/>
                      <a:pt x="270786" y="202993"/>
                      <a:pt x="251059" y="231844"/>
                    </a:cubicBezTo>
                    <a:cubicBezTo>
                      <a:pt x="251059" y="231844"/>
                      <a:pt x="251059" y="231844"/>
                      <a:pt x="264210" y="243647"/>
                    </a:cubicBezTo>
                    <a:cubicBezTo>
                      <a:pt x="264210" y="243647"/>
                      <a:pt x="264210" y="243647"/>
                      <a:pt x="272101" y="238401"/>
                    </a:cubicBezTo>
                    <a:cubicBezTo>
                      <a:pt x="272101" y="238401"/>
                      <a:pt x="272101" y="238401"/>
                      <a:pt x="290513" y="256761"/>
                    </a:cubicBezTo>
                    <a:cubicBezTo>
                      <a:pt x="290513" y="256761"/>
                      <a:pt x="290513" y="256761"/>
                      <a:pt x="290513" y="28575"/>
                    </a:cubicBezTo>
                    <a:cubicBezTo>
                      <a:pt x="290513" y="28575"/>
                      <a:pt x="290513" y="28575"/>
                      <a:pt x="22225" y="28575"/>
                    </a:cubicBezTo>
                    <a:close/>
                    <a:moveTo>
                      <a:pt x="0" y="0"/>
                    </a:moveTo>
                    <a:cubicBezTo>
                      <a:pt x="0" y="0"/>
                      <a:pt x="0" y="0"/>
                      <a:pt x="311721" y="0"/>
                    </a:cubicBezTo>
                    <a:cubicBezTo>
                      <a:pt x="311721" y="0"/>
                      <a:pt x="311721" y="0"/>
                      <a:pt x="311721" y="278479"/>
                    </a:cubicBezTo>
                    <a:cubicBezTo>
                      <a:pt x="311721" y="278479"/>
                      <a:pt x="311721" y="278479"/>
                      <a:pt x="338138" y="304875"/>
                    </a:cubicBezTo>
                    <a:cubicBezTo>
                      <a:pt x="338138" y="304875"/>
                      <a:pt x="338138" y="316753"/>
                      <a:pt x="330213" y="325992"/>
                    </a:cubicBezTo>
                    <a:cubicBezTo>
                      <a:pt x="320967" y="336550"/>
                      <a:pt x="307759" y="335230"/>
                      <a:pt x="307759" y="335230"/>
                    </a:cubicBezTo>
                    <a:cubicBezTo>
                      <a:pt x="307759" y="335230"/>
                      <a:pt x="307759" y="335230"/>
                      <a:pt x="262850" y="291677"/>
                    </a:cubicBezTo>
                    <a:cubicBezTo>
                      <a:pt x="262850" y="291677"/>
                      <a:pt x="262850" y="291677"/>
                      <a:pt x="0" y="291677"/>
                    </a:cubicBezTo>
                    <a:cubicBezTo>
                      <a:pt x="0" y="291677"/>
                      <a:pt x="0" y="291677"/>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mj-ea"/>
                  <a:ea typeface="+mj-ea"/>
                </a:endParaRPr>
              </a:p>
            </p:txBody>
          </p:sp>
        </p:grpSp>
      </p:grpSp>
      <p:grpSp>
        <p:nvGrpSpPr>
          <p:cNvPr id="35" name="组合 34"/>
          <p:cNvGrpSpPr/>
          <p:nvPr/>
        </p:nvGrpSpPr>
        <p:grpSpPr>
          <a:xfrm>
            <a:off x="1092488" y="3335414"/>
            <a:ext cx="4582137" cy="1023819"/>
            <a:chOff x="1283903" y="1996834"/>
            <a:chExt cx="4582137" cy="1023819"/>
          </a:xfrm>
        </p:grpSpPr>
        <p:grpSp>
          <p:nvGrpSpPr>
            <p:cNvPr id="36" name="组合 35"/>
            <p:cNvGrpSpPr/>
            <p:nvPr/>
          </p:nvGrpSpPr>
          <p:grpSpPr>
            <a:xfrm>
              <a:off x="2123229" y="1996834"/>
              <a:ext cx="3742811" cy="1023819"/>
              <a:chOff x="7483989" y="3433235"/>
              <a:chExt cx="3742811" cy="1023819"/>
            </a:xfrm>
          </p:grpSpPr>
          <p:sp>
            <p:nvSpPr>
              <p:cNvPr id="40" name="矩形 39"/>
              <p:cNvSpPr/>
              <p:nvPr/>
            </p:nvSpPr>
            <p:spPr>
              <a:xfrm>
                <a:off x="7483989" y="3903969"/>
                <a:ext cx="3742811" cy="55308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2000" b="1" spc="300">
                    <a:solidFill>
                      <a:schemeClr val="tx1">
                        <a:lumMod val="65000"/>
                        <a:lumOff val="35000"/>
                      </a:schemeClr>
                    </a:solidFill>
                    <a:latin typeface="+mj-ea"/>
                    <a:ea typeface="+mj-ea"/>
                  </a:rPr>
                  <a:t>适应</a:t>
                </a:r>
                <a:r>
                  <a:rPr lang="zh-CN" altLang="en-US" sz="2000" b="1" spc="300">
                    <a:solidFill>
                      <a:schemeClr val="tx1">
                        <a:lumMod val="65000"/>
                        <a:lumOff val="35000"/>
                      </a:schemeClr>
                    </a:solidFill>
                    <a:latin typeface="+mj-ea"/>
                    <a:ea typeface="+mj-ea"/>
                  </a:rPr>
                  <a:t>期、徘徊期、自觉期</a:t>
                </a:r>
                <a:endParaRPr lang="zh-CN" altLang="en-US" sz="2000" b="1" spc="300">
                  <a:solidFill>
                    <a:schemeClr val="tx1">
                      <a:lumMod val="65000"/>
                      <a:lumOff val="35000"/>
                    </a:schemeClr>
                  </a:solidFill>
                  <a:latin typeface="+mj-ea"/>
                  <a:ea typeface="+mj-ea"/>
                </a:endParaRPr>
              </a:p>
            </p:txBody>
          </p:sp>
          <p:sp>
            <p:nvSpPr>
              <p:cNvPr id="41" name="矩形 40"/>
              <p:cNvSpPr/>
              <p:nvPr/>
            </p:nvSpPr>
            <p:spPr>
              <a:xfrm>
                <a:off x="7483989" y="3433235"/>
                <a:ext cx="2050552" cy="60769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2800" b="1" dirty="0">
                    <a:solidFill>
                      <a:srgbClr val="0070C0"/>
                    </a:solidFill>
                    <a:latin typeface="+mj-ea"/>
                    <a:ea typeface="+mj-ea"/>
                  </a:rPr>
                  <a:t>三个时期</a:t>
                </a:r>
                <a:endParaRPr lang="zh-CN" altLang="en-US" sz="2800" b="1" dirty="0">
                  <a:solidFill>
                    <a:srgbClr val="0070C0"/>
                  </a:solidFill>
                  <a:latin typeface="+mj-ea"/>
                  <a:ea typeface="+mj-ea"/>
                </a:endParaRPr>
              </a:p>
            </p:txBody>
          </p:sp>
        </p:grpSp>
        <p:grpSp>
          <p:nvGrpSpPr>
            <p:cNvPr id="37" name="组合 36"/>
            <p:cNvGrpSpPr/>
            <p:nvPr/>
          </p:nvGrpSpPr>
          <p:grpSpPr>
            <a:xfrm>
              <a:off x="1283903" y="2122141"/>
              <a:ext cx="751552" cy="584200"/>
              <a:chOff x="915919" y="1853169"/>
              <a:chExt cx="1012961" cy="787400"/>
            </a:xfrm>
          </p:grpSpPr>
          <p:sp>
            <p:nvSpPr>
              <p:cNvPr id="38" name="平行四边形 37"/>
              <p:cNvSpPr/>
              <p:nvPr/>
            </p:nvSpPr>
            <p:spPr>
              <a:xfrm>
                <a:off x="915919" y="1853169"/>
                <a:ext cx="1012961" cy="787400"/>
              </a:xfrm>
              <a:prstGeom prst="parallelogram">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mj-ea"/>
                  <a:ea typeface="+mj-ea"/>
                </a:endParaRPr>
              </a:p>
            </p:txBody>
          </p:sp>
          <p:sp>
            <p:nvSpPr>
              <p:cNvPr id="39" name="椭圆 16"/>
              <p:cNvSpPr/>
              <p:nvPr/>
            </p:nvSpPr>
            <p:spPr>
              <a:xfrm>
                <a:off x="1237694" y="2062163"/>
                <a:ext cx="369412" cy="369412"/>
              </a:xfrm>
              <a:custGeom>
                <a:avLst/>
                <a:gdLst>
                  <a:gd name="connsiteX0" fmla="*/ 311151 w 331788"/>
                  <a:gd name="connsiteY0" fmla="*/ 34925 h 331788"/>
                  <a:gd name="connsiteX1" fmla="*/ 331788 w 331788"/>
                  <a:gd name="connsiteY1" fmla="*/ 92075 h 331788"/>
                  <a:gd name="connsiteX2" fmla="*/ 311151 w 331788"/>
                  <a:gd name="connsiteY2" fmla="*/ 98425 h 331788"/>
                  <a:gd name="connsiteX3" fmla="*/ 304801 w 331788"/>
                  <a:gd name="connsiteY3" fmla="*/ 76200 h 331788"/>
                  <a:gd name="connsiteX4" fmla="*/ 254001 w 331788"/>
                  <a:gd name="connsiteY4" fmla="*/ 222251 h 331788"/>
                  <a:gd name="connsiteX5" fmla="*/ 206376 w 331788"/>
                  <a:gd name="connsiteY5" fmla="*/ 146050 h 331788"/>
                  <a:gd name="connsiteX6" fmla="*/ 157163 w 331788"/>
                  <a:gd name="connsiteY6" fmla="*/ 241301 h 331788"/>
                  <a:gd name="connsiteX7" fmla="*/ 103188 w 331788"/>
                  <a:gd name="connsiteY7" fmla="*/ 163513 h 331788"/>
                  <a:gd name="connsiteX8" fmla="*/ 61913 w 331788"/>
                  <a:gd name="connsiteY8" fmla="*/ 242888 h 331788"/>
                  <a:gd name="connsiteX9" fmla="*/ 44450 w 331788"/>
                  <a:gd name="connsiteY9" fmla="*/ 231776 h 331788"/>
                  <a:gd name="connsiteX10" fmla="*/ 101600 w 331788"/>
                  <a:gd name="connsiteY10" fmla="*/ 123825 h 331788"/>
                  <a:gd name="connsiteX11" fmla="*/ 153988 w 331788"/>
                  <a:gd name="connsiteY11" fmla="*/ 201613 h 331788"/>
                  <a:gd name="connsiteX12" fmla="*/ 203201 w 331788"/>
                  <a:gd name="connsiteY12" fmla="*/ 106363 h 331788"/>
                  <a:gd name="connsiteX13" fmla="*/ 247651 w 331788"/>
                  <a:gd name="connsiteY13" fmla="*/ 174625 h 331788"/>
                  <a:gd name="connsiteX14" fmla="*/ 284163 w 331788"/>
                  <a:gd name="connsiteY14" fmla="*/ 69850 h 331788"/>
                  <a:gd name="connsiteX15" fmla="*/ 263526 w 331788"/>
                  <a:gd name="connsiteY15" fmla="*/ 79375 h 331788"/>
                  <a:gd name="connsiteX16" fmla="*/ 255588 w 331788"/>
                  <a:gd name="connsiteY16" fmla="*/ 61913 h 331788"/>
                  <a:gd name="connsiteX17" fmla="*/ 0 w 331788"/>
                  <a:gd name="connsiteY17" fmla="*/ 0 h 331788"/>
                  <a:gd name="connsiteX18" fmla="*/ 20637 w 331788"/>
                  <a:gd name="connsiteY18" fmla="*/ 0 h 331788"/>
                  <a:gd name="connsiteX19" fmla="*/ 20637 w 331788"/>
                  <a:gd name="connsiteY19" fmla="*/ 311151 h 331788"/>
                  <a:gd name="connsiteX20" fmla="*/ 331788 w 331788"/>
                  <a:gd name="connsiteY20" fmla="*/ 311151 h 331788"/>
                  <a:gd name="connsiteX21" fmla="*/ 331788 w 331788"/>
                  <a:gd name="connsiteY21" fmla="*/ 331788 h 331788"/>
                  <a:gd name="connsiteX22" fmla="*/ 0 w 331788"/>
                  <a:gd name="connsiteY22" fmla="*/ 331788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1788" h="331788">
                    <a:moveTo>
                      <a:pt x="311151" y="34925"/>
                    </a:moveTo>
                    <a:lnTo>
                      <a:pt x="331788" y="92075"/>
                    </a:lnTo>
                    <a:lnTo>
                      <a:pt x="311151" y="98425"/>
                    </a:lnTo>
                    <a:lnTo>
                      <a:pt x="304801" y="76200"/>
                    </a:lnTo>
                    <a:lnTo>
                      <a:pt x="254001" y="222251"/>
                    </a:lnTo>
                    <a:lnTo>
                      <a:pt x="206376" y="146050"/>
                    </a:lnTo>
                    <a:lnTo>
                      <a:pt x="157163" y="241301"/>
                    </a:lnTo>
                    <a:lnTo>
                      <a:pt x="103188" y="163513"/>
                    </a:lnTo>
                    <a:lnTo>
                      <a:pt x="61913" y="242888"/>
                    </a:lnTo>
                    <a:lnTo>
                      <a:pt x="44450" y="231776"/>
                    </a:lnTo>
                    <a:lnTo>
                      <a:pt x="101600" y="123825"/>
                    </a:lnTo>
                    <a:lnTo>
                      <a:pt x="153988" y="201613"/>
                    </a:lnTo>
                    <a:lnTo>
                      <a:pt x="203201" y="106363"/>
                    </a:lnTo>
                    <a:lnTo>
                      <a:pt x="247651" y="174625"/>
                    </a:lnTo>
                    <a:lnTo>
                      <a:pt x="284163" y="69850"/>
                    </a:lnTo>
                    <a:lnTo>
                      <a:pt x="263526" y="79375"/>
                    </a:lnTo>
                    <a:lnTo>
                      <a:pt x="255588" y="61913"/>
                    </a:lnTo>
                    <a:close/>
                    <a:moveTo>
                      <a:pt x="0" y="0"/>
                    </a:moveTo>
                    <a:lnTo>
                      <a:pt x="20637" y="0"/>
                    </a:lnTo>
                    <a:lnTo>
                      <a:pt x="20637" y="311151"/>
                    </a:lnTo>
                    <a:lnTo>
                      <a:pt x="331788" y="311151"/>
                    </a:lnTo>
                    <a:lnTo>
                      <a:pt x="331788" y="331788"/>
                    </a:lnTo>
                    <a:lnTo>
                      <a:pt x="0" y="3317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mj-ea"/>
                  <a:ea typeface="+mj-ea"/>
                </a:endParaRPr>
              </a:p>
            </p:txBody>
          </p:sp>
        </p:grpSp>
      </p:grpSp>
      <p:grpSp>
        <p:nvGrpSpPr>
          <p:cNvPr id="42" name="组合 41"/>
          <p:cNvGrpSpPr/>
          <p:nvPr/>
        </p:nvGrpSpPr>
        <p:grpSpPr>
          <a:xfrm>
            <a:off x="1092200" y="4635500"/>
            <a:ext cx="5038725" cy="1456829"/>
            <a:chOff x="1283903" y="1996834"/>
            <a:chExt cx="4582137" cy="1457028"/>
          </a:xfrm>
        </p:grpSpPr>
        <p:grpSp>
          <p:nvGrpSpPr>
            <p:cNvPr id="43" name="组合 42"/>
            <p:cNvGrpSpPr/>
            <p:nvPr/>
          </p:nvGrpSpPr>
          <p:grpSpPr>
            <a:xfrm>
              <a:off x="2123229" y="1996834"/>
              <a:ext cx="3742811" cy="1457028"/>
              <a:chOff x="7483989" y="3433235"/>
              <a:chExt cx="3742811" cy="1457028"/>
            </a:xfrm>
          </p:grpSpPr>
          <p:sp>
            <p:nvSpPr>
              <p:cNvPr id="68" name="矩形 67"/>
              <p:cNvSpPr/>
              <p:nvPr/>
            </p:nvSpPr>
            <p:spPr>
              <a:xfrm>
                <a:off x="7483989" y="3875394"/>
                <a:ext cx="3742811" cy="1014869"/>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2000" b="1" spc="300">
                    <a:solidFill>
                      <a:schemeClr val="tx1">
                        <a:lumMod val="65000"/>
                        <a:lumOff val="35000"/>
                      </a:schemeClr>
                    </a:solidFill>
                    <a:latin typeface="+mj-ea"/>
                    <a:ea typeface="+mj-ea"/>
                  </a:rPr>
                  <a:t>理论指导</a:t>
                </a:r>
                <a:r>
                  <a:rPr lang="en-US" altLang="zh-CN" sz="2000" b="1" spc="300">
                    <a:solidFill>
                      <a:schemeClr val="tx1">
                        <a:lumMod val="65000"/>
                        <a:lumOff val="35000"/>
                      </a:schemeClr>
                    </a:solidFill>
                    <a:latin typeface="+mj-ea"/>
                    <a:ea typeface="+mj-ea"/>
                  </a:rPr>
                  <a:t>+</a:t>
                </a:r>
                <a:r>
                  <a:rPr lang="zh-CN" altLang="en-US" sz="2000" b="1" spc="300">
                    <a:solidFill>
                      <a:schemeClr val="tx1">
                        <a:lumMod val="65000"/>
                        <a:lumOff val="35000"/>
                      </a:schemeClr>
                    </a:solidFill>
                    <a:latin typeface="+mj-ea"/>
                    <a:ea typeface="+mj-ea"/>
                  </a:rPr>
                  <a:t>案例分析</a:t>
                </a:r>
                <a:r>
                  <a:rPr lang="en-US" altLang="zh-CN" sz="2000" b="1" spc="300">
                    <a:solidFill>
                      <a:schemeClr val="tx1">
                        <a:lumMod val="65000"/>
                        <a:lumOff val="35000"/>
                      </a:schemeClr>
                    </a:solidFill>
                    <a:latin typeface="+mj-ea"/>
                    <a:ea typeface="+mj-ea"/>
                  </a:rPr>
                  <a:t>+</a:t>
                </a:r>
                <a:r>
                  <a:rPr lang="zh-CN" altLang="en-US" sz="2000" b="1" spc="300">
                    <a:solidFill>
                      <a:schemeClr val="tx1">
                        <a:lumMod val="65000"/>
                        <a:lumOff val="35000"/>
                      </a:schemeClr>
                    </a:solidFill>
                    <a:latin typeface="+mj-ea"/>
                    <a:ea typeface="+mj-ea"/>
                  </a:rPr>
                  <a:t>情景模拟</a:t>
                </a:r>
                <a:r>
                  <a:rPr lang="en-US" altLang="zh-CN" sz="2000" b="1" spc="300">
                    <a:solidFill>
                      <a:schemeClr val="tx1">
                        <a:lumMod val="65000"/>
                        <a:lumOff val="35000"/>
                      </a:schemeClr>
                    </a:solidFill>
                    <a:latin typeface="+mj-ea"/>
                    <a:ea typeface="+mj-ea"/>
                  </a:rPr>
                  <a:t>+</a:t>
                </a:r>
                <a:r>
                  <a:rPr lang="zh-CN" altLang="en-US" sz="2000" b="1" spc="300">
                    <a:solidFill>
                      <a:schemeClr val="tx1">
                        <a:lumMod val="65000"/>
                        <a:lumOff val="35000"/>
                      </a:schemeClr>
                    </a:solidFill>
                    <a:latin typeface="+mj-ea"/>
                    <a:ea typeface="+mj-ea"/>
                  </a:rPr>
                  <a:t>自主反思</a:t>
                </a:r>
                <a:r>
                  <a:rPr lang="en-US" altLang="zh-CN" sz="2000" b="1" spc="300">
                    <a:solidFill>
                      <a:schemeClr val="tx1">
                        <a:lumMod val="65000"/>
                        <a:lumOff val="35000"/>
                      </a:schemeClr>
                    </a:solidFill>
                    <a:latin typeface="+mj-ea"/>
                    <a:ea typeface="+mj-ea"/>
                  </a:rPr>
                  <a:t>+</a:t>
                </a:r>
                <a:r>
                  <a:rPr lang="zh-CN" altLang="en-US" sz="2000" b="1" spc="300">
                    <a:solidFill>
                      <a:schemeClr val="tx1">
                        <a:lumMod val="65000"/>
                        <a:lumOff val="35000"/>
                      </a:schemeClr>
                    </a:solidFill>
                    <a:latin typeface="+mj-ea"/>
                    <a:ea typeface="+mj-ea"/>
                  </a:rPr>
                  <a:t>行为反馈</a:t>
                </a:r>
                <a:endParaRPr lang="zh-CN" altLang="en-US" sz="2000" b="1" spc="300">
                  <a:solidFill>
                    <a:schemeClr val="tx1">
                      <a:lumMod val="65000"/>
                      <a:lumOff val="35000"/>
                    </a:schemeClr>
                  </a:solidFill>
                  <a:latin typeface="+mj-ea"/>
                  <a:ea typeface="+mj-ea"/>
                </a:endParaRPr>
              </a:p>
            </p:txBody>
          </p:sp>
          <p:sp>
            <p:nvSpPr>
              <p:cNvPr id="69" name="矩形 68"/>
              <p:cNvSpPr/>
              <p:nvPr/>
            </p:nvSpPr>
            <p:spPr>
              <a:xfrm>
                <a:off x="7483989" y="3433235"/>
                <a:ext cx="2050552" cy="60777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2800" b="1" dirty="0">
                    <a:solidFill>
                      <a:srgbClr val="0070C0"/>
                    </a:solidFill>
                    <a:latin typeface="+mj-ea"/>
                    <a:ea typeface="+mj-ea"/>
                  </a:rPr>
                  <a:t>一种模式</a:t>
                </a:r>
                <a:endParaRPr lang="zh-CN" altLang="en-US" sz="2800" b="1" dirty="0">
                  <a:solidFill>
                    <a:srgbClr val="0070C0"/>
                  </a:solidFill>
                  <a:latin typeface="+mj-ea"/>
                  <a:ea typeface="+mj-ea"/>
                </a:endParaRPr>
              </a:p>
            </p:txBody>
          </p:sp>
        </p:grpSp>
        <p:grpSp>
          <p:nvGrpSpPr>
            <p:cNvPr id="65" name="组合 64"/>
            <p:cNvGrpSpPr/>
            <p:nvPr/>
          </p:nvGrpSpPr>
          <p:grpSpPr>
            <a:xfrm>
              <a:off x="1283903" y="2122141"/>
              <a:ext cx="751552" cy="584200"/>
              <a:chOff x="915919" y="1853169"/>
              <a:chExt cx="1012961" cy="787400"/>
            </a:xfrm>
          </p:grpSpPr>
          <p:sp>
            <p:nvSpPr>
              <p:cNvPr id="66" name="平行四边形 65"/>
              <p:cNvSpPr/>
              <p:nvPr/>
            </p:nvSpPr>
            <p:spPr>
              <a:xfrm>
                <a:off x="915919" y="1853169"/>
                <a:ext cx="1012961" cy="787400"/>
              </a:xfrm>
              <a:prstGeom prst="parallelogram">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mj-ea"/>
                  <a:ea typeface="+mj-ea"/>
                </a:endParaRPr>
              </a:p>
            </p:txBody>
          </p:sp>
          <p:sp>
            <p:nvSpPr>
              <p:cNvPr id="67" name="椭圆 23"/>
              <p:cNvSpPr/>
              <p:nvPr/>
            </p:nvSpPr>
            <p:spPr>
              <a:xfrm>
                <a:off x="1237694" y="2087311"/>
                <a:ext cx="369412" cy="319115"/>
              </a:xfrm>
              <a:custGeom>
                <a:avLst/>
                <a:gdLst>
                  <a:gd name="T0" fmla="*/ 185 w 256"/>
                  <a:gd name="T1" fmla="*/ 0 h 222"/>
                  <a:gd name="T2" fmla="*/ 256 w 256"/>
                  <a:gd name="T3" fmla="*/ 71 h 222"/>
                  <a:gd name="T4" fmla="*/ 128 w 256"/>
                  <a:gd name="T5" fmla="*/ 222 h 222"/>
                  <a:gd name="T6" fmla="*/ 0 w 256"/>
                  <a:gd name="T7" fmla="*/ 71 h 222"/>
                  <a:gd name="T8" fmla="*/ 71 w 256"/>
                  <a:gd name="T9" fmla="*/ 0 h 222"/>
                  <a:gd name="T10" fmla="*/ 128 w 256"/>
                  <a:gd name="T11" fmla="*/ 30 h 222"/>
                  <a:gd name="T12" fmla="*/ 185 w 256"/>
                  <a:gd name="T13" fmla="*/ 0 h 222"/>
                </a:gdLst>
                <a:ahLst/>
                <a:cxnLst>
                  <a:cxn ang="0">
                    <a:pos x="T0" y="T1"/>
                  </a:cxn>
                  <a:cxn ang="0">
                    <a:pos x="T2" y="T3"/>
                  </a:cxn>
                  <a:cxn ang="0">
                    <a:pos x="T4" y="T5"/>
                  </a:cxn>
                  <a:cxn ang="0">
                    <a:pos x="T6" y="T7"/>
                  </a:cxn>
                  <a:cxn ang="0">
                    <a:pos x="T8" y="T9"/>
                  </a:cxn>
                  <a:cxn ang="0">
                    <a:pos x="T10" y="T11"/>
                  </a:cxn>
                  <a:cxn ang="0">
                    <a:pos x="T12" y="T13"/>
                  </a:cxn>
                </a:cxnLst>
                <a:rect l="0" t="0" r="r" b="b"/>
                <a:pathLst>
                  <a:path w="256" h="222">
                    <a:moveTo>
                      <a:pt x="185" y="0"/>
                    </a:moveTo>
                    <a:cubicBezTo>
                      <a:pt x="224" y="0"/>
                      <a:pt x="256" y="32"/>
                      <a:pt x="256" y="71"/>
                    </a:cubicBezTo>
                    <a:cubicBezTo>
                      <a:pt x="256" y="136"/>
                      <a:pt x="128" y="222"/>
                      <a:pt x="128" y="222"/>
                    </a:cubicBezTo>
                    <a:cubicBezTo>
                      <a:pt x="128" y="222"/>
                      <a:pt x="0" y="139"/>
                      <a:pt x="0" y="71"/>
                    </a:cubicBezTo>
                    <a:cubicBezTo>
                      <a:pt x="0" y="23"/>
                      <a:pt x="32" y="0"/>
                      <a:pt x="71" y="0"/>
                    </a:cubicBezTo>
                    <a:cubicBezTo>
                      <a:pt x="94" y="0"/>
                      <a:pt x="115" y="12"/>
                      <a:pt x="128" y="30"/>
                    </a:cubicBezTo>
                    <a:cubicBezTo>
                      <a:pt x="141" y="12"/>
                      <a:pt x="162" y="0"/>
                      <a:pt x="18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mj-ea"/>
                  <a:ea typeface="+mj-ea"/>
                </a:endParaRPr>
              </a:p>
            </p:txBody>
          </p:sp>
        </p:grpSp>
      </p:grpSp>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t="10661" b="6332"/>
          <a:stretch>
            <a:fillRect/>
          </a:stretch>
        </p:blipFill>
        <p:spPr>
          <a:xfrm>
            <a:off x="6572250" y="1888098"/>
            <a:ext cx="4791075" cy="1988457"/>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r="8535"/>
          <a:stretch>
            <a:fillRect/>
          </a:stretch>
        </p:blipFill>
        <p:spPr>
          <a:xfrm>
            <a:off x="6572250" y="4132431"/>
            <a:ext cx="2272393" cy="1656289"/>
          </a:xfrm>
          <a:prstGeom prst="rect">
            <a:avLst/>
          </a:prstGeom>
        </p:spPr>
      </p:pic>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l="4319"/>
          <a:stretch>
            <a:fillRect/>
          </a:stretch>
        </p:blipFill>
        <p:spPr>
          <a:xfrm>
            <a:off x="8953500" y="4123965"/>
            <a:ext cx="2412092" cy="166011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par>
                          <p:cTn id="22" fill="hold">
                            <p:stCondLst>
                              <p:cond delay="1000"/>
                            </p:stCondLst>
                            <p:childTnLst>
                              <p:par>
                                <p:cTn id="23" presetID="2" presetClass="entr" presetSubtype="8"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additive="base">
                                        <p:cTn id="25" dur="500" fill="hold"/>
                                        <p:tgtEl>
                                          <p:spTgt spid="35"/>
                                        </p:tgtEl>
                                        <p:attrNameLst>
                                          <p:attrName>ppt_x</p:attrName>
                                        </p:attrNameLst>
                                      </p:cBhvr>
                                      <p:tavLst>
                                        <p:tav tm="0">
                                          <p:val>
                                            <p:strVal val="0-#ppt_w/2"/>
                                          </p:val>
                                        </p:tav>
                                        <p:tav tm="100000">
                                          <p:val>
                                            <p:strVal val="#ppt_x"/>
                                          </p:val>
                                        </p:tav>
                                      </p:tavLst>
                                    </p:anim>
                                    <p:anim calcmode="lin" valueType="num">
                                      <p:cBhvr additive="base">
                                        <p:cTn id="26" dur="500" fill="hold"/>
                                        <p:tgtEl>
                                          <p:spTgt spid="35"/>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8" fill="hold" nodeType="afterEffect">
                                  <p:stCondLst>
                                    <p:cond delay="0"/>
                                  </p:stCondLst>
                                  <p:childTnLst>
                                    <p:set>
                                      <p:cBhvr>
                                        <p:cTn id="29" dur="1" fill="hold">
                                          <p:stCondLst>
                                            <p:cond delay="0"/>
                                          </p:stCondLst>
                                        </p:cTn>
                                        <p:tgtEl>
                                          <p:spTgt spid="42"/>
                                        </p:tgtEl>
                                        <p:attrNameLst>
                                          <p:attrName>style.visibility</p:attrName>
                                        </p:attrNameLst>
                                      </p:cBhvr>
                                      <p:to>
                                        <p:strVal val="visible"/>
                                      </p:to>
                                    </p:set>
                                    <p:anim calcmode="lin" valueType="num">
                                      <p:cBhvr additive="base">
                                        <p:cTn id="30" dur="500" fill="hold"/>
                                        <p:tgtEl>
                                          <p:spTgt spid="42"/>
                                        </p:tgtEl>
                                        <p:attrNameLst>
                                          <p:attrName>ppt_x</p:attrName>
                                        </p:attrNameLst>
                                      </p:cBhvr>
                                      <p:tavLst>
                                        <p:tav tm="0">
                                          <p:val>
                                            <p:strVal val="0-#ppt_w/2"/>
                                          </p:val>
                                        </p:tav>
                                        <p:tav tm="100000">
                                          <p:val>
                                            <p:strVal val="#ppt_x"/>
                                          </p:val>
                                        </p:tav>
                                      </p:tavLst>
                                    </p:anim>
                                    <p:anim calcmode="lin" valueType="num">
                                      <p:cBhvr additive="base">
                                        <p:cTn id="31"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l="752" t="21660" r="2746" b="34229"/>
          <a:stretch>
            <a:fillRect/>
          </a:stretch>
        </p:blipFill>
        <p:spPr>
          <a:xfrm>
            <a:off x="-20596" y="222"/>
            <a:ext cx="12223256" cy="3142393"/>
          </a:xfrm>
          <a:prstGeom prst="rect">
            <a:avLst/>
          </a:prstGeom>
          <a:solidFill>
            <a:schemeClr val="bg1"/>
          </a:solidFill>
        </p:spPr>
      </p:pic>
      <p:sp>
        <p:nvSpPr>
          <p:cNvPr id="5" name="矩形 4"/>
          <p:cNvSpPr/>
          <p:nvPr/>
        </p:nvSpPr>
        <p:spPr>
          <a:xfrm>
            <a:off x="2388870" y="643255"/>
            <a:ext cx="7404100" cy="829945"/>
          </a:xfrm>
          <a:prstGeom prst="rect">
            <a:avLst/>
          </a:prstGeom>
          <a:ln>
            <a:solidFill>
              <a:schemeClr val="bg1">
                <a:lumMod val="75000"/>
              </a:schemeClr>
            </a:solidFill>
          </a:ln>
        </p:spPr>
        <p:txBody>
          <a:bodyPr vert="horz" wrap="square">
            <a:spAutoFit/>
          </a:bodyPr>
          <a:lstStyle/>
          <a:p>
            <a:pPr algn="ctr"/>
            <a:r>
              <a:rPr lang="zh-CN" altLang="en-US" sz="4800" b="1" spc="1500" dirty="0" smtClean="0">
                <a:latin typeface="方正清刻本悦宋简体" panose="02000000000000000000" pitchFamily="2" charset="-122"/>
                <a:ea typeface="方正清刻本悦宋简体" panose="02000000000000000000" pitchFamily="2" charset="-122"/>
              </a:rPr>
              <a:t>  现代教学设计概述</a:t>
            </a:r>
            <a:endParaRPr lang="zh-CN" altLang="en-US" sz="4800" b="1" spc="1500" dirty="0" smtClean="0">
              <a:latin typeface="方正清刻本悦宋简体" panose="02000000000000000000" pitchFamily="2" charset="-122"/>
              <a:ea typeface="方正清刻本悦宋简体" panose="02000000000000000000" pitchFamily="2" charset="-122"/>
            </a:endParaRPr>
          </a:p>
        </p:txBody>
      </p:sp>
      <p:sp>
        <p:nvSpPr>
          <p:cNvPr id="6" name="文本框 5"/>
          <p:cNvSpPr txBox="1"/>
          <p:nvPr/>
        </p:nvSpPr>
        <p:spPr>
          <a:xfrm>
            <a:off x="913130" y="4606290"/>
            <a:ext cx="4761230" cy="583565"/>
          </a:xfrm>
          <a:prstGeom prst="rect">
            <a:avLst/>
          </a:prstGeom>
        </p:spPr>
        <p:txBody>
          <a:bodyPr wrap="square" rtlCol="0">
            <a:spAutoFit/>
          </a:bodyPr>
          <a:lstStyle/>
          <a:p>
            <a:pPr algn="ctr"/>
            <a:r>
              <a:rPr lang="zh-CN" altLang="en-US" sz="3200" b="1" spc="300" dirty="0">
                <a:gradFill>
                  <a:gsLst>
                    <a:gs pos="63000">
                      <a:srgbClr val="0070C0"/>
                    </a:gs>
                    <a:gs pos="100000">
                      <a:srgbClr val="00B0F0"/>
                    </a:gs>
                  </a:gsLst>
                  <a:lin ang="16200000" scaled="1"/>
                </a:gradFill>
                <a:latin typeface="方正清刻本悦宋简体" panose="02000000000000000000" pitchFamily="2" charset="-122"/>
                <a:ea typeface="方正清刻本悦宋简体" panose="02000000000000000000" pitchFamily="2" charset="-122"/>
              </a:rPr>
              <a:t>教学设计的产生与发展</a:t>
            </a:r>
            <a:endParaRPr lang="zh-CN" altLang="en-US" sz="3200" b="1" spc="300" dirty="0">
              <a:gradFill>
                <a:gsLst>
                  <a:gs pos="63000">
                    <a:srgbClr val="0070C0"/>
                  </a:gs>
                  <a:gs pos="100000">
                    <a:srgbClr val="00B0F0"/>
                  </a:gs>
                </a:gsLst>
                <a:lin ang="16200000" scaled="1"/>
              </a:gradFill>
              <a:latin typeface="方正清刻本悦宋简体" panose="02000000000000000000" pitchFamily="2" charset="-122"/>
              <a:ea typeface="方正清刻本悦宋简体" panose="02000000000000000000" pitchFamily="2" charset="-122"/>
            </a:endParaRPr>
          </a:p>
        </p:txBody>
      </p:sp>
      <p:sp>
        <p:nvSpPr>
          <p:cNvPr id="8" name="文本框 7"/>
          <p:cNvSpPr txBox="1"/>
          <p:nvPr/>
        </p:nvSpPr>
        <p:spPr>
          <a:xfrm>
            <a:off x="6130925" y="4521835"/>
            <a:ext cx="5036185" cy="583565"/>
          </a:xfrm>
          <a:prstGeom prst="rect">
            <a:avLst/>
          </a:prstGeom>
        </p:spPr>
        <p:txBody>
          <a:bodyPr wrap="square" rtlCol="0">
            <a:spAutoFit/>
          </a:bodyPr>
          <a:lstStyle/>
          <a:p>
            <a:pPr algn="ctr"/>
            <a:r>
              <a:rPr lang="zh-CN" altLang="en-US" sz="3200" b="1" spc="300" dirty="0" smtClean="0">
                <a:solidFill>
                  <a:schemeClr val="tx1">
                    <a:lumMod val="95000"/>
                    <a:lumOff val="5000"/>
                  </a:schemeClr>
                </a:solidFill>
                <a:latin typeface="方正清刻本悦宋简体" panose="02000000000000000000" pitchFamily="2" charset="-122"/>
                <a:ea typeface="方正清刻本悦宋简体" panose="02000000000000000000" pitchFamily="2" charset="-122"/>
              </a:rPr>
              <a:t>教学设计的定义与原理</a:t>
            </a:r>
            <a:endParaRPr lang="zh-CN" altLang="en-US" sz="3200" b="1" spc="300" dirty="0" smtClean="0">
              <a:solidFill>
                <a:schemeClr val="tx1">
                  <a:lumMod val="95000"/>
                  <a:lumOff val="5000"/>
                </a:schemeClr>
              </a:solidFill>
              <a:latin typeface="方正清刻本悦宋简体" panose="02000000000000000000" pitchFamily="2" charset="-122"/>
              <a:ea typeface="方正清刻本悦宋简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2000" fill="hold" grpId="0" nodeType="withEffect" p14:presetBounceEnd="58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58000">
                                          <p:cBhvr additive="base">
                                            <p:cTn id="7" dur="2000" fill="hold"/>
                                            <p:tgtEl>
                                              <p:spTgt spid="5"/>
                                            </p:tgtEl>
                                            <p:attrNameLst>
                                              <p:attrName>ppt_x</p:attrName>
                                            </p:attrNameLst>
                                          </p:cBhvr>
                                          <p:tavLst>
                                            <p:tav tm="0">
                                              <p:val>
                                                <p:strVal val="#ppt_x"/>
                                              </p:val>
                                            </p:tav>
                                            <p:tav tm="100000">
                                              <p:val>
                                                <p:strVal val="#ppt_x"/>
                                              </p:val>
                                            </p:tav>
                                          </p:tavLst>
                                        </p:anim>
                                        <p:anim calcmode="lin" valueType="num" p14:bounceEnd="58000">
                                          <p:cBhvr additive="base">
                                            <p:cTn id="8" dur="2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41" presetClass="entr" presetSubtype="0" fill="hold" grpId="0" nodeType="afterEffect">
                                      <p:stCondLst>
                                        <p:cond delay="0"/>
                                      </p:stCondLst>
                                      <p:iterate type="wd">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 calcmode="lin" valueType="num">
                                          <p:cBhvr>
                                            <p:cTn id="1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
                                            </p:tgtEl>
                                          </p:cBhvr>
                                        </p:animEffect>
                                      </p:childTnLst>
                                    </p:cTn>
                                  </p:par>
                                </p:childTnLst>
                              </p:cTn>
                            </p:par>
                            <p:par>
                              <p:cTn id="17" fill="hold">
                                <p:stCondLst>
                                  <p:cond delay="949"/>
                                </p:stCondLst>
                                <p:childTnLst>
                                  <p:par>
                                    <p:cTn id="18" presetID="41" presetClass="entr" presetSubtype="0" fill="hold" grpId="0" nodeType="afterEffect">
                                      <p:stCondLst>
                                        <p:cond delay="0"/>
                                      </p:stCondLst>
                                      <p:iterate type="wd">
                                        <p:tmPct val="10000"/>
                                      </p:iterate>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8"/>
                                            </p:tgtEl>
                                            <p:attrNameLst>
                                              <p:attrName>ppt_y</p:attrName>
                                            </p:attrNameLst>
                                          </p:cBhvr>
                                          <p:tavLst>
                                            <p:tav tm="0">
                                              <p:val>
                                                <p:strVal val="#ppt_y"/>
                                              </p:val>
                                            </p:tav>
                                            <p:tav tm="100000">
                                              <p:val>
                                                <p:strVal val="#ppt_y"/>
                                              </p:val>
                                            </p:tav>
                                          </p:tavLst>
                                        </p:anim>
                                        <p:anim calcmode="lin" valueType="num">
                                          <p:cBhvr>
                                            <p:cTn id="22"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p:bldP spid="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2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41" presetClass="entr" presetSubtype="0" fill="hold" grpId="0" nodeType="afterEffect">
                                      <p:stCondLst>
                                        <p:cond delay="0"/>
                                      </p:stCondLst>
                                      <p:iterate type="wd">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 calcmode="lin" valueType="num">
                                          <p:cBhvr>
                                            <p:cTn id="1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
                                            </p:tgtEl>
                                          </p:cBhvr>
                                        </p:animEffect>
                                      </p:childTnLst>
                                    </p:cTn>
                                  </p:par>
                                </p:childTnLst>
                              </p:cTn>
                            </p:par>
                            <p:par>
                              <p:cTn id="17" fill="hold">
                                <p:stCondLst>
                                  <p:cond delay="949"/>
                                </p:stCondLst>
                                <p:childTnLst>
                                  <p:par>
                                    <p:cTn id="18" presetID="41" presetClass="entr" presetSubtype="0" fill="hold" grpId="0" nodeType="afterEffect">
                                      <p:stCondLst>
                                        <p:cond delay="0"/>
                                      </p:stCondLst>
                                      <p:iterate type="wd">
                                        <p:tmPct val="10000"/>
                                      </p:iterate>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8"/>
                                            </p:tgtEl>
                                            <p:attrNameLst>
                                              <p:attrName>ppt_y</p:attrName>
                                            </p:attrNameLst>
                                          </p:cBhvr>
                                          <p:tavLst>
                                            <p:tav tm="0">
                                              <p:val>
                                                <p:strVal val="#ppt_y"/>
                                              </p:val>
                                            </p:tav>
                                            <p:tav tm="100000">
                                              <p:val>
                                                <p:strVal val="#ppt_y"/>
                                              </p:val>
                                            </p:tav>
                                          </p:tavLst>
                                        </p:anim>
                                        <p:anim calcmode="lin" valueType="num">
                                          <p:cBhvr>
                                            <p:cTn id="22"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p:bldP spid="8"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a:off x="9862820" y="0"/>
            <a:ext cx="1699260" cy="2286000"/>
          </a:xfrm>
          <a:prstGeom prst="rect">
            <a:avLst/>
          </a:prstGeom>
        </p:spPr>
      </p:pic>
      <p:sp>
        <p:nvSpPr>
          <p:cNvPr id="5" name="矩形 4"/>
          <p:cNvSpPr/>
          <p:nvPr/>
        </p:nvSpPr>
        <p:spPr>
          <a:xfrm>
            <a:off x="2919730" y="558800"/>
            <a:ext cx="6352540" cy="706755"/>
          </a:xfrm>
          <a:prstGeom prst="rect">
            <a:avLst/>
          </a:prstGeom>
        </p:spPr>
        <p:txBody>
          <a:bodyPr wrap="square">
            <a:spAutoFit/>
          </a:bodyPr>
          <a:lstStyle/>
          <a:p>
            <a:pPr algn="ctr"/>
            <a:r>
              <a:rPr lang="zh-CN" altLang="en-US" sz="4000" b="1" spc="600" dirty="0">
                <a:solidFill>
                  <a:schemeClr val="tx1">
                    <a:lumMod val="95000"/>
                    <a:lumOff val="5000"/>
                  </a:schemeClr>
                </a:solidFill>
                <a:cs typeface="+mn-ea"/>
                <a:sym typeface="+mn-lt"/>
              </a:rPr>
              <a:t>教学设计的产生与发展</a:t>
            </a:r>
            <a:endParaRPr lang="zh-CN" altLang="en-US" sz="4000" b="1" spc="600" dirty="0">
              <a:solidFill>
                <a:schemeClr val="tx1">
                  <a:lumMod val="95000"/>
                  <a:lumOff val="5000"/>
                </a:schemeClr>
              </a:solidFill>
              <a:cs typeface="+mn-ea"/>
              <a:sym typeface="+mn-lt"/>
            </a:endParaRPr>
          </a:p>
        </p:txBody>
      </p:sp>
      <p:sp>
        <p:nvSpPr>
          <p:cNvPr id="45" name="椭圆 44"/>
          <p:cNvSpPr/>
          <p:nvPr/>
        </p:nvSpPr>
        <p:spPr>
          <a:xfrm>
            <a:off x="9889256" y="1860016"/>
            <a:ext cx="754380" cy="7543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1502559" y="1860016"/>
            <a:ext cx="754380" cy="7543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4304641" y="1860016"/>
            <a:ext cx="754380" cy="7543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7106723" y="1860016"/>
            <a:ext cx="754380" cy="7543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1879750" y="2032418"/>
            <a:ext cx="8532612" cy="40957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1574187" y="1931644"/>
            <a:ext cx="611124" cy="611122"/>
          </a:xfrm>
          <a:prstGeom prst="ellipse">
            <a:avLst/>
          </a:prstGeom>
          <a:solidFill>
            <a:schemeClr val="bg1"/>
          </a:solidFill>
          <a:ln>
            <a:noFill/>
          </a:ln>
          <a:effectLst>
            <a:outerShdw blurRad="152400" dist="381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dirty="0">
                <a:solidFill>
                  <a:srgbClr val="1EA7E3"/>
                </a:solidFill>
                <a:latin typeface="Impact" panose="020B0806030902050204" pitchFamily="34" charset="0"/>
              </a:rPr>
              <a:t>01</a:t>
            </a:r>
            <a:endParaRPr lang="zh-CN" altLang="en-US" dirty="0">
              <a:solidFill>
                <a:srgbClr val="1EA7E3"/>
              </a:solidFill>
              <a:latin typeface="Impact" panose="020B0806030902050204" pitchFamily="34" charset="0"/>
            </a:endParaRPr>
          </a:p>
        </p:txBody>
      </p:sp>
      <p:sp>
        <p:nvSpPr>
          <p:cNvPr id="51" name="椭圆 50"/>
          <p:cNvSpPr/>
          <p:nvPr/>
        </p:nvSpPr>
        <p:spPr>
          <a:xfrm>
            <a:off x="4376269" y="1931644"/>
            <a:ext cx="611124" cy="611122"/>
          </a:xfrm>
          <a:prstGeom prst="ellipse">
            <a:avLst/>
          </a:prstGeom>
          <a:solidFill>
            <a:schemeClr val="bg1"/>
          </a:solidFill>
          <a:ln>
            <a:noFill/>
          </a:ln>
          <a:effectLst>
            <a:outerShdw blurRad="152400" dist="381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dirty="0">
                <a:solidFill>
                  <a:schemeClr val="accent2"/>
                </a:solidFill>
                <a:latin typeface="Impact" panose="020B0806030902050204" pitchFamily="34" charset="0"/>
              </a:rPr>
              <a:t>02</a:t>
            </a:r>
            <a:endParaRPr lang="zh-CN" altLang="en-US" dirty="0">
              <a:solidFill>
                <a:schemeClr val="accent2"/>
              </a:solidFill>
              <a:latin typeface="Impact" panose="020B0806030902050204" pitchFamily="34" charset="0"/>
            </a:endParaRPr>
          </a:p>
        </p:txBody>
      </p:sp>
      <p:sp>
        <p:nvSpPr>
          <p:cNvPr id="52" name="椭圆 51"/>
          <p:cNvSpPr/>
          <p:nvPr/>
        </p:nvSpPr>
        <p:spPr>
          <a:xfrm>
            <a:off x="7178351" y="1931644"/>
            <a:ext cx="611124" cy="611122"/>
          </a:xfrm>
          <a:prstGeom prst="ellipse">
            <a:avLst/>
          </a:prstGeom>
          <a:solidFill>
            <a:schemeClr val="bg1"/>
          </a:solidFill>
          <a:ln>
            <a:noFill/>
          </a:ln>
          <a:effectLst>
            <a:outerShdw blurRad="152400" dist="381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dirty="0">
                <a:solidFill>
                  <a:schemeClr val="accent3"/>
                </a:solidFill>
                <a:latin typeface="Impact" panose="020B0806030902050204" pitchFamily="34" charset="0"/>
              </a:rPr>
              <a:t>03</a:t>
            </a:r>
            <a:endParaRPr lang="zh-CN" altLang="en-US" dirty="0">
              <a:solidFill>
                <a:schemeClr val="accent3"/>
              </a:solidFill>
              <a:latin typeface="Impact" panose="020B0806030902050204" pitchFamily="34" charset="0"/>
            </a:endParaRPr>
          </a:p>
        </p:txBody>
      </p:sp>
      <p:cxnSp>
        <p:nvCxnSpPr>
          <p:cNvPr id="53" name="直接箭头连接符 52"/>
          <p:cNvCxnSpPr/>
          <p:nvPr/>
        </p:nvCxnSpPr>
        <p:spPr>
          <a:xfrm>
            <a:off x="2531663" y="2243375"/>
            <a:ext cx="1564640" cy="0"/>
          </a:xfrm>
          <a:prstGeom prst="straightConnector1">
            <a:avLst/>
          </a:prstGeom>
          <a:ln w="12700" cap="rnd">
            <a:solidFill>
              <a:schemeClr val="bg1"/>
            </a:solidFill>
            <a:prstDash val="sysDot"/>
            <a:roun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4" name="直接箭头连接符 53"/>
          <p:cNvCxnSpPr/>
          <p:nvPr/>
        </p:nvCxnSpPr>
        <p:spPr>
          <a:xfrm>
            <a:off x="5319313" y="2243375"/>
            <a:ext cx="1564640" cy="0"/>
          </a:xfrm>
          <a:prstGeom prst="straightConnector1">
            <a:avLst/>
          </a:prstGeom>
          <a:ln w="12700" cap="rnd">
            <a:solidFill>
              <a:schemeClr val="bg1"/>
            </a:solidFill>
            <a:prstDash val="sysDot"/>
            <a:round/>
            <a:headEnd type="none"/>
            <a:tailEnd type="triangle"/>
          </a:ln>
        </p:spPr>
        <p:style>
          <a:lnRef idx="1">
            <a:schemeClr val="accent1"/>
          </a:lnRef>
          <a:fillRef idx="0">
            <a:schemeClr val="accent1"/>
          </a:fillRef>
          <a:effectRef idx="0">
            <a:schemeClr val="accent1"/>
          </a:effectRef>
          <a:fontRef idx="minor">
            <a:schemeClr val="tx1"/>
          </a:fontRef>
        </p:style>
      </p:cxnSp>
      <p:sp>
        <p:nvSpPr>
          <p:cNvPr id="55" name="椭圆 54"/>
          <p:cNvSpPr/>
          <p:nvPr/>
        </p:nvSpPr>
        <p:spPr>
          <a:xfrm>
            <a:off x="9960884" y="1931644"/>
            <a:ext cx="611124" cy="611122"/>
          </a:xfrm>
          <a:prstGeom prst="ellipse">
            <a:avLst/>
          </a:prstGeom>
          <a:solidFill>
            <a:schemeClr val="bg1"/>
          </a:solidFill>
          <a:ln>
            <a:noFill/>
          </a:ln>
          <a:effectLst>
            <a:outerShdw blurRad="152400" dist="381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dirty="0">
                <a:solidFill>
                  <a:schemeClr val="accent4"/>
                </a:solidFill>
                <a:latin typeface="Impact" panose="020B0806030902050204" pitchFamily="34" charset="0"/>
              </a:rPr>
              <a:t>04</a:t>
            </a:r>
            <a:endParaRPr lang="zh-CN" altLang="en-US" dirty="0">
              <a:solidFill>
                <a:schemeClr val="accent4"/>
              </a:solidFill>
              <a:latin typeface="Impact" panose="020B0806030902050204" pitchFamily="34" charset="0"/>
            </a:endParaRPr>
          </a:p>
        </p:txBody>
      </p:sp>
      <p:cxnSp>
        <p:nvCxnSpPr>
          <p:cNvPr id="56" name="直接箭头连接符 55"/>
          <p:cNvCxnSpPr/>
          <p:nvPr/>
        </p:nvCxnSpPr>
        <p:spPr>
          <a:xfrm>
            <a:off x="8116710" y="2243375"/>
            <a:ext cx="1564640" cy="0"/>
          </a:xfrm>
          <a:prstGeom prst="straightConnector1">
            <a:avLst/>
          </a:prstGeom>
          <a:ln w="12700" cap="rnd">
            <a:solidFill>
              <a:schemeClr val="bg1"/>
            </a:solidFill>
            <a:prstDash val="sysDot"/>
            <a:round/>
            <a:headEnd type="none"/>
            <a:tailEnd type="triangle"/>
          </a:ln>
        </p:spPr>
        <p:style>
          <a:lnRef idx="1">
            <a:schemeClr val="accent1"/>
          </a:lnRef>
          <a:fillRef idx="0">
            <a:schemeClr val="accent1"/>
          </a:fillRef>
          <a:effectRef idx="0">
            <a:schemeClr val="accent1"/>
          </a:effectRef>
          <a:fontRef idx="minor">
            <a:schemeClr val="tx1"/>
          </a:fontRef>
        </p:style>
      </p:cxnSp>
      <p:grpSp>
        <p:nvGrpSpPr>
          <p:cNvPr id="70" name="组合 69"/>
          <p:cNvGrpSpPr/>
          <p:nvPr/>
        </p:nvGrpSpPr>
        <p:grpSpPr>
          <a:xfrm>
            <a:off x="499745" y="2753995"/>
            <a:ext cx="2272030" cy="2905969"/>
            <a:chOff x="8051306" y="2110814"/>
            <a:chExt cx="2271957" cy="608912"/>
          </a:xfrm>
        </p:grpSpPr>
        <p:sp>
          <p:nvSpPr>
            <p:cNvPr id="71" name="文本框 70"/>
            <p:cNvSpPr txBox="1"/>
            <p:nvPr/>
          </p:nvSpPr>
          <p:spPr>
            <a:xfrm flipH="1">
              <a:off x="8051941" y="2110814"/>
              <a:ext cx="2271322" cy="142903"/>
            </a:xfrm>
            <a:prstGeom prst="rect">
              <a:avLst/>
            </a:prstGeom>
            <a:noFill/>
          </p:spPr>
          <p:txBody>
            <a:bodyPr wrap="square" rtlCol="0">
              <a:spAutoFit/>
            </a:bodyPr>
            <a:lstStyle>
              <a:defPPr>
                <a:defRPr lang="zh-CN"/>
              </a:defPPr>
              <a:lvl1pPr algn="ctr">
                <a:lnSpc>
                  <a:spcPct val="120000"/>
                </a:lnSpc>
                <a:defRPr sz="1400" spc="8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3200" dirty="0"/>
                <a:t>构想阶段</a:t>
              </a:r>
              <a:endParaRPr lang="zh-CN" altLang="en-US" sz="3200" dirty="0"/>
            </a:p>
          </p:txBody>
        </p:sp>
        <p:sp>
          <p:nvSpPr>
            <p:cNvPr id="72" name="矩形 71"/>
            <p:cNvSpPr/>
            <p:nvPr/>
          </p:nvSpPr>
          <p:spPr>
            <a:xfrm flipH="1">
              <a:off x="8051306" y="2281437"/>
              <a:ext cx="2271322" cy="438289"/>
            </a:xfrm>
            <a:prstGeom prst="rect">
              <a:avLst/>
            </a:prstGeom>
          </p:spPr>
          <p:txBody>
            <a:bodyPr wrap="square">
              <a:spAutoFit/>
            </a:bodyPr>
            <a:lstStyle/>
            <a:p>
              <a:pPr algn="l">
                <a:lnSpc>
                  <a:spcPct val="130000"/>
                </a:lnSpc>
              </a:pPr>
              <a:r>
                <a:rPr lang="en-US" altLang="zh-CN" sz="2000" spc="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20</a:t>
              </a:r>
              <a:r>
                <a:rPr lang="zh-CN" altLang="en-US" sz="2000" spc="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世纪初  杜威</a:t>
              </a:r>
              <a:endParaRPr lang="zh-CN" altLang="en-US" sz="2000" spc="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30000"/>
                </a:lnSpc>
              </a:pPr>
              <a:r>
                <a:rPr lang="zh-CN" altLang="en-US" sz="2000" spc="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构建教育理论和教育实践之间的桥梁。</a:t>
              </a:r>
              <a:endParaRPr lang="zh-CN" altLang="en-US" sz="2000" spc="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30000"/>
                </a:lnSpc>
              </a:pPr>
              <a:endParaRPr lang="zh-CN" altLang="en-US" sz="2000" spc="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73" name="组合 72"/>
          <p:cNvGrpSpPr/>
          <p:nvPr/>
        </p:nvGrpSpPr>
        <p:grpSpPr>
          <a:xfrm>
            <a:off x="3014980" y="2753995"/>
            <a:ext cx="2879090" cy="4035436"/>
            <a:chOff x="8051941" y="2110814"/>
            <a:chExt cx="2271322" cy="1432863"/>
          </a:xfrm>
        </p:grpSpPr>
        <p:sp>
          <p:nvSpPr>
            <p:cNvPr id="74" name="文本框 73"/>
            <p:cNvSpPr txBox="1"/>
            <p:nvPr/>
          </p:nvSpPr>
          <p:spPr>
            <a:xfrm flipH="1">
              <a:off x="8051941" y="2110814"/>
              <a:ext cx="2271322" cy="242154"/>
            </a:xfrm>
            <a:prstGeom prst="rect">
              <a:avLst/>
            </a:prstGeom>
            <a:noFill/>
          </p:spPr>
          <p:txBody>
            <a:bodyPr wrap="square" rtlCol="0">
              <a:spAutoFit/>
            </a:bodyPr>
            <a:lstStyle>
              <a:defPPr>
                <a:defRPr lang="zh-CN"/>
              </a:defPPr>
              <a:lvl1pPr algn="ctr">
                <a:lnSpc>
                  <a:spcPct val="120000"/>
                </a:lnSpc>
                <a:defRPr sz="1400" spc="8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3200" dirty="0"/>
                <a:t>理论形成阶段</a:t>
              </a:r>
              <a:endParaRPr lang="zh-CN" altLang="en-US" sz="3200" dirty="0"/>
            </a:p>
          </p:txBody>
        </p:sp>
        <p:sp>
          <p:nvSpPr>
            <p:cNvPr id="75" name="矩形 74"/>
            <p:cNvSpPr/>
            <p:nvPr/>
          </p:nvSpPr>
          <p:spPr>
            <a:xfrm flipH="1">
              <a:off x="8051941" y="2374843"/>
              <a:ext cx="2271322" cy="1168834"/>
            </a:xfrm>
            <a:prstGeom prst="rect">
              <a:avLst/>
            </a:prstGeom>
          </p:spPr>
          <p:txBody>
            <a:bodyPr wrap="square">
              <a:spAutoFit/>
            </a:bodyPr>
            <a:lstStyle/>
            <a:p>
              <a:pPr algn="l">
                <a:lnSpc>
                  <a:spcPct val="130000"/>
                </a:lnSpc>
              </a:pPr>
              <a:r>
                <a:rPr lang="en-US" altLang="zh-CN" sz="2000" spc="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20</a:t>
              </a:r>
              <a:r>
                <a:rPr lang="zh-CN" altLang="en-US" sz="2000" spc="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世纪中   加涅</a:t>
              </a:r>
              <a:endParaRPr lang="zh-CN" altLang="en-US" sz="2000" spc="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30000"/>
                </a:lnSpc>
              </a:pPr>
              <a:r>
                <a:rPr lang="zh-CN" altLang="en-US" sz="2000" spc="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按知识学习从简单到复杂、从低级到高级的顺序，等级化地安排教学步骤，从而促进知识地获得。</a:t>
              </a:r>
              <a:endParaRPr lang="zh-CN" altLang="en-US" sz="2000" spc="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30000"/>
                </a:lnSpc>
              </a:pPr>
              <a:r>
                <a:rPr lang="zh-CN" altLang="en-US" sz="2000" spc="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斯金纳，行为主义学习理论，程序教学运动</a:t>
              </a:r>
              <a:endParaRPr lang="zh-CN" altLang="en-US" sz="2000" spc="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76" name="组合 75"/>
          <p:cNvGrpSpPr/>
          <p:nvPr/>
        </p:nvGrpSpPr>
        <p:grpSpPr>
          <a:xfrm>
            <a:off x="6115685" y="2753995"/>
            <a:ext cx="2800985" cy="4105906"/>
            <a:chOff x="8051941" y="2110814"/>
            <a:chExt cx="2576779" cy="1016843"/>
          </a:xfrm>
        </p:grpSpPr>
        <p:sp>
          <p:nvSpPr>
            <p:cNvPr id="77" name="文本框 76"/>
            <p:cNvSpPr txBox="1"/>
            <p:nvPr/>
          </p:nvSpPr>
          <p:spPr>
            <a:xfrm flipH="1">
              <a:off x="8051941" y="2110814"/>
              <a:ext cx="2576195" cy="168897"/>
            </a:xfrm>
            <a:prstGeom prst="rect">
              <a:avLst/>
            </a:prstGeom>
            <a:noFill/>
          </p:spPr>
          <p:txBody>
            <a:bodyPr wrap="square" rtlCol="0">
              <a:spAutoFit/>
            </a:bodyPr>
            <a:lstStyle>
              <a:defPPr>
                <a:defRPr lang="zh-CN"/>
              </a:defPPr>
              <a:lvl1pPr algn="ctr">
                <a:lnSpc>
                  <a:spcPct val="120000"/>
                </a:lnSpc>
                <a:defRPr sz="1400" spc="8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3200" dirty="0"/>
                <a:t>学科建立阶段</a:t>
              </a:r>
              <a:endParaRPr lang="zh-CN" altLang="en-US" sz="3200" dirty="0"/>
            </a:p>
          </p:txBody>
        </p:sp>
        <p:sp>
          <p:nvSpPr>
            <p:cNvPr id="78" name="矩形 77"/>
            <p:cNvSpPr/>
            <p:nvPr/>
          </p:nvSpPr>
          <p:spPr>
            <a:xfrm flipH="1">
              <a:off x="8051941" y="2312421"/>
              <a:ext cx="2576779" cy="815236"/>
            </a:xfrm>
            <a:prstGeom prst="rect">
              <a:avLst/>
            </a:prstGeom>
          </p:spPr>
          <p:txBody>
            <a:bodyPr wrap="square">
              <a:spAutoFit/>
            </a:bodyPr>
            <a:lstStyle/>
            <a:p>
              <a:pPr algn="l">
                <a:lnSpc>
                  <a:spcPct val="130000"/>
                </a:lnSpc>
              </a:pPr>
              <a:r>
                <a:rPr lang="en-US" altLang="zh-CN" sz="2000" spc="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1962</a:t>
              </a:r>
              <a:r>
                <a:rPr lang="zh-CN" altLang="en-US" sz="2000" spc="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年罗伯特</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spc="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格拉泽</a:t>
              </a:r>
              <a:endParaRPr lang="zh-CN" altLang="en-US" sz="2000" spc="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30000"/>
                </a:lnSpc>
              </a:pPr>
              <a:r>
                <a:rPr lang="zh-CN" altLang="en-US" sz="2000" spc="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分析预期的能力目标、诊断学习前的的状态、安排促进学习的程序和条件、评价学习的结果</a:t>
              </a:r>
              <a:endParaRPr lang="zh-CN" altLang="en-US" sz="2000" spc="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30000"/>
                </a:lnSpc>
              </a:pPr>
              <a:r>
                <a:rPr lang="zh-CN" altLang="en-US" sz="2000" spc="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布鲁纳，</a:t>
              </a:r>
              <a:r>
                <a:rPr lang="zh-CN" altLang="en-US" sz="2000" spc="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认知学习理论</a:t>
              </a:r>
              <a:endParaRPr lang="zh-CN" altLang="en-US" sz="2000" spc="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79" name="组合 78"/>
          <p:cNvGrpSpPr/>
          <p:nvPr/>
        </p:nvGrpSpPr>
        <p:grpSpPr>
          <a:xfrm>
            <a:off x="9131300" y="2753995"/>
            <a:ext cx="2940050" cy="4105921"/>
            <a:chOff x="8051941" y="2110814"/>
            <a:chExt cx="2271322" cy="849355"/>
          </a:xfrm>
        </p:grpSpPr>
        <p:sp>
          <p:nvSpPr>
            <p:cNvPr id="80" name="文本框 79"/>
            <p:cNvSpPr txBox="1"/>
            <p:nvPr/>
          </p:nvSpPr>
          <p:spPr>
            <a:xfrm flipH="1">
              <a:off x="8051941" y="2110814"/>
              <a:ext cx="2271322" cy="141077"/>
            </a:xfrm>
            <a:prstGeom prst="rect">
              <a:avLst/>
            </a:prstGeom>
            <a:noFill/>
          </p:spPr>
          <p:txBody>
            <a:bodyPr wrap="square" rtlCol="0">
              <a:spAutoFit/>
            </a:bodyPr>
            <a:lstStyle>
              <a:defPPr>
                <a:defRPr lang="zh-CN"/>
              </a:defPPr>
              <a:lvl1pPr algn="ctr">
                <a:lnSpc>
                  <a:spcPct val="120000"/>
                </a:lnSpc>
                <a:defRPr sz="1400" spc="8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3200" dirty="0"/>
                <a:t>学科发展阶段</a:t>
              </a:r>
              <a:endParaRPr lang="zh-CN" altLang="en-US" sz="3200" dirty="0"/>
            </a:p>
          </p:txBody>
        </p:sp>
        <p:sp>
          <p:nvSpPr>
            <p:cNvPr id="81" name="矩形 80"/>
            <p:cNvSpPr/>
            <p:nvPr/>
          </p:nvSpPr>
          <p:spPr>
            <a:xfrm flipH="1">
              <a:off x="8051941" y="2279216"/>
              <a:ext cx="2271322" cy="680953"/>
            </a:xfrm>
            <a:prstGeom prst="rect">
              <a:avLst/>
            </a:prstGeom>
          </p:spPr>
          <p:txBody>
            <a:bodyPr wrap="square">
              <a:spAutoFit/>
            </a:bodyPr>
            <a:lstStyle/>
            <a:p>
              <a:pPr algn="l">
                <a:lnSpc>
                  <a:spcPct val="130000"/>
                </a:lnSpc>
              </a:pPr>
              <a:r>
                <a:rPr lang="en-US" altLang="zh-CN" sz="2000" spc="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20</a:t>
              </a:r>
              <a:r>
                <a:rPr lang="zh-CN" altLang="en-US" sz="2000" spc="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世纪</a:t>
              </a:r>
              <a:r>
                <a:rPr lang="en-US" altLang="zh-CN" sz="2000" spc="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80</a:t>
              </a:r>
              <a:r>
                <a:rPr lang="zh-CN" altLang="en-US" sz="2000" spc="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年代</a:t>
              </a:r>
              <a:endParaRPr lang="zh-CN" altLang="en-US" sz="2000" spc="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30000"/>
                </a:lnSpc>
              </a:pPr>
              <a:r>
                <a:rPr lang="zh-CN" altLang="en-US" sz="2000" spc="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赖格卢特，精加工理论</a:t>
              </a:r>
              <a:endParaRPr lang="zh-CN" altLang="en-US" sz="2000" spc="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30000"/>
                </a:lnSpc>
              </a:pPr>
              <a:r>
                <a:rPr lang="zh-CN" altLang="en-US" sz="2000" spc="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藤尼森，概念教学理论</a:t>
              </a:r>
              <a:endParaRPr lang="zh-CN" altLang="en-US" sz="2000" spc="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30000"/>
                </a:lnSpc>
              </a:pPr>
              <a:r>
                <a:rPr lang="en-US" altLang="zh-CN" sz="2000" spc="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20</a:t>
              </a:r>
              <a:r>
                <a:rPr lang="zh-CN" altLang="en-US" sz="2000" spc="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世纪</a:t>
              </a:r>
              <a:r>
                <a:rPr lang="en-US" altLang="zh-CN" sz="2000" spc="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90</a:t>
              </a:r>
              <a:r>
                <a:rPr lang="zh-CN" altLang="en-US" sz="2000" spc="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年代</a:t>
              </a:r>
              <a:endParaRPr lang="zh-CN" altLang="en-US" sz="2000" spc="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30000"/>
                </a:lnSpc>
              </a:pPr>
              <a:r>
                <a:rPr lang="zh-CN" altLang="en-US" sz="2000" spc="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建构主义：情境、协作、会话和意义建构</a:t>
              </a:r>
              <a:endParaRPr lang="zh-CN" altLang="en-US" sz="2000" spc="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30000"/>
                </a:lnSpc>
              </a:pPr>
              <a:r>
                <a:rPr lang="zh-CN" altLang="en-US" sz="2000" spc="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我国至今教学设计当成备课、教案设计</a:t>
              </a:r>
              <a:endParaRPr lang="zh-CN" altLang="en-US" sz="2000" spc="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1100"/>
                                        <p:tgtEl>
                                          <p:spTgt spid="49"/>
                                        </p:tgtEl>
                                      </p:cBhvr>
                                    </p:animEffect>
                                  </p:childTnLst>
                                </p:cTn>
                              </p:par>
                              <p:par>
                                <p:cTn id="12" presetID="49" presetClass="entr" presetSubtype="0" decel="100000" fill="hold" grpId="0" nodeType="withEffect">
                                  <p:stCondLst>
                                    <p:cond delay="0"/>
                                  </p:stCondLst>
                                  <p:childTnLst>
                                    <p:set>
                                      <p:cBhvr>
                                        <p:cTn id="13" dur="1" fill="hold">
                                          <p:stCondLst>
                                            <p:cond delay="0"/>
                                          </p:stCondLst>
                                        </p:cTn>
                                        <p:tgtEl>
                                          <p:spTgt spid="46"/>
                                        </p:tgtEl>
                                        <p:attrNameLst>
                                          <p:attrName>style.visibility</p:attrName>
                                        </p:attrNameLst>
                                      </p:cBhvr>
                                      <p:to>
                                        <p:strVal val="visible"/>
                                      </p:to>
                                    </p:set>
                                    <p:anim calcmode="lin" valueType="num">
                                      <p:cBhvr>
                                        <p:cTn id="14" dur="500" fill="hold"/>
                                        <p:tgtEl>
                                          <p:spTgt spid="46"/>
                                        </p:tgtEl>
                                        <p:attrNameLst>
                                          <p:attrName>ppt_w</p:attrName>
                                        </p:attrNameLst>
                                      </p:cBhvr>
                                      <p:tavLst>
                                        <p:tav tm="0">
                                          <p:val>
                                            <p:fltVal val="0"/>
                                          </p:val>
                                        </p:tav>
                                        <p:tav tm="100000">
                                          <p:val>
                                            <p:strVal val="#ppt_w"/>
                                          </p:val>
                                        </p:tav>
                                      </p:tavLst>
                                    </p:anim>
                                    <p:anim calcmode="lin" valueType="num">
                                      <p:cBhvr>
                                        <p:cTn id="15" dur="500" fill="hold"/>
                                        <p:tgtEl>
                                          <p:spTgt spid="46"/>
                                        </p:tgtEl>
                                        <p:attrNameLst>
                                          <p:attrName>ppt_h</p:attrName>
                                        </p:attrNameLst>
                                      </p:cBhvr>
                                      <p:tavLst>
                                        <p:tav tm="0">
                                          <p:val>
                                            <p:fltVal val="0"/>
                                          </p:val>
                                        </p:tav>
                                        <p:tav tm="100000">
                                          <p:val>
                                            <p:strVal val="#ppt_h"/>
                                          </p:val>
                                        </p:tav>
                                      </p:tavLst>
                                    </p:anim>
                                    <p:anim calcmode="lin" valueType="num">
                                      <p:cBhvr>
                                        <p:cTn id="16" dur="500" fill="hold"/>
                                        <p:tgtEl>
                                          <p:spTgt spid="46"/>
                                        </p:tgtEl>
                                        <p:attrNameLst>
                                          <p:attrName>style.rotation</p:attrName>
                                        </p:attrNameLst>
                                      </p:cBhvr>
                                      <p:tavLst>
                                        <p:tav tm="0">
                                          <p:val>
                                            <p:fltVal val="360"/>
                                          </p:val>
                                        </p:tav>
                                        <p:tav tm="100000">
                                          <p:val>
                                            <p:fltVal val="0"/>
                                          </p:val>
                                        </p:tav>
                                      </p:tavLst>
                                    </p:anim>
                                    <p:animEffect transition="in" filter="fade">
                                      <p:cBhvr>
                                        <p:cTn id="17" dur="500"/>
                                        <p:tgtEl>
                                          <p:spTgt spid="46"/>
                                        </p:tgtEl>
                                      </p:cBhvr>
                                    </p:animEffect>
                                  </p:childTnLst>
                                </p:cTn>
                              </p:par>
                              <p:par>
                                <p:cTn id="18" presetID="49" presetClass="entr" presetSubtype="0" decel="100000" fill="hold" grpId="0" nodeType="withEffect">
                                  <p:stCondLst>
                                    <p:cond delay="200"/>
                                  </p:stCondLst>
                                  <p:childTnLst>
                                    <p:set>
                                      <p:cBhvr>
                                        <p:cTn id="19" dur="1" fill="hold">
                                          <p:stCondLst>
                                            <p:cond delay="0"/>
                                          </p:stCondLst>
                                        </p:cTn>
                                        <p:tgtEl>
                                          <p:spTgt spid="47"/>
                                        </p:tgtEl>
                                        <p:attrNameLst>
                                          <p:attrName>style.visibility</p:attrName>
                                        </p:attrNameLst>
                                      </p:cBhvr>
                                      <p:to>
                                        <p:strVal val="visible"/>
                                      </p:to>
                                    </p:set>
                                    <p:anim calcmode="lin" valueType="num">
                                      <p:cBhvr>
                                        <p:cTn id="20" dur="500" fill="hold"/>
                                        <p:tgtEl>
                                          <p:spTgt spid="47"/>
                                        </p:tgtEl>
                                        <p:attrNameLst>
                                          <p:attrName>ppt_w</p:attrName>
                                        </p:attrNameLst>
                                      </p:cBhvr>
                                      <p:tavLst>
                                        <p:tav tm="0">
                                          <p:val>
                                            <p:fltVal val="0"/>
                                          </p:val>
                                        </p:tav>
                                        <p:tav tm="100000">
                                          <p:val>
                                            <p:strVal val="#ppt_w"/>
                                          </p:val>
                                        </p:tav>
                                      </p:tavLst>
                                    </p:anim>
                                    <p:anim calcmode="lin" valueType="num">
                                      <p:cBhvr>
                                        <p:cTn id="21" dur="500" fill="hold"/>
                                        <p:tgtEl>
                                          <p:spTgt spid="47"/>
                                        </p:tgtEl>
                                        <p:attrNameLst>
                                          <p:attrName>ppt_h</p:attrName>
                                        </p:attrNameLst>
                                      </p:cBhvr>
                                      <p:tavLst>
                                        <p:tav tm="0">
                                          <p:val>
                                            <p:fltVal val="0"/>
                                          </p:val>
                                        </p:tav>
                                        <p:tav tm="100000">
                                          <p:val>
                                            <p:strVal val="#ppt_h"/>
                                          </p:val>
                                        </p:tav>
                                      </p:tavLst>
                                    </p:anim>
                                    <p:anim calcmode="lin" valueType="num">
                                      <p:cBhvr>
                                        <p:cTn id="22" dur="500" fill="hold"/>
                                        <p:tgtEl>
                                          <p:spTgt spid="47"/>
                                        </p:tgtEl>
                                        <p:attrNameLst>
                                          <p:attrName>style.rotation</p:attrName>
                                        </p:attrNameLst>
                                      </p:cBhvr>
                                      <p:tavLst>
                                        <p:tav tm="0">
                                          <p:val>
                                            <p:fltVal val="360"/>
                                          </p:val>
                                        </p:tav>
                                        <p:tav tm="100000">
                                          <p:val>
                                            <p:fltVal val="0"/>
                                          </p:val>
                                        </p:tav>
                                      </p:tavLst>
                                    </p:anim>
                                    <p:animEffect transition="in" filter="fade">
                                      <p:cBhvr>
                                        <p:cTn id="23" dur="500"/>
                                        <p:tgtEl>
                                          <p:spTgt spid="47"/>
                                        </p:tgtEl>
                                      </p:cBhvr>
                                    </p:animEffect>
                                  </p:childTnLst>
                                </p:cTn>
                              </p:par>
                              <p:par>
                                <p:cTn id="24" presetID="49" presetClass="entr" presetSubtype="0" decel="100000" fill="hold" grpId="0" nodeType="withEffect">
                                  <p:stCondLst>
                                    <p:cond delay="40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 calcmode="lin" valueType="num">
                                      <p:cBhvr>
                                        <p:cTn id="28" dur="500" fill="hold"/>
                                        <p:tgtEl>
                                          <p:spTgt spid="48"/>
                                        </p:tgtEl>
                                        <p:attrNameLst>
                                          <p:attrName>style.rotation</p:attrName>
                                        </p:attrNameLst>
                                      </p:cBhvr>
                                      <p:tavLst>
                                        <p:tav tm="0">
                                          <p:val>
                                            <p:fltVal val="360"/>
                                          </p:val>
                                        </p:tav>
                                        <p:tav tm="100000">
                                          <p:val>
                                            <p:fltVal val="0"/>
                                          </p:val>
                                        </p:tav>
                                      </p:tavLst>
                                    </p:anim>
                                    <p:animEffect transition="in" filter="fade">
                                      <p:cBhvr>
                                        <p:cTn id="29" dur="500"/>
                                        <p:tgtEl>
                                          <p:spTgt spid="48"/>
                                        </p:tgtEl>
                                      </p:cBhvr>
                                    </p:animEffect>
                                  </p:childTnLst>
                                </p:cTn>
                              </p:par>
                              <p:par>
                                <p:cTn id="30" presetID="49" presetClass="entr" presetSubtype="0" decel="100000" fill="hold" grpId="0" nodeType="withEffect">
                                  <p:stCondLst>
                                    <p:cond delay="60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 calcmode="lin" valueType="num">
                                      <p:cBhvr>
                                        <p:cTn id="34" dur="500" fill="hold"/>
                                        <p:tgtEl>
                                          <p:spTgt spid="45"/>
                                        </p:tgtEl>
                                        <p:attrNameLst>
                                          <p:attrName>style.rotation</p:attrName>
                                        </p:attrNameLst>
                                      </p:cBhvr>
                                      <p:tavLst>
                                        <p:tav tm="0">
                                          <p:val>
                                            <p:fltVal val="360"/>
                                          </p:val>
                                        </p:tav>
                                        <p:tav tm="100000">
                                          <p:val>
                                            <p:fltVal val="0"/>
                                          </p:val>
                                        </p:tav>
                                      </p:tavLst>
                                    </p:anim>
                                    <p:animEffect transition="in" filter="fade">
                                      <p:cBhvr>
                                        <p:cTn id="35" dur="500"/>
                                        <p:tgtEl>
                                          <p:spTgt spid="45"/>
                                        </p:tgtEl>
                                      </p:cBhvr>
                                    </p:animEffect>
                                  </p:childTnLst>
                                </p:cTn>
                              </p:par>
                            </p:childTnLst>
                          </p:cTn>
                        </p:par>
                        <p:par>
                          <p:cTn id="36" fill="hold">
                            <p:stCondLst>
                              <p:cond delay="2000"/>
                            </p:stCondLst>
                            <p:childTnLst>
                              <p:par>
                                <p:cTn id="37" presetID="45" presetClass="entr" presetSubtype="0"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500"/>
                                        <p:tgtEl>
                                          <p:spTgt spid="50"/>
                                        </p:tgtEl>
                                      </p:cBhvr>
                                    </p:animEffect>
                                    <p:anim calcmode="lin" valueType="num">
                                      <p:cBhvr>
                                        <p:cTn id="40" dur="500" fill="hold"/>
                                        <p:tgtEl>
                                          <p:spTgt spid="50"/>
                                        </p:tgtEl>
                                        <p:attrNameLst>
                                          <p:attrName>ppt_w</p:attrName>
                                        </p:attrNameLst>
                                      </p:cBhvr>
                                      <p:tavLst>
                                        <p:tav tm="0" fmla="#ppt_w*sin(2.5*pi*$)">
                                          <p:val>
                                            <p:fltVal val="0"/>
                                          </p:val>
                                        </p:tav>
                                        <p:tav tm="100000">
                                          <p:val>
                                            <p:fltVal val="1"/>
                                          </p:val>
                                        </p:tav>
                                      </p:tavLst>
                                    </p:anim>
                                    <p:anim calcmode="lin" valueType="num">
                                      <p:cBhvr>
                                        <p:cTn id="41" dur="500" fill="hold"/>
                                        <p:tgtEl>
                                          <p:spTgt spid="50"/>
                                        </p:tgtEl>
                                        <p:attrNameLst>
                                          <p:attrName>ppt_h</p:attrName>
                                        </p:attrNameLst>
                                      </p:cBhvr>
                                      <p:tavLst>
                                        <p:tav tm="0">
                                          <p:val>
                                            <p:strVal val="#ppt_h"/>
                                          </p:val>
                                        </p:tav>
                                        <p:tav tm="100000">
                                          <p:val>
                                            <p:strVal val="#ppt_h"/>
                                          </p:val>
                                        </p:tav>
                                      </p:tavLst>
                                    </p:anim>
                                  </p:childTnLst>
                                </p:cTn>
                              </p:par>
                            </p:childTnLst>
                          </p:cTn>
                        </p:par>
                        <p:par>
                          <p:cTn id="42" fill="hold">
                            <p:stCondLst>
                              <p:cond delay="2500"/>
                            </p:stCondLst>
                            <p:childTnLst>
                              <p:par>
                                <p:cTn id="43" presetID="16" presetClass="entr" presetSubtype="37"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barn(outVertical)">
                                      <p:cBhvr>
                                        <p:cTn id="45" dur="500"/>
                                        <p:tgtEl>
                                          <p:spTgt spid="70"/>
                                        </p:tgtEl>
                                      </p:cBhvr>
                                    </p:animEffect>
                                  </p:childTnLst>
                                </p:cTn>
                              </p:par>
                            </p:childTnLst>
                          </p:cTn>
                        </p:par>
                        <p:par>
                          <p:cTn id="46" fill="hold">
                            <p:stCondLst>
                              <p:cond delay="3000"/>
                            </p:stCondLst>
                            <p:childTnLst>
                              <p:par>
                                <p:cTn id="47" presetID="22" presetClass="entr" presetSubtype="8" fill="hold" nodeType="after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wipe(left)">
                                      <p:cBhvr>
                                        <p:cTn id="49" dur="500"/>
                                        <p:tgtEl>
                                          <p:spTgt spid="53"/>
                                        </p:tgtEl>
                                      </p:cBhvr>
                                    </p:animEffect>
                                  </p:childTnLst>
                                </p:cTn>
                              </p:par>
                            </p:childTnLst>
                          </p:cTn>
                        </p:par>
                        <p:par>
                          <p:cTn id="50" fill="hold">
                            <p:stCondLst>
                              <p:cond delay="3500"/>
                            </p:stCondLst>
                            <p:childTnLst>
                              <p:par>
                                <p:cTn id="51" presetID="45"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500"/>
                                        <p:tgtEl>
                                          <p:spTgt spid="51"/>
                                        </p:tgtEl>
                                      </p:cBhvr>
                                    </p:animEffect>
                                    <p:anim calcmode="lin" valueType="num">
                                      <p:cBhvr>
                                        <p:cTn id="54" dur="500" fill="hold"/>
                                        <p:tgtEl>
                                          <p:spTgt spid="51"/>
                                        </p:tgtEl>
                                        <p:attrNameLst>
                                          <p:attrName>ppt_w</p:attrName>
                                        </p:attrNameLst>
                                      </p:cBhvr>
                                      <p:tavLst>
                                        <p:tav tm="0" fmla="#ppt_w*sin(2.5*pi*$)">
                                          <p:val>
                                            <p:fltVal val="0"/>
                                          </p:val>
                                        </p:tav>
                                        <p:tav tm="100000">
                                          <p:val>
                                            <p:fltVal val="1"/>
                                          </p:val>
                                        </p:tav>
                                      </p:tavLst>
                                    </p:anim>
                                    <p:anim calcmode="lin" valueType="num">
                                      <p:cBhvr>
                                        <p:cTn id="55" dur="500" fill="hold"/>
                                        <p:tgtEl>
                                          <p:spTgt spid="51"/>
                                        </p:tgtEl>
                                        <p:attrNameLst>
                                          <p:attrName>ppt_h</p:attrName>
                                        </p:attrNameLst>
                                      </p:cBhvr>
                                      <p:tavLst>
                                        <p:tav tm="0">
                                          <p:val>
                                            <p:strVal val="#ppt_h"/>
                                          </p:val>
                                        </p:tav>
                                        <p:tav tm="100000">
                                          <p:val>
                                            <p:strVal val="#ppt_h"/>
                                          </p:val>
                                        </p:tav>
                                      </p:tavLst>
                                    </p:anim>
                                  </p:childTnLst>
                                </p:cTn>
                              </p:par>
                            </p:childTnLst>
                          </p:cTn>
                        </p:par>
                        <p:par>
                          <p:cTn id="56" fill="hold">
                            <p:stCondLst>
                              <p:cond delay="4000"/>
                            </p:stCondLst>
                            <p:childTnLst>
                              <p:par>
                                <p:cTn id="57" presetID="16" presetClass="entr" presetSubtype="37"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barn(outVertical)">
                                      <p:cBhvr>
                                        <p:cTn id="59" dur="500"/>
                                        <p:tgtEl>
                                          <p:spTgt spid="73"/>
                                        </p:tgtEl>
                                      </p:cBhvr>
                                    </p:animEffect>
                                  </p:childTnLst>
                                </p:cTn>
                              </p:par>
                            </p:childTnLst>
                          </p:cTn>
                        </p:par>
                        <p:par>
                          <p:cTn id="60" fill="hold">
                            <p:stCondLst>
                              <p:cond delay="4500"/>
                            </p:stCondLst>
                            <p:childTnLst>
                              <p:par>
                                <p:cTn id="61" presetID="22" presetClass="entr" presetSubtype="8" fill="hold" nodeType="after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wipe(left)">
                                      <p:cBhvr>
                                        <p:cTn id="63" dur="500"/>
                                        <p:tgtEl>
                                          <p:spTgt spid="54"/>
                                        </p:tgtEl>
                                      </p:cBhvr>
                                    </p:animEffect>
                                  </p:childTnLst>
                                </p:cTn>
                              </p:par>
                            </p:childTnLst>
                          </p:cTn>
                        </p:par>
                        <p:par>
                          <p:cTn id="64" fill="hold">
                            <p:stCondLst>
                              <p:cond delay="5000"/>
                            </p:stCondLst>
                            <p:childTnLst>
                              <p:par>
                                <p:cTn id="65" presetID="45" presetClass="entr" presetSubtype="0"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fade">
                                      <p:cBhvr>
                                        <p:cTn id="67" dur="500"/>
                                        <p:tgtEl>
                                          <p:spTgt spid="52"/>
                                        </p:tgtEl>
                                      </p:cBhvr>
                                    </p:animEffect>
                                    <p:anim calcmode="lin" valueType="num">
                                      <p:cBhvr>
                                        <p:cTn id="68" dur="500" fill="hold"/>
                                        <p:tgtEl>
                                          <p:spTgt spid="52"/>
                                        </p:tgtEl>
                                        <p:attrNameLst>
                                          <p:attrName>ppt_w</p:attrName>
                                        </p:attrNameLst>
                                      </p:cBhvr>
                                      <p:tavLst>
                                        <p:tav tm="0" fmla="#ppt_w*sin(2.5*pi*$)">
                                          <p:val>
                                            <p:fltVal val="0"/>
                                          </p:val>
                                        </p:tav>
                                        <p:tav tm="100000">
                                          <p:val>
                                            <p:fltVal val="1"/>
                                          </p:val>
                                        </p:tav>
                                      </p:tavLst>
                                    </p:anim>
                                    <p:anim calcmode="lin" valueType="num">
                                      <p:cBhvr>
                                        <p:cTn id="69" dur="500" fill="hold"/>
                                        <p:tgtEl>
                                          <p:spTgt spid="52"/>
                                        </p:tgtEl>
                                        <p:attrNameLst>
                                          <p:attrName>ppt_h</p:attrName>
                                        </p:attrNameLst>
                                      </p:cBhvr>
                                      <p:tavLst>
                                        <p:tav tm="0">
                                          <p:val>
                                            <p:strVal val="#ppt_h"/>
                                          </p:val>
                                        </p:tav>
                                        <p:tav tm="100000">
                                          <p:val>
                                            <p:strVal val="#ppt_h"/>
                                          </p:val>
                                        </p:tav>
                                      </p:tavLst>
                                    </p:anim>
                                  </p:childTnLst>
                                </p:cTn>
                              </p:par>
                            </p:childTnLst>
                          </p:cTn>
                        </p:par>
                        <p:par>
                          <p:cTn id="70" fill="hold">
                            <p:stCondLst>
                              <p:cond delay="5500"/>
                            </p:stCondLst>
                            <p:childTnLst>
                              <p:par>
                                <p:cTn id="71" presetID="16" presetClass="entr" presetSubtype="37"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barn(outVertical)">
                                      <p:cBhvr>
                                        <p:cTn id="73" dur="500"/>
                                        <p:tgtEl>
                                          <p:spTgt spid="76"/>
                                        </p:tgtEl>
                                      </p:cBhvr>
                                    </p:animEffect>
                                  </p:childTnLst>
                                </p:cTn>
                              </p:par>
                            </p:childTnLst>
                          </p:cTn>
                        </p:par>
                        <p:par>
                          <p:cTn id="74" fill="hold">
                            <p:stCondLst>
                              <p:cond delay="6000"/>
                            </p:stCondLst>
                            <p:childTnLst>
                              <p:par>
                                <p:cTn id="75" presetID="22" presetClass="entr" presetSubtype="8"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left)">
                                      <p:cBhvr>
                                        <p:cTn id="77" dur="500"/>
                                        <p:tgtEl>
                                          <p:spTgt spid="56"/>
                                        </p:tgtEl>
                                      </p:cBhvr>
                                    </p:animEffect>
                                  </p:childTnLst>
                                </p:cTn>
                              </p:par>
                            </p:childTnLst>
                          </p:cTn>
                        </p:par>
                        <p:par>
                          <p:cTn id="78" fill="hold">
                            <p:stCondLst>
                              <p:cond delay="6500"/>
                            </p:stCondLst>
                            <p:childTnLst>
                              <p:par>
                                <p:cTn id="79" presetID="45" presetClass="entr" presetSubtype="0" fill="hold" grpId="0" nodeType="afterEffect">
                                  <p:stCondLst>
                                    <p:cond delay="0"/>
                                  </p:stCondLst>
                                  <p:childTnLst>
                                    <p:set>
                                      <p:cBhvr>
                                        <p:cTn id="80" dur="1" fill="hold">
                                          <p:stCondLst>
                                            <p:cond delay="0"/>
                                          </p:stCondLst>
                                        </p:cTn>
                                        <p:tgtEl>
                                          <p:spTgt spid="55"/>
                                        </p:tgtEl>
                                        <p:attrNameLst>
                                          <p:attrName>style.visibility</p:attrName>
                                        </p:attrNameLst>
                                      </p:cBhvr>
                                      <p:to>
                                        <p:strVal val="visible"/>
                                      </p:to>
                                    </p:set>
                                    <p:animEffect transition="in" filter="fade">
                                      <p:cBhvr>
                                        <p:cTn id="81" dur="500"/>
                                        <p:tgtEl>
                                          <p:spTgt spid="55"/>
                                        </p:tgtEl>
                                      </p:cBhvr>
                                    </p:animEffect>
                                    <p:anim calcmode="lin" valueType="num">
                                      <p:cBhvr>
                                        <p:cTn id="82" dur="500" fill="hold"/>
                                        <p:tgtEl>
                                          <p:spTgt spid="55"/>
                                        </p:tgtEl>
                                        <p:attrNameLst>
                                          <p:attrName>ppt_w</p:attrName>
                                        </p:attrNameLst>
                                      </p:cBhvr>
                                      <p:tavLst>
                                        <p:tav tm="0" fmla="#ppt_w*sin(2.5*pi*$)">
                                          <p:val>
                                            <p:fltVal val="0"/>
                                          </p:val>
                                        </p:tav>
                                        <p:tav tm="100000">
                                          <p:val>
                                            <p:fltVal val="1"/>
                                          </p:val>
                                        </p:tav>
                                      </p:tavLst>
                                    </p:anim>
                                    <p:anim calcmode="lin" valueType="num">
                                      <p:cBhvr>
                                        <p:cTn id="83" dur="500" fill="hold"/>
                                        <p:tgtEl>
                                          <p:spTgt spid="55"/>
                                        </p:tgtEl>
                                        <p:attrNameLst>
                                          <p:attrName>ppt_h</p:attrName>
                                        </p:attrNameLst>
                                      </p:cBhvr>
                                      <p:tavLst>
                                        <p:tav tm="0">
                                          <p:val>
                                            <p:strVal val="#ppt_h"/>
                                          </p:val>
                                        </p:tav>
                                        <p:tav tm="100000">
                                          <p:val>
                                            <p:strVal val="#ppt_h"/>
                                          </p:val>
                                        </p:tav>
                                      </p:tavLst>
                                    </p:anim>
                                  </p:childTnLst>
                                </p:cTn>
                              </p:par>
                            </p:childTnLst>
                          </p:cTn>
                        </p:par>
                        <p:par>
                          <p:cTn id="84" fill="hold">
                            <p:stCondLst>
                              <p:cond delay="7000"/>
                            </p:stCondLst>
                            <p:childTnLst>
                              <p:par>
                                <p:cTn id="85" presetID="16" presetClass="entr" presetSubtype="37" fill="hold" nodeType="after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barn(outVertical)">
                                      <p:cBhvr>
                                        <p:cTn id="8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5" grpId="0" bldLvl="0" animBg="1"/>
      <p:bldP spid="46" grpId="0" bldLvl="0" animBg="1"/>
      <p:bldP spid="47" grpId="0" bldLvl="0" animBg="1"/>
      <p:bldP spid="48" grpId="0" bldLvl="0" animBg="1"/>
      <p:bldP spid="49" grpId="0" bldLvl="0" animBg="1"/>
      <p:bldP spid="50" grpId="0" bldLvl="0" animBg="1"/>
      <p:bldP spid="51" grpId="0" bldLvl="0" animBg="1"/>
      <p:bldP spid="52" grpId="0" bldLvl="0" animBg="1"/>
      <p:bldP spid="55"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a:off x="9862820" y="0"/>
            <a:ext cx="1699260" cy="2286000"/>
          </a:xfrm>
          <a:prstGeom prst="rect">
            <a:avLst/>
          </a:prstGeom>
        </p:spPr>
      </p:pic>
      <p:sp>
        <p:nvSpPr>
          <p:cNvPr id="5" name="矩形 4"/>
          <p:cNvSpPr/>
          <p:nvPr/>
        </p:nvSpPr>
        <p:spPr>
          <a:xfrm>
            <a:off x="3939540" y="474980"/>
            <a:ext cx="4312920" cy="614045"/>
          </a:xfrm>
          <a:prstGeom prst="rect">
            <a:avLst/>
          </a:prstGeom>
        </p:spPr>
        <p:txBody>
          <a:bodyPr wrap="square">
            <a:spAutoFit/>
          </a:bodyPr>
          <a:lstStyle/>
          <a:p>
            <a:pPr algn="ctr"/>
            <a:r>
              <a:rPr lang="zh-CN" altLang="en-US" sz="3400" b="1" spc="600" dirty="0">
                <a:solidFill>
                  <a:schemeClr val="tx1">
                    <a:lumMod val="95000"/>
                    <a:lumOff val="5000"/>
                  </a:schemeClr>
                </a:solidFill>
                <a:cs typeface="+mn-ea"/>
                <a:sym typeface="+mn-lt"/>
              </a:rPr>
              <a:t>教学</a:t>
            </a:r>
            <a:r>
              <a:rPr lang="zh-CN" altLang="en-US" sz="3400" b="1" spc="600" dirty="0">
                <a:solidFill>
                  <a:schemeClr val="tx1">
                    <a:lumMod val="95000"/>
                    <a:lumOff val="5000"/>
                  </a:schemeClr>
                </a:solidFill>
                <a:cs typeface="+mn-ea"/>
                <a:sym typeface="+mn-lt"/>
              </a:rPr>
              <a:t>设计的定义</a:t>
            </a:r>
            <a:endParaRPr lang="zh-CN" altLang="en-US" sz="3400" b="1" spc="600" dirty="0">
              <a:solidFill>
                <a:schemeClr val="tx1">
                  <a:lumMod val="95000"/>
                  <a:lumOff val="5000"/>
                </a:schemeClr>
              </a:solidFill>
              <a:cs typeface="+mn-ea"/>
              <a:sym typeface="+mn-lt"/>
            </a:endParaRPr>
          </a:p>
        </p:txBody>
      </p:sp>
      <p:sp>
        <p:nvSpPr>
          <p:cNvPr id="94" name="Rectangle: Rounded Corners 2"/>
          <p:cNvSpPr/>
          <p:nvPr/>
        </p:nvSpPr>
        <p:spPr>
          <a:xfrm>
            <a:off x="934085" y="2655570"/>
            <a:ext cx="5043805" cy="4025265"/>
          </a:xfrm>
          <a:prstGeom prst="roundRect">
            <a:avLst>
              <a:gd name="adj" fmla="val 1588"/>
            </a:avLst>
          </a:prstGeom>
          <a:solidFill>
            <a:schemeClr val="bg1"/>
          </a:solidFill>
          <a:ln>
            <a:noFill/>
          </a:ln>
          <a:effectLst>
            <a:outerShdw blurRad="381000" dist="254000" dir="5400000" algn="t"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95" name="Rectangle: Rounded Corners 3"/>
          <p:cNvSpPr/>
          <p:nvPr/>
        </p:nvSpPr>
        <p:spPr>
          <a:xfrm>
            <a:off x="6214110" y="2655570"/>
            <a:ext cx="5043805" cy="4025265"/>
          </a:xfrm>
          <a:prstGeom prst="roundRect">
            <a:avLst>
              <a:gd name="adj" fmla="val 1588"/>
            </a:avLst>
          </a:prstGeom>
          <a:solidFill>
            <a:schemeClr val="bg1"/>
          </a:solidFill>
          <a:ln>
            <a:noFill/>
          </a:ln>
          <a:effectLst>
            <a:outerShdw blurRad="381000" dist="254000" dir="5400000" algn="t"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96" name="Text Placeholder 4"/>
          <p:cNvSpPr txBox="1"/>
          <p:nvPr/>
        </p:nvSpPr>
        <p:spPr>
          <a:xfrm>
            <a:off x="1475105" y="1448205"/>
            <a:ext cx="9423400" cy="7775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30000"/>
              </a:lnSpc>
              <a:buNone/>
              <a:defRPr/>
            </a:pPr>
            <a:r>
              <a:rPr lang="zh-CN" altLang="en-US" sz="2000" b="1" spc="300">
                <a:solidFill>
                  <a:schemeClr val="tx1"/>
                </a:solidFill>
                <a:latin typeface="Century Gothic" panose="020B0502020202020204" pitchFamily="34" charset="0"/>
                <a:cs typeface="Calibri" panose="020F0502020204030204"/>
              </a:rPr>
              <a:t>加涅，教学设计是一个系统化规划教学系统的过程。</a:t>
            </a:r>
            <a:endParaRPr lang="zh-CN" altLang="en-US" sz="2000" b="1" spc="300">
              <a:solidFill>
                <a:schemeClr val="tx1"/>
              </a:solidFill>
              <a:latin typeface="Century Gothic" panose="020B0502020202020204" pitchFamily="34" charset="0"/>
              <a:cs typeface="Calibri" panose="020F0502020204030204"/>
            </a:endParaRPr>
          </a:p>
          <a:p>
            <a:pPr marL="0" indent="0" algn="l">
              <a:lnSpc>
                <a:spcPct val="130000"/>
              </a:lnSpc>
              <a:buNone/>
              <a:defRPr/>
            </a:pPr>
            <a:r>
              <a:rPr lang="zh-CN" altLang="en-US" sz="2000" b="1" spc="300">
                <a:solidFill>
                  <a:schemeClr val="tx1"/>
                </a:solidFill>
                <a:latin typeface="Century Gothic" panose="020B0502020202020204" pitchFamily="34" charset="0"/>
                <a:cs typeface="Calibri" panose="020F0502020204030204"/>
              </a:rPr>
              <a:t>帕顿，教学设计的特征是用科学原理及应用来满足人的需要。</a:t>
            </a:r>
            <a:endParaRPr lang="zh-CN" altLang="en-US" sz="2000" b="1" spc="300">
              <a:solidFill>
                <a:schemeClr val="tx1"/>
              </a:solidFill>
              <a:latin typeface="Century Gothic" panose="020B0502020202020204" pitchFamily="34" charset="0"/>
              <a:cs typeface="Calibri" panose="020F0502020204030204"/>
            </a:endParaRPr>
          </a:p>
        </p:txBody>
      </p:sp>
      <p:sp>
        <p:nvSpPr>
          <p:cNvPr id="98" name="TextBox 19"/>
          <p:cNvSpPr txBox="1"/>
          <p:nvPr/>
        </p:nvSpPr>
        <p:spPr>
          <a:xfrm>
            <a:off x="1106170" y="2880995"/>
            <a:ext cx="3288665" cy="3415030"/>
          </a:xfrm>
          <a:prstGeom prst="rect">
            <a:avLst/>
          </a:prstGeom>
          <a:noFill/>
        </p:spPr>
        <p:txBody>
          <a:bodyPr wrap="square" rtlCol="0">
            <a:spAutoFit/>
          </a:bodyPr>
          <a:lstStyle/>
          <a:p>
            <a:pPr algn="ctr">
              <a:lnSpc>
                <a:spcPct val="150000"/>
              </a:lnSpc>
            </a:pPr>
            <a:r>
              <a:rPr lang="zh-CN" altLang="id-ID" b="1" spc="300" dirty="0">
                <a:solidFill>
                  <a:schemeClr val="tx1">
                    <a:lumMod val="75000"/>
                    <a:lumOff val="25000"/>
                  </a:schemeClr>
                </a:solidFill>
                <a:latin typeface="+mj-ea"/>
                <a:ea typeface="+mj-ea"/>
                <a:cs typeface="+mn-ea"/>
              </a:rPr>
              <a:t>乌美娜</a:t>
            </a:r>
            <a:endParaRPr lang="zh-CN" altLang="id-ID" b="1" spc="300" dirty="0">
              <a:solidFill>
                <a:schemeClr val="tx1">
                  <a:lumMod val="75000"/>
                  <a:lumOff val="25000"/>
                </a:schemeClr>
              </a:solidFill>
              <a:latin typeface="+mj-ea"/>
              <a:ea typeface="+mj-ea"/>
              <a:cs typeface="+mn-ea"/>
            </a:endParaRPr>
          </a:p>
          <a:p>
            <a:pPr algn="l">
              <a:lnSpc>
                <a:spcPct val="150000"/>
              </a:lnSpc>
            </a:pPr>
            <a:r>
              <a:rPr lang="zh-CN" altLang="id-ID" b="1" spc="300" dirty="0">
                <a:solidFill>
                  <a:schemeClr val="tx1">
                    <a:lumMod val="75000"/>
                    <a:lumOff val="25000"/>
                  </a:schemeClr>
                </a:solidFill>
                <a:latin typeface="+mj-ea"/>
                <a:ea typeface="+mj-ea"/>
                <a:cs typeface="+mn-ea"/>
              </a:rPr>
              <a:t>      教学系统设计是运用系统方法分析教学问题和确定教学目标，建立解决教学问题的策略方案、试行解决方案、评价试行结果和对方案进行修改的过程。</a:t>
            </a:r>
            <a:endParaRPr lang="zh-CN" altLang="id-ID" b="1" spc="300" dirty="0">
              <a:solidFill>
                <a:schemeClr val="tx1">
                  <a:lumMod val="75000"/>
                  <a:lumOff val="25000"/>
                </a:schemeClr>
              </a:solidFill>
              <a:latin typeface="+mj-ea"/>
              <a:ea typeface="+mj-ea"/>
              <a:cs typeface="+mn-ea"/>
            </a:endParaRPr>
          </a:p>
        </p:txBody>
      </p:sp>
      <p:sp>
        <p:nvSpPr>
          <p:cNvPr id="100" name="TextBox 22"/>
          <p:cNvSpPr txBox="1"/>
          <p:nvPr/>
        </p:nvSpPr>
        <p:spPr>
          <a:xfrm>
            <a:off x="6358890" y="2880995"/>
            <a:ext cx="3220720" cy="3415030"/>
          </a:xfrm>
          <a:prstGeom prst="rect">
            <a:avLst/>
          </a:prstGeom>
          <a:noFill/>
        </p:spPr>
        <p:txBody>
          <a:bodyPr wrap="square" rtlCol="0">
            <a:spAutoFit/>
          </a:bodyPr>
          <a:lstStyle/>
          <a:p>
            <a:pPr algn="ctr">
              <a:lnSpc>
                <a:spcPct val="150000"/>
              </a:lnSpc>
            </a:pPr>
            <a:r>
              <a:rPr lang="zh-CN" altLang="en-US" b="1" spc="300">
                <a:solidFill>
                  <a:schemeClr val="tx1">
                    <a:lumMod val="75000"/>
                    <a:lumOff val="25000"/>
                  </a:schemeClr>
                </a:solidFill>
                <a:latin typeface="+mj-ea"/>
                <a:ea typeface="+mj-ea"/>
                <a:cs typeface="+mn-ea"/>
              </a:rPr>
              <a:t>何克抗</a:t>
            </a:r>
            <a:endParaRPr lang="zh-CN" altLang="en-US" b="1" spc="300">
              <a:solidFill>
                <a:schemeClr val="tx1">
                  <a:lumMod val="75000"/>
                  <a:lumOff val="25000"/>
                </a:schemeClr>
              </a:solidFill>
              <a:latin typeface="+mj-ea"/>
              <a:ea typeface="+mj-ea"/>
              <a:cs typeface="+mn-ea"/>
            </a:endParaRPr>
          </a:p>
          <a:p>
            <a:pPr algn="l">
              <a:lnSpc>
                <a:spcPct val="150000"/>
              </a:lnSpc>
            </a:pPr>
            <a:r>
              <a:rPr lang="zh-CN" altLang="en-US" b="1" spc="300">
                <a:solidFill>
                  <a:schemeClr val="tx1">
                    <a:lumMod val="75000"/>
                    <a:lumOff val="25000"/>
                  </a:schemeClr>
                </a:solidFill>
                <a:latin typeface="+mj-ea"/>
                <a:ea typeface="+mj-ea"/>
                <a:cs typeface="+mn-ea"/>
              </a:rPr>
              <a:t>     教学设计是运用系统方法，将学习理论与教学理论的原理转换成对教学目标（或教学目的）、教学条件、教学方法、教学评价等教学环节进行具体计划的系统化过程。</a:t>
            </a:r>
            <a:endParaRPr lang="zh-CN" altLang="en-US" b="1" spc="300">
              <a:solidFill>
                <a:schemeClr val="tx1">
                  <a:lumMod val="75000"/>
                  <a:lumOff val="25000"/>
                </a:schemeClr>
              </a:solidFill>
              <a:latin typeface="+mj-ea"/>
              <a:ea typeface="+mj-ea"/>
              <a:cs typeface="+mn-ea"/>
            </a:endParaRPr>
          </a:p>
        </p:txBody>
      </p:sp>
      <p:pic>
        <p:nvPicPr>
          <p:cNvPr id="104" name="图片 103"/>
          <p:cNvPicPr>
            <a:picLocks noChangeAspect="1"/>
          </p:cNvPicPr>
          <p:nvPr/>
        </p:nvPicPr>
        <p:blipFill rotWithShape="1">
          <a:blip r:embed="rId2" cstate="print"/>
          <a:srcRect/>
          <a:stretch>
            <a:fillRect/>
          </a:stretch>
        </p:blipFill>
        <p:spPr>
          <a:xfrm>
            <a:off x="4536527" y="2641108"/>
            <a:ext cx="1482215" cy="2133600"/>
          </a:xfrm>
          <a:prstGeom prst="rect">
            <a:avLst/>
          </a:prstGeom>
        </p:spPr>
      </p:pic>
      <p:pic>
        <p:nvPicPr>
          <p:cNvPr id="105" name="图片 104"/>
          <p:cNvPicPr>
            <a:picLocks noChangeAspect="1"/>
          </p:cNvPicPr>
          <p:nvPr/>
        </p:nvPicPr>
        <p:blipFill rotWithShape="1">
          <a:blip r:embed="rId3" cstate="print"/>
          <a:srcRect/>
          <a:stretch>
            <a:fillRect/>
          </a:stretch>
        </p:blipFill>
        <p:spPr>
          <a:xfrm>
            <a:off x="9791702" y="2655289"/>
            <a:ext cx="1466234" cy="2104551"/>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6" presetClass="entr" presetSubtype="37" fill="hold" grpId="0" nodeType="withEffect">
                                  <p:stCondLst>
                                    <p:cond delay="500"/>
                                  </p:stCondLst>
                                  <p:childTnLst>
                                    <p:set>
                                      <p:cBhvr>
                                        <p:cTn id="9" dur="1" fill="hold">
                                          <p:stCondLst>
                                            <p:cond delay="0"/>
                                          </p:stCondLst>
                                        </p:cTn>
                                        <p:tgtEl>
                                          <p:spTgt spid="96"/>
                                        </p:tgtEl>
                                        <p:attrNameLst>
                                          <p:attrName>style.visibility</p:attrName>
                                        </p:attrNameLst>
                                      </p:cBhvr>
                                      <p:to>
                                        <p:strVal val="visible"/>
                                      </p:to>
                                    </p:set>
                                    <p:animEffect transition="in" filter="barn(outVertical)">
                                      <p:cBhvr>
                                        <p:cTn id="10" dur="500"/>
                                        <p:tgtEl>
                                          <p:spTgt spid="96"/>
                                        </p:tgtEl>
                                      </p:cBhvr>
                                    </p:animEffect>
                                  </p:childTnLst>
                                </p:cTn>
                              </p:par>
                              <p:par>
                                <p:cTn id="11" presetID="42" presetClass="entr" presetSubtype="0" fill="hold" grpId="0" nodeType="withEffect">
                                  <p:stCondLst>
                                    <p:cond delay="750"/>
                                  </p:stCondLst>
                                  <p:childTnLst>
                                    <p:set>
                                      <p:cBhvr>
                                        <p:cTn id="12" dur="1" fill="hold">
                                          <p:stCondLst>
                                            <p:cond delay="0"/>
                                          </p:stCondLst>
                                        </p:cTn>
                                        <p:tgtEl>
                                          <p:spTgt spid="94"/>
                                        </p:tgtEl>
                                        <p:attrNameLst>
                                          <p:attrName>style.visibility</p:attrName>
                                        </p:attrNameLst>
                                      </p:cBhvr>
                                      <p:to>
                                        <p:strVal val="visible"/>
                                      </p:to>
                                    </p:set>
                                    <p:animEffect transition="in" filter="fade">
                                      <p:cBhvr>
                                        <p:cTn id="13" dur="500"/>
                                        <p:tgtEl>
                                          <p:spTgt spid="94"/>
                                        </p:tgtEl>
                                      </p:cBhvr>
                                    </p:animEffect>
                                    <p:anim calcmode="lin" valueType="num">
                                      <p:cBhvr>
                                        <p:cTn id="14" dur="500" fill="hold"/>
                                        <p:tgtEl>
                                          <p:spTgt spid="94"/>
                                        </p:tgtEl>
                                        <p:attrNameLst>
                                          <p:attrName>ppt_x</p:attrName>
                                        </p:attrNameLst>
                                      </p:cBhvr>
                                      <p:tavLst>
                                        <p:tav tm="0">
                                          <p:val>
                                            <p:strVal val="#ppt_x"/>
                                          </p:val>
                                        </p:tav>
                                        <p:tav tm="100000">
                                          <p:val>
                                            <p:strVal val="#ppt_x"/>
                                          </p:val>
                                        </p:tav>
                                      </p:tavLst>
                                    </p:anim>
                                    <p:anim calcmode="lin" valueType="num">
                                      <p:cBhvr>
                                        <p:cTn id="15" dur="500" fill="hold"/>
                                        <p:tgtEl>
                                          <p:spTgt spid="94"/>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1000"/>
                                  </p:stCondLst>
                                  <p:childTnLst>
                                    <p:set>
                                      <p:cBhvr>
                                        <p:cTn id="17" dur="1" fill="hold">
                                          <p:stCondLst>
                                            <p:cond delay="0"/>
                                          </p:stCondLst>
                                        </p:cTn>
                                        <p:tgtEl>
                                          <p:spTgt spid="98"/>
                                        </p:tgtEl>
                                        <p:attrNameLst>
                                          <p:attrName>style.visibility</p:attrName>
                                        </p:attrNameLst>
                                      </p:cBhvr>
                                      <p:to>
                                        <p:strVal val="visible"/>
                                      </p:to>
                                    </p:set>
                                    <p:animEffect transition="in" filter="fade">
                                      <p:cBhvr>
                                        <p:cTn id="18" dur="500"/>
                                        <p:tgtEl>
                                          <p:spTgt spid="98"/>
                                        </p:tgtEl>
                                      </p:cBhvr>
                                    </p:animEffect>
                                    <p:anim calcmode="lin" valueType="num">
                                      <p:cBhvr>
                                        <p:cTn id="19" dur="500" fill="hold"/>
                                        <p:tgtEl>
                                          <p:spTgt spid="98"/>
                                        </p:tgtEl>
                                        <p:attrNameLst>
                                          <p:attrName>ppt_x</p:attrName>
                                        </p:attrNameLst>
                                      </p:cBhvr>
                                      <p:tavLst>
                                        <p:tav tm="0">
                                          <p:val>
                                            <p:strVal val="#ppt_x"/>
                                          </p:val>
                                        </p:tav>
                                        <p:tav tm="100000">
                                          <p:val>
                                            <p:strVal val="#ppt_x"/>
                                          </p:val>
                                        </p:tav>
                                      </p:tavLst>
                                    </p:anim>
                                    <p:anim calcmode="lin" valueType="num">
                                      <p:cBhvr>
                                        <p:cTn id="20" dur="500" fill="hold"/>
                                        <p:tgtEl>
                                          <p:spTgt spid="98"/>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200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500"/>
                                        <p:tgtEl>
                                          <p:spTgt spid="95"/>
                                        </p:tgtEl>
                                      </p:cBhvr>
                                    </p:animEffect>
                                    <p:anim calcmode="lin" valueType="num">
                                      <p:cBhvr>
                                        <p:cTn id="24" dur="500" fill="hold"/>
                                        <p:tgtEl>
                                          <p:spTgt spid="95"/>
                                        </p:tgtEl>
                                        <p:attrNameLst>
                                          <p:attrName>ppt_x</p:attrName>
                                        </p:attrNameLst>
                                      </p:cBhvr>
                                      <p:tavLst>
                                        <p:tav tm="0">
                                          <p:val>
                                            <p:strVal val="#ppt_x"/>
                                          </p:val>
                                        </p:tav>
                                        <p:tav tm="100000">
                                          <p:val>
                                            <p:strVal val="#ppt_x"/>
                                          </p:val>
                                        </p:tav>
                                      </p:tavLst>
                                    </p:anim>
                                    <p:anim calcmode="lin" valueType="num">
                                      <p:cBhvr>
                                        <p:cTn id="25" dur="500" fill="hold"/>
                                        <p:tgtEl>
                                          <p:spTgt spid="95"/>
                                        </p:tgtEl>
                                        <p:attrNameLst>
                                          <p:attrName>ppt_y</p:attrName>
                                        </p:attrNameLst>
                                      </p:cBhvr>
                                      <p:tavLst>
                                        <p:tav tm="0">
                                          <p:val>
                                            <p:strVal val="#ppt_y+.1"/>
                                          </p:val>
                                        </p:tav>
                                        <p:tav tm="100000">
                                          <p:val>
                                            <p:strVal val="#ppt_y"/>
                                          </p:val>
                                        </p:tav>
                                      </p:tavLst>
                                    </p:anim>
                                  </p:childTnLst>
                                </p:cTn>
                              </p:par>
                              <p:par>
                                <p:cTn id="26" presetID="10" presetClass="entr" presetSubtype="0" fill="hold" nodeType="withEffect">
                                  <p:stCondLst>
                                    <p:cond delay="2000"/>
                                  </p:stCondLst>
                                  <p:childTnLst>
                                    <p:set>
                                      <p:cBhvr>
                                        <p:cTn id="27" dur="1" fill="hold">
                                          <p:stCondLst>
                                            <p:cond delay="0"/>
                                          </p:stCondLst>
                                        </p:cTn>
                                        <p:tgtEl>
                                          <p:spTgt spid="105"/>
                                        </p:tgtEl>
                                        <p:attrNameLst>
                                          <p:attrName>style.visibility</p:attrName>
                                        </p:attrNameLst>
                                      </p:cBhvr>
                                      <p:to>
                                        <p:strVal val="visible"/>
                                      </p:to>
                                    </p:set>
                                    <p:animEffect transition="in" filter="fade">
                                      <p:cBhvr>
                                        <p:cTn id="28" dur="500"/>
                                        <p:tgtEl>
                                          <p:spTgt spid="105"/>
                                        </p:tgtEl>
                                      </p:cBhvr>
                                    </p:animEffect>
                                  </p:childTnLst>
                                </p:cTn>
                              </p:par>
                              <p:par>
                                <p:cTn id="29" presetID="10" presetClass="entr" presetSubtype="0" fill="hold" nodeType="withEffect">
                                  <p:stCondLst>
                                    <p:cond delay="2000"/>
                                  </p:stCondLst>
                                  <p:childTnLst>
                                    <p:set>
                                      <p:cBhvr>
                                        <p:cTn id="30" dur="1" fill="hold">
                                          <p:stCondLst>
                                            <p:cond delay="0"/>
                                          </p:stCondLst>
                                        </p:cTn>
                                        <p:tgtEl>
                                          <p:spTgt spid="104"/>
                                        </p:tgtEl>
                                        <p:attrNameLst>
                                          <p:attrName>style.visibility</p:attrName>
                                        </p:attrNameLst>
                                      </p:cBhvr>
                                      <p:to>
                                        <p:strVal val="visible"/>
                                      </p:to>
                                    </p:set>
                                    <p:animEffect transition="in" filter="fade">
                                      <p:cBhvr>
                                        <p:cTn id="31" dur="500"/>
                                        <p:tgtEl>
                                          <p:spTgt spid="104"/>
                                        </p:tgtEl>
                                      </p:cBhvr>
                                    </p:animEffect>
                                  </p:childTnLst>
                                </p:cTn>
                              </p:par>
                              <p:par>
                                <p:cTn id="32" presetID="42" presetClass="entr" presetSubtype="0" fill="hold" grpId="0" nodeType="withEffect">
                                  <p:stCondLst>
                                    <p:cond delay="2250"/>
                                  </p:stCondLst>
                                  <p:childTnLst>
                                    <p:set>
                                      <p:cBhvr>
                                        <p:cTn id="33" dur="1" fill="hold">
                                          <p:stCondLst>
                                            <p:cond delay="0"/>
                                          </p:stCondLst>
                                        </p:cTn>
                                        <p:tgtEl>
                                          <p:spTgt spid="100"/>
                                        </p:tgtEl>
                                        <p:attrNameLst>
                                          <p:attrName>style.visibility</p:attrName>
                                        </p:attrNameLst>
                                      </p:cBhvr>
                                      <p:to>
                                        <p:strVal val="visible"/>
                                      </p:to>
                                    </p:set>
                                    <p:animEffect transition="in" filter="fade">
                                      <p:cBhvr>
                                        <p:cTn id="34" dur="500"/>
                                        <p:tgtEl>
                                          <p:spTgt spid="100"/>
                                        </p:tgtEl>
                                      </p:cBhvr>
                                    </p:animEffect>
                                    <p:anim calcmode="lin" valueType="num">
                                      <p:cBhvr>
                                        <p:cTn id="35" dur="500" fill="hold"/>
                                        <p:tgtEl>
                                          <p:spTgt spid="100"/>
                                        </p:tgtEl>
                                        <p:attrNameLst>
                                          <p:attrName>ppt_x</p:attrName>
                                        </p:attrNameLst>
                                      </p:cBhvr>
                                      <p:tavLst>
                                        <p:tav tm="0">
                                          <p:val>
                                            <p:strVal val="#ppt_x"/>
                                          </p:val>
                                        </p:tav>
                                        <p:tav tm="100000">
                                          <p:val>
                                            <p:strVal val="#ppt_x"/>
                                          </p:val>
                                        </p:tav>
                                      </p:tavLst>
                                    </p:anim>
                                    <p:anim calcmode="lin" valueType="num">
                                      <p:cBhvr>
                                        <p:cTn id="36" dur="5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4" grpId="0" bldLvl="0" animBg="1"/>
      <p:bldP spid="95" grpId="0" bldLvl="0" animBg="1"/>
      <p:bldP spid="96" grpId="0"/>
      <p:bldP spid="98" grpId="0"/>
      <p:bldP spid="100" grpId="0"/>
    </p:bldLst>
  </p:timing>
</p:sld>
</file>

<file path=ppt/tags/tag1.xml><?xml version="1.0" encoding="utf-8"?>
<p:tagLst xmlns:p="http://schemas.openxmlformats.org/presentationml/2006/main">
  <p:tag name="KSO_WM_UNIT_PLACING_PICTURE_USER_VIEWPORT" val="{&quot;height&quot;:4004,&quot;width&quot;:15840}"/>
</p:tagLst>
</file>

<file path=ppt/theme/theme1.xml><?xml version="1.0" encoding="utf-8"?>
<a:theme xmlns:a="http://schemas.openxmlformats.org/drawingml/2006/main" name="Office 主题​​">
  <a:themeElements>
    <a:clrScheme name="Office">
      <a:dk1>
        <a:srgbClr val="000000"/>
      </a:dk1>
      <a:lt1>
        <a:srgbClr val="FFFFFF"/>
      </a:lt1>
      <a:dk2>
        <a:srgbClr val="768395"/>
      </a:dk2>
      <a:lt2>
        <a:srgbClr val="F0F0F0"/>
      </a:lt2>
      <a:accent1>
        <a:srgbClr val="00449B"/>
      </a:accent1>
      <a:accent2>
        <a:srgbClr val="005CB2"/>
      </a:accent2>
      <a:accent3>
        <a:srgbClr val="0081D9"/>
      </a:accent3>
      <a:accent4>
        <a:srgbClr val="008DD3"/>
      </a:accent4>
      <a:accent5>
        <a:srgbClr val="00AAEA"/>
      </a:accent5>
      <a:accent6>
        <a:srgbClr val="595959"/>
      </a:accent6>
      <a:hlink>
        <a:srgbClr val="4472C4"/>
      </a:hlink>
      <a:folHlink>
        <a:srgbClr val="BFBFBF"/>
      </a:folHlink>
    </a:clrScheme>
    <a:fontScheme name="自定义 1">
      <a:majorFont>
        <a:latin typeface="等线 Light"/>
        <a:ea typeface="方正清刻本悦宋简体"/>
        <a:cs typeface=""/>
      </a:majorFont>
      <a:minorFont>
        <a:latin typeface="等线"/>
        <a:ea typeface="方正清刻本悦宋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68395"/>
    </a:dk2>
    <a:lt2>
      <a:srgbClr val="F0F0F0"/>
    </a:lt2>
    <a:accent1>
      <a:srgbClr val="00449B"/>
    </a:accent1>
    <a:accent2>
      <a:srgbClr val="005CB2"/>
    </a:accent2>
    <a:accent3>
      <a:srgbClr val="0081D9"/>
    </a:accent3>
    <a:accent4>
      <a:srgbClr val="008DD3"/>
    </a:accent4>
    <a:accent5>
      <a:srgbClr val="00AAEA"/>
    </a:accent5>
    <a:accent6>
      <a:srgbClr val="595959"/>
    </a:accent6>
    <a:hlink>
      <a:srgbClr val="4472C4"/>
    </a:hlink>
    <a:folHlink>
      <a:srgbClr val="BFBFBF"/>
    </a:folHlink>
  </a:clrScheme>
</a:themeOverride>
</file>

<file path=ppt/theme/themeOverride10.xml><?xml version="1.0" encoding="utf-8"?>
<a:themeOverride xmlns:a="http://schemas.openxmlformats.org/drawingml/2006/main">
  <a:clrScheme name="Office">
    <a:dk1>
      <a:srgbClr val="000000"/>
    </a:dk1>
    <a:lt1>
      <a:srgbClr val="FFFFFF"/>
    </a:lt1>
    <a:dk2>
      <a:srgbClr val="768395"/>
    </a:dk2>
    <a:lt2>
      <a:srgbClr val="F0F0F0"/>
    </a:lt2>
    <a:accent1>
      <a:srgbClr val="00449B"/>
    </a:accent1>
    <a:accent2>
      <a:srgbClr val="005CB2"/>
    </a:accent2>
    <a:accent3>
      <a:srgbClr val="0081D9"/>
    </a:accent3>
    <a:accent4>
      <a:srgbClr val="008DD3"/>
    </a:accent4>
    <a:accent5>
      <a:srgbClr val="00AAEA"/>
    </a:accent5>
    <a:accent6>
      <a:srgbClr val="595959"/>
    </a:accent6>
    <a:hlink>
      <a:srgbClr val="4472C4"/>
    </a:hlink>
    <a:folHlink>
      <a:srgbClr val="BFBFBF"/>
    </a:folHlink>
  </a:clrScheme>
</a:themeOverride>
</file>

<file path=ppt/theme/themeOverride11.xml><?xml version="1.0" encoding="utf-8"?>
<a:themeOverride xmlns:a="http://schemas.openxmlformats.org/drawingml/2006/main">
  <a:clrScheme name="Office">
    <a:dk1>
      <a:srgbClr val="000000"/>
    </a:dk1>
    <a:lt1>
      <a:srgbClr val="FFFFFF"/>
    </a:lt1>
    <a:dk2>
      <a:srgbClr val="768395"/>
    </a:dk2>
    <a:lt2>
      <a:srgbClr val="F0F0F0"/>
    </a:lt2>
    <a:accent1>
      <a:srgbClr val="00449B"/>
    </a:accent1>
    <a:accent2>
      <a:srgbClr val="005CB2"/>
    </a:accent2>
    <a:accent3>
      <a:srgbClr val="0081D9"/>
    </a:accent3>
    <a:accent4>
      <a:srgbClr val="008DD3"/>
    </a:accent4>
    <a:accent5>
      <a:srgbClr val="00AAEA"/>
    </a:accent5>
    <a:accent6>
      <a:srgbClr val="595959"/>
    </a:accent6>
    <a:hlink>
      <a:srgbClr val="4472C4"/>
    </a:hlink>
    <a:folHlink>
      <a:srgbClr val="BFBFBF"/>
    </a:folHlink>
  </a:clrScheme>
</a:themeOverride>
</file>

<file path=ppt/theme/themeOverride12.xml><?xml version="1.0" encoding="utf-8"?>
<a:themeOverride xmlns:a="http://schemas.openxmlformats.org/drawingml/2006/main">
  <a:clrScheme name="Office">
    <a:dk1>
      <a:srgbClr val="000000"/>
    </a:dk1>
    <a:lt1>
      <a:srgbClr val="FFFFFF"/>
    </a:lt1>
    <a:dk2>
      <a:srgbClr val="768395"/>
    </a:dk2>
    <a:lt2>
      <a:srgbClr val="F0F0F0"/>
    </a:lt2>
    <a:accent1>
      <a:srgbClr val="00449B"/>
    </a:accent1>
    <a:accent2>
      <a:srgbClr val="005CB2"/>
    </a:accent2>
    <a:accent3>
      <a:srgbClr val="0081D9"/>
    </a:accent3>
    <a:accent4>
      <a:srgbClr val="008DD3"/>
    </a:accent4>
    <a:accent5>
      <a:srgbClr val="00AAEA"/>
    </a:accent5>
    <a:accent6>
      <a:srgbClr val="595959"/>
    </a:accent6>
    <a:hlink>
      <a:srgbClr val="4472C4"/>
    </a:hlink>
    <a:folHlink>
      <a:srgbClr val="BFBFBF"/>
    </a:folHlink>
  </a:clrScheme>
</a:themeOverride>
</file>

<file path=ppt/theme/themeOverride13.xml><?xml version="1.0" encoding="utf-8"?>
<a:themeOverride xmlns:a="http://schemas.openxmlformats.org/drawingml/2006/main">
  <a:clrScheme name="Office">
    <a:dk1>
      <a:srgbClr val="000000"/>
    </a:dk1>
    <a:lt1>
      <a:srgbClr val="FFFFFF"/>
    </a:lt1>
    <a:dk2>
      <a:srgbClr val="768395"/>
    </a:dk2>
    <a:lt2>
      <a:srgbClr val="F0F0F0"/>
    </a:lt2>
    <a:accent1>
      <a:srgbClr val="00449B"/>
    </a:accent1>
    <a:accent2>
      <a:srgbClr val="005CB2"/>
    </a:accent2>
    <a:accent3>
      <a:srgbClr val="0081D9"/>
    </a:accent3>
    <a:accent4>
      <a:srgbClr val="008DD3"/>
    </a:accent4>
    <a:accent5>
      <a:srgbClr val="00AAEA"/>
    </a:accent5>
    <a:accent6>
      <a:srgbClr val="595959"/>
    </a:accent6>
    <a:hlink>
      <a:srgbClr val="4472C4"/>
    </a:hlink>
    <a:folHlink>
      <a:srgbClr val="BFBFBF"/>
    </a:folHlink>
  </a:clrScheme>
</a:themeOverride>
</file>

<file path=ppt/theme/themeOverride14.xml><?xml version="1.0" encoding="utf-8"?>
<a:themeOverride xmlns:a="http://schemas.openxmlformats.org/drawingml/2006/main">
  <a:clrScheme name="Office">
    <a:dk1>
      <a:srgbClr val="000000"/>
    </a:dk1>
    <a:lt1>
      <a:srgbClr val="FFFFFF"/>
    </a:lt1>
    <a:dk2>
      <a:srgbClr val="768395"/>
    </a:dk2>
    <a:lt2>
      <a:srgbClr val="F0F0F0"/>
    </a:lt2>
    <a:accent1>
      <a:srgbClr val="00449B"/>
    </a:accent1>
    <a:accent2>
      <a:srgbClr val="005CB2"/>
    </a:accent2>
    <a:accent3>
      <a:srgbClr val="0081D9"/>
    </a:accent3>
    <a:accent4>
      <a:srgbClr val="008DD3"/>
    </a:accent4>
    <a:accent5>
      <a:srgbClr val="00AAEA"/>
    </a:accent5>
    <a:accent6>
      <a:srgbClr val="595959"/>
    </a:accent6>
    <a:hlink>
      <a:srgbClr val="4472C4"/>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68395"/>
    </a:dk2>
    <a:lt2>
      <a:srgbClr val="F0F0F0"/>
    </a:lt2>
    <a:accent1>
      <a:srgbClr val="00449B"/>
    </a:accent1>
    <a:accent2>
      <a:srgbClr val="005CB2"/>
    </a:accent2>
    <a:accent3>
      <a:srgbClr val="0081D9"/>
    </a:accent3>
    <a:accent4>
      <a:srgbClr val="008DD3"/>
    </a:accent4>
    <a:accent5>
      <a:srgbClr val="00AAEA"/>
    </a:accent5>
    <a:accent6>
      <a:srgbClr val="595959"/>
    </a:accent6>
    <a:hlink>
      <a:srgbClr val="4472C4"/>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68395"/>
    </a:dk2>
    <a:lt2>
      <a:srgbClr val="F0F0F0"/>
    </a:lt2>
    <a:accent1>
      <a:srgbClr val="00449B"/>
    </a:accent1>
    <a:accent2>
      <a:srgbClr val="005CB2"/>
    </a:accent2>
    <a:accent3>
      <a:srgbClr val="0081D9"/>
    </a:accent3>
    <a:accent4>
      <a:srgbClr val="008DD3"/>
    </a:accent4>
    <a:accent5>
      <a:srgbClr val="00AAEA"/>
    </a:accent5>
    <a:accent6>
      <a:srgbClr val="595959"/>
    </a:accent6>
    <a:hlink>
      <a:srgbClr val="4472C4"/>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68395"/>
    </a:dk2>
    <a:lt2>
      <a:srgbClr val="F0F0F0"/>
    </a:lt2>
    <a:accent1>
      <a:srgbClr val="00449B"/>
    </a:accent1>
    <a:accent2>
      <a:srgbClr val="005CB2"/>
    </a:accent2>
    <a:accent3>
      <a:srgbClr val="0081D9"/>
    </a:accent3>
    <a:accent4>
      <a:srgbClr val="008DD3"/>
    </a:accent4>
    <a:accent5>
      <a:srgbClr val="00AAEA"/>
    </a:accent5>
    <a:accent6>
      <a:srgbClr val="595959"/>
    </a:accent6>
    <a:hlink>
      <a:srgbClr val="4472C4"/>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68395"/>
    </a:dk2>
    <a:lt2>
      <a:srgbClr val="F0F0F0"/>
    </a:lt2>
    <a:accent1>
      <a:srgbClr val="00449B"/>
    </a:accent1>
    <a:accent2>
      <a:srgbClr val="005CB2"/>
    </a:accent2>
    <a:accent3>
      <a:srgbClr val="0081D9"/>
    </a:accent3>
    <a:accent4>
      <a:srgbClr val="008DD3"/>
    </a:accent4>
    <a:accent5>
      <a:srgbClr val="00AAEA"/>
    </a:accent5>
    <a:accent6>
      <a:srgbClr val="595959"/>
    </a:accent6>
    <a:hlink>
      <a:srgbClr val="4472C4"/>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68395"/>
    </a:dk2>
    <a:lt2>
      <a:srgbClr val="F0F0F0"/>
    </a:lt2>
    <a:accent1>
      <a:srgbClr val="00449B"/>
    </a:accent1>
    <a:accent2>
      <a:srgbClr val="005CB2"/>
    </a:accent2>
    <a:accent3>
      <a:srgbClr val="0081D9"/>
    </a:accent3>
    <a:accent4>
      <a:srgbClr val="008DD3"/>
    </a:accent4>
    <a:accent5>
      <a:srgbClr val="00AAEA"/>
    </a:accent5>
    <a:accent6>
      <a:srgbClr val="595959"/>
    </a:accent6>
    <a:hlink>
      <a:srgbClr val="4472C4"/>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68395"/>
    </a:dk2>
    <a:lt2>
      <a:srgbClr val="F0F0F0"/>
    </a:lt2>
    <a:accent1>
      <a:srgbClr val="00449B"/>
    </a:accent1>
    <a:accent2>
      <a:srgbClr val="005CB2"/>
    </a:accent2>
    <a:accent3>
      <a:srgbClr val="0081D9"/>
    </a:accent3>
    <a:accent4>
      <a:srgbClr val="008DD3"/>
    </a:accent4>
    <a:accent5>
      <a:srgbClr val="00AAEA"/>
    </a:accent5>
    <a:accent6>
      <a:srgbClr val="595959"/>
    </a:accent6>
    <a:hlink>
      <a:srgbClr val="4472C4"/>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68395"/>
    </a:dk2>
    <a:lt2>
      <a:srgbClr val="F0F0F0"/>
    </a:lt2>
    <a:accent1>
      <a:srgbClr val="00449B"/>
    </a:accent1>
    <a:accent2>
      <a:srgbClr val="005CB2"/>
    </a:accent2>
    <a:accent3>
      <a:srgbClr val="0081D9"/>
    </a:accent3>
    <a:accent4>
      <a:srgbClr val="008DD3"/>
    </a:accent4>
    <a:accent5>
      <a:srgbClr val="00AAEA"/>
    </a:accent5>
    <a:accent6>
      <a:srgbClr val="595959"/>
    </a:accent6>
    <a:hlink>
      <a:srgbClr val="4472C4"/>
    </a:hlink>
    <a:folHlink>
      <a:srgbClr val="BFBFBF"/>
    </a:folHlink>
  </a:clrScheme>
</a:themeOverride>
</file>

<file path=ppt/theme/themeOverride9.xml><?xml version="1.0" encoding="utf-8"?>
<a:themeOverride xmlns:a="http://schemas.openxmlformats.org/drawingml/2006/main">
  <a:clrScheme name="Office">
    <a:dk1>
      <a:srgbClr val="000000"/>
    </a:dk1>
    <a:lt1>
      <a:srgbClr val="FFFFFF"/>
    </a:lt1>
    <a:dk2>
      <a:srgbClr val="768395"/>
    </a:dk2>
    <a:lt2>
      <a:srgbClr val="F0F0F0"/>
    </a:lt2>
    <a:accent1>
      <a:srgbClr val="00449B"/>
    </a:accent1>
    <a:accent2>
      <a:srgbClr val="005CB2"/>
    </a:accent2>
    <a:accent3>
      <a:srgbClr val="0081D9"/>
    </a:accent3>
    <a:accent4>
      <a:srgbClr val="008DD3"/>
    </a:accent4>
    <a:accent5>
      <a:srgbClr val="00AAEA"/>
    </a:accent5>
    <a:accent6>
      <a:srgbClr val="595959"/>
    </a:accent6>
    <a:hlink>
      <a:srgbClr val="4472C4"/>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2716</Words>
  <Application>WPS 演示</Application>
  <PresentationFormat>宽屏</PresentationFormat>
  <Paragraphs>200</Paragraphs>
  <Slides>22</Slides>
  <Notes>20</Notes>
  <HiddenSlides>0</HiddenSlides>
  <MMClips>0</MMClips>
  <ScaleCrop>false</ScaleCrop>
  <HeadingPairs>
    <vt:vector size="6" baseType="variant">
      <vt:variant>
        <vt:lpstr>已用的字体</vt:lpstr>
      </vt:variant>
      <vt:variant>
        <vt:i4>27</vt:i4>
      </vt:variant>
      <vt:variant>
        <vt:lpstr>主题</vt:lpstr>
      </vt:variant>
      <vt:variant>
        <vt:i4>1</vt:i4>
      </vt:variant>
      <vt:variant>
        <vt:lpstr>幻灯片标题</vt:lpstr>
      </vt:variant>
      <vt:variant>
        <vt:i4>22</vt:i4>
      </vt:variant>
    </vt:vector>
  </HeadingPairs>
  <TitlesOfParts>
    <vt:vector size="50" baseType="lpstr">
      <vt:lpstr>Arial</vt:lpstr>
      <vt:lpstr>宋体</vt:lpstr>
      <vt:lpstr>Wingdings</vt:lpstr>
      <vt:lpstr>Calibri</vt:lpstr>
      <vt:lpstr>方正清刻本悦宋简体</vt:lpstr>
      <vt:lpstr>微软雅黑</vt:lpstr>
      <vt:lpstr>微软雅黑 Light</vt:lpstr>
      <vt:lpstr>Gill Sans</vt:lpstr>
      <vt:lpstr>Segoe Print</vt:lpstr>
      <vt:lpstr>Gill Sans</vt:lpstr>
      <vt:lpstr>Century Gothic</vt:lpstr>
      <vt:lpstr>Impact</vt:lpstr>
      <vt:lpstr>Calibri</vt:lpstr>
      <vt:lpstr>等线</vt:lpstr>
      <vt:lpstr>Arial Unicode MS</vt:lpstr>
      <vt:lpstr>等线 Light</vt:lpstr>
      <vt:lpstr>Calibri Light</vt:lpstr>
      <vt:lpstr>Open Sans Light</vt:lpstr>
      <vt:lpstr>Lato Regular</vt:lpstr>
      <vt:lpstr>Lato Light</vt:lpstr>
      <vt:lpstr>Simply City Light</vt:lpstr>
      <vt:lpstr>Yu Gothic UI Light</vt:lpstr>
      <vt:lpstr>SimSun-ExtB</vt:lpstr>
      <vt:lpstr>Source Sans Pro ExtraLight</vt:lpstr>
      <vt:lpstr>Arial</vt:lpstr>
      <vt:lpstr>ITC Avant Garde Std XLt</vt:lpstr>
      <vt:lpstr>方正清刻本悦宋简体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小老徐</cp:lastModifiedBy>
  <cp:revision>77</cp:revision>
  <dcterms:created xsi:type="dcterms:W3CDTF">2018-04-12T06:39:00Z</dcterms:created>
  <dcterms:modified xsi:type="dcterms:W3CDTF">2021-03-16T14:57:12Z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y fmtid="{D5CDD505-2E9C-101B-9397-08002B2CF9AE}" pid="3" name="KSOTemplateUUID">
    <vt:lpwstr>v1.0_mb_CMrpCaKbSUWGEKyoHG+FLQ==</vt:lpwstr>
  </property>
</Properties>
</file>