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9" r:id="rId4"/>
  </p:sldMasterIdLst>
  <p:notesMasterIdLst>
    <p:notesMasterId r:id="rId7"/>
  </p:notesMasterIdLst>
  <p:handoutMasterIdLst>
    <p:handoutMasterId r:id="rId26"/>
  </p:handoutMasterIdLst>
  <p:sldIdLst>
    <p:sldId id="263" r:id="rId5"/>
    <p:sldId id="262" r:id="rId6"/>
    <p:sldId id="332" r:id="rId8"/>
    <p:sldId id="264" r:id="rId9"/>
    <p:sldId id="287" r:id="rId10"/>
    <p:sldId id="288" r:id="rId11"/>
    <p:sldId id="289" r:id="rId12"/>
    <p:sldId id="286" r:id="rId13"/>
    <p:sldId id="265" r:id="rId14"/>
    <p:sldId id="269" r:id="rId15"/>
    <p:sldId id="272" r:id="rId16"/>
    <p:sldId id="273" r:id="rId17"/>
    <p:sldId id="276" r:id="rId18"/>
    <p:sldId id="275" r:id="rId19"/>
    <p:sldId id="274" r:id="rId20"/>
    <p:sldId id="277" r:id="rId21"/>
    <p:sldId id="280" r:id="rId22"/>
    <p:sldId id="350" r:id="rId23"/>
    <p:sldId id="304" r:id="rId24"/>
    <p:sldId id="349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B2B2B2"/>
    <a:srgbClr val="202020"/>
    <a:srgbClr val="323232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3.png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6" Type="http://schemas.openxmlformats.org/officeDocument/2006/relationships/tags" Target="../tags/tag11.xml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image" Target="../media/image4.png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image" Target="../media/image4.png"/><Relationship Id="rId7" Type="http://schemas.openxmlformats.org/officeDocument/2006/relationships/tags" Target="../tags/tag15.xml"/><Relationship Id="rId6" Type="http://schemas.openxmlformats.org/officeDocument/2006/relationships/image" Target="../media/image6.png"/><Relationship Id="rId5" Type="http://schemas.openxmlformats.org/officeDocument/2006/relationships/tags" Target="../tags/tag14.xml"/><Relationship Id="rId4" Type="http://schemas.openxmlformats.org/officeDocument/2006/relationships/image" Target="../media/image5.png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image" Target="../media/image4.png"/><Relationship Id="rId4" Type="http://schemas.openxmlformats.org/officeDocument/2006/relationships/tags" Target="../tags/tag22.xml"/><Relationship Id="rId3" Type="http://schemas.openxmlformats.org/officeDocument/2006/relationships/image" Target="../media/image1.jpeg"/><Relationship Id="rId2" Type="http://schemas.openxmlformats.org/officeDocument/2006/relationships/tags" Target="../tags/tag21.xml"/><Relationship Id="rId18" Type="http://schemas.openxmlformats.org/officeDocument/2006/relationships/tags" Target="../tags/tag33.xml"/><Relationship Id="rId17" Type="http://schemas.openxmlformats.org/officeDocument/2006/relationships/tags" Target="../tags/tag32.xml"/><Relationship Id="rId16" Type="http://schemas.openxmlformats.org/officeDocument/2006/relationships/image" Target="../media/image8.png"/><Relationship Id="rId15" Type="http://schemas.openxmlformats.org/officeDocument/2006/relationships/tags" Target="../tags/tag31.xml"/><Relationship Id="rId14" Type="http://schemas.openxmlformats.org/officeDocument/2006/relationships/image" Target="../media/image7.png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image" Target="../media/image4.png"/><Relationship Id="rId7" Type="http://schemas.openxmlformats.org/officeDocument/2006/relationships/tags" Target="../tags/tag37.xml"/><Relationship Id="rId6" Type="http://schemas.openxmlformats.org/officeDocument/2006/relationships/image" Target="../media/image6.png"/><Relationship Id="rId5" Type="http://schemas.openxmlformats.org/officeDocument/2006/relationships/tags" Target="../tags/tag36.xml"/><Relationship Id="rId4" Type="http://schemas.openxmlformats.org/officeDocument/2006/relationships/image" Target="../media/image5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4" Type="http://schemas.openxmlformats.org/officeDocument/2006/relationships/tags" Target="../tags/tag4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image" Target="../media/image4.png"/><Relationship Id="rId7" Type="http://schemas.openxmlformats.org/officeDocument/2006/relationships/tags" Target="../tags/tag47.xml"/><Relationship Id="rId6" Type="http://schemas.openxmlformats.org/officeDocument/2006/relationships/image" Target="../media/image6.png"/><Relationship Id="rId5" Type="http://schemas.openxmlformats.org/officeDocument/2006/relationships/tags" Target="../tags/tag46.xml"/><Relationship Id="rId4" Type="http://schemas.openxmlformats.org/officeDocument/2006/relationships/image" Target="../media/image5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6" Type="http://schemas.openxmlformats.org/officeDocument/2006/relationships/tags" Target="../tags/tag55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image" Target="../media/image4.png"/><Relationship Id="rId7" Type="http://schemas.openxmlformats.org/officeDocument/2006/relationships/tags" Target="../tags/tag59.xml"/><Relationship Id="rId6" Type="http://schemas.openxmlformats.org/officeDocument/2006/relationships/image" Target="../media/image6.png"/><Relationship Id="rId5" Type="http://schemas.openxmlformats.org/officeDocument/2006/relationships/tags" Target="../tags/tag58.xml"/><Relationship Id="rId4" Type="http://schemas.openxmlformats.org/officeDocument/2006/relationships/image" Target="../media/image5.png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image" Target="../media/image4.png"/><Relationship Id="rId7" Type="http://schemas.openxmlformats.org/officeDocument/2006/relationships/tags" Target="../tags/tag70.xml"/><Relationship Id="rId6" Type="http://schemas.openxmlformats.org/officeDocument/2006/relationships/image" Target="../media/image6.png"/><Relationship Id="rId5" Type="http://schemas.openxmlformats.org/officeDocument/2006/relationships/tags" Target="../tags/tag69.xml"/><Relationship Id="rId4" Type="http://schemas.openxmlformats.org/officeDocument/2006/relationships/image" Target="../media/image5.png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81.xml"/><Relationship Id="rId7" Type="http://schemas.openxmlformats.org/officeDocument/2006/relationships/image" Target="../media/image6.png"/><Relationship Id="rId6" Type="http://schemas.openxmlformats.org/officeDocument/2006/relationships/tags" Target="../tags/tag80.xml"/><Relationship Id="rId5" Type="http://schemas.openxmlformats.org/officeDocument/2006/relationships/image" Target="../media/image9.png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4" Type="http://schemas.openxmlformats.org/officeDocument/2006/relationships/tags" Target="../tags/tag86.xml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91.xml"/><Relationship Id="rId7" Type="http://schemas.openxmlformats.org/officeDocument/2006/relationships/image" Target="../media/image6.png"/><Relationship Id="rId6" Type="http://schemas.openxmlformats.org/officeDocument/2006/relationships/tags" Target="../tags/tag90.xml"/><Relationship Id="rId5" Type="http://schemas.openxmlformats.org/officeDocument/2006/relationships/image" Target="../media/image9.png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image" Target="../media/image4.png"/><Relationship Id="rId4" Type="http://schemas.openxmlformats.org/officeDocument/2006/relationships/tags" Target="../tags/tag97.xml"/><Relationship Id="rId3" Type="http://schemas.openxmlformats.org/officeDocument/2006/relationships/image" Target="../media/image1.jpeg"/><Relationship Id="rId2" Type="http://schemas.openxmlformats.org/officeDocument/2006/relationships/tags" Target="../tags/tag96.xml"/><Relationship Id="rId18" Type="http://schemas.openxmlformats.org/officeDocument/2006/relationships/tags" Target="../tags/tag108.xml"/><Relationship Id="rId17" Type="http://schemas.openxmlformats.org/officeDocument/2006/relationships/tags" Target="../tags/tag107.xml"/><Relationship Id="rId16" Type="http://schemas.openxmlformats.org/officeDocument/2006/relationships/tags" Target="../tags/tag106.xml"/><Relationship Id="rId15" Type="http://schemas.openxmlformats.org/officeDocument/2006/relationships/tags" Target="../tags/tag105.xml"/><Relationship Id="rId14" Type="http://schemas.openxmlformats.org/officeDocument/2006/relationships/tags" Target="../tags/tag104.xml"/><Relationship Id="rId13" Type="http://schemas.openxmlformats.org/officeDocument/2006/relationships/tags" Target="../tags/tag103.xml"/><Relationship Id="rId12" Type="http://schemas.openxmlformats.org/officeDocument/2006/relationships/image" Target="../media/image8.png"/><Relationship Id="rId11" Type="http://schemas.openxmlformats.org/officeDocument/2006/relationships/tags" Target="../tags/tag102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image" Target="../media/image6.png"/><Relationship Id="rId4" Type="http://schemas.openxmlformats.org/officeDocument/2006/relationships/tags" Target="../tags/tag110.xml"/><Relationship Id="rId3" Type="http://schemas.openxmlformats.org/officeDocument/2006/relationships/image" Target="../media/image5.png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image" Target="../media/image4.png"/><Relationship Id="rId7" Type="http://schemas.openxmlformats.org/officeDocument/2006/relationships/tags" Target="../tags/tag118.xml"/><Relationship Id="rId6" Type="http://schemas.openxmlformats.org/officeDocument/2006/relationships/image" Target="../media/image6.png"/><Relationship Id="rId5" Type="http://schemas.openxmlformats.org/officeDocument/2006/relationships/tags" Target="../tags/tag117.xml"/><Relationship Id="rId4" Type="http://schemas.openxmlformats.org/officeDocument/2006/relationships/image" Target="../media/image9.png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image" Target="../media/image6.png"/><Relationship Id="rId5" Type="http://schemas.openxmlformats.org/officeDocument/2006/relationships/tags" Target="../tags/tag126.xml"/><Relationship Id="rId4" Type="http://schemas.openxmlformats.org/officeDocument/2006/relationships/image" Target="../media/image5.png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image" Target="../media/image4.png"/><Relationship Id="rId7" Type="http://schemas.openxmlformats.org/officeDocument/2006/relationships/tags" Target="../tags/tag136.xml"/><Relationship Id="rId6" Type="http://schemas.openxmlformats.org/officeDocument/2006/relationships/image" Target="../media/image6.png"/><Relationship Id="rId5" Type="http://schemas.openxmlformats.org/officeDocument/2006/relationships/tags" Target="../tags/tag135.xml"/><Relationship Id="rId4" Type="http://schemas.openxmlformats.org/officeDocument/2006/relationships/image" Target="../media/image5.png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image" Target="../media/image4.png"/><Relationship Id="rId7" Type="http://schemas.openxmlformats.org/officeDocument/2006/relationships/tags" Target="../tags/tag146.xml"/><Relationship Id="rId6" Type="http://schemas.openxmlformats.org/officeDocument/2006/relationships/image" Target="../media/image6.png"/><Relationship Id="rId5" Type="http://schemas.openxmlformats.org/officeDocument/2006/relationships/tags" Target="../tags/tag145.xml"/><Relationship Id="rId4" Type="http://schemas.openxmlformats.org/officeDocument/2006/relationships/image" Target="../media/image5.png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image" Target="../media/image4.png"/><Relationship Id="rId7" Type="http://schemas.openxmlformats.org/officeDocument/2006/relationships/tags" Target="../tags/tag156.xml"/><Relationship Id="rId6" Type="http://schemas.openxmlformats.org/officeDocument/2006/relationships/image" Target="../media/image6.png"/><Relationship Id="rId5" Type="http://schemas.openxmlformats.org/officeDocument/2006/relationships/tags" Target="../tags/tag155.xml"/><Relationship Id="rId4" Type="http://schemas.openxmlformats.org/officeDocument/2006/relationships/image" Target="../media/image5.png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6" Type="http://schemas.openxmlformats.org/officeDocument/2006/relationships/tags" Target="../tags/tag164.xml"/><Relationship Id="rId15" Type="http://schemas.openxmlformats.org/officeDocument/2006/relationships/tags" Target="../tags/tag163.xml"/><Relationship Id="rId14" Type="http://schemas.openxmlformats.org/officeDocument/2006/relationships/tags" Target="../tags/tag162.xml"/><Relationship Id="rId13" Type="http://schemas.openxmlformats.org/officeDocument/2006/relationships/tags" Target="../tags/tag161.xml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image" Target="../media/image11.png"/><Relationship Id="rId5" Type="http://schemas.openxmlformats.org/officeDocument/2006/relationships/tags" Target="../tags/tag167.xml"/><Relationship Id="rId4" Type="http://schemas.openxmlformats.org/officeDocument/2006/relationships/image" Target="../media/image10.png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image" Target="../media/image3.png"/><Relationship Id="rId7" Type="http://schemas.openxmlformats.org/officeDocument/2006/relationships/tags" Target="../tags/tag182.xml"/><Relationship Id="rId6" Type="http://schemas.openxmlformats.org/officeDocument/2006/relationships/image" Target="../media/image2.png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image" Target="../media/image1.jpeg"/><Relationship Id="rId2" Type="http://schemas.openxmlformats.org/officeDocument/2006/relationships/tags" Target="../tags/tag179.xml"/><Relationship Id="rId16" Type="http://schemas.openxmlformats.org/officeDocument/2006/relationships/tags" Target="../tags/tag189.xml"/><Relationship Id="rId15" Type="http://schemas.openxmlformats.org/officeDocument/2006/relationships/tags" Target="../tags/tag188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image" Target="../media/image4.png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image" Target="../media/image4.png"/><Relationship Id="rId7" Type="http://schemas.openxmlformats.org/officeDocument/2006/relationships/tags" Target="../tags/tag193.xml"/><Relationship Id="rId6" Type="http://schemas.openxmlformats.org/officeDocument/2006/relationships/image" Target="../media/image6.png"/><Relationship Id="rId5" Type="http://schemas.openxmlformats.org/officeDocument/2006/relationships/tags" Target="../tags/tag192.xml"/><Relationship Id="rId4" Type="http://schemas.openxmlformats.org/officeDocument/2006/relationships/image" Target="../media/image5.png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3" Type="http://schemas.openxmlformats.org/officeDocument/2006/relationships/tags" Target="../tags/tag198.xml"/><Relationship Id="rId12" Type="http://schemas.openxmlformats.org/officeDocument/2006/relationships/tags" Target="../tags/tag197.xml"/><Relationship Id="rId11" Type="http://schemas.openxmlformats.org/officeDocument/2006/relationships/tags" Target="../tags/tag196.xml"/><Relationship Id="rId10" Type="http://schemas.openxmlformats.org/officeDocument/2006/relationships/tags" Target="../tags/tag195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image" Target="../media/image4.png"/><Relationship Id="rId4" Type="http://schemas.openxmlformats.org/officeDocument/2006/relationships/tags" Target="../tags/tag200.xml"/><Relationship Id="rId3" Type="http://schemas.openxmlformats.org/officeDocument/2006/relationships/image" Target="../media/image1.jpeg"/><Relationship Id="rId2" Type="http://schemas.openxmlformats.org/officeDocument/2006/relationships/tags" Target="../tags/tag199.xml"/><Relationship Id="rId18" Type="http://schemas.openxmlformats.org/officeDocument/2006/relationships/tags" Target="../tags/tag211.xml"/><Relationship Id="rId17" Type="http://schemas.openxmlformats.org/officeDocument/2006/relationships/tags" Target="../tags/tag210.xml"/><Relationship Id="rId16" Type="http://schemas.openxmlformats.org/officeDocument/2006/relationships/image" Target="../media/image8.png"/><Relationship Id="rId15" Type="http://schemas.openxmlformats.org/officeDocument/2006/relationships/tags" Target="../tags/tag209.xml"/><Relationship Id="rId14" Type="http://schemas.openxmlformats.org/officeDocument/2006/relationships/image" Target="../media/image7.png"/><Relationship Id="rId13" Type="http://schemas.openxmlformats.org/officeDocument/2006/relationships/tags" Target="../tags/tag208.xml"/><Relationship Id="rId12" Type="http://schemas.openxmlformats.org/officeDocument/2006/relationships/tags" Target="../tags/tag207.xml"/><Relationship Id="rId11" Type="http://schemas.openxmlformats.org/officeDocument/2006/relationships/tags" Target="../tags/tag206.xml"/><Relationship Id="rId10" Type="http://schemas.openxmlformats.org/officeDocument/2006/relationships/tags" Target="../tags/tag205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image" Target="../media/image4.png"/><Relationship Id="rId7" Type="http://schemas.openxmlformats.org/officeDocument/2006/relationships/tags" Target="../tags/tag215.xml"/><Relationship Id="rId6" Type="http://schemas.openxmlformats.org/officeDocument/2006/relationships/image" Target="../media/image6.png"/><Relationship Id="rId5" Type="http://schemas.openxmlformats.org/officeDocument/2006/relationships/tags" Target="../tags/tag214.xml"/><Relationship Id="rId4" Type="http://schemas.openxmlformats.org/officeDocument/2006/relationships/image" Target="../media/image5.png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4" Type="http://schemas.openxmlformats.org/officeDocument/2006/relationships/tags" Target="../tags/tag221.xml"/><Relationship Id="rId13" Type="http://schemas.openxmlformats.org/officeDocument/2006/relationships/tags" Target="../tags/tag220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image" Target="../media/image4.png"/><Relationship Id="rId7" Type="http://schemas.openxmlformats.org/officeDocument/2006/relationships/tags" Target="../tags/tag225.xml"/><Relationship Id="rId6" Type="http://schemas.openxmlformats.org/officeDocument/2006/relationships/image" Target="../media/image6.png"/><Relationship Id="rId5" Type="http://schemas.openxmlformats.org/officeDocument/2006/relationships/tags" Target="../tags/tag224.xml"/><Relationship Id="rId4" Type="http://schemas.openxmlformats.org/officeDocument/2006/relationships/image" Target="../media/image5.png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6" Type="http://schemas.openxmlformats.org/officeDocument/2006/relationships/tags" Target="../tags/tag233.xml"/><Relationship Id="rId15" Type="http://schemas.openxmlformats.org/officeDocument/2006/relationships/tags" Target="../tags/tag232.xml"/><Relationship Id="rId14" Type="http://schemas.openxmlformats.org/officeDocument/2006/relationships/tags" Target="../tags/tag231.xml"/><Relationship Id="rId13" Type="http://schemas.openxmlformats.org/officeDocument/2006/relationships/tags" Target="../tags/tag230.xml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image" Target="../media/image4.png"/><Relationship Id="rId7" Type="http://schemas.openxmlformats.org/officeDocument/2006/relationships/tags" Target="../tags/tag237.xml"/><Relationship Id="rId6" Type="http://schemas.openxmlformats.org/officeDocument/2006/relationships/image" Target="../media/image6.png"/><Relationship Id="rId5" Type="http://schemas.openxmlformats.org/officeDocument/2006/relationships/tags" Target="../tags/tag236.xml"/><Relationship Id="rId4" Type="http://schemas.openxmlformats.org/officeDocument/2006/relationships/image" Target="../media/image5.png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2" Type="http://schemas.openxmlformats.org/officeDocument/2006/relationships/tags" Target="../tags/tag241.xml"/><Relationship Id="rId11" Type="http://schemas.openxmlformats.org/officeDocument/2006/relationships/tags" Target="../tags/tag240.xml"/><Relationship Id="rId10" Type="http://schemas.openxmlformats.org/officeDocument/2006/relationships/tags" Target="../tags/tag239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image" Target="../media/image4.png"/><Relationship Id="rId7" Type="http://schemas.openxmlformats.org/officeDocument/2006/relationships/tags" Target="../tags/tag248.xml"/><Relationship Id="rId6" Type="http://schemas.openxmlformats.org/officeDocument/2006/relationships/image" Target="../media/image6.png"/><Relationship Id="rId5" Type="http://schemas.openxmlformats.org/officeDocument/2006/relationships/tags" Target="../tags/tag247.xml"/><Relationship Id="rId4" Type="http://schemas.openxmlformats.org/officeDocument/2006/relationships/image" Target="../media/image5.png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4" Type="http://schemas.openxmlformats.org/officeDocument/2006/relationships/tags" Target="../tags/tag254.xml"/><Relationship Id="rId13" Type="http://schemas.openxmlformats.org/officeDocument/2006/relationships/tags" Target="../tags/tag253.xml"/><Relationship Id="rId12" Type="http://schemas.openxmlformats.org/officeDocument/2006/relationships/tags" Target="../tags/tag252.xml"/><Relationship Id="rId11" Type="http://schemas.openxmlformats.org/officeDocument/2006/relationships/tags" Target="../tags/tag251.xml"/><Relationship Id="rId10" Type="http://schemas.openxmlformats.org/officeDocument/2006/relationships/tags" Target="../tags/tag250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59.xml"/><Relationship Id="rId7" Type="http://schemas.openxmlformats.org/officeDocument/2006/relationships/image" Target="../media/image6.png"/><Relationship Id="rId6" Type="http://schemas.openxmlformats.org/officeDocument/2006/relationships/tags" Target="../tags/tag258.xml"/><Relationship Id="rId5" Type="http://schemas.openxmlformats.org/officeDocument/2006/relationships/image" Target="../media/image9.png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4" Type="http://schemas.openxmlformats.org/officeDocument/2006/relationships/tags" Target="../tags/tag264.xml"/><Relationship Id="rId13" Type="http://schemas.openxmlformats.org/officeDocument/2006/relationships/tags" Target="../tags/tag263.xml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69.xml"/><Relationship Id="rId7" Type="http://schemas.openxmlformats.org/officeDocument/2006/relationships/image" Target="../media/image6.png"/><Relationship Id="rId6" Type="http://schemas.openxmlformats.org/officeDocument/2006/relationships/tags" Target="../tags/tag268.xml"/><Relationship Id="rId5" Type="http://schemas.openxmlformats.org/officeDocument/2006/relationships/image" Target="../media/image9.png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3" Type="http://schemas.openxmlformats.org/officeDocument/2006/relationships/tags" Target="../tags/tag273.xml"/><Relationship Id="rId12" Type="http://schemas.openxmlformats.org/officeDocument/2006/relationships/tags" Target="../tags/tag272.xml"/><Relationship Id="rId11" Type="http://schemas.openxmlformats.org/officeDocument/2006/relationships/tags" Target="../tags/tag271.xml"/><Relationship Id="rId10" Type="http://schemas.openxmlformats.org/officeDocument/2006/relationships/tags" Target="../tags/tag270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image" Target="../media/image4.png"/><Relationship Id="rId4" Type="http://schemas.openxmlformats.org/officeDocument/2006/relationships/tags" Target="../tags/tag275.xml"/><Relationship Id="rId3" Type="http://schemas.openxmlformats.org/officeDocument/2006/relationships/image" Target="../media/image1.jpeg"/><Relationship Id="rId2" Type="http://schemas.openxmlformats.org/officeDocument/2006/relationships/tags" Target="../tags/tag274.xml"/><Relationship Id="rId18" Type="http://schemas.openxmlformats.org/officeDocument/2006/relationships/tags" Target="../tags/tag286.xml"/><Relationship Id="rId17" Type="http://schemas.openxmlformats.org/officeDocument/2006/relationships/tags" Target="../tags/tag285.xml"/><Relationship Id="rId16" Type="http://schemas.openxmlformats.org/officeDocument/2006/relationships/tags" Target="../tags/tag284.xml"/><Relationship Id="rId15" Type="http://schemas.openxmlformats.org/officeDocument/2006/relationships/tags" Target="../tags/tag283.xml"/><Relationship Id="rId14" Type="http://schemas.openxmlformats.org/officeDocument/2006/relationships/tags" Target="../tags/tag282.xml"/><Relationship Id="rId13" Type="http://schemas.openxmlformats.org/officeDocument/2006/relationships/tags" Target="../tags/tag281.xml"/><Relationship Id="rId12" Type="http://schemas.openxmlformats.org/officeDocument/2006/relationships/image" Target="../media/image8.png"/><Relationship Id="rId11" Type="http://schemas.openxmlformats.org/officeDocument/2006/relationships/tags" Target="../tags/tag28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image" Target="../media/image6.png"/><Relationship Id="rId4" Type="http://schemas.openxmlformats.org/officeDocument/2006/relationships/tags" Target="../tags/tag288.xml"/><Relationship Id="rId3" Type="http://schemas.openxmlformats.org/officeDocument/2006/relationships/image" Target="../media/image5.png"/><Relationship Id="rId2" Type="http://schemas.openxmlformats.org/officeDocument/2006/relationships/tags" Target="../tags/tag287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97.xml"/><Relationship Id="rId8" Type="http://schemas.openxmlformats.org/officeDocument/2006/relationships/image" Target="../media/image4.png"/><Relationship Id="rId7" Type="http://schemas.openxmlformats.org/officeDocument/2006/relationships/tags" Target="../tags/tag296.xml"/><Relationship Id="rId6" Type="http://schemas.openxmlformats.org/officeDocument/2006/relationships/image" Target="../media/image6.png"/><Relationship Id="rId5" Type="http://schemas.openxmlformats.org/officeDocument/2006/relationships/tags" Target="../tags/tag295.xml"/><Relationship Id="rId4" Type="http://schemas.openxmlformats.org/officeDocument/2006/relationships/image" Target="../media/image9.png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3" Type="http://schemas.openxmlformats.org/officeDocument/2006/relationships/tags" Target="../tags/tag301.xml"/><Relationship Id="rId12" Type="http://schemas.openxmlformats.org/officeDocument/2006/relationships/tags" Target="../tags/tag300.xml"/><Relationship Id="rId11" Type="http://schemas.openxmlformats.org/officeDocument/2006/relationships/tags" Target="../tags/tag299.xml"/><Relationship Id="rId10" Type="http://schemas.openxmlformats.org/officeDocument/2006/relationships/tags" Target="../tags/tag298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307.xml"/><Relationship Id="rId8" Type="http://schemas.openxmlformats.org/officeDocument/2006/relationships/tags" Target="../tags/tag306.xml"/><Relationship Id="rId7" Type="http://schemas.openxmlformats.org/officeDocument/2006/relationships/tags" Target="../tags/tag305.xml"/><Relationship Id="rId6" Type="http://schemas.openxmlformats.org/officeDocument/2006/relationships/image" Target="../media/image6.png"/><Relationship Id="rId5" Type="http://schemas.openxmlformats.org/officeDocument/2006/relationships/tags" Target="../tags/tag304.xml"/><Relationship Id="rId4" Type="http://schemas.openxmlformats.org/officeDocument/2006/relationships/image" Target="../media/image5.png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2" Type="http://schemas.openxmlformats.org/officeDocument/2006/relationships/tags" Target="../tags/tag310.xml"/><Relationship Id="rId11" Type="http://schemas.openxmlformats.org/officeDocument/2006/relationships/tags" Target="../tags/tag309.xml"/><Relationship Id="rId10" Type="http://schemas.openxmlformats.org/officeDocument/2006/relationships/tags" Target="../tags/tag308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image" Target="../media/image4.png"/><Relationship Id="rId7" Type="http://schemas.openxmlformats.org/officeDocument/2006/relationships/tags" Target="../tags/tag314.xml"/><Relationship Id="rId6" Type="http://schemas.openxmlformats.org/officeDocument/2006/relationships/image" Target="../media/image6.png"/><Relationship Id="rId5" Type="http://schemas.openxmlformats.org/officeDocument/2006/relationships/tags" Target="../tags/tag313.xml"/><Relationship Id="rId4" Type="http://schemas.openxmlformats.org/officeDocument/2006/relationships/image" Target="../media/image5.png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4" Type="http://schemas.openxmlformats.org/officeDocument/2006/relationships/tags" Target="../tags/tag320.xml"/><Relationship Id="rId13" Type="http://schemas.openxmlformats.org/officeDocument/2006/relationships/tags" Target="../tags/tag319.xml"/><Relationship Id="rId12" Type="http://schemas.openxmlformats.org/officeDocument/2006/relationships/tags" Target="../tags/tag318.xml"/><Relationship Id="rId11" Type="http://schemas.openxmlformats.org/officeDocument/2006/relationships/tags" Target="../tags/tag317.xml"/><Relationship Id="rId10" Type="http://schemas.openxmlformats.org/officeDocument/2006/relationships/tags" Target="../tags/tag316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325.xml"/><Relationship Id="rId8" Type="http://schemas.openxmlformats.org/officeDocument/2006/relationships/image" Target="../media/image4.png"/><Relationship Id="rId7" Type="http://schemas.openxmlformats.org/officeDocument/2006/relationships/tags" Target="../tags/tag324.xml"/><Relationship Id="rId6" Type="http://schemas.openxmlformats.org/officeDocument/2006/relationships/image" Target="../media/image6.png"/><Relationship Id="rId5" Type="http://schemas.openxmlformats.org/officeDocument/2006/relationships/tags" Target="../tags/tag323.xml"/><Relationship Id="rId4" Type="http://schemas.openxmlformats.org/officeDocument/2006/relationships/image" Target="../media/image5.png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4" Type="http://schemas.openxmlformats.org/officeDocument/2006/relationships/tags" Target="../tags/tag330.xml"/><Relationship Id="rId13" Type="http://schemas.openxmlformats.org/officeDocument/2006/relationships/tags" Target="../tags/tag329.xml"/><Relationship Id="rId12" Type="http://schemas.openxmlformats.org/officeDocument/2006/relationships/tags" Target="../tags/tag328.xml"/><Relationship Id="rId11" Type="http://schemas.openxmlformats.org/officeDocument/2006/relationships/tags" Target="../tags/tag327.xml"/><Relationship Id="rId10" Type="http://schemas.openxmlformats.org/officeDocument/2006/relationships/tags" Target="../tags/tag326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335.xml"/><Relationship Id="rId8" Type="http://schemas.openxmlformats.org/officeDocument/2006/relationships/image" Target="../media/image4.png"/><Relationship Id="rId7" Type="http://schemas.openxmlformats.org/officeDocument/2006/relationships/tags" Target="../tags/tag334.xml"/><Relationship Id="rId6" Type="http://schemas.openxmlformats.org/officeDocument/2006/relationships/image" Target="../media/image6.png"/><Relationship Id="rId5" Type="http://schemas.openxmlformats.org/officeDocument/2006/relationships/tags" Target="../tags/tag333.xml"/><Relationship Id="rId4" Type="http://schemas.openxmlformats.org/officeDocument/2006/relationships/image" Target="../media/image5.png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6" Type="http://schemas.openxmlformats.org/officeDocument/2006/relationships/tags" Target="../tags/tag342.xml"/><Relationship Id="rId15" Type="http://schemas.openxmlformats.org/officeDocument/2006/relationships/tags" Target="../tags/tag341.xml"/><Relationship Id="rId14" Type="http://schemas.openxmlformats.org/officeDocument/2006/relationships/tags" Target="../tags/tag340.xml"/><Relationship Id="rId13" Type="http://schemas.openxmlformats.org/officeDocument/2006/relationships/tags" Target="../tags/tag339.xml"/><Relationship Id="rId12" Type="http://schemas.openxmlformats.org/officeDocument/2006/relationships/tags" Target="../tags/tag338.xml"/><Relationship Id="rId11" Type="http://schemas.openxmlformats.org/officeDocument/2006/relationships/tags" Target="../tags/tag337.xml"/><Relationship Id="rId10" Type="http://schemas.openxmlformats.org/officeDocument/2006/relationships/tags" Target="../tags/tag336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48.xml"/><Relationship Id="rId8" Type="http://schemas.openxmlformats.org/officeDocument/2006/relationships/tags" Target="../tags/tag347.xml"/><Relationship Id="rId7" Type="http://schemas.openxmlformats.org/officeDocument/2006/relationships/tags" Target="../tags/tag346.xml"/><Relationship Id="rId6" Type="http://schemas.openxmlformats.org/officeDocument/2006/relationships/image" Target="../media/image11.png"/><Relationship Id="rId5" Type="http://schemas.openxmlformats.org/officeDocument/2006/relationships/tags" Target="../tags/tag345.xml"/><Relationship Id="rId4" Type="http://schemas.openxmlformats.org/officeDocument/2006/relationships/image" Target="../media/image10.png"/><Relationship Id="rId3" Type="http://schemas.openxmlformats.org/officeDocument/2006/relationships/tags" Target="../tags/tag344.xml"/><Relationship Id="rId2" Type="http://schemas.openxmlformats.org/officeDocument/2006/relationships/tags" Target="../tags/tag343.xml"/><Relationship Id="rId11" Type="http://schemas.openxmlformats.org/officeDocument/2006/relationships/tags" Target="../tags/tag350.xml"/><Relationship Id="rId10" Type="http://schemas.openxmlformats.org/officeDocument/2006/relationships/tags" Target="../tags/tag349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9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solidFill>
                  <a:schemeClr val="lt1"/>
                </a:solidFill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solidFill>
                  <a:schemeClr val="lt1"/>
                </a:solidFill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3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8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2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7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8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6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7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8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3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4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5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9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3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8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2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7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8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6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7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8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3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4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5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6" Type="http://schemas.openxmlformats.org/officeDocument/2006/relationships/theme" Target="../theme/theme2.xml"/><Relationship Id="rId25" Type="http://schemas.openxmlformats.org/officeDocument/2006/relationships/tags" Target="../tags/tag178.xml"/><Relationship Id="rId24" Type="http://schemas.openxmlformats.org/officeDocument/2006/relationships/tags" Target="../tags/tag177.xml"/><Relationship Id="rId23" Type="http://schemas.openxmlformats.org/officeDocument/2006/relationships/tags" Target="../tags/tag176.xml"/><Relationship Id="rId22" Type="http://schemas.openxmlformats.org/officeDocument/2006/relationships/tags" Target="../tags/tag175.xml"/><Relationship Id="rId21" Type="http://schemas.openxmlformats.org/officeDocument/2006/relationships/tags" Target="../tags/tag174.xml"/><Relationship Id="rId20" Type="http://schemas.openxmlformats.org/officeDocument/2006/relationships/tags" Target="../tags/tag173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5" Type="http://schemas.openxmlformats.org/officeDocument/2006/relationships/theme" Target="../theme/theme3.xml"/><Relationship Id="rId24" Type="http://schemas.openxmlformats.org/officeDocument/2006/relationships/tags" Target="../tags/tag356.xml"/><Relationship Id="rId23" Type="http://schemas.openxmlformats.org/officeDocument/2006/relationships/tags" Target="../tags/tag355.xml"/><Relationship Id="rId22" Type="http://schemas.openxmlformats.org/officeDocument/2006/relationships/tags" Target="../tags/tag354.xml"/><Relationship Id="rId21" Type="http://schemas.openxmlformats.org/officeDocument/2006/relationships/tags" Target="../tags/tag353.xml"/><Relationship Id="rId20" Type="http://schemas.openxmlformats.org/officeDocument/2006/relationships/tags" Target="../tags/tag352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351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357.xml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12.xml"/><Relationship Id="rId8" Type="http://schemas.openxmlformats.org/officeDocument/2006/relationships/slide" Target="slide11.xml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31.xml"/><Relationship Id="rId11" Type="http://schemas.openxmlformats.org/officeDocument/2006/relationships/themeOverride" Target="../theme/themeOverride9.xml"/><Relationship Id="rId10" Type="http://schemas.openxmlformats.org/officeDocument/2006/relationships/tags" Target="../tags/tag380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1.xml"/><Relationship Id="rId4" Type="http://schemas.openxmlformats.org/officeDocument/2006/relationships/themeOverride" Target="../theme/themeOverride10.xml"/><Relationship Id="rId3" Type="http://schemas.openxmlformats.org/officeDocument/2006/relationships/tags" Target="../tags/tag381.xml"/><Relationship Id="rId2" Type="http://schemas.openxmlformats.org/officeDocument/2006/relationships/image" Target="../media/image20.jpeg"/><Relationship Id="rId1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31.xml"/><Relationship Id="rId4" Type="http://schemas.openxmlformats.org/officeDocument/2006/relationships/themeOverride" Target="../theme/themeOverride11.xml"/><Relationship Id="rId3" Type="http://schemas.openxmlformats.org/officeDocument/2006/relationships/tags" Target="../tags/tag382.xml"/><Relationship Id="rId2" Type="http://schemas.openxmlformats.org/officeDocument/2006/relationships/image" Target="../media/image19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31.xml"/><Relationship Id="rId4" Type="http://schemas.openxmlformats.org/officeDocument/2006/relationships/themeOverride" Target="../theme/themeOverride12.xml"/><Relationship Id="rId3" Type="http://schemas.openxmlformats.org/officeDocument/2006/relationships/tags" Target="../tags/tag383.xml"/><Relationship Id="rId2" Type="http://schemas.openxmlformats.org/officeDocument/2006/relationships/image" Target="../media/image19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1.xml"/><Relationship Id="rId3" Type="http://schemas.openxmlformats.org/officeDocument/2006/relationships/themeOverride" Target="../theme/themeOverride13.xml"/><Relationship Id="rId2" Type="http://schemas.openxmlformats.org/officeDocument/2006/relationships/tags" Target="../tags/tag384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1.xml"/><Relationship Id="rId4" Type="http://schemas.openxmlformats.org/officeDocument/2006/relationships/themeOverride" Target="../theme/themeOverride14.xml"/><Relationship Id="rId3" Type="http://schemas.openxmlformats.org/officeDocument/2006/relationships/tags" Target="../tags/tag385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31.xml"/><Relationship Id="rId4" Type="http://schemas.openxmlformats.org/officeDocument/2006/relationships/themeOverride" Target="../theme/themeOverride15.xml"/><Relationship Id="rId3" Type="http://schemas.openxmlformats.org/officeDocument/2006/relationships/tags" Target="../tags/tag387.xml"/><Relationship Id="rId2" Type="http://schemas.openxmlformats.org/officeDocument/2006/relationships/image" Target="../media/image25.jpeg"/><Relationship Id="rId1" Type="http://schemas.openxmlformats.org/officeDocument/2006/relationships/tags" Target="../tags/tag38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31.xml"/><Relationship Id="rId3" Type="http://schemas.openxmlformats.org/officeDocument/2006/relationships/themeOverride" Target="../theme/themeOverride16.xml"/><Relationship Id="rId2" Type="http://schemas.openxmlformats.org/officeDocument/2006/relationships/tags" Target="../tags/tag389.xml"/><Relationship Id="rId1" Type="http://schemas.openxmlformats.org/officeDocument/2006/relationships/tags" Target="../tags/tag388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1.xml"/><Relationship Id="rId3" Type="http://schemas.openxmlformats.org/officeDocument/2006/relationships/themeOverride" Target="../theme/themeOverride17.xml"/><Relationship Id="rId2" Type="http://schemas.openxmlformats.org/officeDocument/2006/relationships/tags" Target="../tags/tag391.xml"/><Relationship Id="rId1" Type="http://schemas.openxmlformats.org/officeDocument/2006/relationships/tags" Target="../tags/tag39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31.xml"/><Relationship Id="rId7" Type="http://schemas.openxmlformats.org/officeDocument/2006/relationships/themeOverride" Target="../theme/themeOverride18.xml"/><Relationship Id="rId6" Type="http://schemas.openxmlformats.org/officeDocument/2006/relationships/tags" Target="../tags/tag394.xml"/><Relationship Id="rId5" Type="http://schemas.openxmlformats.org/officeDocument/2006/relationships/image" Target="../media/image26.png"/><Relationship Id="rId4" Type="http://schemas.openxmlformats.org/officeDocument/2006/relationships/tags" Target="../tags/tag393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tags" Target="../tags/tag39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1.xml"/><Relationship Id="rId5" Type="http://schemas.openxmlformats.org/officeDocument/2006/relationships/themeOverride" Target="../theme/themeOverride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31.xml"/><Relationship Id="rId7" Type="http://schemas.openxmlformats.org/officeDocument/2006/relationships/themeOverride" Target="../theme/themeOverride19.xml"/><Relationship Id="rId6" Type="http://schemas.openxmlformats.org/officeDocument/2006/relationships/tags" Target="../tags/tag397.xml"/><Relationship Id="rId5" Type="http://schemas.openxmlformats.org/officeDocument/2006/relationships/image" Target="../media/image27.png"/><Relationship Id="rId4" Type="http://schemas.openxmlformats.org/officeDocument/2006/relationships/tags" Target="../tags/tag396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tags" Target="../tags/tag39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1.xml"/><Relationship Id="rId4" Type="http://schemas.openxmlformats.org/officeDocument/2006/relationships/themeOverride" Target="../theme/themeOverride2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tags" Target="../tags/tag36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1.xml"/><Relationship Id="rId4" Type="http://schemas.openxmlformats.org/officeDocument/2006/relationships/themeOverride" Target="../theme/themeOverride3.xml"/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" Type="http://schemas.openxmlformats.org/officeDocument/2006/relationships/tags" Target="../tags/tag36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1.xml"/><Relationship Id="rId4" Type="http://schemas.openxmlformats.org/officeDocument/2006/relationships/themeOverride" Target="../theme/themeOverride4.xml"/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" Type="http://schemas.openxmlformats.org/officeDocument/2006/relationships/tags" Target="../tags/tag36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1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371.xml"/><Relationship Id="rId1" Type="http://schemas.openxmlformats.org/officeDocument/2006/relationships/tags" Target="../tags/tag37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1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373.xml"/><Relationship Id="rId1" Type="http://schemas.openxmlformats.org/officeDocument/2006/relationships/tags" Target="../tags/tag37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1.xml"/><Relationship Id="rId4" Type="http://schemas.openxmlformats.org/officeDocument/2006/relationships/themeOverride" Target="../theme/themeOverride7.xml"/><Relationship Id="rId3" Type="http://schemas.openxmlformats.org/officeDocument/2006/relationships/tags" Target="../tags/tag376.xml"/><Relationship Id="rId2" Type="http://schemas.openxmlformats.org/officeDocument/2006/relationships/tags" Target="../tags/tag375.xml"/><Relationship Id="rId1" Type="http://schemas.openxmlformats.org/officeDocument/2006/relationships/tags" Target="../tags/tag37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31.xml"/><Relationship Id="rId5" Type="http://schemas.openxmlformats.org/officeDocument/2006/relationships/themeOverride" Target="../theme/themeOverride8.xml"/><Relationship Id="rId4" Type="http://schemas.openxmlformats.org/officeDocument/2006/relationships/tags" Target="../tags/tag379.xml"/><Relationship Id="rId3" Type="http://schemas.openxmlformats.org/officeDocument/2006/relationships/tags" Target="../tags/tag378.xml"/><Relationship Id="rId2" Type="http://schemas.openxmlformats.org/officeDocument/2006/relationships/image" Target="../media/image14.png"/><Relationship Id="rId1" Type="http://schemas.openxmlformats.org/officeDocument/2006/relationships/tags" Target="../tags/tag3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4" name="Picture 6" descr="https://gimg2.baidu.com/image_search/src=http%3A%2F%2Fwww.jyrb.cn%2Fdata%2Fattachment%2Fportal%2F201806%2F09%2F103238in0qhosd8ddxo0xf.jpg&amp;refer=http%3A%2F%2Fwww.jyrb.cn&amp;app=2002&amp;size=f9999,10000&amp;q=a80&amp;n=0&amp;g=0n&amp;fmt=auto?sec=1663591758&amp;t=cf971fa76111401c93453269a1501bd6"/>
          <p:cNvPicPr>
            <a:picLocks noChangeAspect="1" noChangeArrowheads="1"/>
          </p:cNvPicPr>
          <p:nvPr/>
        </p:nvPicPr>
        <p:blipFill>
          <a:blip r:embed="rId1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716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文本框 4"/>
          <p:cNvSpPr txBox="1"/>
          <p:nvPr/>
        </p:nvSpPr>
        <p:spPr>
          <a:xfrm>
            <a:off x="3527425" y="2476500"/>
            <a:ext cx="481203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报隶-简" panose="02010600040101010101" charset="-122"/>
                <a:ea typeface="报隶-简" panose="02010600040101010101" charset="-122"/>
              </a:rPr>
              <a:t>愚公移山</a:t>
            </a:r>
            <a:endParaRPr lang="zh-CN" altLang="en-US" sz="8800">
              <a:latin typeface="报隶-简" panose="02010600040101010101" charset="-122"/>
              <a:ea typeface="报隶-简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IMG_353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38905" y="845820"/>
            <a:ext cx="3181985" cy="605155"/>
          </a:xfrm>
          <a:prstGeom prst="rect">
            <a:avLst/>
          </a:prstGeom>
        </p:spPr>
      </p:pic>
      <p:pic>
        <p:nvPicPr>
          <p:cNvPr id="6" name="图片 5" descr="IMG_35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590" y="3271520"/>
            <a:ext cx="255905" cy="255905"/>
          </a:xfrm>
          <a:prstGeom prst="rect">
            <a:avLst/>
          </a:prstGeom>
        </p:spPr>
      </p:pic>
      <p:pic>
        <p:nvPicPr>
          <p:cNvPr id="7" name="图片 6" descr="IMG_35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905" y="5915025"/>
            <a:ext cx="3182620" cy="788670"/>
          </a:xfrm>
          <a:prstGeom prst="rect">
            <a:avLst/>
          </a:prstGeom>
        </p:spPr>
      </p:pic>
      <p:pic>
        <p:nvPicPr>
          <p:cNvPr id="8" name="图片 7" descr="IMG_35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8270" y="2402205"/>
            <a:ext cx="3182620" cy="720725"/>
          </a:xfrm>
          <a:prstGeom prst="rect">
            <a:avLst/>
          </a:prstGeom>
        </p:spPr>
      </p:pic>
      <p:pic>
        <p:nvPicPr>
          <p:cNvPr id="9" name="图片 8" descr="IMG_3531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7805" y="1560830"/>
            <a:ext cx="339090" cy="255270"/>
          </a:xfrm>
          <a:prstGeom prst="rect">
            <a:avLst/>
          </a:prstGeom>
        </p:spPr>
      </p:pic>
      <p:pic>
        <p:nvPicPr>
          <p:cNvPr id="10" name="图片 9" descr="IMG_35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56405" y="3271520"/>
            <a:ext cx="326390" cy="333375"/>
          </a:xfrm>
          <a:prstGeom prst="rect">
            <a:avLst/>
          </a:prstGeom>
        </p:spPr>
      </p:pic>
      <p:pic>
        <p:nvPicPr>
          <p:cNvPr id="11" name="图片 10" descr="IMG_35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56405" y="3950335"/>
            <a:ext cx="346075" cy="259715"/>
          </a:xfrm>
          <a:prstGeom prst="rect">
            <a:avLst/>
          </a:prstGeom>
        </p:spPr>
      </p:pic>
      <p:pic>
        <p:nvPicPr>
          <p:cNvPr id="12" name="图片 11" descr="IMG_3531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3705" y="4632325"/>
            <a:ext cx="339090" cy="255270"/>
          </a:xfrm>
          <a:prstGeom prst="rect">
            <a:avLst/>
          </a:prstGeom>
        </p:spPr>
      </p:pic>
      <p:pic>
        <p:nvPicPr>
          <p:cNvPr id="13" name="图片 12" descr="IMG_3531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925" y="1570990"/>
            <a:ext cx="1858645" cy="1399540"/>
          </a:xfrm>
          <a:prstGeom prst="rect">
            <a:avLst/>
          </a:prstGeom>
        </p:spPr>
      </p:pic>
      <p:pic>
        <p:nvPicPr>
          <p:cNvPr id="14" name="图片 13" descr="IMG_3542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4220845"/>
            <a:ext cx="1673860" cy="1673860"/>
          </a:xfrm>
          <a:prstGeom prst="rect">
            <a:avLst/>
          </a:prstGeom>
        </p:spPr>
      </p:pic>
      <p:pic>
        <p:nvPicPr>
          <p:cNvPr id="15" name="图片 14" descr="IMG_354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90000" y="1964690"/>
            <a:ext cx="2563495" cy="192278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98880" y="3191510"/>
            <a:ext cx="970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愚公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231900" y="6135370"/>
            <a:ext cx="719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愚婆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759950" y="4183380"/>
            <a:ext cx="643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智叟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366895" y="1545590"/>
            <a:ext cx="27539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吾等苦于太行、王屋二山久矣，今，吾与汝毕力平险，指通豫南，达于汉阴，可乎？</a:t>
            </a:r>
            <a:endParaRPr lang="zh-CN" altLang="en-US" sz="1600"/>
          </a:p>
        </p:txBody>
      </p:sp>
      <p:sp>
        <p:nvSpPr>
          <p:cNvPr id="20" name="文本框 19"/>
          <p:cNvSpPr txBox="1"/>
          <p:nvPr/>
        </p:nvSpPr>
        <p:spPr>
          <a:xfrm>
            <a:off x="4601845" y="3271520"/>
            <a:ext cx="2409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/>
              <a:t>以君之力，曾不能损魁父之丘，如太行、王屋何？且焉置土石？</a:t>
            </a:r>
            <a:endParaRPr lang="zh-CN" altLang="en-US" sz="1200"/>
          </a:p>
        </p:txBody>
      </p:sp>
      <p:sp>
        <p:nvSpPr>
          <p:cNvPr id="21" name="文本框 20"/>
          <p:cNvSpPr txBox="1"/>
          <p:nvPr/>
        </p:nvSpPr>
        <p:spPr>
          <a:xfrm>
            <a:off x="4658995" y="3950335"/>
            <a:ext cx="217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/>
              <a:t>甚矣，汝之不惠！以残年余力，曾不能毁山之一毛，其如土石何？</a:t>
            </a:r>
            <a:endParaRPr lang="zh-CN" altLang="en-US" sz="1200"/>
          </a:p>
        </p:txBody>
      </p:sp>
      <p:sp>
        <p:nvSpPr>
          <p:cNvPr id="22" name="文本框 21"/>
          <p:cNvSpPr txBox="1"/>
          <p:nvPr/>
        </p:nvSpPr>
        <p:spPr>
          <a:xfrm>
            <a:off x="4688840" y="4639945"/>
            <a:ext cx="23228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/>
              <a:t>汝心之固，固不可彻，曾不若孀妻弱子。虽我之死，有子存焉。子又生孙，孙又生子；子又有子，子又有孙；子子孙孙无穷匮也，而山不加增，何苦而不平？</a:t>
            </a:r>
            <a:endParaRPr lang="zh-CN" altLang="en-US" sz="1200"/>
          </a:p>
        </p:txBody>
      </p:sp>
      <p:sp>
        <p:nvSpPr>
          <p:cNvPr id="3" name="标题 2"/>
          <p:cNvSpPr/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>
            <a:noAutofit/>
          </a:bodyPr>
          <a:p>
            <a:r>
              <a:rPr lang="zh-CN" altLang="en-US" sz="3200">
                <a:solidFill>
                  <a:schemeClr val="accent2">
                    <a:lumMod val="75000"/>
                  </a:schemeClr>
                </a:solidFill>
              </a:rPr>
              <a:t>析人物</a:t>
            </a:r>
            <a:r>
              <a:rPr lang="en-US" altLang="zh-CN" sz="320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sz="3200">
                <a:solidFill>
                  <a:schemeClr val="accent2">
                    <a:lumMod val="75000"/>
                  </a:schemeClr>
                </a:solidFill>
              </a:rPr>
              <a:t>赏品质</a:t>
            </a:r>
            <a:endParaRPr sz="320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1"/>
      <p:bldP spid="21" grpId="1"/>
      <p:bldP spid="22" grpId="1"/>
      <p:bldP spid="17" grpId="0"/>
      <p:bldP spid="18" grpId="0"/>
      <p:bldP spid="20" grpId="2"/>
      <p:bldP spid="21" grpId="2"/>
      <p:bldP spid="22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IMG_354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355" y="1581785"/>
            <a:ext cx="1673860" cy="167386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285240" y="3388360"/>
            <a:ext cx="719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愚婆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536315" y="1581785"/>
            <a:ext cx="65462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以君之力，曾不能</a:t>
            </a:r>
            <a:r>
              <a:rPr lang="zh-CN" altLang="en-US" sz="2800">
                <a:solidFill>
                  <a:srgbClr val="FF0000"/>
                </a:solidFill>
              </a:rPr>
              <a:t>损</a:t>
            </a:r>
            <a:r>
              <a:rPr lang="zh-CN" altLang="en-US" sz="2800"/>
              <a:t>魁父之丘，如太行、王屋何？且焉置土石？</a:t>
            </a:r>
            <a:endParaRPr lang="zh-CN" altLang="en-US" sz="2800"/>
          </a:p>
        </p:txBody>
      </p:sp>
      <p:sp>
        <p:nvSpPr>
          <p:cNvPr id="3" name="圆角矩形标注 2"/>
          <p:cNvSpPr/>
          <p:nvPr/>
        </p:nvSpPr>
        <p:spPr>
          <a:xfrm>
            <a:off x="3430905" y="1430020"/>
            <a:ext cx="6651625" cy="1141730"/>
          </a:xfrm>
          <a:prstGeom prst="wedgeRoundRectCallout">
            <a:avLst>
              <a:gd name="adj1" fmla="val -56338"/>
              <a:gd name="adj2" fmla="val 42269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58440" y="3116580"/>
            <a:ext cx="8380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对愚公移山的能力和移山中处置土石的问题</a:t>
            </a:r>
            <a:r>
              <a:rPr lang="zh-CN" altLang="en-US" sz="2800">
                <a:solidFill>
                  <a:srgbClr val="FF0000"/>
                </a:solidFill>
              </a:rPr>
              <a:t>提出疑问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sp>
        <p:nvSpPr>
          <p:cNvPr id="100" name="文本框 99"/>
          <p:cNvSpPr txBox="1"/>
          <p:nvPr/>
        </p:nvSpPr>
        <p:spPr>
          <a:xfrm>
            <a:off x="2758440" y="3949700"/>
            <a:ext cx="8524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sz="2800" b="0">
                <a:solidFill>
                  <a:srgbClr val="000000"/>
                </a:solidFill>
                <a:latin typeface="Calibri" charset="0"/>
                <a:cs typeface="宋体" charset="0"/>
              </a:rPr>
              <a:t>愚公回复愚婆了吗</a:t>
            </a:r>
            <a:r>
              <a:rPr lang="zh-CN" sz="2800" b="0">
                <a:solidFill>
                  <a:srgbClr val="000000"/>
                </a:solidFill>
                <a:cs typeface="宋体" charset="0"/>
              </a:rPr>
              <a:t>？</a:t>
            </a:r>
            <a:r>
              <a:rPr lang="zh-CN" sz="2800" b="0">
                <a:solidFill>
                  <a:srgbClr val="000000"/>
                </a:solidFill>
                <a:latin typeface="Calibri" charset="0"/>
                <a:cs typeface="宋体" charset="0"/>
              </a:rPr>
              <a:t>为什么不直接回复愚婆</a:t>
            </a:r>
            <a:r>
              <a:rPr lang="zh-CN" sz="2800" b="0">
                <a:solidFill>
                  <a:srgbClr val="000000"/>
                </a:solidFill>
                <a:cs typeface="宋体" charset="0"/>
              </a:rPr>
              <a:t>？</a:t>
            </a:r>
            <a:endParaRPr lang="zh-CN" altLang="en-US" sz="2800" b="0">
              <a:solidFill>
                <a:srgbClr val="000000"/>
              </a:solidFill>
              <a:cs typeface="宋体" charset="0"/>
            </a:endParaRPr>
          </a:p>
        </p:txBody>
      </p:sp>
      <p:sp>
        <p:nvSpPr>
          <p:cNvPr id="4" name="标题 3"/>
          <p:cNvSpPr/>
          <p:nvPr>
            <p:ph type="title"/>
          </p:nvPr>
        </p:nvSpPr>
        <p:spPr/>
        <p:txBody>
          <a:bodyPr>
            <a:noAutofit/>
          </a:bodyPr>
          <a:p>
            <a:r>
              <a:rPr sz="3200">
                <a:solidFill>
                  <a:schemeClr val="accent2">
                    <a:lumMod val="75000"/>
                  </a:schemeClr>
                </a:solidFill>
                <a:sym typeface="+mn-ea"/>
              </a:rPr>
              <a:t>析人物</a:t>
            </a:r>
            <a:r>
              <a:rPr lang="en-US" altLang="zh-CN" sz="3200">
                <a:solidFill>
                  <a:schemeClr val="accent2">
                    <a:lumMod val="75000"/>
                  </a:schemeClr>
                </a:solidFill>
                <a:sym typeface="+mn-ea"/>
              </a:rPr>
              <a:t> </a:t>
            </a:r>
            <a:r>
              <a:rPr sz="3200">
                <a:solidFill>
                  <a:schemeClr val="accent2">
                    <a:lumMod val="75000"/>
                  </a:schemeClr>
                </a:solidFill>
                <a:sym typeface="+mn-ea"/>
              </a:rPr>
              <a:t>赏品质</a:t>
            </a:r>
            <a:endParaRPr lang="zh-CN" altLang="en-US" sz="3200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"/>
      <p:bldP spid="5" grpId="0"/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IMG_35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925" y="1579245"/>
            <a:ext cx="2563495" cy="192278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522095" y="1155700"/>
            <a:ext cx="643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智叟</a:t>
            </a:r>
            <a:endParaRPr lang="zh-CN" altLang="en-US"/>
          </a:p>
        </p:txBody>
      </p:sp>
      <p:sp>
        <p:nvSpPr>
          <p:cNvPr id="3" name="圆角矩形标注 2"/>
          <p:cNvSpPr/>
          <p:nvPr/>
        </p:nvSpPr>
        <p:spPr>
          <a:xfrm>
            <a:off x="3430905" y="1430020"/>
            <a:ext cx="6651625" cy="1141730"/>
          </a:xfrm>
          <a:prstGeom prst="wedgeRoundRectCallout">
            <a:avLst>
              <a:gd name="adj1" fmla="val -56338"/>
              <a:gd name="adj2" fmla="val 42269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051300" y="1524000"/>
            <a:ext cx="57658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“甚矣，汝之不惠</a:t>
            </a:r>
            <a:r>
              <a:rPr lang="zh-CN" altLang="en-US" sz="2800">
                <a:solidFill>
                  <a:srgbClr val="FF0000"/>
                </a:solidFill>
              </a:rPr>
              <a:t>！</a:t>
            </a:r>
            <a:r>
              <a:rPr lang="zh-CN" altLang="en-US" sz="2800"/>
              <a:t>以残年余力，曾不能</a:t>
            </a:r>
            <a:r>
              <a:rPr lang="zh-CN" altLang="en-US" sz="2800">
                <a:solidFill>
                  <a:srgbClr val="FF0000"/>
                </a:solidFill>
              </a:rPr>
              <a:t>毁</a:t>
            </a:r>
            <a:r>
              <a:rPr lang="zh-CN" altLang="en-US" sz="2800"/>
              <a:t>山之一毛，其如土石何？”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4191635" y="2571750"/>
            <a:ext cx="74758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对愚公移山持</a:t>
            </a:r>
            <a:r>
              <a:rPr lang="zh-CN" altLang="en-US" sz="2800">
                <a:solidFill>
                  <a:srgbClr val="FF0000"/>
                </a:solidFill>
              </a:rPr>
              <a:t>反对</a:t>
            </a:r>
            <a:r>
              <a:rPr lang="zh-CN" altLang="en-US" sz="2800"/>
              <a:t>态度，</a:t>
            </a:r>
            <a:r>
              <a:rPr lang="zh-CN" altLang="en-US" sz="2800">
                <a:solidFill>
                  <a:srgbClr val="FF0000"/>
                </a:solidFill>
              </a:rPr>
              <a:t>斥责</a:t>
            </a:r>
            <a:r>
              <a:rPr lang="zh-CN" altLang="en-US" sz="2800"/>
              <a:t>愚公不聪明，</a:t>
            </a:r>
            <a:r>
              <a:rPr lang="zh-CN" altLang="en-US" sz="2800">
                <a:solidFill>
                  <a:srgbClr val="FF0000"/>
                </a:solidFill>
              </a:rPr>
              <a:t>讥笑</a:t>
            </a:r>
            <a:r>
              <a:rPr lang="zh-CN" altLang="en-US" sz="2800"/>
              <a:t>他不自量力，并不是要帮助愚公解决问题。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793750" y="4649470"/>
            <a:ext cx="69824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“汝心之固，固不可彻，曾不若孀妻弱子。虽我之死，有子存焉。子又生孙，孙又生子；子又有子，子又有孙；子子孙孙无穷匮也，而山不加增，何苦而不平？”</a:t>
            </a:r>
            <a:endParaRPr lang="zh-CN" altLang="en-US" sz="2800"/>
          </a:p>
        </p:txBody>
      </p:sp>
      <p:sp>
        <p:nvSpPr>
          <p:cNvPr id="6" name="圆角矩形标注 5"/>
          <p:cNvSpPr/>
          <p:nvPr/>
        </p:nvSpPr>
        <p:spPr>
          <a:xfrm>
            <a:off x="669925" y="4498340"/>
            <a:ext cx="7229475" cy="2117090"/>
          </a:xfrm>
          <a:prstGeom prst="wedgeRoundRectCallout">
            <a:avLst>
              <a:gd name="adj1" fmla="val 58458"/>
              <a:gd name="adj2" fmla="val 2099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 descr="IMG_3531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4095" y="4285615"/>
            <a:ext cx="2383155" cy="17945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340215" y="6355080"/>
            <a:ext cx="970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愚公</a:t>
            </a:r>
            <a:endParaRPr lang="zh-CN" altLang="en-US"/>
          </a:p>
        </p:txBody>
      </p:sp>
      <p:sp>
        <p:nvSpPr>
          <p:cNvPr id="4" name="标题 3"/>
          <p:cNvSpPr/>
          <p:nvPr>
            <p:ph type="title"/>
          </p:nvPr>
        </p:nvSpPr>
        <p:spPr/>
        <p:txBody>
          <a:bodyPr>
            <a:normAutofit fontScale="90000"/>
          </a:bodyPr>
          <a:p>
            <a:r>
              <a:rPr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析人物</a:t>
            </a:r>
            <a:r>
              <a:rPr lang="en-US" altLang="zh-CN"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 </a:t>
            </a:r>
            <a:r>
              <a:rPr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赏品质</a:t>
            </a:r>
            <a:br>
              <a:rPr>
                <a:solidFill>
                  <a:schemeClr val="accent2">
                    <a:lumMod val="75000"/>
                  </a:schemeClr>
                </a:solidFill>
              </a:rPr>
            </a:b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43045" y="756285"/>
            <a:ext cx="4305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河曲智叟</a:t>
            </a:r>
            <a:r>
              <a:rPr lang="zh-CN" altLang="en-US" sz="2800">
                <a:solidFill>
                  <a:srgbClr val="FF0000"/>
                </a:solidFill>
              </a:rPr>
              <a:t>笑</a:t>
            </a:r>
            <a:r>
              <a:rPr lang="zh-CN" altLang="en-US" sz="2800"/>
              <a:t>而</a:t>
            </a:r>
            <a:r>
              <a:rPr lang="zh-CN" altLang="en-US" sz="2800">
                <a:solidFill>
                  <a:srgbClr val="FF0000"/>
                </a:solidFill>
              </a:rPr>
              <a:t>止</a:t>
            </a:r>
            <a:r>
              <a:rPr lang="zh-CN" altLang="en-US" sz="2800"/>
              <a:t>之曰：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2021205" y="3917315"/>
            <a:ext cx="3626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北山愚公</a:t>
            </a:r>
            <a:r>
              <a:rPr lang="zh-CN" altLang="en-US" sz="2800">
                <a:solidFill>
                  <a:srgbClr val="FF0000"/>
                </a:solidFill>
              </a:rPr>
              <a:t>长息</a:t>
            </a:r>
            <a:r>
              <a:rPr lang="zh-CN" altLang="en-US" sz="2800"/>
              <a:t>曰：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/>
      <p:bldP spid="5" grpId="1"/>
      <p:bldP spid="22" grpId="1"/>
      <p:bldP spid="5" grpId="2"/>
      <p:bldP spid="2" grpId="0"/>
      <p:bldP spid="2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IMG_35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925" y="1579245"/>
            <a:ext cx="2563495" cy="192278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630045" y="3751580"/>
            <a:ext cx="643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智叟</a:t>
            </a:r>
            <a:endParaRPr lang="zh-CN" altLang="en-US"/>
          </a:p>
        </p:txBody>
      </p:sp>
      <p:sp>
        <p:nvSpPr>
          <p:cNvPr id="3" name="圆角矩形标注 2"/>
          <p:cNvSpPr/>
          <p:nvPr/>
        </p:nvSpPr>
        <p:spPr>
          <a:xfrm>
            <a:off x="3430905" y="1106170"/>
            <a:ext cx="4352290" cy="1125220"/>
          </a:xfrm>
          <a:prstGeom prst="wedgeRoundRectCallout">
            <a:avLst>
              <a:gd name="adj1" fmla="val -56338"/>
              <a:gd name="adj2" fmla="val 42269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735070" y="1161415"/>
            <a:ext cx="37318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甚矣，汝之不惠！以残年余力，曾不能毁山之一毛，其如土石何？</a:t>
            </a:r>
            <a:endParaRPr lang="zh-CN" altLang="en-US" sz="2000"/>
          </a:p>
        </p:txBody>
      </p:sp>
      <p:sp>
        <p:nvSpPr>
          <p:cNvPr id="22" name="文本框 21"/>
          <p:cNvSpPr txBox="1"/>
          <p:nvPr/>
        </p:nvSpPr>
        <p:spPr>
          <a:xfrm>
            <a:off x="3465195" y="3215005"/>
            <a:ext cx="46818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汝心之固，固不可彻，曾不若孀妻弱子。虽我之死，有子存焉。子又生孙，孙又生子；子又有子，子又有孙；子子孙孙无穷匮也，而山不加增，何苦而不平？</a:t>
            </a:r>
            <a:endParaRPr lang="zh-CN" altLang="en-US" sz="2000"/>
          </a:p>
        </p:txBody>
      </p:sp>
      <p:sp>
        <p:nvSpPr>
          <p:cNvPr id="6" name="圆角矩形标注 5"/>
          <p:cNvSpPr/>
          <p:nvPr/>
        </p:nvSpPr>
        <p:spPr>
          <a:xfrm>
            <a:off x="3465195" y="3147060"/>
            <a:ext cx="4681220" cy="1390015"/>
          </a:xfrm>
          <a:prstGeom prst="wedgeRoundRectCallout">
            <a:avLst>
              <a:gd name="adj1" fmla="val 60716"/>
              <a:gd name="adj2" fmla="val 48720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 descr="IMG_3531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4095" y="4285615"/>
            <a:ext cx="2383155" cy="17945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340215" y="6355080"/>
            <a:ext cx="970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愚公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44535" y="2416175"/>
            <a:ext cx="33470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4">
                    <a:lumMod val="75000"/>
                  </a:schemeClr>
                </a:solidFill>
                <a:latin typeface="魏碑-简" panose="03000800000000000000" charset="-122"/>
                <a:ea typeface="魏碑-简" panose="03000800000000000000" charset="-122"/>
              </a:rPr>
              <a:t>目光长远，有克服困难的决心，有坚持不懈的毅力，有奉献精神</a:t>
            </a:r>
            <a:endParaRPr lang="zh-CN" altLang="en-US" sz="2400" b="1">
              <a:solidFill>
                <a:schemeClr val="accent4">
                  <a:lumMod val="75000"/>
                </a:schemeClr>
              </a:solidFill>
              <a:latin typeface="魏碑-简" panose="03000800000000000000" charset="-122"/>
              <a:ea typeface="魏碑-简" panose="030008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3550" y="4260215"/>
            <a:ext cx="2967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4">
                    <a:lumMod val="75000"/>
                  </a:schemeClr>
                </a:solidFill>
                <a:latin typeface="魏碑-简" panose="03000800000000000000" charset="-122"/>
                <a:ea typeface="魏碑-简" panose="03000800000000000000" charset="-122"/>
              </a:rPr>
              <a:t>目光短浅（只看到一代人的力量及获利），畏惧困难，怀有私心</a:t>
            </a:r>
            <a:endParaRPr lang="zh-CN" altLang="en-US" sz="2400" b="1">
              <a:solidFill>
                <a:schemeClr val="accent4">
                  <a:lumMod val="75000"/>
                </a:schemeClr>
              </a:solidFill>
              <a:latin typeface="魏碑-简" panose="03000800000000000000" charset="-122"/>
              <a:ea typeface="魏碑-简" panose="03000800000000000000" charset="-122"/>
            </a:endParaRPr>
          </a:p>
        </p:txBody>
      </p:sp>
      <p:sp>
        <p:nvSpPr>
          <p:cNvPr id="8" name="标题 7"/>
          <p:cNvSpPr/>
          <p:nvPr>
            <p:ph type="title"/>
          </p:nvPr>
        </p:nvSpPr>
        <p:spPr/>
        <p:txBody>
          <a:bodyPr>
            <a:normAutofit fontScale="90000"/>
          </a:bodyPr>
          <a:p>
            <a:r>
              <a:rPr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析人物</a:t>
            </a:r>
            <a:r>
              <a:rPr lang="en-US" altLang="zh-CN"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 </a:t>
            </a:r>
            <a:r>
              <a:rPr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赏品质</a:t>
            </a:r>
            <a:br>
              <a:rPr>
                <a:solidFill>
                  <a:schemeClr val="accent2">
                    <a:lumMod val="75000"/>
                  </a:schemeClr>
                </a:solidFill>
              </a:rPr>
            </a:b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/>
      <p:bldP spid="22" grpId="1"/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/>
          <p:nvPr>
            <p:ph idx="1"/>
          </p:nvPr>
        </p:nvSpPr>
        <p:spPr>
          <a:xfrm>
            <a:off x="4813300" y="1664335"/>
            <a:ext cx="6708775" cy="1014095"/>
          </a:xfrm>
        </p:spPr>
        <p:txBody>
          <a:bodyPr>
            <a:normAutofit fontScale="90000" lnSpcReduction="10000"/>
          </a:bodyPr>
          <a:p>
            <a:pPr marL="0" indent="0">
              <a:buNone/>
            </a:pPr>
            <a:r>
              <a:rPr lang="zh-CN" altLang="en-US" sz="3200">
                <a:solidFill>
                  <a:srgbClr val="002060"/>
                </a:solidFill>
              </a:rPr>
              <a:t>“帝感其诚，命夸娥氏二子移去二山。”</a:t>
            </a:r>
            <a:r>
              <a:rPr lang="zh-CN" altLang="en-US" sz="3200"/>
              <a:t>你如何看待故事的结局？</a:t>
            </a:r>
            <a:endParaRPr lang="zh-CN" altLang="en-US" sz="3200"/>
          </a:p>
        </p:txBody>
      </p:sp>
      <p:pic>
        <p:nvPicPr>
          <p:cNvPr id="1026" name="Picture 2" descr="http://img1.gtimg.com/cul/pics/hv1/82/17/2240/145660417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9" r="19914"/>
          <a:stretch>
            <a:fillRect/>
          </a:stretch>
        </p:blipFill>
        <p:spPr bwMode="auto">
          <a:xfrm>
            <a:off x="861060" y="1463675"/>
            <a:ext cx="3377565" cy="49955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0" name="文本框 99"/>
          <p:cNvSpPr txBox="1"/>
          <p:nvPr/>
        </p:nvSpPr>
        <p:spPr>
          <a:xfrm>
            <a:off x="4669155" y="2867025"/>
            <a:ext cx="632587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（</a:t>
            </a:r>
            <a:r>
              <a:rPr lang="en-US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1</a:t>
            </a:r>
            <a:r>
              <a:rPr lang="zh-CN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）</a:t>
            </a:r>
            <a:r>
              <a:rPr lang="zh-CN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以神话结尾，</a:t>
            </a:r>
            <a:r>
              <a:rPr lang="zh-CN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充满浪漫主义色彩；（</a:t>
            </a:r>
            <a:r>
              <a:rPr lang="en-US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2</a:t>
            </a:r>
            <a:r>
              <a:rPr lang="zh-CN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）</a:t>
            </a:r>
            <a:r>
              <a:rPr lang="zh-CN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正是愚公的决心和行动感动了天帝，</a:t>
            </a:r>
            <a:r>
              <a:rPr lang="zh-CN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天帝才派遣大力神二子背走二山，</a:t>
            </a:r>
            <a:r>
              <a:rPr lang="zh-CN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这衬托了愚公的形象，</a:t>
            </a:r>
            <a:r>
              <a:rPr lang="zh-CN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使之更加丰富，</a:t>
            </a:r>
            <a:r>
              <a:rPr lang="zh-CN" sz="28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这是对愚公精神的肯定与赞扬。</a:t>
            </a:r>
            <a:endParaRPr lang="zh-CN" altLang="en-US" sz="2800" b="0">
              <a:solidFill>
                <a:srgbClr val="000000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6" name="标题 5"/>
          <p:cNvSpPr/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>
            <a:normAutofit fontScale="90000"/>
          </a:bodyPr>
          <a:p>
            <a:r>
              <a:rPr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析人物</a:t>
            </a:r>
            <a:r>
              <a:rPr lang="en-US" altLang="zh-CN"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 </a:t>
            </a:r>
            <a:r>
              <a:rPr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赏品质</a:t>
            </a:r>
            <a:br>
              <a:rPr>
                <a:solidFill>
                  <a:schemeClr val="accent2">
                    <a:lumMod val="75000"/>
                  </a:schemeClr>
                </a:solidFill>
              </a:rPr>
            </a:b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IMG_3544"/>
          <p:cNvPicPr>
            <a:picLocks noChangeAspect="1"/>
          </p:cNvPicPr>
          <p:nvPr/>
        </p:nvPicPr>
        <p:blipFill>
          <a:blip r:embed="rId1">
            <a:alphaModFix amt="40000"/>
          </a:blip>
          <a:stretch>
            <a:fillRect/>
          </a:stretch>
        </p:blipFill>
        <p:spPr>
          <a:xfrm>
            <a:off x="6256020" y="1066800"/>
            <a:ext cx="5080000" cy="5016500"/>
          </a:xfrm>
          <a:prstGeom prst="rect">
            <a:avLst/>
          </a:prstGeom>
        </p:spPr>
      </p:pic>
      <p:pic>
        <p:nvPicPr>
          <p:cNvPr id="3" name="图片 2" descr="IMG_35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880" y="1368425"/>
            <a:ext cx="4270375" cy="33216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1655" y="4993640"/>
            <a:ext cx="57143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材料一：当你</a:t>
            </a:r>
            <a:r>
              <a:rPr lang="zh-CN" altLang="en-US" sz="2800" b="1">
                <a:solidFill>
                  <a:srgbClr val="CC3300"/>
                </a:solidFill>
                <a:latin typeface="Kaiti SC Bold" panose="02010600040101010101" charset="-122"/>
                <a:ea typeface="Kaiti SC Bold" panose="02010600040101010101" charset="-122"/>
                <a:cs typeface="Kaiti SC Regular" panose="02010600040101010101" charset="-122"/>
              </a:rPr>
              <a:t>渴望得到</a:t>
            </a:r>
            <a:r>
              <a:rPr lang="zh-CN" altLang="en-US" sz="28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某种东西时，</a:t>
            </a:r>
            <a:endParaRPr lang="zh-CN" altLang="en-US" sz="2800"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  <a:p>
            <a:r>
              <a:rPr lang="zh-CN" altLang="en-US" sz="28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整个宇宙都会合力</a:t>
            </a:r>
            <a:r>
              <a:rPr lang="zh-CN" altLang="en-US" sz="2800" b="1">
                <a:solidFill>
                  <a:srgbClr val="CC3300"/>
                </a:solidFill>
                <a:latin typeface="Kaiti SC Bold" panose="02010600040101010101" charset="-122"/>
                <a:ea typeface="Kaiti SC Bold" panose="02010600040101010101" charset="-122"/>
                <a:cs typeface="Kaiti SC Regular" panose="02010600040101010101" charset="-122"/>
              </a:rPr>
              <a:t>助你实现愿望</a:t>
            </a:r>
            <a:r>
              <a:rPr lang="zh-CN" altLang="en-US" sz="28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。</a:t>
            </a:r>
            <a:endParaRPr lang="zh-CN" altLang="en-US" sz="2800"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  <a:p>
            <a:r>
              <a:rPr lang="en-US" altLang="zh-CN" sz="28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     </a:t>
            </a:r>
            <a:r>
              <a:rPr lang="zh-CN" altLang="en-US" sz="28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——《牧羊少年奇幻之旅》</a:t>
            </a:r>
            <a:endParaRPr lang="zh-CN" altLang="en-US" sz="2800"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42075" y="1455420"/>
            <a:ext cx="50800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0">
                <a:solidFill>
                  <a:srgbClr val="00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材料二</a:t>
            </a:r>
            <a:endParaRPr lang="zh-CN" altLang="en-US" sz="2800" b="0">
              <a:solidFill>
                <a:srgbClr val="000000"/>
              </a:solidFill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 algn="l"/>
            <a:r>
              <a:rPr lang="en-US" sz="2800" b="0">
                <a:solidFill>
                  <a:srgbClr val="00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“</a:t>
            </a:r>
            <a:r>
              <a:rPr lang="zh-CN" sz="2800" b="0">
                <a:solidFill>
                  <a:srgbClr val="00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精诚所至，金石为开</a:t>
            </a:r>
            <a:r>
              <a:rPr lang="en-US" sz="2800" b="0">
                <a:solidFill>
                  <a:srgbClr val="00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”</a:t>
            </a:r>
            <a:endParaRPr lang="zh-CN" sz="2400" b="0">
              <a:solidFill>
                <a:srgbClr val="000000"/>
              </a:solidFill>
              <a:latin typeface="Calibri" charset="0"/>
              <a:cs typeface="宋体" charset="0"/>
            </a:endParaRPr>
          </a:p>
          <a:p>
            <a:pPr marL="0" indent="0" algn="l"/>
            <a:r>
              <a:rPr lang="zh-CN" sz="24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【解释】人的</a:t>
            </a:r>
            <a:r>
              <a:rPr lang="zh-CN" sz="2400" b="1">
                <a:solidFill>
                  <a:srgbClr val="CC3300"/>
                </a:solidFill>
                <a:latin typeface="楷体" charset="0"/>
                <a:ea typeface="楷体" charset="0"/>
                <a:cs typeface="楷体" charset="0"/>
              </a:rPr>
              <a:t>诚心</a:t>
            </a:r>
            <a:r>
              <a:rPr lang="zh-CN" sz="2400" b="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所到，能感动天地，使金石为之开裂。比喻只要专心诚意去做，什么疑难问题都能解决。【出处】《庄子·渔父》：“真者，精诚之至也，不精不诚，不能动人。”汉·王充《论衡·感虚篇》：“精诚所至，金石为开。”</a:t>
            </a:r>
            <a:endParaRPr lang="zh-CN" altLang="en-US" sz="2400" b="0">
              <a:solidFill>
                <a:srgbClr val="000000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7" name="标题 6"/>
          <p:cNvSpPr/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>
            <a:normAutofit fontScale="90000"/>
          </a:bodyPr>
          <a:p>
            <a:r>
              <a:rPr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析人物</a:t>
            </a:r>
            <a:r>
              <a:rPr lang="en-US" altLang="zh-CN"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 </a:t>
            </a:r>
            <a:r>
              <a:rPr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赏品质</a:t>
            </a:r>
            <a:br>
              <a:rPr>
                <a:solidFill>
                  <a:schemeClr val="accent2">
                    <a:lumMod val="75000"/>
                  </a:schemeClr>
                </a:solidFill>
              </a:rPr>
            </a:b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5068570" y="1957705"/>
            <a:ext cx="6453505" cy="2687320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endParaRPr lang="zh-CN" altLang="en-US" sz="400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4000"/>
              <a:t>愚公移山，</a:t>
            </a:r>
            <a:endParaRPr lang="zh-CN" altLang="en-US" sz="400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4000"/>
              <a:t>这是一个关于</a:t>
            </a:r>
            <a:r>
              <a:rPr lang="en-US" altLang="zh-CN" sz="4000" u="sng"/>
              <a:t>       </a:t>
            </a:r>
            <a:r>
              <a:rPr sz="4000"/>
              <a:t>的故事。</a:t>
            </a:r>
            <a:endParaRPr sz="4000"/>
          </a:p>
        </p:txBody>
      </p:sp>
      <p:pic>
        <p:nvPicPr>
          <p:cNvPr id="4" name="图片 3" descr="IMG_35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685" y="2282825"/>
            <a:ext cx="4624705" cy="2687955"/>
          </a:xfrm>
          <a:prstGeom prst="rect">
            <a:avLst/>
          </a:prstGeom>
        </p:spPr>
      </p:pic>
      <p:sp>
        <p:nvSpPr>
          <p:cNvPr id="7" name="标题 6"/>
          <p:cNvSpPr/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>
            <a:normAutofit fontScale="90000"/>
          </a:bodyPr>
          <a:p>
            <a:r>
              <a:rPr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析人物</a:t>
            </a:r>
            <a:r>
              <a:rPr lang="en-US" altLang="zh-CN"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 </a:t>
            </a:r>
            <a:r>
              <a:rPr sz="3600">
                <a:solidFill>
                  <a:schemeClr val="accent2">
                    <a:lumMod val="75000"/>
                  </a:schemeClr>
                </a:solidFill>
                <a:sym typeface="+mn-ea"/>
              </a:rPr>
              <a:t>赏品质</a:t>
            </a:r>
            <a:br>
              <a:rPr>
                <a:solidFill>
                  <a:schemeClr val="accent2">
                    <a:lumMod val="75000"/>
                  </a:schemeClr>
                </a:solidFill>
              </a:rPr>
            </a:b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写假如</a:t>
            </a:r>
            <a:r>
              <a:rPr lang="en-US" altLang="zh-CN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引深思</a:t>
            </a:r>
            <a:endParaRPr lang="zh-CN" altLang="en-US"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9925" y="1276350"/>
            <a:ext cx="95504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sz="3200" b="0">
                <a:solidFill>
                  <a:srgbClr val="000000"/>
                </a:solidFill>
                <a:latin typeface="Calibri" charset="0"/>
                <a:cs typeface="宋体" charset="0"/>
              </a:rPr>
              <a:t>假如这个结尾变一变，改成“后三年，愚公死，子孙承其志，世代挖山，时至今日，尚未休矣……</a:t>
            </a:r>
            <a:r>
              <a:rPr lang="en-US" altLang="zh-CN" sz="3200" b="0">
                <a:solidFill>
                  <a:srgbClr val="000000"/>
                </a:solidFill>
                <a:latin typeface="Calibri" charset="0"/>
                <a:cs typeface="宋体" charset="0"/>
              </a:rPr>
              <a:t>”</a:t>
            </a:r>
            <a:r>
              <a:rPr lang="zh-CN" sz="3200" b="0">
                <a:solidFill>
                  <a:srgbClr val="000000"/>
                </a:solidFill>
                <a:latin typeface="Calibri" charset="0"/>
                <a:cs typeface="宋体" charset="0"/>
              </a:rPr>
              <a:t>从这个结尾来看，《愚公移山》的故事你又有什么</a:t>
            </a:r>
            <a:r>
              <a:rPr lang="zh-CN" sz="3200" b="0">
                <a:solidFill>
                  <a:srgbClr val="000000"/>
                </a:solidFill>
                <a:latin typeface="Calibri" charset="0"/>
                <a:cs typeface="宋体" charset="0"/>
              </a:rPr>
              <a:t>新的感受？</a:t>
            </a:r>
            <a:endParaRPr lang="zh-CN" sz="3200" b="0">
              <a:solidFill>
                <a:srgbClr val="000000"/>
              </a:solidFill>
              <a:latin typeface="Calibri" charset="0"/>
              <a:cs typeface="宋体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写假如</a:t>
            </a:r>
            <a:r>
              <a:rPr lang="en-US" altLang="zh-CN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引深思</a:t>
            </a:r>
            <a:endParaRPr lang="zh-CN" altLang="en-US"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9925" y="1276350"/>
            <a:ext cx="95504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sz="3200" b="0">
                <a:solidFill>
                  <a:srgbClr val="000000"/>
                </a:solidFill>
                <a:latin typeface="Calibri" charset="0"/>
                <a:cs typeface="宋体" charset="0"/>
              </a:rPr>
              <a:t>毛主席这样写道：“现在也有两座压在中国人民头上的大山，一座叫作</a:t>
            </a:r>
            <a:r>
              <a:rPr lang="zh-CN" sz="3200" b="0">
                <a:solidFill>
                  <a:srgbClr val="FF0000"/>
                </a:solidFill>
                <a:latin typeface="Calibri" charset="0"/>
                <a:cs typeface="宋体" charset="0"/>
              </a:rPr>
              <a:t>帝国主义</a:t>
            </a:r>
            <a:r>
              <a:rPr lang="zh-CN" sz="3200" b="0">
                <a:solidFill>
                  <a:srgbClr val="000000"/>
                </a:solidFill>
                <a:latin typeface="Calibri" charset="0"/>
                <a:cs typeface="宋体" charset="0"/>
              </a:rPr>
              <a:t>，一座叫作</a:t>
            </a:r>
            <a:r>
              <a:rPr lang="zh-CN" sz="3200" b="0">
                <a:solidFill>
                  <a:srgbClr val="FF0000"/>
                </a:solidFill>
                <a:latin typeface="Calibri" charset="0"/>
                <a:cs typeface="宋体" charset="0"/>
              </a:rPr>
              <a:t>封建主义</a:t>
            </a:r>
            <a:r>
              <a:rPr lang="zh-CN" sz="3200" b="0">
                <a:solidFill>
                  <a:srgbClr val="000000"/>
                </a:solidFill>
                <a:latin typeface="Calibri" charset="0"/>
                <a:cs typeface="宋体" charset="0"/>
              </a:rPr>
              <a:t>。中国共产党早就下了决心，要挖掉这两座山。我们一定要坚持下去，一定要不断的工作，我们也会感动上帝的。这个上帝不是别人，就是</a:t>
            </a:r>
            <a:r>
              <a:rPr lang="zh-CN" sz="3200" b="0">
                <a:solidFill>
                  <a:srgbClr val="FF0000"/>
                </a:solidFill>
                <a:latin typeface="Calibri" charset="0"/>
                <a:cs typeface="宋体" charset="0"/>
              </a:rPr>
              <a:t>全中国的人民群众</a:t>
            </a:r>
            <a:r>
              <a:rPr lang="zh-CN" sz="3200" b="0">
                <a:solidFill>
                  <a:srgbClr val="000000"/>
                </a:solidFill>
                <a:latin typeface="Calibri" charset="0"/>
                <a:cs typeface="宋体" charset="0"/>
              </a:rPr>
              <a:t>。中国人民大众一齐起来和我们一道挖这两座山，有什么挖不平的</a:t>
            </a:r>
            <a:r>
              <a:rPr lang="zh-CN" sz="3200" b="0">
                <a:solidFill>
                  <a:srgbClr val="000000"/>
                </a:solidFill>
                <a:latin typeface="Calibri" charset="0"/>
                <a:cs typeface="宋体" charset="0"/>
              </a:rPr>
              <a:t>呢？”</a:t>
            </a:r>
            <a:endParaRPr lang="zh-CN" sz="3200" b="0">
              <a:solidFill>
                <a:srgbClr val="000000"/>
              </a:solidFill>
              <a:latin typeface="Calibri" charset="0"/>
              <a:cs typeface="宋体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31520" y="951865"/>
            <a:ext cx="1736725" cy="441960"/>
          </a:xfrm>
        </p:spPr>
        <p:txBody>
          <a:bodyPr>
            <a:noAutofit/>
          </a:bodyPr>
          <a:p>
            <a:pPr>
              <a:lnSpc>
                <a:spcPct val="120000"/>
              </a:lnSpc>
            </a:pPr>
            <a: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当</a:t>
            </a:r>
            <a:b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</a:br>
            <a: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代</a:t>
            </a:r>
            <a:b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</a:br>
            <a: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愚</a:t>
            </a:r>
            <a:b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</a:br>
            <a: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公</a:t>
            </a:r>
            <a:endParaRPr lang="zh-CN" altLang="en-US" sz="4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pic>
        <p:nvPicPr>
          <p:cNvPr id="3" name="v0200fg10000c9ihdnrc77udqt7a6k40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781425" y="0"/>
            <a:ext cx="4351655" cy="68573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p8.itc.cn/q_70/images03/20210521/64096b44b4ee41adb4130ba89ca20096.jpeg"/>
          <p:cNvPicPr>
            <a:picLocks noChangeAspect="1" noChangeArrowheads="1"/>
          </p:cNvPicPr>
          <p:nvPr/>
        </p:nvPicPr>
        <p:blipFill rotWithShape="1">
          <a:blip r:embed="rId1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0" t="7179" r="5744" b="21495"/>
          <a:stretch>
            <a:fillRect/>
          </a:stretch>
        </p:blipFill>
        <p:spPr bwMode="auto">
          <a:xfrm>
            <a:off x="0" y="1396365"/>
            <a:ext cx="12192000" cy="41929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读寓言</a:t>
            </a:r>
            <a:r>
              <a:rPr lang="en-US" altLang="zh-CN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晓故事</a:t>
            </a:r>
            <a:r>
              <a:rPr lang="en-US" altLang="zh-CN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endParaRPr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925" y="1884680"/>
            <a:ext cx="10852150" cy="3216910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4000"/>
              <a:t>1、请大家自由朗读课文，边读边思考：</a:t>
            </a:r>
            <a:endParaRPr lang="zh-CN" altLang="en-US" sz="400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4000"/>
              <a:t>山是怎么样的一座山？人是怎么样的一个人？移山的过程是怎么样的？结果是怎么样的？</a:t>
            </a:r>
            <a:endParaRPr lang="zh-CN" altLang="en-US" sz="4000"/>
          </a:p>
        </p:txBody>
      </p:sp>
    </p:spTree>
    <p:custDataLst>
      <p:tags r:id="rId4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38785" y="906780"/>
            <a:ext cx="1736725" cy="471805"/>
          </a:xfrm>
        </p:spPr>
        <p:txBody>
          <a:bodyPr>
            <a:noAutofit/>
          </a:bodyPr>
          <a:p>
            <a:pPr>
              <a:lnSpc>
                <a:spcPct val="120000"/>
              </a:lnSpc>
            </a:pPr>
            <a: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当</a:t>
            </a:r>
            <a:b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</a:br>
            <a: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代</a:t>
            </a:r>
            <a:b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</a:br>
            <a: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愚</a:t>
            </a:r>
            <a:b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</a:br>
            <a: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公</a:t>
            </a:r>
            <a:endParaRPr lang="zh-CN" altLang="en-US" sz="4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pic>
        <p:nvPicPr>
          <p:cNvPr id="5" name="抗疫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66265" y="226060"/>
            <a:ext cx="10055225" cy="606869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读寓言</a:t>
            </a:r>
            <a:r>
              <a:rPr lang="en-US" altLang="zh-CN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晓</a:t>
            </a: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故事</a:t>
            </a:r>
            <a:endParaRPr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81305" y="1074420"/>
            <a:ext cx="11910695" cy="5388610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太行、王屋二山，</a:t>
            </a:r>
            <a:r>
              <a:rPr lang="zh-CN" altLang="en-US" sz="2400" b="1">
                <a:solidFill>
                  <a:schemeClr val="tx1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方七百里，高万仞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，本在冀州之南，河阳之北。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北山愚公者，年且九十，面山而居。惩山北之塞，出入之迂也，聚室而谋曰：“吾与汝毕力平险，指通豫南，达于汉阴，可乎？”杂然相许。其妻献疑曰：“以君之力，曾不能损魁父之丘，如太行、王屋何？且焉置土石？”杂曰：“投诸渤海之尾，隐土之北。”遂率子孙荷担者三夫，叩石垦壤，箕畚运于渤海之尾。邻人京城氏之孀妻有遗男，始龀，跳往助之。寒暑易节，始一反焉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河曲智叟笑而止之曰：“甚矣，汝之不惠！以残年余力，曾不能毁山之一毛，其如土石何？”北山愚公长息曰：“汝心之固，固不可彻，曾不若孀妻弱子。虽我之死，有子存焉。子又生孙，孙又生子；子又有子，子又有孙；子子孙孙无穷匮也，而山不加增，何苦而不平？”河曲智叟亡以应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操蛇之神闻之，惧其不已也，告之于帝。帝感其诚，命夸娥氏二子负二山，一厝朔东，一厝雍南。自此，冀之南，汉之阴，无陇断焉。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读寓言</a:t>
            </a:r>
            <a:r>
              <a:rPr lang="en-US" altLang="zh-CN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晓</a:t>
            </a: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故事</a:t>
            </a:r>
            <a:endParaRPr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81305" y="1074420"/>
            <a:ext cx="11910695" cy="5388610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太行、王屋二山，</a:t>
            </a:r>
            <a:r>
              <a:rPr lang="zh-CN" altLang="en-US" sz="2400" b="1">
                <a:solidFill>
                  <a:srgbClr val="FF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方七百里，高万仞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，本在冀州之南，河阳之北。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北山愚公者，年且九十，面山而居。惩山北之塞，出入之迂也，聚室而谋曰：“吾与汝毕力平险，指通豫南，达于汉阴，可乎？”杂然相许。其妻献疑曰：“以君之力，曾不能损魁父之丘，如太行、王屋何？且焉置土石？”杂曰：“投诸渤海之尾，隐土之北。”遂率子孙荷担者三夫，叩石垦壤，箕畚运于渤海之尾。邻人京城氏之孀妻有遗男，始龀，跳往助之。寒暑易节，始一反焉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河曲智叟笑而止之曰：“甚矣，汝之不惠！以残年余力，曾不能毁山之一毛，其如土石何？”北山愚公长息曰：“汝心之固，固不可彻，曾不若孀妻弱子。虽我之死，有子存焉。子又生孙，孙又生子；子又有子，子又有孙；子子孙孙无穷匮也，而山不加增，何苦而不平？”河曲智叟亡以应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操蛇之神闻之，惧其不已也，告之于帝。帝感其诚，命夸娥氏二子负二山，一厝朔东，一厝雍南。自此，冀之南，汉之阴，无陇断焉。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读寓言</a:t>
            </a:r>
            <a:r>
              <a:rPr lang="en-US" altLang="zh-CN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晓</a:t>
            </a: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故事</a:t>
            </a:r>
            <a:endParaRPr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81305" y="1074420"/>
            <a:ext cx="11910695" cy="5388610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太行、王屋二山，</a:t>
            </a:r>
            <a:r>
              <a:rPr lang="zh-CN" altLang="en-US" sz="2400" b="1">
                <a:solidFill>
                  <a:srgbClr val="FF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方七百里，高万仞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，本在冀州之南，河阳之北。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北山愚公者，年且九十，面山而居。惩山北之塞，出入之迂也，聚室而谋曰：“吾与汝毕力平险，指通豫南，达于汉阴，可乎？”杂然相许。其妻献疑曰：“以君之力，曾不能损魁父之丘，如太行、王屋何？且焉置土石？”杂曰：“投诸渤海之尾，隐土之北。”遂率子孙荷担者三夫，叩石垦壤，箕畚运于渤海之尾。邻人京城氏之孀妻有遗男，始龀，跳往助之。寒暑易节，始一反焉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河曲智叟笑而止之曰：“甚矣，汝之不惠！以</a:t>
            </a:r>
            <a:r>
              <a:rPr lang="zh-CN" altLang="en-US" sz="2400" b="1">
                <a:solidFill>
                  <a:srgbClr val="FF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残年余力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，曾不能毁山之一毛，其如土石何？”北山愚公长息曰：“汝心之固，固不可彻，曾不若孀妻弱子。虽我之死，有子存焉。子又生孙，孙又生子；子又有子，子又有孙；子子孙孙无穷匮也，而山不加增，何苦而不平？”河曲智叟亡以应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操蛇之神闻之，惧其不已也，告之于帝。帝感其诚，命夸娥氏二子负二山，一厝朔东，一厝雍南。自此，冀之南，汉之阴，无陇断焉。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7185" y="3396615"/>
            <a:ext cx="2828290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老迈的年纪和残余的</a:t>
            </a:r>
            <a:r>
              <a:rPr lang="zh-CN" altLang="en-US"/>
              <a:t>气力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81305" y="1074420"/>
            <a:ext cx="11910695" cy="5388610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太行、王屋二山，</a:t>
            </a:r>
            <a:r>
              <a:rPr lang="zh-CN" altLang="en-US" sz="2400" b="1">
                <a:solidFill>
                  <a:srgbClr val="FF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方七百里，高万仞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，本在冀州之南，河阳之北。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北山愚公者，年且九十，面山而居。惩山北之塞，出入之迂也，聚室而谋曰：“吾与汝毕力平险，指通豫南，达于汉阴，可乎？”杂然相许。其妻献疑曰：“以君之力，曾不能损魁父之丘，如太行、王屋何？且焉置土石？”杂曰：“投诸渤海之尾，隐土之北。”遂率子孙荷担者三夫，叩石垦壤，箕畚运于渤海之尾。邻人京城氏之孀妻有遗男，始龀，跳往助之。</a:t>
            </a:r>
            <a:r>
              <a:rPr lang="zh-CN" altLang="en-US" sz="2400" b="1">
                <a:solidFill>
                  <a:srgbClr val="FF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寒暑易节，始一反焉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河曲智叟笑而止之曰：“甚矣，汝之不惠！以</a:t>
            </a:r>
            <a:r>
              <a:rPr lang="zh-CN" altLang="en-US" sz="2400" b="1">
                <a:solidFill>
                  <a:srgbClr val="FF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残年余力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，曾不能毁山之一毛，其如土石何？”北山愚公长息曰：“汝心之固，固不可彻，曾不若孀妻弱子。虽我之死，有子存焉。子又生孙，孙又生子；子又有子，子又有孙；子子孙孙无穷匮也，而山不加增，何苦而不平？”河曲智叟亡以应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操蛇之神闻之，惧其不已也，告之于帝。帝感其诚，命夸娥氏二子负二山，一厝朔东，一厝雍南。自此，冀之南，汉之阴，无陇断焉。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30210" y="3244850"/>
            <a:ext cx="2518410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冬夏换季，</a:t>
            </a:r>
            <a:r>
              <a:rPr lang="zh-CN" altLang="en-US"/>
              <a:t>才往返一次</a:t>
            </a:r>
            <a:endParaRPr lang="zh-CN" altLang="en-US"/>
          </a:p>
        </p:txBody>
      </p:sp>
      <p:sp>
        <p:nvSpPr>
          <p:cNvPr id="5" name="标题 4"/>
          <p:cNvSpPr/>
          <p:nvPr>
            <p:ph type="title"/>
          </p:nvPr>
        </p:nvSpPr>
        <p:spPr/>
        <p:txBody>
          <a:bodyPr>
            <a:normAutofit fontScale="90000"/>
          </a:bodyPr>
          <a:p>
            <a:r>
              <a:rPr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读寓言</a:t>
            </a:r>
            <a:r>
              <a:rPr lang="en-US" altLang="zh-CN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 </a:t>
            </a:r>
            <a:r>
              <a:rPr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晓故事</a:t>
            </a:r>
            <a:br>
              <a:rPr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</a:b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81305" y="1074420"/>
            <a:ext cx="11910695" cy="5388610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太行、王屋二山，</a:t>
            </a:r>
            <a:r>
              <a:rPr lang="zh-CN" altLang="en-US" sz="2400" b="1">
                <a:solidFill>
                  <a:srgbClr val="FF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方七百里，高万仞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，本在冀州之南，河阳之北。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北山愚公者，年且九十，面山而居。惩山北之塞，出入之迂也，聚室而谋曰：“吾与汝毕力平险，指通豫南，达于汉阴，可乎？”杂然相许。其妻献疑曰：“以君之力，曾不能损魁父之丘，如太行、王屋何？且焉置土石？”杂曰：“投诸渤海之尾，隐土之北。”遂率子孙荷担者三夫，叩石垦壤，箕畚运于渤海之尾。邻人京城氏之孀妻有遗男，始龀，跳往助之。</a:t>
            </a:r>
            <a:r>
              <a:rPr lang="zh-CN" altLang="en-US" sz="2400" b="1">
                <a:solidFill>
                  <a:srgbClr val="FF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寒暑易节，始一反焉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河曲智叟笑而止之曰：“甚矣，汝之不惠！以</a:t>
            </a:r>
            <a:r>
              <a:rPr lang="zh-CN" altLang="en-US" sz="2400" b="1">
                <a:solidFill>
                  <a:srgbClr val="FF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残年余力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，曾不能毁山之一毛，其如土石何？”北山愚公长息曰：“汝心之固，固不可彻，曾不若孀妻弱子。虽我之死，有子存焉。子又生孙，孙又生子；子又有子，子又有孙；子子孙孙无穷匮也，而山不加增，何苦而不平？”河曲智叟亡以应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　</a:t>
            </a:r>
            <a:r>
              <a:rPr lang="en-US" altLang="zh-CN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	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操蛇之神闻之，惧其不已也，告之于帝。帝感其诚，命夸娥氏二子负二山，一厝朔东，一厝雍南。自此，冀之南，汉之阴，</a:t>
            </a:r>
            <a:r>
              <a:rPr lang="zh-CN" altLang="en-US" sz="2400" b="1">
                <a:solidFill>
                  <a:srgbClr val="FF0000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无陇断焉</a:t>
            </a:r>
            <a:r>
              <a:rPr lang="zh-CN" altLang="en-US" sz="24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。</a:t>
            </a:r>
            <a:endParaRPr lang="zh-CN" altLang="en-US" sz="24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4690" y="6298565"/>
            <a:ext cx="1554480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en-US"/>
              <a:t>没有</a:t>
            </a:r>
            <a:r>
              <a:rPr lang="zh-CN" altLang="en-US"/>
              <a:t>山冈阻隔</a:t>
            </a:r>
            <a:endParaRPr lang="zh-CN" altLang="en-US"/>
          </a:p>
        </p:txBody>
      </p:sp>
      <p:sp>
        <p:nvSpPr>
          <p:cNvPr id="6" name="标题 5"/>
          <p:cNvSpPr/>
          <p:nvPr>
            <p:ph type="title"/>
          </p:nvPr>
        </p:nvSpPr>
        <p:spPr/>
        <p:txBody>
          <a:bodyPr>
            <a:normAutofit fontScale="90000"/>
          </a:bodyPr>
          <a:p>
            <a:r>
              <a:rPr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读寓言</a:t>
            </a:r>
            <a:r>
              <a:rPr lang="en-US" altLang="zh-CN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 </a:t>
            </a:r>
            <a:r>
              <a:rPr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晓故事</a:t>
            </a:r>
            <a:br>
              <a:rPr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</a:b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读寓言</a:t>
            </a:r>
            <a:r>
              <a:rPr lang="en-US" altLang="zh-CN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 </a:t>
            </a: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晓</a:t>
            </a: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故事</a:t>
            </a:r>
            <a:endParaRPr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报隶-简" panose="02010600040101010101" charset="-122"/>
              <a:ea typeface="报隶-简" panose="02010600040101010101" charset="-122"/>
              <a:cs typeface="报隶-简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27355" y="2005330"/>
            <a:ext cx="4318000" cy="2541905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方七百里，高万仞</a:t>
            </a:r>
            <a:endParaRPr lang="zh-CN" altLang="en-US" sz="32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残年余力</a:t>
            </a:r>
            <a:endParaRPr sz="32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寒暑易节，始一反焉。</a:t>
            </a:r>
            <a:endParaRPr lang="zh-CN" altLang="en-US" sz="32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无陇断焉</a:t>
            </a:r>
            <a:endParaRPr lang="zh-CN" altLang="en-US" sz="32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7325" y="1851660"/>
            <a:ext cx="431863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>
                <a:latin typeface="Kaiti SC Bold" panose="02010600040101010101" charset="-122"/>
                <a:ea typeface="Kaiti SC Bold" panose="02010600040101010101" charset="-122"/>
              </a:rPr>
              <a:t> </a:t>
            </a:r>
            <a:r>
              <a:rPr lang="en-US" altLang="zh-CN" sz="3200" b="1">
                <a:latin typeface="Kaiti SC Bold" panose="02010600040101010101" charset="-122"/>
                <a:ea typeface="Kaiti SC Bold" panose="02010600040101010101" charset="-122"/>
                <a:sym typeface="+mn-ea"/>
              </a:rPr>
              <a:t>        </a:t>
            </a:r>
            <a:endParaRPr lang="zh-CN" altLang="en-US" sz="3200" b="1">
              <a:latin typeface="Kaiti SC Bold" panose="02010600040101010101" charset="-122"/>
              <a:ea typeface="Kaiti SC Bold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17870" y="2005330"/>
            <a:ext cx="4483100" cy="31432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u="sng">
                <a:latin typeface="楷体" charset="0"/>
                <a:ea typeface="楷体" charset="0"/>
                <a:cs typeface="楷体" charset="0"/>
              </a:rPr>
              <a:t>              </a:t>
            </a:r>
            <a:r>
              <a:rPr lang="zh-CN" altLang="en-US" sz="3200" u="sng">
                <a:latin typeface="楷体" charset="0"/>
                <a:ea typeface="楷体" charset="0"/>
                <a:cs typeface="楷体" charset="0"/>
              </a:rPr>
              <a:t>的</a:t>
            </a: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任务</a:t>
            </a:r>
            <a:endParaRPr lang="zh-CN" altLang="en-US" sz="3200" u="sng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u="sng">
                <a:latin typeface="楷体" charset="0"/>
                <a:ea typeface="楷体" charset="0"/>
                <a:cs typeface="楷体" charset="0"/>
                <a:sym typeface="+mn-ea"/>
              </a:rPr>
              <a:t>              </a:t>
            </a:r>
            <a:r>
              <a:rPr lang="zh-CN" altLang="en-US" sz="3200" u="sng">
                <a:latin typeface="楷体" charset="0"/>
                <a:ea typeface="楷体" charset="0"/>
                <a:cs typeface="楷体" charset="0"/>
                <a:sym typeface="+mn-ea"/>
              </a:rPr>
              <a:t>的</a:t>
            </a:r>
            <a:r>
              <a:rPr lang="zh-CN" altLang="en-US" sz="3200">
                <a:latin typeface="楷体" charset="0"/>
                <a:ea typeface="楷体" charset="0"/>
                <a:cs typeface="楷体" charset="0"/>
                <a:sym typeface="+mn-ea"/>
              </a:rPr>
              <a:t>力量</a:t>
            </a:r>
            <a:endParaRPr lang="zh-CN" altLang="en-US" sz="3200" u="sng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u="sng">
                <a:latin typeface="楷体" charset="0"/>
                <a:ea typeface="楷体" charset="0"/>
                <a:cs typeface="楷体" charset="0"/>
                <a:sym typeface="+mn-ea"/>
              </a:rPr>
              <a:t>              </a:t>
            </a:r>
            <a:r>
              <a:rPr lang="zh-CN" altLang="en-US" sz="3200" u="sng">
                <a:latin typeface="楷体" charset="0"/>
                <a:ea typeface="楷体" charset="0"/>
                <a:cs typeface="楷体" charset="0"/>
                <a:sym typeface="+mn-ea"/>
              </a:rPr>
              <a:t>的</a:t>
            </a:r>
            <a:r>
              <a:rPr lang="zh-CN" altLang="en-US" sz="3200">
                <a:latin typeface="楷体" charset="0"/>
                <a:ea typeface="楷体" charset="0"/>
                <a:cs typeface="楷体" charset="0"/>
                <a:sym typeface="+mn-ea"/>
              </a:rPr>
              <a:t>努力</a:t>
            </a:r>
            <a:endParaRPr lang="zh-CN" altLang="en-US" sz="3200" u="sng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u="sng">
                <a:latin typeface="楷体" charset="0"/>
                <a:ea typeface="楷体" charset="0"/>
                <a:cs typeface="楷体" charset="0"/>
                <a:sym typeface="+mn-ea"/>
              </a:rPr>
              <a:t>              </a:t>
            </a:r>
            <a:r>
              <a:rPr lang="zh-CN" altLang="en-US" sz="3200" u="sng">
                <a:latin typeface="楷体" charset="0"/>
                <a:ea typeface="楷体" charset="0"/>
                <a:cs typeface="楷体" charset="0"/>
                <a:sym typeface="+mn-ea"/>
              </a:rPr>
              <a:t>的</a:t>
            </a:r>
            <a:r>
              <a:rPr lang="zh-CN" altLang="en-US" sz="3200">
                <a:latin typeface="楷体" charset="0"/>
                <a:ea typeface="楷体" charset="0"/>
                <a:cs typeface="楷体" charset="0"/>
                <a:sym typeface="+mn-ea"/>
              </a:rPr>
              <a:t>胜利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  <a:p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18530" y="2037080"/>
            <a:ext cx="1249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艰巨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6018530" y="2700655"/>
            <a:ext cx="1203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微弱</a:t>
            </a:r>
            <a:endParaRPr lang="zh-CN" altLang="en-US" sz="3200"/>
          </a:p>
        </p:txBody>
      </p:sp>
      <p:sp>
        <p:nvSpPr>
          <p:cNvPr id="13" name="文本框 12"/>
          <p:cNvSpPr txBox="1"/>
          <p:nvPr/>
        </p:nvSpPr>
        <p:spPr>
          <a:xfrm>
            <a:off x="6018530" y="3284220"/>
            <a:ext cx="1249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长期</a:t>
            </a:r>
            <a:endParaRPr lang="zh-CN" altLang="en-US" sz="3200"/>
          </a:p>
        </p:txBody>
      </p:sp>
      <p:sp>
        <p:nvSpPr>
          <p:cNvPr id="14" name="文本框 13"/>
          <p:cNvSpPr txBox="1"/>
          <p:nvPr/>
        </p:nvSpPr>
        <p:spPr>
          <a:xfrm>
            <a:off x="6018530" y="3904615"/>
            <a:ext cx="1249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最</a:t>
            </a:r>
            <a:r>
              <a:rPr lang="zh-CN" altLang="en-US" sz="3200"/>
              <a:t>后</a:t>
            </a:r>
            <a:endParaRPr lang="zh-CN" altLang="en-US" sz="32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351655" y="1738630"/>
            <a:ext cx="7840345" cy="2687320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endParaRPr lang="zh-CN" altLang="en-US" sz="400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4000"/>
              <a:t>愚公移山，</a:t>
            </a:r>
            <a:endParaRPr lang="zh-CN" altLang="en-US" sz="400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4000"/>
              <a:t>这是一个关于</a:t>
            </a:r>
            <a:r>
              <a:rPr lang="en-US" altLang="zh-CN" sz="4000" u="sng"/>
              <a:t>       </a:t>
            </a:r>
            <a:r>
              <a:rPr sz="4000"/>
              <a:t>的故事。</a:t>
            </a:r>
            <a:endParaRPr sz="4000"/>
          </a:p>
        </p:txBody>
      </p:sp>
      <p:pic>
        <p:nvPicPr>
          <p:cNvPr id="17" name="Picture 4" descr="https://img14.360buyimg.com/n0/jfs/t1/196095/34/3812/450220/60a3e2faE9f9d8548/4ac4b3f3ce2fc19d.pn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7" r="14058"/>
          <a:stretch>
            <a:fillRect/>
          </a:stretch>
        </p:blipFill>
        <p:spPr bwMode="auto">
          <a:xfrm flipH="1">
            <a:off x="127635" y="1418590"/>
            <a:ext cx="3775710" cy="492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920707" y="323854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读寓言</a:t>
            </a:r>
            <a:r>
              <a:rPr lang="en-US" altLang="zh-CN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 </a:t>
            </a: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晓</a:t>
            </a: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+mn-ea"/>
              </a:rPr>
              <a:t>故事</a:t>
            </a:r>
            <a:endParaRPr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报隶-简" panose="02010600040101010101" charset="-122"/>
              <a:ea typeface="报隶-简" panose="02010600040101010101" charset="-122"/>
              <a:cs typeface="报隶-简" panose="0201060004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COMBINE_RELATE_SLIDE_ID" val="background20176466_1"/>
  <p:tag name="KSO_WM_TEMPLATE_THUMBS_INDEX" val="1、4、5、6、11、12、16、17、21、27、31"/>
  <p:tag name="KSO_WM_TEMPLATE_SUBCATEGORY" val="0"/>
  <p:tag name="KSO_WM_TAG_VERSION" val="1.0"/>
  <p:tag name="KSO_WM_BEAUTIFY_FLAG" val="#wm#"/>
  <p:tag name="KSO_WM_TEMPLATE_CATEGORY" val="custom"/>
  <p:tag name="KSO_WM_TEMPLATE_INDEX" val="20177186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4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3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5*i*1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4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COMBINE_RELATE_SLIDE_ID" val="background20176466_1"/>
  <p:tag name="KSO_WM_TEMPLATE_THUMBS_INDEX" val="1、4、5、6、11、12、16、17、21、27、31"/>
  <p:tag name="KSO_WM_TEMPLATE_SUBCATEGORY" val="0"/>
  <p:tag name="KSO_WM_TAG_VERSION" val="1.0"/>
  <p:tag name="KSO_WM_BEAUTIFY_FLAG" val="#wm#"/>
  <p:tag name="KSO_WM_TEMPLATE_CATEGORY" val="custom"/>
  <p:tag name="KSO_WM_TEMPLATE_INDEX" val="20177186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357.xml><?xml version="1.0" encoding="utf-8"?>
<p:tagLst xmlns:p="http://schemas.openxmlformats.org/presentationml/2006/main">
  <p:tag name="KSO_WM_BEAUTIFY_FLAG" val="#wm#"/>
  <p:tag name="KSO_WM_TEMPLATE_CATEGORY" val="custom"/>
  <p:tag name="KSO_WM_TEMPLATE_INDEX" val="20177186"/>
  <p:tag name="KSO_WM_SPECIAL_SOURCE" val="bdnull"/>
</p:tagLst>
</file>

<file path=ppt/tags/tag35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2*a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58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177186_2*f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61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2*a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58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177186_2*f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6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2*a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58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177186_2*f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67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2*a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58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177186_2*f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58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177186_2*f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72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58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177186_2*f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7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2*a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58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177186_2*f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77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58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177186_2*f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2*a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81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82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83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84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85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86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58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177186_2*f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8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2*a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2*a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92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2*a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MEDIACOVER_FLAG" val="1"/>
  <p:tag name="KSO_WM_UNIT_MEDIACOVER_BTN_STATE" val="1"/>
</p:tagLst>
</file>

<file path=ppt/tags/tag394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395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2*a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MEDIACOVER_FLAG" val="1"/>
  <p:tag name="KSO_WM_UNIT_MEDIACOVER_BTN_STATE" val="1"/>
</p:tagLst>
</file>

<file path=ppt/tags/tag397.xml><?xml version="1.0" encoding="utf-8"?>
<p:tagLst xmlns:p="http://schemas.openxmlformats.org/presentationml/2006/main">
  <p:tag name="KSO_WM_COMBINE_RELATE_SLIDE_ID" val="background20176466_2"/>
  <p:tag name="KSO_WM_SLIDE_ID" val="custom20177186_2"/>
  <p:tag name="KSO_WM_TEMPLATE_SUBCATEGORY" val="0"/>
  <p:tag name="KSO_WM_SLIDE_TYPE" val="text"/>
  <p:tag name="KSO_WM_SLIDE_SUBTYPE" val="pureTxt"/>
  <p:tag name="KSO_WM_SLIDE_ITEM_CNT" val="0"/>
  <p:tag name="KSO_WM_SLIDE_INDEX" val="2"/>
  <p:tag name="KSO_WM_SLIDE_SIZE" val="854*465"/>
  <p:tag name="KSO_WM_SLIDE_POSITION" val="52*34"/>
  <p:tag name="KSO_WM_TAG_VERSION" val="1.0"/>
  <p:tag name="KSO_WM_BEAUTIFY_FLAG" val="#wm#"/>
  <p:tag name="KSO_WM_TEMPLATE_CATEGORY" val="custom"/>
  <p:tag name="KSO_WM_TEMPLATE_INDEX" val="20177186"/>
  <p:tag name="KSO_WM_SLIDE_LAYOUT" val="a_f"/>
  <p:tag name="KSO_WM_SLIDE_LAYOUT_CNT" val="1_1"/>
  <p:tag name="KSO_WM_TEMPLATE_MASTER_TYPE" val="1"/>
  <p:tag name="KSO_WM_TEMPLATE_COLOR_TYPE" val="1"/>
  <p:tag name="KSO_WM_SPECIAL_SOURCE" val="bdnull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5*i*1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10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11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12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13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14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15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16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17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18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19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2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3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4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5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6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7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8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ppt/theme/themeOverride9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CAD3D9"/>
    </a:dk2>
    <a:lt2>
      <a:srgbClr val="F3F4EF"/>
    </a:lt2>
    <a:accent1>
      <a:srgbClr val="718EA4"/>
    </a:accent1>
    <a:accent2>
      <a:srgbClr val="7A9399"/>
    </a:accent2>
    <a:accent3>
      <a:srgbClr val="7E9890"/>
    </a:accent3>
    <a:accent4>
      <a:srgbClr val="849B86"/>
    </a:accent4>
    <a:accent5>
      <a:srgbClr val="899F7C"/>
    </a:accent5>
    <a:accent6>
      <a:srgbClr val="90A473"/>
    </a:accent6>
    <a:hlink>
      <a:srgbClr val="495ABD"/>
    </a:hlink>
    <a:folHlink>
      <a:srgbClr val="725E8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3406</Words>
  <Application>WPS 演示</Application>
  <PresentationFormat>宽屏</PresentationFormat>
  <Paragraphs>167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43" baseType="lpstr">
      <vt:lpstr>Arial</vt:lpstr>
      <vt:lpstr>宋体</vt:lpstr>
      <vt:lpstr>Wingdings</vt:lpstr>
      <vt:lpstr>隶书</vt:lpstr>
      <vt:lpstr>报隶-简</vt:lpstr>
      <vt:lpstr>汉仪尚巍手书W</vt:lpstr>
      <vt:lpstr>苹方-简</vt:lpstr>
      <vt:lpstr>Calibri</vt:lpstr>
      <vt:lpstr>微软雅黑</vt:lpstr>
      <vt:lpstr>Kaiti SC Bold</vt:lpstr>
      <vt:lpstr>楷体</vt:lpstr>
      <vt:lpstr>汉仪楷体KW</vt:lpstr>
      <vt:lpstr>Helvetica Neue</vt:lpstr>
      <vt:lpstr>宋体</vt:lpstr>
      <vt:lpstr>魏碑-简</vt:lpstr>
      <vt:lpstr>Kaiti SC Regular</vt:lpstr>
      <vt:lpstr>汉仪旗黑</vt:lpstr>
      <vt:lpstr>Arial Unicode MS</vt:lpstr>
      <vt:lpstr>汉仪书宋二KW</vt:lpstr>
      <vt:lpstr>微软雅黑</vt:lpstr>
      <vt:lpstr>Office 主题​​</vt:lpstr>
      <vt:lpstr>1_Office 主题​​</vt:lpstr>
      <vt:lpstr>2_Office 主题​​</vt:lpstr>
      <vt:lpstr>PowerPoint 演示文稿</vt:lpstr>
      <vt:lpstr>读寓言 晓故事 </vt:lpstr>
      <vt:lpstr>读寓言 晓故事</vt:lpstr>
      <vt:lpstr>读寓言 晓故事</vt:lpstr>
      <vt:lpstr>读寓言 晓故事</vt:lpstr>
      <vt:lpstr>读寓言 晓故事 </vt:lpstr>
      <vt:lpstr>读寓言 晓故事 </vt:lpstr>
      <vt:lpstr>读寓言 晓故事</vt:lpstr>
      <vt:lpstr>PowerPoint 演示文稿</vt:lpstr>
      <vt:lpstr>析人物 赏品质</vt:lpstr>
      <vt:lpstr>析人物 赏品质</vt:lpstr>
      <vt:lpstr>析人物 赏品质 </vt:lpstr>
      <vt:lpstr>析人物 赏品质 </vt:lpstr>
      <vt:lpstr>析人物 赏品质 </vt:lpstr>
      <vt:lpstr>析人物 赏品质 </vt:lpstr>
      <vt:lpstr>析人物 赏品质 </vt:lpstr>
      <vt:lpstr>写假如 引深思</vt:lpstr>
      <vt:lpstr>写假如 引深思</vt:lpstr>
      <vt:lpstr>当 代 愚 公</vt:lpstr>
      <vt:lpstr>当 代 愚 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xiaomaolvdemama</dc:creator>
  <cp:lastModifiedBy>多汁柠檬</cp:lastModifiedBy>
  <cp:revision>18</cp:revision>
  <dcterms:created xsi:type="dcterms:W3CDTF">2022-11-24T00:45:09Z</dcterms:created>
  <dcterms:modified xsi:type="dcterms:W3CDTF">2022-11-24T00:45:09Z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2052-4.6.1.7467</vt:lpwstr>
  </property>
  <property fmtid="{D5CDD505-2E9C-101B-9397-08002B2CF9AE}" pid="3" name="ICV">
    <vt:lpwstr>9A8D6A7C232E4951C1E979631EB27B62</vt:lpwstr>
  </property>
</Properties>
</file>