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</p:sldMasterIdLst>
  <p:notesMasterIdLst>
    <p:notesMasterId r:id="rId34"/>
  </p:notesMasterIdLst>
  <p:handoutMasterIdLst>
    <p:handoutMasterId r:id="rId35"/>
  </p:handoutMasterIdLst>
  <p:sldIdLst>
    <p:sldId id="490" r:id="rId5"/>
    <p:sldId id="622" r:id="rId6"/>
    <p:sldId id="563" r:id="rId7"/>
    <p:sldId id="491" r:id="rId8"/>
    <p:sldId id="470" r:id="rId9"/>
    <p:sldId id="378" r:id="rId10"/>
    <p:sldId id="716" r:id="rId11"/>
    <p:sldId id="682" r:id="rId12"/>
    <p:sldId id="274" r:id="rId13"/>
    <p:sldId id="512" r:id="rId14"/>
    <p:sldId id="564" r:id="rId15"/>
    <p:sldId id="515" r:id="rId16"/>
    <p:sldId id="382" r:id="rId17"/>
    <p:sldId id="756" r:id="rId18"/>
    <p:sldId id="522" r:id="rId19"/>
    <p:sldId id="660" r:id="rId20"/>
    <p:sldId id="661" r:id="rId21"/>
    <p:sldId id="526" r:id="rId22"/>
    <p:sldId id="757" r:id="rId23"/>
    <p:sldId id="771" r:id="rId24"/>
    <p:sldId id="601" r:id="rId25"/>
    <p:sldId id="516" r:id="rId26"/>
    <p:sldId id="772" r:id="rId27"/>
    <p:sldId id="602" r:id="rId28"/>
    <p:sldId id="752" r:id="rId29"/>
    <p:sldId id="748" r:id="rId30"/>
    <p:sldId id="518" r:id="rId31"/>
    <p:sldId id="603" r:id="rId32"/>
    <p:sldId id="412" r:id="rId33"/>
  </p:sldIdLst>
  <p:sldSz cx="9906000" cy="6858000" type="A4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151" initials="8" lastIdx="1" clrIdx="0"/>
  <p:cmAuthor id="2" name="xuj_huncct@126.com" initials="x" lastIdx="1" clrIdx="1"/>
  <p:cmAuthor id="5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FF00"/>
    <a:srgbClr val="FFFFFF"/>
    <a:srgbClr val="FF0066"/>
    <a:srgbClr val="3399FF"/>
    <a:srgbClr val="CCFF33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913"/>
    <p:restoredTop sz="98185"/>
  </p:normalViewPr>
  <p:slideViewPr>
    <p:cSldViewPr showGuides="1">
      <p:cViewPr varScale="1">
        <p:scale>
          <a:sx n="70" d="100"/>
          <a:sy n="70" d="100"/>
        </p:scale>
        <p:origin x="-1284" y="-90"/>
      </p:cViewPr>
      <p:guideLst>
        <p:guide orient="horz" pos="2141"/>
        <p:guide pos="30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页眉占位符 4505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59" name="日期占位符 4505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0" name="页脚占位符 4505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1" name="灯片编号占位符 4506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59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59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59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59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Font typeface="Arial" panose="020B0604020202020204" pitchFamily="34" charset="0"/>
              <a:buNone/>
            </a:pPr>
            <a:fld id="{9A0DB2DC-4C9A-4742-B13C-FB6460FD3503}" type="slidenum">
              <a:rPr lang="en-US" altLang="zh-CN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38250" y="1122560"/>
            <a:ext cx="7429500" cy="2388017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38250" y="3602668"/>
            <a:ext cx="7429500" cy="165605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5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9485" indent="0" algn="ctr">
              <a:buNone/>
              <a:defRPr sz="1300"/>
            </a:lvl7pPr>
            <a:lvl8pPr marL="2600960" indent="0" algn="ctr">
              <a:buNone/>
              <a:defRPr sz="1300"/>
            </a:lvl8pPr>
            <a:lvl9pPr marL="2972435" indent="0" algn="ctr">
              <a:buNone/>
              <a:defRPr sz="13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93D4B-E365-407D-9AF9-AAF451737A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D17A-13CB-42CE-BA24-270D96E8A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3DEBC-6A62-4123-98C2-AEEE7EE20F0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8981" y="365189"/>
            <a:ext cx="2135981" cy="581285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1038" y="365189"/>
            <a:ext cx="6284119" cy="581285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slow" advClick="0" advTm="2000">
    <p:randomBa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38250" y="1122560"/>
            <a:ext cx="7429500" cy="2388017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38250" y="3602668"/>
            <a:ext cx="7429500" cy="165605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5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9485" indent="0" algn="ctr">
              <a:buNone/>
              <a:defRPr sz="1300"/>
            </a:lvl7pPr>
            <a:lvl8pPr marL="2600960" indent="0" algn="ctr">
              <a:buNone/>
              <a:defRPr sz="1300"/>
            </a:lvl8pPr>
            <a:lvl9pPr marL="2972435" indent="0" algn="ctr">
              <a:buNone/>
              <a:defRPr sz="13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93D4B-E365-407D-9AF9-AAF451737A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D17A-13CB-42CE-BA24-270D96E8A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93D4B-E365-407D-9AF9-AAF451737A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D17A-13CB-42CE-BA24-270D96E8A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5879" y="1710037"/>
            <a:ext cx="8543925" cy="2853236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5879" y="4590265"/>
            <a:ext cx="8543925" cy="1500449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5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948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96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24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93D4B-E365-407D-9AF9-AAF451737A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D17A-13CB-42CE-BA24-270D96E8A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1038" y="1825944"/>
            <a:ext cx="4210050" cy="43520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14913" y="1825944"/>
            <a:ext cx="4210050" cy="43520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89"/>
            <a:ext cx="8543925" cy="132579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2328" y="1681457"/>
            <a:ext cx="4190702" cy="824056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5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9485" indent="0">
              <a:buNone/>
              <a:defRPr sz="1300" b="1"/>
            </a:lvl7pPr>
            <a:lvl8pPr marL="2600960" indent="0">
              <a:buNone/>
              <a:defRPr sz="1300" b="1"/>
            </a:lvl8pPr>
            <a:lvl9pPr marL="2972435" indent="0">
              <a:buNone/>
              <a:defRPr sz="13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2328" y="2505513"/>
            <a:ext cx="4190702" cy="36852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14913" y="1681457"/>
            <a:ext cx="4211340" cy="824056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5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9485" indent="0">
              <a:buNone/>
              <a:defRPr sz="1300" b="1"/>
            </a:lvl7pPr>
            <a:lvl8pPr marL="2600960" indent="0">
              <a:buNone/>
              <a:defRPr sz="1300" b="1"/>
            </a:lvl8pPr>
            <a:lvl9pPr marL="2972435" indent="0">
              <a:buNone/>
              <a:defRPr sz="13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14913" y="2505513"/>
            <a:ext cx="4211340" cy="36852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B2E1-87C6-4749-AD35-010E6F04A45A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93D4B-E365-407D-9AF9-AAF451737A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D17A-13CB-42CE-BA24-270D96E8A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93D4B-E365-407D-9AF9-AAF451737A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D17A-13CB-42CE-BA24-270D96E8A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80"/>
            <a:ext cx="3194943" cy="160048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340" y="987597"/>
            <a:ext cx="5014913" cy="4874477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760"/>
            <a:ext cx="3194943" cy="3812255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40"/>
            </a:lvl2pPr>
            <a:lvl3pPr marL="742950" indent="0">
              <a:buNone/>
              <a:defRPr sz="975"/>
            </a:lvl3pPr>
            <a:lvl4pPr marL="1114425" indent="0">
              <a:buNone/>
              <a:defRPr sz="815"/>
            </a:lvl4pPr>
            <a:lvl5pPr marL="1485900" indent="0">
              <a:buNone/>
              <a:defRPr sz="815"/>
            </a:lvl5pPr>
            <a:lvl6pPr marL="1857375" indent="0">
              <a:buNone/>
              <a:defRPr sz="815"/>
            </a:lvl6pPr>
            <a:lvl7pPr marL="2229485" indent="0">
              <a:buNone/>
              <a:defRPr sz="815"/>
            </a:lvl7pPr>
            <a:lvl8pPr marL="2600960" indent="0">
              <a:buNone/>
              <a:defRPr sz="815"/>
            </a:lvl8pPr>
            <a:lvl9pPr marL="2972435" indent="0">
              <a:buNone/>
              <a:defRPr sz="8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C569-D044-472C-A2F2-BA37D28F2E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80"/>
            <a:ext cx="3194943" cy="160048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1340" y="987597"/>
            <a:ext cx="5014913" cy="4874477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9485" indent="0">
              <a:buNone/>
              <a:defRPr sz="1625"/>
            </a:lvl7pPr>
            <a:lvl8pPr marL="2600960" indent="0">
              <a:buNone/>
              <a:defRPr sz="1625"/>
            </a:lvl8pPr>
            <a:lvl9pPr marL="2972435" indent="0">
              <a:buNone/>
              <a:defRPr sz="16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760"/>
            <a:ext cx="3194943" cy="3812255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40"/>
            </a:lvl2pPr>
            <a:lvl3pPr marL="742950" indent="0">
              <a:buNone/>
              <a:defRPr sz="975"/>
            </a:lvl3pPr>
            <a:lvl4pPr marL="1114425" indent="0">
              <a:buNone/>
              <a:defRPr sz="815"/>
            </a:lvl4pPr>
            <a:lvl5pPr marL="1485900" indent="0">
              <a:buNone/>
              <a:defRPr sz="815"/>
            </a:lvl5pPr>
            <a:lvl6pPr marL="1857375" indent="0">
              <a:buNone/>
              <a:defRPr sz="815"/>
            </a:lvl6pPr>
            <a:lvl7pPr marL="2229485" indent="0">
              <a:buNone/>
              <a:defRPr sz="815"/>
            </a:lvl7pPr>
            <a:lvl8pPr marL="2600960" indent="0">
              <a:buNone/>
              <a:defRPr sz="815"/>
            </a:lvl8pPr>
            <a:lvl9pPr marL="2972435" indent="0">
              <a:buNone/>
              <a:defRPr sz="8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3DEBC-6A62-4123-98C2-AEEE7EE20F0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8981" y="365189"/>
            <a:ext cx="2135981" cy="581285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1038" y="365189"/>
            <a:ext cx="6284119" cy="581285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slow" advClick="0" advTm="2000">
    <p:randomBa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3559"/>
            <a:ext cx="9906000" cy="14044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27" y="4012747"/>
            <a:ext cx="3139939" cy="253333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034" y="4012746"/>
            <a:ext cx="3139939" cy="25333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13975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3559"/>
            <a:ext cx="9906000" cy="14044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25"/>
            <a:ext cx="8543925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82328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5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82328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5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5879" y="1710037"/>
            <a:ext cx="8543925" cy="2853236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5879" y="4590265"/>
            <a:ext cx="8543925" cy="1500449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5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948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96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24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93D4B-E365-407D-9AF9-AAF451737A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D17A-13CB-42CE-BA24-270D96E8A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71EBB2E1-87C6-4749-AD35-010E6F04A45A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316" y="204387"/>
            <a:ext cx="874700" cy="7057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662" y="228187"/>
            <a:ext cx="874700" cy="7057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211340" y="987425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40"/>
            </a:lvl2pPr>
            <a:lvl3pPr marL="742950" indent="0">
              <a:buNone/>
              <a:defRPr sz="975"/>
            </a:lvl3pPr>
            <a:lvl4pPr marL="1114425" indent="0">
              <a:buNone/>
              <a:defRPr sz="815"/>
            </a:lvl4pPr>
            <a:lvl5pPr marL="1485900" indent="0">
              <a:buNone/>
              <a:defRPr sz="815"/>
            </a:lvl5pPr>
            <a:lvl6pPr marL="1857375" indent="0">
              <a:buNone/>
              <a:defRPr sz="815"/>
            </a:lvl6pPr>
            <a:lvl7pPr marL="2228850" indent="0">
              <a:buNone/>
              <a:defRPr sz="815"/>
            </a:lvl7pPr>
            <a:lvl8pPr marL="2600325" indent="0">
              <a:buNone/>
              <a:defRPr sz="815"/>
            </a:lvl8pPr>
            <a:lvl9pPr marL="2971800" indent="0">
              <a:buNone/>
              <a:defRPr sz="815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F8BEC569-D044-472C-A2F2-BA37D28F2E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1340" y="987425"/>
            <a:ext cx="5014913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40"/>
            </a:lvl2pPr>
            <a:lvl3pPr marL="742950" indent="0">
              <a:buNone/>
              <a:defRPr sz="975"/>
            </a:lvl3pPr>
            <a:lvl4pPr marL="1114425" indent="0">
              <a:buNone/>
              <a:defRPr sz="815"/>
            </a:lvl4pPr>
            <a:lvl5pPr marL="1485900" indent="0">
              <a:buNone/>
              <a:defRPr sz="815"/>
            </a:lvl5pPr>
            <a:lvl6pPr marL="1857375" indent="0">
              <a:buNone/>
              <a:defRPr sz="815"/>
            </a:lvl6pPr>
            <a:lvl7pPr marL="2228850" indent="0">
              <a:buNone/>
              <a:defRPr sz="815"/>
            </a:lvl7pPr>
            <a:lvl8pPr marL="2600325" indent="0">
              <a:buNone/>
              <a:defRPr sz="815"/>
            </a:lvl8pPr>
            <a:lvl9pPr marL="2971800" indent="0">
              <a:buNone/>
              <a:defRPr sz="815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4713DEBC-6A62-4123-98C2-AEEE7EE20F0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</p:spPr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</p:spPr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A1DBEC79-81DB-42DF-803E-B1C284A51D8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1038" y="1825944"/>
            <a:ext cx="4210050" cy="43520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14913" y="1825944"/>
            <a:ext cx="4210050" cy="43520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89"/>
            <a:ext cx="8543925" cy="132579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2328" y="1681457"/>
            <a:ext cx="4190702" cy="824056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5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9485" indent="0">
              <a:buNone/>
              <a:defRPr sz="1300" b="1"/>
            </a:lvl7pPr>
            <a:lvl8pPr marL="2600960" indent="0">
              <a:buNone/>
              <a:defRPr sz="1300" b="1"/>
            </a:lvl8pPr>
            <a:lvl9pPr marL="2972435" indent="0">
              <a:buNone/>
              <a:defRPr sz="13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2328" y="2505513"/>
            <a:ext cx="4190702" cy="36852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14913" y="1681457"/>
            <a:ext cx="4211340" cy="824056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5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9485" indent="0">
              <a:buNone/>
              <a:defRPr sz="1300" b="1"/>
            </a:lvl7pPr>
            <a:lvl8pPr marL="2600960" indent="0">
              <a:buNone/>
              <a:defRPr sz="1300" b="1"/>
            </a:lvl8pPr>
            <a:lvl9pPr marL="2972435" indent="0">
              <a:buNone/>
              <a:defRPr sz="13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14913" y="2505513"/>
            <a:ext cx="4211340" cy="36852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BB2E1-87C6-4749-AD35-010E6F04A45A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93D4B-E365-407D-9AF9-AAF451737A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D17A-13CB-42CE-BA24-270D96E8A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80"/>
            <a:ext cx="3194943" cy="160048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340" y="987597"/>
            <a:ext cx="5014913" cy="4874477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760"/>
            <a:ext cx="3194943" cy="3812255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40"/>
            </a:lvl2pPr>
            <a:lvl3pPr marL="742950" indent="0">
              <a:buNone/>
              <a:defRPr sz="975"/>
            </a:lvl3pPr>
            <a:lvl4pPr marL="1114425" indent="0">
              <a:buNone/>
              <a:defRPr sz="815"/>
            </a:lvl4pPr>
            <a:lvl5pPr marL="1485900" indent="0">
              <a:buNone/>
              <a:defRPr sz="815"/>
            </a:lvl5pPr>
            <a:lvl6pPr marL="1857375" indent="0">
              <a:buNone/>
              <a:defRPr sz="815"/>
            </a:lvl6pPr>
            <a:lvl7pPr marL="2229485" indent="0">
              <a:buNone/>
              <a:defRPr sz="815"/>
            </a:lvl7pPr>
            <a:lvl8pPr marL="2600960" indent="0">
              <a:buNone/>
              <a:defRPr sz="815"/>
            </a:lvl8pPr>
            <a:lvl9pPr marL="2972435" indent="0">
              <a:buNone/>
              <a:defRPr sz="8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C569-D044-472C-A2F2-BA37D28F2E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80"/>
            <a:ext cx="3194943" cy="160048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1340" y="987597"/>
            <a:ext cx="5014913" cy="4874477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9485" indent="0">
              <a:buNone/>
              <a:defRPr sz="1625"/>
            </a:lvl7pPr>
            <a:lvl8pPr marL="2600960" indent="0">
              <a:buNone/>
              <a:defRPr sz="1625"/>
            </a:lvl8pPr>
            <a:lvl9pPr marL="2972435" indent="0">
              <a:buNone/>
              <a:defRPr sz="16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760"/>
            <a:ext cx="3194943" cy="3812255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40"/>
            </a:lvl2pPr>
            <a:lvl3pPr marL="742950" indent="0">
              <a:buNone/>
              <a:defRPr sz="975"/>
            </a:lvl3pPr>
            <a:lvl4pPr marL="1114425" indent="0">
              <a:buNone/>
              <a:defRPr sz="815"/>
            </a:lvl4pPr>
            <a:lvl5pPr marL="1485900" indent="0">
              <a:buNone/>
              <a:defRPr sz="815"/>
            </a:lvl5pPr>
            <a:lvl6pPr marL="1857375" indent="0">
              <a:buNone/>
              <a:defRPr sz="815"/>
            </a:lvl6pPr>
            <a:lvl7pPr marL="2229485" indent="0">
              <a:buNone/>
              <a:defRPr sz="815"/>
            </a:lvl7pPr>
            <a:lvl8pPr marL="2600960" indent="0">
              <a:buNone/>
              <a:defRPr sz="815"/>
            </a:lvl8pPr>
            <a:lvl9pPr marL="2972435" indent="0">
              <a:buNone/>
              <a:defRPr sz="8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8" Type="http://schemas.openxmlformats.org/officeDocument/2006/relationships/theme" Target="../theme/theme3.xml"/><Relationship Id="rId17" Type="http://schemas.openxmlformats.org/officeDocument/2006/relationships/image" Target="../media/image7.png"/><Relationship Id="rId16" Type="http://schemas.openxmlformats.org/officeDocument/2006/relationships/image" Target="../media/image6.jpeg"/><Relationship Id="rId15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81038" y="365189"/>
            <a:ext cx="8543925" cy="1325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1038" y="1825944"/>
            <a:ext cx="8543925" cy="4352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1038" y="6357461"/>
            <a:ext cx="222885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81363" y="6357461"/>
            <a:ext cx="3343275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6112" y="6357461"/>
            <a:ext cx="222885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2000">
    <p:randomBar/>
  </p:transition>
  <p:hf sldNum="0" hdr="0" ftr="0" dt="0"/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6055" indent="-186055" algn="l" defTabSz="742950" rtl="0" eaLnBrk="1" latinLnBrk="0" hangingPunct="1">
        <a:lnSpc>
          <a:spcPct val="90000"/>
        </a:lnSpc>
        <a:spcBef>
          <a:spcPct val="163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900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67195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204406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41554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78701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315849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60096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297243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81038" y="365189"/>
            <a:ext cx="8543925" cy="1325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1038" y="1825944"/>
            <a:ext cx="8543925" cy="4352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1038" y="6357461"/>
            <a:ext cx="222885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81363" y="6357461"/>
            <a:ext cx="3343275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6112" y="6357461"/>
            <a:ext cx="222885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slow" advClick="0" advTm="2000">
    <p:randomBar/>
  </p:transition>
  <p:hf sldNum="0" hdr="0" ftr="0" dt="0"/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6055" indent="-186055" algn="l" defTabSz="742950" rtl="0" eaLnBrk="1" latinLnBrk="0" hangingPunct="1">
        <a:lnSpc>
          <a:spcPct val="90000"/>
        </a:lnSpc>
        <a:spcBef>
          <a:spcPct val="163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900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67195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204406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41554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78701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315849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60096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297243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67901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101" y="0"/>
            <a:ext cx="4167901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363" y="0"/>
            <a:ext cx="4167901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94" y="0"/>
            <a:ext cx="7716412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</p:sldLayoutIdLst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hf sldNum="0" hdr="0" ftr="0" dt="0"/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6055" indent="-185420" algn="l" defTabSz="742950" rtl="0" eaLnBrk="1" latinLnBrk="0" hangingPunct="1">
        <a:lnSpc>
          <a:spcPct val="90000"/>
        </a:lnSpc>
        <a:spcBef>
          <a:spcPct val="163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185420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9005" indent="-185420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indent="-185420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671955" indent="-185420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2043430" indent="-185420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414905" indent="-185420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786380" indent="-185420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3157855" indent="-185420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.xml"/><Relationship Id="rId5" Type="http://schemas.openxmlformats.org/officeDocument/2006/relationships/tags" Target="../tags/tag1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tags" Target="../tags/tag13.xml"/><Relationship Id="rId1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8.xml"/><Relationship Id="rId5" Type="http://schemas.openxmlformats.org/officeDocument/2006/relationships/tags" Target="../tags/tag15.xml"/><Relationship Id="rId4" Type="http://schemas.openxmlformats.org/officeDocument/2006/relationships/image" Target="../media/image9.jpe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tags" Target="../tags/tag16.xml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8.xml"/><Relationship Id="rId3" Type="http://schemas.openxmlformats.org/officeDocument/2006/relationships/tags" Target="../tags/tag17.xml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44.png"/><Relationship Id="rId2" Type="http://schemas.openxmlformats.org/officeDocument/2006/relationships/image" Target="../media/image43.GIF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8.xml"/><Relationship Id="rId6" Type="http://schemas.openxmlformats.org/officeDocument/2006/relationships/tags" Target="../tags/tag18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tags" Target="../tags/tag20.xml"/><Relationship Id="rId3" Type="http://schemas.openxmlformats.org/officeDocument/2006/relationships/image" Target="../media/image14.png"/><Relationship Id="rId2" Type="http://schemas.openxmlformats.org/officeDocument/2006/relationships/tags" Target="../tags/tag19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tags" Target="../tags/tag2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tags" Target="../tags/tag22.xml"/><Relationship Id="rId1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8.xml"/><Relationship Id="rId5" Type="http://schemas.openxmlformats.org/officeDocument/2006/relationships/tags" Target="../tags/tag3.xml"/><Relationship Id="rId4" Type="http://schemas.openxmlformats.org/officeDocument/2006/relationships/image" Target="../media/image12.png"/><Relationship Id="rId3" Type="http://schemas.openxmlformats.org/officeDocument/2006/relationships/tags" Target="../tags/tag2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tags" Target="../tags/tag23.xml"/><Relationship Id="rId1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audio" Target="../media/audio1.wav"/><Relationship Id="rId2" Type="http://schemas.openxmlformats.org/officeDocument/2006/relationships/tags" Target="../tags/tag25.xml"/><Relationship Id="rId1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tags" Target="../tags/tag28.xml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30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8.xml"/><Relationship Id="rId5" Type="http://schemas.openxmlformats.org/officeDocument/2006/relationships/tags" Target="../tags/tag32.xml"/><Relationship Id="rId4" Type="http://schemas.openxmlformats.org/officeDocument/2006/relationships/image" Target="../media/image59.png"/><Relationship Id="rId3" Type="http://schemas.openxmlformats.org/officeDocument/2006/relationships/tags" Target="../tags/tag31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3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8.xml"/><Relationship Id="rId5" Type="http://schemas.openxmlformats.org/officeDocument/2006/relationships/tags" Target="../tags/tag6.xml"/><Relationship Id="rId4" Type="http://schemas.openxmlformats.org/officeDocument/2006/relationships/image" Target="../media/image14.png"/><Relationship Id="rId3" Type="http://schemas.openxmlformats.org/officeDocument/2006/relationships/tags" Target="../tags/tag5.xml"/><Relationship Id="rId2" Type="http://schemas.openxmlformats.org/officeDocument/2006/relationships/image" Target="../media/image13.jpe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8.xml"/><Relationship Id="rId6" Type="http://schemas.openxmlformats.org/officeDocument/2006/relationships/tags" Target="../tags/tag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jpeg"/><Relationship Id="rId7" Type="http://schemas.openxmlformats.org/officeDocument/2006/relationships/image" Target="../media/image27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1" Type="http://schemas.openxmlformats.org/officeDocument/2006/relationships/slideLayout" Target="../slideLayouts/slideLayout38.xml"/><Relationship Id="rId10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8.xml"/><Relationship Id="rId4" Type="http://schemas.openxmlformats.org/officeDocument/2006/relationships/tags" Target="../tags/tag11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8.xml"/><Relationship Id="rId4" Type="http://schemas.openxmlformats.org/officeDocument/2006/relationships/tags" Target="../tags/tag12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5" name="Picture 34" descr="上游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1535" y="0"/>
            <a:ext cx="5088255" cy="29832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" name="图片 6145" descr="u=4001127665,960001452&amp;fm=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4163695" cy="329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图片 6146" descr="u=3512095476,3175760781&amp;fm=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55" y="3448050"/>
            <a:ext cx="4436745" cy="3364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6148" descr="u=2116894895,2087278357&amp;fm=23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200" y="3315970"/>
            <a:ext cx="4966970" cy="3542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Freeform 33"/>
          <p:cNvSpPr/>
          <p:nvPr/>
        </p:nvSpPr>
        <p:spPr>
          <a:xfrm>
            <a:off x="645478" y="2679700"/>
            <a:ext cx="7205662" cy="28575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258" h="894">
                <a:moveTo>
                  <a:pt x="0" y="649"/>
                </a:moveTo>
                <a:cubicBezTo>
                  <a:pt x="36" y="685"/>
                  <a:pt x="72" y="689"/>
                  <a:pt x="119" y="704"/>
                </a:cubicBezTo>
                <a:cubicBezTo>
                  <a:pt x="163" y="689"/>
                  <a:pt x="146" y="670"/>
                  <a:pt x="192" y="685"/>
                </a:cubicBezTo>
                <a:cubicBezTo>
                  <a:pt x="198" y="694"/>
                  <a:pt x="205" y="703"/>
                  <a:pt x="210" y="713"/>
                </a:cubicBezTo>
                <a:cubicBezTo>
                  <a:pt x="214" y="722"/>
                  <a:pt x="212" y="733"/>
                  <a:pt x="219" y="740"/>
                </a:cubicBezTo>
                <a:cubicBezTo>
                  <a:pt x="235" y="756"/>
                  <a:pt x="262" y="753"/>
                  <a:pt x="283" y="759"/>
                </a:cubicBezTo>
                <a:cubicBezTo>
                  <a:pt x="286" y="780"/>
                  <a:pt x="278" y="807"/>
                  <a:pt x="292" y="823"/>
                </a:cubicBezTo>
                <a:cubicBezTo>
                  <a:pt x="311" y="844"/>
                  <a:pt x="348" y="832"/>
                  <a:pt x="375" y="841"/>
                </a:cubicBezTo>
                <a:cubicBezTo>
                  <a:pt x="395" y="843"/>
                  <a:pt x="372" y="812"/>
                  <a:pt x="402" y="813"/>
                </a:cubicBezTo>
                <a:cubicBezTo>
                  <a:pt x="423" y="814"/>
                  <a:pt x="477" y="844"/>
                  <a:pt x="503" y="850"/>
                </a:cubicBezTo>
                <a:cubicBezTo>
                  <a:pt x="529" y="856"/>
                  <a:pt x="538" y="846"/>
                  <a:pt x="558" y="850"/>
                </a:cubicBezTo>
                <a:cubicBezTo>
                  <a:pt x="573" y="894"/>
                  <a:pt x="580" y="892"/>
                  <a:pt x="622" y="877"/>
                </a:cubicBezTo>
                <a:cubicBezTo>
                  <a:pt x="610" y="833"/>
                  <a:pt x="602" y="822"/>
                  <a:pt x="567" y="795"/>
                </a:cubicBezTo>
                <a:cubicBezTo>
                  <a:pt x="560" y="790"/>
                  <a:pt x="556" y="781"/>
                  <a:pt x="548" y="777"/>
                </a:cubicBezTo>
                <a:cubicBezTo>
                  <a:pt x="531" y="769"/>
                  <a:pt x="494" y="759"/>
                  <a:pt x="494" y="759"/>
                </a:cubicBezTo>
                <a:cubicBezTo>
                  <a:pt x="471" y="736"/>
                  <a:pt x="452" y="723"/>
                  <a:pt x="420" y="713"/>
                </a:cubicBezTo>
                <a:cubicBezTo>
                  <a:pt x="411" y="700"/>
                  <a:pt x="393" y="676"/>
                  <a:pt x="393" y="658"/>
                </a:cubicBezTo>
                <a:cubicBezTo>
                  <a:pt x="393" y="621"/>
                  <a:pt x="440" y="593"/>
                  <a:pt x="466" y="576"/>
                </a:cubicBezTo>
                <a:cubicBezTo>
                  <a:pt x="493" y="564"/>
                  <a:pt x="537" y="553"/>
                  <a:pt x="567" y="557"/>
                </a:cubicBezTo>
                <a:cubicBezTo>
                  <a:pt x="597" y="561"/>
                  <a:pt x="626" y="597"/>
                  <a:pt x="649" y="603"/>
                </a:cubicBezTo>
                <a:cubicBezTo>
                  <a:pt x="667" y="600"/>
                  <a:pt x="687" y="602"/>
                  <a:pt x="704" y="594"/>
                </a:cubicBezTo>
                <a:cubicBezTo>
                  <a:pt x="722" y="585"/>
                  <a:pt x="758" y="546"/>
                  <a:pt x="777" y="539"/>
                </a:cubicBezTo>
                <a:cubicBezTo>
                  <a:pt x="809" y="528"/>
                  <a:pt x="798" y="533"/>
                  <a:pt x="832" y="530"/>
                </a:cubicBezTo>
                <a:cubicBezTo>
                  <a:pt x="835" y="506"/>
                  <a:pt x="831" y="479"/>
                  <a:pt x="841" y="457"/>
                </a:cubicBezTo>
                <a:cubicBezTo>
                  <a:pt x="845" y="448"/>
                  <a:pt x="870" y="425"/>
                  <a:pt x="878" y="420"/>
                </a:cubicBezTo>
                <a:cubicBezTo>
                  <a:pt x="938" y="386"/>
                  <a:pt x="921" y="397"/>
                  <a:pt x="987" y="384"/>
                </a:cubicBezTo>
                <a:cubicBezTo>
                  <a:pt x="1013" y="347"/>
                  <a:pt x="1036" y="250"/>
                  <a:pt x="1051" y="201"/>
                </a:cubicBezTo>
                <a:cubicBezTo>
                  <a:pt x="1066" y="152"/>
                  <a:pt x="1062" y="124"/>
                  <a:pt x="1079" y="91"/>
                </a:cubicBezTo>
                <a:cubicBezTo>
                  <a:pt x="1100" y="27"/>
                  <a:pt x="1107" y="15"/>
                  <a:pt x="1152" y="0"/>
                </a:cubicBezTo>
                <a:cubicBezTo>
                  <a:pt x="1271" y="36"/>
                  <a:pt x="1353" y="48"/>
                  <a:pt x="1472" y="55"/>
                </a:cubicBezTo>
                <a:cubicBezTo>
                  <a:pt x="1528" y="90"/>
                  <a:pt x="1477" y="174"/>
                  <a:pt x="1472" y="210"/>
                </a:cubicBezTo>
                <a:cubicBezTo>
                  <a:pt x="1467" y="246"/>
                  <a:pt x="1447" y="248"/>
                  <a:pt x="1444" y="274"/>
                </a:cubicBezTo>
                <a:cubicBezTo>
                  <a:pt x="1437" y="326"/>
                  <a:pt x="1452" y="289"/>
                  <a:pt x="1454" y="365"/>
                </a:cubicBezTo>
                <a:cubicBezTo>
                  <a:pt x="1453" y="395"/>
                  <a:pt x="1437" y="433"/>
                  <a:pt x="1435" y="457"/>
                </a:cubicBezTo>
                <a:cubicBezTo>
                  <a:pt x="1433" y="481"/>
                  <a:pt x="1441" y="486"/>
                  <a:pt x="1444" y="512"/>
                </a:cubicBezTo>
                <a:cubicBezTo>
                  <a:pt x="1447" y="538"/>
                  <a:pt x="1458" y="577"/>
                  <a:pt x="1454" y="612"/>
                </a:cubicBezTo>
                <a:cubicBezTo>
                  <a:pt x="1450" y="647"/>
                  <a:pt x="1417" y="702"/>
                  <a:pt x="1417" y="722"/>
                </a:cubicBezTo>
                <a:cubicBezTo>
                  <a:pt x="1417" y="742"/>
                  <a:pt x="1439" y="731"/>
                  <a:pt x="1454" y="731"/>
                </a:cubicBezTo>
                <a:cubicBezTo>
                  <a:pt x="1472" y="728"/>
                  <a:pt x="1491" y="728"/>
                  <a:pt x="1508" y="722"/>
                </a:cubicBezTo>
                <a:cubicBezTo>
                  <a:pt x="1533" y="713"/>
                  <a:pt x="1542" y="670"/>
                  <a:pt x="1572" y="667"/>
                </a:cubicBezTo>
                <a:cubicBezTo>
                  <a:pt x="1610" y="657"/>
                  <a:pt x="1693" y="668"/>
                  <a:pt x="1737" y="667"/>
                </a:cubicBezTo>
                <a:cubicBezTo>
                  <a:pt x="1781" y="666"/>
                  <a:pt x="1811" y="670"/>
                  <a:pt x="1838" y="658"/>
                </a:cubicBezTo>
                <a:cubicBezTo>
                  <a:pt x="1887" y="642"/>
                  <a:pt x="1880" y="630"/>
                  <a:pt x="1902" y="594"/>
                </a:cubicBezTo>
                <a:cubicBezTo>
                  <a:pt x="1911" y="579"/>
                  <a:pt x="1955" y="553"/>
                  <a:pt x="1966" y="539"/>
                </a:cubicBezTo>
                <a:cubicBezTo>
                  <a:pt x="1992" y="506"/>
                  <a:pt x="1976" y="498"/>
                  <a:pt x="2011" y="475"/>
                </a:cubicBezTo>
                <a:cubicBezTo>
                  <a:pt x="2020" y="449"/>
                  <a:pt x="2016" y="446"/>
                  <a:pt x="2039" y="429"/>
                </a:cubicBezTo>
                <a:cubicBezTo>
                  <a:pt x="2057" y="416"/>
                  <a:pt x="2094" y="393"/>
                  <a:pt x="2094" y="393"/>
                </a:cubicBezTo>
                <a:cubicBezTo>
                  <a:pt x="2109" y="347"/>
                  <a:pt x="2094" y="368"/>
                  <a:pt x="2158" y="347"/>
                </a:cubicBezTo>
                <a:cubicBezTo>
                  <a:pt x="2167" y="344"/>
                  <a:pt x="2176" y="341"/>
                  <a:pt x="2185" y="338"/>
                </a:cubicBezTo>
                <a:cubicBezTo>
                  <a:pt x="2194" y="335"/>
                  <a:pt x="2222" y="292"/>
                  <a:pt x="2222" y="292"/>
                </a:cubicBezTo>
                <a:cubicBezTo>
                  <a:pt x="2227" y="287"/>
                  <a:pt x="2246" y="298"/>
                  <a:pt x="2249" y="292"/>
                </a:cubicBezTo>
                <a:cubicBezTo>
                  <a:pt x="2254" y="284"/>
                  <a:pt x="2258" y="265"/>
                  <a:pt x="2258" y="265"/>
                </a:cubicBezTo>
              </a:path>
            </a:pathLst>
          </a:custGeom>
          <a:noFill/>
          <a:ln w="7620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0" name="文本框 6149"/>
          <p:cNvSpPr txBox="1"/>
          <p:nvPr/>
        </p:nvSpPr>
        <p:spPr>
          <a:xfrm>
            <a:off x="1400493" y="1428750"/>
            <a:ext cx="7272338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6600" kern="1200" cap="none" spc="0" normalizeH="0" baseline="0" noProof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黄河的治理与开发</a:t>
            </a:r>
            <a:endParaRPr kumimoji="0" lang="zh-CN" altLang="en-US" sz="6600" kern="1200" cap="none" spc="0" normalizeH="0" baseline="0" noProof="1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9457"/>
          <p:cNvSpPr>
            <a:spLocks noGrp="1"/>
          </p:cNvSpPr>
          <p:nvPr>
            <p:ph type="title"/>
          </p:nvPr>
        </p:nvSpPr>
        <p:spPr>
          <a:solidFill>
            <a:srgbClr val="F3FCA2"/>
          </a:solidFill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我国干湿地区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24578" name="图片 19458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0" y="1371600"/>
            <a:ext cx="7853363" cy="54451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4579" name="自由曲线 1019"/>
          <p:cNvSpPr/>
          <p:nvPr/>
        </p:nvSpPr>
        <p:spPr>
          <a:xfrm>
            <a:off x="3892550" y="3460750"/>
            <a:ext cx="2892425" cy="10334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1600" h="21600">
                <a:moveTo>
                  <a:pt x="0" y="15506"/>
                </a:moveTo>
                <a:cubicBezTo>
                  <a:pt x="107" y="15493"/>
                  <a:pt x="364" y="15347"/>
                  <a:pt x="606" y="15506"/>
                </a:cubicBezTo>
                <a:cubicBezTo>
                  <a:pt x="847" y="15665"/>
                  <a:pt x="965" y="16276"/>
                  <a:pt x="1207" y="16276"/>
                </a:cubicBezTo>
                <a:cubicBezTo>
                  <a:pt x="1448" y="16276"/>
                  <a:pt x="1592" y="15347"/>
                  <a:pt x="1813" y="15506"/>
                </a:cubicBezTo>
                <a:cubicBezTo>
                  <a:pt x="2034" y="15665"/>
                  <a:pt x="2219" y="16435"/>
                  <a:pt x="2322" y="17059"/>
                </a:cubicBezTo>
                <a:cubicBezTo>
                  <a:pt x="2425" y="17683"/>
                  <a:pt x="2281" y="18002"/>
                  <a:pt x="2322" y="18626"/>
                </a:cubicBezTo>
                <a:cubicBezTo>
                  <a:pt x="2363" y="19250"/>
                  <a:pt x="2363" y="19821"/>
                  <a:pt x="2522" y="20192"/>
                </a:cubicBezTo>
                <a:cubicBezTo>
                  <a:pt x="2682" y="20564"/>
                  <a:pt x="2887" y="20564"/>
                  <a:pt x="3129" y="20458"/>
                </a:cubicBezTo>
                <a:cubicBezTo>
                  <a:pt x="3370" y="20352"/>
                  <a:pt x="3493" y="19887"/>
                  <a:pt x="3735" y="19674"/>
                </a:cubicBezTo>
                <a:cubicBezTo>
                  <a:pt x="3976" y="19462"/>
                  <a:pt x="4094" y="19250"/>
                  <a:pt x="4336" y="19409"/>
                </a:cubicBezTo>
                <a:cubicBezTo>
                  <a:pt x="4577" y="19568"/>
                  <a:pt x="4701" y="20046"/>
                  <a:pt x="4942" y="20458"/>
                </a:cubicBezTo>
                <a:cubicBezTo>
                  <a:pt x="5184" y="20869"/>
                  <a:pt x="5369" y="21600"/>
                  <a:pt x="5549" y="21493"/>
                </a:cubicBezTo>
                <a:cubicBezTo>
                  <a:pt x="5728" y="21387"/>
                  <a:pt x="5934" y="20338"/>
                  <a:pt x="5852" y="19927"/>
                </a:cubicBezTo>
                <a:cubicBezTo>
                  <a:pt x="5769" y="19515"/>
                  <a:pt x="5369" y="19821"/>
                  <a:pt x="5148" y="19409"/>
                </a:cubicBezTo>
                <a:cubicBezTo>
                  <a:pt x="4927" y="18997"/>
                  <a:pt x="4942" y="18360"/>
                  <a:pt x="4742" y="17842"/>
                </a:cubicBezTo>
                <a:cubicBezTo>
                  <a:pt x="4541" y="17325"/>
                  <a:pt x="4356" y="17325"/>
                  <a:pt x="4136" y="16807"/>
                </a:cubicBezTo>
                <a:cubicBezTo>
                  <a:pt x="3915" y="16289"/>
                  <a:pt x="3611" y="15811"/>
                  <a:pt x="3632" y="15240"/>
                </a:cubicBezTo>
                <a:cubicBezTo>
                  <a:pt x="3653" y="14669"/>
                  <a:pt x="3997" y="14311"/>
                  <a:pt x="4238" y="13939"/>
                </a:cubicBezTo>
                <a:cubicBezTo>
                  <a:pt x="4480" y="13568"/>
                  <a:pt x="4603" y="13408"/>
                  <a:pt x="4845" y="13408"/>
                </a:cubicBezTo>
                <a:cubicBezTo>
                  <a:pt x="5086" y="13408"/>
                  <a:pt x="5209" y="13674"/>
                  <a:pt x="5451" y="13939"/>
                </a:cubicBezTo>
                <a:cubicBezTo>
                  <a:pt x="5692" y="14205"/>
                  <a:pt x="5811" y="14404"/>
                  <a:pt x="6052" y="14723"/>
                </a:cubicBezTo>
                <a:cubicBezTo>
                  <a:pt x="6294" y="15041"/>
                  <a:pt x="6417" y="15612"/>
                  <a:pt x="6658" y="15506"/>
                </a:cubicBezTo>
                <a:cubicBezTo>
                  <a:pt x="6900" y="15400"/>
                  <a:pt x="7023" y="14616"/>
                  <a:pt x="7265" y="14192"/>
                </a:cubicBezTo>
                <a:cubicBezTo>
                  <a:pt x="7506" y="13767"/>
                  <a:pt x="7670" y="13873"/>
                  <a:pt x="7871" y="13408"/>
                </a:cubicBezTo>
                <a:cubicBezTo>
                  <a:pt x="8071" y="12944"/>
                  <a:pt x="8256" y="12466"/>
                  <a:pt x="8277" y="11842"/>
                </a:cubicBezTo>
                <a:cubicBezTo>
                  <a:pt x="8297" y="11218"/>
                  <a:pt x="7912" y="10647"/>
                  <a:pt x="7974" y="10288"/>
                </a:cubicBezTo>
                <a:cubicBezTo>
                  <a:pt x="8035" y="9930"/>
                  <a:pt x="8338" y="10129"/>
                  <a:pt x="8580" y="10023"/>
                </a:cubicBezTo>
                <a:cubicBezTo>
                  <a:pt x="8821" y="9917"/>
                  <a:pt x="8981" y="10129"/>
                  <a:pt x="9181" y="9757"/>
                </a:cubicBezTo>
                <a:cubicBezTo>
                  <a:pt x="9381" y="9386"/>
                  <a:pt x="9443" y="8815"/>
                  <a:pt x="9587" y="8191"/>
                </a:cubicBezTo>
                <a:cubicBezTo>
                  <a:pt x="9731" y="7567"/>
                  <a:pt x="9751" y="7261"/>
                  <a:pt x="9890" y="6637"/>
                </a:cubicBezTo>
                <a:cubicBezTo>
                  <a:pt x="10029" y="6014"/>
                  <a:pt x="10188" y="5695"/>
                  <a:pt x="10291" y="5071"/>
                </a:cubicBezTo>
                <a:cubicBezTo>
                  <a:pt x="10394" y="4447"/>
                  <a:pt x="10311" y="4128"/>
                  <a:pt x="10394" y="3504"/>
                </a:cubicBezTo>
                <a:cubicBezTo>
                  <a:pt x="10476" y="2880"/>
                  <a:pt x="10635" y="2562"/>
                  <a:pt x="10697" y="1938"/>
                </a:cubicBezTo>
                <a:cubicBezTo>
                  <a:pt x="10758" y="1314"/>
                  <a:pt x="10573" y="743"/>
                  <a:pt x="10697" y="371"/>
                </a:cubicBezTo>
                <a:cubicBezTo>
                  <a:pt x="10820" y="0"/>
                  <a:pt x="11041" y="159"/>
                  <a:pt x="11303" y="106"/>
                </a:cubicBezTo>
                <a:cubicBezTo>
                  <a:pt x="11565" y="53"/>
                  <a:pt x="11745" y="0"/>
                  <a:pt x="12007" y="106"/>
                </a:cubicBezTo>
                <a:cubicBezTo>
                  <a:pt x="12269" y="212"/>
                  <a:pt x="12372" y="371"/>
                  <a:pt x="12613" y="637"/>
                </a:cubicBezTo>
                <a:cubicBezTo>
                  <a:pt x="12855" y="902"/>
                  <a:pt x="12978" y="1208"/>
                  <a:pt x="13219" y="1420"/>
                </a:cubicBezTo>
                <a:cubicBezTo>
                  <a:pt x="13461" y="1632"/>
                  <a:pt x="13625" y="1314"/>
                  <a:pt x="13826" y="1672"/>
                </a:cubicBezTo>
                <a:cubicBezTo>
                  <a:pt x="14026" y="2031"/>
                  <a:pt x="14129" y="2615"/>
                  <a:pt x="14232" y="3239"/>
                </a:cubicBezTo>
                <a:cubicBezTo>
                  <a:pt x="14334" y="3863"/>
                  <a:pt x="14411" y="4181"/>
                  <a:pt x="14329" y="4805"/>
                </a:cubicBezTo>
                <a:cubicBezTo>
                  <a:pt x="14247" y="5429"/>
                  <a:pt x="13964" y="5748"/>
                  <a:pt x="13826" y="6372"/>
                </a:cubicBezTo>
                <a:cubicBezTo>
                  <a:pt x="13687" y="6996"/>
                  <a:pt x="13666" y="7315"/>
                  <a:pt x="13625" y="7939"/>
                </a:cubicBezTo>
                <a:cubicBezTo>
                  <a:pt x="13584" y="8562"/>
                  <a:pt x="13605" y="8881"/>
                  <a:pt x="13625" y="9505"/>
                </a:cubicBezTo>
                <a:cubicBezTo>
                  <a:pt x="13646" y="10129"/>
                  <a:pt x="13744" y="10448"/>
                  <a:pt x="13723" y="11072"/>
                </a:cubicBezTo>
                <a:cubicBezTo>
                  <a:pt x="13702" y="11696"/>
                  <a:pt x="13564" y="12001"/>
                  <a:pt x="13523" y="12625"/>
                </a:cubicBezTo>
                <a:cubicBezTo>
                  <a:pt x="13482" y="13249"/>
                  <a:pt x="13523" y="13568"/>
                  <a:pt x="13523" y="14192"/>
                </a:cubicBezTo>
                <a:cubicBezTo>
                  <a:pt x="13523" y="14815"/>
                  <a:pt x="13523" y="15134"/>
                  <a:pt x="13523" y="15758"/>
                </a:cubicBezTo>
                <a:cubicBezTo>
                  <a:pt x="13523" y="16382"/>
                  <a:pt x="13543" y="16701"/>
                  <a:pt x="13523" y="17325"/>
                </a:cubicBezTo>
                <a:cubicBezTo>
                  <a:pt x="13502" y="17949"/>
                  <a:pt x="13317" y="18785"/>
                  <a:pt x="13420" y="18891"/>
                </a:cubicBezTo>
                <a:cubicBezTo>
                  <a:pt x="13523" y="18997"/>
                  <a:pt x="13785" y="18002"/>
                  <a:pt x="14026" y="17842"/>
                </a:cubicBezTo>
                <a:cubicBezTo>
                  <a:pt x="14268" y="17683"/>
                  <a:pt x="14391" y="18108"/>
                  <a:pt x="14632" y="18108"/>
                </a:cubicBezTo>
                <a:cubicBezTo>
                  <a:pt x="14874" y="18108"/>
                  <a:pt x="14997" y="17896"/>
                  <a:pt x="15239" y="17842"/>
                </a:cubicBezTo>
                <a:cubicBezTo>
                  <a:pt x="15480" y="17789"/>
                  <a:pt x="15603" y="17842"/>
                  <a:pt x="15845" y="17842"/>
                </a:cubicBezTo>
                <a:cubicBezTo>
                  <a:pt x="16086" y="17842"/>
                  <a:pt x="16210" y="17842"/>
                  <a:pt x="16451" y="17842"/>
                </a:cubicBezTo>
                <a:cubicBezTo>
                  <a:pt x="16693" y="17842"/>
                  <a:pt x="16816" y="17842"/>
                  <a:pt x="17058" y="17842"/>
                </a:cubicBezTo>
                <a:cubicBezTo>
                  <a:pt x="17299" y="17842"/>
                  <a:pt x="17422" y="18002"/>
                  <a:pt x="17664" y="17842"/>
                </a:cubicBezTo>
                <a:cubicBezTo>
                  <a:pt x="17905" y="17683"/>
                  <a:pt x="18023" y="17378"/>
                  <a:pt x="18265" y="17059"/>
                </a:cubicBezTo>
                <a:cubicBezTo>
                  <a:pt x="18506" y="16740"/>
                  <a:pt x="18630" y="16740"/>
                  <a:pt x="18871" y="16276"/>
                </a:cubicBezTo>
                <a:cubicBezTo>
                  <a:pt x="19113" y="15811"/>
                  <a:pt x="19257" y="15347"/>
                  <a:pt x="19478" y="14723"/>
                </a:cubicBezTo>
                <a:cubicBezTo>
                  <a:pt x="19698" y="14099"/>
                  <a:pt x="19801" y="13780"/>
                  <a:pt x="19981" y="13156"/>
                </a:cubicBezTo>
                <a:cubicBezTo>
                  <a:pt x="20161" y="12532"/>
                  <a:pt x="20187" y="12054"/>
                  <a:pt x="20387" y="11589"/>
                </a:cubicBezTo>
                <a:cubicBezTo>
                  <a:pt x="20587" y="11125"/>
                  <a:pt x="20752" y="11178"/>
                  <a:pt x="20993" y="10806"/>
                </a:cubicBezTo>
                <a:cubicBezTo>
                  <a:pt x="21235" y="10434"/>
                  <a:pt x="21492" y="9956"/>
                  <a:pt x="21600" y="9757"/>
                </a:cubicBezTo>
              </a:path>
            </a:pathLst>
          </a:custGeom>
          <a:noFill/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0" name="自由曲线 932"/>
          <p:cNvSpPr/>
          <p:nvPr/>
        </p:nvSpPr>
        <p:spPr>
          <a:xfrm>
            <a:off x="5030788" y="3609975"/>
            <a:ext cx="260350" cy="342900"/>
          </a:xfrm>
          <a:custGeom>
            <a:avLst/>
            <a:gdLst/>
            <a:ahLst/>
            <a:cxnLst>
              <a:cxn ang="0">
                <a:pos x="2147483647" y="968936752"/>
              </a:cxn>
              <a:cxn ang="0">
                <a:pos x="2147483647" y="362971584"/>
              </a:cxn>
              <a:cxn ang="0">
                <a:pos x="2147483647" y="968936752"/>
              </a:cxn>
              <a:cxn ang="0">
                <a:pos x="2147483647" y="2147483647"/>
              </a:cxn>
              <a:cxn ang="0">
                <a:pos x="1446023876" y="2147483647"/>
              </a:cxn>
              <a:cxn ang="0">
                <a:pos x="809748763" y="2147483647"/>
              </a:cxn>
              <a:cxn ang="0">
                <a:pos x="173495683" y="2147483647"/>
              </a:cxn>
              <a:cxn ang="0">
                <a:pos x="1662765751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968936752"/>
              </a:cxn>
            </a:cxnLst>
            <a:pathLst>
              <a:path w="21600" h="21600">
                <a:moveTo>
                  <a:pt x="21600" y="961"/>
                </a:moveTo>
                <a:cubicBezTo>
                  <a:pt x="20520" y="841"/>
                  <a:pt x="18075" y="360"/>
                  <a:pt x="15745" y="360"/>
                </a:cubicBezTo>
                <a:cubicBezTo>
                  <a:pt x="13414" y="360"/>
                  <a:pt x="11254" y="0"/>
                  <a:pt x="9890" y="961"/>
                </a:cubicBezTo>
                <a:cubicBezTo>
                  <a:pt x="8526" y="1923"/>
                  <a:pt x="9890" y="3446"/>
                  <a:pt x="9037" y="5089"/>
                </a:cubicBezTo>
                <a:cubicBezTo>
                  <a:pt x="8185" y="6732"/>
                  <a:pt x="6877" y="7574"/>
                  <a:pt x="5684" y="9217"/>
                </a:cubicBezTo>
                <a:cubicBezTo>
                  <a:pt x="4490" y="10860"/>
                  <a:pt x="4206" y="11701"/>
                  <a:pt x="3183" y="13344"/>
                </a:cubicBezTo>
                <a:cubicBezTo>
                  <a:pt x="2160" y="14987"/>
                  <a:pt x="0" y="15949"/>
                  <a:pt x="682" y="17472"/>
                </a:cubicBezTo>
                <a:cubicBezTo>
                  <a:pt x="1364" y="18995"/>
                  <a:pt x="4206" y="20397"/>
                  <a:pt x="6536" y="20998"/>
                </a:cubicBezTo>
                <a:cubicBezTo>
                  <a:pt x="8867" y="21600"/>
                  <a:pt x="10913" y="21359"/>
                  <a:pt x="12391" y="20437"/>
                </a:cubicBezTo>
                <a:cubicBezTo>
                  <a:pt x="13869" y="19516"/>
                  <a:pt x="13357" y="17953"/>
                  <a:pt x="14040" y="16310"/>
                </a:cubicBezTo>
                <a:cubicBezTo>
                  <a:pt x="14722" y="14667"/>
                  <a:pt x="15063" y="13825"/>
                  <a:pt x="15745" y="12182"/>
                </a:cubicBezTo>
                <a:cubicBezTo>
                  <a:pt x="16427" y="10539"/>
                  <a:pt x="17052" y="9697"/>
                  <a:pt x="17393" y="8054"/>
                </a:cubicBezTo>
                <a:cubicBezTo>
                  <a:pt x="17734" y="6411"/>
                  <a:pt x="16541" y="5329"/>
                  <a:pt x="17393" y="3927"/>
                </a:cubicBezTo>
                <a:cubicBezTo>
                  <a:pt x="18246" y="2524"/>
                  <a:pt x="20747" y="1482"/>
                  <a:pt x="21600" y="961"/>
                </a:cubicBezTo>
                <a:close/>
              </a:path>
            </a:pathLst>
          </a:custGeom>
          <a:solidFill>
            <a:schemeClr val="accent1"/>
          </a:solidFill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1" name="自由曲线 939"/>
          <p:cNvSpPr/>
          <p:nvPr/>
        </p:nvSpPr>
        <p:spPr>
          <a:xfrm>
            <a:off x="5283200" y="3352800"/>
            <a:ext cx="415925" cy="174625"/>
          </a:xfrm>
          <a:custGeom>
            <a:avLst/>
            <a:gdLst/>
            <a:ahLst/>
            <a:cxnLst>
              <a:cxn ang="0">
                <a:pos x="2147483647" y="568969178"/>
              </a:cxn>
              <a:cxn ang="0">
                <a:pos x="1980149196" y="288577021"/>
              </a:cxn>
              <a:cxn ang="0">
                <a:pos x="2147483647" y="127953221"/>
              </a:cxn>
              <a:cxn ang="0">
                <a:pos x="2147483647" y="127953221"/>
              </a:cxn>
              <a:cxn ang="0">
                <a:pos x="2147483647" y="8150459"/>
              </a:cxn>
              <a:cxn ang="0">
                <a:pos x="2147483647" y="89827553"/>
              </a:cxn>
              <a:cxn ang="0">
                <a:pos x="2147483647" y="370253632"/>
              </a:cxn>
              <a:cxn ang="0">
                <a:pos x="2147483647" y="650645530"/>
              </a:cxn>
              <a:cxn ang="0">
                <a:pos x="2147483647" y="688771716"/>
              </a:cxn>
              <a:cxn ang="0">
                <a:pos x="2147483647" y="688771716"/>
              </a:cxn>
              <a:cxn ang="0">
                <a:pos x="2147483647" y="688771716"/>
              </a:cxn>
              <a:cxn ang="0">
                <a:pos x="2147483647" y="688771716"/>
              </a:cxn>
              <a:cxn ang="0">
                <a:pos x="2147483647" y="688771716"/>
              </a:cxn>
              <a:cxn ang="0">
                <a:pos x="563812784" y="408345410"/>
              </a:cxn>
            </a:cxnLst>
            <a:pathLst>
              <a:path w="21600" h="21600">
                <a:moveTo>
                  <a:pt x="1247" y="16475"/>
                </a:moveTo>
                <a:cubicBezTo>
                  <a:pt x="1069" y="14978"/>
                  <a:pt x="0" y="10878"/>
                  <a:pt x="748" y="8356"/>
                </a:cubicBezTo>
                <a:cubicBezTo>
                  <a:pt x="1497" y="5833"/>
                  <a:pt x="3350" y="4651"/>
                  <a:pt x="4918" y="3705"/>
                </a:cubicBezTo>
                <a:cubicBezTo>
                  <a:pt x="6487" y="2759"/>
                  <a:pt x="7128" y="4414"/>
                  <a:pt x="8590" y="3705"/>
                </a:cubicBezTo>
                <a:cubicBezTo>
                  <a:pt x="10051" y="2995"/>
                  <a:pt x="10800" y="472"/>
                  <a:pt x="12261" y="236"/>
                </a:cubicBezTo>
                <a:cubicBezTo>
                  <a:pt x="13722" y="0"/>
                  <a:pt x="14471" y="472"/>
                  <a:pt x="15932" y="2601"/>
                </a:cubicBezTo>
                <a:cubicBezTo>
                  <a:pt x="17394" y="4729"/>
                  <a:pt x="18570" y="7489"/>
                  <a:pt x="19603" y="10721"/>
                </a:cubicBezTo>
                <a:cubicBezTo>
                  <a:pt x="20637" y="13953"/>
                  <a:pt x="21600" y="17027"/>
                  <a:pt x="21172" y="18840"/>
                </a:cubicBezTo>
                <a:cubicBezTo>
                  <a:pt x="20744" y="20654"/>
                  <a:pt x="18962" y="19708"/>
                  <a:pt x="17500" y="19944"/>
                </a:cubicBezTo>
                <a:cubicBezTo>
                  <a:pt x="16039" y="20181"/>
                  <a:pt x="15291" y="19944"/>
                  <a:pt x="13829" y="19944"/>
                </a:cubicBezTo>
                <a:cubicBezTo>
                  <a:pt x="12368" y="19944"/>
                  <a:pt x="11619" y="19944"/>
                  <a:pt x="10158" y="19944"/>
                </a:cubicBezTo>
                <a:cubicBezTo>
                  <a:pt x="8697" y="19944"/>
                  <a:pt x="7984" y="19944"/>
                  <a:pt x="6522" y="19944"/>
                </a:cubicBezTo>
                <a:cubicBezTo>
                  <a:pt x="5061" y="19944"/>
                  <a:pt x="4099" y="21600"/>
                  <a:pt x="2851" y="19944"/>
                </a:cubicBezTo>
                <a:cubicBezTo>
                  <a:pt x="1603" y="18289"/>
                  <a:pt x="677" y="13480"/>
                  <a:pt x="213" y="11824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2" name="箭头 942"/>
          <p:cNvSpPr/>
          <p:nvPr/>
        </p:nvSpPr>
        <p:spPr>
          <a:xfrm flipH="1" flipV="1">
            <a:off x="4622800" y="3429000"/>
            <a:ext cx="495300" cy="304800"/>
          </a:xfrm>
          <a:prstGeom prst="line">
            <a:avLst/>
          </a:prstGeom>
          <a:ln w="57150" cap="flat" cmpd="sng">
            <a:solidFill>
              <a:srgbClr val="CC99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4583" name="箭头 943"/>
          <p:cNvSpPr/>
          <p:nvPr/>
        </p:nvSpPr>
        <p:spPr>
          <a:xfrm flipH="1" flipV="1">
            <a:off x="5365750" y="2667000"/>
            <a:ext cx="247650" cy="762000"/>
          </a:xfrm>
          <a:prstGeom prst="line">
            <a:avLst/>
          </a:prstGeom>
          <a:ln w="57150" cap="flat" cmpd="sng">
            <a:solidFill>
              <a:srgbClr val="CC99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4584" name="文本框 19464"/>
          <p:cNvSpPr txBox="1"/>
          <p:nvPr/>
        </p:nvSpPr>
        <p:spPr>
          <a:xfrm>
            <a:off x="5035550" y="2438400"/>
            <a:ext cx="1096963" cy="336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1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河套平原</a:t>
            </a:r>
            <a:endParaRPr lang="zh-CN" altLang="en-US" sz="16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85" name="文本框 19465"/>
          <p:cNvSpPr txBox="1"/>
          <p:nvPr/>
        </p:nvSpPr>
        <p:spPr>
          <a:xfrm>
            <a:off x="3797300" y="3124200"/>
            <a:ext cx="1427163" cy="336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1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宁夏平原</a:t>
            </a:r>
            <a:endParaRPr lang="zh-CN" altLang="en-US" sz="16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5978525"/>
            <a:ext cx="831024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dirty="0">
                <a:sym typeface="+mn-ea"/>
              </a:rPr>
              <a:t>（</a:t>
            </a:r>
            <a:r>
              <a:rPr lang="en-US" altLang="zh-CN" dirty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）说出平原的干湿状况，分析制约种植业发展的主要因素</a:t>
            </a:r>
            <a:endParaRPr lang="zh-CN" altLang="en-US"/>
          </a:p>
        </p:txBody>
      </p:sp>
      <p:sp>
        <p:nvSpPr>
          <p:cNvPr id="19" name="TextBox 25"/>
          <p:cNvSpPr txBox="1">
            <a:spLocks noChangeArrowheads="1"/>
          </p:cNvSpPr>
          <p:nvPr/>
        </p:nvSpPr>
        <p:spPr bwMode="auto">
          <a:xfrm>
            <a:off x="5613400" y="787083"/>
            <a:ext cx="41767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黄河提供灌溉水源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885190"/>
            <a:ext cx="5238750" cy="3495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6065" y="3274060"/>
            <a:ext cx="4857750" cy="36474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52190" y="1062990"/>
            <a:ext cx="29076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黄河源头牛头碑</a:t>
            </a:r>
            <a:endParaRPr lang="zh-CN" altLang="en-US" sz="2800"/>
          </a:p>
        </p:txBody>
      </p:sp>
      <p:pic>
        <p:nvPicPr>
          <p:cNvPr id="7169" name="图片 6145" descr="u=4001127665,960001452&amp;fm=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165" y="3608070"/>
            <a:ext cx="4005580" cy="3166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7216775" y="1771650"/>
            <a:ext cx="2200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河源段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236220" y="86360"/>
            <a:ext cx="7503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>
                <a:solidFill>
                  <a:srgbClr val="FF0000"/>
                </a:solidFill>
              </a:rPr>
              <a:t>环节二、  探秘黄河   寻找鲤鱼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96" y="328950"/>
            <a:ext cx="10730738" cy="4570098"/>
          </a:xfrm>
          <a:prstGeom prst="rect">
            <a:avLst/>
          </a:prstGeom>
        </p:spPr>
      </p:pic>
      <p:sp>
        <p:nvSpPr>
          <p:cNvPr id="20483" name="TextBox 5"/>
          <p:cNvSpPr txBox="1"/>
          <p:nvPr/>
        </p:nvSpPr>
        <p:spPr>
          <a:xfrm>
            <a:off x="3152775" y="4724400"/>
            <a:ext cx="74168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黄河干流剖面示意图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TextBox 6"/>
          <p:cNvSpPr txBox="1"/>
          <p:nvPr/>
        </p:nvSpPr>
        <p:spPr>
          <a:xfrm>
            <a:off x="5660390" y="3213100"/>
            <a:ext cx="554038" cy="93503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河口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TextBox 7"/>
          <p:cNvSpPr txBox="1"/>
          <p:nvPr/>
        </p:nvSpPr>
        <p:spPr>
          <a:xfrm>
            <a:off x="7689850" y="3213100"/>
            <a:ext cx="554038" cy="14398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桃花峪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矩形 8"/>
          <p:cNvSpPr/>
          <p:nvPr/>
        </p:nvSpPr>
        <p:spPr>
          <a:xfrm>
            <a:off x="1065213" y="5229225"/>
            <a:ext cx="80645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latin typeface="仿宋" panose="02010609060101010101" pitchFamily="49" charset="-122"/>
                <a:ea typeface="仿宋" panose="02010609060101010101" pitchFamily="49" charset="-122"/>
              </a:rPr>
              <a:t>如果你是一位水利专家，你会把水电站建在黄河的哪些河段</a:t>
            </a:r>
            <a:r>
              <a:rPr lang="en-US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为什么？</a:t>
            </a:r>
            <a:endParaRPr lang="zh-CN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84596" y="1270111"/>
            <a:ext cx="4426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dirty="0"/>
              <a:t>上中游地势落差大，水流急</a:t>
            </a:r>
            <a:endParaRPr lang="zh-CN" altLang="en-US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8154255" y="1418066"/>
            <a:ext cx="14172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dirty="0"/>
              <a:t>地势平坦，</a:t>
            </a:r>
            <a:endParaRPr lang="en-US" altLang="zh-CN" sz="2400" dirty="0"/>
          </a:p>
          <a:p>
            <a:pPr algn="ctr"/>
            <a:r>
              <a:rPr lang="zh-CN" altLang="en-US" sz="2400" dirty="0"/>
              <a:t>水流平缓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2613660" y="1050290"/>
            <a:ext cx="271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龙羊峡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7025" y="2014220"/>
            <a:ext cx="271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青铜峡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29" name="Group 4"/>
          <p:cNvGrpSpPr/>
          <p:nvPr/>
        </p:nvGrpSpPr>
        <p:grpSpPr>
          <a:xfrm>
            <a:off x="523875" y="164149"/>
            <a:ext cx="8832850" cy="584199"/>
            <a:chOff x="295" y="-77"/>
            <a:chExt cx="5136" cy="368"/>
          </a:xfrm>
        </p:grpSpPr>
        <p:sp>
          <p:nvSpPr>
            <p:cNvPr id="22530" name="Rectangle 5"/>
            <p:cNvSpPr/>
            <p:nvPr/>
          </p:nvSpPr>
          <p:spPr>
            <a:xfrm>
              <a:off x="295" y="195"/>
              <a:ext cx="5136" cy="96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1" name="Text Box 6"/>
            <p:cNvSpPr txBox="1"/>
            <p:nvPr/>
          </p:nvSpPr>
          <p:spPr>
            <a:xfrm>
              <a:off x="295" y="-77"/>
              <a:ext cx="390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3200" dirty="0">
                  <a:latin typeface="Arial" panose="020B0604020202020204" pitchFamily="34" charset="0"/>
                  <a:ea typeface="宋体" panose="02010600030101010101" pitchFamily="2" charset="-122"/>
                </a:rPr>
                <a:t>环节二     探秘黄河  寻找鲤鱼</a:t>
              </a:r>
              <a:endParaRPr lang="zh-CN" altLang="en-US" sz="3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2533" name="Picture 10" descr="小浪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6575" y="1169035"/>
            <a:ext cx="4190365" cy="3385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4396" name="Text Box 12"/>
          <p:cNvSpPr txBox="1"/>
          <p:nvPr/>
        </p:nvSpPr>
        <p:spPr>
          <a:xfrm>
            <a:off x="1208088" y="5949950"/>
            <a:ext cx="79756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提供丰富的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水能资源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Text Box 9"/>
          <p:cNvSpPr txBox="1"/>
          <p:nvPr/>
        </p:nvSpPr>
        <p:spPr>
          <a:xfrm>
            <a:off x="835025" y="5045075"/>
            <a:ext cx="2882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龙羊峡水电站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Text Box 11"/>
          <p:cNvSpPr txBox="1"/>
          <p:nvPr/>
        </p:nvSpPr>
        <p:spPr>
          <a:xfrm>
            <a:off x="6545898" y="4769485"/>
            <a:ext cx="23320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小浪底水利枢纽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15" y="1286510"/>
            <a:ext cx="5228590" cy="34829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439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" name="Picture 2" descr="C:\Documents and Settings\Administrator\桌面\图片2.jpg图片2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410" r="13538" b="7796"/>
          <a:stretch>
            <a:fillRect/>
          </a:stretch>
        </p:blipFill>
        <p:spPr bwMode="auto">
          <a:xfrm>
            <a:off x="560388" y="1908175"/>
            <a:ext cx="6038850" cy="46894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2531" name="文本框 5"/>
          <p:cNvSpPr/>
          <p:nvPr/>
        </p:nvSpPr>
        <p:spPr>
          <a:xfrm>
            <a:off x="633413" y="2133600"/>
            <a:ext cx="210566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一级阶梯</a:t>
            </a:r>
            <a:endParaRPr lang="zh-CN" altLang="zh-CN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zh-CN" sz="1600" b="1" dirty="0">
                <a:latin typeface="微软雅黑" panose="020B0503020204020204" charset="-122"/>
                <a:ea typeface="微软雅黑" panose="020B0503020204020204" charset="-122"/>
              </a:rPr>
              <a:t>平均海拔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</a:rPr>
              <a:t>4000</a:t>
            </a:r>
            <a:r>
              <a:rPr lang="zh-CN" altLang="zh-CN" sz="1600" b="1" dirty="0">
                <a:latin typeface="微软雅黑" panose="020B0503020204020204" charset="-122"/>
                <a:ea typeface="微软雅黑" panose="020B0503020204020204" charset="-122"/>
              </a:rPr>
              <a:t>米以上</a:t>
            </a:r>
            <a:endParaRPr lang="zh-CN" altLang="zh-CN" sz="1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532" name="文本框 6"/>
          <p:cNvSpPr/>
          <p:nvPr/>
        </p:nvSpPr>
        <p:spPr>
          <a:xfrm>
            <a:off x="5832475" y="4489450"/>
            <a:ext cx="198056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三级阶梯</a:t>
            </a:r>
            <a:endParaRPr lang="zh-CN" altLang="zh-CN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zh-CN" sz="1600" b="1" dirty="0">
                <a:latin typeface="微软雅黑" panose="020B0503020204020204" charset="-122"/>
                <a:ea typeface="微软雅黑" panose="020B0503020204020204" charset="-122"/>
              </a:rPr>
              <a:t>平均海拔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zh-CN" sz="1600" b="1" dirty="0">
                <a:latin typeface="微软雅黑" panose="020B0503020204020204" charset="-122"/>
                <a:ea typeface="微软雅黑" panose="020B0503020204020204" charset="-122"/>
              </a:rPr>
              <a:t>米以下</a:t>
            </a:r>
            <a:endParaRPr lang="zh-CN" altLang="zh-CN" sz="1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533" name="文本框 7"/>
          <p:cNvSpPr/>
          <p:nvPr/>
        </p:nvSpPr>
        <p:spPr>
          <a:xfrm>
            <a:off x="3081338" y="1989138"/>
            <a:ext cx="260604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二级阶梯</a:t>
            </a:r>
            <a:endParaRPr lang="zh-CN" altLang="zh-CN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zh-CN" sz="1600" b="1" dirty="0">
                <a:latin typeface="微软雅黑" panose="020B0503020204020204" charset="-122"/>
                <a:ea typeface="微软雅黑" panose="020B0503020204020204" charset="-122"/>
              </a:rPr>
              <a:t>平均海拔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</a:rPr>
              <a:t>1000</a:t>
            </a:r>
            <a:r>
              <a:rPr lang="zh-CN" altLang="zh-CN" sz="1600" b="1" dirty="0">
                <a:latin typeface="微软雅黑" panose="020B0503020204020204" charset="-122"/>
                <a:ea typeface="微软雅黑" panose="020B0503020204020204" charset="-122"/>
              </a:rPr>
              <a:t>米～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</a:rPr>
              <a:t>2000</a:t>
            </a:r>
            <a:r>
              <a:rPr lang="zh-CN" altLang="zh-CN" sz="1600" b="1" dirty="0"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zh-CN" sz="1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894138" y="2344738"/>
            <a:ext cx="1193800" cy="3590925"/>
          </a:xfrm>
          <a:custGeom>
            <a:avLst/>
            <a:gdLst>
              <a:gd name="connsiteX0" fmla="*/ 1194239 w 1194239"/>
              <a:gd name="connsiteY0" fmla="*/ 0 h 3589866"/>
              <a:gd name="connsiteX1" fmla="*/ 1185772 w 1194239"/>
              <a:gd name="connsiteY1" fmla="*/ 211666 h 3589866"/>
              <a:gd name="connsiteX2" fmla="*/ 1177305 w 1194239"/>
              <a:gd name="connsiteY2" fmla="*/ 254000 h 3589866"/>
              <a:gd name="connsiteX3" fmla="*/ 1168839 w 1194239"/>
              <a:gd name="connsiteY3" fmla="*/ 499533 h 3589866"/>
              <a:gd name="connsiteX4" fmla="*/ 1160372 w 1194239"/>
              <a:gd name="connsiteY4" fmla="*/ 533400 h 3589866"/>
              <a:gd name="connsiteX5" fmla="*/ 1143439 w 1194239"/>
              <a:gd name="connsiteY5" fmla="*/ 584200 h 3589866"/>
              <a:gd name="connsiteX6" fmla="*/ 1134972 w 1194239"/>
              <a:gd name="connsiteY6" fmla="*/ 651933 h 3589866"/>
              <a:gd name="connsiteX7" fmla="*/ 1118039 w 1194239"/>
              <a:gd name="connsiteY7" fmla="*/ 728133 h 3589866"/>
              <a:gd name="connsiteX8" fmla="*/ 1101105 w 1194239"/>
              <a:gd name="connsiteY8" fmla="*/ 778933 h 3589866"/>
              <a:gd name="connsiteX9" fmla="*/ 1092639 w 1194239"/>
              <a:gd name="connsiteY9" fmla="*/ 804333 h 3589866"/>
              <a:gd name="connsiteX10" fmla="*/ 1067239 w 1194239"/>
              <a:gd name="connsiteY10" fmla="*/ 922866 h 3589866"/>
              <a:gd name="connsiteX11" fmla="*/ 1050305 w 1194239"/>
              <a:gd name="connsiteY11" fmla="*/ 939800 h 3589866"/>
              <a:gd name="connsiteX12" fmla="*/ 982572 w 1194239"/>
              <a:gd name="connsiteY12" fmla="*/ 1143000 h 3589866"/>
              <a:gd name="connsiteX13" fmla="*/ 974105 w 1194239"/>
              <a:gd name="connsiteY13" fmla="*/ 1168400 h 3589866"/>
              <a:gd name="connsiteX14" fmla="*/ 965639 w 1194239"/>
              <a:gd name="connsiteY14" fmla="*/ 1210733 h 3589866"/>
              <a:gd name="connsiteX15" fmla="*/ 931772 w 1194239"/>
              <a:gd name="connsiteY15" fmla="*/ 1261533 h 3589866"/>
              <a:gd name="connsiteX16" fmla="*/ 906372 w 1194239"/>
              <a:gd name="connsiteY16" fmla="*/ 1312333 h 3589866"/>
              <a:gd name="connsiteX17" fmla="*/ 897905 w 1194239"/>
              <a:gd name="connsiteY17" fmla="*/ 1337733 h 3589866"/>
              <a:gd name="connsiteX18" fmla="*/ 864039 w 1194239"/>
              <a:gd name="connsiteY18" fmla="*/ 1422400 h 3589866"/>
              <a:gd name="connsiteX19" fmla="*/ 855572 w 1194239"/>
              <a:gd name="connsiteY19" fmla="*/ 1447800 h 3589866"/>
              <a:gd name="connsiteX20" fmla="*/ 821705 w 1194239"/>
              <a:gd name="connsiteY20" fmla="*/ 1498600 h 3589866"/>
              <a:gd name="connsiteX21" fmla="*/ 813239 w 1194239"/>
              <a:gd name="connsiteY21" fmla="*/ 1524000 h 3589866"/>
              <a:gd name="connsiteX22" fmla="*/ 745505 w 1194239"/>
              <a:gd name="connsiteY22" fmla="*/ 1600200 h 3589866"/>
              <a:gd name="connsiteX23" fmla="*/ 720105 w 1194239"/>
              <a:gd name="connsiteY23" fmla="*/ 1625600 h 3589866"/>
              <a:gd name="connsiteX24" fmla="*/ 694705 w 1194239"/>
              <a:gd name="connsiteY24" fmla="*/ 1651000 h 3589866"/>
              <a:gd name="connsiteX25" fmla="*/ 660839 w 1194239"/>
              <a:gd name="connsiteY25" fmla="*/ 1710266 h 3589866"/>
              <a:gd name="connsiteX26" fmla="*/ 652372 w 1194239"/>
              <a:gd name="connsiteY26" fmla="*/ 1769533 h 3589866"/>
              <a:gd name="connsiteX27" fmla="*/ 626972 w 1194239"/>
              <a:gd name="connsiteY27" fmla="*/ 1786466 h 3589866"/>
              <a:gd name="connsiteX28" fmla="*/ 610039 w 1194239"/>
              <a:gd name="connsiteY28" fmla="*/ 1803400 h 3589866"/>
              <a:gd name="connsiteX29" fmla="*/ 584639 w 1194239"/>
              <a:gd name="connsiteY29" fmla="*/ 1879600 h 3589866"/>
              <a:gd name="connsiteX30" fmla="*/ 576172 w 1194239"/>
              <a:gd name="connsiteY30" fmla="*/ 1905000 h 3589866"/>
              <a:gd name="connsiteX31" fmla="*/ 567705 w 1194239"/>
              <a:gd name="connsiteY31" fmla="*/ 1930400 h 3589866"/>
              <a:gd name="connsiteX32" fmla="*/ 559239 w 1194239"/>
              <a:gd name="connsiteY32" fmla="*/ 1998133 h 3589866"/>
              <a:gd name="connsiteX33" fmla="*/ 550772 w 1194239"/>
              <a:gd name="connsiteY33" fmla="*/ 2074333 h 3589866"/>
              <a:gd name="connsiteX34" fmla="*/ 542305 w 1194239"/>
              <a:gd name="connsiteY34" fmla="*/ 2099733 h 3589866"/>
              <a:gd name="connsiteX35" fmla="*/ 533839 w 1194239"/>
              <a:gd name="connsiteY35" fmla="*/ 2133600 h 3589866"/>
              <a:gd name="connsiteX36" fmla="*/ 525372 w 1194239"/>
              <a:gd name="connsiteY36" fmla="*/ 2209800 h 3589866"/>
              <a:gd name="connsiteX37" fmla="*/ 516905 w 1194239"/>
              <a:gd name="connsiteY37" fmla="*/ 2243666 h 3589866"/>
              <a:gd name="connsiteX38" fmla="*/ 508439 w 1194239"/>
              <a:gd name="connsiteY38" fmla="*/ 2286000 h 3589866"/>
              <a:gd name="connsiteX39" fmla="*/ 499972 w 1194239"/>
              <a:gd name="connsiteY39" fmla="*/ 2480733 h 3589866"/>
              <a:gd name="connsiteX40" fmla="*/ 474572 w 1194239"/>
              <a:gd name="connsiteY40" fmla="*/ 2531533 h 3589866"/>
              <a:gd name="connsiteX41" fmla="*/ 457639 w 1194239"/>
              <a:gd name="connsiteY41" fmla="*/ 2582333 h 3589866"/>
              <a:gd name="connsiteX42" fmla="*/ 440705 w 1194239"/>
              <a:gd name="connsiteY42" fmla="*/ 2633133 h 3589866"/>
              <a:gd name="connsiteX43" fmla="*/ 432239 w 1194239"/>
              <a:gd name="connsiteY43" fmla="*/ 2658533 h 3589866"/>
              <a:gd name="connsiteX44" fmla="*/ 415305 w 1194239"/>
              <a:gd name="connsiteY44" fmla="*/ 2683933 h 3589866"/>
              <a:gd name="connsiteX45" fmla="*/ 398372 w 1194239"/>
              <a:gd name="connsiteY45" fmla="*/ 2878666 h 3589866"/>
              <a:gd name="connsiteX46" fmla="*/ 381439 w 1194239"/>
              <a:gd name="connsiteY46" fmla="*/ 2929466 h 3589866"/>
              <a:gd name="connsiteX47" fmla="*/ 364505 w 1194239"/>
              <a:gd name="connsiteY47" fmla="*/ 2988733 h 3589866"/>
              <a:gd name="connsiteX48" fmla="*/ 347572 w 1194239"/>
              <a:gd name="connsiteY48" fmla="*/ 3014133 h 3589866"/>
              <a:gd name="connsiteX49" fmla="*/ 339105 w 1194239"/>
              <a:gd name="connsiteY49" fmla="*/ 3064933 h 3589866"/>
              <a:gd name="connsiteX50" fmla="*/ 322172 w 1194239"/>
              <a:gd name="connsiteY50" fmla="*/ 3115733 h 3589866"/>
              <a:gd name="connsiteX51" fmla="*/ 305239 w 1194239"/>
              <a:gd name="connsiteY51" fmla="*/ 3166533 h 3589866"/>
              <a:gd name="connsiteX52" fmla="*/ 296772 w 1194239"/>
              <a:gd name="connsiteY52" fmla="*/ 3191933 h 3589866"/>
              <a:gd name="connsiteX53" fmla="*/ 271372 w 1194239"/>
              <a:gd name="connsiteY53" fmla="*/ 3285066 h 3589866"/>
              <a:gd name="connsiteX54" fmla="*/ 254439 w 1194239"/>
              <a:gd name="connsiteY54" fmla="*/ 3302000 h 3589866"/>
              <a:gd name="connsiteX55" fmla="*/ 237505 w 1194239"/>
              <a:gd name="connsiteY55" fmla="*/ 3327400 h 3589866"/>
              <a:gd name="connsiteX56" fmla="*/ 212105 w 1194239"/>
              <a:gd name="connsiteY56" fmla="*/ 3344333 h 3589866"/>
              <a:gd name="connsiteX57" fmla="*/ 169772 w 1194239"/>
              <a:gd name="connsiteY57" fmla="*/ 3395133 h 3589866"/>
              <a:gd name="connsiteX58" fmla="*/ 144372 w 1194239"/>
              <a:gd name="connsiteY58" fmla="*/ 3412066 h 3589866"/>
              <a:gd name="connsiteX59" fmla="*/ 135905 w 1194239"/>
              <a:gd name="connsiteY59" fmla="*/ 3437466 h 3589866"/>
              <a:gd name="connsiteX60" fmla="*/ 93572 w 1194239"/>
              <a:gd name="connsiteY60" fmla="*/ 3471333 h 3589866"/>
              <a:gd name="connsiteX61" fmla="*/ 76639 w 1194239"/>
              <a:gd name="connsiteY61" fmla="*/ 3496733 h 3589866"/>
              <a:gd name="connsiteX62" fmla="*/ 51239 w 1194239"/>
              <a:gd name="connsiteY62" fmla="*/ 3513666 h 3589866"/>
              <a:gd name="connsiteX63" fmla="*/ 42772 w 1194239"/>
              <a:gd name="connsiteY63" fmla="*/ 3539066 h 3589866"/>
              <a:gd name="connsiteX64" fmla="*/ 8905 w 1194239"/>
              <a:gd name="connsiteY64" fmla="*/ 3589866 h 3589866"/>
              <a:gd name="connsiteX65" fmla="*/ 8905 w 1194239"/>
              <a:gd name="connsiteY65" fmla="*/ 3530600 h 3589866"/>
              <a:gd name="connsiteX66" fmla="*/ 25839 w 1194239"/>
              <a:gd name="connsiteY66" fmla="*/ 3505200 h 3589866"/>
              <a:gd name="connsiteX0-1" fmla="*/ 1194239 w 1194239"/>
              <a:gd name="connsiteY0-2" fmla="*/ 0 h 3589866"/>
              <a:gd name="connsiteX1-3" fmla="*/ 1185772 w 1194239"/>
              <a:gd name="connsiteY1-4" fmla="*/ 211666 h 3589866"/>
              <a:gd name="connsiteX2-5" fmla="*/ 1177305 w 1194239"/>
              <a:gd name="connsiteY2-6" fmla="*/ 254000 h 3589866"/>
              <a:gd name="connsiteX3-7" fmla="*/ 1168839 w 1194239"/>
              <a:gd name="connsiteY3-8" fmla="*/ 499533 h 3589866"/>
              <a:gd name="connsiteX4-9" fmla="*/ 1160372 w 1194239"/>
              <a:gd name="connsiteY4-10" fmla="*/ 533400 h 3589866"/>
              <a:gd name="connsiteX5-11" fmla="*/ 1143439 w 1194239"/>
              <a:gd name="connsiteY5-12" fmla="*/ 584200 h 3589866"/>
              <a:gd name="connsiteX6-13" fmla="*/ 1139734 w 1194239"/>
              <a:gd name="connsiteY6-14" fmla="*/ 656696 h 3589866"/>
              <a:gd name="connsiteX7-15" fmla="*/ 1118039 w 1194239"/>
              <a:gd name="connsiteY7-16" fmla="*/ 728133 h 3589866"/>
              <a:gd name="connsiteX8-17" fmla="*/ 1101105 w 1194239"/>
              <a:gd name="connsiteY8-18" fmla="*/ 778933 h 3589866"/>
              <a:gd name="connsiteX9-19" fmla="*/ 1092639 w 1194239"/>
              <a:gd name="connsiteY9-20" fmla="*/ 804333 h 3589866"/>
              <a:gd name="connsiteX10-21" fmla="*/ 1067239 w 1194239"/>
              <a:gd name="connsiteY10-22" fmla="*/ 922866 h 3589866"/>
              <a:gd name="connsiteX11-23" fmla="*/ 1050305 w 1194239"/>
              <a:gd name="connsiteY11-24" fmla="*/ 939800 h 3589866"/>
              <a:gd name="connsiteX12-25" fmla="*/ 982572 w 1194239"/>
              <a:gd name="connsiteY12-26" fmla="*/ 1143000 h 3589866"/>
              <a:gd name="connsiteX13-27" fmla="*/ 974105 w 1194239"/>
              <a:gd name="connsiteY13-28" fmla="*/ 1168400 h 3589866"/>
              <a:gd name="connsiteX14-29" fmla="*/ 965639 w 1194239"/>
              <a:gd name="connsiteY14-30" fmla="*/ 1210733 h 3589866"/>
              <a:gd name="connsiteX15-31" fmla="*/ 931772 w 1194239"/>
              <a:gd name="connsiteY15-32" fmla="*/ 1261533 h 3589866"/>
              <a:gd name="connsiteX16-33" fmla="*/ 906372 w 1194239"/>
              <a:gd name="connsiteY16-34" fmla="*/ 1312333 h 3589866"/>
              <a:gd name="connsiteX17-35" fmla="*/ 897905 w 1194239"/>
              <a:gd name="connsiteY17-36" fmla="*/ 1337733 h 3589866"/>
              <a:gd name="connsiteX18-37" fmla="*/ 864039 w 1194239"/>
              <a:gd name="connsiteY18-38" fmla="*/ 1422400 h 3589866"/>
              <a:gd name="connsiteX19-39" fmla="*/ 855572 w 1194239"/>
              <a:gd name="connsiteY19-40" fmla="*/ 1447800 h 3589866"/>
              <a:gd name="connsiteX20-41" fmla="*/ 821705 w 1194239"/>
              <a:gd name="connsiteY20-42" fmla="*/ 1498600 h 3589866"/>
              <a:gd name="connsiteX21-43" fmla="*/ 813239 w 1194239"/>
              <a:gd name="connsiteY21-44" fmla="*/ 1524000 h 3589866"/>
              <a:gd name="connsiteX22-45" fmla="*/ 745505 w 1194239"/>
              <a:gd name="connsiteY22-46" fmla="*/ 1600200 h 3589866"/>
              <a:gd name="connsiteX23-47" fmla="*/ 720105 w 1194239"/>
              <a:gd name="connsiteY23-48" fmla="*/ 1625600 h 3589866"/>
              <a:gd name="connsiteX24-49" fmla="*/ 694705 w 1194239"/>
              <a:gd name="connsiteY24-50" fmla="*/ 1651000 h 3589866"/>
              <a:gd name="connsiteX25-51" fmla="*/ 660839 w 1194239"/>
              <a:gd name="connsiteY25-52" fmla="*/ 1710266 h 3589866"/>
              <a:gd name="connsiteX26-53" fmla="*/ 652372 w 1194239"/>
              <a:gd name="connsiteY26-54" fmla="*/ 1769533 h 3589866"/>
              <a:gd name="connsiteX27-55" fmla="*/ 626972 w 1194239"/>
              <a:gd name="connsiteY27-56" fmla="*/ 1786466 h 3589866"/>
              <a:gd name="connsiteX28-57" fmla="*/ 610039 w 1194239"/>
              <a:gd name="connsiteY28-58" fmla="*/ 1803400 h 3589866"/>
              <a:gd name="connsiteX29-59" fmla="*/ 584639 w 1194239"/>
              <a:gd name="connsiteY29-60" fmla="*/ 1879600 h 3589866"/>
              <a:gd name="connsiteX30-61" fmla="*/ 576172 w 1194239"/>
              <a:gd name="connsiteY30-62" fmla="*/ 1905000 h 3589866"/>
              <a:gd name="connsiteX31-63" fmla="*/ 567705 w 1194239"/>
              <a:gd name="connsiteY31-64" fmla="*/ 1930400 h 3589866"/>
              <a:gd name="connsiteX32-65" fmla="*/ 559239 w 1194239"/>
              <a:gd name="connsiteY32-66" fmla="*/ 1998133 h 3589866"/>
              <a:gd name="connsiteX33-67" fmla="*/ 550772 w 1194239"/>
              <a:gd name="connsiteY33-68" fmla="*/ 2074333 h 3589866"/>
              <a:gd name="connsiteX34-69" fmla="*/ 542305 w 1194239"/>
              <a:gd name="connsiteY34-70" fmla="*/ 2099733 h 3589866"/>
              <a:gd name="connsiteX35-71" fmla="*/ 533839 w 1194239"/>
              <a:gd name="connsiteY35-72" fmla="*/ 2133600 h 3589866"/>
              <a:gd name="connsiteX36-73" fmla="*/ 525372 w 1194239"/>
              <a:gd name="connsiteY36-74" fmla="*/ 2209800 h 3589866"/>
              <a:gd name="connsiteX37-75" fmla="*/ 516905 w 1194239"/>
              <a:gd name="connsiteY37-76" fmla="*/ 2243666 h 3589866"/>
              <a:gd name="connsiteX38-77" fmla="*/ 508439 w 1194239"/>
              <a:gd name="connsiteY38-78" fmla="*/ 2286000 h 3589866"/>
              <a:gd name="connsiteX39-79" fmla="*/ 499972 w 1194239"/>
              <a:gd name="connsiteY39-80" fmla="*/ 2480733 h 3589866"/>
              <a:gd name="connsiteX40-81" fmla="*/ 474572 w 1194239"/>
              <a:gd name="connsiteY40-82" fmla="*/ 2531533 h 3589866"/>
              <a:gd name="connsiteX41-83" fmla="*/ 457639 w 1194239"/>
              <a:gd name="connsiteY41-84" fmla="*/ 2582333 h 3589866"/>
              <a:gd name="connsiteX42-85" fmla="*/ 440705 w 1194239"/>
              <a:gd name="connsiteY42-86" fmla="*/ 2633133 h 3589866"/>
              <a:gd name="connsiteX43-87" fmla="*/ 432239 w 1194239"/>
              <a:gd name="connsiteY43-88" fmla="*/ 2658533 h 3589866"/>
              <a:gd name="connsiteX44-89" fmla="*/ 415305 w 1194239"/>
              <a:gd name="connsiteY44-90" fmla="*/ 2683933 h 3589866"/>
              <a:gd name="connsiteX45-91" fmla="*/ 398372 w 1194239"/>
              <a:gd name="connsiteY45-92" fmla="*/ 2878666 h 3589866"/>
              <a:gd name="connsiteX46-93" fmla="*/ 381439 w 1194239"/>
              <a:gd name="connsiteY46-94" fmla="*/ 2929466 h 3589866"/>
              <a:gd name="connsiteX47-95" fmla="*/ 364505 w 1194239"/>
              <a:gd name="connsiteY47-96" fmla="*/ 2988733 h 3589866"/>
              <a:gd name="connsiteX48-97" fmla="*/ 347572 w 1194239"/>
              <a:gd name="connsiteY48-98" fmla="*/ 3014133 h 3589866"/>
              <a:gd name="connsiteX49-99" fmla="*/ 339105 w 1194239"/>
              <a:gd name="connsiteY49-100" fmla="*/ 3064933 h 3589866"/>
              <a:gd name="connsiteX50-101" fmla="*/ 322172 w 1194239"/>
              <a:gd name="connsiteY50-102" fmla="*/ 3115733 h 3589866"/>
              <a:gd name="connsiteX51-103" fmla="*/ 305239 w 1194239"/>
              <a:gd name="connsiteY51-104" fmla="*/ 3166533 h 3589866"/>
              <a:gd name="connsiteX52-105" fmla="*/ 296772 w 1194239"/>
              <a:gd name="connsiteY52-106" fmla="*/ 3191933 h 3589866"/>
              <a:gd name="connsiteX53-107" fmla="*/ 271372 w 1194239"/>
              <a:gd name="connsiteY53-108" fmla="*/ 3285066 h 3589866"/>
              <a:gd name="connsiteX54-109" fmla="*/ 254439 w 1194239"/>
              <a:gd name="connsiteY54-110" fmla="*/ 3302000 h 3589866"/>
              <a:gd name="connsiteX55-111" fmla="*/ 237505 w 1194239"/>
              <a:gd name="connsiteY55-112" fmla="*/ 3327400 h 3589866"/>
              <a:gd name="connsiteX56-113" fmla="*/ 212105 w 1194239"/>
              <a:gd name="connsiteY56-114" fmla="*/ 3344333 h 3589866"/>
              <a:gd name="connsiteX57-115" fmla="*/ 169772 w 1194239"/>
              <a:gd name="connsiteY57-116" fmla="*/ 3395133 h 3589866"/>
              <a:gd name="connsiteX58-117" fmla="*/ 144372 w 1194239"/>
              <a:gd name="connsiteY58-118" fmla="*/ 3412066 h 3589866"/>
              <a:gd name="connsiteX59-119" fmla="*/ 135905 w 1194239"/>
              <a:gd name="connsiteY59-120" fmla="*/ 3437466 h 3589866"/>
              <a:gd name="connsiteX60-121" fmla="*/ 93572 w 1194239"/>
              <a:gd name="connsiteY60-122" fmla="*/ 3471333 h 3589866"/>
              <a:gd name="connsiteX61-123" fmla="*/ 76639 w 1194239"/>
              <a:gd name="connsiteY61-124" fmla="*/ 3496733 h 3589866"/>
              <a:gd name="connsiteX62-125" fmla="*/ 51239 w 1194239"/>
              <a:gd name="connsiteY62-126" fmla="*/ 3513666 h 3589866"/>
              <a:gd name="connsiteX63-127" fmla="*/ 42772 w 1194239"/>
              <a:gd name="connsiteY63-128" fmla="*/ 3539066 h 3589866"/>
              <a:gd name="connsiteX64-129" fmla="*/ 8905 w 1194239"/>
              <a:gd name="connsiteY64-130" fmla="*/ 3589866 h 3589866"/>
              <a:gd name="connsiteX65-131" fmla="*/ 8905 w 1194239"/>
              <a:gd name="connsiteY65-132" fmla="*/ 3530600 h 3589866"/>
              <a:gd name="connsiteX66-133" fmla="*/ 25839 w 1194239"/>
              <a:gd name="connsiteY66-134" fmla="*/ 3505200 h 3589866"/>
              <a:gd name="connsiteX0-135" fmla="*/ 1194239 w 1194239"/>
              <a:gd name="connsiteY0-136" fmla="*/ 0 h 3589866"/>
              <a:gd name="connsiteX1-137" fmla="*/ 1185772 w 1194239"/>
              <a:gd name="connsiteY1-138" fmla="*/ 211666 h 3589866"/>
              <a:gd name="connsiteX2-139" fmla="*/ 1177305 w 1194239"/>
              <a:gd name="connsiteY2-140" fmla="*/ 254000 h 3589866"/>
              <a:gd name="connsiteX3-141" fmla="*/ 1168839 w 1194239"/>
              <a:gd name="connsiteY3-142" fmla="*/ 499533 h 3589866"/>
              <a:gd name="connsiteX4-143" fmla="*/ 1160372 w 1194239"/>
              <a:gd name="connsiteY4-144" fmla="*/ 533400 h 3589866"/>
              <a:gd name="connsiteX5-145" fmla="*/ 1143439 w 1194239"/>
              <a:gd name="connsiteY5-146" fmla="*/ 584200 h 3589866"/>
              <a:gd name="connsiteX6-147" fmla="*/ 1139734 w 1194239"/>
              <a:gd name="connsiteY6-148" fmla="*/ 656696 h 3589866"/>
              <a:gd name="connsiteX7-149" fmla="*/ 1127564 w 1194239"/>
              <a:gd name="connsiteY7-150" fmla="*/ 723370 h 3589866"/>
              <a:gd name="connsiteX8-151" fmla="*/ 1101105 w 1194239"/>
              <a:gd name="connsiteY8-152" fmla="*/ 778933 h 3589866"/>
              <a:gd name="connsiteX9-153" fmla="*/ 1092639 w 1194239"/>
              <a:gd name="connsiteY9-154" fmla="*/ 804333 h 3589866"/>
              <a:gd name="connsiteX10-155" fmla="*/ 1067239 w 1194239"/>
              <a:gd name="connsiteY10-156" fmla="*/ 922866 h 3589866"/>
              <a:gd name="connsiteX11-157" fmla="*/ 1050305 w 1194239"/>
              <a:gd name="connsiteY11-158" fmla="*/ 939800 h 3589866"/>
              <a:gd name="connsiteX12-159" fmla="*/ 982572 w 1194239"/>
              <a:gd name="connsiteY12-160" fmla="*/ 1143000 h 3589866"/>
              <a:gd name="connsiteX13-161" fmla="*/ 974105 w 1194239"/>
              <a:gd name="connsiteY13-162" fmla="*/ 1168400 h 3589866"/>
              <a:gd name="connsiteX14-163" fmla="*/ 965639 w 1194239"/>
              <a:gd name="connsiteY14-164" fmla="*/ 1210733 h 3589866"/>
              <a:gd name="connsiteX15-165" fmla="*/ 931772 w 1194239"/>
              <a:gd name="connsiteY15-166" fmla="*/ 1261533 h 3589866"/>
              <a:gd name="connsiteX16-167" fmla="*/ 906372 w 1194239"/>
              <a:gd name="connsiteY16-168" fmla="*/ 1312333 h 3589866"/>
              <a:gd name="connsiteX17-169" fmla="*/ 897905 w 1194239"/>
              <a:gd name="connsiteY17-170" fmla="*/ 1337733 h 3589866"/>
              <a:gd name="connsiteX18-171" fmla="*/ 864039 w 1194239"/>
              <a:gd name="connsiteY18-172" fmla="*/ 1422400 h 3589866"/>
              <a:gd name="connsiteX19-173" fmla="*/ 855572 w 1194239"/>
              <a:gd name="connsiteY19-174" fmla="*/ 1447800 h 3589866"/>
              <a:gd name="connsiteX20-175" fmla="*/ 821705 w 1194239"/>
              <a:gd name="connsiteY20-176" fmla="*/ 1498600 h 3589866"/>
              <a:gd name="connsiteX21-177" fmla="*/ 813239 w 1194239"/>
              <a:gd name="connsiteY21-178" fmla="*/ 1524000 h 3589866"/>
              <a:gd name="connsiteX22-179" fmla="*/ 745505 w 1194239"/>
              <a:gd name="connsiteY22-180" fmla="*/ 1600200 h 3589866"/>
              <a:gd name="connsiteX23-181" fmla="*/ 720105 w 1194239"/>
              <a:gd name="connsiteY23-182" fmla="*/ 1625600 h 3589866"/>
              <a:gd name="connsiteX24-183" fmla="*/ 694705 w 1194239"/>
              <a:gd name="connsiteY24-184" fmla="*/ 1651000 h 3589866"/>
              <a:gd name="connsiteX25-185" fmla="*/ 660839 w 1194239"/>
              <a:gd name="connsiteY25-186" fmla="*/ 1710266 h 3589866"/>
              <a:gd name="connsiteX26-187" fmla="*/ 652372 w 1194239"/>
              <a:gd name="connsiteY26-188" fmla="*/ 1769533 h 3589866"/>
              <a:gd name="connsiteX27-189" fmla="*/ 626972 w 1194239"/>
              <a:gd name="connsiteY27-190" fmla="*/ 1786466 h 3589866"/>
              <a:gd name="connsiteX28-191" fmla="*/ 610039 w 1194239"/>
              <a:gd name="connsiteY28-192" fmla="*/ 1803400 h 3589866"/>
              <a:gd name="connsiteX29-193" fmla="*/ 584639 w 1194239"/>
              <a:gd name="connsiteY29-194" fmla="*/ 1879600 h 3589866"/>
              <a:gd name="connsiteX30-195" fmla="*/ 576172 w 1194239"/>
              <a:gd name="connsiteY30-196" fmla="*/ 1905000 h 3589866"/>
              <a:gd name="connsiteX31-197" fmla="*/ 567705 w 1194239"/>
              <a:gd name="connsiteY31-198" fmla="*/ 1930400 h 3589866"/>
              <a:gd name="connsiteX32-199" fmla="*/ 559239 w 1194239"/>
              <a:gd name="connsiteY32-200" fmla="*/ 1998133 h 3589866"/>
              <a:gd name="connsiteX33-201" fmla="*/ 550772 w 1194239"/>
              <a:gd name="connsiteY33-202" fmla="*/ 2074333 h 3589866"/>
              <a:gd name="connsiteX34-203" fmla="*/ 542305 w 1194239"/>
              <a:gd name="connsiteY34-204" fmla="*/ 2099733 h 3589866"/>
              <a:gd name="connsiteX35-205" fmla="*/ 533839 w 1194239"/>
              <a:gd name="connsiteY35-206" fmla="*/ 2133600 h 3589866"/>
              <a:gd name="connsiteX36-207" fmla="*/ 525372 w 1194239"/>
              <a:gd name="connsiteY36-208" fmla="*/ 2209800 h 3589866"/>
              <a:gd name="connsiteX37-209" fmla="*/ 516905 w 1194239"/>
              <a:gd name="connsiteY37-210" fmla="*/ 2243666 h 3589866"/>
              <a:gd name="connsiteX38-211" fmla="*/ 508439 w 1194239"/>
              <a:gd name="connsiteY38-212" fmla="*/ 2286000 h 3589866"/>
              <a:gd name="connsiteX39-213" fmla="*/ 499972 w 1194239"/>
              <a:gd name="connsiteY39-214" fmla="*/ 2480733 h 3589866"/>
              <a:gd name="connsiteX40-215" fmla="*/ 474572 w 1194239"/>
              <a:gd name="connsiteY40-216" fmla="*/ 2531533 h 3589866"/>
              <a:gd name="connsiteX41-217" fmla="*/ 457639 w 1194239"/>
              <a:gd name="connsiteY41-218" fmla="*/ 2582333 h 3589866"/>
              <a:gd name="connsiteX42-219" fmla="*/ 440705 w 1194239"/>
              <a:gd name="connsiteY42-220" fmla="*/ 2633133 h 3589866"/>
              <a:gd name="connsiteX43-221" fmla="*/ 432239 w 1194239"/>
              <a:gd name="connsiteY43-222" fmla="*/ 2658533 h 3589866"/>
              <a:gd name="connsiteX44-223" fmla="*/ 415305 w 1194239"/>
              <a:gd name="connsiteY44-224" fmla="*/ 2683933 h 3589866"/>
              <a:gd name="connsiteX45-225" fmla="*/ 398372 w 1194239"/>
              <a:gd name="connsiteY45-226" fmla="*/ 2878666 h 3589866"/>
              <a:gd name="connsiteX46-227" fmla="*/ 381439 w 1194239"/>
              <a:gd name="connsiteY46-228" fmla="*/ 2929466 h 3589866"/>
              <a:gd name="connsiteX47-229" fmla="*/ 364505 w 1194239"/>
              <a:gd name="connsiteY47-230" fmla="*/ 2988733 h 3589866"/>
              <a:gd name="connsiteX48-231" fmla="*/ 347572 w 1194239"/>
              <a:gd name="connsiteY48-232" fmla="*/ 3014133 h 3589866"/>
              <a:gd name="connsiteX49-233" fmla="*/ 339105 w 1194239"/>
              <a:gd name="connsiteY49-234" fmla="*/ 3064933 h 3589866"/>
              <a:gd name="connsiteX50-235" fmla="*/ 322172 w 1194239"/>
              <a:gd name="connsiteY50-236" fmla="*/ 3115733 h 3589866"/>
              <a:gd name="connsiteX51-237" fmla="*/ 305239 w 1194239"/>
              <a:gd name="connsiteY51-238" fmla="*/ 3166533 h 3589866"/>
              <a:gd name="connsiteX52-239" fmla="*/ 296772 w 1194239"/>
              <a:gd name="connsiteY52-240" fmla="*/ 3191933 h 3589866"/>
              <a:gd name="connsiteX53-241" fmla="*/ 271372 w 1194239"/>
              <a:gd name="connsiteY53-242" fmla="*/ 3285066 h 3589866"/>
              <a:gd name="connsiteX54-243" fmla="*/ 254439 w 1194239"/>
              <a:gd name="connsiteY54-244" fmla="*/ 3302000 h 3589866"/>
              <a:gd name="connsiteX55-245" fmla="*/ 237505 w 1194239"/>
              <a:gd name="connsiteY55-246" fmla="*/ 3327400 h 3589866"/>
              <a:gd name="connsiteX56-247" fmla="*/ 212105 w 1194239"/>
              <a:gd name="connsiteY56-248" fmla="*/ 3344333 h 3589866"/>
              <a:gd name="connsiteX57-249" fmla="*/ 169772 w 1194239"/>
              <a:gd name="connsiteY57-250" fmla="*/ 3395133 h 3589866"/>
              <a:gd name="connsiteX58-251" fmla="*/ 144372 w 1194239"/>
              <a:gd name="connsiteY58-252" fmla="*/ 3412066 h 3589866"/>
              <a:gd name="connsiteX59-253" fmla="*/ 135905 w 1194239"/>
              <a:gd name="connsiteY59-254" fmla="*/ 3437466 h 3589866"/>
              <a:gd name="connsiteX60-255" fmla="*/ 93572 w 1194239"/>
              <a:gd name="connsiteY60-256" fmla="*/ 3471333 h 3589866"/>
              <a:gd name="connsiteX61-257" fmla="*/ 76639 w 1194239"/>
              <a:gd name="connsiteY61-258" fmla="*/ 3496733 h 3589866"/>
              <a:gd name="connsiteX62-259" fmla="*/ 51239 w 1194239"/>
              <a:gd name="connsiteY62-260" fmla="*/ 3513666 h 3589866"/>
              <a:gd name="connsiteX63-261" fmla="*/ 42772 w 1194239"/>
              <a:gd name="connsiteY63-262" fmla="*/ 3539066 h 3589866"/>
              <a:gd name="connsiteX64-263" fmla="*/ 8905 w 1194239"/>
              <a:gd name="connsiteY64-264" fmla="*/ 3589866 h 3589866"/>
              <a:gd name="connsiteX65-265" fmla="*/ 8905 w 1194239"/>
              <a:gd name="connsiteY65-266" fmla="*/ 3530600 h 3589866"/>
              <a:gd name="connsiteX66-267" fmla="*/ 25839 w 1194239"/>
              <a:gd name="connsiteY66-268" fmla="*/ 3505200 h 3589866"/>
              <a:gd name="connsiteX0-269" fmla="*/ 1194239 w 1194239"/>
              <a:gd name="connsiteY0-270" fmla="*/ 0 h 3589866"/>
              <a:gd name="connsiteX1-271" fmla="*/ 1185772 w 1194239"/>
              <a:gd name="connsiteY1-272" fmla="*/ 211666 h 3589866"/>
              <a:gd name="connsiteX2-273" fmla="*/ 1177305 w 1194239"/>
              <a:gd name="connsiteY2-274" fmla="*/ 254000 h 3589866"/>
              <a:gd name="connsiteX3-275" fmla="*/ 1168839 w 1194239"/>
              <a:gd name="connsiteY3-276" fmla="*/ 499533 h 3589866"/>
              <a:gd name="connsiteX4-277" fmla="*/ 1160372 w 1194239"/>
              <a:gd name="connsiteY4-278" fmla="*/ 533400 h 3589866"/>
              <a:gd name="connsiteX5-279" fmla="*/ 1143439 w 1194239"/>
              <a:gd name="connsiteY5-280" fmla="*/ 584200 h 3589866"/>
              <a:gd name="connsiteX6-281" fmla="*/ 1139734 w 1194239"/>
              <a:gd name="connsiteY6-282" fmla="*/ 656696 h 3589866"/>
              <a:gd name="connsiteX7-283" fmla="*/ 1127564 w 1194239"/>
              <a:gd name="connsiteY7-284" fmla="*/ 723370 h 3589866"/>
              <a:gd name="connsiteX8-285" fmla="*/ 1129680 w 1194239"/>
              <a:gd name="connsiteY8-286" fmla="*/ 778933 h 3589866"/>
              <a:gd name="connsiteX9-287" fmla="*/ 1092639 w 1194239"/>
              <a:gd name="connsiteY9-288" fmla="*/ 804333 h 3589866"/>
              <a:gd name="connsiteX10-289" fmla="*/ 1067239 w 1194239"/>
              <a:gd name="connsiteY10-290" fmla="*/ 922866 h 3589866"/>
              <a:gd name="connsiteX11-291" fmla="*/ 1050305 w 1194239"/>
              <a:gd name="connsiteY11-292" fmla="*/ 939800 h 3589866"/>
              <a:gd name="connsiteX12-293" fmla="*/ 982572 w 1194239"/>
              <a:gd name="connsiteY12-294" fmla="*/ 1143000 h 3589866"/>
              <a:gd name="connsiteX13-295" fmla="*/ 974105 w 1194239"/>
              <a:gd name="connsiteY13-296" fmla="*/ 1168400 h 3589866"/>
              <a:gd name="connsiteX14-297" fmla="*/ 965639 w 1194239"/>
              <a:gd name="connsiteY14-298" fmla="*/ 1210733 h 3589866"/>
              <a:gd name="connsiteX15-299" fmla="*/ 931772 w 1194239"/>
              <a:gd name="connsiteY15-300" fmla="*/ 1261533 h 3589866"/>
              <a:gd name="connsiteX16-301" fmla="*/ 906372 w 1194239"/>
              <a:gd name="connsiteY16-302" fmla="*/ 1312333 h 3589866"/>
              <a:gd name="connsiteX17-303" fmla="*/ 897905 w 1194239"/>
              <a:gd name="connsiteY17-304" fmla="*/ 1337733 h 3589866"/>
              <a:gd name="connsiteX18-305" fmla="*/ 864039 w 1194239"/>
              <a:gd name="connsiteY18-306" fmla="*/ 1422400 h 3589866"/>
              <a:gd name="connsiteX19-307" fmla="*/ 855572 w 1194239"/>
              <a:gd name="connsiteY19-308" fmla="*/ 1447800 h 3589866"/>
              <a:gd name="connsiteX20-309" fmla="*/ 821705 w 1194239"/>
              <a:gd name="connsiteY20-310" fmla="*/ 1498600 h 3589866"/>
              <a:gd name="connsiteX21-311" fmla="*/ 813239 w 1194239"/>
              <a:gd name="connsiteY21-312" fmla="*/ 1524000 h 3589866"/>
              <a:gd name="connsiteX22-313" fmla="*/ 745505 w 1194239"/>
              <a:gd name="connsiteY22-314" fmla="*/ 1600200 h 3589866"/>
              <a:gd name="connsiteX23-315" fmla="*/ 720105 w 1194239"/>
              <a:gd name="connsiteY23-316" fmla="*/ 1625600 h 3589866"/>
              <a:gd name="connsiteX24-317" fmla="*/ 694705 w 1194239"/>
              <a:gd name="connsiteY24-318" fmla="*/ 1651000 h 3589866"/>
              <a:gd name="connsiteX25-319" fmla="*/ 660839 w 1194239"/>
              <a:gd name="connsiteY25-320" fmla="*/ 1710266 h 3589866"/>
              <a:gd name="connsiteX26-321" fmla="*/ 652372 w 1194239"/>
              <a:gd name="connsiteY26-322" fmla="*/ 1769533 h 3589866"/>
              <a:gd name="connsiteX27-323" fmla="*/ 626972 w 1194239"/>
              <a:gd name="connsiteY27-324" fmla="*/ 1786466 h 3589866"/>
              <a:gd name="connsiteX28-325" fmla="*/ 610039 w 1194239"/>
              <a:gd name="connsiteY28-326" fmla="*/ 1803400 h 3589866"/>
              <a:gd name="connsiteX29-327" fmla="*/ 584639 w 1194239"/>
              <a:gd name="connsiteY29-328" fmla="*/ 1879600 h 3589866"/>
              <a:gd name="connsiteX30-329" fmla="*/ 576172 w 1194239"/>
              <a:gd name="connsiteY30-330" fmla="*/ 1905000 h 3589866"/>
              <a:gd name="connsiteX31-331" fmla="*/ 567705 w 1194239"/>
              <a:gd name="connsiteY31-332" fmla="*/ 1930400 h 3589866"/>
              <a:gd name="connsiteX32-333" fmla="*/ 559239 w 1194239"/>
              <a:gd name="connsiteY32-334" fmla="*/ 1998133 h 3589866"/>
              <a:gd name="connsiteX33-335" fmla="*/ 550772 w 1194239"/>
              <a:gd name="connsiteY33-336" fmla="*/ 2074333 h 3589866"/>
              <a:gd name="connsiteX34-337" fmla="*/ 542305 w 1194239"/>
              <a:gd name="connsiteY34-338" fmla="*/ 2099733 h 3589866"/>
              <a:gd name="connsiteX35-339" fmla="*/ 533839 w 1194239"/>
              <a:gd name="connsiteY35-340" fmla="*/ 2133600 h 3589866"/>
              <a:gd name="connsiteX36-341" fmla="*/ 525372 w 1194239"/>
              <a:gd name="connsiteY36-342" fmla="*/ 2209800 h 3589866"/>
              <a:gd name="connsiteX37-343" fmla="*/ 516905 w 1194239"/>
              <a:gd name="connsiteY37-344" fmla="*/ 2243666 h 3589866"/>
              <a:gd name="connsiteX38-345" fmla="*/ 508439 w 1194239"/>
              <a:gd name="connsiteY38-346" fmla="*/ 2286000 h 3589866"/>
              <a:gd name="connsiteX39-347" fmla="*/ 499972 w 1194239"/>
              <a:gd name="connsiteY39-348" fmla="*/ 2480733 h 3589866"/>
              <a:gd name="connsiteX40-349" fmla="*/ 474572 w 1194239"/>
              <a:gd name="connsiteY40-350" fmla="*/ 2531533 h 3589866"/>
              <a:gd name="connsiteX41-351" fmla="*/ 457639 w 1194239"/>
              <a:gd name="connsiteY41-352" fmla="*/ 2582333 h 3589866"/>
              <a:gd name="connsiteX42-353" fmla="*/ 440705 w 1194239"/>
              <a:gd name="connsiteY42-354" fmla="*/ 2633133 h 3589866"/>
              <a:gd name="connsiteX43-355" fmla="*/ 432239 w 1194239"/>
              <a:gd name="connsiteY43-356" fmla="*/ 2658533 h 3589866"/>
              <a:gd name="connsiteX44-357" fmla="*/ 415305 w 1194239"/>
              <a:gd name="connsiteY44-358" fmla="*/ 2683933 h 3589866"/>
              <a:gd name="connsiteX45-359" fmla="*/ 398372 w 1194239"/>
              <a:gd name="connsiteY45-360" fmla="*/ 2878666 h 3589866"/>
              <a:gd name="connsiteX46-361" fmla="*/ 381439 w 1194239"/>
              <a:gd name="connsiteY46-362" fmla="*/ 2929466 h 3589866"/>
              <a:gd name="connsiteX47-363" fmla="*/ 364505 w 1194239"/>
              <a:gd name="connsiteY47-364" fmla="*/ 2988733 h 3589866"/>
              <a:gd name="connsiteX48-365" fmla="*/ 347572 w 1194239"/>
              <a:gd name="connsiteY48-366" fmla="*/ 3014133 h 3589866"/>
              <a:gd name="connsiteX49-367" fmla="*/ 339105 w 1194239"/>
              <a:gd name="connsiteY49-368" fmla="*/ 3064933 h 3589866"/>
              <a:gd name="connsiteX50-369" fmla="*/ 322172 w 1194239"/>
              <a:gd name="connsiteY50-370" fmla="*/ 3115733 h 3589866"/>
              <a:gd name="connsiteX51-371" fmla="*/ 305239 w 1194239"/>
              <a:gd name="connsiteY51-372" fmla="*/ 3166533 h 3589866"/>
              <a:gd name="connsiteX52-373" fmla="*/ 296772 w 1194239"/>
              <a:gd name="connsiteY52-374" fmla="*/ 3191933 h 3589866"/>
              <a:gd name="connsiteX53-375" fmla="*/ 271372 w 1194239"/>
              <a:gd name="connsiteY53-376" fmla="*/ 3285066 h 3589866"/>
              <a:gd name="connsiteX54-377" fmla="*/ 254439 w 1194239"/>
              <a:gd name="connsiteY54-378" fmla="*/ 3302000 h 3589866"/>
              <a:gd name="connsiteX55-379" fmla="*/ 237505 w 1194239"/>
              <a:gd name="connsiteY55-380" fmla="*/ 3327400 h 3589866"/>
              <a:gd name="connsiteX56-381" fmla="*/ 212105 w 1194239"/>
              <a:gd name="connsiteY56-382" fmla="*/ 3344333 h 3589866"/>
              <a:gd name="connsiteX57-383" fmla="*/ 169772 w 1194239"/>
              <a:gd name="connsiteY57-384" fmla="*/ 3395133 h 3589866"/>
              <a:gd name="connsiteX58-385" fmla="*/ 144372 w 1194239"/>
              <a:gd name="connsiteY58-386" fmla="*/ 3412066 h 3589866"/>
              <a:gd name="connsiteX59-387" fmla="*/ 135905 w 1194239"/>
              <a:gd name="connsiteY59-388" fmla="*/ 3437466 h 3589866"/>
              <a:gd name="connsiteX60-389" fmla="*/ 93572 w 1194239"/>
              <a:gd name="connsiteY60-390" fmla="*/ 3471333 h 3589866"/>
              <a:gd name="connsiteX61-391" fmla="*/ 76639 w 1194239"/>
              <a:gd name="connsiteY61-392" fmla="*/ 3496733 h 3589866"/>
              <a:gd name="connsiteX62-393" fmla="*/ 51239 w 1194239"/>
              <a:gd name="connsiteY62-394" fmla="*/ 3513666 h 3589866"/>
              <a:gd name="connsiteX63-395" fmla="*/ 42772 w 1194239"/>
              <a:gd name="connsiteY63-396" fmla="*/ 3539066 h 3589866"/>
              <a:gd name="connsiteX64-397" fmla="*/ 8905 w 1194239"/>
              <a:gd name="connsiteY64-398" fmla="*/ 3589866 h 3589866"/>
              <a:gd name="connsiteX65-399" fmla="*/ 8905 w 1194239"/>
              <a:gd name="connsiteY65-400" fmla="*/ 3530600 h 3589866"/>
              <a:gd name="connsiteX66-401" fmla="*/ 25839 w 1194239"/>
              <a:gd name="connsiteY66-402" fmla="*/ 3505200 h 3589866"/>
              <a:gd name="connsiteX0-403" fmla="*/ 1194239 w 1194239"/>
              <a:gd name="connsiteY0-404" fmla="*/ 0 h 3589866"/>
              <a:gd name="connsiteX1-405" fmla="*/ 1185772 w 1194239"/>
              <a:gd name="connsiteY1-406" fmla="*/ 211666 h 3589866"/>
              <a:gd name="connsiteX2-407" fmla="*/ 1177305 w 1194239"/>
              <a:gd name="connsiteY2-408" fmla="*/ 254000 h 3589866"/>
              <a:gd name="connsiteX3-409" fmla="*/ 1168839 w 1194239"/>
              <a:gd name="connsiteY3-410" fmla="*/ 499533 h 3589866"/>
              <a:gd name="connsiteX4-411" fmla="*/ 1160372 w 1194239"/>
              <a:gd name="connsiteY4-412" fmla="*/ 533400 h 3589866"/>
              <a:gd name="connsiteX5-413" fmla="*/ 1143439 w 1194239"/>
              <a:gd name="connsiteY5-414" fmla="*/ 584200 h 3589866"/>
              <a:gd name="connsiteX6-415" fmla="*/ 1139734 w 1194239"/>
              <a:gd name="connsiteY6-416" fmla="*/ 656696 h 3589866"/>
              <a:gd name="connsiteX7-417" fmla="*/ 1127564 w 1194239"/>
              <a:gd name="connsiteY7-418" fmla="*/ 723370 h 3589866"/>
              <a:gd name="connsiteX8-419" fmla="*/ 1129680 w 1194239"/>
              <a:gd name="connsiteY8-420" fmla="*/ 778933 h 3589866"/>
              <a:gd name="connsiteX9-421" fmla="*/ 1106927 w 1194239"/>
              <a:gd name="connsiteY9-422" fmla="*/ 794808 h 3589866"/>
              <a:gd name="connsiteX10-423" fmla="*/ 1067239 w 1194239"/>
              <a:gd name="connsiteY10-424" fmla="*/ 922866 h 3589866"/>
              <a:gd name="connsiteX11-425" fmla="*/ 1050305 w 1194239"/>
              <a:gd name="connsiteY11-426" fmla="*/ 939800 h 3589866"/>
              <a:gd name="connsiteX12-427" fmla="*/ 982572 w 1194239"/>
              <a:gd name="connsiteY12-428" fmla="*/ 1143000 h 3589866"/>
              <a:gd name="connsiteX13-429" fmla="*/ 974105 w 1194239"/>
              <a:gd name="connsiteY13-430" fmla="*/ 1168400 h 3589866"/>
              <a:gd name="connsiteX14-431" fmla="*/ 965639 w 1194239"/>
              <a:gd name="connsiteY14-432" fmla="*/ 1210733 h 3589866"/>
              <a:gd name="connsiteX15-433" fmla="*/ 931772 w 1194239"/>
              <a:gd name="connsiteY15-434" fmla="*/ 1261533 h 3589866"/>
              <a:gd name="connsiteX16-435" fmla="*/ 906372 w 1194239"/>
              <a:gd name="connsiteY16-436" fmla="*/ 1312333 h 3589866"/>
              <a:gd name="connsiteX17-437" fmla="*/ 897905 w 1194239"/>
              <a:gd name="connsiteY17-438" fmla="*/ 1337733 h 3589866"/>
              <a:gd name="connsiteX18-439" fmla="*/ 864039 w 1194239"/>
              <a:gd name="connsiteY18-440" fmla="*/ 1422400 h 3589866"/>
              <a:gd name="connsiteX19-441" fmla="*/ 855572 w 1194239"/>
              <a:gd name="connsiteY19-442" fmla="*/ 1447800 h 3589866"/>
              <a:gd name="connsiteX20-443" fmla="*/ 821705 w 1194239"/>
              <a:gd name="connsiteY20-444" fmla="*/ 1498600 h 3589866"/>
              <a:gd name="connsiteX21-445" fmla="*/ 813239 w 1194239"/>
              <a:gd name="connsiteY21-446" fmla="*/ 1524000 h 3589866"/>
              <a:gd name="connsiteX22-447" fmla="*/ 745505 w 1194239"/>
              <a:gd name="connsiteY22-448" fmla="*/ 1600200 h 3589866"/>
              <a:gd name="connsiteX23-449" fmla="*/ 720105 w 1194239"/>
              <a:gd name="connsiteY23-450" fmla="*/ 1625600 h 3589866"/>
              <a:gd name="connsiteX24-451" fmla="*/ 694705 w 1194239"/>
              <a:gd name="connsiteY24-452" fmla="*/ 1651000 h 3589866"/>
              <a:gd name="connsiteX25-453" fmla="*/ 660839 w 1194239"/>
              <a:gd name="connsiteY25-454" fmla="*/ 1710266 h 3589866"/>
              <a:gd name="connsiteX26-455" fmla="*/ 652372 w 1194239"/>
              <a:gd name="connsiteY26-456" fmla="*/ 1769533 h 3589866"/>
              <a:gd name="connsiteX27-457" fmla="*/ 626972 w 1194239"/>
              <a:gd name="connsiteY27-458" fmla="*/ 1786466 h 3589866"/>
              <a:gd name="connsiteX28-459" fmla="*/ 610039 w 1194239"/>
              <a:gd name="connsiteY28-460" fmla="*/ 1803400 h 3589866"/>
              <a:gd name="connsiteX29-461" fmla="*/ 584639 w 1194239"/>
              <a:gd name="connsiteY29-462" fmla="*/ 1879600 h 3589866"/>
              <a:gd name="connsiteX30-463" fmla="*/ 576172 w 1194239"/>
              <a:gd name="connsiteY30-464" fmla="*/ 1905000 h 3589866"/>
              <a:gd name="connsiteX31-465" fmla="*/ 567705 w 1194239"/>
              <a:gd name="connsiteY31-466" fmla="*/ 1930400 h 3589866"/>
              <a:gd name="connsiteX32-467" fmla="*/ 559239 w 1194239"/>
              <a:gd name="connsiteY32-468" fmla="*/ 1998133 h 3589866"/>
              <a:gd name="connsiteX33-469" fmla="*/ 550772 w 1194239"/>
              <a:gd name="connsiteY33-470" fmla="*/ 2074333 h 3589866"/>
              <a:gd name="connsiteX34-471" fmla="*/ 542305 w 1194239"/>
              <a:gd name="connsiteY34-472" fmla="*/ 2099733 h 3589866"/>
              <a:gd name="connsiteX35-473" fmla="*/ 533839 w 1194239"/>
              <a:gd name="connsiteY35-474" fmla="*/ 2133600 h 3589866"/>
              <a:gd name="connsiteX36-475" fmla="*/ 525372 w 1194239"/>
              <a:gd name="connsiteY36-476" fmla="*/ 2209800 h 3589866"/>
              <a:gd name="connsiteX37-477" fmla="*/ 516905 w 1194239"/>
              <a:gd name="connsiteY37-478" fmla="*/ 2243666 h 3589866"/>
              <a:gd name="connsiteX38-479" fmla="*/ 508439 w 1194239"/>
              <a:gd name="connsiteY38-480" fmla="*/ 2286000 h 3589866"/>
              <a:gd name="connsiteX39-481" fmla="*/ 499972 w 1194239"/>
              <a:gd name="connsiteY39-482" fmla="*/ 2480733 h 3589866"/>
              <a:gd name="connsiteX40-483" fmla="*/ 474572 w 1194239"/>
              <a:gd name="connsiteY40-484" fmla="*/ 2531533 h 3589866"/>
              <a:gd name="connsiteX41-485" fmla="*/ 457639 w 1194239"/>
              <a:gd name="connsiteY41-486" fmla="*/ 2582333 h 3589866"/>
              <a:gd name="connsiteX42-487" fmla="*/ 440705 w 1194239"/>
              <a:gd name="connsiteY42-488" fmla="*/ 2633133 h 3589866"/>
              <a:gd name="connsiteX43-489" fmla="*/ 432239 w 1194239"/>
              <a:gd name="connsiteY43-490" fmla="*/ 2658533 h 3589866"/>
              <a:gd name="connsiteX44-491" fmla="*/ 415305 w 1194239"/>
              <a:gd name="connsiteY44-492" fmla="*/ 2683933 h 3589866"/>
              <a:gd name="connsiteX45-493" fmla="*/ 398372 w 1194239"/>
              <a:gd name="connsiteY45-494" fmla="*/ 2878666 h 3589866"/>
              <a:gd name="connsiteX46-495" fmla="*/ 381439 w 1194239"/>
              <a:gd name="connsiteY46-496" fmla="*/ 2929466 h 3589866"/>
              <a:gd name="connsiteX47-497" fmla="*/ 364505 w 1194239"/>
              <a:gd name="connsiteY47-498" fmla="*/ 2988733 h 3589866"/>
              <a:gd name="connsiteX48-499" fmla="*/ 347572 w 1194239"/>
              <a:gd name="connsiteY48-500" fmla="*/ 3014133 h 3589866"/>
              <a:gd name="connsiteX49-501" fmla="*/ 339105 w 1194239"/>
              <a:gd name="connsiteY49-502" fmla="*/ 3064933 h 3589866"/>
              <a:gd name="connsiteX50-503" fmla="*/ 322172 w 1194239"/>
              <a:gd name="connsiteY50-504" fmla="*/ 3115733 h 3589866"/>
              <a:gd name="connsiteX51-505" fmla="*/ 305239 w 1194239"/>
              <a:gd name="connsiteY51-506" fmla="*/ 3166533 h 3589866"/>
              <a:gd name="connsiteX52-507" fmla="*/ 296772 w 1194239"/>
              <a:gd name="connsiteY52-508" fmla="*/ 3191933 h 3589866"/>
              <a:gd name="connsiteX53-509" fmla="*/ 271372 w 1194239"/>
              <a:gd name="connsiteY53-510" fmla="*/ 3285066 h 3589866"/>
              <a:gd name="connsiteX54-511" fmla="*/ 254439 w 1194239"/>
              <a:gd name="connsiteY54-512" fmla="*/ 3302000 h 3589866"/>
              <a:gd name="connsiteX55-513" fmla="*/ 237505 w 1194239"/>
              <a:gd name="connsiteY55-514" fmla="*/ 3327400 h 3589866"/>
              <a:gd name="connsiteX56-515" fmla="*/ 212105 w 1194239"/>
              <a:gd name="connsiteY56-516" fmla="*/ 3344333 h 3589866"/>
              <a:gd name="connsiteX57-517" fmla="*/ 169772 w 1194239"/>
              <a:gd name="connsiteY57-518" fmla="*/ 3395133 h 3589866"/>
              <a:gd name="connsiteX58-519" fmla="*/ 144372 w 1194239"/>
              <a:gd name="connsiteY58-520" fmla="*/ 3412066 h 3589866"/>
              <a:gd name="connsiteX59-521" fmla="*/ 135905 w 1194239"/>
              <a:gd name="connsiteY59-522" fmla="*/ 3437466 h 3589866"/>
              <a:gd name="connsiteX60-523" fmla="*/ 93572 w 1194239"/>
              <a:gd name="connsiteY60-524" fmla="*/ 3471333 h 3589866"/>
              <a:gd name="connsiteX61-525" fmla="*/ 76639 w 1194239"/>
              <a:gd name="connsiteY61-526" fmla="*/ 3496733 h 3589866"/>
              <a:gd name="connsiteX62-527" fmla="*/ 51239 w 1194239"/>
              <a:gd name="connsiteY62-528" fmla="*/ 3513666 h 3589866"/>
              <a:gd name="connsiteX63-529" fmla="*/ 42772 w 1194239"/>
              <a:gd name="connsiteY63-530" fmla="*/ 3539066 h 3589866"/>
              <a:gd name="connsiteX64-531" fmla="*/ 8905 w 1194239"/>
              <a:gd name="connsiteY64-532" fmla="*/ 3589866 h 3589866"/>
              <a:gd name="connsiteX65-533" fmla="*/ 8905 w 1194239"/>
              <a:gd name="connsiteY65-534" fmla="*/ 3530600 h 3589866"/>
              <a:gd name="connsiteX66-535" fmla="*/ 25839 w 1194239"/>
              <a:gd name="connsiteY66-536" fmla="*/ 3505200 h 35898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</a:cxnLst>
            <a:rect l="l" t="t" r="r" b="b"/>
            <a:pathLst>
              <a:path w="1194239" h="3589866">
                <a:moveTo>
                  <a:pt x="1194239" y="0"/>
                </a:moveTo>
                <a:cubicBezTo>
                  <a:pt x="1191417" y="70555"/>
                  <a:pt x="1190469" y="141211"/>
                  <a:pt x="1185772" y="211666"/>
                </a:cubicBezTo>
                <a:cubicBezTo>
                  <a:pt x="1184815" y="226025"/>
                  <a:pt x="1178150" y="239634"/>
                  <a:pt x="1177305" y="254000"/>
                </a:cubicBezTo>
                <a:cubicBezTo>
                  <a:pt x="1172496" y="335752"/>
                  <a:pt x="1173793" y="417790"/>
                  <a:pt x="1168839" y="499533"/>
                </a:cubicBezTo>
                <a:cubicBezTo>
                  <a:pt x="1168135" y="511148"/>
                  <a:pt x="1163716" y="522254"/>
                  <a:pt x="1160372" y="533400"/>
                </a:cubicBezTo>
                <a:cubicBezTo>
                  <a:pt x="1155243" y="550497"/>
                  <a:pt x="1146879" y="563651"/>
                  <a:pt x="1143439" y="584200"/>
                </a:cubicBezTo>
                <a:cubicBezTo>
                  <a:pt x="1139999" y="604749"/>
                  <a:pt x="1142380" y="633501"/>
                  <a:pt x="1139734" y="656696"/>
                </a:cubicBezTo>
                <a:cubicBezTo>
                  <a:pt x="1137088" y="679891"/>
                  <a:pt x="1129240" y="702997"/>
                  <a:pt x="1127564" y="723370"/>
                </a:cubicBezTo>
                <a:cubicBezTo>
                  <a:pt x="1125888" y="743743"/>
                  <a:pt x="1135324" y="762000"/>
                  <a:pt x="1129680" y="778933"/>
                </a:cubicBezTo>
                <a:lnTo>
                  <a:pt x="1106927" y="794808"/>
                </a:lnTo>
                <a:cubicBezTo>
                  <a:pt x="1105035" y="809947"/>
                  <a:pt x="1084473" y="905632"/>
                  <a:pt x="1067239" y="922866"/>
                </a:cubicBezTo>
                <a:lnTo>
                  <a:pt x="1050305" y="939800"/>
                </a:lnTo>
                <a:lnTo>
                  <a:pt x="982572" y="1143000"/>
                </a:lnTo>
                <a:cubicBezTo>
                  <a:pt x="979750" y="1151467"/>
                  <a:pt x="975855" y="1159649"/>
                  <a:pt x="974105" y="1168400"/>
                </a:cubicBezTo>
                <a:cubicBezTo>
                  <a:pt x="971283" y="1182511"/>
                  <a:pt x="971594" y="1197632"/>
                  <a:pt x="965639" y="1210733"/>
                </a:cubicBezTo>
                <a:cubicBezTo>
                  <a:pt x="957218" y="1229260"/>
                  <a:pt x="938208" y="1242226"/>
                  <a:pt x="931772" y="1261533"/>
                </a:cubicBezTo>
                <a:cubicBezTo>
                  <a:pt x="910490" y="1325377"/>
                  <a:pt x="939198" y="1246681"/>
                  <a:pt x="906372" y="1312333"/>
                </a:cubicBezTo>
                <a:cubicBezTo>
                  <a:pt x="902381" y="1320315"/>
                  <a:pt x="901421" y="1329530"/>
                  <a:pt x="897905" y="1337733"/>
                </a:cubicBezTo>
                <a:cubicBezTo>
                  <a:pt x="860532" y="1424936"/>
                  <a:pt x="902581" y="1306775"/>
                  <a:pt x="864039" y="1422400"/>
                </a:cubicBezTo>
                <a:cubicBezTo>
                  <a:pt x="861217" y="1430867"/>
                  <a:pt x="860523" y="1440374"/>
                  <a:pt x="855572" y="1447800"/>
                </a:cubicBezTo>
                <a:lnTo>
                  <a:pt x="821705" y="1498600"/>
                </a:lnTo>
                <a:cubicBezTo>
                  <a:pt x="818883" y="1507067"/>
                  <a:pt x="817230" y="1516018"/>
                  <a:pt x="813239" y="1524000"/>
                </a:cubicBezTo>
                <a:cubicBezTo>
                  <a:pt x="798132" y="1554214"/>
                  <a:pt x="767939" y="1577766"/>
                  <a:pt x="745505" y="1600200"/>
                </a:cubicBezTo>
                <a:lnTo>
                  <a:pt x="720105" y="1625600"/>
                </a:lnTo>
                <a:cubicBezTo>
                  <a:pt x="711638" y="1634067"/>
                  <a:pt x="701347" y="1641037"/>
                  <a:pt x="694705" y="1651000"/>
                </a:cubicBezTo>
                <a:cubicBezTo>
                  <a:pt x="670771" y="1686901"/>
                  <a:pt x="682323" y="1667299"/>
                  <a:pt x="660839" y="1710266"/>
                </a:cubicBezTo>
                <a:cubicBezTo>
                  <a:pt x="658017" y="1730022"/>
                  <a:pt x="660477" y="1751297"/>
                  <a:pt x="652372" y="1769533"/>
                </a:cubicBezTo>
                <a:cubicBezTo>
                  <a:pt x="648239" y="1778832"/>
                  <a:pt x="634918" y="1780109"/>
                  <a:pt x="626972" y="1786466"/>
                </a:cubicBezTo>
                <a:cubicBezTo>
                  <a:pt x="620739" y="1791453"/>
                  <a:pt x="615683" y="1797755"/>
                  <a:pt x="610039" y="1803400"/>
                </a:cubicBezTo>
                <a:lnTo>
                  <a:pt x="584639" y="1879600"/>
                </a:lnTo>
                <a:lnTo>
                  <a:pt x="576172" y="1905000"/>
                </a:lnTo>
                <a:lnTo>
                  <a:pt x="567705" y="1930400"/>
                </a:lnTo>
                <a:cubicBezTo>
                  <a:pt x="564883" y="1952978"/>
                  <a:pt x="561897" y="1975535"/>
                  <a:pt x="559239" y="1998133"/>
                </a:cubicBezTo>
                <a:cubicBezTo>
                  <a:pt x="556253" y="2023514"/>
                  <a:pt x="554974" y="2049124"/>
                  <a:pt x="550772" y="2074333"/>
                </a:cubicBezTo>
                <a:cubicBezTo>
                  <a:pt x="549305" y="2083136"/>
                  <a:pt x="544757" y="2091152"/>
                  <a:pt x="542305" y="2099733"/>
                </a:cubicBezTo>
                <a:cubicBezTo>
                  <a:pt x="539108" y="2110922"/>
                  <a:pt x="536661" y="2122311"/>
                  <a:pt x="533839" y="2133600"/>
                </a:cubicBezTo>
                <a:cubicBezTo>
                  <a:pt x="531017" y="2159000"/>
                  <a:pt x="529258" y="2184541"/>
                  <a:pt x="525372" y="2209800"/>
                </a:cubicBezTo>
                <a:cubicBezTo>
                  <a:pt x="523603" y="2221301"/>
                  <a:pt x="519429" y="2232307"/>
                  <a:pt x="516905" y="2243666"/>
                </a:cubicBezTo>
                <a:cubicBezTo>
                  <a:pt x="513783" y="2257714"/>
                  <a:pt x="511261" y="2271889"/>
                  <a:pt x="508439" y="2286000"/>
                </a:cubicBezTo>
                <a:cubicBezTo>
                  <a:pt x="505617" y="2350911"/>
                  <a:pt x="504955" y="2415952"/>
                  <a:pt x="499972" y="2480733"/>
                </a:cubicBezTo>
                <a:cubicBezTo>
                  <a:pt x="497818" y="2508737"/>
                  <a:pt x="485589" y="2506744"/>
                  <a:pt x="474572" y="2531533"/>
                </a:cubicBezTo>
                <a:cubicBezTo>
                  <a:pt x="467323" y="2547844"/>
                  <a:pt x="463283" y="2565400"/>
                  <a:pt x="457639" y="2582333"/>
                </a:cubicBezTo>
                <a:lnTo>
                  <a:pt x="440705" y="2633133"/>
                </a:lnTo>
                <a:cubicBezTo>
                  <a:pt x="437883" y="2641600"/>
                  <a:pt x="437190" y="2651107"/>
                  <a:pt x="432239" y="2658533"/>
                </a:cubicBezTo>
                <a:lnTo>
                  <a:pt x="415305" y="2683933"/>
                </a:lnTo>
                <a:cubicBezTo>
                  <a:pt x="386154" y="2771393"/>
                  <a:pt x="425110" y="2646941"/>
                  <a:pt x="398372" y="2878666"/>
                </a:cubicBezTo>
                <a:cubicBezTo>
                  <a:pt x="396326" y="2896398"/>
                  <a:pt x="385768" y="2912150"/>
                  <a:pt x="381439" y="2929466"/>
                </a:cubicBezTo>
                <a:cubicBezTo>
                  <a:pt x="378726" y="2940319"/>
                  <a:pt x="370579" y="2976585"/>
                  <a:pt x="364505" y="2988733"/>
                </a:cubicBezTo>
                <a:cubicBezTo>
                  <a:pt x="359954" y="2997834"/>
                  <a:pt x="353216" y="3005666"/>
                  <a:pt x="347572" y="3014133"/>
                </a:cubicBezTo>
                <a:cubicBezTo>
                  <a:pt x="344750" y="3031066"/>
                  <a:pt x="343269" y="3048279"/>
                  <a:pt x="339105" y="3064933"/>
                </a:cubicBezTo>
                <a:cubicBezTo>
                  <a:pt x="334776" y="3082249"/>
                  <a:pt x="327816" y="3098800"/>
                  <a:pt x="322172" y="3115733"/>
                </a:cubicBezTo>
                <a:lnTo>
                  <a:pt x="305239" y="3166533"/>
                </a:lnTo>
                <a:cubicBezTo>
                  <a:pt x="302417" y="3175000"/>
                  <a:pt x="298522" y="3183182"/>
                  <a:pt x="296772" y="3191933"/>
                </a:cubicBezTo>
                <a:cubicBezTo>
                  <a:pt x="293465" y="3208466"/>
                  <a:pt x="282113" y="3274324"/>
                  <a:pt x="271372" y="3285066"/>
                </a:cubicBezTo>
                <a:cubicBezTo>
                  <a:pt x="265728" y="3290711"/>
                  <a:pt x="259426" y="3295767"/>
                  <a:pt x="254439" y="3302000"/>
                </a:cubicBezTo>
                <a:cubicBezTo>
                  <a:pt x="248082" y="3309946"/>
                  <a:pt x="244700" y="3320205"/>
                  <a:pt x="237505" y="3327400"/>
                </a:cubicBezTo>
                <a:cubicBezTo>
                  <a:pt x="230310" y="3334595"/>
                  <a:pt x="220572" y="3338689"/>
                  <a:pt x="212105" y="3344333"/>
                </a:cubicBezTo>
                <a:cubicBezTo>
                  <a:pt x="195455" y="3369308"/>
                  <a:pt x="194219" y="3374761"/>
                  <a:pt x="169772" y="3395133"/>
                </a:cubicBezTo>
                <a:cubicBezTo>
                  <a:pt x="161955" y="3401647"/>
                  <a:pt x="152839" y="3406422"/>
                  <a:pt x="144372" y="3412066"/>
                </a:cubicBezTo>
                <a:cubicBezTo>
                  <a:pt x="141550" y="3420533"/>
                  <a:pt x="140497" y="3429813"/>
                  <a:pt x="135905" y="3437466"/>
                </a:cubicBezTo>
                <a:cubicBezTo>
                  <a:pt x="127861" y="3450873"/>
                  <a:pt x="105111" y="3463640"/>
                  <a:pt x="93572" y="3471333"/>
                </a:cubicBezTo>
                <a:cubicBezTo>
                  <a:pt x="87928" y="3479800"/>
                  <a:pt x="83834" y="3489538"/>
                  <a:pt x="76639" y="3496733"/>
                </a:cubicBezTo>
                <a:cubicBezTo>
                  <a:pt x="69444" y="3503928"/>
                  <a:pt x="57596" y="3505720"/>
                  <a:pt x="51239" y="3513666"/>
                </a:cubicBezTo>
                <a:cubicBezTo>
                  <a:pt x="45664" y="3520635"/>
                  <a:pt x="46288" y="3530863"/>
                  <a:pt x="42772" y="3539066"/>
                </a:cubicBezTo>
                <a:cubicBezTo>
                  <a:pt x="27394" y="3574948"/>
                  <a:pt x="31523" y="3567250"/>
                  <a:pt x="8905" y="3589866"/>
                </a:cubicBezTo>
                <a:cubicBezTo>
                  <a:pt x="-692" y="3561072"/>
                  <a:pt x="-5048" y="3563156"/>
                  <a:pt x="8905" y="3530600"/>
                </a:cubicBezTo>
                <a:cubicBezTo>
                  <a:pt x="12913" y="3521247"/>
                  <a:pt x="25839" y="3505200"/>
                  <a:pt x="25839" y="350520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5" name="任意多边形 4"/>
          <p:cNvSpPr/>
          <p:nvPr/>
        </p:nvSpPr>
        <p:spPr>
          <a:xfrm>
            <a:off x="2892425" y="3876675"/>
            <a:ext cx="1698625" cy="855663"/>
          </a:xfrm>
          <a:custGeom>
            <a:avLst/>
            <a:gdLst>
              <a:gd name="txL" fmla="*/ 0 w 1910615"/>
              <a:gd name="txT" fmla="*/ 0 h 961832"/>
              <a:gd name="txR" fmla="*/ 1910615 w 1910615"/>
              <a:gd name="txB" fmla="*/ 961832 h 961832"/>
            </a:gdLst>
            <a:ahLst/>
            <a:cxnLst>
              <a:cxn ang="0">
                <a:pos x="2718" y="43720"/>
              </a:cxn>
              <a:cxn ang="0">
                <a:pos x="5981" y="44824"/>
              </a:cxn>
              <a:cxn ang="0">
                <a:pos x="10872" y="44824"/>
              </a:cxn>
              <a:cxn ang="0">
                <a:pos x="13591" y="44824"/>
              </a:cxn>
              <a:cxn ang="0">
                <a:pos x="17397" y="49240"/>
              </a:cxn>
              <a:cxn ang="0">
                <a:pos x="20115" y="50344"/>
              </a:cxn>
              <a:cxn ang="0">
                <a:pos x="22835" y="53658"/>
              </a:cxn>
              <a:cxn ang="0">
                <a:pos x="27182" y="54761"/>
              </a:cxn>
              <a:cxn ang="0">
                <a:pos x="31532" y="55314"/>
              </a:cxn>
              <a:cxn ang="0">
                <a:pos x="34249" y="56417"/>
              </a:cxn>
              <a:cxn ang="0">
                <a:pos x="42949" y="57523"/>
              </a:cxn>
              <a:cxn ang="0">
                <a:pos x="39688" y="55314"/>
              </a:cxn>
              <a:cxn ang="0">
                <a:pos x="32698" y="48486"/>
              </a:cxn>
              <a:cxn ang="0">
                <a:pos x="27182" y="41510"/>
              </a:cxn>
              <a:cxn ang="0">
                <a:pos x="29357" y="37094"/>
              </a:cxn>
              <a:cxn ang="0">
                <a:pos x="33706" y="35989"/>
              </a:cxn>
              <a:cxn ang="0">
                <a:pos x="41317" y="38751"/>
              </a:cxn>
              <a:cxn ang="0">
                <a:pos x="45123" y="39302"/>
              </a:cxn>
              <a:cxn ang="0">
                <a:pos x="47840" y="36542"/>
              </a:cxn>
              <a:cxn ang="0">
                <a:pos x="52190" y="33782"/>
              </a:cxn>
              <a:cxn ang="0">
                <a:pos x="54434" y="29917"/>
              </a:cxn>
              <a:cxn ang="0">
                <a:pos x="60346" y="26052"/>
              </a:cxn>
              <a:cxn ang="0">
                <a:pos x="63629" y="21678"/>
              </a:cxn>
              <a:cxn ang="0">
                <a:pos x="65781" y="18942"/>
              </a:cxn>
              <a:cxn ang="0">
                <a:pos x="68738" y="11311"/>
              </a:cxn>
              <a:cxn ang="0">
                <a:pos x="69587" y="3969"/>
              </a:cxn>
              <a:cxn ang="0">
                <a:pos x="74831" y="36"/>
              </a:cxn>
              <a:cxn ang="0">
                <a:pos x="83179" y="2312"/>
              </a:cxn>
              <a:cxn ang="0">
                <a:pos x="92160" y="2676"/>
              </a:cxn>
              <a:cxn ang="0">
                <a:pos x="94595" y="8937"/>
              </a:cxn>
              <a:cxn ang="0">
                <a:pos x="93194" y="13892"/>
              </a:cxn>
              <a:cxn ang="0">
                <a:pos x="90836" y="22166"/>
              </a:cxn>
              <a:cxn ang="0">
                <a:pos x="90836" y="31042"/>
              </a:cxn>
              <a:cxn ang="0">
                <a:pos x="90790" y="48135"/>
              </a:cxn>
              <a:cxn ang="0">
                <a:pos x="96226" y="46480"/>
              </a:cxn>
              <a:cxn ang="0">
                <a:pos x="103034" y="43033"/>
              </a:cxn>
              <a:cxn ang="0">
                <a:pos x="113594" y="44295"/>
              </a:cxn>
            </a:cxnLst>
            <a:rect l="txL" t="txT" r="txR" b="txB"/>
            <a:pathLst>
              <a:path w="1910615" h="961832">
                <a:moveTo>
                  <a:pt x="0" y="705800"/>
                </a:moveTo>
                <a:cubicBezTo>
                  <a:pt x="15240" y="711896"/>
                  <a:pt x="29406" y="722275"/>
                  <a:pt x="45720" y="724088"/>
                </a:cubicBezTo>
                <a:cubicBezTo>
                  <a:pt x="58210" y="725476"/>
                  <a:pt x="70374" y="710970"/>
                  <a:pt x="82296" y="714944"/>
                </a:cubicBezTo>
                <a:cubicBezTo>
                  <a:pt x="92722" y="718419"/>
                  <a:pt x="92002" y="735511"/>
                  <a:pt x="100584" y="742376"/>
                </a:cubicBezTo>
                <a:cubicBezTo>
                  <a:pt x="108110" y="748397"/>
                  <a:pt x="118872" y="748472"/>
                  <a:pt x="128016" y="751520"/>
                </a:cubicBezTo>
                <a:cubicBezTo>
                  <a:pt x="146304" y="748472"/>
                  <a:pt x="165938" y="749906"/>
                  <a:pt x="182880" y="742376"/>
                </a:cubicBezTo>
                <a:cubicBezTo>
                  <a:pt x="194697" y="737124"/>
                  <a:pt x="197380" y="714944"/>
                  <a:pt x="210312" y="714944"/>
                </a:cubicBezTo>
                <a:cubicBezTo>
                  <a:pt x="221302" y="714944"/>
                  <a:pt x="221565" y="733933"/>
                  <a:pt x="228600" y="742376"/>
                </a:cubicBezTo>
                <a:cubicBezTo>
                  <a:pt x="236879" y="752310"/>
                  <a:pt x="246888" y="760664"/>
                  <a:pt x="256032" y="769808"/>
                </a:cubicBezTo>
                <a:cubicBezTo>
                  <a:pt x="263164" y="791205"/>
                  <a:pt x="263412" y="810662"/>
                  <a:pt x="292608" y="815528"/>
                </a:cubicBezTo>
                <a:cubicBezTo>
                  <a:pt x="302115" y="817113"/>
                  <a:pt x="310896" y="809432"/>
                  <a:pt x="320040" y="806384"/>
                </a:cubicBezTo>
                <a:cubicBezTo>
                  <a:pt x="326136" y="815528"/>
                  <a:pt x="335170" y="823290"/>
                  <a:pt x="338328" y="833816"/>
                </a:cubicBezTo>
                <a:cubicBezTo>
                  <a:pt x="344521" y="854460"/>
                  <a:pt x="333674" y="881267"/>
                  <a:pt x="347472" y="897824"/>
                </a:cubicBezTo>
                <a:cubicBezTo>
                  <a:pt x="355517" y="907478"/>
                  <a:pt x="371856" y="891728"/>
                  <a:pt x="384048" y="888680"/>
                </a:cubicBezTo>
                <a:cubicBezTo>
                  <a:pt x="386794" y="891426"/>
                  <a:pt x="428303" y="936522"/>
                  <a:pt x="438912" y="934400"/>
                </a:cubicBezTo>
                <a:cubicBezTo>
                  <a:pt x="449688" y="932245"/>
                  <a:pt x="450165" y="915411"/>
                  <a:pt x="457200" y="906968"/>
                </a:cubicBezTo>
                <a:cubicBezTo>
                  <a:pt x="465479" y="897034"/>
                  <a:pt x="475488" y="888680"/>
                  <a:pt x="484632" y="879536"/>
                </a:cubicBezTo>
                <a:cubicBezTo>
                  <a:pt x="537043" y="958152"/>
                  <a:pt x="467256" y="865635"/>
                  <a:pt x="530352" y="916112"/>
                </a:cubicBezTo>
                <a:cubicBezTo>
                  <a:pt x="538934" y="922977"/>
                  <a:pt x="542544" y="934400"/>
                  <a:pt x="548640" y="943544"/>
                </a:cubicBezTo>
                <a:cubicBezTo>
                  <a:pt x="557784" y="940496"/>
                  <a:pt x="566433" y="934400"/>
                  <a:pt x="576072" y="934400"/>
                </a:cubicBezTo>
                <a:cubicBezTo>
                  <a:pt x="595001" y="934400"/>
                  <a:pt x="617066" y="952586"/>
                  <a:pt x="630936" y="961832"/>
                </a:cubicBezTo>
                <a:cubicBezTo>
                  <a:pt x="661416" y="958784"/>
                  <a:pt x="693588" y="963156"/>
                  <a:pt x="722376" y="952688"/>
                </a:cubicBezTo>
                <a:cubicBezTo>
                  <a:pt x="731434" y="949394"/>
                  <a:pt x="739540" y="930603"/>
                  <a:pt x="731520" y="925256"/>
                </a:cubicBezTo>
                <a:cubicBezTo>
                  <a:pt x="713587" y="913301"/>
                  <a:pt x="688848" y="919160"/>
                  <a:pt x="667512" y="916112"/>
                </a:cubicBezTo>
                <a:cubicBezTo>
                  <a:pt x="580001" y="828601"/>
                  <a:pt x="650527" y="880097"/>
                  <a:pt x="630936" y="861248"/>
                </a:cubicBezTo>
                <a:cubicBezTo>
                  <a:pt x="611345" y="842399"/>
                  <a:pt x="578797" y="821303"/>
                  <a:pt x="549968" y="803015"/>
                </a:cubicBezTo>
                <a:cubicBezTo>
                  <a:pt x="521139" y="784727"/>
                  <a:pt x="473421" y="770771"/>
                  <a:pt x="457960" y="751520"/>
                </a:cubicBezTo>
                <a:cubicBezTo>
                  <a:pt x="442499" y="732270"/>
                  <a:pt x="455803" y="707324"/>
                  <a:pt x="457200" y="687512"/>
                </a:cubicBezTo>
                <a:cubicBezTo>
                  <a:pt x="458597" y="667700"/>
                  <a:pt x="458053" y="649231"/>
                  <a:pt x="466344" y="632648"/>
                </a:cubicBezTo>
                <a:cubicBezTo>
                  <a:pt x="471259" y="622818"/>
                  <a:pt x="483486" y="618219"/>
                  <a:pt x="493776" y="614360"/>
                </a:cubicBezTo>
                <a:cubicBezTo>
                  <a:pt x="508328" y="608903"/>
                  <a:pt x="524418" y="608985"/>
                  <a:pt x="539496" y="605216"/>
                </a:cubicBezTo>
                <a:cubicBezTo>
                  <a:pt x="548847" y="602878"/>
                  <a:pt x="557784" y="599120"/>
                  <a:pt x="566928" y="596072"/>
                </a:cubicBezTo>
                <a:cubicBezTo>
                  <a:pt x="591312" y="599120"/>
                  <a:pt x="616938" y="596951"/>
                  <a:pt x="640080" y="605216"/>
                </a:cubicBezTo>
                <a:cubicBezTo>
                  <a:pt x="660779" y="612608"/>
                  <a:pt x="676656" y="629600"/>
                  <a:pt x="694944" y="641792"/>
                </a:cubicBezTo>
                <a:lnTo>
                  <a:pt x="722376" y="660080"/>
                </a:lnTo>
                <a:cubicBezTo>
                  <a:pt x="734568" y="657032"/>
                  <a:pt x="748495" y="657907"/>
                  <a:pt x="758952" y="650936"/>
                </a:cubicBezTo>
                <a:cubicBezTo>
                  <a:pt x="768096" y="644840"/>
                  <a:pt x="769469" y="631275"/>
                  <a:pt x="777240" y="623504"/>
                </a:cubicBezTo>
                <a:cubicBezTo>
                  <a:pt x="785011" y="615733"/>
                  <a:pt x="795528" y="611312"/>
                  <a:pt x="804672" y="605216"/>
                </a:cubicBezTo>
                <a:cubicBezTo>
                  <a:pt x="816864" y="608264"/>
                  <a:pt x="828681" y="614360"/>
                  <a:pt x="841248" y="614360"/>
                </a:cubicBezTo>
                <a:cubicBezTo>
                  <a:pt x="888099" y="614360"/>
                  <a:pt x="863188" y="570895"/>
                  <a:pt x="877824" y="559496"/>
                </a:cubicBezTo>
                <a:cubicBezTo>
                  <a:pt x="892460" y="548097"/>
                  <a:pt x="919921" y="552062"/>
                  <a:pt x="929065" y="545966"/>
                </a:cubicBezTo>
                <a:cubicBezTo>
                  <a:pt x="958526" y="457582"/>
                  <a:pt x="916333" y="511644"/>
                  <a:pt x="915540" y="495488"/>
                </a:cubicBezTo>
                <a:cubicBezTo>
                  <a:pt x="914747" y="479332"/>
                  <a:pt x="907730" y="459697"/>
                  <a:pt x="924304" y="449029"/>
                </a:cubicBezTo>
                <a:cubicBezTo>
                  <a:pt x="940878" y="438361"/>
                  <a:pt x="938241" y="440007"/>
                  <a:pt x="1014984" y="431480"/>
                </a:cubicBezTo>
                <a:cubicBezTo>
                  <a:pt x="1024128" y="425384"/>
                  <a:pt x="1033209" y="425261"/>
                  <a:pt x="1042416" y="413192"/>
                </a:cubicBezTo>
                <a:cubicBezTo>
                  <a:pt x="1051623" y="401123"/>
                  <a:pt x="1061814" y="373453"/>
                  <a:pt x="1070228" y="359067"/>
                </a:cubicBezTo>
                <a:cubicBezTo>
                  <a:pt x="1078642" y="344681"/>
                  <a:pt x="1086865" y="334437"/>
                  <a:pt x="1092898" y="326879"/>
                </a:cubicBezTo>
                <a:cubicBezTo>
                  <a:pt x="1098931" y="319321"/>
                  <a:pt x="1100328" y="322861"/>
                  <a:pt x="1106424" y="313717"/>
                </a:cubicBezTo>
                <a:cubicBezTo>
                  <a:pt x="1109472" y="292381"/>
                  <a:pt x="1123948" y="258881"/>
                  <a:pt x="1132235" y="237818"/>
                </a:cubicBezTo>
                <a:cubicBezTo>
                  <a:pt x="1140522" y="216755"/>
                  <a:pt x="1142433" y="196483"/>
                  <a:pt x="1156147" y="187340"/>
                </a:cubicBezTo>
                <a:cubicBezTo>
                  <a:pt x="1153099" y="178196"/>
                  <a:pt x="1139859" y="127855"/>
                  <a:pt x="1142240" y="107585"/>
                </a:cubicBezTo>
                <a:cubicBezTo>
                  <a:pt x="1144621" y="87315"/>
                  <a:pt x="1161161" y="77270"/>
                  <a:pt x="1170432" y="65720"/>
                </a:cubicBezTo>
                <a:cubicBezTo>
                  <a:pt x="1179703" y="54171"/>
                  <a:pt x="1183164" y="49141"/>
                  <a:pt x="1197864" y="38288"/>
                </a:cubicBezTo>
                <a:cubicBezTo>
                  <a:pt x="1212564" y="27435"/>
                  <a:pt x="1238359" y="4841"/>
                  <a:pt x="1258631" y="604"/>
                </a:cubicBezTo>
                <a:cubicBezTo>
                  <a:pt x="1278903" y="-3633"/>
                  <a:pt x="1292064" y="15912"/>
                  <a:pt x="1319496" y="12864"/>
                </a:cubicBezTo>
                <a:cubicBezTo>
                  <a:pt x="1343085" y="16234"/>
                  <a:pt x="1376045" y="35363"/>
                  <a:pt x="1399032" y="38288"/>
                </a:cubicBezTo>
                <a:cubicBezTo>
                  <a:pt x="1422019" y="41213"/>
                  <a:pt x="1432239" y="29410"/>
                  <a:pt x="1457417" y="30414"/>
                </a:cubicBezTo>
                <a:cubicBezTo>
                  <a:pt x="1482595" y="31418"/>
                  <a:pt x="1510475" y="41267"/>
                  <a:pt x="1550099" y="44315"/>
                </a:cubicBezTo>
                <a:cubicBezTo>
                  <a:pt x="1559243" y="53459"/>
                  <a:pt x="1594514" y="80626"/>
                  <a:pt x="1601340" y="97909"/>
                </a:cubicBezTo>
                <a:cubicBezTo>
                  <a:pt x="1608166" y="115193"/>
                  <a:pt x="1594294" y="133569"/>
                  <a:pt x="1591056" y="148016"/>
                </a:cubicBezTo>
                <a:cubicBezTo>
                  <a:pt x="1587818" y="162463"/>
                  <a:pt x="1585840" y="170913"/>
                  <a:pt x="1581912" y="184592"/>
                </a:cubicBezTo>
                <a:cubicBezTo>
                  <a:pt x="1577984" y="198271"/>
                  <a:pt x="1578029" y="206498"/>
                  <a:pt x="1567488" y="230089"/>
                </a:cubicBezTo>
                <a:cubicBezTo>
                  <a:pt x="1556947" y="253680"/>
                  <a:pt x="1525277" y="303302"/>
                  <a:pt x="1518664" y="326138"/>
                </a:cubicBezTo>
                <a:cubicBezTo>
                  <a:pt x="1512051" y="348974"/>
                  <a:pt x="1522442" y="354911"/>
                  <a:pt x="1527808" y="367103"/>
                </a:cubicBezTo>
                <a:cubicBezTo>
                  <a:pt x="1533174" y="379295"/>
                  <a:pt x="1550858" y="374784"/>
                  <a:pt x="1550858" y="399291"/>
                </a:cubicBezTo>
                <a:cubicBezTo>
                  <a:pt x="1550858" y="423798"/>
                  <a:pt x="1539219" y="479912"/>
                  <a:pt x="1527808" y="514145"/>
                </a:cubicBezTo>
                <a:cubicBezTo>
                  <a:pt x="1530856" y="547673"/>
                  <a:pt x="1546603" y="610358"/>
                  <a:pt x="1546476" y="657540"/>
                </a:cubicBezTo>
                <a:cubicBezTo>
                  <a:pt x="1546349" y="704722"/>
                  <a:pt x="1519618" y="775481"/>
                  <a:pt x="1527048" y="797240"/>
                </a:cubicBezTo>
                <a:cubicBezTo>
                  <a:pt x="1534478" y="818999"/>
                  <a:pt x="1569720" y="791144"/>
                  <a:pt x="1591056" y="788096"/>
                </a:cubicBezTo>
                <a:cubicBezTo>
                  <a:pt x="1600200" y="782000"/>
                  <a:pt x="1611623" y="778390"/>
                  <a:pt x="1618488" y="769808"/>
                </a:cubicBezTo>
                <a:cubicBezTo>
                  <a:pt x="1624509" y="762282"/>
                  <a:pt x="1608550" y="751889"/>
                  <a:pt x="1627632" y="742376"/>
                </a:cubicBezTo>
                <a:cubicBezTo>
                  <a:pt x="1646714" y="732863"/>
                  <a:pt x="1727494" y="710899"/>
                  <a:pt x="1732978" y="712727"/>
                </a:cubicBezTo>
                <a:cubicBezTo>
                  <a:pt x="1881107" y="683101"/>
                  <a:pt x="1780906" y="729753"/>
                  <a:pt x="1810512" y="733232"/>
                </a:cubicBezTo>
                <a:cubicBezTo>
                  <a:pt x="1840118" y="736711"/>
                  <a:pt x="1892327" y="736650"/>
                  <a:pt x="1910615" y="733602"/>
                </a:cubicBezTo>
              </a:path>
            </a:pathLst>
          </a:custGeom>
          <a:noFill/>
          <a:ln w="38100" cap="flat" cmpd="sng">
            <a:solidFill>
              <a:srgbClr val="00206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36" name="文本框 9"/>
          <p:cNvSpPr/>
          <p:nvPr/>
        </p:nvSpPr>
        <p:spPr>
          <a:xfrm>
            <a:off x="4479925" y="4527550"/>
            <a:ext cx="944880" cy="398780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</a:rPr>
              <a:t>桃花峪</a:t>
            </a:r>
            <a:endParaRPr lang="zh-CN" altLang="zh-CN" sz="1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537" name="文本框 13"/>
          <p:cNvSpPr/>
          <p:nvPr/>
        </p:nvSpPr>
        <p:spPr>
          <a:xfrm>
            <a:off x="4229100" y="3630613"/>
            <a:ext cx="690880" cy="398780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</a:rPr>
              <a:t>河口</a:t>
            </a:r>
            <a:endParaRPr lang="zh-CN" altLang="zh-CN" sz="1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538" name="任意多边形 16"/>
          <p:cNvSpPr/>
          <p:nvPr/>
        </p:nvSpPr>
        <p:spPr>
          <a:xfrm>
            <a:off x="4579938" y="4125913"/>
            <a:ext cx="404812" cy="400050"/>
          </a:xfrm>
          <a:custGeom>
            <a:avLst/>
            <a:gdLst>
              <a:gd name="txL" fmla="*/ 0 w 454819"/>
              <a:gd name="txT" fmla="*/ 0 h 450056"/>
              <a:gd name="txR" fmla="*/ 454819 w 454819"/>
              <a:gd name="txB" fmla="*/ 450056 h 450056"/>
            </a:gdLst>
            <a:ahLst/>
            <a:cxnLst>
              <a:cxn ang="0">
                <a:pos x="0" y="18713"/>
              </a:cxn>
              <a:cxn ang="0">
                <a:pos x="2563" y="17625"/>
              </a:cxn>
              <a:cxn ang="0">
                <a:pos x="3487" y="17327"/>
              </a:cxn>
              <a:cxn ang="0">
                <a:pos x="4103" y="16140"/>
              </a:cxn>
              <a:cxn ang="0">
                <a:pos x="4820" y="14852"/>
              </a:cxn>
              <a:cxn ang="0">
                <a:pos x="5744" y="13268"/>
              </a:cxn>
              <a:cxn ang="0">
                <a:pos x="6667" y="12277"/>
              </a:cxn>
              <a:cxn ang="0">
                <a:pos x="8001" y="10990"/>
              </a:cxn>
              <a:cxn ang="0">
                <a:pos x="8718" y="10297"/>
              </a:cxn>
              <a:cxn ang="0">
                <a:pos x="10051" y="9406"/>
              </a:cxn>
              <a:cxn ang="0">
                <a:pos x="10976" y="7822"/>
              </a:cxn>
              <a:cxn ang="0">
                <a:pos x="11898" y="6733"/>
              </a:cxn>
              <a:cxn ang="0">
                <a:pos x="12821" y="5644"/>
              </a:cxn>
              <a:cxn ang="0">
                <a:pos x="13846" y="4455"/>
              </a:cxn>
              <a:cxn ang="0">
                <a:pos x="14975" y="3663"/>
              </a:cxn>
              <a:cxn ang="0">
                <a:pos x="16104" y="3565"/>
              </a:cxn>
              <a:cxn ang="0">
                <a:pos x="17539" y="2574"/>
              </a:cxn>
              <a:cxn ang="0">
                <a:pos x="18052" y="1287"/>
              </a:cxn>
              <a:cxn ang="0">
                <a:pos x="18974" y="594"/>
              </a:cxn>
              <a:cxn ang="0">
                <a:pos x="19590" y="0"/>
              </a:cxn>
            </a:cxnLst>
            <a:rect l="txL" t="txT" r="txR" b="txB"/>
            <a:pathLst>
              <a:path w="454819" h="450056">
                <a:moveTo>
                  <a:pt x="0" y="450056"/>
                </a:moveTo>
                <a:lnTo>
                  <a:pt x="59531" y="423863"/>
                </a:lnTo>
                <a:cubicBezTo>
                  <a:pt x="73025" y="418307"/>
                  <a:pt x="75009" y="422672"/>
                  <a:pt x="80962" y="416719"/>
                </a:cubicBezTo>
                <a:cubicBezTo>
                  <a:pt x="86915" y="410766"/>
                  <a:pt x="90091" y="398066"/>
                  <a:pt x="95250" y="388144"/>
                </a:cubicBezTo>
                <a:cubicBezTo>
                  <a:pt x="100409" y="378222"/>
                  <a:pt x="105569" y="368697"/>
                  <a:pt x="111919" y="357188"/>
                </a:cubicBezTo>
                <a:cubicBezTo>
                  <a:pt x="118269" y="345679"/>
                  <a:pt x="126206" y="329407"/>
                  <a:pt x="133350" y="319088"/>
                </a:cubicBezTo>
                <a:cubicBezTo>
                  <a:pt x="140494" y="308769"/>
                  <a:pt x="146050" y="304403"/>
                  <a:pt x="154781" y="295275"/>
                </a:cubicBezTo>
                <a:cubicBezTo>
                  <a:pt x="163512" y="286147"/>
                  <a:pt x="185737" y="264319"/>
                  <a:pt x="185737" y="264319"/>
                </a:cubicBezTo>
                <a:cubicBezTo>
                  <a:pt x="193674" y="256382"/>
                  <a:pt x="194469" y="254000"/>
                  <a:pt x="202406" y="247650"/>
                </a:cubicBezTo>
                <a:cubicBezTo>
                  <a:pt x="210343" y="241300"/>
                  <a:pt x="224631" y="236141"/>
                  <a:pt x="233362" y="226219"/>
                </a:cubicBezTo>
                <a:cubicBezTo>
                  <a:pt x="242093" y="216297"/>
                  <a:pt x="247650" y="198835"/>
                  <a:pt x="254794" y="188119"/>
                </a:cubicBezTo>
                <a:cubicBezTo>
                  <a:pt x="261938" y="177403"/>
                  <a:pt x="276225" y="161925"/>
                  <a:pt x="276225" y="161925"/>
                </a:cubicBezTo>
                <a:lnTo>
                  <a:pt x="297656" y="135731"/>
                </a:lnTo>
                <a:cubicBezTo>
                  <a:pt x="305197" y="126603"/>
                  <a:pt x="313135" y="115094"/>
                  <a:pt x="321469" y="107156"/>
                </a:cubicBezTo>
                <a:cubicBezTo>
                  <a:pt x="329803" y="99218"/>
                  <a:pt x="338931" y="91678"/>
                  <a:pt x="347662" y="88106"/>
                </a:cubicBezTo>
                <a:cubicBezTo>
                  <a:pt x="356393" y="84534"/>
                  <a:pt x="363934" y="90090"/>
                  <a:pt x="373856" y="85725"/>
                </a:cubicBezTo>
                <a:cubicBezTo>
                  <a:pt x="383778" y="81360"/>
                  <a:pt x="399653" y="71041"/>
                  <a:pt x="407194" y="61913"/>
                </a:cubicBezTo>
                <a:cubicBezTo>
                  <a:pt x="414735" y="52785"/>
                  <a:pt x="413544" y="38894"/>
                  <a:pt x="419100" y="30956"/>
                </a:cubicBezTo>
                <a:cubicBezTo>
                  <a:pt x="424656" y="23018"/>
                  <a:pt x="434578" y="19447"/>
                  <a:pt x="440531" y="14288"/>
                </a:cubicBezTo>
                <a:cubicBezTo>
                  <a:pt x="446484" y="9129"/>
                  <a:pt x="450651" y="4564"/>
                  <a:pt x="454819" y="0"/>
                </a:cubicBezTo>
              </a:path>
            </a:pathLst>
          </a:custGeom>
          <a:noFill/>
          <a:ln w="38100" cap="flat" cmpd="sng">
            <a:solidFill>
              <a:srgbClr val="00206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39" name="流程图: 联系 19"/>
          <p:cNvSpPr/>
          <p:nvPr/>
        </p:nvSpPr>
        <p:spPr>
          <a:xfrm flipH="1">
            <a:off x="4479925" y="4476750"/>
            <a:ext cx="96838" cy="95250"/>
          </a:xfrm>
          <a:prstGeom prst="flowChartConnector">
            <a:avLst/>
          </a:pr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FontTx/>
              <a:buNone/>
            </a:pPr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150938" y="3573463"/>
            <a:ext cx="2498725" cy="1898650"/>
          </a:xfrm>
          <a:custGeom>
            <a:avLst/>
            <a:gdLst>
              <a:gd name="connsiteX0" fmla="*/ 0 w 2497666"/>
              <a:gd name="connsiteY0" fmla="*/ 0 h 1930400"/>
              <a:gd name="connsiteX1" fmla="*/ 16933 w 2497666"/>
              <a:gd name="connsiteY1" fmla="*/ 101600 h 1930400"/>
              <a:gd name="connsiteX2" fmla="*/ 33866 w 2497666"/>
              <a:gd name="connsiteY2" fmla="*/ 118534 h 1930400"/>
              <a:gd name="connsiteX3" fmla="*/ 76200 w 2497666"/>
              <a:gd name="connsiteY3" fmla="*/ 152400 h 1930400"/>
              <a:gd name="connsiteX4" fmla="*/ 93133 w 2497666"/>
              <a:gd name="connsiteY4" fmla="*/ 304800 h 1930400"/>
              <a:gd name="connsiteX5" fmla="*/ 110066 w 2497666"/>
              <a:gd name="connsiteY5" fmla="*/ 330200 h 1930400"/>
              <a:gd name="connsiteX6" fmla="*/ 143933 w 2497666"/>
              <a:gd name="connsiteY6" fmla="*/ 338667 h 1930400"/>
              <a:gd name="connsiteX7" fmla="*/ 169333 w 2497666"/>
              <a:gd name="connsiteY7" fmla="*/ 347134 h 1930400"/>
              <a:gd name="connsiteX8" fmla="*/ 186266 w 2497666"/>
              <a:gd name="connsiteY8" fmla="*/ 397934 h 1930400"/>
              <a:gd name="connsiteX9" fmla="*/ 194733 w 2497666"/>
              <a:gd name="connsiteY9" fmla="*/ 423334 h 1930400"/>
              <a:gd name="connsiteX10" fmla="*/ 270933 w 2497666"/>
              <a:gd name="connsiteY10" fmla="*/ 482600 h 1930400"/>
              <a:gd name="connsiteX11" fmla="*/ 304800 w 2497666"/>
              <a:gd name="connsiteY11" fmla="*/ 491067 h 1930400"/>
              <a:gd name="connsiteX12" fmla="*/ 406400 w 2497666"/>
              <a:gd name="connsiteY12" fmla="*/ 541867 h 1930400"/>
              <a:gd name="connsiteX13" fmla="*/ 431800 w 2497666"/>
              <a:gd name="connsiteY13" fmla="*/ 550334 h 1930400"/>
              <a:gd name="connsiteX14" fmla="*/ 457200 w 2497666"/>
              <a:gd name="connsiteY14" fmla="*/ 558800 h 1930400"/>
              <a:gd name="connsiteX15" fmla="*/ 482600 w 2497666"/>
              <a:gd name="connsiteY15" fmla="*/ 575734 h 1930400"/>
              <a:gd name="connsiteX16" fmla="*/ 516466 w 2497666"/>
              <a:gd name="connsiteY16" fmla="*/ 584200 h 1930400"/>
              <a:gd name="connsiteX17" fmla="*/ 829733 w 2497666"/>
              <a:gd name="connsiteY17" fmla="*/ 575734 h 1930400"/>
              <a:gd name="connsiteX18" fmla="*/ 880533 w 2497666"/>
              <a:gd name="connsiteY18" fmla="*/ 558800 h 1930400"/>
              <a:gd name="connsiteX19" fmla="*/ 1092200 w 2497666"/>
              <a:gd name="connsiteY19" fmla="*/ 533400 h 1930400"/>
              <a:gd name="connsiteX20" fmla="*/ 1168400 w 2497666"/>
              <a:gd name="connsiteY20" fmla="*/ 508000 h 1930400"/>
              <a:gd name="connsiteX21" fmla="*/ 1193800 w 2497666"/>
              <a:gd name="connsiteY21" fmla="*/ 499534 h 1930400"/>
              <a:gd name="connsiteX22" fmla="*/ 1244600 w 2497666"/>
              <a:gd name="connsiteY22" fmla="*/ 474134 h 1930400"/>
              <a:gd name="connsiteX23" fmla="*/ 1303866 w 2497666"/>
              <a:gd name="connsiteY23" fmla="*/ 448734 h 1930400"/>
              <a:gd name="connsiteX24" fmla="*/ 1397000 w 2497666"/>
              <a:gd name="connsiteY24" fmla="*/ 431800 h 1930400"/>
              <a:gd name="connsiteX25" fmla="*/ 1422400 w 2497666"/>
              <a:gd name="connsiteY25" fmla="*/ 423334 h 1930400"/>
              <a:gd name="connsiteX26" fmla="*/ 1524000 w 2497666"/>
              <a:gd name="connsiteY26" fmla="*/ 431800 h 1930400"/>
              <a:gd name="connsiteX27" fmla="*/ 1642533 w 2497666"/>
              <a:gd name="connsiteY27" fmla="*/ 440267 h 1930400"/>
              <a:gd name="connsiteX28" fmla="*/ 1693333 w 2497666"/>
              <a:gd name="connsiteY28" fmla="*/ 448734 h 1930400"/>
              <a:gd name="connsiteX29" fmla="*/ 1989666 w 2497666"/>
              <a:gd name="connsiteY29" fmla="*/ 448734 h 1930400"/>
              <a:gd name="connsiteX30" fmla="*/ 2015066 w 2497666"/>
              <a:gd name="connsiteY30" fmla="*/ 457200 h 1930400"/>
              <a:gd name="connsiteX31" fmla="*/ 2057400 w 2497666"/>
              <a:gd name="connsiteY31" fmla="*/ 465667 h 1930400"/>
              <a:gd name="connsiteX32" fmla="*/ 2082800 w 2497666"/>
              <a:gd name="connsiteY32" fmla="*/ 482600 h 1930400"/>
              <a:gd name="connsiteX33" fmla="*/ 2099733 w 2497666"/>
              <a:gd name="connsiteY33" fmla="*/ 499534 h 1930400"/>
              <a:gd name="connsiteX34" fmla="*/ 2150533 w 2497666"/>
              <a:gd name="connsiteY34" fmla="*/ 516467 h 1930400"/>
              <a:gd name="connsiteX35" fmla="*/ 2260600 w 2497666"/>
              <a:gd name="connsiteY35" fmla="*/ 533400 h 1930400"/>
              <a:gd name="connsiteX36" fmla="*/ 2277533 w 2497666"/>
              <a:gd name="connsiteY36" fmla="*/ 584200 h 1930400"/>
              <a:gd name="connsiteX37" fmla="*/ 2311400 w 2497666"/>
              <a:gd name="connsiteY37" fmla="*/ 635000 h 1930400"/>
              <a:gd name="connsiteX38" fmla="*/ 2319866 w 2497666"/>
              <a:gd name="connsiteY38" fmla="*/ 660400 h 1930400"/>
              <a:gd name="connsiteX39" fmla="*/ 2379133 w 2497666"/>
              <a:gd name="connsiteY39" fmla="*/ 728134 h 1930400"/>
              <a:gd name="connsiteX40" fmla="*/ 2404533 w 2497666"/>
              <a:gd name="connsiteY40" fmla="*/ 753534 h 1930400"/>
              <a:gd name="connsiteX41" fmla="*/ 2429933 w 2497666"/>
              <a:gd name="connsiteY41" fmla="*/ 770467 h 1930400"/>
              <a:gd name="connsiteX42" fmla="*/ 2472266 w 2497666"/>
              <a:gd name="connsiteY42" fmla="*/ 821267 h 1930400"/>
              <a:gd name="connsiteX43" fmla="*/ 2480733 w 2497666"/>
              <a:gd name="connsiteY43" fmla="*/ 948267 h 1930400"/>
              <a:gd name="connsiteX44" fmla="*/ 2497666 w 2497666"/>
              <a:gd name="connsiteY44" fmla="*/ 999067 h 1930400"/>
              <a:gd name="connsiteX45" fmla="*/ 2489200 w 2497666"/>
              <a:gd name="connsiteY45" fmla="*/ 1083734 h 1930400"/>
              <a:gd name="connsiteX46" fmla="*/ 2480733 w 2497666"/>
              <a:gd name="connsiteY46" fmla="*/ 1109134 h 1930400"/>
              <a:gd name="connsiteX47" fmla="*/ 2472266 w 2497666"/>
              <a:gd name="connsiteY47" fmla="*/ 1176867 h 1930400"/>
              <a:gd name="connsiteX48" fmla="*/ 2463800 w 2497666"/>
              <a:gd name="connsiteY48" fmla="*/ 1337734 h 1930400"/>
              <a:gd name="connsiteX49" fmla="*/ 2446866 w 2497666"/>
              <a:gd name="connsiteY49" fmla="*/ 1388534 h 1930400"/>
              <a:gd name="connsiteX50" fmla="*/ 2429933 w 2497666"/>
              <a:gd name="connsiteY50" fmla="*/ 1447800 h 1930400"/>
              <a:gd name="connsiteX51" fmla="*/ 2413000 w 2497666"/>
              <a:gd name="connsiteY51" fmla="*/ 1549400 h 1930400"/>
              <a:gd name="connsiteX52" fmla="*/ 2396066 w 2497666"/>
              <a:gd name="connsiteY52" fmla="*/ 1566334 h 1930400"/>
              <a:gd name="connsiteX53" fmla="*/ 2362200 w 2497666"/>
              <a:gd name="connsiteY53" fmla="*/ 1617134 h 1930400"/>
              <a:gd name="connsiteX54" fmla="*/ 2362200 w 2497666"/>
              <a:gd name="connsiteY54" fmla="*/ 1617134 h 1930400"/>
              <a:gd name="connsiteX55" fmla="*/ 2328333 w 2497666"/>
              <a:gd name="connsiteY55" fmla="*/ 1693334 h 1930400"/>
              <a:gd name="connsiteX56" fmla="*/ 2302933 w 2497666"/>
              <a:gd name="connsiteY56" fmla="*/ 1752600 h 1930400"/>
              <a:gd name="connsiteX57" fmla="*/ 2269066 w 2497666"/>
              <a:gd name="connsiteY57" fmla="*/ 1786467 h 1930400"/>
              <a:gd name="connsiteX58" fmla="*/ 2201333 w 2497666"/>
              <a:gd name="connsiteY58" fmla="*/ 1862667 h 1930400"/>
              <a:gd name="connsiteX59" fmla="*/ 2099733 w 2497666"/>
              <a:gd name="connsiteY59" fmla="*/ 1913467 h 1930400"/>
              <a:gd name="connsiteX60" fmla="*/ 2057400 w 2497666"/>
              <a:gd name="connsiteY60" fmla="*/ 1921934 h 1930400"/>
              <a:gd name="connsiteX61" fmla="*/ 2032000 w 2497666"/>
              <a:gd name="connsiteY61" fmla="*/ 1930400 h 1930400"/>
              <a:gd name="connsiteX0-1" fmla="*/ 0 w 2497666"/>
              <a:gd name="connsiteY0-2" fmla="*/ 0 h 1930400"/>
              <a:gd name="connsiteX1-3" fmla="*/ 16933 w 2497666"/>
              <a:gd name="connsiteY1-4" fmla="*/ 101600 h 1930400"/>
              <a:gd name="connsiteX2-5" fmla="*/ 33866 w 2497666"/>
              <a:gd name="connsiteY2-6" fmla="*/ 118534 h 1930400"/>
              <a:gd name="connsiteX3-7" fmla="*/ 76200 w 2497666"/>
              <a:gd name="connsiteY3-8" fmla="*/ 152400 h 1930400"/>
              <a:gd name="connsiteX4-9" fmla="*/ 93133 w 2497666"/>
              <a:gd name="connsiteY4-10" fmla="*/ 304800 h 1930400"/>
              <a:gd name="connsiteX5-11" fmla="*/ 110066 w 2497666"/>
              <a:gd name="connsiteY5-12" fmla="*/ 330200 h 1930400"/>
              <a:gd name="connsiteX6-13" fmla="*/ 143933 w 2497666"/>
              <a:gd name="connsiteY6-14" fmla="*/ 338667 h 1930400"/>
              <a:gd name="connsiteX7-15" fmla="*/ 169333 w 2497666"/>
              <a:gd name="connsiteY7-16" fmla="*/ 347134 h 1930400"/>
              <a:gd name="connsiteX8-17" fmla="*/ 186266 w 2497666"/>
              <a:gd name="connsiteY8-18" fmla="*/ 397934 h 1930400"/>
              <a:gd name="connsiteX9-19" fmla="*/ 194733 w 2497666"/>
              <a:gd name="connsiteY9-20" fmla="*/ 423334 h 1930400"/>
              <a:gd name="connsiteX10-21" fmla="*/ 270933 w 2497666"/>
              <a:gd name="connsiteY10-22" fmla="*/ 482600 h 1930400"/>
              <a:gd name="connsiteX11-23" fmla="*/ 304800 w 2497666"/>
              <a:gd name="connsiteY11-24" fmla="*/ 491067 h 1930400"/>
              <a:gd name="connsiteX12-25" fmla="*/ 406400 w 2497666"/>
              <a:gd name="connsiteY12-26" fmla="*/ 541867 h 1930400"/>
              <a:gd name="connsiteX13-27" fmla="*/ 431800 w 2497666"/>
              <a:gd name="connsiteY13-28" fmla="*/ 550334 h 1930400"/>
              <a:gd name="connsiteX14-29" fmla="*/ 457200 w 2497666"/>
              <a:gd name="connsiteY14-30" fmla="*/ 558800 h 1930400"/>
              <a:gd name="connsiteX15-31" fmla="*/ 482600 w 2497666"/>
              <a:gd name="connsiteY15-32" fmla="*/ 575734 h 1930400"/>
              <a:gd name="connsiteX16-33" fmla="*/ 516466 w 2497666"/>
              <a:gd name="connsiteY16-34" fmla="*/ 584200 h 1930400"/>
              <a:gd name="connsiteX17-35" fmla="*/ 829733 w 2497666"/>
              <a:gd name="connsiteY17-36" fmla="*/ 575734 h 1930400"/>
              <a:gd name="connsiteX18-37" fmla="*/ 880533 w 2497666"/>
              <a:gd name="connsiteY18-38" fmla="*/ 558800 h 1930400"/>
              <a:gd name="connsiteX19-39" fmla="*/ 1092200 w 2497666"/>
              <a:gd name="connsiteY19-40" fmla="*/ 533400 h 1930400"/>
              <a:gd name="connsiteX20-41" fmla="*/ 1168400 w 2497666"/>
              <a:gd name="connsiteY20-42" fmla="*/ 508000 h 1930400"/>
              <a:gd name="connsiteX21-43" fmla="*/ 1193800 w 2497666"/>
              <a:gd name="connsiteY21-44" fmla="*/ 499534 h 1930400"/>
              <a:gd name="connsiteX22-45" fmla="*/ 1244600 w 2497666"/>
              <a:gd name="connsiteY22-46" fmla="*/ 474134 h 1930400"/>
              <a:gd name="connsiteX23-47" fmla="*/ 1303866 w 2497666"/>
              <a:gd name="connsiteY23-48" fmla="*/ 448734 h 1930400"/>
              <a:gd name="connsiteX24-49" fmla="*/ 1397000 w 2497666"/>
              <a:gd name="connsiteY24-50" fmla="*/ 431800 h 1930400"/>
              <a:gd name="connsiteX25-51" fmla="*/ 1422400 w 2497666"/>
              <a:gd name="connsiteY25-52" fmla="*/ 423334 h 1930400"/>
              <a:gd name="connsiteX26-53" fmla="*/ 1524000 w 2497666"/>
              <a:gd name="connsiteY26-54" fmla="*/ 431800 h 1930400"/>
              <a:gd name="connsiteX27-55" fmla="*/ 1642533 w 2497666"/>
              <a:gd name="connsiteY27-56" fmla="*/ 440267 h 1930400"/>
              <a:gd name="connsiteX28-57" fmla="*/ 1693333 w 2497666"/>
              <a:gd name="connsiteY28-58" fmla="*/ 448734 h 1930400"/>
              <a:gd name="connsiteX29-59" fmla="*/ 1989666 w 2497666"/>
              <a:gd name="connsiteY29-60" fmla="*/ 448734 h 1930400"/>
              <a:gd name="connsiteX30-61" fmla="*/ 2015066 w 2497666"/>
              <a:gd name="connsiteY30-62" fmla="*/ 457200 h 1930400"/>
              <a:gd name="connsiteX31-63" fmla="*/ 2057400 w 2497666"/>
              <a:gd name="connsiteY31-64" fmla="*/ 465667 h 1930400"/>
              <a:gd name="connsiteX32-65" fmla="*/ 2082800 w 2497666"/>
              <a:gd name="connsiteY32-66" fmla="*/ 482600 h 1930400"/>
              <a:gd name="connsiteX33-67" fmla="*/ 2099733 w 2497666"/>
              <a:gd name="connsiteY33-68" fmla="*/ 499534 h 1930400"/>
              <a:gd name="connsiteX34-69" fmla="*/ 2150533 w 2497666"/>
              <a:gd name="connsiteY34-70" fmla="*/ 516467 h 1930400"/>
              <a:gd name="connsiteX35-71" fmla="*/ 2260600 w 2497666"/>
              <a:gd name="connsiteY35-72" fmla="*/ 533400 h 1930400"/>
              <a:gd name="connsiteX36-73" fmla="*/ 2277533 w 2497666"/>
              <a:gd name="connsiteY36-74" fmla="*/ 584200 h 1930400"/>
              <a:gd name="connsiteX37-75" fmla="*/ 2311400 w 2497666"/>
              <a:gd name="connsiteY37-76" fmla="*/ 635000 h 1930400"/>
              <a:gd name="connsiteX38-77" fmla="*/ 2319866 w 2497666"/>
              <a:gd name="connsiteY38-78" fmla="*/ 660400 h 1930400"/>
              <a:gd name="connsiteX39-79" fmla="*/ 2379133 w 2497666"/>
              <a:gd name="connsiteY39-80" fmla="*/ 728134 h 1930400"/>
              <a:gd name="connsiteX40-81" fmla="*/ 2404533 w 2497666"/>
              <a:gd name="connsiteY40-82" fmla="*/ 753534 h 1930400"/>
              <a:gd name="connsiteX41-83" fmla="*/ 2429933 w 2497666"/>
              <a:gd name="connsiteY41-84" fmla="*/ 770467 h 1930400"/>
              <a:gd name="connsiteX42-85" fmla="*/ 2472266 w 2497666"/>
              <a:gd name="connsiteY42-86" fmla="*/ 821267 h 1930400"/>
              <a:gd name="connsiteX43-87" fmla="*/ 2480733 w 2497666"/>
              <a:gd name="connsiteY43-88" fmla="*/ 948267 h 1930400"/>
              <a:gd name="connsiteX44-89" fmla="*/ 2497666 w 2497666"/>
              <a:gd name="connsiteY44-90" fmla="*/ 999067 h 1930400"/>
              <a:gd name="connsiteX45-91" fmla="*/ 2489200 w 2497666"/>
              <a:gd name="connsiteY45-92" fmla="*/ 1083734 h 1930400"/>
              <a:gd name="connsiteX46-93" fmla="*/ 2480733 w 2497666"/>
              <a:gd name="connsiteY46-94" fmla="*/ 1109134 h 1930400"/>
              <a:gd name="connsiteX47-95" fmla="*/ 2472266 w 2497666"/>
              <a:gd name="connsiteY47-96" fmla="*/ 1176867 h 1930400"/>
              <a:gd name="connsiteX48-97" fmla="*/ 2463800 w 2497666"/>
              <a:gd name="connsiteY48-98" fmla="*/ 1337734 h 1930400"/>
              <a:gd name="connsiteX49-99" fmla="*/ 2446866 w 2497666"/>
              <a:gd name="connsiteY49-100" fmla="*/ 1388534 h 1930400"/>
              <a:gd name="connsiteX50-101" fmla="*/ 2429933 w 2497666"/>
              <a:gd name="connsiteY50-102" fmla="*/ 1447800 h 1930400"/>
              <a:gd name="connsiteX51-103" fmla="*/ 2413000 w 2497666"/>
              <a:gd name="connsiteY51-104" fmla="*/ 1549400 h 1930400"/>
              <a:gd name="connsiteX52-105" fmla="*/ 2396066 w 2497666"/>
              <a:gd name="connsiteY52-106" fmla="*/ 1566334 h 1930400"/>
              <a:gd name="connsiteX53-107" fmla="*/ 2362200 w 2497666"/>
              <a:gd name="connsiteY53-108" fmla="*/ 1617134 h 1930400"/>
              <a:gd name="connsiteX54-109" fmla="*/ 2362200 w 2497666"/>
              <a:gd name="connsiteY54-110" fmla="*/ 1617134 h 1930400"/>
              <a:gd name="connsiteX55-111" fmla="*/ 2328333 w 2497666"/>
              <a:gd name="connsiteY55-112" fmla="*/ 1693334 h 1930400"/>
              <a:gd name="connsiteX56-113" fmla="*/ 2283883 w 2497666"/>
              <a:gd name="connsiteY56-114" fmla="*/ 1740693 h 1930400"/>
              <a:gd name="connsiteX57-115" fmla="*/ 2269066 w 2497666"/>
              <a:gd name="connsiteY57-116" fmla="*/ 1786467 h 1930400"/>
              <a:gd name="connsiteX58-117" fmla="*/ 2201333 w 2497666"/>
              <a:gd name="connsiteY58-118" fmla="*/ 1862667 h 1930400"/>
              <a:gd name="connsiteX59-119" fmla="*/ 2099733 w 2497666"/>
              <a:gd name="connsiteY59-120" fmla="*/ 1913467 h 1930400"/>
              <a:gd name="connsiteX60-121" fmla="*/ 2057400 w 2497666"/>
              <a:gd name="connsiteY60-122" fmla="*/ 1921934 h 1930400"/>
              <a:gd name="connsiteX61-123" fmla="*/ 2032000 w 2497666"/>
              <a:gd name="connsiteY61-124" fmla="*/ 1930400 h 1930400"/>
              <a:gd name="connsiteX0-125" fmla="*/ 0 w 2497666"/>
              <a:gd name="connsiteY0-126" fmla="*/ 0 h 1930400"/>
              <a:gd name="connsiteX1-127" fmla="*/ 16933 w 2497666"/>
              <a:gd name="connsiteY1-128" fmla="*/ 101600 h 1930400"/>
              <a:gd name="connsiteX2-129" fmla="*/ 33866 w 2497666"/>
              <a:gd name="connsiteY2-130" fmla="*/ 118534 h 1930400"/>
              <a:gd name="connsiteX3-131" fmla="*/ 76200 w 2497666"/>
              <a:gd name="connsiteY3-132" fmla="*/ 152400 h 1930400"/>
              <a:gd name="connsiteX4-133" fmla="*/ 93133 w 2497666"/>
              <a:gd name="connsiteY4-134" fmla="*/ 304800 h 1930400"/>
              <a:gd name="connsiteX5-135" fmla="*/ 110066 w 2497666"/>
              <a:gd name="connsiteY5-136" fmla="*/ 330200 h 1930400"/>
              <a:gd name="connsiteX6-137" fmla="*/ 143933 w 2497666"/>
              <a:gd name="connsiteY6-138" fmla="*/ 338667 h 1930400"/>
              <a:gd name="connsiteX7-139" fmla="*/ 169333 w 2497666"/>
              <a:gd name="connsiteY7-140" fmla="*/ 347134 h 1930400"/>
              <a:gd name="connsiteX8-141" fmla="*/ 186266 w 2497666"/>
              <a:gd name="connsiteY8-142" fmla="*/ 397934 h 1930400"/>
              <a:gd name="connsiteX9-143" fmla="*/ 194733 w 2497666"/>
              <a:gd name="connsiteY9-144" fmla="*/ 423334 h 1930400"/>
              <a:gd name="connsiteX10-145" fmla="*/ 270933 w 2497666"/>
              <a:gd name="connsiteY10-146" fmla="*/ 482600 h 1930400"/>
              <a:gd name="connsiteX11-147" fmla="*/ 304800 w 2497666"/>
              <a:gd name="connsiteY11-148" fmla="*/ 491067 h 1930400"/>
              <a:gd name="connsiteX12-149" fmla="*/ 406400 w 2497666"/>
              <a:gd name="connsiteY12-150" fmla="*/ 541867 h 1930400"/>
              <a:gd name="connsiteX13-151" fmla="*/ 431800 w 2497666"/>
              <a:gd name="connsiteY13-152" fmla="*/ 550334 h 1930400"/>
              <a:gd name="connsiteX14-153" fmla="*/ 457200 w 2497666"/>
              <a:gd name="connsiteY14-154" fmla="*/ 558800 h 1930400"/>
              <a:gd name="connsiteX15-155" fmla="*/ 482600 w 2497666"/>
              <a:gd name="connsiteY15-156" fmla="*/ 575734 h 1930400"/>
              <a:gd name="connsiteX16-157" fmla="*/ 516466 w 2497666"/>
              <a:gd name="connsiteY16-158" fmla="*/ 584200 h 1930400"/>
              <a:gd name="connsiteX17-159" fmla="*/ 829733 w 2497666"/>
              <a:gd name="connsiteY17-160" fmla="*/ 575734 h 1930400"/>
              <a:gd name="connsiteX18-161" fmla="*/ 880533 w 2497666"/>
              <a:gd name="connsiteY18-162" fmla="*/ 558800 h 1930400"/>
              <a:gd name="connsiteX19-163" fmla="*/ 1092200 w 2497666"/>
              <a:gd name="connsiteY19-164" fmla="*/ 533400 h 1930400"/>
              <a:gd name="connsiteX20-165" fmla="*/ 1168400 w 2497666"/>
              <a:gd name="connsiteY20-166" fmla="*/ 508000 h 1930400"/>
              <a:gd name="connsiteX21-167" fmla="*/ 1193800 w 2497666"/>
              <a:gd name="connsiteY21-168" fmla="*/ 499534 h 1930400"/>
              <a:gd name="connsiteX22-169" fmla="*/ 1244600 w 2497666"/>
              <a:gd name="connsiteY22-170" fmla="*/ 474134 h 1930400"/>
              <a:gd name="connsiteX23-171" fmla="*/ 1303866 w 2497666"/>
              <a:gd name="connsiteY23-172" fmla="*/ 448734 h 1930400"/>
              <a:gd name="connsiteX24-173" fmla="*/ 1397000 w 2497666"/>
              <a:gd name="connsiteY24-174" fmla="*/ 431800 h 1930400"/>
              <a:gd name="connsiteX25-175" fmla="*/ 1422400 w 2497666"/>
              <a:gd name="connsiteY25-176" fmla="*/ 423334 h 1930400"/>
              <a:gd name="connsiteX26-177" fmla="*/ 1524000 w 2497666"/>
              <a:gd name="connsiteY26-178" fmla="*/ 431800 h 1930400"/>
              <a:gd name="connsiteX27-179" fmla="*/ 1642533 w 2497666"/>
              <a:gd name="connsiteY27-180" fmla="*/ 440267 h 1930400"/>
              <a:gd name="connsiteX28-181" fmla="*/ 1693333 w 2497666"/>
              <a:gd name="connsiteY28-182" fmla="*/ 448734 h 1930400"/>
              <a:gd name="connsiteX29-183" fmla="*/ 1989666 w 2497666"/>
              <a:gd name="connsiteY29-184" fmla="*/ 448734 h 1930400"/>
              <a:gd name="connsiteX30-185" fmla="*/ 2015066 w 2497666"/>
              <a:gd name="connsiteY30-186" fmla="*/ 457200 h 1930400"/>
              <a:gd name="connsiteX31-187" fmla="*/ 2057400 w 2497666"/>
              <a:gd name="connsiteY31-188" fmla="*/ 465667 h 1930400"/>
              <a:gd name="connsiteX32-189" fmla="*/ 2082800 w 2497666"/>
              <a:gd name="connsiteY32-190" fmla="*/ 482600 h 1930400"/>
              <a:gd name="connsiteX33-191" fmla="*/ 2099733 w 2497666"/>
              <a:gd name="connsiteY33-192" fmla="*/ 499534 h 1930400"/>
              <a:gd name="connsiteX34-193" fmla="*/ 2150533 w 2497666"/>
              <a:gd name="connsiteY34-194" fmla="*/ 516467 h 1930400"/>
              <a:gd name="connsiteX35-195" fmla="*/ 2260600 w 2497666"/>
              <a:gd name="connsiteY35-196" fmla="*/ 533400 h 1930400"/>
              <a:gd name="connsiteX36-197" fmla="*/ 2277533 w 2497666"/>
              <a:gd name="connsiteY36-198" fmla="*/ 584200 h 1930400"/>
              <a:gd name="connsiteX37-199" fmla="*/ 2311400 w 2497666"/>
              <a:gd name="connsiteY37-200" fmla="*/ 635000 h 1930400"/>
              <a:gd name="connsiteX38-201" fmla="*/ 2319866 w 2497666"/>
              <a:gd name="connsiteY38-202" fmla="*/ 660400 h 1930400"/>
              <a:gd name="connsiteX39-203" fmla="*/ 2379133 w 2497666"/>
              <a:gd name="connsiteY39-204" fmla="*/ 728134 h 1930400"/>
              <a:gd name="connsiteX40-205" fmla="*/ 2404533 w 2497666"/>
              <a:gd name="connsiteY40-206" fmla="*/ 753534 h 1930400"/>
              <a:gd name="connsiteX41-207" fmla="*/ 2429933 w 2497666"/>
              <a:gd name="connsiteY41-208" fmla="*/ 770467 h 1930400"/>
              <a:gd name="connsiteX42-209" fmla="*/ 2472266 w 2497666"/>
              <a:gd name="connsiteY42-210" fmla="*/ 821267 h 1930400"/>
              <a:gd name="connsiteX43-211" fmla="*/ 2480733 w 2497666"/>
              <a:gd name="connsiteY43-212" fmla="*/ 948267 h 1930400"/>
              <a:gd name="connsiteX44-213" fmla="*/ 2497666 w 2497666"/>
              <a:gd name="connsiteY44-214" fmla="*/ 999067 h 1930400"/>
              <a:gd name="connsiteX45-215" fmla="*/ 2489200 w 2497666"/>
              <a:gd name="connsiteY45-216" fmla="*/ 1083734 h 1930400"/>
              <a:gd name="connsiteX46-217" fmla="*/ 2480733 w 2497666"/>
              <a:gd name="connsiteY46-218" fmla="*/ 1109134 h 1930400"/>
              <a:gd name="connsiteX47-219" fmla="*/ 2472266 w 2497666"/>
              <a:gd name="connsiteY47-220" fmla="*/ 1176867 h 1930400"/>
              <a:gd name="connsiteX48-221" fmla="*/ 2463800 w 2497666"/>
              <a:gd name="connsiteY48-222" fmla="*/ 1337734 h 1930400"/>
              <a:gd name="connsiteX49-223" fmla="*/ 2446866 w 2497666"/>
              <a:gd name="connsiteY49-224" fmla="*/ 1388534 h 1930400"/>
              <a:gd name="connsiteX50-225" fmla="*/ 2429933 w 2497666"/>
              <a:gd name="connsiteY50-226" fmla="*/ 1447800 h 1930400"/>
              <a:gd name="connsiteX51-227" fmla="*/ 2413000 w 2497666"/>
              <a:gd name="connsiteY51-228" fmla="*/ 1549400 h 1930400"/>
              <a:gd name="connsiteX52-229" fmla="*/ 2396066 w 2497666"/>
              <a:gd name="connsiteY52-230" fmla="*/ 1566334 h 1930400"/>
              <a:gd name="connsiteX53-231" fmla="*/ 2362200 w 2497666"/>
              <a:gd name="connsiteY53-232" fmla="*/ 1617134 h 1930400"/>
              <a:gd name="connsiteX54-233" fmla="*/ 2362200 w 2497666"/>
              <a:gd name="connsiteY54-234" fmla="*/ 1617134 h 1930400"/>
              <a:gd name="connsiteX55-235" fmla="*/ 2328333 w 2497666"/>
              <a:gd name="connsiteY55-236" fmla="*/ 1693334 h 1930400"/>
              <a:gd name="connsiteX56-237" fmla="*/ 2283883 w 2497666"/>
              <a:gd name="connsiteY56-238" fmla="*/ 1740693 h 1930400"/>
              <a:gd name="connsiteX57-239" fmla="*/ 2230966 w 2497666"/>
              <a:gd name="connsiteY57-240" fmla="*/ 1800755 h 1930400"/>
              <a:gd name="connsiteX58-241" fmla="*/ 2201333 w 2497666"/>
              <a:gd name="connsiteY58-242" fmla="*/ 1862667 h 1930400"/>
              <a:gd name="connsiteX59-243" fmla="*/ 2099733 w 2497666"/>
              <a:gd name="connsiteY59-244" fmla="*/ 1913467 h 1930400"/>
              <a:gd name="connsiteX60-245" fmla="*/ 2057400 w 2497666"/>
              <a:gd name="connsiteY60-246" fmla="*/ 1921934 h 1930400"/>
              <a:gd name="connsiteX61-247" fmla="*/ 2032000 w 2497666"/>
              <a:gd name="connsiteY61-248" fmla="*/ 1930400 h 1930400"/>
              <a:gd name="connsiteX0-249" fmla="*/ 0 w 2497666"/>
              <a:gd name="connsiteY0-250" fmla="*/ 0 h 1930400"/>
              <a:gd name="connsiteX1-251" fmla="*/ 16933 w 2497666"/>
              <a:gd name="connsiteY1-252" fmla="*/ 101600 h 1930400"/>
              <a:gd name="connsiteX2-253" fmla="*/ 33866 w 2497666"/>
              <a:gd name="connsiteY2-254" fmla="*/ 118534 h 1930400"/>
              <a:gd name="connsiteX3-255" fmla="*/ 76200 w 2497666"/>
              <a:gd name="connsiteY3-256" fmla="*/ 152400 h 1930400"/>
              <a:gd name="connsiteX4-257" fmla="*/ 93133 w 2497666"/>
              <a:gd name="connsiteY4-258" fmla="*/ 304800 h 1930400"/>
              <a:gd name="connsiteX5-259" fmla="*/ 110066 w 2497666"/>
              <a:gd name="connsiteY5-260" fmla="*/ 330200 h 1930400"/>
              <a:gd name="connsiteX6-261" fmla="*/ 143933 w 2497666"/>
              <a:gd name="connsiteY6-262" fmla="*/ 338667 h 1930400"/>
              <a:gd name="connsiteX7-263" fmla="*/ 169333 w 2497666"/>
              <a:gd name="connsiteY7-264" fmla="*/ 347134 h 1930400"/>
              <a:gd name="connsiteX8-265" fmla="*/ 186266 w 2497666"/>
              <a:gd name="connsiteY8-266" fmla="*/ 397934 h 1930400"/>
              <a:gd name="connsiteX9-267" fmla="*/ 194733 w 2497666"/>
              <a:gd name="connsiteY9-268" fmla="*/ 423334 h 1930400"/>
              <a:gd name="connsiteX10-269" fmla="*/ 270933 w 2497666"/>
              <a:gd name="connsiteY10-270" fmla="*/ 482600 h 1930400"/>
              <a:gd name="connsiteX11-271" fmla="*/ 304800 w 2497666"/>
              <a:gd name="connsiteY11-272" fmla="*/ 491067 h 1930400"/>
              <a:gd name="connsiteX12-273" fmla="*/ 406400 w 2497666"/>
              <a:gd name="connsiteY12-274" fmla="*/ 541867 h 1930400"/>
              <a:gd name="connsiteX13-275" fmla="*/ 431800 w 2497666"/>
              <a:gd name="connsiteY13-276" fmla="*/ 550334 h 1930400"/>
              <a:gd name="connsiteX14-277" fmla="*/ 457200 w 2497666"/>
              <a:gd name="connsiteY14-278" fmla="*/ 558800 h 1930400"/>
              <a:gd name="connsiteX15-279" fmla="*/ 482600 w 2497666"/>
              <a:gd name="connsiteY15-280" fmla="*/ 575734 h 1930400"/>
              <a:gd name="connsiteX16-281" fmla="*/ 516466 w 2497666"/>
              <a:gd name="connsiteY16-282" fmla="*/ 584200 h 1930400"/>
              <a:gd name="connsiteX17-283" fmla="*/ 829733 w 2497666"/>
              <a:gd name="connsiteY17-284" fmla="*/ 575734 h 1930400"/>
              <a:gd name="connsiteX18-285" fmla="*/ 880533 w 2497666"/>
              <a:gd name="connsiteY18-286" fmla="*/ 558800 h 1930400"/>
              <a:gd name="connsiteX19-287" fmla="*/ 1092200 w 2497666"/>
              <a:gd name="connsiteY19-288" fmla="*/ 533400 h 1930400"/>
              <a:gd name="connsiteX20-289" fmla="*/ 1168400 w 2497666"/>
              <a:gd name="connsiteY20-290" fmla="*/ 508000 h 1930400"/>
              <a:gd name="connsiteX21-291" fmla="*/ 1193800 w 2497666"/>
              <a:gd name="connsiteY21-292" fmla="*/ 499534 h 1930400"/>
              <a:gd name="connsiteX22-293" fmla="*/ 1244600 w 2497666"/>
              <a:gd name="connsiteY22-294" fmla="*/ 474134 h 1930400"/>
              <a:gd name="connsiteX23-295" fmla="*/ 1303866 w 2497666"/>
              <a:gd name="connsiteY23-296" fmla="*/ 448734 h 1930400"/>
              <a:gd name="connsiteX24-297" fmla="*/ 1397000 w 2497666"/>
              <a:gd name="connsiteY24-298" fmla="*/ 431800 h 1930400"/>
              <a:gd name="connsiteX25-299" fmla="*/ 1422400 w 2497666"/>
              <a:gd name="connsiteY25-300" fmla="*/ 423334 h 1930400"/>
              <a:gd name="connsiteX26-301" fmla="*/ 1524000 w 2497666"/>
              <a:gd name="connsiteY26-302" fmla="*/ 431800 h 1930400"/>
              <a:gd name="connsiteX27-303" fmla="*/ 1642533 w 2497666"/>
              <a:gd name="connsiteY27-304" fmla="*/ 440267 h 1930400"/>
              <a:gd name="connsiteX28-305" fmla="*/ 1693333 w 2497666"/>
              <a:gd name="connsiteY28-306" fmla="*/ 448734 h 1930400"/>
              <a:gd name="connsiteX29-307" fmla="*/ 1989666 w 2497666"/>
              <a:gd name="connsiteY29-308" fmla="*/ 448734 h 1930400"/>
              <a:gd name="connsiteX30-309" fmla="*/ 2015066 w 2497666"/>
              <a:gd name="connsiteY30-310" fmla="*/ 457200 h 1930400"/>
              <a:gd name="connsiteX31-311" fmla="*/ 2057400 w 2497666"/>
              <a:gd name="connsiteY31-312" fmla="*/ 465667 h 1930400"/>
              <a:gd name="connsiteX32-313" fmla="*/ 2082800 w 2497666"/>
              <a:gd name="connsiteY32-314" fmla="*/ 482600 h 1930400"/>
              <a:gd name="connsiteX33-315" fmla="*/ 2099733 w 2497666"/>
              <a:gd name="connsiteY33-316" fmla="*/ 499534 h 1930400"/>
              <a:gd name="connsiteX34-317" fmla="*/ 2150533 w 2497666"/>
              <a:gd name="connsiteY34-318" fmla="*/ 516467 h 1930400"/>
              <a:gd name="connsiteX35-319" fmla="*/ 2260600 w 2497666"/>
              <a:gd name="connsiteY35-320" fmla="*/ 533400 h 1930400"/>
              <a:gd name="connsiteX36-321" fmla="*/ 2277533 w 2497666"/>
              <a:gd name="connsiteY36-322" fmla="*/ 584200 h 1930400"/>
              <a:gd name="connsiteX37-323" fmla="*/ 2311400 w 2497666"/>
              <a:gd name="connsiteY37-324" fmla="*/ 635000 h 1930400"/>
              <a:gd name="connsiteX38-325" fmla="*/ 2319866 w 2497666"/>
              <a:gd name="connsiteY38-326" fmla="*/ 660400 h 1930400"/>
              <a:gd name="connsiteX39-327" fmla="*/ 2379133 w 2497666"/>
              <a:gd name="connsiteY39-328" fmla="*/ 728134 h 1930400"/>
              <a:gd name="connsiteX40-329" fmla="*/ 2404533 w 2497666"/>
              <a:gd name="connsiteY40-330" fmla="*/ 753534 h 1930400"/>
              <a:gd name="connsiteX41-331" fmla="*/ 2429933 w 2497666"/>
              <a:gd name="connsiteY41-332" fmla="*/ 770467 h 1930400"/>
              <a:gd name="connsiteX42-333" fmla="*/ 2472266 w 2497666"/>
              <a:gd name="connsiteY42-334" fmla="*/ 821267 h 1930400"/>
              <a:gd name="connsiteX43-335" fmla="*/ 2480733 w 2497666"/>
              <a:gd name="connsiteY43-336" fmla="*/ 948267 h 1930400"/>
              <a:gd name="connsiteX44-337" fmla="*/ 2497666 w 2497666"/>
              <a:gd name="connsiteY44-338" fmla="*/ 999067 h 1930400"/>
              <a:gd name="connsiteX45-339" fmla="*/ 2489200 w 2497666"/>
              <a:gd name="connsiteY45-340" fmla="*/ 1083734 h 1930400"/>
              <a:gd name="connsiteX46-341" fmla="*/ 2480733 w 2497666"/>
              <a:gd name="connsiteY46-342" fmla="*/ 1109134 h 1930400"/>
              <a:gd name="connsiteX47-343" fmla="*/ 2472266 w 2497666"/>
              <a:gd name="connsiteY47-344" fmla="*/ 1176867 h 1930400"/>
              <a:gd name="connsiteX48-345" fmla="*/ 2463800 w 2497666"/>
              <a:gd name="connsiteY48-346" fmla="*/ 1337734 h 1930400"/>
              <a:gd name="connsiteX49-347" fmla="*/ 2446866 w 2497666"/>
              <a:gd name="connsiteY49-348" fmla="*/ 1388534 h 1930400"/>
              <a:gd name="connsiteX50-349" fmla="*/ 2429933 w 2497666"/>
              <a:gd name="connsiteY50-350" fmla="*/ 1447800 h 1930400"/>
              <a:gd name="connsiteX51-351" fmla="*/ 2413000 w 2497666"/>
              <a:gd name="connsiteY51-352" fmla="*/ 1549400 h 1930400"/>
              <a:gd name="connsiteX52-353" fmla="*/ 2396066 w 2497666"/>
              <a:gd name="connsiteY52-354" fmla="*/ 1566334 h 1930400"/>
              <a:gd name="connsiteX53-355" fmla="*/ 2362200 w 2497666"/>
              <a:gd name="connsiteY53-356" fmla="*/ 1617134 h 1930400"/>
              <a:gd name="connsiteX54-357" fmla="*/ 2362200 w 2497666"/>
              <a:gd name="connsiteY54-358" fmla="*/ 1617134 h 1930400"/>
              <a:gd name="connsiteX55-359" fmla="*/ 2328333 w 2497666"/>
              <a:gd name="connsiteY55-360" fmla="*/ 1693334 h 1930400"/>
              <a:gd name="connsiteX56-361" fmla="*/ 2283883 w 2497666"/>
              <a:gd name="connsiteY56-362" fmla="*/ 1740693 h 1930400"/>
              <a:gd name="connsiteX57-363" fmla="*/ 2230966 w 2497666"/>
              <a:gd name="connsiteY57-364" fmla="*/ 1800755 h 1930400"/>
              <a:gd name="connsiteX58-365" fmla="*/ 2167995 w 2497666"/>
              <a:gd name="connsiteY58-366" fmla="*/ 1843617 h 1930400"/>
              <a:gd name="connsiteX59-367" fmla="*/ 2099733 w 2497666"/>
              <a:gd name="connsiteY59-368" fmla="*/ 1913467 h 1930400"/>
              <a:gd name="connsiteX60-369" fmla="*/ 2057400 w 2497666"/>
              <a:gd name="connsiteY60-370" fmla="*/ 1921934 h 1930400"/>
              <a:gd name="connsiteX61-371" fmla="*/ 2032000 w 2497666"/>
              <a:gd name="connsiteY61-372" fmla="*/ 1930400 h 1930400"/>
              <a:gd name="connsiteX0-373" fmla="*/ 0 w 2497666"/>
              <a:gd name="connsiteY0-374" fmla="*/ 0 h 1930400"/>
              <a:gd name="connsiteX1-375" fmla="*/ 16933 w 2497666"/>
              <a:gd name="connsiteY1-376" fmla="*/ 101600 h 1930400"/>
              <a:gd name="connsiteX2-377" fmla="*/ 33866 w 2497666"/>
              <a:gd name="connsiteY2-378" fmla="*/ 118534 h 1930400"/>
              <a:gd name="connsiteX3-379" fmla="*/ 76200 w 2497666"/>
              <a:gd name="connsiteY3-380" fmla="*/ 152400 h 1930400"/>
              <a:gd name="connsiteX4-381" fmla="*/ 93133 w 2497666"/>
              <a:gd name="connsiteY4-382" fmla="*/ 304800 h 1930400"/>
              <a:gd name="connsiteX5-383" fmla="*/ 110066 w 2497666"/>
              <a:gd name="connsiteY5-384" fmla="*/ 330200 h 1930400"/>
              <a:gd name="connsiteX6-385" fmla="*/ 143933 w 2497666"/>
              <a:gd name="connsiteY6-386" fmla="*/ 338667 h 1930400"/>
              <a:gd name="connsiteX7-387" fmla="*/ 169333 w 2497666"/>
              <a:gd name="connsiteY7-388" fmla="*/ 347134 h 1930400"/>
              <a:gd name="connsiteX8-389" fmla="*/ 186266 w 2497666"/>
              <a:gd name="connsiteY8-390" fmla="*/ 397934 h 1930400"/>
              <a:gd name="connsiteX9-391" fmla="*/ 194733 w 2497666"/>
              <a:gd name="connsiteY9-392" fmla="*/ 423334 h 1930400"/>
              <a:gd name="connsiteX10-393" fmla="*/ 270933 w 2497666"/>
              <a:gd name="connsiteY10-394" fmla="*/ 482600 h 1930400"/>
              <a:gd name="connsiteX11-395" fmla="*/ 304800 w 2497666"/>
              <a:gd name="connsiteY11-396" fmla="*/ 491067 h 1930400"/>
              <a:gd name="connsiteX12-397" fmla="*/ 406400 w 2497666"/>
              <a:gd name="connsiteY12-398" fmla="*/ 541867 h 1930400"/>
              <a:gd name="connsiteX13-399" fmla="*/ 431800 w 2497666"/>
              <a:gd name="connsiteY13-400" fmla="*/ 550334 h 1930400"/>
              <a:gd name="connsiteX14-401" fmla="*/ 457200 w 2497666"/>
              <a:gd name="connsiteY14-402" fmla="*/ 558800 h 1930400"/>
              <a:gd name="connsiteX15-403" fmla="*/ 482600 w 2497666"/>
              <a:gd name="connsiteY15-404" fmla="*/ 575734 h 1930400"/>
              <a:gd name="connsiteX16-405" fmla="*/ 516466 w 2497666"/>
              <a:gd name="connsiteY16-406" fmla="*/ 584200 h 1930400"/>
              <a:gd name="connsiteX17-407" fmla="*/ 829733 w 2497666"/>
              <a:gd name="connsiteY17-408" fmla="*/ 575734 h 1930400"/>
              <a:gd name="connsiteX18-409" fmla="*/ 880533 w 2497666"/>
              <a:gd name="connsiteY18-410" fmla="*/ 558800 h 1930400"/>
              <a:gd name="connsiteX19-411" fmla="*/ 1092200 w 2497666"/>
              <a:gd name="connsiteY19-412" fmla="*/ 533400 h 1930400"/>
              <a:gd name="connsiteX20-413" fmla="*/ 1168400 w 2497666"/>
              <a:gd name="connsiteY20-414" fmla="*/ 508000 h 1930400"/>
              <a:gd name="connsiteX21-415" fmla="*/ 1193800 w 2497666"/>
              <a:gd name="connsiteY21-416" fmla="*/ 499534 h 1930400"/>
              <a:gd name="connsiteX22-417" fmla="*/ 1244600 w 2497666"/>
              <a:gd name="connsiteY22-418" fmla="*/ 474134 h 1930400"/>
              <a:gd name="connsiteX23-419" fmla="*/ 1303866 w 2497666"/>
              <a:gd name="connsiteY23-420" fmla="*/ 448734 h 1930400"/>
              <a:gd name="connsiteX24-421" fmla="*/ 1397000 w 2497666"/>
              <a:gd name="connsiteY24-422" fmla="*/ 431800 h 1930400"/>
              <a:gd name="connsiteX25-423" fmla="*/ 1422400 w 2497666"/>
              <a:gd name="connsiteY25-424" fmla="*/ 423334 h 1930400"/>
              <a:gd name="connsiteX26-425" fmla="*/ 1524000 w 2497666"/>
              <a:gd name="connsiteY26-426" fmla="*/ 431800 h 1930400"/>
              <a:gd name="connsiteX27-427" fmla="*/ 1642533 w 2497666"/>
              <a:gd name="connsiteY27-428" fmla="*/ 440267 h 1930400"/>
              <a:gd name="connsiteX28-429" fmla="*/ 1693333 w 2497666"/>
              <a:gd name="connsiteY28-430" fmla="*/ 448734 h 1930400"/>
              <a:gd name="connsiteX29-431" fmla="*/ 1989666 w 2497666"/>
              <a:gd name="connsiteY29-432" fmla="*/ 448734 h 1930400"/>
              <a:gd name="connsiteX30-433" fmla="*/ 2015066 w 2497666"/>
              <a:gd name="connsiteY30-434" fmla="*/ 457200 h 1930400"/>
              <a:gd name="connsiteX31-435" fmla="*/ 2057400 w 2497666"/>
              <a:gd name="connsiteY31-436" fmla="*/ 465667 h 1930400"/>
              <a:gd name="connsiteX32-437" fmla="*/ 2082800 w 2497666"/>
              <a:gd name="connsiteY32-438" fmla="*/ 482600 h 1930400"/>
              <a:gd name="connsiteX33-439" fmla="*/ 2099733 w 2497666"/>
              <a:gd name="connsiteY33-440" fmla="*/ 499534 h 1930400"/>
              <a:gd name="connsiteX34-441" fmla="*/ 2150533 w 2497666"/>
              <a:gd name="connsiteY34-442" fmla="*/ 516467 h 1930400"/>
              <a:gd name="connsiteX35-443" fmla="*/ 2260600 w 2497666"/>
              <a:gd name="connsiteY35-444" fmla="*/ 533400 h 1930400"/>
              <a:gd name="connsiteX36-445" fmla="*/ 2277533 w 2497666"/>
              <a:gd name="connsiteY36-446" fmla="*/ 584200 h 1930400"/>
              <a:gd name="connsiteX37-447" fmla="*/ 2311400 w 2497666"/>
              <a:gd name="connsiteY37-448" fmla="*/ 635000 h 1930400"/>
              <a:gd name="connsiteX38-449" fmla="*/ 2319866 w 2497666"/>
              <a:gd name="connsiteY38-450" fmla="*/ 660400 h 1930400"/>
              <a:gd name="connsiteX39-451" fmla="*/ 2379133 w 2497666"/>
              <a:gd name="connsiteY39-452" fmla="*/ 728134 h 1930400"/>
              <a:gd name="connsiteX40-453" fmla="*/ 2404533 w 2497666"/>
              <a:gd name="connsiteY40-454" fmla="*/ 753534 h 1930400"/>
              <a:gd name="connsiteX41-455" fmla="*/ 2429933 w 2497666"/>
              <a:gd name="connsiteY41-456" fmla="*/ 770467 h 1930400"/>
              <a:gd name="connsiteX42-457" fmla="*/ 2472266 w 2497666"/>
              <a:gd name="connsiteY42-458" fmla="*/ 821267 h 1930400"/>
              <a:gd name="connsiteX43-459" fmla="*/ 2480733 w 2497666"/>
              <a:gd name="connsiteY43-460" fmla="*/ 948267 h 1930400"/>
              <a:gd name="connsiteX44-461" fmla="*/ 2497666 w 2497666"/>
              <a:gd name="connsiteY44-462" fmla="*/ 999067 h 1930400"/>
              <a:gd name="connsiteX45-463" fmla="*/ 2489200 w 2497666"/>
              <a:gd name="connsiteY45-464" fmla="*/ 1083734 h 1930400"/>
              <a:gd name="connsiteX46-465" fmla="*/ 2480733 w 2497666"/>
              <a:gd name="connsiteY46-466" fmla="*/ 1109134 h 1930400"/>
              <a:gd name="connsiteX47-467" fmla="*/ 2472266 w 2497666"/>
              <a:gd name="connsiteY47-468" fmla="*/ 1176867 h 1930400"/>
              <a:gd name="connsiteX48-469" fmla="*/ 2463800 w 2497666"/>
              <a:gd name="connsiteY48-470" fmla="*/ 1337734 h 1930400"/>
              <a:gd name="connsiteX49-471" fmla="*/ 2446866 w 2497666"/>
              <a:gd name="connsiteY49-472" fmla="*/ 1388534 h 1930400"/>
              <a:gd name="connsiteX50-473" fmla="*/ 2429933 w 2497666"/>
              <a:gd name="connsiteY50-474" fmla="*/ 1447800 h 1930400"/>
              <a:gd name="connsiteX51-475" fmla="*/ 2413000 w 2497666"/>
              <a:gd name="connsiteY51-476" fmla="*/ 1549400 h 1930400"/>
              <a:gd name="connsiteX52-477" fmla="*/ 2396066 w 2497666"/>
              <a:gd name="connsiteY52-478" fmla="*/ 1566334 h 1930400"/>
              <a:gd name="connsiteX53-479" fmla="*/ 2362200 w 2497666"/>
              <a:gd name="connsiteY53-480" fmla="*/ 1617134 h 1930400"/>
              <a:gd name="connsiteX54-481" fmla="*/ 2362200 w 2497666"/>
              <a:gd name="connsiteY54-482" fmla="*/ 1617134 h 1930400"/>
              <a:gd name="connsiteX55-483" fmla="*/ 2328333 w 2497666"/>
              <a:gd name="connsiteY55-484" fmla="*/ 1693334 h 1930400"/>
              <a:gd name="connsiteX56-485" fmla="*/ 2283883 w 2497666"/>
              <a:gd name="connsiteY56-486" fmla="*/ 1740693 h 1930400"/>
              <a:gd name="connsiteX57-487" fmla="*/ 2230966 w 2497666"/>
              <a:gd name="connsiteY57-488" fmla="*/ 1800755 h 1930400"/>
              <a:gd name="connsiteX58-489" fmla="*/ 2167995 w 2497666"/>
              <a:gd name="connsiteY58-490" fmla="*/ 1843617 h 1930400"/>
              <a:gd name="connsiteX59-491" fmla="*/ 2109258 w 2497666"/>
              <a:gd name="connsiteY59-492" fmla="*/ 1877748 h 1930400"/>
              <a:gd name="connsiteX60-493" fmla="*/ 2057400 w 2497666"/>
              <a:gd name="connsiteY60-494" fmla="*/ 1921934 h 1930400"/>
              <a:gd name="connsiteX61-495" fmla="*/ 2032000 w 2497666"/>
              <a:gd name="connsiteY61-496" fmla="*/ 1930400 h 1930400"/>
              <a:gd name="connsiteX0-497" fmla="*/ 0 w 2497666"/>
              <a:gd name="connsiteY0-498" fmla="*/ 0 h 1930400"/>
              <a:gd name="connsiteX1-499" fmla="*/ 16933 w 2497666"/>
              <a:gd name="connsiteY1-500" fmla="*/ 101600 h 1930400"/>
              <a:gd name="connsiteX2-501" fmla="*/ 33866 w 2497666"/>
              <a:gd name="connsiteY2-502" fmla="*/ 118534 h 1930400"/>
              <a:gd name="connsiteX3-503" fmla="*/ 76200 w 2497666"/>
              <a:gd name="connsiteY3-504" fmla="*/ 152400 h 1930400"/>
              <a:gd name="connsiteX4-505" fmla="*/ 93133 w 2497666"/>
              <a:gd name="connsiteY4-506" fmla="*/ 304800 h 1930400"/>
              <a:gd name="connsiteX5-507" fmla="*/ 110066 w 2497666"/>
              <a:gd name="connsiteY5-508" fmla="*/ 330200 h 1930400"/>
              <a:gd name="connsiteX6-509" fmla="*/ 143933 w 2497666"/>
              <a:gd name="connsiteY6-510" fmla="*/ 338667 h 1930400"/>
              <a:gd name="connsiteX7-511" fmla="*/ 169333 w 2497666"/>
              <a:gd name="connsiteY7-512" fmla="*/ 347134 h 1930400"/>
              <a:gd name="connsiteX8-513" fmla="*/ 186266 w 2497666"/>
              <a:gd name="connsiteY8-514" fmla="*/ 397934 h 1930400"/>
              <a:gd name="connsiteX9-515" fmla="*/ 194733 w 2497666"/>
              <a:gd name="connsiteY9-516" fmla="*/ 423334 h 1930400"/>
              <a:gd name="connsiteX10-517" fmla="*/ 270933 w 2497666"/>
              <a:gd name="connsiteY10-518" fmla="*/ 482600 h 1930400"/>
              <a:gd name="connsiteX11-519" fmla="*/ 304800 w 2497666"/>
              <a:gd name="connsiteY11-520" fmla="*/ 491067 h 1930400"/>
              <a:gd name="connsiteX12-521" fmla="*/ 406400 w 2497666"/>
              <a:gd name="connsiteY12-522" fmla="*/ 541867 h 1930400"/>
              <a:gd name="connsiteX13-523" fmla="*/ 431800 w 2497666"/>
              <a:gd name="connsiteY13-524" fmla="*/ 550334 h 1930400"/>
              <a:gd name="connsiteX14-525" fmla="*/ 457200 w 2497666"/>
              <a:gd name="connsiteY14-526" fmla="*/ 558800 h 1930400"/>
              <a:gd name="connsiteX15-527" fmla="*/ 482600 w 2497666"/>
              <a:gd name="connsiteY15-528" fmla="*/ 575734 h 1930400"/>
              <a:gd name="connsiteX16-529" fmla="*/ 516466 w 2497666"/>
              <a:gd name="connsiteY16-530" fmla="*/ 584200 h 1930400"/>
              <a:gd name="connsiteX17-531" fmla="*/ 829733 w 2497666"/>
              <a:gd name="connsiteY17-532" fmla="*/ 575734 h 1930400"/>
              <a:gd name="connsiteX18-533" fmla="*/ 880533 w 2497666"/>
              <a:gd name="connsiteY18-534" fmla="*/ 558800 h 1930400"/>
              <a:gd name="connsiteX19-535" fmla="*/ 1092200 w 2497666"/>
              <a:gd name="connsiteY19-536" fmla="*/ 533400 h 1930400"/>
              <a:gd name="connsiteX20-537" fmla="*/ 1168400 w 2497666"/>
              <a:gd name="connsiteY20-538" fmla="*/ 508000 h 1930400"/>
              <a:gd name="connsiteX21-539" fmla="*/ 1193800 w 2497666"/>
              <a:gd name="connsiteY21-540" fmla="*/ 499534 h 1930400"/>
              <a:gd name="connsiteX22-541" fmla="*/ 1244600 w 2497666"/>
              <a:gd name="connsiteY22-542" fmla="*/ 474134 h 1930400"/>
              <a:gd name="connsiteX23-543" fmla="*/ 1303866 w 2497666"/>
              <a:gd name="connsiteY23-544" fmla="*/ 448734 h 1930400"/>
              <a:gd name="connsiteX24-545" fmla="*/ 1397000 w 2497666"/>
              <a:gd name="connsiteY24-546" fmla="*/ 431800 h 1930400"/>
              <a:gd name="connsiteX25-547" fmla="*/ 1422400 w 2497666"/>
              <a:gd name="connsiteY25-548" fmla="*/ 423334 h 1930400"/>
              <a:gd name="connsiteX26-549" fmla="*/ 1524000 w 2497666"/>
              <a:gd name="connsiteY26-550" fmla="*/ 431800 h 1930400"/>
              <a:gd name="connsiteX27-551" fmla="*/ 1642533 w 2497666"/>
              <a:gd name="connsiteY27-552" fmla="*/ 440267 h 1930400"/>
              <a:gd name="connsiteX28-553" fmla="*/ 1693333 w 2497666"/>
              <a:gd name="connsiteY28-554" fmla="*/ 448734 h 1930400"/>
              <a:gd name="connsiteX29-555" fmla="*/ 1989666 w 2497666"/>
              <a:gd name="connsiteY29-556" fmla="*/ 448734 h 1930400"/>
              <a:gd name="connsiteX30-557" fmla="*/ 2015066 w 2497666"/>
              <a:gd name="connsiteY30-558" fmla="*/ 457200 h 1930400"/>
              <a:gd name="connsiteX31-559" fmla="*/ 2057400 w 2497666"/>
              <a:gd name="connsiteY31-560" fmla="*/ 465667 h 1930400"/>
              <a:gd name="connsiteX32-561" fmla="*/ 2082800 w 2497666"/>
              <a:gd name="connsiteY32-562" fmla="*/ 482600 h 1930400"/>
              <a:gd name="connsiteX33-563" fmla="*/ 2099733 w 2497666"/>
              <a:gd name="connsiteY33-564" fmla="*/ 499534 h 1930400"/>
              <a:gd name="connsiteX34-565" fmla="*/ 2150533 w 2497666"/>
              <a:gd name="connsiteY34-566" fmla="*/ 516467 h 1930400"/>
              <a:gd name="connsiteX35-567" fmla="*/ 2260600 w 2497666"/>
              <a:gd name="connsiteY35-568" fmla="*/ 533400 h 1930400"/>
              <a:gd name="connsiteX36-569" fmla="*/ 2277533 w 2497666"/>
              <a:gd name="connsiteY36-570" fmla="*/ 584200 h 1930400"/>
              <a:gd name="connsiteX37-571" fmla="*/ 2311400 w 2497666"/>
              <a:gd name="connsiteY37-572" fmla="*/ 635000 h 1930400"/>
              <a:gd name="connsiteX38-573" fmla="*/ 2319866 w 2497666"/>
              <a:gd name="connsiteY38-574" fmla="*/ 660400 h 1930400"/>
              <a:gd name="connsiteX39-575" fmla="*/ 2379133 w 2497666"/>
              <a:gd name="connsiteY39-576" fmla="*/ 728134 h 1930400"/>
              <a:gd name="connsiteX40-577" fmla="*/ 2404533 w 2497666"/>
              <a:gd name="connsiteY40-578" fmla="*/ 753534 h 1930400"/>
              <a:gd name="connsiteX41-579" fmla="*/ 2429933 w 2497666"/>
              <a:gd name="connsiteY41-580" fmla="*/ 770467 h 1930400"/>
              <a:gd name="connsiteX42-581" fmla="*/ 2472266 w 2497666"/>
              <a:gd name="connsiteY42-582" fmla="*/ 821267 h 1930400"/>
              <a:gd name="connsiteX43-583" fmla="*/ 2480733 w 2497666"/>
              <a:gd name="connsiteY43-584" fmla="*/ 948267 h 1930400"/>
              <a:gd name="connsiteX44-585" fmla="*/ 2497666 w 2497666"/>
              <a:gd name="connsiteY44-586" fmla="*/ 999067 h 1930400"/>
              <a:gd name="connsiteX45-587" fmla="*/ 2489200 w 2497666"/>
              <a:gd name="connsiteY45-588" fmla="*/ 1083734 h 1930400"/>
              <a:gd name="connsiteX46-589" fmla="*/ 2480733 w 2497666"/>
              <a:gd name="connsiteY46-590" fmla="*/ 1109134 h 1930400"/>
              <a:gd name="connsiteX47-591" fmla="*/ 2472266 w 2497666"/>
              <a:gd name="connsiteY47-592" fmla="*/ 1176867 h 1930400"/>
              <a:gd name="connsiteX48-593" fmla="*/ 2463800 w 2497666"/>
              <a:gd name="connsiteY48-594" fmla="*/ 1337734 h 1930400"/>
              <a:gd name="connsiteX49-595" fmla="*/ 2446866 w 2497666"/>
              <a:gd name="connsiteY49-596" fmla="*/ 1388534 h 1930400"/>
              <a:gd name="connsiteX50-597" fmla="*/ 2429933 w 2497666"/>
              <a:gd name="connsiteY50-598" fmla="*/ 1447800 h 1930400"/>
              <a:gd name="connsiteX51-599" fmla="*/ 2413000 w 2497666"/>
              <a:gd name="connsiteY51-600" fmla="*/ 1549400 h 1930400"/>
              <a:gd name="connsiteX52-601" fmla="*/ 2396066 w 2497666"/>
              <a:gd name="connsiteY52-602" fmla="*/ 1566334 h 1930400"/>
              <a:gd name="connsiteX53-603" fmla="*/ 2362200 w 2497666"/>
              <a:gd name="connsiteY53-604" fmla="*/ 1617134 h 1930400"/>
              <a:gd name="connsiteX54-605" fmla="*/ 2362200 w 2497666"/>
              <a:gd name="connsiteY54-606" fmla="*/ 1617134 h 1930400"/>
              <a:gd name="connsiteX55-607" fmla="*/ 2328333 w 2497666"/>
              <a:gd name="connsiteY55-608" fmla="*/ 1693334 h 1930400"/>
              <a:gd name="connsiteX56-609" fmla="*/ 2283883 w 2497666"/>
              <a:gd name="connsiteY56-610" fmla="*/ 1740693 h 1930400"/>
              <a:gd name="connsiteX57-611" fmla="*/ 2230966 w 2497666"/>
              <a:gd name="connsiteY57-612" fmla="*/ 1800755 h 1930400"/>
              <a:gd name="connsiteX58-613" fmla="*/ 2167995 w 2497666"/>
              <a:gd name="connsiteY58-614" fmla="*/ 1843617 h 1930400"/>
              <a:gd name="connsiteX59-615" fmla="*/ 2109258 w 2497666"/>
              <a:gd name="connsiteY59-616" fmla="*/ 1877748 h 1930400"/>
              <a:gd name="connsiteX60-617" fmla="*/ 2057400 w 2497666"/>
              <a:gd name="connsiteY60-618" fmla="*/ 1898121 h 1930400"/>
              <a:gd name="connsiteX61-619" fmla="*/ 2032000 w 2497666"/>
              <a:gd name="connsiteY61-620" fmla="*/ 1930400 h 1930400"/>
              <a:gd name="connsiteX0-621" fmla="*/ 0 w 2497666"/>
              <a:gd name="connsiteY0-622" fmla="*/ 0 h 1898868"/>
              <a:gd name="connsiteX1-623" fmla="*/ 16933 w 2497666"/>
              <a:gd name="connsiteY1-624" fmla="*/ 101600 h 1898868"/>
              <a:gd name="connsiteX2-625" fmla="*/ 33866 w 2497666"/>
              <a:gd name="connsiteY2-626" fmla="*/ 118534 h 1898868"/>
              <a:gd name="connsiteX3-627" fmla="*/ 76200 w 2497666"/>
              <a:gd name="connsiteY3-628" fmla="*/ 152400 h 1898868"/>
              <a:gd name="connsiteX4-629" fmla="*/ 93133 w 2497666"/>
              <a:gd name="connsiteY4-630" fmla="*/ 304800 h 1898868"/>
              <a:gd name="connsiteX5-631" fmla="*/ 110066 w 2497666"/>
              <a:gd name="connsiteY5-632" fmla="*/ 330200 h 1898868"/>
              <a:gd name="connsiteX6-633" fmla="*/ 143933 w 2497666"/>
              <a:gd name="connsiteY6-634" fmla="*/ 338667 h 1898868"/>
              <a:gd name="connsiteX7-635" fmla="*/ 169333 w 2497666"/>
              <a:gd name="connsiteY7-636" fmla="*/ 347134 h 1898868"/>
              <a:gd name="connsiteX8-637" fmla="*/ 186266 w 2497666"/>
              <a:gd name="connsiteY8-638" fmla="*/ 397934 h 1898868"/>
              <a:gd name="connsiteX9-639" fmla="*/ 194733 w 2497666"/>
              <a:gd name="connsiteY9-640" fmla="*/ 423334 h 1898868"/>
              <a:gd name="connsiteX10-641" fmla="*/ 270933 w 2497666"/>
              <a:gd name="connsiteY10-642" fmla="*/ 482600 h 1898868"/>
              <a:gd name="connsiteX11-643" fmla="*/ 304800 w 2497666"/>
              <a:gd name="connsiteY11-644" fmla="*/ 491067 h 1898868"/>
              <a:gd name="connsiteX12-645" fmla="*/ 406400 w 2497666"/>
              <a:gd name="connsiteY12-646" fmla="*/ 541867 h 1898868"/>
              <a:gd name="connsiteX13-647" fmla="*/ 431800 w 2497666"/>
              <a:gd name="connsiteY13-648" fmla="*/ 550334 h 1898868"/>
              <a:gd name="connsiteX14-649" fmla="*/ 457200 w 2497666"/>
              <a:gd name="connsiteY14-650" fmla="*/ 558800 h 1898868"/>
              <a:gd name="connsiteX15-651" fmla="*/ 482600 w 2497666"/>
              <a:gd name="connsiteY15-652" fmla="*/ 575734 h 1898868"/>
              <a:gd name="connsiteX16-653" fmla="*/ 516466 w 2497666"/>
              <a:gd name="connsiteY16-654" fmla="*/ 584200 h 1898868"/>
              <a:gd name="connsiteX17-655" fmla="*/ 829733 w 2497666"/>
              <a:gd name="connsiteY17-656" fmla="*/ 575734 h 1898868"/>
              <a:gd name="connsiteX18-657" fmla="*/ 880533 w 2497666"/>
              <a:gd name="connsiteY18-658" fmla="*/ 558800 h 1898868"/>
              <a:gd name="connsiteX19-659" fmla="*/ 1092200 w 2497666"/>
              <a:gd name="connsiteY19-660" fmla="*/ 533400 h 1898868"/>
              <a:gd name="connsiteX20-661" fmla="*/ 1168400 w 2497666"/>
              <a:gd name="connsiteY20-662" fmla="*/ 508000 h 1898868"/>
              <a:gd name="connsiteX21-663" fmla="*/ 1193800 w 2497666"/>
              <a:gd name="connsiteY21-664" fmla="*/ 499534 h 1898868"/>
              <a:gd name="connsiteX22-665" fmla="*/ 1244600 w 2497666"/>
              <a:gd name="connsiteY22-666" fmla="*/ 474134 h 1898868"/>
              <a:gd name="connsiteX23-667" fmla="*/ 1303866 w 2497666"/>
              <a:gd name="connsiteY23-668" fmla="*/ 448734 h 1898868"/>
              <a:gd name="connsiteX24-669" fmla="*/ 1397000 w 2497666"/>
              <a:gd name="connsiteY24-670" fmla="*/ 431800 h 1898868"/>
              <a:gd name="connsiteX25-671" fmla="*/ 1422400 w 2497666"/>
              <a:gd name="connsiteY25-672" fmla="*/ 423334 h 1898868"/>
              <a:gd name="connsiteX26-673" fmla="*/ 1524000 w 2497666"/>
              <a:gd name="connsiteY26-674" fmla="*/ 431800 h 1898868"/>
              <a:gd name="connsiteX27-675" fmla="*/ 1642533 w 2497666"/>
              <a:gd name="connsiteY27-676" fmla="*/ 440267 h 1898868"/>
              <a:gd name="connsiteX28-677" fmla="*/ 1693333 w 2497666"/>
              <a:gd name="connsiteY28-678" fmla="*/ 448734 h 1898868"/>
              <a:gd name="connsiteX29-679" fmla="*/ 1989666 w 2497666"/>
              <a:gd name="connsiteY29-680" fmla="*/ 448734 h 1898868"/>
              <a:gd name="connsiteX30-681" fmla="*/ 2015066 w 2497666"/>
              <a:gd name="connsiteY30-682" fmla="*/ 457200 h 1898868"/>
              <a:gd name="connsiteX31-683" fmla="*/ 2057400 w 2497666"/>
              <a:gd name="connsiteY31-684" fmla="*/ 465667 h 1898868"/>
              <a:gd name="connsiteX32-685" fmla="*/ 2082800 w 2497666"/>
              <a:gd name="connsiteY32-686" fmla="*/ 482600 h 1898868"/>
              <a:gd name="connsiteX33-687" fmla="*/ 2099733 w 2497666"/>
              <a:gd name="connsiteY33-688" fmla="*/ 499534 h 1898868"/>
              <a:gd name="connsiteX34-689" fmla="*/ 2150533 w 2497666"/>
              <a:gd name="connsiteY34-690" fmla="*/ 516467 h 1898868"/>
              <a:gd name="connsiteX35-691" fmla="*/ 2260600 w 2497666"/>
              <a:gd name="connsiteY35-692" fmla="*/ 533400 h 1898868"/>
              <a:gd name="connsiteX36-693" fmla="*/ 2277533 w 2497666"/>
              <a:gd name="connsiteY36-694" fmla="*/ 584200 h 1898868"/>
              <a:gd name="connsiteX37-695" fmla="*/ 2311400 w 2497666"/>
              <a:gd name="connsiteY37-696" fmla="*/ 635000 h 1898868"/>
              <a:gd name="connsiteX38-697" fmla="*/ 2319866 w 2497666"/>
              <a:gd name="connsiteY38-698" fmla="*/ 660400 h 1898868"/>
              <a:gd name="connsiteX39-699" fmla="*/ 2379133 w 2497666"/>
              <a:gd name="connsiteY39-700" fmla="*/ 728134 h 1898868"/>
              <a:gd name="connsiteX40-701" fmla="*/ 2404533 w 2497666"/>
              <a:gd name="connsiteY40-702" fmla="*/ 753534 h 1898868"/>
              <a:gd name="connsiteX41-703" fmla="*/ 2429933 w 2497666"/>
              <a:gd name="connsiteY41-704" fmla="*/ 770467 h 1898868"/>
              <a:gd name="connsiteX42-705" fmla="*/ 2472266 w 2497666"/>
              <a:gd name="connsiteY42-706" fmla="*/ 821267 h 1898868"/>
              <a:gd name="connsiteX43-707" fmla="*/ 2480733 w 2497666"/>
              <a:gd name="connsiteY43-708" fmla="*/ 948267 h 1898868"/>
              <a:gd name="connsiteX44-709" fmla="*/ 2497666 w 2497666"/>
              <a:gd name="connsiteY44-710" fmla="*/ 999067 h 1898868"/>
              <a:gd name="connsiteX45-711" fmla="*/ 2489200 w 2497666"/>
              <a:gd name="connsiteY45-712" fmla="*/ 1083734 h 1898868"/>
              <a:gd name="connsiteX46-713" fmla="*/ 2480733 w 2497666"/>
              <a:gd name="connsiteY46-714" fmla="*/ 1109134 h 1898868"/>
              <a:gd name="connsiteX47-715" fmla="*/ 2472266 w 2497666"/>
              <a:gd name="connsiteY47-716" fmla="*/ 1176867 h 1898868"/>
              <a:gd name="connsiteX48-717" fmla="*/ 2463800 w 2497666"/>
              <a:gd name="connsiteY48-718" fmla="*/ 1337734 h 1898868"/>
              <a:gd name="connsiteX49-719" fmla="*/ 2446866 w 2497666"/>
              <a:gd name="connsiteY49-720" fmla="*/ 1388534 h 1898868"/>
              <a:gd name="connsiteX50-721" fmla="*/ 2429933 w 2497666"/>
              <a:gd name="connsiteY50-722" fmla="*/ 1447800 h 1898868"/>
              <a:gd name="connsiteX51-723" fmla="*/ 2413000 w 2497666"/>
              <a:gd name="connsiteY51-724" fmla="*/ 1549400 h 1898868"/>
              <a:gd name="connsiteX52-725" fmla="*/ 2396066 w 2497666"/>
              <a:gd name="connsiteY52-726" fmla="*/ 1566334 h 1898868"/>
              <a:gd name="connsiteX53-727" fmla="*/ 2362200 w 2497666"/>
              <a:gd name="connsiteY53-728" fmla="*/ 1617134 h 1898868"/>
              <a:gd name="connsiteX54-729" fmla="*/ 2362200 w 2497666"/>
              <a:gd name="connsiteY54-730" fmla="*/ 1617134 h 1898868"/>
              <a:gd name="connsiteX55-731" fmla="*/ 2328333 w 2497666"/>
              <a:gd name="connsiteY55-732" fmla="*/ 1693334 h 1898868"/>
              <a:gd name="connsiteX56-733" fmla="*/ 2283883 w 2497666"/>
              <a:gd name="connsiteY56-734" fmla="*/ 1740693 h 1898868"/>
              <a:gd name="connsiteX57-735" fmla="*/ 2230966 w 2497666"/>
              <a:gd name="connsiteY57-736" fmla="*/ 1800755 h 1898868"/>
              <a:gd name="connsiteX58-737" fmla="*/ 2167995 w 2497666"/>
              <a:gd name="connsiteY58-738" fmla="*/ 1843617 h 1898868"/>
              <a:gd name="connsiteX59-739" fmla="*/ 2109258 w 2497666"/>
              <a:gd name="connsiteY59-740" fmla="*/ 1877748 h 1898868"/>
              <a:gd name="connsiteX60-741" fmla="*/ 2057400 w 2497666"/>
              <a:gd name="connsiteY60-742" fmla="*/ 1898121 h 1898868"/>
              <a:gd name="connsiteX61-743" fmla="*/ 2024856 w 2497666"/>
              <a:gd name="connsiteY61-744" fmla="*/ 1897063 h 18988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</a:cxnLst>
            <a:rect l="l" t="t" r="r" b="b"/>
            <a:pathLst>
              <a:path w="2497666" h="1898868">
                <a:moveTo>
                  <a:pt x="0" y="0"/>
                </a:moveTo>
                <a:cubicBezTo>
                  <a:pt x="5644" y="33867"/>
                  <a:pt x="7501" y="68587"/>
                  <a:pt x="16933" y="101600"/>
                </a:cubicBezTo>
                <a:cubicBezTo>
                  <a:pt x="19126" y="109275"/>
                  <a:pt x="27633" y="113547"/>
                  <a:pt x="33866" y="118534"/>
                </a:cubicBezTo>
                <a:cubicBezTo>
                  <a:pt x="87281" y="161267"/>
                  <a:pt x="35304" y="111506"/>
                  <a:pt x="76200" y="152400"/>
                </a:cubicBezTo>
                <a:cubicBezTo>
                  <a:pt x="103800" y="235205"/>
                  <a:pt x="56890" y="87342"/>
                  <a:pt x="93133" y="304800"/>
                </a:cubicBezTo>
                <a:cubicBezTo>
                  <a:pt x="94806" y="314837"/>
                  <a:pt x="101599" y="324556"/>
                  <a:pt x="110066" y="330200"/>
                </a:cubicBezTo>
                <a:cubicBezTo>
                  <a:pt x="119748" y="336655"/>
                  <a:pt x="132744" y="335470"/>
                  <a:pt x="143933" y="338667"/>
                </a:cubicBezTo>
                <a:cubicBezTo>
                  <a:pt x="152514" y="341119"/>
                  <a:pt x="160866" y="344312"/>
                  <a:pt x="169333" y="347134"/>
                </a:cubicBezTo>
                <a:lnTo>
                  <a:pt x="186266" y="397934"/>
                </a:lnTo>
                <a:cubicBezTo>
                  <a:pt x="189088" y="406401"/>
                  <a:pt x="188422" y="417023"/>
                  <a:pt x="194733" y="423334"/>
                </a:cubicBezTo>
                <a:cubicBezTo>
                  <a:pt x="214663" y="443264"/>
                  <a:pt x="243926" y="475848"/>
                  <a:pt x="270933" y="482600"/>
                </a:cubicBezTo>
                <a:lnTo>
                  <a:pt x="304800" y="491067"/>
                </a:lnTo>
                <a:cubicBezTo>
                  <a:pt x="370453" y="534836"/>
                  <a:pt x="336292" y="518498"/>
                  <a:pt x="406400" y="541867"/>
                </a:cubicBezTo>
                <a:lnTo>
                  <a:pt x="431800" y="550334"/>
                </a:lnTo>
                <a:lnTo>
                  <a:pt x="457200" y="558800"/>
                </a:lnTo>
                <a:cubicBezTo>
                  <a:pt x="465667" y="564445"/>
                  <a:pt x="473247" y="571726"/>
                  <a:pt x="482600" y="575734"/>
                </a:cubicBezTo>
                <a:cubicBezTo>
                  <a:pt x="493295" y="580318"/>
                  <a:pt x="504830" y="584200"/>
                  <a:pt x="516466" y="584200"/>
                </a:cubicBezTo>
                <a:cubicBezTo>
                  <a:pt x="620926" y="584200"/>
                  <a:pt x="725311" y="578556"/>
                  <a:pt x="829733" y="575734"/>
                </a:cubicBezTo>
                <a:cubicBezTo>
                  <a:pt x="846666" y="570089"/>
                  <a:pt x="862772" y="560576"/>
                  <a:pt x="880533" y="558800"/>
                </a:cubicBezTo>
                <a:cubicBezTo>
                  <a:pt x="901618" y="556692"/>
                  <a:pt x="1035484" y="548868"/>
                  <a:pt x="1092200" y="533400"/>
                </a:cubicBezTo>
                <a:cubicBezTo>
                  <a:pt x="1092228" y="533392"/>
                  <a:pt x="1155687" y="512238"/>
                  <a:pt x="1168400" y="508000"/>
                </a:cubicBezTo>
                <a:lnTo>
                  <a:pt x="1193800" y="499534"/>
                </a:lnTo>
                <a:cubicBezTo>
                  <a:pt x="1242617" y="466988"/>
                  <a:pt x="1195522" y="495168"/>
                  <a:pt x="1244600" y="474134"/>
                </a:cubicBezTo>
                <a:cubicBezTo>
                  <a:pt x="1278534" y="459591"/>
                  <a:pt x="1272088" y="456678"/>
                  <a:pt x="1303866" y="448734"/>
                </a:cubicBezTo>
                <a:cubicBezTo>
                  <a:pt x="1365505" y="433325"/>
                  <a:pt x="1329056" y="446898"/>
                  <a:pt x="1397000" y="431800"/>
                </a:cubicBezTo>
                <a:cubicBezTo>
                  <a:pt x="1405712" y="429864"/>
                  <a:pt x="1413933" y="426156"/>
                  <a:pt x="1422400" y="423334"/>
                </a:cubicBezTo>
                <a:lnTo>
                  <a:pt x="1524000" y="431800"/>
                </a:lnTo>
                <a:cubicBezTo>
                  <a:pt x="1563495" y="434838"/>
                  <a:pt x="1603118" y="436325"/>
                  <a:pt x="1642533" y="440267"/>
                </a:cubicBezTo>
                <a:cubicBezTo>
                  <a:pt x="1659615" y="441975"/>
                  <a:pt x="1676400" y="445912"/>
                  <a:pt x="1693333" y="448734"/>
                </a:cubicBezTo>
                <a:cubicBezTo>
                  <a:pt x="1837564" y="438431"/>
                  <a:pt x="1822455" y="434800"/>
                  <a:pt x="1989666" y="448734"/>
                </a:cubicBezTo>
                <a:cubicBezTo>
                  <a:pt x="1998560" y="449475"/>
                  <a:pt x="2006408" y="455036"/>
                  <a:pt x="2015066" y="457200"/>
                </a:cubicBezTo>
                <a:cubicBezTo>
                  <a:pt x="2029027" y="460690"/>
                  <a:pt x="2043289" y="462845"/>
                  <a:pt x="2057400" y="465667"/>
                </a:cubicBezTo>
                <a:cubicBezTo>
                  <a:pt x="2065867" y="471311"/>
                  <a:pt x="2074854" y="476243"/>
                  <a:pt x="2082800" y="482600"/>
                </a:cubicBezTo>
                <a:cubicBezTo>
                  <a:pt x="2089033" y="487587"/>
                  <a:pt x="2092593" y="495964"/>
                  <a:pt x="2099733" y="499534"/>
                </a:cubicBezTo>
                <a:cubicBezTo>
                  <a:pt x="2115698" y="507517"/>
                  <a:pt x="2133600" y="510823"/>
                  <a:pt x="2150533" y="516467"/>
                </a:cubicBezTo>
                <a:cubicBezTo>
                  <a:pt x="2202843" y="533904"/>
                  <a:pt x="2167043" y="524045"/>
                  <a:pt x="2260600" y="533400"/>
                </a:cubicBezTo>
                <a:cubicBezTo>
                  <a:pt x="2266244" y="550333"/>
                  <a:pt x="2267632" y="569349"/>
                  <a:pt x="2277533" y="584200"/>
                </a:cubicBezTo>
                <a:lnTo>
                  <a:pt x="2311400" y="635000"/>
                </a:lnTo>
                <a:cubicBezTo>
                  <a:pt x="2314222" y="643467"/>
                  <a:pt x="2315875" y="652418"/>
                  <a:pt x="2319866" y="660400"/>
                </a:cubicBezTo>
                <a:cubicBezTo>
                  <a:pt x="2333866" y="688400"/>
                  <a:pt x="2357069" y="706069"/>
                  <a:pt x="2379133" y="728134"/>
                </a:cubicBezTo>
                <a:cubicBezTo>
                  <a:pt x="2387600" y="736601"/>
                  <a:pt x="2394570" y="746892"/>
                  <a:pt x="2404533" y="753534"/>
                </a:cubicBezTo>
                <a:cubicBezTo>
                  <a:pt x="2413000" y="759178"/>
                  <a:pt x="2422116" y="763953"/>
                  <a:pt x="2429933" y="770467"/>
                </a:cubicBezTo>
                <a:cubicBezTo>
                  <a:pt x="2454380" y="790839"/>
                  <a:pt x="2455616" y="796292"/>
                  <a:pt x="2472266" y="821267"/>
                </a:cubicBezTo>
                <a:cubicBezTo>
                  <a:pt x="2475088" y="863600"/>
                  <a:pt x="2474733" y="906266"/>
                  <a:pt x="2480733" y="948267"/>
                </a:cubicBezTo>
                <a:cubicBezTo>
                  <a:pt x="2483257" y="965937"/>
                  <a:pt x="2497666" y="999067"/>
                  <a:pt x="2497666" y="999067"/>
                </a:cubicBezTo>
                <a:cubicBezTo>
                  <a:pt x="2494844" y="1027289"/>
                  <a:pt x="2493513" y="1055701"/>
                  <a:pt x="2489200" y="1083734"/>
                </a:cubicBezTo>
                <a:cubicBezTo>
                  <a:pt x="2487843" y="1092555"/>
                  <a:pt x="2482330" y="1100353"/>
                  <a:pt x="2480733" y="1109134"/>
                </a:cubicBezTo>
                <a:cubicBezTo>
                  <a:pt x="2476663" y="1131520"/>
                  <a:pt x="2475088" y="1154289"/>
                  <a:pt x="2472266" y="1176867"/>
                </a:cubicBezTo>
                <a:cubicBezTo>
                  <a:pt x="2469444" y="1230489"/>
                  <a:pt x="2470198" y="1284420"/>
                  <a:pt x="2463800" y="1337734"/>
                </a:cubicBezTo>
                <a:cubicBezTo>
                  <a:pt x="2461673" y="1355456"/>
                  <a:pt x="2452510" y="1371601"/>
                  <a:pt x="2446866" y="1388534"/>
                </a:cubicBezTo>
                <a:cubicBezTo>
                  <a:pt x="2434723" y="1424962"/>
                  <a:pt x="2440561" y="1405291"/>
                  <a:pt x="2429933" y="1447800"/>
                </a:cubicBezTo>
                <a:cubicBezTo>
                  <a:pt x="2429139" y="1454149"/>
                  <a:pt x="2422322" y="1530756"/>
                  <a:pt x="2413000" y="1549400"/>
                </a:cubicBezTo>
                <a:cubicBezTo>
                  <a:pt x="2409430" y="1556540"/>
                  <a:pt x="2400856" y="1559948"/>
                  <a:pt x="2396066" y="1566334"/>
                </a:cubicBezTo>
                <a:cubicBezTo>
                  <a:pt x="2383855" y="1582615"/>
                  <a:pt x="2373489" y="1600201"/>
                  <a:pt x="2362200" y="1617134"/>
                </a:cubicBezTo>
                <a:lnTo>
                  <a:pt x="2362200" y="1617134"/>
                </a:lnTo>
                <a:cubicBezTo>
                  <a:pt x="2318512" y="1748194"/>
                  <a:pt x="2341386" y="1672741"/>
                  <a:pt x="2328333" y="1693334"/>
                </a:cubicBezTo>
                <a:cubicBezTo>
                  <a:pt x="2315280" y="1713927"/>
                  <a:pt x="2300111" y="1722790"/>
                  <a:pt x="2283883" y="1740693"/>
                </a:cubicBezTo>
                <a:cubicBezTo>
                  <a:pt x="2267655" y="1758596"/>
                  <a:pt x="2250281" y="1783601"/>
                  <a:pt x="2230966" y="1800755"/>
                </a:cubicBezTo>
                <a:cubicBezTo>
                  <a:pt x="2211651" y="1817909"/>
                  <a:pt x="2188279" y="1830785"/>
                  <a:pt x="2167995" y="1843617"/>
                </a:cubicBezTo>
                <a:cubicBezTo>
                  <a:pt x="2147711" y="1856449"/>
                  <a:pt x="2127691" y="1868664"/>
                  <a:pt x="2109258" y="1877748"/>
                </a:cubicBezTo>
                <a:cubicBezTo>
                  <a:pt x="2090826" y="1886832"/>
                  <a:pt x="2071361" y="1894631"/>
                  <a:pt x="2057400" y="1898121"/>
                </a:cubicBezTo>
                <a:cubicBezTo>
                  <a:pt x="2048742" y="1900285"/>
                  <a:pt x="2024856" y="1897063"/>
                  <a:pt x="2024856" y="1897063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41" name="任意多边形 4"/>
          <p:cNvSpPr/>
          <p:nvPr/>
        </p:nvSpPr>
        <p:spPr>
          <a:xfrm>
            <a:off x="2892425" y="3873500"/>
            <a:ext cx="1377950" cy="855663"/>
          </a:xfrm>
          <a:custGeom>
            <a:avLst/>
            <a:gdLst>
              <a:gd name="txL" fmla="*/ 0 w 1550099"/>
              <a:gd name="txT" fmla="*/ 0 h 961832"/>
              <a:gd name="txR" fmla="*/ 1550099 w 1550099"/>
              <a:gd name="txB" fmla="*/ 961832 h 961832"/>
            </a:gdLst>
            <a:ahLst/>
            <a:cxnLst>
              <a:cxn ang="0">
                <a:pos x="0" y="30003"/>
              </a:cxn>
              <a:cxn ang="0">
                <a:pos x="1904" y="30781"/>
              </a:cxn>
              <a:cxn ang="0">
                <a:pos x="3427" y="30392"/>
              </a:cxn>
              <a:cxn ang="0">
                <a:pos x="4190" y="31558"/>
              </a:cxn>
              <a:cxn ang="0">
                <a:pos x="5332" y="31946"/>
              </a:cxn>
              <a:cxn ang="0">
                <a:pos x="7617" y="31558"/>
              </a:cxn>
              <a:cxn ang="0">
                <a:pos x="8760" y="30392"/>
              </a:cxn>
              <a:cxn ang="0">
                <a:pos x="9521" y="31558"/>
              </a:cxn>
              <a:cxn ang="0">
                <a:pos x="10665" y="32725"/>
              </a:cxn>
              <a:cxn ang="0">
                <a:pos x="12187" y="34668"/>
              </a:cxn>
              <a:cxn ang="0">
                <a:pos x="13331" y="34281"/>
              </a:cxn>
              <a:cxn ang="0">
                <a:pos x="14092" y="35445"/>
              </a:cxn>
              <a:cxn ang="0">
                <a:pos x="14474" y="38167"/>
              </a:cxn>
              <a:cxn ang="0">
                <a:pos x="15997" y="37779"/>
              </a:cxn>
              <a:cxn ang="0">
                <a:pos x="18283" y="39721"/>
              </a:cxn>
              <a:cxn ang="0">
                <a:pos x="19044" y="38555"/>
              </a:cxn>
              <a:cxn ang="0">
                <a:pos x="20186" y="37389"/>
              </a:cxn>
              <a:cxn ang="0">
                <a:pos x="22090" y="38944"/>
              </a:cxn>
              <a:cxn ang="0">
                <a:pos x="22852" y="40110"/>
              </a:cxn>
              <a:cxn ang="0">
                <a:pos x="23995" y="39721"/>
              </a:cxn>
              <a:cxn ang="0">
                <a:pos x="26281" y="40888"/>
              </a:cxn>
              <a:cxn ang="0">
                <a:pos x="30089" y="40499"/>
              </a:cxn>
              <a:cxn ang="0">
                <a:pos x="30471" y="39333"/>
              </a:cxn>
              <a:cxn ang="0">
                <a:pos x="27803" y="38944"/>
              </a:cxn>
              <a:cxn ang="0">
                <a:pos x="26281" y="36613"/>
              </a:cxn>
              <a:cxn ang="0">
                <a:pos x="22908" y="34137"/>
              </a:cxn>
              <a:cxn ang="0">
                <a:pos x="19076" y="31946"/>
              </a:cxn>
              <a:cxn ang="0">
                <a:pos x="19044" y="29226"/>
              </a:cxn>
              <a:cxn ang="0">
                <a:pos x="19424" y="26894"/>
              </a:cxn>
              <a:cxn ang="0">
                <a:pos x="20567" y="26117"/>
              </a:cxn>
              <a:cxn ang="0">
                <a:pos x="22472" y="25728"/>
              </a:cxn>
              <a:cxn ang="0">
                <a:pos x="23614" y="25338"/>
              </a:cxn>
              <a:cxn ang="0">
                <a:pos x="26661" y="25728"/>
              </a:cxn>
              <a:cxn ang="0">
                <a:pos x="28948" y="27284"/>
              </a:cxn>
              <a:cxn ang="0">
                <a:pos x="30089" y="28059"/>
              </a:cxn>
              <a:cxn ang="0">
                <a:pos x="31612" y="27672"/>
              </a:cxn>
              <a:cxn ang="0">
                <a:pos x="32374" y="26505"/>
              </a:cxn>
              <a:cxn ang="0">
                <a:pos x="33518" y="25728"/>
              </a:cxn>
              <a:cxn ang="0">
                <a:pos x="35040" y="26117"/>
              </a:cxn>
              <a:cxn ang="0">
                <a:pos x="36564" y="23785"/>
              </a:cxn>
              <a:cxn ang="0">
                <a:pos x="38698" y="23209"/>
              </a:cxn>
              <a:cxn ang="0">
                <a:pos x="38136" y="21063"/>
              </a:cxn>
              <a:cxn ang="0">
                <a:pos x="38499" y="19089"/>
              </a:cxn>
              <a:cxn ang="0">
                <a:pos x="42277" y="18342"/>
              </a:cxn>
              <a:cxn ang="0">
                <a:pos x="43420" y="17565"/>
              </a:cxn>
              <a:cxn ang="0">
                <a:pos x="44579" y="15262"/>
              </a:cxn>
              <a:cxn ang="0">
                <a:pos x="45523" y="13895"/>
              </a:cxn>
              <a:cxn ang="0">
                <a:pos x="46087" y="13336"/>
              </a:cxn>
              <a:cxn ang="0">
                <a:pos x="47162" y="10109"/>
              </a:cxn>
              <a:cxn ang="0">
                <a:pos x="48158" y="7963"/>
              </a:cxn>
              <a:cxn ang="0">
                <a:pos x="47577" y="4574"/>
              </a:cxn>
              <a:cxn ang="0">
                <a:pos x="48751" y="2794"/>
              </a:cxn>
              <a:cxn ang="0">
                <a:pos x="49895" y="1628"/>
              </a:cxn>
              <a:cxn ang="0">
                <a:pos x="52426" y="25"/>
              </a:cxn>
              <a:cxn ang="0">
                <a:pos x="54962" y="547"/>
              </a:cxn>
              <a:cxn ang="0">
                <a:pos x="58274" y="1628"/>
              </a:cxn>
              <a:cxn ang="0">
                <a:pos x="60706" y="1292"/>
              </a:cxn>
              <a:cxn ang="0">
                <a:pos x="64567" y="1884"/>
              </a:cxn>
            </a:cxnLst>
            <a:rect l="txL" t="txT" r="txR" b="txB"/>
            <a:pathLst>
              <a:path w="1550099" h="961832">
                <a:moveTo>
                  <a:pt x="0" y="705800"/>
                </a:moveTo>
                <a:cubicBezTo>
                  <a:pt x="15240" y="711896"/>
                  <a:pt x="29406" y="722275"/>
                  <a:pt x="45720" y="724088"/>
                </a:cubicBezTo>
                <a:cubicBezTo>
                  <a:pt x="58210" y="725476"/>
                  <a:pt x="70374" y="710970"/>
                  <a:pt x="82296" y="714944"/>
                </a:cubicBezTo>
                <a:cubicBezTo>
                  <a:pt x="92722" y="718419"/>
                  <a:pt x="92002" y="735511"/>
                  <a:pt x="100584" y="742376"/>
                </a:cubicBezTo>
                <a:cubicBezTo>
                  <a:pt x="108110" y="748397"/>
                  <a:pt x="118872" y="748472"/>
                  <a:pt x="128016" y="751520"/>
                </a:cubicBezTo>
                <a:cubicBezTo>
                  <a:pt x="146304" y="748472"/>
                  <a:pt x="165938" y="749906"/>
                  <a:pt x="182880" y="742376"/>
                </a:cubicBezTo>
                <a:cubicBezTo>
                  <a:pt x="194697" y="737124"/>
                  <a:pt x="197380" y="714944"/>
                  <a:pt x="210312" y="714944"/>
                </a:cubicBezTo>
                <a:cubicBezTo>
                  <a:pt x="221302" y="714944"/>
                  <a:pt x="221565" y="733933"/>
                  <a:pt x="228600" y="742376"/>
                </a:cubicBezTo>
                <a:cubicBezTo>
                  <a:pt x="236879" y="752310"/>
                  <a:pt x="246888" y="760664"/>
                  <a:pt x="256032" y="769808"/>
                </a:cubicBezTo>
                <a:cubicBezTo>
                  <a:pt x="263164" y="791205"/>
                  <a:pt x="263412" y="810662"/>
                  <a:pt x="292608" y="815528"/>
                </a:cubicBezTo>
                <a:cubicBezTo>
                  <a:pt x="302115" y="817113"/>
                  <a:pt x="310896" y="809432"/>
                  <a:pt x="320040" y="806384"/>
                </a:cubicBezTo>
                <a:cubicBezTo>
                  <a:pt x="326136" y="815528"/>
                  <a:pt x="335170" y="823290"/>
                  <a:pt x="338328" y="833816"/>
                </a:cubicBezTo>
                <a:cubicBezTo>
                  <a:pt x="344521" y="854460"/>
                  <a:pt x="333674" y="881267"/>
                  <a:pt x="347472" y="897824"/>
                </a:cubicBezTo>
                <a:cubicBezTo>
                  <a:pt x="355517" y="907478"/>
                  <a:pt x="371856" y="891728"/>
                  <a:pt x="384048" y="888680"/>
                </a:cubicBezTo>
                <a:cubicBezTo>
                  <a:pt x="386794" y="891426"/>
                  <a:pt x="428303" y="936522"/>
                  <a:pt x="438912" y="934400"/>
                </a:cubicBezTo>
                <a:cubicBezTo>
                  <a:pt x="449688" y="932245"/>
                  <a:pt x="450165" y="915411"/>
                  <a:pt x="457200" y="906968"/>
                </a:cubicBezTo>
                <a:cubicBezTo>
                  <a:pt x="465479" y="897034"/>
                  <a:pt x="475488" y="888680"/>
                  <a:pt x="484632" y="879536"/>
                </a:cubicBezTo>
                <a:cubicBezTo>
                  <a:pt x="537043" y="958152"/>
                  <a:pt x="467256" y="865635"/>
                  <a:pt x="530352" y="916112"/>
                </a:cubicBezTo>
                <a:cubicBezTo>
                  <a:pt x="538934" y="922977"/>
                  <a:pt x="542544" y="934400"/>
                  <a:pt x="548640" y="943544"/>
                </a:cubicBezTo>
                <a:cubicBezTo>
                  <a:pt x="557784" y="940496"/>
                  <a:pt x="566433" y="934400"/>
                  <a:pt x="576072" y="934400"/>
                </a:cubicBezTo>
                <a:cubicBezTo>
                  <a:pt x="595001" y="934400"/>
                  <a:pt x="617066" y="952586"/>
                  <a:pt x="630936" y="961832"/>
                </a:cubicBezTo>
                <a:cubicBezTo>
                  <a:pt x="661416" y="958784"/>
                  <a:pt x="693588" y="963156"/>
                  <a:pt x="722376" y="952688"/>
                </a:cubicBezTo>
                <a:cubicBezTo>
                  <a:pt x="731434" y="949394"/>
                  <a:pt x="739540" y="930603"/>
                  <a:pt x="731520" y="925256"/>
                </a:cubicBezTo>
                <a:cubicBezTo>
                  <a:pt x="713587" y="913301"/>
                  <a:pt x="688848" y="919160"/>
                  <a:pt x="667512" y="916112"/>
                </a:cubicBezTo>
                <a:cubicBezTo>
                  <a:pt x="580001" y="828601"/>
                  <a:pt x="650527" y="880097"/>
                  <a:pt x="630936" y="861248"/>
                </a:cubicBezTo>
                <a:cubicBezTo>
                  <a:pt x="611345" y="842399"/>
                  <a:pt x="578797" y="821303"/>
                  <a:pt x="549968" y="803015"/>
                </a:cubicBezTo>
                <a:cubicBezTo>
                  <a:pt x="521139" y="784727"/>
                  <a:pt x="473421" y="770771"/>
                  <a:pt x="457960" y="751520"/>
                </a:cubicBezTo>
                <a:cubicBezTo>
                  <a:pt x="442499" y="732270"/>
                  <a:pt x="455803" y="707324"/>
                  <a:pt x="457200" y="687512"/>
                </a:cubicBezTo>
                <a:cubicBezTo>
                  <a:pt x="458597" y="667700"/>
                  <a:pt x="458053" y="649231"/>
                  <a:pt x="466344" y="632648"/>
                </a:cubicBezTo>
                <a:cubicBezTo>
                  <a:pt x="471259" y="622818"/>
                  <a:pt x="483486" y="618219"/>
                  <a:pt x="493776" y="614360"/>
                </a:cubicBezTo>
                <a:cubicBezTo>
                  <a:pt x="508328" y="608903"/>
                  <a:pt x="524418" y="608985"/>
                  <a:pt x="539496" y="605216"/>
                </a:cubicBezTo>
                <a:cubicBezTo>
                  <a:pt x="548847" y="602878"/>
                  <a:pt x="557784" y="599120"/>
                  <a:pt x="566928" y="596072"/>
                </a:cubicBezTo>
                <a:cubicBezTo>
                  <a:pt x="591312" y="599120"/>
                  <a:pt x="616938" y="596951"/>
                  <a:pt x="640080" y="605216"/>
                </a:cubicBezTo>
                <a:cubicBezTo>
                  <a:pt x="660779" y="612608"/>
                  <a:pt x="676656" y="629600"/>
                  <a:pt x="694944" y="641792"/>
                </a:cubicBezTo>
                <a:lnTo>
                  <a:pt x="722376" y="660080"/>
                </a:lnTo>
                <a:cubicBezTo>
                  <a:pt x="734568" y="657032"/>
                  <a:pt x="748495" y="657907"/>
                  <a:pt x="758952" y="650936"/>
                </a:cubicBezTo>
                <a:cubicBezTo>
                  <a:pt x="768096" y="644840"/>
                  <a:pt x="769469" y="631275"/>
                  <a:pt x="777240" y="623504"/>
                </a:cubicBezTo>
                <a:cubicBezTo>
                  <a:pt x="785011" y="615733"/>
                  <a:pt x="795528" y="611312"/>
                  <a:pt x="804672" y="605216"/>
                </a:cubicBezTo>
                <a:cubicBezTo>
                  <a:pt x="816864" y="608264"/>
                  <a:pt x="828681" y="614360"/>
                  <a:pt x="841248" y="614360"/>
                </a:cubicBezTo>
                <a:cubicBezTo>
                  <a:pt x="888099" y="614360"/>
                  <a:pt x="863188" y="570895"/>
                  <a:pt x="877824" y="559496"/>
                </a:cubicBezTo>
                <a:cubicBezTo>
                  <a:pt x="892460" y="548097"/>
                  <a:pt x="919921" y="552062"/>
                  <a:pt x="929065" y="545966"/>
                </a:cubicBezTo>
                <a:cubicBezTo>
                  <a:pt x="958526" y="457582"/>
                  <a:pt x="916333" y="511644"/>
                  <a:pt x="915540" y="495488"/>
                </a:cubicBezTo>
                <a:cubicBezTo>
                  <a:pt x="914747" y="479332"/>
                  <a:pt x="907730" y="459697"/>
                  <a:pt x="924304" y="449029"/>
                </a:cubicBezTo>
                <a:cubicBezTo>
                  <a:pt x="940878" y="438361"/>
                  <a:pt x="938241" y="440007"/>
                  <a:pt x="1014984" y="431480"/>
                </a:cubicBezTo>
                <a:cubicBezTo>
                  <a:pt x="1024128" y="425384"/>
                  <a:pt x="1033209" y="425261"/>
                  <a:pt x="1042416" y="413192"/>
                </a:cubicBezTo>
                <a:cubicBezTo>
                  <a:pt x="1051623" y="401123"/>
                  <a:pt x="1061814" y="373453"/>
                  <a:pt x="1070228" y="359067"/>
                </a:cubicBezTo>
                <a:cubicBezTo>
                  <a:pt x="1078642" y="344681"/>
                  <a:pt x="1086865" y="334437"/>
                  <a:pt x="1092898" y="326879"/>
                </a:cubicBezTo>
                <a:cubicBezTo>
                  <a:pt x="1098931" y="319321"/>
                  <a:pt x="1100328" y="322861"/>
                  <a:pt x="1106424" y="313717"/>
                </a:cubicBezTo>
                <a:cubicBezTo>
                  <a:pt x="1109472" y="292381"/>
                  <a:pt x="1123948" y="258881"/>
                  <a:pt x="1132235" y="237818"/>
                </a:cubicBezTo>
                <a:cubicBezTo>
                  <a:pt x="1140522" y="216755"/>
                  <a:pt x="1142433" y="196483"/>
                  <a:pt x="1156147" y="187340"/>
                </a:cubicBezTo>
                <a:cubicBezTo>
                  <a:pt x="1153099" y="178196"/>
                  <a:pt x="1139859" y="127855"/>
                  <a:pt x="1142240" y="107585"/>
                </a:cubicBezTo>
                <a:cubicBezTo>
                  <a:pt x="1144621" y="87315"/>
                  <a:pt x="1161161" y="77270"/>
                  <a:pt x="1170432" y="65720"/>
                </a:cubicBezTo>
                <a:cubicBezTo>
                  <a:pt x="1179703" y="54171"/>
                  <a:pt x="1183164" y="49141"/>
                  <a:pt x="1197864" y="38288"/>
                </a:cubicBezTo>
                <a:cubicBezTo>
                  <a:pt x="1212564" y="27435"/>
                  <a:pt x="1238359" y="4841"/>
                  <a:pt x="1258631" y="604"/>
                </a:cubicBezTo>
                <a:cubicBezTo>
                  <a:pt x="1278903" y="-3633"/>
                  <a:pt x="1292064" y="15912"/>
                  <a:pt x="1319496" y="12864"/>
                </a:cubicBezTo>
                <a:cubicBezTo>
                  <a:pt x="1343085" y="16234"/>
                  <a:pt x="1376045" y="35363"/>
                  <a:pt x="1399032" y="38288"/>
                </a:cubicBezTo>
                <a:cubicBezTo>
                  <a:pt x="1422019" y="41213"/>
                  <a:pt x="1432239" y="29410"/>
                  <a:pt x="1457417" y="30414"/>
                </a:cubicBezTo>
                <a:cubicBezTo>
                  <a:pt x="1482595" y="31418"/>
                  <a:pt x="1510475" y="41267"/>
                  <a:pt x="1550099" y="44315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42" name="流程图: 联系 12"/>
          <p:cNvSpPr/>
          <p:nvPr/>
        </p:nvSpPr>
        <p:spPr>
          <a:xfrm flipH="1">
            <a:off x="4208463" y="3884613"/>
            <a:ext cx="95250" cy="95250"/>
          </a:xfrm>
          <a:prstGeom prst="flowChartConnector">
            <a:avLst/>
          </a:pr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FontTx/>
              <a:buNone/>
            </a:pPr>
            <a:endParaRPr lang="zh-CN" altLang="zh-CN" sz="1800" dirty="0">
              <a:latin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81000" y="765175"/>
            <a:ext cx="9144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圆角矩形 207"/>
          <p:cNvSpPr/>
          <p:nvPr/>
        </p:nvSpPr>
        <p:spPr>
          <a:xfrm>
            <a:off x="633413" y="908050"/>
            <a:ext cx="4606925" cy="61436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峡谷段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流速快的原因？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56238" y="911225"/>
            <a:ext cx="388778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流经第一级和第二级阶梯交界处，落差大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6" name="Picture 15" descr="变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675" y="4365625"/>
            <a:ext cx="157163" cy="15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Picture 15" descr="变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138" y="4292600"/>
            <a:ext cx="155575" cy="157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Picture 15" descr="变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8" y="4221163"/>
            <a:ext cx="157162" cy="157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Picture 15" descr="变幻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300" y="4508500"/>
            <a:ext cx="142875" cy="144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Picture 15" descr="变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275" y="4581525"/>
            <a:ext cx="157163" cy="155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AutoShape 10"/>
          <p:cNvSpPr/>
          <p:nvPr/>
        </p:nvSpPr>
        <p:spPr>
          <a:xfrm>
            <a:off x="2442845" y="4365625"/>
            <a:ext cx="782955" cy="320040"/>
          </a:xfrm>
          <a:prstGeom prst="roundRect">
            <a:avLst>
              <a:gd name="adj" fmla="val 16667"/>
            </a:avLst>
          </a:prstGeom>
          <a:solidFill>
            <a:schemeClr val="accent1">
              <a:alpha val="83920"/>
            </a:schemeClr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龙羊峡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6" name="AutoShape 11"/>
          <p:cNvSpPr/>
          <p:nvPr/>
        </p:nvSpPr>
        <p:spPr>
          <a:xfrm>
            <a:off x="2116455" y="3884295"/>
            <a:ext cx="1109345" cy="354330"/>
          </a:xfrm>
          <a:prstGeom prst="roundRect">
            <a:avLst>
              <a:gd name="adj" fmla="val 16667"/>
            </a:avLst>
          </a:prstGeom>
          <a:solidFill>
            <a:schemeClr val="accent1">
              <a:alpha val="83920"/>
            </a:schemeClr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刘家峡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7" name="AutoShape 12"/>
          <p:cNvSpPr/>
          <p:nvPr/>
        </p:nvSpPr>
        <p:spPr>
          <a:xfrm>
            <a:off x="3285490" y="3932555"/>
            <a:ext cx="923290" cy="360045"/>
          </a:xfrm>
          <a:prstGeom prst="roundRect">
            <a:avLst>
              <a:gd name="adj" fmla="val 16667"/>
            </a:avLst>
          </a:prstGeom>
          <a:solidFill>
            <a:schemeClr val="accent1">
              <a:alpha val="83920"/>
            </a:schemeClr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青铜峡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8" name="AutoShape 13"/>
          <p:cNvSpPr/>
          <p:nvPr/>
        </p:nvSpPr>
        <p:spPr>
          <a:xfrm>
            <a:off x="4229100" y="4729480"/>
            <a:ext cx="1223645" cy="320040"/>
          </a:xfrm>
          <a:prstGeom prst="roundRect">
            <a:avLst>
              <a:gd name="adj" fmla="val 16667"/>
            </a:avLst>
          </a:prstGeom>
          <a:solidFill>
            <a:schemeClr val="accent1">
              <a:alpha val="83920"/>
            </a:schemeClr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Arial" panose="020B0604020202020204" pitchFamily="34" charset="0"/>
              </a:rPr>
              <a:t>三门峡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9" name="AutoShape 14"/>
          <p:cNvSpPr/>
          <p:nvPr/>
        </p:nvSpPr>
        <p:spPr>
          <a:xfrm>
            <a:off x="4479925" y="4126230"/>
            <a:ext cx="1079500" cy="306070"/>
          </a:xfrm>
          <a:prstGeom prst="roundRect">
            <a:avLst>
              <a:gd name="adj" fmla="val 16667"/>
            </a:avLst>
          </a:prstGeom>
          <a:solidFill>
            <a:schemeClr val="accent1">
              <a:alpha val="83920"/>
            </a:schemeClr>
          </a:solidFill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Arial" panose="020B0604020202020204" pitchFamily="34" charset="0"/>
              </a:rPr>
              <a:t>小浪底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 bldLvl="0" animBg="1"/>
      <p:bldP spid="35" grpId="1" bldLvl="0" animBg="1"/>
      <p:bldP spid="36" grpId="0" bldLvl="0" animBg="1"/>
      <p:bldP spid="36" grpId="1" bldLvl="0" animBg="1"/>
      <p:bldP spid="37" grpId="0" bldLvl="0" animBg="1"/>
      <p:bldP spid="37" grpId="1" bldLvl="0" animBg="1"/>
      <p:bldP spid="38" grpId="0" bldLvl="0" animBg="1"/>
      <p:bldP spid="3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24577"/>
          <p:cNvSpPr>
            <a:spLocks noGrp="1"/>
          </p:cNvSpPr>
          <p:nvPr>
            <p:ph type="title"/>
          </p:nvPr>
        </p:nvSpPr>
        <p:spPr>
          <a:xfrm>
            <a:off x="4799330" y="-95250"/>
            <a:ext cx="4922520" cy="1325880"/>
          </a:xfrm>
        </p:spPr>
        <p:txBody>
          <a:bodyPr vert="horz" wrap="square" lIns="91440" tIns="45720" rIns="91440" bIns="45720" anchor="ctr"/>
          <a:p>
            <a:r>
              <a:rPr lang="zh-CN" altLang="en-US" dirty="0">
                <a:ea typeface="黑体" panose="02010609060101010101" pitchFamily="49" charset="-122"/>
              </a:rPr>
              <a:t>雄浑壮美</a:t>
            </a:r>
            <a:r>
              <a:rPr lang="en-US" altLang="zh-CN" dirty="0">
                <a:ea typeface="黑体" panose="02010609060101010101" pitchFamily="49" charset="-122"/>
              </a:rPr>
              <a:t>——</a:t>
            </a:r>
            <a:r>
              <a:rPr lang="zh-CN" altLang="en-US" dirty="0">
                <a:ea typeface="黑体" panose="02010609060101010101" pitchFamily="49" charset="-122"/>
              </a:rPr>
              <a:t>壶口瀑布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24579" name="图片 24578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340" y="1230630"/>
            <a:ext cx="7256463" cy="594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24579" descr="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6050"/>
            <a:ext cx="9555163" cy="4179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24580" descr="1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300" y="836613"/>
            <a:ext cx="7099300" cy="595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图片 24581" descr="69412834345d33fa8a567ef7400eb3b3_m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0300" y="1042353"/>
            <a:ext cx="7019925" cy="5935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24582" descr="图片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8130" y="1230630"/>
            <a:ext cx="6007100" cy="555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39888" y="1628775"/>
            <a:ext cx="6049962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宋体" panose="02010600030101010101" pitchFamily="2" charset="-122"/>
                <a:sym typeface="+mn-ea"/>
              </a:rPr>
              <a:t>黄河壶口瀑布是我国第二大瀑布</a:t>
            </a:r>
            <a:r>
              <a:rPr lang="en-US" altLang="zh-CN" dirty="0">
                <a:solidFill>
                  <a:srgbClr val="FFFF00"/>
                </a:solidFill>
                <a:latin typeface="楷体_GB2312" pitchFamily="49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宋体" panose="02010600030101010101" pitchFamily="2" charset="-122"/>
                <a:sym typeface="+mn-ea"/>
              </a:rPr>
              <a:t>世界</a:t>
            </a:r>
            <a:endParaRPr lang="zh-CN" altLang="en-US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algn="ctr"/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宋体" panose="02010600030101010101" pitchFamily="2" charset="-122"/>
                <a:sym typeface="+mn-ea"/>
              </a:rPr>
              <a:t>上最大的黄色瀑布。黄河在这里以雷霆万钧之势奔腾过来，咆哮而去 谓为壮观 。</a:t>
            </a:r>
            <a:endParaRPr lang="zh-CN" altLang="en-US" dirty="0">
              <a:solidFill>
                <a:srgbClr val="FFFF00"/>
              </a:solidFill>
              <a:latin typeface="楷体_GB2312" pitchFamily="49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632" name="矩形 8"/>
          <p:cNvSpPr/>
          <p:nvPr/>
        </p:nvSpPr>
        <p:spPr>
          <a:xfrm>
            <a:off x="0" y="138113"/>
            <a:ext cx="47097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     探秘黄河 寻找锦鲤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11"/>
          <p:cNvSpPr txBox="1"/>
          <p:nvPr/>
        </p:nvSpPr>
        <p:spPr>
          <a:xfrm>
            <a:off x="5070475" y="5013325"/>
            <a:ext cx="48355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提供丰富的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旅游资源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813" y="2777173"/>
            <a:ext cx="7620000" cy="3800475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5090" y="241300"/>
            <a:ext cx="3862705" cy="1325880"/>
          </a:xfrm>
        </p:spPr>
        <p:txBody>
          <a:bodyPr/>
          <a:p>
            <a:r>
              <a:rPr lang="zh-CN" altLang="en-US" b="1">
                <a:solidFill>
                  <a:schemeClr val="tx1"/>
                </a:solidFill>
              </a:rPr>
              <a:t>资料卡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0395" y="1440815"/>
            <a:ext cx="86645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>
                <a:solidFill>
                  <a:srgbClr val="222222"/>
                </a:solidFill>
                <a:ea typeface="宋体" panose="02010600030101010101" pitchFamily="2" charset="-122"/>
              </a:rPr>
              <a:t>黄河的泥沙很多，但泥沙中含有大量钙、磷等有利于鲤鱼健康成长的微量元素，因此</a:t>
            </a:r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</a:rPr>
              <a:t>适量的</a:t>
            </a:r>
            <a:r>
              <a:rPr lang="zh-CN" sz="2800">
                <a:solidFill>
                  <a:srgbClr val="222222"/>
                </a:solidFill>
                <a:ea typeface="宋体" panose="02010600030101010101" pitchFamily="2" charset="-122"/>
              </a:rPr>
              <a:t>泥沙不但不会影响他的品质，而且有助于他们对事物进行消化起到一定的促进作用。</a:t>
            </a:r>
            <a:endParaRPr lang="zh-CN" sz="2800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11190" y="5308600"/>
            <a:ext cx="1078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郑州</a:t>
            </a:r>
            <a:endParaRPr lang="zh-CN" altLang="en-US"/>
          </a:p>
        </p:txBody>
      </p:sp>
      <p:sp>
        <p:nvSpPr>
          <p:cNvPr id="5" name="矩形 8"/>
          <p:cNvSpPr/>
          <p:nvPr/>
        </p:nvSpPr>
        <p:spPr>
          <a:xfrm>
            <a:off x="3181985" y="0"/>
            <a:ext cx="378206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     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探秘黄河 寻找鲤鱼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未知"/>
          <p:cNvSpPr/>
          <p:nvPr/>
        </p:nvSpPr>
        <p:spPr>
          <a:xfrm>
            <a:off x="1212215" y="3255645"/>
            <a:ext cx="6022340" cy="2657475"/>
          </a:xfrm>
          <a:custGeom>
            <a:avLst/>
            <a:gdLst>
              <a:gd name="txL" fmla="*/ 0 w 3912"/>
              <a:gd name="txT" fmla="*/ 0 h 1584"/>
              <a:gd name="txR" fmla="*/ 3912 w 3912"/>
              <a:gd name="txB" fmla="*/ 1584 h 1584"/>
            </a:gdLst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912" h="1584">
                <a:moveTo>
                  <a:pt x="0" y="1121"/>
                </a:moveTo>
                <a:cubicBezTo>
                  <a:pt x="21" y="1124"/>
                  <a:pt x="91" y="1129"/>
                  <a:pt x="120" y="1145"/>
                </a:cubicBezTo>
                <a:cubicBezTo>
                  <a:pt x="145" y="1159"/>
                  <a:pt x="192" y="1212"/>
                  <a:pt x="192" y="1212"/>
                </a:cubicBezTo>
                <a:cubicBezTo>
                  <a:pt x="256" y="1201"/>
                  <a:pt x="287" y="1166"/>
                  <a:pt x="348" y="1181"/>
                </a:cubicBezTo>
                <a:cubicBezTo>
                  <a:pt x="417" y="1284"/>
                  <a:pt x="393" y="1285"/>
                  <a:pt x="504" y="1313"/>
                </a:cubicBezTo>
                <a:cubicBezTo>
                  <a:pt x="518" y="1355"/>
                  <a:pt x="511" y="1403"/>
                  <a:pt x="528" y="1445"/>
                </a:cubicBezTo>
                <a:cubicBezTo>
                  <a:pt x="539" y="1472"/>
                  <a:pt x="657" y="1496"/>
                  <a:pt x="684" y="1505"/>
                </a:cubicBezTo>
                <a:cubicBezTo>
                  <a:pt x="708" y="1501"/>
                  <a:pt x="733" y="1501"/>
                  <a:pt x="756" y="1493"/>
                </a:cubicBezTo>
                <a:cubicBezTo>
                  <a:pt x="770" y="1488"/>
                  <a:pt x="778" y="1470"/>
                  <a:pt x="792" y="1469"/>
                </a:cubicBezTo>
                <a:cubicBezTo>
                  <a:pt x="820" y="1466"/>
                  <a:pt x="848" y="1477"/>
                  <a:pt x="876" y="1481"/>
                </a:cubicBezTo>
                <a:cubicBezTo>
                  <a:pt x="900" y="1489"/>
                  <a:pt x="934" y="1484"/>
                  <a:pt x="948" y="1505"/>
                </a:cubicBezTo>
                <a:cubicBezTo>
                  <a:pt x="956" y="1517"/>
                  <a:pt x="961" y="1532"/>
                  <a:pt x="972" y="1541"/>
                </a:cubicBezTo>
                <a:cubicBezTo>
                  <a:pt x="982" y="1549"/>
                  <a:pt x="997" y="1547"/>
                  <a:pt x="1008" y="1553"/>
                </a:cubicBezTo>
                <a:cubicBezTo>
                  <a:pt x="1021" y="1559"/>
                  <a:pt x="1032" y="1569"/>
                  <a:pt x="1044" y="1577"/>
                </a:cubicBezTo>
                <a:cubicBezTo>
                  <a:pt x="1068" y="1573"/>
                  <a:pt x="1100" y="1584"/>
                  <a:pt x="1116" y="1565"/>
                </a:cubicBezTo>
                <a:cubicBezTo>
                  <a:pt x="1160" y="1513"/>
                  <a:pt x="1056" y="1477"/>
                  <a:pt x="1032" y="1469"/>
                </a:cubicBezTo>
                <a:cubicBezTo>
                  <a:pt x="986" y="1423"/>
                  <a:pt x="940" y="1408"/>
                  <a:pt x="888" y="1373"/>
                </a:cubicBezTo>
                <a:cubicBezTo>
                  <a:pt x="880" y="1361"/>
                  <a:pt x="870" y="1350"/>
                  <a:pt x="864" y="1337"/>
                </a:cubicBezTo>
                <a:cubicBezTo>
                  <a:pt x="858" y="1326"/>
                  <a:pt x="862" y="1308"/>
                  <a:pt x="852" y="1301"/>
                </a:cubicBezTo>
                <a:cubicBezTo>
                  <a:pt x="831" y="1286"/>
                  <a:pt x="780" y="1277"/>
                  <a:pt x="780" y="1277"/>
                </a:cubicBezTo>
                <a:cubicBezTo>
                  <a:pt x="726" y="1223"/>
                  <a:pt x="749" y="1257"/>
                  <a:pt x="720" y="1169"/>
                </a:cubicBezTo>
                <a:cubicBezTo>
                  <a:pt x="716" y="1157"/>
                  <a:pt x="708" y="1133"/>
                  <a:pt x="708" y="1133"/>
                </a:cubicBezTo>
                <a:cubicBezTo>
                  <a:pt x="716" y="1109"/>
                  <a:pt x="711" y="1075"/>
                  <a:pt x="732" y="1061"/>
                </a:cubicBezTo>
                <a:cubicBezTo>
                  <a:pt x="756" y="1045"/>
                  <a:pt x="804" y="1013"/>
                  <a:pt x="804" y="1013"/>
                </a:cubicBezTo>
                <a:cubicBezTo>
                  <a:pt x="812" y="1001"/>
                  <a:pt x="814" y="981"/>
                  <a:pt x="828" y="977"/>
                </a:cubicBezTo>
                <a:cubicBezTo>
                  <a:pt x="844" y="973"/>
                  <a:pt x="904" y="994"/>
                  <a:pt x="924" y="1001"/>
                </a:cubicBezTo>
                <a:cubicBezTo>
                  <a:pt x="940" y="997"/>
                  <a:pt x="956" y="987"/>
                  <a:pt x="972" y="989"/>
                </a:cubicBezTo>
                <a:cubicBezTo>
                  <a:pt x="1064" y="998"/>
                  <a:pt x="1019" y="1010"/>
                  <a:pt x="1080" y="1037"/>
                </a:cubicBezTo>
                <a:cubicBezTo>
                  <a:pt x="1103" y="1047"/>
                  <a:pt x="1152" y="1061"/>
                  <a:pt x="1152" y="1061"/>
                </a:cubicBezTo>
                <a:cubicBezTo>
                  <a:pt x="1184" y="1057"/>
                  <a:pt x="1219" y="1062"/>
                  <a:pt x="1248" y="1049"/>
                </a:cubicBezTo>
                <a:cubicBezTo>
                  <a:pt x="1260" y="1044"/>
                  <a:pt x="1252" y="1023"/>
                  <a:pt x="1260" y="1013"/>
                </a:cubicBezTo>
                <a:cubicBezTo>
                  <a:pt x="1269" y="1002"/>
                  <a:pt x="1282" y="992"/>
                  <a:pt x="1296" y="989"/>
                </a:cubicBezTo>
                <a:cubicBezTo>
                  <a:pt x="1331" y="980"/>
                  <a:pt x="1368" y="981"/>
                  <a:pt x="1404" y="977"/>
                </a:cubicBezTo>
                <a:cubicBezTo>
                  <a:pt x="1432" y="935"/>
                  <a:pt x="1452" y="921"/>
                  <a:pt x="1500" y="905"/>
                </a:cubicBezTo>
                <a:cubicBezTo>
                  <a:pt x="1470" y="860"/>
                  <a:pt x="1445" y="859"/>
                  <a:pt x="1428" y="809"/>
                </a:cubicBezTo>
                <a:cubicBezTo>
                  <a:pt x="1455" y="791"/>
                  <a:pt x="1467" y="778"/>
                  <a:pt x="1500" y="773"/>
                </a:cubicBezTo>
                <a:cubicBezTo>
                  <a:pt x="1564" y="763"/>
                  <a:pt x="1644" y="720"/>
                  <a:pt x="1644" y="720"/>
                </a:cubicBezTo>
                <a:cubicBezTo>
                  <a:pt x="1724" y="640"/>
                  <a:pt x="1697" y="755"/>
                  <a:pt x="1740" y="677"/>
                </a:cubicBezTo>
                <a:cubicBezTo>
                  <a:pt x="1788" y="591"/>
                  <a:pt x="1806" y="587"/>
                  <a:pt x="1836" y="497"/>
                </a:cubicBezTo>
                <a:cubicBezTo>
                  <a:pt x="1846" y="466"/>
                  <a:pt x="1860" y="401"/>
                  <a:pt x="1860" y="401"/>
                </a:cubicBezTo>
                <a:cubicBezTo>
                  <a:pt x="1856" y="365"/>
                  <a:pt x="1848" y="329"/>
                  <a:pt x="1848" y="293"/>
                </a:cubicBezTo>
                <a:cubicBezTo>
                  <a:pt x="1848" y="137"/>
                  <a:pt x="1932" y="0"/>
                  <a:pt x="2052" y="0"/>
                </a:cubicBezTo>
                <a:cubicBezTo>
                  <a:pt x="2226" y="58"/>
                  <a:pt x="2238" y="66"/>
                  <a:pt x="2508" y="77"/>
                </a:cubicBezTo>
                <a:cubicBezTo>
                  <a:pt x="2568" y="97"/>
                  <a:pt x="2597" y="139"/>
                  <a:pt x="2616" y="197"/>
                </a:cubicBezTo>
                <a:cubicBezTo>
                  <a:pt x="2605" y="254"/>
                  <a:pt x="2577" y="309"/>
                  <a:pt x="2568" y="365"/>
                </a:cubicBezTo>
                <a:cubicBezTo>
                  <a:pt x="2564" y="389"/>
                  <a:pt x="2566" y="415"/>
                  <a:pt x="2556" y="437"/>
                </a:cubicBezTo>
                <a:cubicBezTo>
                  <a:pt x="2549" y="453"/>
                  <a:pt x="2532" y="461"/>
                  <a:pt x="2520" y="473"/>
                </a:cubicBezTo>
                <a:cubicBezTo>
                  <a:pt x="2503" y="523"/>
                  <a:pt x="2503" y="505"/>
                  <a:pt x="2520" y="569"/>
                </a:cubicBezTo>
                <a:cubicBezTo>
                  <a:pt x="2527" y="593"/>
                  <a:pt x="2544" y="641"/>
                  <a:pt x="2544" y="641"/>
                </a:cubicBezTo>
                <a:cubicBezTo>
                  <a:pt x="2531" y="694"/>
                  <a:pt x="2517" y="742"/>
                  <a:pt x="2508" y="797"/>
                </a:cubicBezTo>
                <a:cubicBezTo>
                  <a:pt x="2516" y="936"/>
                  <a:pt x="2567" y="1147"/>
                  <a:pt x="2484" y="1272"/>
                </a:cubicBezTo>
                <a:cubicBezTo>
                  <a:pt x="2557" y="1296"/>
                  <a:pt x="2578" y="1277"/>
                  <a:pt x="2640" y="1236"/>
                </a:cubicBezTo>
                <a:cubicBezTo>
                  <a:pt x="2650" y="1229"/>
                  <a:pt x="2730" y="1195"/>
                  <a:pt x="2736" y="1193"/>
                </a:cubicBezTo>
                <a:cubicBezTo>
                  <a:pt x="2896" y="1202"/>
                  <a:pt x="3110" y="1252"/>
                  <a:pt x="3252" y="1157"/>
                </a:cubicBezTo>
                <a:cubicBezTo>
                  <a:pt x="3289" y="1101"/>
                  <a:pt x="3323" y="1052"/>
                  <a:pt x="3384" y="1032"/>
                </a:cubicBezTo>
                <a:cubicBezTo>
                  <a:pt x="3401" y="1006"/>
                  <a:pt x="3403" y="991"/>
                  <a:pt x="3420" y="965"/>
                </a:cubicBezTo>
                <a:cubicBezTo>
                  <a:pt x="3427" y="954"/>
                  <a:pt x="3504" y="931"/>
                  <a:pt x="3480" y="924"/>
                </a:cubicBezTo>
                <a:cubicBezTo>
                  <a:pt x="3489" y="913"/>
                  <a:pt x="3457" y="914"/>
                  <a:pt x="3468" y="905"/>
                </a:cubicBezTo>
                <a:cubicBezTo>
                  <a:pt x="3510" y="870"/>
                  <a:pt x="3531" y="866"/>
                  <a:pt x="3564" y="816"/>
                </a:cubicBezTo>
                <a:cubicBezTo>
                  <a:pt x="3580" y="792"/>
                  <a:pt x="3609" y="741"/>
                  <a:pt x="3636" y="732"/>
                </a:cubicBezTo>
                <a:cubicBezTo>
                  <a:pt x="3675" y="719"/>
                  <a:pt x="3668" y="675"/>
                  <a:pt x="3708" y="665"/>
                </a:cubicBezTo>
                <a:cubicBezTo>
                  <a:pt x="3756" y="653"/>
                  <a:pt x="3787" y="644"/>
                  <a:pt x="3828" y="617"/>
                </a:cubicBezTo>
                <a:cubicBezTo>
                  <a:pt x="3857" y="574"/>
                  <a:pt x="3889" y="532"/>
                  <a:pt x="3912" y="485"/>
                </a:cubicBezTo>
              </a:path>
            </a:pathLst>
          </a:custGeom>
          <a:noFill/>
          <a:ln w="762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4294967295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03900" y="4077335"/>
            <a:ext cx="2095500" cy="1200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6320" y="3417570"/>
            <a:ext cx="4180840" cy="31680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-484" b="17970"/>
          <a:stretch>
            <a:fillRect/>
          </a:stretch>
        </p:blipFill>
        <p:spPr>
          <a:xfrm>
            <a:off x="136525" y="3662045"/>
            <a:ext cx="4878070" cy="267843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915400" cy="4526280"/>
          </a:xfrm>
        </p:spPr>
        <p:txBody>
          <a:bodyPr/>
          <a:p>
            <a:r>
              <a:rPr lang="zh-CN" altLang="en-US" sz="3200" b="1"/>
              <a:t>郑州黄河鲤鱼是河南省郑州市的特产，是国家农产品地理标志产品。水中富含鱼类生长所需的各种营养盐类，此处的鲤鱼因而味道鲜美。</a:t>
            </a:r>
            <a:endParaRPr lang="zh-CN" altLang="en-US" sz="3200" b="1"/>
          </a:p>
        </p:txBody>
      </p:sp>
      <p:sp>
        <p:nvSpPr>
          <p:cNvPr id="5" name="矩形 8"/>
          <p:cNvSpPr/>
          <p:nvPr/>
        </p:nvSpPr>
        <p:spPr>
          <a:xfrm>
            <a:off x="3217545" y="203200"/>
            <a:ext cx="364807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   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探秘黄河 寻找鲤鱼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7090" y="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</a:rPr>
              <a:t>环节三、排查险情</a:t>
            </a:r>
            <a:r>
              <a:rPr 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</a:rPr>
              <a:t>护鲤逆流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2" descr="2.42 黄河干流泥沙沿途的变化"/>
          <p:cNvPicPr>
            <a:picLocks noChangeAspect="1"/>
          </p:cNvPicPr>
          <p:nvPr/>
        </p:nvPicPr>
        <p:blipFill>
          <a:blip r:embed="rId1"/>
          <a:srcRect t="23740" r="270" b="7845"/>
          <a:stretch>
            <a:fillRect/>
          </a:stretch>
        </p:blipFill>
        <p:spPr>
          <a:xfrm>
            <a:off x="926465" y="1203325"/>
            <a:ext cx="7591425" cy="362902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5398135" y="1581150"/>
            <a:ext cx="528955" cy="309245"/>
          </a:xfrm>
          <a:prstGeom prst="round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7063740" y="2689860"/>
            <a:ext cx="528955" cy="309245"/>
          </a:xfrm>
          <a:prstGeom prst="round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013325" y="3697605"/>
            <a:ext cx="528955" cy="309245"/>
          </a:xfrm>
          <a:prstGeom prst="round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7" name="Picture 28" descr="8"/>
          <p:cNvPicPr>
            <a:picLocks noChangeAspect="1"/>
          </p:cNvPicPr>
          <p:nvPr/>
        </p:nvPicPr>
        <p:blipFill>
          <a:blip r:embed="rId1"/>
          <a:srcRect t="7532"/>
          <a:stretch>
            <a:fillRect/>
          </a:stretch>
        </p:blipFill>
        <p:spPr>
          <a:xfrm>
            <a:off x="7458075" y="2424113"/>
            <a:ext cx="2447925" cy="2043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83" y="1578610"/>
            <a:ext cx="5492750" cy="446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任意多边形 7"/>
          <p:cNvSpPr/>
          <p:nvPr/>
        </p:nvSpPr>
        <p:spPr>
          <a:xfrm>
            <a:off x="974725" y="2244408"/>
            <a:ext cx="4291013" cy="3486150"/>
          </a:xfrm>
          <a:custGeom>
            <a:avLst/>
            <a:gdLst>
              <a:gd name="txL" fmla="*/ 0 w 2703"/>
              <a:gd name="txT" fmla="*/ 0 h 2196"/>
              <a:gd name="txR" fmla="*/ 2703 w 2703"/>
              <a:gd name="txB" fmla="*/ 2196 h 219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703" h="2196">
                <a:moveTo>
                  <a:pt x="517" y="1035"/>
                </a:moveTo>
                <a:lnTo>
                  <a:pt x="522" y="1116"/>
                </a:lnTo>
                <a:lnTo>
                  <a:pt x="491" y="1224"/>
                </a:lnTo>
                <a:lnTo>
                  <a:pt x="353" y="1207"/>
                </a:lnTo>
                <a:lnTo>
                  <a:pt x="291" y="1161"/>
                </a:lnTo>
                <a:lnTo>
                  <a:pt x="216" y="1224"/>
                </a:lnTo>
                <a:lnTo>
                  <a:pt x="129" y="1179"/>
                </a:lnTo>
                <a:lnTo>
                  <a:pt x="102" y="1182"/>
                </a:lnTo>
                <a:lnTo>
                  <a:pt x="108" y="1257"/>
                </a:lnTo>
                <a:lnTo>
                  <a:pt x="60" y="1263"/>
                </a:lnTo>
                <a:lnTo>
                  <a:pt x="18" y="1278"/>
                </a:lnTo>
                <a:lnTo>
                  <a:pt x="12" y="1338"/>
                </a:lnTo>
                <a:lnTo>
                  <a:pt x="12" y="1434"/>
                </a:lnTo>
                <a:lnTo>
                  <a:pt x="0" y="1503"/>
                </a:lnTo>
                <a:lnTo>
                  <a:pt x="9" y="1599"/>
                </a:lnTo>
                <a:lnTo>
                  <a:pt x="44" y="1654"/>
                </a:lnTo>
                <a:lnTo>
                  <a:pt x="111" y="1662"/>
                </a:lnTo>
                <a:lnTo>
                  <a:pt x="153" y="1707"/>
                </a:lnTo>
                <a:lnTo>
                  <a:pt x="173" y="1740"/>
                </a:lnTo>
                <a:lnTo>
                  <a:pt x="177" y="1788"/>
                </a:lnTo>
                <a:lnTo>
                  <a:pt x="216" y="1818"/>
                </a:lnTo>
                <a:lnTo>
                  <a:pt x="319" y="1895"/>
                </a:lnTo>
                <a:lnTo>
                  <a:pt x="388" y="1972"/>
                </a:lnTo>
                <a:lnTo>
                  <a:pt x="462" y="1968"/>
                </a:lnTo>
                <a:lnTo>
                  <a:pt x="528" y="1992"/>
                </a:lnTo>
                <a:lnTo>
                  <a:pt x="646" y="2024"/>
                </a:lnTo>
                <a:lnTo>
                  <a:pt x="749" y="2033"/>
                </a:lnTo>
                <a:lnTo>
                  <a:pt x="825" y="2064"/>
                </a:lnTo>
                <a:lnTo>
                  <a:pt x="947" y="2058"/>
                </a:lnTo>
                <a:lnTo>
                  <a:pt x="1020" y="2064"/>
                </a:lnTo>
                <a:lnTo>
                  <a:pt x="1152" y="2112"/>
                </a:lnTo>
                <a:lnTo>
                  <a:pt x="1368" y="2196"/>
                </a:lnTo>
                <a:lnTo>
                  <a:pt x="1548" y="2163"/>
                </a:lnTo>
                <a:lnTo>
                  <a:pt x="1644" y="2172"/>
                </a:lnTo>
                <a:lnTo>
                  <a:pt x="1671" y="2139"/>
                </a:lnTo>
                <a:lnTo>
                  <a:pt x="1674" y="2046"/>
                </a:lnTo>
                <a:lnTo>
                  <a:pt x="1746" y="2010"/>
                </a:lnTo>
                <a:lnTo>
                  <a:pt x="1833" y="1995"/>
                </a:lnTo>
                <a:lnTo>
                  <a:pt x="1896" y="2007"/>
                </a:lnTo>
                <a:lnTo>
                  <a:pt x="1911" y="2082"/>
                </a:lnTo>
                <a:lnTo>
                  <a:pt x="1986" y="2103"/>
                </a:lnTo>
                <a:lnTo>
                  <a:pt x="2211" y="2050"/>
                </a:lnTo>
                <a:lnTo>
                  <a:pt x="2337" y="2028"/>
                </a:lnTo>
                <a:lnTo>
                  <a:pt x="2379" y="1941"/>
                </a:lnTo>
                <a:lnTo>
                  <a:pt x="2425" y="1886"/>
                </a:lnTo>
                <a:lnTo>
                  <a:pt x="2436" y="1779"/>
                </a:lnTo>
                <a:lnTo>
                  <a:pt x="2484" y="1686"/>
                </a:lnTo>
                <a:lnTo>
                  <a:pt x="2546" y="1457"/>
                </a:lnTo>
                <a:lnTo>
                  <a:pt x="2589" y="1285"/>
                </a:lnTo>
                <a:lnTo>
                  <a:pt x="2623" y="1207"/>
                </a:lnTo>
                <a:lnTo>
                  <a:pt x="2649" y="1185"/>
                </a:lnTo>
                <a:lnTo>
                  <a:pt x="2632" y="1156"/>
                </a:lnTo>
                <a:lnTo>
                  <a:pt x="2619" y="1074"/>
                </a:lnTo>
                <a:lnTo>
                  <a:pt x="2675" y="941"/>
                </a:lnTo>
                <a:lnTo>
                  <a:pt x="2703" y="822"/>
                </a:lnTo>
                <a:lnTo>
                  <a:pt x="2640" y="691"/>
                </a:lnTo>
                <a:lnTo>
                  <a:pt x="2580" y="531"/>
                </a:lnTo>
                <a:lnTo>
                  <a:pt x="2505" y="564"/>
                </a:lnTo>
                <a:lnTo>
                  <a:pt x="2499" y="522"/>
                </a:lnTo>
                <a:lnTo>
                  <a:pt x="2514" y="459"/>
                </a:lnTo>
                <a:lnTo>
                  <a:pt x="2554" y="390"/>
                </a:lnTo>
                <a:lnTo>
                  <a:pt x="2544" y="258"/>
                </a:lnTo>
                <a:lnTo>
                  <a:pt x="2572" y="115"/>
                </a:lnTo>
                <a:lnTo>
                  <a:pt x="2619" y="15"/>
                </a:lnTo>
                <a:lnTo>
                  <a:pt x="2526" y="0"/>
                </a:lnTo>
                <a:lnTo>
                  <a:pt x="2442" y="33"/>
                </a:lnTo>
                <a:lnTo>
                  <a:pt x="2376" y="6"/>
                </a:lnTo>
                <a:lnTo>
                  <a:pt x="2310" y="3"/>
                </a:lnTo>
                <a:lnTo>
                  <a:pt x="2229" y="120"/>
                </a:lnTo>
                <a:lnTo>
                  <a:pt x="2148" y="186"/>
                </a:lnTo>
                <a:lnTo>
                  <a:pt x="2064" y="201"/>
                </a:lnTo>
                <a:lnTo>
                  <a:pt x="1944" y="210"/>
                </a:lnTo>
                <a:lnTo>
                  <a:pt x="1892" y="261"/>
                </a:lnTo>
                <a:lnTo>
                  <a:pt x="1875" y="304"/>
                </a:lnTo>
                <a:lnTo>
                  <a:pt x="1860" y="354"/>
                </a:lnTo>
                <a:lnTo>
                  <a:pt x="1884" y="425"/>
                </a:lnTo>
                <a:lnTo>
                  <a:pt x="1927" y="468"/>
                </a:lnTo>
                <a:lnTo>
                  <a:pt x="1927" y="511"/>
                </a:lnTo>
                <a:lnTo>
                  <a:pt x="1875" y="558"/>
                </a:lnTo>
                <a:lnTo>
                  <a:pt x="1858" y="614"/>
                </a:lnTo>
                <a:lnTo>
                  <a:pt x="1815" y="648"/>
                </a:lnTo>
                <a:lnTo>
                  <a:pt x="1798" y="726"/>
                </a:lnTo>
                <a:lnTo>
                  <a:pt x="1746" y="751"/>
                </a:lnTo>
                <a:lnTo>
                  <a:pt x="1620" y="780"/>
                </a:lnTo>
                <a:lnTo>
                  <a:pt x="1575" y="840"/>
                </a:lnTo>
                <a:lnTo>
                  <a:pt x="1551" y="900"/>
                </a:lnTo>
                <a:lnTo>
                  <a:pt x="1437" y="923"/>
                </a:lnTo>
                <a:lnTo>
                  <a:pt x="1325" y="958"/>
                </a:lnTo>
                <a:lnTo>
                  <a:pt x="1256" y="984"/>
                </a:lnTo>
                <a:lnTo>
                  <a:pt x="1206" y="984"/>
                </a:lnTo>
                <a:lnTo>
                  <a:pt x="1162" y="1044"/>
                </a:lnTo>
                <a:lnTo>
                  <a:pt x="1093" y="1061"/>
                </a:lnTo>
                <a:lnTo>
                  <a:pt x="990" y="1087"/>
                </a:lnTo>
                <a:lnTo>
                  <a:pt x="870" y="1056"/>
                </a:lnTo>
                <a:lnTo>
                  <a:pt x="771" y="1023"/>
                </a:lnTo>
                <a:lnTo>
                  <a:pt x="717" y="1020"/>
                </a:lnTo>
                <a:lnTo>
                  <a:pt x="672" y="1065"/>
                </a:lnTo>
                <a:lnTo>
                  <a:pt x="594" y="1065"/>
                </a:lnTo>
              </a:path>
            </a:pathLst>
          </a:custGeom>
          <a:solidFill>
            <a:srgbClr val="FF9900">
              <a:alpha val="54117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4580" name="文本框 11"/>
          <p:cNvSpPr txBox="1"/>
          <p:nvPr/>
        </p:nvSpPr>
        <p:spPr>
          <a:xfrm>
            <a:off x="4346575" y="2055813"/>
            <a:ext cx="640080" cy="368300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河口</a:t>
            </a:r>
            <a:endParaRPr lang="zh-CN" altLang="en-US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1" name="文本框 13"/>
          <p:cNvSpPr txBox="1"/>
          <p:nvPr/>
        </p:nvSpPr>
        <p:spPr>
          <a:xfrm>
            <a:off x="4986338" y="4608830"/>
            <a:ext cx="868680" cy="368300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桃花峪</a:t>
            </a:r>
            <a:endParaRPr lang="zh-CN" altLang="en-US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582" name="组合 32"/>
          <p:cNvGrpSpPr/>
          <p:nvPr/>
        </p:nvGrpSpPr>
        <p:grpSpPr>
          <a:xfrm>
            <a:off x="2609850" y="3581400"/>
            <a:ext cx="2667000" cy="1395413"/>
            <a:chOff x="2228850" y="3581400"/>
            <a:chExt cx="2667000" cy="1395413"/>
          </a:xfrm>
        </p:grpSpPr>
        <p:sp>
          <p:nvSpPr>
            <p:cNvPr id="24592" name="文本框 11"/>
            <p:cNvSpPr txBox="1"/>
            <p:nvPr/>
          </p:nvSpPr>
          <p:spPr>
            <a:xfrm>
              <a:off x="2228850" y="4516438"/>
              <a:ext cx="700088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Arial" panose="020B0604020202020204" pitchFamily="34" charset="0"/>
                </a:rPr>
                <a:t>黄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  <p:sp>
          <p:nvSpPr>
            <p:cNvPr id="24593" name="文本框 31"/>
            <p:cNvSpPr txBox="1"/>
            <p:nvPr/>
          </p:nvSpPr>
          <p:spPr>
            <a:xfrm>
              <a:off x="3019425" y="4365625"/>
              <a:ext cx="563563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Arial" panose="020B0604020202020204" pitchFamily="34" charset="0"/>
                </a:rPr>
                <a:t>土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  <p:sp>
          <p:nvSpPr>
            <p:cNvPr id="24594" name="文本框 32"/>
            <p:cNvSpPr txBox="1"/>
            <p:nvPr/>
          </p:nvSpPr>
          <p:spPr>
            <a:xfrm>
              <a:off x="3706813" y="4067175"/>
              <a:ext cx="56515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Arial" panose="020B0604020202020204" pitchFamily="34" charset="0"/>
                </a:rPr>
                <a:t>高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  <p:sp>
          <p:nvSpPr>
            <p:cNvPr id="24595" name="文本框 33"/>
            <p:cNvSpPr txBox="1"/>
            <p:nvPr/>
          </p:nvSpPr>
          <p:spPr>
            <a:xfrm>
              <a:off x="4330700" y="3581400"/>
              <a:ext cx="56515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Arial" panose="020B0604020202020204" pitchFamily="34" charset="0"/>
                </a:rPr>
                <a:t>原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3948430" y="2244725"/>
            <a:ext cx="1270000" cy="3074988"/>
          </a:xfrm>
          <a:custGeom>
            <a:avLst/>
            <a:gdLst>
              <a:gd name="connsiteX0" fmla="*/ 210312 w 1271016"/>
              <a:gd name="connsiteY0" fmla="*/ 0 h 3075258"/>
              <a:gd name="connsiteX1" fmla="*/ 265176 w 1271016"/>
              <a:gd name="connsiteY1" fmla="*/ 9144 h 3075258"/>
              <a:gd name="connsiteX2" fmla="*/ 338328 w 1271016"/>
              <a:gd name="connsiteY2" fmla="*/ 18288 h 3075258"/>
              <a:gd name="connsiteX3" fmla="*/ 356616 w 1271016"/>
              <a:gd name="connsiteY3" fmla="*/ 45720 h 3075258"/>
              <a:gd name="connsiteX4" fmla="*/ 384048 w 1271016"/>
              <a:gd name="connsiteY4" fmla="*/ 73152 h 3075258"/>
              <a:gd name="connsiteX5" fmla="*/ 393192 w 1271016"/>
              <a:gd name="connsiteY5" fmla="*/ 100584 h 3075258"/>
              <a:gd name="connsiteX6" fmla="*/ 402336 w 1271016"/>
              <a:gd name="connsiteY6" fmla="*/ 164592 h 3075258"/>
              <a:gd name="connsiteX7" fmla="*/ 420624 w 1271016"/>
              <a:gd name="connsiteY7" fmla="*/ 192024 h 3075258"/>
              <a:gd name="connsiteX8" fmla="*/ 429768 w 1271016"/>
              <a:gd name="connsiteY8" fmla="*/ 219456 h 3075258"/>
              <a:gd name="connsiteX9" fmla="*/ 420624 w 1271016"/>
              <a:gd name="connsiteY9" fmla="*/ 457200 h 3075258"/>
              <a:gd name="connsiteX10" fmla="*/ 393192 w 1271016"/>
              <a:gd name="connsiteY10" fmla="*/ 466344 h 3075258"/>
              <a:gd name="connsiteX11" fmla="*/ 365760 w 1271016"/>
              <a:gd name="connsiteY11" fmla="*/ 484632 h 3075258"/>
              <a:gd name="connsiteX12" fmla="*/ 301752 w 1271016"/>
              <a:gd name="connsiteY12" fmla="*/ 502920 h 3075258"/>
              <a:gd name="connsiteX13" fmla="*/ 356616 w 1271016"/>
              <a:gd name="connsiteY13" fmla="*/ 548640 h 3075258"/>
              <a:gd name="connsiteX14" fmla="*/ 338328 w 1271016"/>
              <a:gd name="connsiteY14" fmla="*/ 621792 h 3075258"/>
              <a:gd name="connsiteX15" fmla="*/ 329184 w 1271016"/>
              <a:gd name="connsiteY15" fmla="*/ 694944 h 3075258"/>
              <a:gd name="connsiteX16" fmla="*/ 274320 w 1271016"/>
              <a:gd name="connsiteY16" fmla="*/ 713232 h 3075258"/>
              <a:gd name="connsiteX17" fmla="*/ 265176 w 1271016"/>
              <a:gd name="connsiteY17" fmla="*/ 832104 h 3075258"/>
              <a:gd name="connsiteX18" fmla="*/ 256032 w 1271016"/>
              <a:gd name="connsiteY18" fmla="*/ 859536 h 3075258"/>
              <a:gd name="connsiteX19" fmla="*/ 228600 w 1271016"/>
              <a:gd name="connsiteY19" fmla="*/ 868680 h 3075258"/>
              <a:gd name="connsiteX20" fmla="*/ 219456 w 1271016"/>
              <a:gd name="connsiteY20" fmla="*/ 969264 h 3075258"/>
              <a:gd name="connsiteX21" fmla="*/ 182880 w 1271016"/>
              <a:gd name="connsiteY21" fmla="*/ 1024128 h 3075258"/>
              <a:gd name="connsiteX22" fmla="*/ 164592 w 1271016"/>
              <a:gd name="connsiteY22" fmla="*/ 1051560 h 3075258"/>
              <a:gd name="connsiteX23" fmla="*/ 146304 w 1271016"/>
              <a:gd name="connsiteY23" fmla="*/ 1106424 h 3075258"/>
              <a:gd name="connsiteX24" fmla="*/ 137160 w 1271016"/>
              <a:gd name="connsiteY24" fmla="*/ 1133856 h 3075258"/>
              <a:gd name="connsiteX25" fmla="*/ 109728 w 1271016"/>
              <a:gd name="connsiteY25" fmla="*/ 1124712 h 3075258"/>
              <a:gd name="connsiteX26" fmla="*/ 100584 w 1271016"/>
              <a:gd name="connsiteY26" fmla="*/ 1152144 h 3075258"/>
              <a:gd name="connsiteX27" fmla="*/ 82296 w 1271016"/>
              <a:gd name="connsiteY27" fmla="*/ 1179576 h 3075258"/>
              <a:gd name="connsiteX28" fmla="*/ 100584 w 1271016"/>
              <a:gd name="connsiteY28" fmla="*/ 1325880 h 3075258"/>
              <a:gd name="connsiteX29" fmla="*/ 118872 w 1271016"/>
              <a:gd name="connsiteY29" fmla="*/ 1380744 h 3075258"/>
              <a:gd name="connsiteX30" fmla="*/ 173736 w 1271016"/>
              <a:gd name="connsiteY30" fmla="*/ 1435608 h 3075258"/>
              <a:gd name="connsiteX31" fmla="*/ 164592 w 1271016"/>
              <a:gd name="connsiteY31" fmla="*/ 1508760 h 3075258"/>
              <a:gd name="connsiteX32" fmla="*/ 137160 w 1271016"/>
              <a:gd name="connsiteY32" fmla="*/ 1563624 h 3075258"/>
              <a:gd name="connsiteX33" fmla="*/ 128016 w 1271016"/>
              <a:gd name="connsiteY33" fmla="*/ 1591056 h 3075258"/>
              <a:gd name="connsiteX34" fmla="*/ 137160 w 1271016"/>
              <a:gd name="connsiteY34" fmla="*/ 1700784 h 3075258"/>
              <a:gd name="connsiteX35" fmla="*/ 118872 w 1271016"/>
              <a:gd name="connsiteY35" fmla="*/ 1728216 h 3075258"/>
              <a:gd name="connsiteX36" fmla="*/ 91440 w 1271016"/>
              <a:gd name="connsiteY36" fmla="*/ 1737360 h 3075258"/>
              <a:gd name="connsiteX37" fmla="*/ 54864 w 1271016"/>
              <a:gd name="connsiteY37" fmla="*/ 1755648 h 3075258"/>
              <a:gd name="connsiteX38" fmla="*/ 45720 w 1271016"/>
              <a:gd name="connsiteY38" fmla="*/ 1792224 h 3075258"/>
              <a:gd name="connsiteX39" fmla="*/ 36576 w 1271016"/>
              <a:gd name="connsiteY39" fmla="*/ 1819656 h 3075258"/>
              <a:gd name="connsiteX40" fmla="*/ 45720 w 1271016"/>
              <a:gd name="connsiteY40" fmla="*/ 1975104 h 3075258"/>
              <a:gd name="connsiteX41" fmla="*/ 64008 w 1271016"/>
              <a:gd name="connsiteY41" fmla="*/ 2084832 h 3075258"/>
              <a:gd name="connsiteX42" fmla="*/ 73152 w 1271016"/>
              <a:gd name="connsiteY42" fmla="*/ 2139696 h 3075258"/>
              <a:gd name="connsiteX43" fmla="*/ 64008 w 1271016"/>
              <a:gd name="connsiteY43" fmla="*/ 2221992 h 3075258"/>
              <a:gd name="connsiteX44" fmla="*/ 54864 w 1271016"/>
              <a:gd name="connsiteY44" fmla="*/ 2249424 h 3075258"/>
              <a:gd name="connsiteX45" fmla="*/ 73152 w 1271016"/>
              <a:gd name="connsiteY45" fmla="*/ 2404872 h 3075258"/>
              <a:gd name="connsiteX46" fmla="*/ 91440 w 1271016"/>
              <a:gd name="connsiteY46" fmla="*/ 2432304 h 3075258"/>
              <a:gd name="connsiteX47" fmla="*/ 100584 w 1271016"/>
              <a:gd name="connsiteY47" fmla="*/ 2468880 h 3075258"/>
              <a:gd name="connsiteX48" fmla="*/ 118872 w 1271016"/>
              <a:gd name="connsiteY48" fmla="*/ 2523744 h 3075258"/>
              <a:gd name="connsiteX49" fmla="*/ 109728 w 1271016"/>
              <a:gd name="connsiteY49" fmla="*/ 2578608 h 3075258"/>
              <a:gd name="connsiteX50" fmla="*/ 91440 w 1271016"/>
              <a:gd name="connsiteY50" fmla="*/ 2615184 h 3075258"/>
              <a:gd name="connsiteX51" fmla="*/ 82296 w 1271016"/>
              <a:gd name="connsiteY51" fmla="*/ 2642616 h 3075258"/>
              <a:gd name="connsiteX52" fmla="*/ 64008 w 1271016"/>
              <a:gd name="connsiteY52" fmla="*/ 2670048 h 3075258"/>
              <a:gd name="connsiteX53" fmla="*/ 45720 w 1271016"/>
              <a:gd name="connsiteY53" fmla="*/ 2752344 h 3075258"/>
              <a:gd name="connsiteX54" fmla="*/ 36576 w 1271016"/>
              <a:gd name="connsiteY54" fmla="*/ 2788920 h 3075258"/>
              <a:gd name="connsiteX55" fmla="*/ 18288 w 1271016"/>
              <a:gd name="connsiteY55" fmla="*/ 2816352 h 3075258"/>
              <a:gd name="connsiteX56" fmla="*/ 0 w 1271016"/>
              <a:gd name="connsiteY56" fmla="*/ 2889504 h 3075258"/>
              <a:gd name="connsiteX57" fmla="*/ 18288 w 1271016"/>
              <a:gd name="connsiteY57" fmla="*/ 3072384 h 3075258"/>
              <a:gd name="connsiteX58" fmla="*/ 45720 w 1271016"/>
              <a:gd name="connsiteY58" fmla="*/ 3063240 h 3075258"/>
              <a:gd name="connsiteX59" fmla="*/ 91440 w 1271016"/>
              <a:gd name="connsiteY59" fmla="*/ 3054096 h 3075258"/>
              <a:gd name="connsiteX60" fmla="*/ 192024 w 1271016"/>
              <a:gd name="connsiteY60" fmla="*/ 3044952 h 3075258"/>
              <a:gd name="connsiteX61" fmla="*/ 246888 w 1271016"/>
              <a:gd name="connsiteY61" fmla="*/ 3008376 h 3075258"/>
              <a:gd name="connsiteX62" fmla="*/ 329184 w 1271016"/>
              <a:gd name="connsiteY62" fmla="*/ 2980944 h 3075258"/>
              <a:gd name="connsiteX63" fmla="*/ 356616 w 1271016"/>
              <a:gd name="connsiteY63" fmla="*/ 2971800 h 3075258"/>
              <a:gd name="connsiteX64" fmla="*/ 448056 w 1271016"/>
              <a:gd name="connsiteY64" fmla="*/ 2962656 h 3075258"/>
              <a:gd name="connsiteX65" fmla="*/ 502920 w 1271016"/>
              <a:gd name="connsiteY65" fmla="*/ 2935224 h 3075258"/>
              <a:gd name="connsiteX66" fmla="*/ 566928 w 1271016"/>
              <a:gd name="connsiteY66" fmla="*/ 2862072 h 3075258"/>
              <a:gd name="connsiteX67" fmla="*/ 576072 w 1271016"/>
              <a:gd name="connsiteY67" fmla="*/ 2834640 h 3075258"/>
              <a:gd name="connsiteX68" fmla="*/ 658368 w 1271016"/>
              <a:gd name="connsiteY68" fmla="*/ 2834640 h 3075258"/>
              <a:gd name="connsiteX69" fmla="*/ 731520 w 1271016"/>
              <a:gd name="connsiteY69" fmla="*/ 2852928 h 3075258"/>
              <a:gd name="connsiteX70" fmla="*/ 813816 w 1271016"/>
              <a:gd name="connsiteY70" fmla="*/ 2889504 h 3075258"/>
              <a:gd name="connsiteX71" fmla="*/ 877824 w 1271016"/>
              <a:gd name="connsiteY71" fmla="*/ 2898648 h 3075258"/>
              <a:gd name="connsiteX72" fmla="*/ 960120 w 1271016"/>
              <a:gd name="connsiteY72" fmla="*/ 2916936 h 3075258"/>
              <a:gd name="connsiteX73" fmla="*/ 987552 w 1271016"/>
              <a:gd name="connsiteY73" fmla="*/ 2926080 h 3075258"/>
              <a:gd name="connsiteX74" fmla="*/ 1115568 w 1271016"/>
              <a:gd name="connsiteY74" fmla="*/ 2916936 h 3075258"/>
              <a:gd name="connsiteX75" fmla="*/ 1170432 w 1271016"/>
              <a:gd name="connsiteY75" fmla="*/ 2862072 h 3075258"/>
              <a:gd name="connsiteX76" fmla="*/ 1271016 w 1271016"/>
              <a:gd name="connsiteY76" fmla="*/ 2843784 h 3075258"/>
              <a:gd name="connsiteX77" fmla="*/ 1243584 w 1271016"/>
              <a:gd name="connsiteY77" fmla="*/ 2825496 h 307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271016" h="3075258">
                <a:moveTo>
                  <a:pt x="210312" y="0"/>
                </a:moveTo>
                <a:cubicBezTo>
                  <a:pt x="228600" y="3048"/>
                  <a:pt x="246822" y="6522"/>
                  <a:pt x="265176" y="9144"/>
                </a:cubicBezTo>
                <a:cubicBezTo>
                  <a:pt x="289503" y="12619"/>
                  <a:pt x="315512" y="9162"/>
                  <a:pt x="338328" y="18288"/>
                </a:cubicBezTo>
                <a:cubicBezTo>
                  <a:pt x="348532" y="22369"/>
                  <a:pt x="349581" y="37277"/>
                  <a:pt x="356616" y="45720"/>
                </a:cubicBezTo>
                <a:cubicBezTo>
                  <a:pt x="364895" y="55654"/>
                  <a:pt x="374904" y="64008"/>
                  <a:pt x="384048" y="73152"/>
                </a:cubicBezTo>
                <a:cubicBezTo>
                  <a:pt x="387096" y="82296"/>
                  <a:pt x="391302" y="91133"/>
                  <a:pt x="393192" y="100584"/>
                </a:cubicBezTo>
                <a:cubicBezTo>
                  <a:pt x="397419" y="121718"/>
                  <a:pt x="396143" y="143948"/>
                  <a:pt x="402336" y="164592"/>
                </a:cubicBezTo>
                <a:cubicBezTo>
                  <a:pt x="405494" y="175118"/>
                  <a:pt x="415709" y="182194"/>
                  <a:pt x="420624" y="192024"/>
                </a:cubicBezTo>
                <a:cubicBezTo>
                  <a:pt x="424935" y="200645"/>
                  <a:pt x="426720" y="210312"/>
                  <a:pt x="429768" y="219456"/>
                </a:cubicBezTo>
                <a:cubicBezTo>
                  <a:pt x="426720" y="298704"/>
                  <a:pt x="432246" y="378750"/>
                  <a:pt x="420624" y="457200"/>
                </a:cubicBezTo>
                <a:cubicBezTo>
                  <a:pt x="419211" y="466735"/>
                  <a:pt x="401813" y="462033"/>
                  <a:pt x="393192" y="466344"/>
                </a:cubicBezTo>
                <a:cubicBezTo>
                  <a:pt x="383362" y="471259"/>
                  <a:pt x="375590" y="479717"/>
                  <a:pt x="365760" y="484632"/>
                </a:cubicBezTo>
                <a:cubicBezTo>
                  <a:pt x="352642" y="491191"/>
                  <a:pt x="313471" y="499990"/>
                  <a:pt x="301752" y="502920"/>
                </a:cubicBezTo>
                <a:cubicBezTo>
                  <a:pt x="313019" y="510431"/>
                  <a:pt x="353096" y="534559"/>
                  <a:pt x="356616" y="548640"/>
                </a:cubicBezTo>
                <a:cubicBezTo>
                  <a:pt x="359769" y="561251"/>
                  <a:pt x="343588" y="606011"/>
                  <a:pt x="338328" y="621792"/>
                </a:cubicBezTo>
                <a:cubicBezTo>
                  <a:pt x="335280" y="646176"/>
                  <a:pt x="343276" y="674812"/>
                  <a:pt x="329184" y="694944"/>
                </a:cubicBezTo>
                <a:cubicBezTo>
                  <a:pt x="318129" y="710737"/>
                  <a:pt x="274320" y="713232"/>
                  <a:pt x="274320" y="713232"/>
                </a:cubicBezTo>
                <a:cubicBezTo>
                  <a:pt x="271272" y="752856"/>
                  <a:pt x="270105" y="792670"/>
                  <a:pt x="265176" y="832104"/>
                </a:cubicBezTo>
                <a:cubicBezTo>
                  <a:pt x="263980" y="841668"/>
                  <a:pt x="262848" y="852720"/>
                  <a:pt x="256032" y="859536"/>
                </a:cubicBezTo>
                <a:cubicBezTo>
                  <a:pt x="249216" y="866352"/>
                  <a:pt x="237744" y="865632"/>
                  <a:pt x="228600" y="868680"/>
                </a:cubicBezTo>
                <a:cubicBezTo>
                  <a:pt x="225552" y="902208"/>
                  <a:pt x="228955" y="936966"/>
                  <a:pt x="219456" y="969264"/>
                </a:cubicBezTo>
                <a:cubicBezTo>
                  <a:pt x="213254" y="990350"/>
                  <a:pt x="195072" y="1005840"/>
                  <a:pt x="182880" y="1024128"/>
                </a:cubicBezTo>
                <a:cubicBezTo>
                  <a:pt x="176784" y="1033272"/>
                  <a:pt x="168067" y="1041134"/>
                  <a:pt x="164592" y="1051560"/>
                </a:cubicBezTo>
                <a:lnTo>
                  <a:pt x="146304" y="1106424"/>
                </a:lnTo>
                <a:lnTo>
                  <a:pt x="137160" y="1133856"/>
                </a:lnTo>
                <a:cubicBezTo>
                  <a:pt x="128016" y="1130808"/>
                  <a:pt x="118349" y="1120401"/>
                  <a:pt x="109728" y="1124712"/>
                </a:cubicBezTo>
                <a:cubicBezTo>
                  <a:pt x="101107" y="1129023"/>
                  <a:pt x="104895" y="1143523"/>
                  <a:pt x="100584" y="1152144"/>
                </a:cubicBezTo>
                <a:cubicBezTo>
                  <a:pt x="95669" y="1161974"/>
                  <a:pt x="88392" y="1170432"/>
                  <a:pt x="82296" y="1179576"/>
                </a:cubicBezTo>
                <a:cubicBezTo>
                  <a:pt x="88430" y="1253179"/>
                  <a:pt x="83926" y="1270355"/>
                  <a:pt x="100584" y="1325880"/>
                </a:cubicBezTo>
                <a:cubicBezTo>
                  <a:pt x="106123" y="1344344"/>
                  <a:pt x="105241" y="1367113"/>
                  <a:pt x="118872" y="1380744"/>
                </a:cubicBezTo>
                <a:lnTo>
                  <a:pt x="173736" y="1435608"/>
                </a:lnTo>
                <a:cubicBezTo>
                  <a:pt x="170688" y="1459992"/>
                  <a:pt x="168988" y="1484583"/>
                  <a:pt x="164592" y="1508760"/>
                </a:cubicBezTo>
                <a:cubicBezTo>
                  <a:pt x="158025" y="1544877"/>
                  <a:pt x="153894" y="1530157"/>
                  <a:pt x="137160" y="1563624"/>
                </a:cubicBezTo>
                <a:cubicBezTo>
                  <a:pt x="132849" y="1572245"/>
                  <a:pt x="131064" y="1581912"/>
                  <a:pt x="128016" y="1591056"/>
                </a:cubicBezTo>
                <a:cubicBezTo>
                  <a:pt x="145766" y="1644305"/>
                  <a:pt x="155630" y="1645375"/>
                  <a:pt x="137160" y="1700784"/>
                </a:cubicBezTo>
                <a:cubicBezTo>
                  <a:pt x="133685" y="1711210"/>
                  <a:pt x="127454" y="1721351"/>
                  <a:pt x="118872" y="1728216"/>
                </a:cubicBezTo>
                <a:cubicBezTo>
                  <a:pt x="111346" y="1734237"/>
                  <a:pt x="100299" y="1733563"/>
                  <a:pt x="91440" y="1737360"/>
                </a:cubicBezTo>
                <a:cubicBezTo>
                  <a:pt x="78911" y="1742730"/>
                  <a:pt x="67056" y="1749552"/>
                  <a:pt x="54864" y="1755648"/>
                </a:cubicBezTo>
                <a:cubicBezTo>
                  <a:pt x="51816" y="1767840"/>
                  <a:pt x="49172" y="1780140"/>
                  <a:pt x="45720" y="1792224"/>
                </a:cubicBezTo>
                <a:cubicBezTo>
                  <a:pt x="43072" y="1801492"/>
                  <a:pt x="36576" y="1810017"/>
                  <a:pt x="36576" y="1819656"/>
                </a:cubicBezTo>
                <a:cubicBezTo>
                  <a:pt x="36576" y="1871562"/>
                  <a:pt x="40379" y="1923474"/>
                  <a:pt x="45720" y="1975104"/>
                </a:cubicBezTo>
                <a:cubicBezTo>
                  <a:pt x="49536" y="2011988"/>
                  <a:pt x="57912" y="2048256"/>
                  <a:pt x="64008" y="2084832"/>
                </a:cubicBezTo>
                <a:lnTo>
                  <a:pt x="73152" y="2139696"/>
                </a:lnTo>
                <a:cubicBezTo>
                  <a:pt x="70104" y="2167128"/>
                  <a:pt x="68546" y="2194767"/>
                  <a:pt x="64008" y="2221992"/>
                </a:cubicBezTo>
                <a:cubicBezTo>
                  <a:pt x="62423" y="2231499"/>
                  <a:pt x="54864" y="2239785"/>
                  <a:pt x="54864" y="2249424"/>
                </a:cubicBezTo>
                <a:cubicBezTo>
                  <a:pt x="54864" y="2266762"/>
                  <a:pt x="52694" y="2363957"/>
                  <a:pt x="73152" y="2404872"/>
                </a:cubicBezTo>
                <a:cubicBezTo>
                  <a:pt x="78067" y="2414702"/>
                  <a:pt x="85344" y="2423160"/>
                  <a:pt x="91440" y="2432304"/>
                </a:cubicBezTo>
                <a:cubicBezTo>
                  <a:pt x="94488" y="2444496"/>
                  <a:pt x="96973" y="2456843"/>
                  <a:pt x="100584" y="2468880"/>
                </a:cubicBezTo>
                <a:cubicBezTo>
                  <a:pt x="106123" y="2487344"/>
                  <a:pt x="118872" y="2523744"/>
                  <a:pt x="118872" y="2523744"/>
                </a:cubicBezTo>
                <a:cubicBezTo>
                  <a:pt x="115824" y="2542032"/>
                  <a:pt x="115056" y="2560850"/>
                  <a:pt x="109728" y="2578608"/>
                </a:cubicBezTo>
                <a:cubicBezTo>
                  <a:pt x="105811" y="2591664"/>
                  <a:pt x="96810" y="2602655"/>
                  <a:pt x="91440" y="2615184"/>
                </a:cubicBezTo>
                <a:cubicBezTo>
                  <a:pt x="87643" y="2624043"/>
                  <a:pt x="86607" y="2633995"/>
                  <a:pt x="82296" y="2642616"/>
                </a:cubicBezTo>
                <a:cubicBezTo>
                  <a:pt x="77381" y="2652446"/>
                  <a:pt x="68923" y="2660218"/>
                  <a:pt x="64008" y="2670048"/>
                </a:cubicBezTo>
                <a:cubicBezTo>
                  <a:pt x="52144" y="2693776"/>
                  <a:pt x="50403" y="2728931"/>
                  <a:pt x="45720" y="2752344"/>
                </a:cubicBezTo>
                <a:cubicBezTo>
                  <a:pt x="43255" y="2764667"/>
                  <a:pt x="41526" y="2777369"/>
                  <a:pt x="36576" y="2788920"/>
                </a:cubicBezTo>
                <a:cubicBezTo>
                  <a:pt x="32247" y="2799021"/>
                  <a:pt x="23203" y="2806522"/>
                  <a:pt x="18288" y="2816352"/>
                </a:cubicBezTo>
                <a:cubicBezTo>
                  <a:pt x="8915" y="2835097"/>
                  <a:pt x="3478" y="2872114"/>
                  <a:pt x="0" y="2889504"/>
                </a:cubicBezTo>
                <a:cubicBezTo>
                  <a:pt x="6096" y="2950464"/>
                  <a:pt x="2697" y="3013137"/>
                  <a:pt x="18288" y="3072384"/>
                </a:cubicBezTo>
                <a:cubicBezTo>
                  <a:pt x="20741" y="3081705"/>
                  <a:pt x="36369" y="3065578"/>
                  <a:pt x="45720" y="3063240"/>
                </a:cubicBezTo>
                <a:cubicBezTo>
                  <a:pt x="60798" y="3059471"/>
                  <a:pt x="76018" y="3056024"/>
                  <a:pt x="91440" y="3054096"/>
                </a:cubicBezTo>
                <a:cubicBezTo>
                  <a:pt x="124846" y="3049920"/>
                  <a:pt x="158496" y="3048000"/>
                  <a:pt x="192024" y="3044952"/>
                </a:cubicBezTo>
                <a:cubicBezTo>
                  <a:pt x="210312" y="3032760"/>
                  <a:pt x="226036" y="3015327"/>
                  <a:pt x="246888" y="3008376"/>
                </a:cubicBezTo>
                <a:lnTo>
                  <a:pt x="329184" y="2980944"/>
                </a:lnTo>
                <a:cubicBezTo>
                  <a:pt x="338328" y="2977896"/>
                  <a:pt x="347025" y="2972759"/>
                  <a:pt x="356616" y="2971800"/>
                </a:cubicBezTo>
                <a:lnTo>
                  <a:pt x="448056" y="2962656"/>
                </a:lnTo>
                <a:cubicBezTo>
                  <a:pt x="467624" y="2956133"/>
                  <a:pt x="488322" y="2951907"/>
                  <a:pt x="502920" y="2935224"/>
                </a:cubicBezTo>
                <a:cubicBezTo>
                  <a:pt x="577596" y="2849880"/>
                  <a:pt x="505206" y="2903220"/>
                  <a:pt x="566928" y="2862072"/>
                </a:cubicBezTo>
                <a:cubicBezTo>
                  <a:pt x="569976" y="2852928"/>
                  <a:pt x="569256" y="2841456"/>
                  <a:pt x="576072" y="2834640"/>
                </a:cubicBezTo>
                <a:cubicBezTo>
                  <a:pt x="595267" y="2815445"/>
                  <a:pt x="643673" y="2831968"/>
                  <a:pt x="658368" y="2834640"/>
                </a:cubicBezTo>
                <a:cubicBezTo>
                  <a:pt x="674764" y="2837621"/>
                  <a:pt x="713391" y="2843864"/>
                  <a:pt x="731520" y="2852928"/>
                </a:cubicBezTo>
                <a:cubicBezTo>
                  <a:pt x="775427" y="2874882"/>
                  <a:pt x="747762" y="2880068"/>
                  <a:pt x="813816" y="2889504"/>
                </a:cubicBezTo>
                <a:cubicBezTo>
                  <a:pt x="835152" y="2892552"/>
                  <a:pt x="856565" y="2895105"/>
                  <a:pt x="877824" y="2898648"/>
                </a:cubicBezTo>
                <a:cubicBezTo>
                  <a:pt x="900451" y="2902419"/>
                  <a:pt x="937104" y="2910360"/>
                  <a:pt x="960120" y="2916936"/>
                </a:cubicBezTo>
                <a:cubicBezTo>
                  <a:pt x="969388" y="2919584"/>
                  <a:pt x="978408" y="2923032"/>
                  <a:pt x="987552" y="2926080"/>
                </a:cubicBezTo>
                <a:cubicBezTo>
                  <a:pt x="1030224" y="2923032"/>
                  <a:pt x="1075189" y="2931069"/>
                  <a:pt x="1115568" y="2916936"/>
                </a:cubicBezTo>
                <a:cubicBezTo>
                  <a:pt x="1139979" y="2908392"/>
                  <a:pt x="1144921" y="2866324"/>
                  <a:pt x="1170432" y="2862072"/>
                </a:cubicBezTo>
                <a:cubicBezTo>
                  <a:pt x="1240626" y="2850373"/>
                  <a:pt x="1207116" y="2856564"/>
                  <a:pt x="1271016" y="2843784"/>
                </a:cubicBezTo>
                <a:lnTo>
                  <a:pt x="1243584" y="2825496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流程图: 联系 10"/>
          <p:cNvSpPr/>
          <p:nvPr/>
        </p:nvSpPr>
        <p:spPr>
          <a:xfrm>
            <a:off x="4087813" y="2160905"/>
            <a:ext cx="157163" cy="15875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流程图: 联系 12"/>
          <p:cNvSpPr/>
          <p:nvPr/>
        </p:nvSpPr>
        <p:spPr>
          <a:xfrm>
            <a:off x="5117783" y="4977130"/>
            <a:ext cx="158750" cy="158750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587500" y="-208915"/>
            <a:ext cx="7219950" cy="1137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en-US" altLang="zh-CN" sz="2000" b="1" dirty="0">
              <a:solidFill>
                <a:srgbClr val="0000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黄河流经黄土高原后为什么河水变得浑浊？</a:t>
            </a:r>
            <a:endParaRPr lang="zh-CN" altLang="en-US" sz="28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81000" y="765175"/>
            <a:ext cx="9144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9699" name="图片 29698" descr="黄土高原的山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4690" y="649605"/>
            <a:ext cx="2480310" cy="167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855335" y="4287520"/>
            <a:ext cx="4308475" cy="2751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黄土高原土层疏松，植被破坏严重，一遇暴雨，大量泥沙与雨水一起汇入黄河，使黄河成为世界上含沙量最大的河流。黄土高原是我国严重水土流失地区之一。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9703" name="矩形 29702"/>
          <p:cNvSpPr>
            <a:spLocks noTextEdit="1"/>
          </p:cNvSpPr>
          <p:nvPr/>
        </p:nvSpPr>
        <p:spPr>
          <a:xfrm>
            <a:off x="1461770" y="588010"/>
            <a:ext cx="3249930" cy="990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 fontScale="90000" lnSpcReduction="10000"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中游遇到的困难：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水土流失严重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" grpId="0"/>
      <p:bldP spid="297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【2019行走黄河】">
            <a:hlinkClick r:id="" action="ppaction://media"/>
          </p:cNvPr>
          <p:cNvPicPr>
            <a:picLocks noChangeAspect="1"/>
          </p:cNvPicPr>
          <p:nvPr>
            <p:ph idx="4294967295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4550" y="365125"/>
            <a:ext cx="8216265" cy="53022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7090" y="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</a:rPr>
              <a:t>环节三、排查险情</a:t>
            </a:r>
            <a:r>
              <a:rPr 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</a:rPr>
              <a:t>护鲤逆流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2" descr="2.42 黄河干流泥沙沿途的变化"/>
          <p:cNvPicPr>
            <a:picLocks noChangeAspect="1"/>
          </p:cNvPicPr>
          <p:nvPr/>
        </p:nvPicPr>
        <p:blipFill>
          <a:blip r:embed="rId1"/>
          <a:srcRect t="23740" r="270" b="7845"/>
          <a:stretch>
            <a:fillRect/>
          </a:stretch>
        </p:blipFill>
        <p:spPr>
          <a:xfrm>
            <a:off x="952500" y="1614170"/>
            <a:ext cx="7591425" cy="362902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5477510" y="2005330"/>
            <a:ext cx="528955" cy="309245"/>
          </a:xfrm>
          <a:prstGeom prst="round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7063740" y="3101340"/>
            <a:ext cx="528955" cy="309245"/>
          </a:xfrm>
          <a:prstGeom prst="round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8475" y="140970"/>
            <a:ext cx="3829050" cy="1325880"/>
          </a:xfrm>
        </p:spPr>
        <p:txBody>
          <a:bodyPr/>
          <a:p>
            <a:r>
              <a:rPr lang="zh-CN" altLang="en-US" sz="3200" b="1">
                <a:solidFill>
                  <a:schemeClr val="tx1"/>
                </a:solidFill>
                <a:sym typeface="+mn-ea"/>
              </a:rPr>
              <a:t>地理小实验</a:t>
            </a:r>
            <a:br>
              <a:rPr lang="zh-CN" altLang="en-US" sz="3200" b="1">
                <a:solidFill>
                  <a:schemeClr val="tx1"/>
                </a:solidFill>
              </a:rPr>
            </a:b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07975" y="1249045"/>
            <a:ext cx="8915400" cy="4526280"/>
          </a:xfrm>
        </p:spPr>
        <p:txBody>
          <a:bodyPr/>
          <a:p>
            <a:pPr algn="l" fontAlgn="auto">
              <a:lnSpc>
                <a:spcPct val="100000"/>
              </a:lnSpc>
              <a:spcBef>
                <a:spcPts val="100"/>
              </a:spcBef>
            </a:pPr>
            <a:r>
              <a:rPr lang="zh-CN" altLang="en-US" sz="3600"/>
              <a:t>要求：</a:t>
            </a:r>
            <a:endParaRPr lang="zh-CN" altLang="en-US" sz="3600"/>
          </a:p>
          <a:p>
            <a:pPr algn="l" fontAlgn="auto">
              <a:lnSpc>
                <a:spcPct val="100000"/>
              </a:lnSpc>
              <a:spcBef>
                <a:spcPts val="100"/>
              </a:spcBef>
            </a:pPr>
            <a:r>
              <a:rPr lang="zh-CN" altLang="en-US" sz="3600"/>
              <a:t>黄河</a:t>
            </a:r>
            <a:r>
              <a:rPr lang="en-US" altLang="zh-CN" sz="3600"/>
              <a:t>1</a:t>
            </a:r>
            <a:r>
              <a:rPr lang="zh-CN" altLang="en-US" sz="3600"/>
              <a:t>号组：</a:t>
            </a:r>
            <a:r>
              <a:rPr lang="zh-CN" altLang="en-US" sz="3600"/>
              <a:t>小组合作，一人负责模拟降水，一人扶好模型纸板，保持平稳，将水杯里的水倒入黄土高原上</a:t>
            </a:r>
            <a:endParaRPr lang="zh-CN" altLang="en-US" sz="3600"/>
          </a:p>
          <a:p>
            <a:pPr algn="l" fontAlgn="auto">
              <a:lnSpc>
                <a:spcPct val="100000"/>
              </a:lnSpc>
              <a:spcBef>
                <a:spcPts val="100"/>
              </a:spcBef>
            </a:pPr>
            <a:r>
              <a:rPr lang="zh-CN" altLang="en-US" sz="3600"/>
              <a:t>黄河</a:t>
            </a:r>
            <a:r>
              <a:rPr lang="en-US" altLang="zh-CN" sz="3600"/>
              <a:t>2</a:t>
            </a:r>
            <a:r>
              <a:rPr lang="zh-CN" altLang="en-US" sz="3600"/>
              <a:t>号组：总结黄土高原水土流失的原因</a:t>
            </a:r>
            <a:endParaRPr lang="zh-CN" altLang="en-US" sz="3600"/>
          </a:p>
          <a:p>
            <a:pPr algn="l" fontAlgn="auto">
              <a:lnSpc>
                <a:spcPct val="100000"/>
              </a:lnSpc>
              <a:spcBef>
                <a:spcPts val="100"/>
              </a:spcBef>
            </a:pPr>
            <a:r>
              <a:rPr lang="zh-CN" altLang="en-US" sz="3600"/>
              <a:t>黄河</a:t>
            </a:r>
            <a:r>
              <a:rPr lang="en-US" altLang="zh-CN" sz="3600"/>
              <a:t>3</a:t>
            </a:r>
            <a:r>
              <a:rPr lang="zh-CN" altLang="en-US" sz="3600"/>
              <a:t>号组：</a:t>
            </a:r>
            <a:r>
              <a:rPr lang="zh-CN" altLang="en-US" sz="3600"/>
              <a:t>仔细观察实验现象，得出实验结论，总结黄河下游</a:t>
            </a:r>
            <a:r>
              <a:rPr lang="en-US" altLang="zh-CN" sz="3600"/>
              <a:t>“</a:t>
            </a:r>
            <a:r>
              <a:rPr lang="zh-CN" altLang="en-US" sz="3600"/>
              <a:t>地上河</a:t>
            </a:r>
            <a:r>
              <a:rPr lang="en-US" altLang="zh-CN" sz="3600"/>
              <a:t>”</a:t>
            </a:r>
            <a:r>
              <a:rPr lang="zh-CN" altLang="en-US" sz="3600"/>
              <a:t>的成因</a:t>
            </a:r>
            <a:endParaRPr lang="zh-CN" altLang="en-US" sz="3600"/>
          </a:p>
          <a:p>
            <a:pPr algn="l" fontAlgn="auto">
              <a:lnSpc>
                <a:spcPct val="100000"/>
              </a:lnSpc>
              <a:spcBef>
                <a:spcPts val="100"/>
              </a:spcBef>
            </a:pPr>
            <a:r>
              <a:rPr lang="zh-CN" altLang="en-US" sz="3600"/>
              <a:t>时间：</a:t>
            </a:r>
            <a:r>
              <a:rPr lang="en-US" altLang="zh-CN" sz="3600"/>
              <a:t>2</a:t>
            </a:r>
            <a:r>
              <a:rPr lang="zh-CN" altLang="en-US" sz="3600"/>
              <a:t>分钟</a:t>
            </a:r>
            <a:endParaRPr lang="zh-CN" altLang="en-US" sz="3600"/>
          </a:p>
          <a:p>
            <a:pPr algn="l"/>
            <a:endParaRPr lang="zh-CN" altLang="en-US" sz="36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33793" descr="地上河示意图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1828800"/>
            <a:ext cx="9517063" cy="251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文本框 33794"/>
          <p:cNvSpPr txBox="1"/>
          <p:nvPr/>
        </p:nvSpPr>
        <p:spPr>
          <a:xfrm>
            <a:off x="428625" y="4281488"/>
            <a:ext cx="194945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4819" name="文本框 33795"/>
          <p:cNvSpPr txBox="1"/>
          <p:nvPr/>
        </p:nvSpPr>
        <p:spPr>
          <a:xfrm>
            <a:off x="508000" y="4784725"/>
            <a:ext cx="1870075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117475" y="4437063"/>
            <a:ext cx="935038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含沙量大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1442403" y="4221480"/>
            <a:ext cx="1560513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ea"/>
              </a:rPr>
              <a:t>下游流经华北平原</a:t>
            </a:r>
            <a:endParaRPr kumimoji="0" lang="zh-CN" altLang="en-US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ea"/>
            </a:endParaRPr>
          </a:p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ea"/>
              </a:rPr>
              <a:t>地势低平河道变宽</a:t>
            </a:r>
            <a:endParaRPr kumimoji="0" lang="zh-CN" altLang="en-US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4641850" y="4551363"/>
            <a:ext cx="1092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ea"/>
              </a:rPr>
              <a:t>泥沙淤积</a:t>
            </a:r>
            <a:endParaRPr kumimoji="0" lang="zh-CN" altLang="en-US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33800" name="直接连接符 33799"/>
          <p:cNvSpPr/>
          <p:nvPr/>
        </p:nvSpPr>
        <p:spPr>
          <a:xfrm>
            <a:off x="974725" y="4868863"/>
            <a:ext cx="469900" cy="0"/>
          </a:xfrm>
          <a:prstGeom prst="line">
            <a:avLst/>
          </a:prstGeom>
          <a:ln w="63500" cap="flat" cmpd="sng">
            <a:solidFill>
              <a:srgbClr val="FF4105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3801" name="直接连接符 33800"/>
          <p:cNvSpPr/>
          <p:nvPr/>
        </p:nvSpPr>
        <p:spPr>
          <a:xfrm>
            <a:off x="2768600" y="4868863"/>
            <a:ext cx="546100" cy="0"/>
          </a:xfrm>
          <a:prstGeom prst="line">
            <a:avLst/>
          </a:prstGeom>
          <a:ln w="63500" cap="flat" cmpd="sng">
            <a:solidFill>
              <a:srgbClr val="FF4105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3802" name="文本框 33801"/>
          <p:cNvSpPr txBox="1"/>
          <p:nvPr/>
        </p:nvSpPr>
        <p:spPr>
          <a:xfrm>
            <a:off x="3003550" y="3068638"/>
            <a:ext cx="4914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dist" defTabSz="914400" eaLnBrk="0" hangingPunct="0">
              <a:spcBef>
                <a:spcPct val="50000"/>
              </a:spcBef>
              <a:buClrTx/>
              <a:buSzTx/>
              <a:buFontTx/>
              <a:defRPr/>
            </a:pPr>
            <a:endParaRPr kumimoji="0" lang="zh-CN" altLang="en-US" kern="1200" cap="none" spc="0" normalizeH="0" baseline="0" noProof="1">
              <a:solidFill>
                <a:srgbClr val="FF4105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33803" name="直接连接符 33802"/>
          <p:cNvSpPr/>
          <p:nvPr/>
        </p:nvSpPr>
        <p:spPr>
          <a:xfrm>
            <a:off x="4251325" y="4868863"/>
            <a:ext cx="468313" cy="0"/>
          </a:xfrm>
          <a:prstGeom prst="line">
            <a:avLst/>
          </a:prstGeom>
          <a:ln w="63500" cap="flat" cmpd="sng">
            <a:solidFill>
              <a:srgbClr val="FF4105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3804" name="文本框 33803"/>
          <p:cNvSpPr txBox="1"/>
          <p:nvPr/>
        </p:nvSpPr>
        <p:spPr>
          <a:xfrm>
            <a:off x="7059613" y="4221163"/>
            <a:ext cx="6302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ea"/>
              </a:rPr>
              <a:t>地上河</a:t>
            </a:r>
            <a:endParaRPr kumimoji="0" lang="zh-CN" altLang="en-US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33805" name="文本框 33804"/>
          <p:cNvSpPr txBox="1"/>
          <p:nvPr/>
        </p:nvSpPr>
        <p:spPr>
          <a:xfrm>
            <a:off x="3392488" y="4508500"/>
            <a:ext cx="93662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流速减慢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06" name="文本框 33805"/>
          <p:cNvSpPr txBox="1"/>
          <p:nvPr/>
        </p:nvSpPr>
        <p:spPr>
          <a:xfrm>
            <a:off x="5811838" y="4551363"/>
            <a:ext cx="7969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ea"/>
              </a:rPr>
              <a:t>河床抬升</a:t>
            </a:r>
            <a:endParaRPr kumimoji="0" lang="zh-CN" altLang="en-US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33807" name="直接连接符 33806"/>
          <p:cNvSpPr/>
          <p:nvPr/>
        </p:nvSpPr>
        <p:spPr>
          <a:xfrm>
            <a:off x="5421313" y="4868863"/>
            <a:ext cx="466725" cy="0"/>
          </a:xfrm>
          <a:prstGeom prst="line">
            <a:avLst/>
          </a:prstGeom>
          <a:ln w="63500" cap="flat" cmpd="sng">
            <a:solidFill>
              <a:srgbClr val="FF4105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3808" name="直接连接符 33807"/>
          <p:cNvSpPr/>
          <p:nvPr/>
        </p:nvSpPr>
        <p:spPr>
          <a:xfrm>
            <a:off x="6591300" y="4868863"/>
            <a:ext cx="468313" cy="0"/>
          </a:xfrm>
          <a:prstGeom prst="line">
            <a:avLst/>
          </a:prstGeom>
          <a:ln w="63500" cap="flat" cmpd="sng">
            <a:solidFill>
              <a:srgbClr val="FF4105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3814" name="矩形 33813"/>
          <p:cNvSpPr>
            <a:spLocks noTextEdit="1"/>
          </p:cNvSpPr>
          <p:nvPr/>
        </p:nvSpPr>
        <p:spPr>
          <a:xfrm>
            <a:off x="615950" y="1144905"/>
            <a:ext cx="5118100" cy="990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下游——地上河</a:t>
            </a:r>
            <a:endParaRPr lang="zh-CN" altLang="en-US" sz="36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28975" y="0"/>
            <a:ext cx="38309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800">
                <a:solidFill>
                  <a:schemeClr val="tx1"/>
                </a:solidFill>
                <a:ea typeface="宋体" panose="02010600030101010101" pitchFamily="2" charset="-122"/>
              </a:rPr>
              <a:t>环节三</a:t>
            </a:r>
            <a:endParaRPr lang="zh-CN" sz="280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algn="ctr"/>
            <a:r>
              <a:rPr lang="zh-CN" sz="2800">
                <a:solidFill>
                  <a:schemeClr val="tx1"/>
                </a:solidFill>
                <a:ea typeface="宋体" panose="02010600030101010101" pitchFamily="2" charset="-122"/>
              </a:rPr>
              <a:t>排查险情</a:t>
            </a:r>
            <a:r>
              <a:rPr 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800">
                <a:solidFill>
                  <a:schemeClr val="tx1"/>
                </a:solidFill>
                <a:ea typeface="宋体" panose="02010600030101010101" pitchFamily="2" charset="-122"/>
              </a:rPr>
              <a:t>护鲤逆流</a:t>
            </a:r>
            <a:endParaRPr lang="zh-CN" altLang="en-US" sz="2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/>
      <p:bldP spid="33799" grpId="0"/>
      <p:bldP spid="33802" grpId="0"/>
      <p:bldP spid="33804" grpId="0"/>
      <p:bldP spid="33805" grpId="0"/>
      <p:bldP spid="338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329940" y="428625"/>
            <a:ext cx="36468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800">
                <a:ea typeface="宋体" panose="02010600030101010101" pitchFamily="2" charset="-122"/>
              </a:rPr>
              <a:t>环节三</a:t>
            </a:r>
            <a:endParaRPr lang="zh-CN" sz="2800">
              <a:ea typeface="宋体" panose="02010600030101010101" pitchFamily="2" charset="-122"/>
            </a:endParaRPr>
          </a:p>
          <a:p>
            <a:pPr algn="ctr"/>
            <a:r>
              <a:rPr lang="zh-CN" sz="2800">
                <a:ea typeface="宋体" panose="02010600030101010101" pitchFamily="2" charset="-122"/>
              </a:rPr>
              <a:t>排查险情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800">
                <a:ea typeface="宋体" panose="02010600030101010101" pitchFamily="2" charset="-122"/>
              </a:rPr>
              <a:t>护鲤逆流</a:t>
            </a:r>
            <a:endParaRPr lang="zh-CN" altLang="en-US" sz="2800"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245350" y="-2331720"/>
          <a:ext cx="411480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160"/>
                <a:gridCol w="66040"/>
                <a:gridCol w="208280"/>
              </a:tblGrid>
              <a:tr h="10972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下游</a:t>
                      </a:r>
                      <a:endParaRPr lang="en-US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燕尾形 2"/>
          <p:cNvSpPr/>
          <p:nvPr/>
        </p:nvSpPr>
        <p:spPr>
          <a:xfrm>
            <a:off x="2673350" y="2801620"/>
            <a:ext cx="2551430" cy="2376170"/>
          </a:xfrm>
          <a:prstGeom prst="chevron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                           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3455035" y="1727835"/>
            <a:ext cx="711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险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5584190" y="1727835"/>
            <a:ext cx="711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险</a:t>
            </a:r>
            <a:endParaRPr lang="zh-CN" altLang="en-US" sz="3200"/>
          </a:p>
        </p:txBody>
      </p:sp>
      <p:sp>
        <p:nvSpPr>
          <p:cNvPr id="6" name="燕尾形 5"/>
          <p:cNvSpPr/>
          <p:nvPr/>
        </p:nvSpPr>
        <p:spPr>
          <a:xfrm>
            <a:off x="5013325" y="2801620"/>
            <a:ext cx="2444750" cy="2376170"/>
          </a:xfrm>
          <a:prstGeom prst="chevron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                           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5584190" y="2311400"/>
            <a:ext cx="1036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下游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3124200" y="2341245"/>
            <a:ext cx="1036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中游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8042910" y="3267075"/>
            <a:ext cx="9766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渤</a:t>
            </a:r>
            <a:endParaRPr lang="zh-CN" altLang="en-US"/>
          </a:p>
          <a:p>
            <a:r>
              <a:rPr lang="zh-CN" altLang="en-US"/>
              <a:t>海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096000" y="3267075"/>
            <a:ext cx="1218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地上河决口改到，洪水泛滥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794125" y="3415665"/>
            <a:ext cx="1218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植被破坏严重，水土流失严重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5" name="Picture 3" descr="黄河洪水经过花园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0" y="3979863"/>
            <a:ext cx="4419600" cy="2878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4" descr="9月8日,山东省最大的黄河浮桥码头——济南市泺口码头被洪水淹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4588510"/>
            <a:ext cx="411480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62" name="Rectangle 2"/>
          <p:cNvSpPr>
            <a:spLocks noChangeArrowheads="1"/>
          </p:cNvSpPr>
          <p:nvPr/>
        </p:nvSpPr>
        <p:spPr bwMode="auto">
          <a:xfrm>
            <a:off x="231775" y="1050290"/>
            <a:ext cx="9144000" cy="353822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痛苦的记忆：决口泛滥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      从公元前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602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年到公元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1938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年的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2000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多年间，黄河决口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1590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次，大的迁徙改道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26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次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，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平均三年有两次决口，百年有一次大改道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。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每次灾难都夺去千万人的生命，流离失所者不计其数。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1938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年黄河改道，滚滚洪水南下，冲进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淮河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，淹没了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豫东、皖北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和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苏北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大片土地，受灾人口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1250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万，死亡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89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万，使得黄淮平原的千里沃野变成一片凄惨、荒凉的“黄泛区。”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56610" y="97155"/>
            <a:ext cx="36468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800">
                <a:solidFill>
                  <a:schemeClr val="tx1"/>
                </a:solidFill>
                <a:ea typeface="宋体" panose="02010600030101010101" pitchFamily="2" charset="-122"/>
              </a:rPr>
              <a:t>环节三</a:t>
            </a:r>
            <a:endParaRPr lang="zh-CN" sz="280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algn="ctr"/>
            <a:r>
              <a:rPr lang="zh-CN" sz="2800">
                <a:solidFill>
                  <a:schemeClr val="tx1"/>
                </a:solidFill>
                <a:ea typeface="宋体" panose="02010600030101010101" pitchFamily="2" charset="-122"/>
              </a:rPr>
              <a:t>排查险情</a:t>
            </a:r>
            <a:r>
              <a:rPr 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800">
                <a:solidFill>
                  <a:schemeClr val="tx1"/>
                </a:solidFill>
                <a:ea typeface="宋体" panose="02010600030101010101" pitchFamily="2" charset="-122"/>
              </a:rPr>
              <a:t>护鲤逆流</a:t>
            </a:r>
            <a:endParaRPr lang="zh-CN" altLang="en-US" sz="2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cover dir="l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52495" y="467995"/>
            <a:ext cx="3208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给黄河母亲的一封信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99465" y="1029970"/>
            <a:ext cx="80645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</a:t>
            </a:r>
            <a:r>
              <a:rPr lang="zh-CN" altLang="en-US"/>
              <a:t>亲爱的母亲河黄河，一直以来你是中华民族精神的象征。千百年来我目睹了你的气势磅礴，也见证了你的满目疮痍。</a:t>
            </a:r>
            <a:endParaRPr lang="zh-CN" altLang="en-US"/>
          </a:p>
          <a:p>
            <a:r>
              <a:rPr lang="zh-CN" altLang="en-US"/>
              <a:t>    每当我从下游洄游产卵时，我无时不刻不在担心有一天你突然决堤，洪水泛滥，民不聊生。当我洄游到你的中游河段时，那巨量的沙子拍的我晕头转向，你每年向入海口输送泥沙</a:t>
            </a:r>
            <a:r>
              <a:rPr lang="en-US" altLang="zh-CN"/>
              <a:t>16</a:t>
            </a:r>
            <a:r>
              <a:rPr lang="zh-CN" altLang="en-US"/>
              <a:t>亿吨，我不知道多少年我们会去哪里？还好我们鱼类都是用鳃来呼吸的，泥沙是堵不住鲤鱼的鳃的，要不然我们真的小命就没了。再加上人类的非法捕捞，我的兄弟姐妹日益减少。</a:t>
            </a:r>
            <a:r>
              <a:rPr lang="zh-CN" altLang="en-US">
                <a:sym typeface="+mn-ea"/>
              </a:rPr>
              <a:t>母亲你伟大宽广，为什么就容不下我们呢？</a:t>
            </a:r>
            <a:endParaRPr lang="zh-CN" altLang="en-US"/>
          </a:p>
          <a:p>
            <a:r>
              <a:rPr lang="zh-CN" altLang="en-US"/>
              <a:t>     我真的再也不希望看到这样的情景了，我一定要去给你寻找治病的良药</a:t>
            </a:r>
            <a:r>
              <a:rPr lang="en-US" altLang="zh-CN"/>
              <a:t>~</a:t>
            </a:r>
            <a:endParaRPr lang="en-US" altLang="zh-CN"/>
          </a:p>
        </p:txBody>
      </p:sp>
      <p:sp>
        <p:nvSpPr>
          <p:cNvPr id="100" name="文本框 99"/>
          <p:cNvSpPr txBox="1"/>
          <p:nvPr/>
        </p:nvSpPr>
        <p:spPr>
          <a:xfrm>
            <a:off x="116205" y="0"/>
            <a:ext cx="64598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200">
                <a:solidFill>
                  <a:schemeClr val="tx1"/>
                </a:solidFill>
                <a:ea typeface="宋体" panose="02010600030101010101" pitchFamily="2" charset="-122"/>
              </a:rPr>
              <a:t>环节四、祈福鲤鱼，共治黄河</a:t>
            </a:r>
            <a:endParaRPr lang="zh-CN" altLang="en-US" sz="32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15950" y="1338580"/>
            <a:ext cx="8178800" cy="5060315"/>
          </a:xfrm>
        </p:spPr>
        <p:txBody>
          <a:bodyPr/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地理小实验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、小组合作比较有植被和无植被的情况下黄土高原水土流失的情况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、保持坡度、降水强度相等，一人将水均匀倒入模型内，一人从出口端用水杯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接水，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观察水的颜色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80385" y="262255"/>
            <a:ext cx="40062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3200">
                <a:solidFill>
                  <a:schemeClr val="tx1"/>
                </a:solidFill>
                <a:ea typeface="宋体" panose="02010600030101010101" pitchFamily="2" charset="-122"/>
              </a:rPr>
              <a:t>环节四</a:t>
            </a:r>
            <a:endParaRPr lang="zh-CN" sz="320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algn="ctr"/>
            <a:r>
              <a:rPr lang="zh-CN" sz="3200">
                <a:solidFill>
                  <a:schemeClr val="tx1"/>
                </a:solidFill>
                <a:ea typeface="宋体" panose="02010600030101010101" pitchFamily="2" charset="-122"/>
              </a:rPr>
              <a:t>祈福鲤鱼，共治黄河</a:t>
            </a:r>
            <a:endParaRPr lang="zh-CN" altLang="en-US" sz="32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6700" y="102235"/>
            <a:ext cx="64598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</a:rPr>
              <a:t>环节四、祈福锦鲤，共治黄河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10" name="《中国经济大讲堂》 20191207 科技兴农：如何让黄土高原变成“绿水青山”？_CCTV节目官网-CCTV-2_央视网(cctv.com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8855" y="914400"/>
            <a:ext cx="8146415" cy="54127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38760" y="474345"/>
            <a:ext cx="3615055" cy="1325880"/>
          </a:xfrm>
        </p:spPr>
        <p:txBody>
          <a:bodyPr/>
          <a:p>
            <a:r>
              <a:rPr lang="zh-CN" altLang="en-US" b="1">
                <a:solidFill>
                  <a:schemeClr val="tx1"/>
                </a:solidFill>
              </a:rPr>
              <a:t>资料卡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915400" cy="4526280"/>
          </a:xfrm>
        </p:spPr>
        <p:txBody>
          <a:bodyPr/>
          <a:p>
            <a:r>
              <a:rPr lang="zh-CN" altLang="en-US" sz="2800" b="1"/>
              <a:t>调查显示，黄土高原植被覆盖率，已从1999年的32%，提升至2018年的63%。沿黄地区既是经济发展较快区域，又是生态脆弱区域。半个多世纪以来，沿黄九省区采取多项措施、开展综合治理，共同抓好大保护，协同推进大治理，黄河安全的度过多次大的洪峰，避免了洪涝灾害。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采访组工作人员说终于可以穿着白衬衫看壶口瀑布了。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11450" y="0"/>
            <a:ext cx="44831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3200">
                <a:solidFill>
                  <a:srgbClr val="002060"/>
                </a:solidFill>
                <a:ea typeface="宋体" panose="02010600030101010101" pitchFamily="2" charset="-122"/>
              </a:rPr>
              <a:t>环节四</a:t>
            </a:r>
            <a:endParaRPr lang="zh-CN" sz="3200">
              <a:solidFill>
                <a:srgbClr val="002060"/>
              </a:solidFill>
              <a:ea typeface="宋体" panose="02010600030101010101" pitchFamily="2" charset="-122"/>
            </a:endParaRPr>
          </a:p>
          <a:p>
            <a:pPr algn="ctr"/>
            <a:r>
              <a:rPr lang="zh-CN" sz="3200">
                <a:solidFill>
                  <a:srgbClr val="002060"/>
                </a:solidFill>
                <a:ea typeface="宋体" panose="02010600030101010101" pitchFamily="2" charset="-122"/>
              </a:rPr>
              <a:t>祈福锦鲤，共治黄河</a:t>
            </a:r>
            <a:endParaRPr lang="zh-CN" altLang="en-US" sz="3200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2"/>
          <p:cNvSpPr txBox="1"/>
          <p:nvPr/>
        </p:nvSpPr>
        <p:spPr>
          <a:xfrm>
            <a:off x="894080" y="2031365"/>
            <a:ext cx="83185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治理黄河，是一项艰巨复杂的事业，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需要一代又一代人长期坚持不懈的努力！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保护黄河母亲，人人有责！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矩形 25603"/>
          <p:cNvSpPr>
            <a:spLocks noTextEdit="1"/>
          </p:cNvSpPr>
          <p:nvPr/>
        </p:nvSpPr>
        <p:spPr>
          <a:xfrm rot="298260">
            <a:off x="2748598" y="3652203"/>
            <a:ext cx="4608512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1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治理黄河   关键是治沙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100000" scaled="1"/>
                <a:tileRect/>
              </a:gradFill>
              <a:effectLst>
                <a:outerShdw dist="53882" dir="2699999" algn="ctr" rotWithShape="0">
                  <a:srgbClr val="9999FF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81810" y="1257300"/>
            <a:ext cx="6727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3200">
                <a:solidFill>
                  <a:schemeClr val="tx1"/>
                </a:solidFill>
                <a:ea typeface="宋体" panose="02010600030101010101" pitchFamily="2" charset="-122"/>
              </a:rPr>
              <a:t>环节四      祈福锦鲤，共治黄河</a:t>
            </a:r>
            <a:endParaRPr lang="zh-CN" altLang="en-US" sz="32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89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8d5ac315c1df2e18ebd964e2d4148e50_e3854e9707114ca08e3c92c1ed76a49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36287" r="354"/>
          <a:stretch>
            <a:fillRect/>
          </a:stretch>
        </p:blipFill>
        <p:spPr>
          <a:xfrm>
            <a:off x="3244850" y="384810"/>
            <a:ext cx="6885305" cy="3304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02075" y="3903980"/>
            <a:ext cx="4884420" cy="27978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54835" y="1417955"/>
            <a:ext cx="102298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黄</a:t>
            </a:r>
            <a:endParaRPr lang="zh-CN" altLang="en-US" sz="4000"/>
          </a:p>
          <a:p>
            <a:r>
              <a:rPr lang="zh-CN" altLang="en-US" sz="4000"/>
              <a:t>河</a:t>
            </a:r>
            <a:endParaRPr lang="zh-CN" altLang="en-US" sz="4000"/>
          </a:p>
          <a:p>
            <a:r>
              <a:rPr lang="zh-CN" altLang="en-US" sz="4000"/>
              <a:t>鲤</a:t>
            </a:r>
            <a:endParaRPr lang="zh-CN" altLang="en-US" sz="4000"/>
          </a:p>
          <a:p>
            <a:r>
              <a:rPr lang="zh-CN" altLang="en-US" sz="4000"/>
              <a:t>鱼</a:t>
            </a:r>
            <a:endParaRPr lang="zh-CN" altLang="en-US" sz="4000"/>
          </a:p>
          <a:p>
            <a:r>
              <a:rPr lang="zh-CN" altLang="en-US" sz="4000"/>
              <a:t>历</a:t>
            </a:r>
            <a:endParaRPr lang="zh-CN" altLang="en-US" sz="4000"/>
          </a:p>
          <a:p>
            <a:r>
              <a:rPr lang="zh-CN" altLang="en-US" sz="4000"/>
              <a:t>险</a:t>
            </a:r>
            <a:endParaRPr lang="zh-CN" altLang="en-US" sz="4000"/>
          </a:p>
          <a:p>
            <a:r>
              <a:rPr lang="zh-CN" altLang="en-US" sz="4000"/>
              <a:t>记</a:t>
            </a:r>
            <a:endParaRPr lang="zh-CN" altLang="en-US" sz="4000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8193"/>
          <p:cNvSpPr txBox="1"/>
          <p:nvPr/>
        </p:nvSpPr>
        <p:spPr>
          <a:xfrm>
            <a:off x="340995" y="1453515"/>
            <a:ext cx="725614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说出黄河的发源地及注入的海洋。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找出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黄河上、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中、下游的分界点。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说出黄河干流自西向东依次流经的地形区。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说出黄河干流自西向东依次流经的省区。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矩形 8196"/>
          <p:cNvSpPr>
            <a:spLocks noTextEdit="1"/>
          </p:cNvSpPr>
          <p:nvPr/>
        </p:nvSpPr>
        <p:spPr>
          <a:xfrm>
            <a:off x="8408988" y="3789363"/>
            <a:ext cx="611187" cy="215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3600" b="1" strike="noStrike" noProof="1"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</a:t>
            </a:r>
            <a:endParaRPr lang="zh-CN" altLang="en-US" sz="3600" b="1" strike="noStrike" noProof="1"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600" b="1" strike="noStrike" noProof="1"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</a:t>
            </a:r>
            <a:endParaRPr lang="zh-CN" altLang="en-US" sz="3600" b="1" strike="noStrike" noProof="1"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600" b="1" strike="noStrike" noProof="1"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</a:t>
            </a:r>
            <a:endParaRPr lang="zh-CN" altLang="en-US" sz="3600" b="1" strike="noStrike" noProof="1"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600" b="1" strike="noStrike" noProof="1"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习</a:t>
            </a:r>
            <a:endParaRPr lang="zh-CN" altLang="en-US" sz="3600" b="1" strike="noStrike" noProof="1"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0" name="文本框 8197"/>
          <p:cNvSpPr txBox="1"/>
          <p:nvPr/>
        </p:nvSpPr>
        <p:spPr>
          <a:xfrm>
            <a:off x="7366000" y="906780"/>
            <a:ext cx="2376488" cy="2492375"/>
          </a:xfrm>
          <a:prstGeom prst="rect">
            <a:avLst/>
          </a:prstGeom>
          <a:noFill/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要求：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独立完成，明确答案，并在图上做好标注，不明白的问题作好记录。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Rectangle 29"/>
          <p:cNvSpPr/>
          <p:nvPr/>
        </p:nvSpPr>
        <p:spPr>
          <a:xfrm>
            <a:off x="920750" y="1201420"/>
            <a:ext cx="5680075" cy="12065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Text Box 30"/>
          <p:cNvSpPr txBox="1"/>
          <p:nvPr/>
        </p:nvSpPr>
        <p:spPr>
          <a:xfrm>
            <a:off x="3575050" y="0"/>
            <a:ext cx="31921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环节一 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为有源头活水来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66" name="Picture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3268345"/>
            <a:ext cx="7129145" cy="3555365"/>
          </a:xfrm>
          <a:prstGeom prst="rect">
            <a:avLst/>
          </a:prstGeom>
          <a:noFill/>
          <a:ln w="57150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38" y="1750378"/>
            <a:ext cx="7620000" cy="3800475"/>
          </a:xfrm>
          <a:prstGeom prst="rect">
            <a:avLst/>
          </a:prstGeom>
          <a:noFill/>
          <a:ln w="57150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6811010" y="548640"/>
            <a:ext cx="3154680" cy="5907405"/>
            <a:chOff x="1048119" y="2104051"/>
            <a:chExt cx="3216908" cy="3834736"/>
          </a:xfrm>
        </p:grpSpPr>
        <p:sp>
          <p:nvSpPr>
            <p:cNvPr id="6" name="矩形: 圆角 3"/>
            <p:cNvSpPr/>
            <p:nvPr/>
          </p:nvSpPr>
          <p:spPr>
            <a:xfrm>
              <a:off x="1048119" y="2404514"/>
              <a:ext cx="3216908" cy="3534273"/>
            </a:xfrm>
            <a:prstGeom prst="roundRect">
              <a:avLst>
                <a:gd name="adj" fmla="val 2894"/>
              </a:avLst>
            </a:prstGeom>
            <a:solidFill>
              <a:schemeClr val="accent1"/>
            </a:solidFill>
            <a:ln w="19050">
              <a:solidFill>
                <a:schemeClr val="tx1"/>
              </a:solidFill>
            </a:ln>
          </p:spPr>
          <p:txBody>
            <a:bodyPr wrap="none" rtlCol="0" anchor="ctr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66335" y="2713211"/>
              <a:ext cx="2980478" cy="30993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 anchor="ctr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任意多边形: 形状 17"/>
            <p:cNvSpPr/>
            <p:nvPr/>
          </p:nvSpPr>
          <p:spPr>
            <a:xfrm>
              <a:off x="1886744" y="2104051"/>
              <a:ext cx="1511167" cy="469119"/>
            </a:xfrm>
            <a:custGeom>
              <a:avLst/>
              <a:gdLst>
                <a:gd name="connsiteX0" fmla="*/ 755583 w 1511167"/>
                <a:gd name="connsiteY0" fmla="*/ 32020 h 469119"/>
                <a:gd name="connsiteX1" fmla="*/ 683583 w 1511167"/>
                <a:gd name="connsiteY1" fmla="*/ 104020 h 469119"/>
                <a:gd name="connsiteX2" fmla="*/ 755583 w 1511167"/>
                <a:gd name="connsiteY2" fmla="*/ 176020 h 469119"/>
                <a:gd name="connsiteX3" fmla="*/ 827583 w 1511167"/>
                <a:gd name="connsiteY3" fmla="*/ 104020 h 469119"/>
                <a:gd name="connsiteX4" fmla="*/ 755583 w 1511167"/>
                <a:gd name="connsiteY4" fmla="*/ 32020 h 469119"/>
                <a:gd name="connsiteX5" fmla="*/ 755583 w 1511167"/>
                <a:gd name="connsiteY5" fmla="*/ 0 h 469119"/>
                <a:gd name="connsiteX6" fmla="*/ 876414 w 1511167"/>
                <a:gd name="connsiteY6" fmla="*/ 120831 h 469119"/>
                <a:gd name="connsiteX7" fmla="*/ 1511167 w 1511167"/>
                <a:gd name="connsiteY7" fmla="*/ 120831 h 469119"/>
                <a:gd name="connsiteX8" fmla="*/ 1511167 w 1511167"/>
                <a:gd name="connsiteY8" fmla="*/ 268677 h 469119"/>
                <a:gd name="connsiteX9" fmla="*/ 1435843 w 1511167"/>
                <a:gd name="connsiteY9" fmla="*/ 469119 h 469119"/>
                <a:gd name="connsiteX10" fmla="*/ 75324 w 1511167"/>
                <a:gd name="connsiteY10" fmla="*/ 469119 h 469119"/>
                <a:gd name="connsiteX11" fmla="*/ 0 w 1511167"/>
                <a:gd name="connsiteY11" fmla="*/ 268677 h 469119"/>
                <a:gd name="connsiteX12" fmla="*/ 0 w 1511167"/>
                <a:gd name="connsiteY12" fmla="*/ 120831 h 469119"/>
                <a:gd name="connsiteX13" fmla="*/ 634752 w 1511167"/>
                <a:gd name="connsiteY13" fmla="*/ 120831 h 469119"/>
                <a:gd name="connsiteX14" fmla="*/ 755583 w 1511167"/>
                <a:gd name="connsiteY14" fmla="*/ 0 h 46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1167" h="469119">
                  <a:moveTo>
                    <a:pt x="755583" y="32020"/>
                  </a:moveTo>
                  <a:cubicBezTo>
                    <a:pt x="715818" y="32020"/>
                    <a:pt x="683583" y="64255"/>
                    <a:pt x="683583" y="104020"/>
                  </a:cubicBezTo>
                  <a:cubicBezTo>
                    <a:pt x="683583" y="143785"/>
                    <a:pt x="715818" y="176020"/>
                    <a:pt x="755583" y="176020"/>
                  </a:cubicBezTo>
                  <a:cubicBezTo>
                    <a:pt x="795348" y="176020"/>
                    <a:pt x="827583" y="143785"/>
                    <a:pt x="827583" y="104020"/>
                  </a:cubicBezTo>
                  <a:cubicBezTo>
                    <a:pt x="827583" y="64255"/>
                    <a:pt x="795348" y="32020"/>
                    <a:pt x="755583" y="32020"/>
                  </a:cubicBezTo>
                  <a:close/>
                  <a:moveTo>
                    <a:pt x="755583" y="0"/>
                  </a:moveTo>
                  <a:cubicBezTo>
                    <a:pt x="822316" y="0"/>
                    <a:pt x="876414" y="54098"/>
                    <a:pt x="876414" y="120831"/>
                  </a:cubicBezTo>
                  <a:lnTo>
                    <a:pt x="1511167" y="120831"/>
                  </a:lnTo>
                  <a:lnTo>
                    <a:pt x="1511167" y="268677"/>
                  </a:lnTo>
                  <a:lnTo>
                    <a:pt x="1435843" y="469119"/>
                  </a:lnTo>
                  <a:lnTo>
                    <a:pt x="75324" y="469119"/>
                  </a:lnTo>
                  <a:lnTo>
                    <a:pt x="0" y="268677"/>
                  </a:lnTo>
                  <a:lnTo>
                    <a:pt x="0" y="120831"/>
                  </a:lnTo>
                  <a:lnTo>
                    <a:pt x="634752" y="120831"/>
                  </a:lnTo>
                  <a:cubicBezTo>
                    <a:pt x="634752" y="54098"/>
                    <a:pt x="688850" y="0"/>
                    <a:pt x="755583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0254" name="Oval 14"/>
          <p:cNvSpPr/>
          <p:nvPr/>
        </p:nvSpPr>
        <p:spPr>
          <a:xfrm>
            <a:off x="4465955" y="2353310"/>
            <a:ext cx="76200" cy="76200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5" name="Text Box 15"/>
          <p:cNvSpPr txBox="1"/>
          <p:nvPr/>
        </p:nvSpPr>
        <p:spPr>
          <a:xfrm>
            <a:off x="4745355" y="2153920"/>
            <a:ext cx="838200" cy="46196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河口</a:t>
            </a: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6" name="Oval 16"/>
          <p:cNvSpPr/>
          <p:nvPr/>
        </p:nvSpPr>
        <p:spPr>
          <a:xfrm>
            <a:off x="5274310" y="4249103"/>
            <a:ext cx="76200" cy="76200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7" name="Text Box 17"/>
          <p:cNvSpPr txBox="1"/>
          <p:nvPr/>
        </p:nvSpPr>
        <p:spPr>
          <a:xfrm>
            <a:off x="5170488" y="4325303"/>
            <a:ext cx="1165225" cy="461962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桃花峪</a:t>
            </a: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6" name="Rectangle 29"/>
          <p:cNvSpPr/>
          <p:nvPr/>
        </p:nvSpPr>
        <p:spPr>
          <a:xfrm>
            <a:off x="635" y="1323658"/>
            <a:ext cx="9640888" cy="163512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 rot="2380758">
            <a:off x="-41910" y="4294505"/>
            <a:ext cx="2172335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i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巴颜喀拉山</a:t>
            </a:r>
            <a:endParaRPr lang="zh-CN" altLang="en-US" i="1" dirty="0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6085523" y="2455228"/>
            <a:ext cx="1155700" cy="582612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i="1" dirty="0">
                <a:solidFill>
                  <a:schemeClr val="tx1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渤海</a:t>
            </a:r>
            <a:endParaRPr lang="zh-CN" altLang="en-US" sz="3200" i="1" dirty="0">
              <a:solidFill>
                <a:schemeClr val="tx1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7084521" y="2215231"/>
            <a:ext cx="2880763" cy="767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34"/>
          <p:cNvSpPr txBox="1"/>
          <p:nvPr/>
        </p:nvSpPr>
        <p:spPr>
          <a:xfrm>
            <a:off x="7241485" y="1639803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b="1" dirty="0"/>
              <a:t>黄河档案</a:t>
            </a:r>
            <a:endParaRPr lang="zh-CN" altLang="en-US" sz="3200" b="1" dirty="0"/>
          </a:p>
        </p:txBody>
      </p:sp>
      <p:sp>
        <p:nvSpPr>
          <p:cNvPr id="21" name="文本框 35"/>
          <p:cNvSpPr txBox="1"/>
          <p:nvPr/>
        </p:nvSpPr>
        <p:spPr>
          <a:xfrm>
            <a:off x="6864996" y="235314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chemeClr val="tx1"/>
                </a:solidFill>
              </a:rPr>
              <a:t>发源地：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4" name="文本框 35"/>
          <p:cNvSpPr txBox="1"/>
          <p:nvPr/>
        </p:nvSpPr>
        <p:spPr>
          <a:xfrm>
            <a:off x="7126698" y="287665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chemeClr val="tx1"/>
                </a:solidFill>
              </a:rPr>
              <a:t>注入海：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71760" y="2317409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/>
              <a:t>巴颜喀拉山</a:t>
            </a:r>
            <a:endParaRPr lang="zh-CN" altLang="en-US" sz="2800" b="1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7193741" y="2746485"/>
            <a:ext cx="28807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105476" y="3354180"/>
            <a:ext cx="28807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4"/>
          <p:cNvSpPr txBox="1"/>
          <p:nvPr/>
        </p:nvSpPr>
        <p:spPr>
          <a:xfrm>
            <a:off x="8485823" y="2847023"/>
            <a:ext cx="1155700" cy="52197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渤海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35"/>
          <p:cNvSpPr txBox="1"/>
          <p:nvPr/>
        </p:nvSpPr>
        <p:spPr>
          <a:xfrm>
            <a:off x="7126552" y="347205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rgbClr val="0070C0"/>
                </a:solidFill>
              </a:rPr>
              <a:t>河段的划分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17107" y="399547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/>
              <a:t>上、中游分界点：</a:t>
            </a:r>
            <a:endParaRPr lang="zh-CN" altLang="en-US" sz="2800" b="1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6934434" y="5197464"/>
            <a:ext cx="28807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6907887" y="529160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/>
              <a:t>中、下游分界点：</a:t>
            </a:r>
            <a:endParaRPr lang="zh-CN" altLang="en-US" sz="2800" b="1" dirty="0"/>
          </a:p>
        </p:txBody>
      </p:sp>
      <p:sp>
        <p:nvSpPr>
          <p:cNvPr id="101" name="矩形 100"/>
          <p:cNvSpPr/>
          <p:nvPr/>
        </p:nvSpPr>
        <p:spPr>
          <a:xfrm>
            <a:off x="7273925" y="5814695"/>
            <a:ext cx="2292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rgbClr val="C00000"/>
                </a:solidFill>
              </a:rPr>
              <a:t>河南  桃花峪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93915" y="4675505"/>
            <a:ext cx="2452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rgbClr val="C00000"/>
                </a:solidFill>
              </a:rPr>
              <a:t>内蒙古  河口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675755" y="4556760"/>
            <a:ext cx="3230245" cy="247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968951" y="3995530"/>
            <a:ext cx="28807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7" name="未知"/>
          <p:cNvSpPr/>
          <p:nvPr/>
        </p:nvSpPr>
        <p:spPr>
          <a:xfrm>
            <a:off x="431165" y="2223135"/>
            <a:ext cx="6172835" cy="2628900"/>
          </a:xfrm>
          <a:custGeom>
            <a:avLst/>
            <a:gdLst>
              <a:gd name="txL" fmla="*/ 0 w 3912"/>
              <a:gd name="txT" fmla="*/ 0 h 1584"/>
              <a:gd name="txR" fmla="*/ 3912 w 3912"/>
              <a:gd name="txB" fmla="*/ 1584 h 1584"/>
            </a:gdLst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912" h="1584">
                <a:moveTo>
                  <a:pt x="0" y="1121"/>
                </a:moveTo>
                <a:cubicBezTo>
                  <a:pt x="21" y="1124"/>
                  <a:pt x="91" y="1129"/>
                  <a:pt x="120" y="1145"/>
                </a:cubicBezTo>
                <a:cubicBezTo>
                  <a:pt x="145" y="1159"/>
                  <a:pt x="192" y="1212"/>
                  <a:pt x="192" y="1212"/>
                </a:cubicBezTo>
                <a:cubicBezTo>
                  <a:pt x="256" y="1201"/>
                  <a:pt x="287" y="1166"/>
                  <a:pt x="348" y="1181"/>
                </a:cubicBezTo>
                <a:cubicBezTo>
                  <a:pt x="417" y="1284"/>
                  <a:pt x="393" y="1285"/>
                  <a:pt x="504" y="1313"/>
                </a:cubicBezTo>
                <a:cubicBezTo>
                  <a:pt x="518" y="1355"/>
                  <a:pt x="511" y="1403"/>
                  <a:pt x="528" y="1445"/>
                </a:cubicBezTo>
                <a:cubicBezTo>
                  <a:pt x="539" y="1472"/>
                  <a:pt x="657" y="1496"/>
                  <a:pt x="684" y="1505"/>
                </a:cubicBezTo>
                <a:cubicBezTo>
                  <a:pt x="708" y="1501"/>
                  <a:pt x="733" y="1501"/>
                  <a:pt x="756" y="1493"/>
                </a:cubicBezTo>
                <a:cubicBezTo>
                  <a:pt x="770" y="1488"/>
                  <a:pt x="778" y="1470"/>
                  <a:pt x="792" y="1469"/>
                </a:cubicBezTo>
                <a:cubicBezTo>
                  <a:pt x="820" y="1466"/>
                  <a:pt x="848" y="1477"/>
                  <a:pt x="876" y="1481"/>
                </a:cubicBezTo>
                <a:cubicBezTo>
                  <a:pt x="900" y="1489"/>
                  <a:pt x="934" y="1484"/>
                  <a:pt x="948" y="1505"/>
                </a:cubicBezTo>
                <a:cubicBezTo>
                  <a:pt x="956" y="1517"/>
                  <a:pt x="961" y="1532"/>
                  <a:pt x="972" y="1541"/>
                </a:cubicBezTo>
                <a:cubicBezTo>
                  <a:pt x="982" y="1549"/>
                  <a:pt x="997" y="1547"/>
                  <a:pt x="1008" y="1553"/>
                </a:cubicBezTo>
                <a:cubicBezTo>
                  <a:pt x="1021" y="1559"/>
                  <a:pt x="1032" y="1569"/>
                  <a:pt x="1044" y="1577"/>
                </a:cubicBezTo>
                <a:cubicBezTo>
                  <a:pt x="1068" y="1573"/>
                  <a:pt x="1100" y="1584"/>
                  <a:pt x="1116" y="1565"/>
                </a:cubicBezTo>
                <a:cubicBezTo>
                  <a:pt x="1160" y="1513"/>
                  <a:pt x="1056" y="1477"/>
                  <a:pt x="1032" y="1469"/>
                </a:cubicBezTo>
                <a:cubicBezTo>
                  <a:pt x="986" y="1423"/>
                  <a:pt x="940" y="1408"/>
                  <a:pt x="888" y="1373"/>
                </a:cubicBezTo>
                <a:cubicBezTo>
                  <a:pt x="880" y="1361"/>
                  <a:pt x="870" y="1350"/>
                  <a:pt x="864" y="1337"/>
                </a:cubicBezTo>
                <a:cubicBezTo>
                  <a:pt x="858" y="1326"/>
                  <a:pt x="862" y="1308"/>
                  <a:pt x="852" y="1301"/>
                </a:cubicBezTo>
                <a:cubicBezTo>
                  <a:pt x="831" y="1286"/>
                  <a:pt x="780" y="1277"/>
                  <a:pt x="780" y="1277"/>
                </a:cubicBezTo>
                <a:cubicBezTo>
                  <a:pt x="726" y="1223"/>
                  <a:pt x="749" y="1257"/>
                  <a:pt x="720" y="1169"/>
                </a:cubicBezTo>
                <a:cubicBezTo>
                  <a:pt x="716" y="1157"/>
                  <a:pt x="708" y="1133"/>
                  <a:pt x="708" y="1133"/>
                </a:cubicBezTo>
                <a:cubicBezTo>
                  <a:pt x="716" y="1109"/>
                  <a:pt x="711" y="1075"/>
                  <a:pt x="732" y="1061"/>
                </a:cubicBezTo>
                <a:cubicBezTo>
                  <a:pt x="756" y="1045"/>
                  <a:pt x="804" y="1013"/>
                  <a:pt x="804" y="1013"/>
                </a:cubicBezTo>
                <a:cubicBezTo>
                  <a:pt x="812" y="1001"/>
                  <a:pt x="814" y="981"/>
                  <a:pt x="828" y="977"/>
                </a:cubicBezTo>
                <a:cubicBezTo>
                  <a:pt x="844" y="973"/>
                  <a:pt x="904" y="994"/>
                  <a:pt x="924" y="1001"/>
                </a:cubicBezTo>
                <a:cubicBezTo>
                  <a:pt x="940" y="997"/>
                  <a:pt x="956" y="987"/>
                  <a:pt x="972" y="989"/>
                </a:cubicBezTo>
                <a:cubicBezTo>
                  <a:pt x="1064" y="998"/>
                  <a:pt x="1019" y="1010"/>
                  <a:pt x="1080" y="1037"/>
                </a:cubicBezTo>
                <a:cubicBezTo>
                  <a:pt x="1103" y="1047"/>
                  <a:pt x="1152" y="1061"/>
                  <a:pt x="1152" y="1061"/>
                </a:cubicBezTo>
                <a:cubicBezTo>
                  <a:pt x="1184" y="1057"/>
                  <a:pt x="1219" y="1062"/>
                  <a:pt x="1248" y="1049"/>
                </a:cubicBezTo>
                <a:cubicBezTo>
                  <a:pt x="1260" y="1044"/>
                  <a:pt x="1252" y="1023"/>
                  <a:pt x="1260" y="1013"/>
                </a:cubicBezTo>
                <a:cubicBezTo>
                  <a:pt x="1269" y="1002"/>
                  <a:pt x="1282" y="992"/>
                  <a:pt x="1296" y="989"/>
                </a:cubicBezTo>
                <a:cubicBezTo>
                  <a:pt x="1331" y="980"/>
                  <a:pt x="1368" y="981"/>
                  <a:pt x="1404" y="977"/>
                </a:cubicBezTo>
                <a:cubicBezTo>
                  <a:pt x="1432" y="935"/>
                  <a:pt x="1452" y="921"/>
                  <a:pt x="1500" y="905"/>
                </a:cubicBezTo>
                <a:cubicBezTo>
                  <a:pt x="1470" y="860"/>
                  <a:pt x="1445" y="859"/>
                  <a:pt x="1428" y="809"/>
                </a:cubicBezTo>
                <a:cubicBezTo>
                  <a:pt x="1455" y="791"/>
                  <a:pt x="1467" y="778"/>
                  <a:pt x="1500" y="773"/>
                </a:cubicBezTo>
                <a:cubicBezTo>
                  <a:pt x="1564" y="763"/>
                  <a:pt x="1644" y="720"/>
                  <a:pt x="1644" y="720"/>
                </a:cubicBezTo>
                <a:cubicBezTo>
                  <a:pt x="1724" y="640"/>
                  <a:pt x="1697" y="755"/>
                  <a:pt x="1740" y="677"/>
                </a:cubicBezTo>
                <a:cubicBezTo>
                  <a:pt x="1788" y="591"/>
                  <a:pt x="1806" y="587"/>
                  <a:pt x="1836" y="497"/>
                </a:cubicBezTo>
                <a:cubicBezTo>
                  <a:pt x="1846" y="466"/>
                  <a:pt x="1860" y="401"/>
                  <a:pt x="1860" y="401"/>
                </a:cubicBezTo>
                <a:cubicBezTo>
                  <a:pt x="1856" y="365"/>
                  <a:pt x="1848" y="329"/>
                  <a:pt x="1848" y="293"/>
                </a:cubicBezTo>
                <a:cubicBezTo>
                  <a:pt x="1848" y="137"/>
                  <a:pt x="1932" y="0"/>
                  <a:pt x="2052" y="0"/>
                </a:cubicBezTo>
                <a:cubicBezTo>
                  <a:pt x="2226" y="58"/>
                  <a:pt x="2238" y="66"/>
                  <a:pt x="2508" y="77"/>
                </a:cubicBezTo>
                <a:cubicBezTo>
                  <a:pt x="2568" y="97"/>
                  <a:pt x="2597" y="139"/>
                  <a:pt x="2616" y="197"/>
                </a:cubicBezTo>
                <a:cubicBezTo>
                  <a:pt x="2605" y="254"/>
                  <a:pt x="2577" y="309"/>
                  <a:pt x="2568" y="365"/>
                </a:cubicBezTo>
                <a:cubicBezTo>
                  <a:pt x="2564" y="389"/>
                  <a:pt x="2566" y="415"/>
                  <a:pt x="2556" y="437"/>
                </a:cubicBezTo>
                <a:cubicBezTo>
                  <a:pt x="2549" y="453"/>
                  <a:pt x="2532" y="461"/>
                  <a:pt x="2520" y="473"/>
                </a:cubicBezTo>
                <a:cubicBezTo>
                  <a:pt x="2503" y="523"/>
                  <a:pt x="2503" y="505"/>
                  <a:pt x="2520" y="569"/>
                </a:cubicBezTo>
                <a:cubicBezTo>
                  <a:pt x="2527" y="593"/>
                  <a:pt x="2544" y="641"/>
                  <a:pt x="2544" y="641"/>
                </a:cubicBezTo>
                <a:cubicBezTo>
                  <a:pt x="2531" y="694"/>
                  <a:pt x="2517" y="742"/>
                  <a:pt x="2508" y="797"/>
                </a:cubicBezTo>
                <a:cubicBezTo>
                  <a:pt x="2516" y="936"/>
                  <a:pt x="2567" y="1147"/>
                  <a:pt x="2484" y="1272"/>
                </a:cubicBezTo>
                <a:cubicBezTo>
                  <a:pt x="2557" y="1296"/>
                  <a:pt x="2578" y="1277"/>
                  <a:pt x="2640" y="1236"/>
                </a:cubicBezTo>
                <a:cubicBezTo>
                  <a:pt x="2650" y="1229"/>
                  <a:pt x="2730" y="1195"/>
                  <a:pt x="2736" y="1193"/>
                </a:cubicBezTo>
                <a:cubicBezTo>
                  <a:pt x="2896" y="1202"/>
                  <a:pt x="3110" y="1252"/>
                  <a:pt x="3252" y="1157"/>
                </a:cubicBezTo>
                <a:cubicBezTo>
                  <a:pt x="3289" y="1101"/>
                  <a:pt x="3323" y="1052"/>
                  <a:pt x="3384" y="1032"/>
                </a:cubicBezTo>
                <a:cubicBezTo>
                  <a:pt x="3401" y="1006"/>
                  <a:pt x="3403" y="991"/>
                  <a:pt x="3420" y="965"/>
                </a:cubicBezTo>
                <a:cubicBezTo>
                  <a:pt x="3427" y="954"/>
                  <a:pt x="3504" y="931"/>
                  <a:pt x="3480" y="924"/>
                </a:cubicBezTo>
                <a:cubicBezTo>
                  <a:pt x="3489" y="913"/>
                  <a:pt x="3457" y="914"/>
                  <a:pt x="3468" y="905"/>
                </a:cubicBezTo>
                <a:cubicBezTo>
                  <a:pt x="3510" y="870"/>
                  <a:pt x="3531" y="866"/>
                  <a:pt x="3564" y="816"/>
                </a:cubicBezTo>
                <a:cubicBezTo>
                  <a:pt x="3580" y="792"/>
                  <a:pt x="3609" y="741"/>
                  <a:pt x="3636" y="732"/>
                </a:cubicBezTo>
                <a:cubicBezTo>
                  <a:pt x="3675" y="719"/>
                  <a:pt x="3668" y="675"/>
                  <a:pt x="3708" y="665"/>
                </a:cubicBezTo>
                <a:cubicBezTo>
                  <a:pt x="3756" y="653"/>
                  <a:pt x="3787" y="644"/>
                  <a:pt x="3828" y="617"/>
                </a:cubicBezTo>
                <a:cubicBezTo>
                  <a:pt x="3857" y="574"/>
                  <a:pt x="3889" y="532"/>
                  <a:pt x="3912" y="485"/>
                </a:cubicBezTo>
              </a:path>
            </a:pathLst>
          </a:custGeom>
          <a:noFill/>
          <a:ln w="762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" name="Text Box 30"/>
          <p:cNvSpPr txBox="1"/>
          <p:nvPr/>
        </p:nvSpPr>
        <p:spPr>
          <a:xfrm>
            <a:off x="3357245" y="83820"/>
            <a:ext cx="31921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环节一 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为有源头活水来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 bldLvl="0" animBg="1"/>
      <p:bldP spid="10255" grpId="0"/>
      <p:bldP spid="10256" grpId="0" bldLvl="0" animBg="1"/>
      <p:bldP spid="10257" grpId="0"/>
      <p:bldP spid="10" grpId="0"/>
      <p:bldP spid="22" grpId="0"/>
      <p:bldP spid="12" grpId="0"/>
      <p:bldP spid="10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57" name="Picture 13" descr="9Q_S}_GX8Y(L56H2JAP$GXK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95300" y="765175"/>
            <a:ext cx="8900795" cy="5878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2" name="Text Box 4"/>
          <p:cNvSpPr txBox="1">
            <a:spLocks noChangeArrowheads="1"/>
          </p:cNvSpPr>
          <p:nvPr/>
        </p:nvSpPr>
        <p:spPr bwMode="auto">
          <a:xfrm rot="21390382">
            <a:off x="7549515" y="4114800"/>
            <a:ext cx="1908175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内蒙古高原</a:t>
            </a:r>
            <a:endParaRPr kumimoji="1" lang="zh-CN" altLang="en-US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295" name="Freeform 7"/>
          <p:cNvSpPr/>
          <p:nvPr/>
        </p:nvSpPr>
        <p:spPr bwMode="auto">
          <a:xfrm>
            <a:off x="2687955" y="3012440"/>
            <a:ext cx="2833370" cy="1099185"/>
          </a:xfrm>
          <a:custGeom>
            <a:avLst/>
            <a:gdLst/>
            <a:ahLst/>
            <a:cxnLst>
              <a:cxn ang="0">
                <a:pos x="0" y="1139"/>
              </a:cxn>
              <a:cxn ang="0">
                <a:pos x="348" y="1241"/>
              </a:cxn>
              <a:cxn ang="0">
                <a:pos x="444" y="1391"/>
              </a:cxn>
              <a:cxn ang="0">
                <a:pos x="576" y="1451"/>
              </a:cxn>
              <a:cxn ang="0">
                <a:pos x="726" y="1415"/>
              </a:cxn>
              <a:cxn ang="0">
                <a:pos x="912" y="1517"/>
              </a:cxn>
              <a:cxn ang="0">
                <a:pos x="918" y="1385"/>
              </a:cxn>
              <a:cxn ang="0">
                <a:pos x="762" y="1319"/>
              </a:cxn>
              <a:cxn ang="0">
                <a:pos x="654" y="1211"/>
              </a:cxn>
              <a:cxn ang="0">
                <a:pos x="630" y="1091"/>
              </a:cxn>
              <a:cxn ang="0">
                <a:pos x="750" y="953"/>
              </a:cxn>
              <a:cxn ang="0">
                <a:pos x="936" y="1013"/>
              </a:cxn>
              <a:cxn ang="0">
                <a:pos x="1050" y="1013"/>
              </a:cxn>
              <a:cxn ang="0">
                <a:pos x="1086" y="977"/>
              </a:cxn>
              <a:cxn ang="0">
                <a:pos x="1182" y="959"/>
              </a:cxn>
              <a:cxn ang="0">
                <a:pos x="1272" y="881"/>
              </a:cxn>
              <a:cxn ang="0">
                <a:pos x="1260" y="761"/>
              </a:cxn>
              <a:cxn ang="0">
                <a:pos x="1488" y="623"/>
              </a:cxn>
              <a:cxn ang="0">
                <a:pos x="1608" y="389"/>
              </a:cxn>
              <a:cxn ang="0">
                <a:pos x="1620" y="161"/>
              </a:cxn>
              <a:cxn ang="0">
                <a:pos x="1836" y="17"/>
              </a:cxn>
              <a:cxn ang="0">
                <a:pos x="1938" y="59"/>
              </a:cxn>
              <a:cxn ang="0">
                <a:pos x="2118" y="53"/>
              </a:cxn>
              <a:cxn ang="0">
                <a:pos x="2286" y="173"/>
              </a:cxn>
              <a:cxn ang="0">
                <a:pos x="2238" y="473"/>
              </a:cxn>
              <a:cxn ang="0">
                <a:pos x="2238" y="635"/>
              </a:cxn>
              <a:cxn ang="0">
                <a:pos x="2202" y="725"/>
              </a:cxn>
              <a:cxn ang="0">
                <a:pos x="2226" y="977"/>
              </a:cxn>
              <a:cxn ang="0">
                <a:pos x="2208" y="1211"/>
              </a:cxn>
              <a:cxn ang="0">
                <a:pos x="2370" y="1199"/>
              </a:cxn>
              <a:cxn ang="0">
                <a:pos x="2424" y="1127"/>
              </a:cxn>
              <a:cxn ang="0">
                <a:pos x="2616" y="1121"/>
              </a:cxn>
              <a:cxn ang="0">
                <a:pos x="2748" y="1115"/>
              </a:cxn>
              <a:cxn ang="0">
                <a:pos x="2838" y="1067"/>
              </a:cxn>
              <a:cxn ang="0">
                <a:pos x="2892" y="1055"/>
              </a:cxn>
              <a:cxn ang="0">
                <a:pos x="3054" y="845"/>
              </a:cxn>
              <a:cxn ang="0">
                <a:pos x="3138" y="725"/>
              </a:cxn>
              <a:cxn ang="0">
                <a:pos x="3204" y="689"/>
              </a:cxn>
              <a:cxn ang="0">
                <a:pos x="3234" y="629"/>
              </a:cxn>
              <a:cxn ang="0">
                <a:pos x="3378" y="521"/>
              </a:cxn>
              <a:cxn ang="0">
                <a:pos x="3444" y="401"/>
              </a:cxn>
            </a:cxnLst>
            <a:rect l="0" t="0" r="r" b="b"/>
            <a:pathLst>
              <a:path w="3444" h="1522">
                <a:moveTo>
                  <a:pt x="0" y="1139"/>
                </a:moveTo>
                <a:cubicBezTo>
                  <a:pt x="58" y="1156"/>
                  <a:pt x="274" y="1199"/>
                  <a:pt x="348" y="1241"/>
                </a:cubicBezTo>
                <a:cubicBezTo>
                  <a:pt x="422" y="1283"/>
                  <a:pt x="406" y="1356"/>
                  <a:pt x="444" y="1391"/>
                </a:cubicBezTo>
                <a:cubicBezTo>
                  <a:pt x="482" y="1426"/>
                  <a:pt x="529" y="1447"/>
                  <a:pt x="576" y="1451"/>
                </a:cubicBezTo>
                <a:cubicBezTo>
                  <a:pt x="623" y="1455"/>
                  <a:pt x="670" y="1404"/>
                  <a:pt x="726" y="1415"/>
                </a:cubicBezTo>
                <a:cubicBezTo>
                  <a:pt x="782" y="1426"/>
                  <a:pt x="880" y="1522"/>
                  <a:pt x="912" y="1517"/>
                </a:cubicBezTo>
                <a:cubicBezTo>
                  <a:pt x="944" y="1512"/>
                  <a:pt x="943" y="1418"/>
                  <a:pt x="918" y="1385"/>
                </a:cubicBezTo>
                <a:cubicBezTo>
                  <a:pt x="893" y="1352"/>
                  <a:pt x="806" y="1348"/>
                  <a:pt x="762" y="1319"/>
                </a:cubicBezTo>
                <a:cubicBezTo>
                  <a:pt x="718" y="1290"/>
                  <a:pt x="676" y="1249"/>
                  <a:pt x="654" y="1211"/>
                </a:cubicBezTo>
                <a:cubicBezTo>
                  <a:pt x="632" y="1173"/>
                  <a:pt x="614" y="1134"/>
                  <a:pt x="630" y="1091"/>
                </a:cubicBezTo>
                <a:cubicBezTo>
                  <a:pt x="646" y="1048"/>
                  <a:pt x="699" y="966"/>
                  <a:pt x="750" y="953"/>
                </a:cubicBezTo>
                <a:cubicBezTo>
                  <a:pt x="801" y="940"/>
                  <a:pt x="886" y="1003"/>
                  <a:pt x="936" y="1013"/>
                </a:cubicBezTo>
                <a:cubicBezTo>
                  <a:pt x="986" y="1023"/>
                  <a:pt x="1025" y="1019"/>
                  <a:pt x="1050" y="1013"/>
                </a:cubicBezTo>
                <a:cubicBezTo>
                  <a:pt x="1075" y="1007"/>
                  <a:pt x="1064" y="986"/>
                  <a:pt x="1086" y="977"/>
                </a:cubicBezTo>
                <a:cubicBezTo>
                  <a:pt x="1108" y="968"/>
                  <a:pt x="1151" y="975"/>
                  <a:pt x="1182" y="959"/>
                </a:cubicBezTo>
                <a:cubicBezTo>
                  <a:pt x="1213" y="943"/>
                  <a:pt x="1259" y="914"/>
                  <a:pt x="1272" y="881"/>
                </a:cubicBezTo>
                <a:cubicBezTo>
                  <a:pt x="1285" y="848"/>
                  <a:pt x="1224" y="804"/>
                  <a:pt x="1260" y="761"/>
                </a:cubicBezTo>
                <a:cubicBezTo>
                  <a:pt x="1296" y="718"/>
                  <a:pt x="1430" y="685"/>
                  <a:pt x="1488" y="623"/>
                </a:cubicBezTo>
                <a:cubicBezTo>
                  <a:pt x="1546" y="561"/>
                  <a:pt x="1586" y="466"/>
                  <a:pt x="1608" y="389"/>
                </a:cubicBezTo>
                <a:cubicBezTo>
                  <a:pt x="1630" y="312"/>
                  <a:pt x="1582" y="223"/>
                  <a:pt x="1620" y="161"/>
                </a:cubicBezTo>
                <a:cubicBezTo>
                  <a:pt x="1658" y="99"/>
                  <a:pt x="1783" y="34"/>
                  <a:pt x="1836" y="17"/>
                </a:cubicBezTo>
                <a:cubicBezTo>
                  <a:pt x="1889" y="0"/>
                  <a:pt x="1891" y="53"/>
                  <a:pt x="1938" y="59"/>
                </a:cubicBezTo>
                <a:cubicBezTo>
                  <a:pt x="1985" y="65"/>
                  <a:pt x="2060" y="34"/>
                  <a:pt x="2118" y="53"/>
                </a:cubicBezTo>
                <a:cubicBezTo>
                  <a:pt x="2176" y="72"/>
                  <a:pt x="2266" y="103"/>
                  <a:pt x="2286" y="173"/>
                </a:cubicBezTo>
                <a:cubicBezTo>
                  <a:pt x="2306" y="243"/>
                  <a:pt x="2246" y="396"/>
                  <a:pt x="2238" y="473"/>
                </a:cubicBezTo>
                <a:cubicBezTo>
                  <a:pt x="2230" y="550"/>
                  <a:pt x="2244" y="593"/>
                  <a:pt x="2238" y="635"/>
                </a:cubicBezTo>
                <a:cubicBezTo>
                  <a:pt x="2232" y="677"/>
                  <a:pt x="2204" y="668"/>
                  <a:pt x="2202" y="725"/>
                </a:cubicBezTo>
                <a:cubicBezTo>
                  <a:pt x="2200" y="782"/>
                  <a:pt x="2225" y="896"/>
                  <a:pt x="2226" y="977"/>
                </a:cubicBezTo>
                <a:cubicBezTo>
                  <a:pt x="2227" y="1058"/>
                  <a:pt x="2184" y="1174"/>
                  <a:pt x="2208" y="1211"/>
                </a:cubicBezTo>
                <a:cubicBezTo>
                  <a:pt x="2232" y="1248"/>
                  <a:pt x="2334" y="1213"/>
                  <a:pt x="2370" y="1199"/>
                </a:cubicBezTo>
                <a:cubicBezTo>
                  <a:pt x="2406" y="1185"/>
                  <a:pt x="2383" y="1140"/>
                  <a:pt x="2424" y="1127"/>
                </a:cubicBezTo>
                <a:cubicBezTo>
                  <a:pt x="2465" y="1114"/>
                  <a:pt x="2562" y="1123"/>
                  <a:pt x="2616" y="1121"/>
                </a:cubicBezTo>
                <a:cubicBezTo>
                  <a:pt x="2670" y="1119"/>
                  <a:pt x="2711" y="1124"/>
                  <a:pt x="2748" y="1115"/>
                </a:cubicBezTo>
                <a:cubicBezTo>
                  <a:pt x="2785" y="1106"/>
                  <a:pt x="2814" y="1077"/>
                  <a:pt x="2838" y="1067"/>
                </a:cubicBezTo>
                <a:cubicBezTo>
                  <a:pt x="2862" y="1057"/>
                  <a:pt x="2856" y="1092"/>
                  <a:pt x="2892" y="1055"/>
                </a:cubicBezTo>
                <a:cubicBezTo>
                  <a:pt x="2928" y="1018"/>
                  <a:pt x="3013" y="900"/>
                  <a:pt x="3054" y="845"/>
                </a:cubicBezTo>
                <a:cubicBezTo>
                  <a:pt x="3095" y="790"/>
                  <a:pt x="3113" y="751"/>
                  <a:pt x="3138" y="725"/>
                </a:cubicBezTo>
                <a:cubicBezTo>
                  <a:pt x="3163" y="699"/>
                  <a:pt x="3188" y="705"/>
                  <a:pt x="3204" y="689"/>
                </a:cubicBezTo>
                <a:cubicBezTo>
                  <a:pt x="3220" y="673"/>
                  <a:pt x="3205" y="657"/>
                  <a:pt x="3234" y="629"/>
                </a:cubicBezTo>
                <a:cubicBezTo>
                  <a:pt x="3263" y="601"/>
                  <a:pt x="3343" y="559"/>
                  <a:pt x="3378" y="521"/>
                </a:cubicBezTo>
                <a:cubicBezTo>
                  <a:pt x="3413" y="483"/>
                  <a:pt x="3430" y="426"/>
                  <a:pt x="3444" y="401"/>
                </a:cubicBezTo>
              </a:path>
            </a:pathLst>
          </a:custGeom>
          <a:noFill/>
          <a:ln w="57150" cmpd="sng">
            <a:solidFill>
              <a:srgbClr val="3333FF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8" name="Rectangle 12"/>
          <p:cNvSpPr/>
          <p:nvPr/>
        </p:nvSpPr>
        <p:spPr>
          <a:xfrm>
            <a:off x="440690" y="688975"/>
            <a:ext cx="8832850" cy="762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969125" y="469265"/>
            <a:ext cx="3154680" cy="5907405"/>
            <a:chOff x="1048119" y="2104051"/>
            <a:chExt cx="3216908" cy="3834736"/>
          </a:xfrm>
        </p:grpSpPr>
        <p:sp>
          <p:nvSpPr>
            <p:cNvPr id="6" name="矩形: 圆角 3"/>
            <p:cNvSpPr/>
            <p:nvPr/>
          </p:nvSpPr>
          <p:spPr>
            <a:xfrm>
              <a:off x="1048119" y="2404514"/>
              <a:ext cx="3216908" cy="3534273"/>
            </a:xfrm>
            <a:prstGeom prst="roundRect">
              <a:avLst>
                <a:gd name="adj" fmla="val 2894"/>
              </a:avLst>
            </a:prstGeom>
            <a:solidFill>
              <a:schemeClr val="accent1"/>
            </a:solidFill>
            <a:ln w="19050">
              <a:solidFill>
                <a:schemeClr val="tx1"/>
              </a:solidFill>
            </a:ln>
          </p:spPr>
          <p:txBody>
            <a:bodyPr wrap="none" rtlCol="0" anchor="ctr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66335" y="2713211"/>
              <a:ext cx="2980478" cy="30993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 anchor="ctr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任意多边形: 形状 17"/>
            <p:cNvSpPr/>
            <p:nvPr/>
          </p:nvSpPr>
          <p:spPr>
            <a:xfrm>
              <a:off x="1886744" y="2104051"/>
              <a:ext cx="1511167" cy="469119"/>
            </a:xfrm>
            <a:custGeom>
              <a:avLst/>
              <a:gdLst>
                <a:gd name="connsiteX0" fmla="*/ 755583 w 1511167"/>
                <a:gd name="connsiteY0" fmla="*/ 32020 h 469119"/>
                <a:gd name="connsiteX1" fmla="*/ 683583 w 1511167"/>
                <a:gd name="connsiteY1" fmla="*/ 104020 h 469119"/>
                <a:gd name="connsiteX2" fmla="*/ 755583 w 1511167"/>
                <a:gd name="connsiteY2" fmla="*/ 176020 h 469119"/>
                <a:gd name="connsiteX3" fmla="*/ 827583 w 1511167"/>
                <a:gd name="connsiteY3" fmla="*/ 104020 h 469119"/>
                <a:gd name="connsiteX4" fmla="*/ 755583 w 1511167"/>
                <a:gd name="connsiteY4" fmla="*/ 32020 h 469119"/>
                <a:gd name="connsiteX5" fmla="*/ 755583 w 1511167"/>
                <a:gd name="connsiteY5" fmla="*/ 0 h 469119"/>
                <a:gd name="connsiteX6" fmla="*/ 876414 w 1511167"/>
                <a:gd name="connsiteY6" fmla="*/ 120831 h 469119"/>
                <a:gd name="connsiteX7" fmla="*/ 1511167 w 1511167"/>
                <a:gd name="connsiteY7" fmla="*/ 120831 h 469119"/>
                <a:gd name="connsiteX8" fmla="*/ 1511167 w 1511167"/>
                <a:gd name="connsiteY8" fmla="*/ 268677 h 469119"/>
                <a:gd name="connsiteX9" fmla="*/ 1435843 w 1511167"/>
                <a:gd name="connsiteY9" fmla="*/ 469119 h 469119"/>
                <a:gd name="connsiteX10" fmla="*/ 75324 w 1511167"/>
                <a:gd name="connsiteY10" fmla="*/ 469119 h 469119"/>
                <a:gd name="connsiteX11" fmla="*/ 0 w 1511167"/>
                <a:gd name="connsiteY11" fmla="*/ 268677 h 469119"/>
                <a:gd name="connsiteX12" fmla="*/ 0 w 1511167"/>
                <a:gd name="connsiteY12" fmla="*/ 120831 h 469119"/>
                <a:gd name="connsiteX13" fmla="*/ 634752 w 1511167"/>
                <a:gd name="connsiteY13" fmla="*/ 120831 h 469119"/>
                <a:gd name="connsiteX14" fmla="*/ 755583 w 1511167"/>
                <a:gd name="connsiteY14" fmla="*/ 0 h 46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1167" h="469119">
                  <a:moveTo>
                    <a:pt x="755583" y="32020"/>
                  </a:moveTo>
                  <a:cubicBezTo>
                    <a:pt x="715818" y="32020"/>
                    <a:pt x="683583" y="64255"/>
                    <a:pt x="683583" y="104020"/>
                  </a:cubicBezTo>
                  <a:cubicBezTo>
                    <a:pt x="683583" y="143785"/>
                    <a:pt x="715818" y="176020"/>
                    <a:pt x="755583" y="176020"/>
                  </a:cubicBezTo>
                  <a:cubicBezTo>
                    <a:pt x="795348" y="176020"/>
                    <a:pt x="827583" y="143785"/>
                    <a:pt x="827583" y="104020"/>
                  </a:cubicBezTo>
                  <a:cubicBezTo>
                    <a:pt x="827583" y="64255"/>
                    <a:pt x="795348" y="32020"/>
                    <a:pt x="755583" y="32020"/>
                  </a:cubicBezTo>
                  <a:close/>
                  <a:moveTo>
                    <a:pt x="755583" y="0"/>
                  </a:moveTo>
                  <a:cubicBezTo>
                    <a:pt x="822316" y="0"/>
                    <a:pt x="876414" y="54098"/>
                    <a:pt x="876414" y="120831"/>
                  </a:cubicBezTo>
                  <a:lnTo>
                    <a:pt x="1511167" y="120831"/>
                  </a:lnTo>
                  <a:lnTo>
                    <a:pt x="1511167" y="268677"/>
                  </a:lnTo>
                  <a:lnTo>
                    <a:pt x="1435843" y="469119"/>
                  </a:lnTo>
                  <a:lnTo>
                    <a:pt x="75324" y="469119"/>
                  </a:lnTo>
                  <a:lnTo>
                    <a:pt x="0" y="268677"/>
                  </a:lnTo>
                  <a:lnTo>
                    <a:pt x="0" y="120831"/>
                  </a:lnTo>
                  <a:lnTo>
                    <a:pt x="634752" y="120831"/>
                  </a:lnTo>
                  <a:cubicBezTo>
                    <a:pt x="634752" y="54098"/>
                    <a:pt x="688850" y="0"/>
                    <a:pt x="755583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3" name="文本框 35"/>
          <p:cNvSpPr txBox="1"/>
          <p:nvPr/>
        </p:nvSpPr>
        <p:spPr>
          <a:xfrm>
            <a:off x="7084819" y="232646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rgbClr val="0070C0"/>
                </a:solidFill>
              </a:rPr>
              <a:t>干流流经的地形区：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443" y="2869793"/>
            <a:ext cx="930085" cy="969201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6103" y="2848193"/>
            <a:ext cx="786163" cy="701994"/>
          </a:xfrm>
          <a:prstGeom prst="rect">
            <a:avLst/>
          </a:prstGeom>
        </p:spPr>
      </p:pic>
      <p:sp>
        <p:nvSpPr>
          <p:cNvPr id="3" name="文本框 34"/>
          <p:cNvSpPr txBox="1"/>
          <p:nvPr/>
        </p:nvSpPr>
        <p:spPr>
          <a:xfrm>
            <a:off x="7524695" y="1743308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b="1" dirty="0"/>
              <a:t>黄河档案</a:t>
            </a:r>
            <a:endParaRPr lang="zh-CN" altLang="en-US" sz="3200" b="1" dirty="0"/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560" y="3838592"/>
            <a:ext cx="595530" cy="620575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7361260" y="3669983"/>
            <a:ext cx="23406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7375865" y="4541203"/>
            <a:ext cx="23406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361260" y="5359718"/>
            <a:ext cx="23406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图片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2865" y="4672758"/>
            <a:ext cx="659079" cy="686797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3013" y="5359914"/>
            <a:ext cx="668748" cy="696873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7524455" y="6182043"/>
            <a:ext cx="23406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293" name="Text Box 5"/>
          <p:cNvSpPr txBox="1">
            <a:spLocks noChangeArrowheads="1"/>
          </p:cNvSpPr>
          <p:nvPr/>
        </p:nvSpPr>
        <p:spPr bwMode="auto">
          <a:xfrm>
            <a:off x="7703820" y="3196590"/>
            <a:ext cx="2201863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青藏高原</a:t>
            </a:r>
            <a:endParaRPr kumimoji="1" lang="zh-CN" altLang="en-US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297" name="Text Box 9"/>
          <p:cNvSpPr txBox="1">
            <a:spLocks noChangeArrowheads="1"/>
          </p:cNvSpPr>
          <p:nvPr/>
        </p:nvSpPr>
        <p:spPr bwMode="auto">
          <a:xfrm>
            <a:off x="7746048" y="4857750"/>
            <a:ext cx="1573213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黄土高原</a:t>
            </a:r>
            <a:endParaRPr kumimoji="1" lang="zh-CN" altLang="en-US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0298" name="Text Box 10"/>
          <p:cNvSpPr txBox="1">
            <a:spLocks noChangeArrowheads="1"/>
          </p:cNvSpPr>
          <p:nvPr/>
        </p:nvSpPr>
        <p:spPr bwMode="auto">
          <a:xfrm>
            <a:off x="7703820" y="5599430"/>
            <a:ext cx="1673225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华北平原</a:t>
            </a:r>
            <a:endParaRPr kumimoji="1" lang="zh-CN" altLang="en-US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125" y="2392062"/>
            <a:ext cx="595530" cy="620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5015" y="2847768"/>
            <a:ext cx="659079" cy="6867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1458" y="3085344"/>
            <a:ext cx="668748" cy="696873"/>
          </a:xfrm>
          <a:prstGeom prst="rect">
            <a:avLst/>
          </a:prstGeom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747000" y="4057015"/>
            <a:ext cx="2201863" cy="4603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内蒙古高原</a:t>
            </a:r>
            <a:endParaRPr kumimoji="1" lang="zh-CN" altLang="en-US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Text Box 30"/>
          <p:cNvSpPr txBox="1"/>
          <p:nvPr/>
        </p:nvSpPr>
        <p:spPr>
          <a:xfrm>
            <a:off x="3357245" y="83820"/>
            <a:ext cx="31921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环节一 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为有源头活水来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 bldLvl="0" animBg="1"/>
      <p:bldP spid="140293" grpId="0" bldLvl="0" animBg="1"/>
      <p:bldP spid="140297" grpId="0" bldLvl="0" animBg="1"/>
      <p:bldP spid="140298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875087" y="630914"/>
            <a:ext cx="2972786" cy="5518977"/>
            <a:chOff x="1048119" y="2104051"/>
            <a:chExt cx="3216908" cy="3834736"/>
          </a:xfrm>
        </p:grpSpPr>
        <p:sp>
          <p:nvSpPr>
            <p:cNvPr id="7" name="矩形: 圆角 3"/>
            <p:cNvSpPr/>
            <p:nvPr/>
          </p:nvSpPr>
          <p:spPr>
            <a:xfrm>
              <a:off x="1048119" y="2404514"/>
              <a:ext cx="3216908" cy="3534273"/>
            </a:xfrm>
            <a:prstGeom prst="roundRect">
              <a:avLst>
                <a:gd name="adj" fmla="val 2894"/>
              </a:avLst>
            </a:prstGeom>
            <a:solidFill>
              <a:schemeClr val="accent1"/>
            </a:solidFill>
            <a:ln w="19050">
              <a:solidFill>
                <a:schemeClr val="tx1"/>
              </a:solidFill>
            </a:ln>
          </p:spPr>
          <p:txBody>
            <a:bodyPr wrap="non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5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66335" y="2713211"/>
              <a:ext cx="2980478" cy="30993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5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任意多边形: 形状 17"/>
            <p:cNvSpPr/>
            <p:nvPr/>
          </p:nvSpPr>
          <p:spPr>
            <a:xfrm>
              <a:off x="1900990" y="2104051"/>
              <a:ext cx="1511167" cy="469119"/>
            </a:xfrm>
            <a:custGeom>
              <a:avLst/>
              <a:gdLst>
                <a:gd name="connsiteX0" fmla="*/ 755583 w 1511167"/>
                <a:gd name="connsiteY0" fmla="*/ 32020 h 469119"/>
                <a:gd name="connsiteX1" fmla="*/ 683583 w 1511167"/>
                <a:gd name="connsiteY1" fmla="*/ 104020 h 469119"/>
                <a:gd name="connsiteX2" fmla="*/ 755583 w 1511167"/>
                <a:gd name="connsiteY2" fmla="*/ 176020 h 469119"/>
                <a:gd name="connsiteX3" fmla="*/ 827583 w 1511167"/>
                <a:gd name="connsiteY3" fmla="*/ 104020 h 469119"/>
                <a:gd name="connsiteX4" fmla="*/ 755583 w 1511167"/>
                <a:gd name="connsiteY4" fmla="*/ 32020 h 469119"/>
                <a:gd name="connsiteX5" fmla="*/ 755583 w 1511167"/>
                <a:gd name="connsiteY5" fmla="*/ 0 h 469119"/>
                <a:gd name="connsiteX6" fmla="*/ 876414 w 1511167"/>
                <a:gd name="connsiteY6" fmla="*/ 120831 h 469119"/>
                <a:gd name="connsiteX7" fmla="*/ 1511167 w 1511167"/>
                <a:gd name="connsiteY7" fmla="*/ 120831 h 469119"/>
                <a:gd name="connsiteX8" fmla="*/ 1511167 w 1511167"/>
                <a:gd name="connsiteY8" fmla="*/ 268677 h 469119"/>
                <a:gd name="connsiteX9" fmla="*/ 1435843 w 1511167"/>
                <a:gd name="connsiteY9" fmla="*/ 469119 h 469119"/>
                <a:gd name="connsiteX10" fmla="*/ 75324 w 1511167"/>
                <a:gd name="connsiteY10" fmla="*/ 469119 h 469119"/>
                <a:gd name="connsiteX11" fmla="*/ 0 w 1511167"/>
                <a:gd name="connsiteY11" fmla="*/ 268677 h 469119"/>
                <a:gd name="connsiteX12" fmla="*/ 0 w 1511167"/>
                <a:gd name="connsiteY12" fmla="*/ 120831 h 469119"/>
                <a:gd name="connsiteX13" fmla="*/ 634752 w 1511167"/>
                <a:gd name="connsiteY13" fmla="*/ 120831 h 469119"/>
                <a:gd name="connsiteX14" fmla="*/ 755583 w 1511167"/>
                <a:gd name="connsiteY14" fmla="*/ 0 h 46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11167" h="469119">
                  <a:moveTo>
                    <a:pt x="755583" y="32020"/>
                  </a:moveTo>
                  <a:cubicBezTo>
                    <a:pt x="715818" y="32020"/>
                    <a:pt x="683583" y="64255"/>
                    <a:pt x="683583" y="104020"/>
                  </a:cubicBezTo>
                  <a:cubicBezTo>
                    <a:pt x="683583" y="143785"/>
                    <a:pt x="715818" y="176020"/>
                    <a:pt x="755583" y="176020"/>
                  </a:cubicBezTo>
                  <a:cubicBezTo>
                    <a:pt x="795348" y="176020"/>
                    <a:pt x="827583" y="143785"/>
                    <a:pt x="827583" y="104020"/>
                  </a:cubicBezTo>
                  <a:cubicBezTo>
                    <a:pt x="827583" y="64255"/>
                    <a:pt x="795348" y="32020"/>
                    <a:pt x="755583" y="32020"/>
                  </a:cubicBezTo>
                  <a:close/>
                  <a:moveTo>
                    <a:pt x="755583" y="0"/>
                  </a:moveTo>
                  <a:cubicBezTo>
                    <a:pt x="822316" y="0"/>
                    <a:pt x="876414" y="54098"/>
                    <a:pt x="876414" y="120831"/>
                  </a:cubicBezTo>
                  <a:lnTo>
                    <a:pt x="1511167" y="120831"/>
                  </a:lnTo>
                  <a:lnTo>
                    <a:pt x="1511167" y="268677"/>
                  </a:lnTo>
                  <a:lnTo>
                    <a:pt x="1435843" y="469119"/>
                  </a:lnTo>
                  <a:lnTo>
                    <a:pt x="75324" y="469119"/>
                  </a:lnTo>
                  <a:lnTo>
                    <a:pt x="0" y="268677"/>
                  </a:lnTo>
                  <a:lnTo>
                    <a:pt x="0" y="120831"/>
                  </a:lnTo>
                  <a:lnTo>
                    <a:pt x="634752" y="120831"/>
                  </a:lnTo>
                  <a:cubicBezTo>
                    <a:pt x="634752" y="54098"/>
                    <a:pt x="688850" y="0"/>
                    <a:pt x="755583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74295" tIns="37147" rIns="74295" bIns="37147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5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 flipV="1">
            <a:off x="7249296" y="2311602"/>
            <a:ext cx="2340620" cy="6232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96086"/>
            <a:ext cx="6933214" cy="551897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488852">
            <a:off x="1809992" y="3051566"/>
            <a:ext cx="1748632" cy="1151712"/>
            <a:chOff x="2289583" y="3065625"/>
            <a:chExt cx="1878853" cy="1283783"/>
          </a:xfrm>
          <a:solidFill>
            <a:schemeClr val="accent6"/>
          </a:solidFill>
        </p:grpSpPr>
        <p:sp>
          <p:nvSpPr>
            <p:cNvPr id="12" name="青海"/>
            <p:cNvSpPr>
              <a:spLocks noChangeAspect="1"/>
            </p:cNvSpPr>
            <p:nvPr/>
          </p:nvSpPr>
          <p:spPr>
            <a:xfrm>
              <a:off x="2289583" y="3065625"/>
              <a:ext cx="1878853" cy="1283783"/>
            </a:xfrm>
            <a:custGeom>
              <a:avLst/>
              <a:gdLst>
                <a:gd name="connsiteX0" fmla="*/ 5710056 w 5964155"/>
                <a:gd name="connsiteY0" fmla="*/ 1174613 h 4075186"/>
                <a:gd name="connsiteX1" fmla="*/ 5714850 w 5964155"/>
                <a:gd name="connsiteY1" fmla="*/ 1208173 h 4075186"/>
                <a:gd name="connsiteX2" fmla="*/ 5690879 w 5964155"/>
                <a:gd name="connsiteY2" fmla="*/ 1236939 h 4075186"/>
                <a:gd name="connsiteX3" fmla="*/ 5714850 w 5964155"/>
                <a:gd name="connsiteY3" fmla="*/ 1241733 h 4075186"/>
                <a:gd name="connsiteX4" fmla="*/ 5714850 w 5964155"/>
                <a:gd name="connsiteY4" fmla="*/ 1251322 h 4075186"/>
                <a:gd name="connsiteX5" fmla="*/ 5724439 w 5964155"/>
                <a:gd name="connsiteY5" fmla="*/ 1251322 h 4075186"/>
                <a:gd name="connsiteX6" fmla="*/ 5738822 w 5964155"/>
                <a:gd name="connsiteY6" fmla="*/ 1265705 h 4075186"/>
                <a:gd name="connsiteX7" fmla="*/ 5738822 w 5964155"/>
                <a:gd name="connsiteY7" fmla="*/ 1275294 h 4075186"/>
                <a:gd name="connsiteX8" fmla="*/ 5772382 w 5964155"/>
                <a:gd name="connsiteY8" fmla="*/ 1299265 h 4075186"/>
                <a:gd name="connsiteX9" fmla="*/ 5810737 w 5964155"/>
                <a:gd name="connsiteY9" fmla="*/ 1347209 h 4075186"/>
                <a:gd name="connsiteX10" fmla="*/ 5796354 w 5964155"/>
                <a:gd name="connsiteY10" fmla="*/ 1342415 h 4075186"/>
                <a:gd name="connsiteX11" fmla="*/ 5772382 w 5964155"/>
                <a:gd name="connsiteY11" fmla="*/ 1366386 h 4075186"/>
                <a:gd name="connsiteX12" fmla="*/ 5762794 w 5964155"/>
                <a:gd name="connsiteY12" fmla="*/ 1361592 h 4075186"/>
                <a:gd name="connsiteX13" fmla="*/ 5762794 w 5964155"/>
                <a:gd name="connsiteY13" fmla="*/ 1395152 h 4075186"/>
                <a:gd name="connsiteX14" fmla="*/ 5796354 w 5964155"/>
                <a:gd name="connsiteY14" fmla="*/ 1428713 h 4075186"/>
                <a:gd name="connsiteX15" fmla="*/ 5810737 w 5964155"/>
                <a:gd name="connsiteY15" fmla="*/ 1428713 h 4075186"/>
                <a:gd name="connsiteX16" fmla="*/ 5805943 w 5964155"/>
                <a:gd name="connsiteY16" fmla="*/ 1438301 h 4075186"/>
                <a:gd name="connsiteX17" fmla="*/ 5829915 w 5964155"/>
                <a:gd name="connsiteY17" fmla="*/ 1452684 h 4075186"/>
                <a:gd name="connsiteX18" fmla="*/ 5815532 w 5964155"/>
                <a:gd name="connsiteY18" fmla="*/ 1452684 h 4075186"/>
                <a:gd name="connsiteX19" fmla="*/ 5825120 w 5964155"/>
                <a:gd name="connsiteY19" fmla="*/ 1476656 h 4075186"/>
                <a:gd name="connsiteX20" fmla="*/ 5834709 w 5964155"/>
                <a:gd name="connsiteY20" fmla="*/ 1481450 h 4075186"/>
                <a:gd name="connsiteX21" fmla="*/ 5839503 w 5964155"/>
                <a:gd name="connsiteY21" fmla="*/ 1500628 h 4075186"/>
                <a:gd name="connsiteX22" fmla="*/ 5829915 w 5964155"/>
                <a:gd name="connsiteY22" fmla="*/ 1510216 h 4075186"/>
                <a:gd name="connsiteX23" fmla="*/ 5853886 w 5964155"/>
                <a:gd name="connsiteY23" fmla="*/ 1548571 h 4075186"/>
                <a:gd name="connsiteX24" fmla="*/ 5863475 w 5964155"/>
                <a:gd name="connsiteY24" fmla="*/ 1582131 h 4075186"/>
                <a:gd name="connsiteX25" fmla="*/ 5887447 w 5964155"/>
                <a:gd name="connsiteY25" fmla="*/ 1582131 h 4075186"/>
                <a:gd name="connsiteX26" fmla="*/ 5897035 w 5964155"/>
                <a:gd name="connsiteY26" fmla="*/ 1601309 h 4075186"/>
                <a:gd name="connsiteX27" fmla="*/ 5944979 w 5964155"/>
                <a:gd name="connsiteY27" fmla="*/ 1625280 h 4075186"/>
                <a:gd name="connsiteX28" fmla="*/ 5940184 w 5964155"/>
                <a:gd name="connsiteY28" fmla="*/ 1634869 h 4075186"/>
                <a:gd name="connsiteX29" fmla="*/ 5964156 w 5964155"/>
                <a:gd name="connsiteY29" fmla="*/ 1649252 h 4075186"/>
                <a:gd name="connsiteX30" fmla="*/ 5940184 w 5964155"/>
                <a:gd name="connsiteY30" fmla="*/ 1649252 h 4075186"/>
                <a:gd name="connsiteX31" fmla="*/ 5925801 w 5964155"/>
                <a:gd name="connsiteY31" fmla="*/ 1658841 h 4075186"/>
                <a:gd name="connsiteX32" fmla="*/ 5906624 w 5964155"/>
                <a:gd name="connsiteY32" fmla="*/ 1706784 h 4075186"/>
                <a:gd name="connsiteX33" fmla="*/ 5882652 w 5964155"/>
                <a:gd name="connsiteY33" fmla="*/ 1716373 h 4075186"/>
                <a:gd name="connsiteX34" fmla="*/ 5887447 w 5964155"/>
                <a:gd name="connsiteY34" fmla="*/ 1725962 h 4075186"/>
                <a:gd name="connsiteX35" fmla="*/ 5916213 w 5964155"/>
                <a:gd name="connsiteY35" fmla="*/ 1740345 h 4075186"/>
                <a:gd name="connsiteX36" fmla="*/ 5911418 w 5964155"/>
                <a:gd name="connsiteY36" fmla="*/ 1749933 h 4075186"/>
                <a:gd name="connsiteX37" fmla="*/ 5921007 w 5964155"/>
                <a:gd name="connsiteY37" fmla="*/ 1764316 h 4075186"/>
                <a:gd name="connsiteX38" fmla="*/ 5906624 w 5964155"/>
                <a:gd name="connsiteY38" fmla="*/ 1802671 h 4075186"/>
                <a:gd name="connsiteX39" fmla="*/ 5906624 w 5964155"/>
                <a:gd name="connsiteY39" fmla="*/ 1855409 h 4075186"/>
                <a:gd name="connsiteX40" fmla="*/ 5882652 w 5964155"/>
                <a:gd name="connsiteY40" fmla="*/ 1841026 h 4075186"/>
                <a:gd name="connsiteX41" fmla="*/ 5868269 w 5964155"/>
                <a:gd name="connsiteY41" fmla="*/ 1845820 h 4075186"/>
                <a:gd name="connsiteX42" fmla="*/ 5839503 w 5964155"/>
                <a:gd name="connsiteY42" fmla="*/ 1836231 h 4075186"/>
                <a:gd name="connsiteX43" fmla="*/ 5820326 w 5964155"/>
                <a:gd name="connsiteY43" fmla="*/ 1860203 h 4075186"/>
                <a:gd name="connsiteX44" fmla="*/ 5805943 w 5964155"/>
                <a:gd name="connsiteY44" fmla="*/ 1860203 h 4075186"/>
                <a:gd name="connsiteX45" fmla="*/ 5796354 w 5964155"/>
                <a:gd name="connsiteY45" fmla="*/ 1884175 h 4075186"/>
                <a:gd name="connsiteX46" fmla="*/ 5805943 w 5964155"/>
                <a:gd name="connsiteY46" fmla="*/ 1922529 h 4075186"/>
                <a:gd name="connsiteX47" fmla="*/ 5820326 w 5964155"/>
                <a:gd name="connsiteY47" fmla="*/ 1946501 h 4075186"/>
                <a:gd name="connsiteX48" fmla="*/ 5829915 w 5964155"/>
                <a:gd name="connsiteY48" fmla="*/ 1946501 h 4075186"/>
                <a:gd name="connsiteX49" fmla="*/ 5834709 w 5964155"/>
                <a:gd name="connsiteY49" fmla="*/ 1984856 h 4075186"/>
                <a:gd name="connsiteX50" fmla="*/ 5849092 w 5964155"/>
                <a:gd name="connsiteY50" fmla="*/ 1999239 h 4075186"/>
                <a:gd name="connsiteX51" fmla="*/ 5820326 w 5964155"/>
                <a:gd name="connsiteY51" fmla="*/ 2008827 h 4075186"/>
                <a:gd name="connsiteX52" fmla="*/ 5815532 w 5964155"/>
                <a:gd name="connsiteY52" fmla="*/ 2018416 h 4075186"/>
                <a:gd name="connsiteX53" fmla="*/ 5834709 w 5964155"/>
                <a:gd name="connsiteY53" fmla="*/ 2013622 h 4075186"/>
                <a:gd name="connsiteX54" fmla="*/ 5820326 w 5964155"/>
                <a:gd name="connsiteY54" fmla="*/ 2032799 h 4075186"/>
                <a:gd name="connsiteX55" fmla="*/ 5801149 w 5964155"/>
                <a:gd name="connsiteY55" fmla="*/ 2013622 h 4075186"/>
                <a:gd name="connsiteX56" fmla="*/ 5753205 w 5964155"/>
                <a:gd name="connsiteY56" fmla="*/ 2008827 h 4075186"/>
                <a:gd name="connsiteX57" fmla="*/ 5714850 w 5964155"/>
                <a:gd name="connsiteY57" fmla="*/ 1984856 h 4075186"/>
                <a:gd name="connsiteX58" fmla="*/ 5719645 w 5964155"/>
                <a:gd name="connsiteY58" fmla="*/ 1994444 h 4075186"/>
                <a:gd name="connsiteX59" fmla="*/ 5695673 w 5964155"/>
                <a:gd name="connsiteY59" fmla="*/ 2047182 h 4075186"/>
                <a:gd name="connsiteX60" fmla="*/ 5690879 w 5964155"/>
                <a:gd name="connsiteY60" fmla="*/ 2042388 h 4075186"/>
                <a:gd name="connsiteX61" fmla="*/ 5690879 w 5964155"/>
                <a:gd name="connsiteY61" fmla="*/ 2066359 h 4075186"/>
                <a:gd name="connsiteX62" fmla="*/ 5671701 w 5964155"/>
                <a:gd name="connsiteY62" fmla="*/ 2080742 h 4075186"/>
                <a:gd name="connsiteX63" fmla="*/ 5633347 w 5964155"/>
                <a:gd name="connsiteY63" fmla="*/ 2066359 h 4075186"/>
                <a:gd name="connsiteX64" fmla="*/ 5623758 w 5964155"/>
                <a:gd name="connsiteY64" fmla="*/ 2071154 h 4075186"/>
                <a:gd name="connsiteX65" fmla="*/ 5618964 w 5964155"/>
                <a:gd name="connsiteY65" fmla="*/ 2090331 h 4075186"/>
                <a:gd name="connsiteX66" fmla="*/ 5633347 w 5964155"/>
                <a:gd name="connsiteY66" fmla="*/ 2114303 h 4075186"/>
                <a:gd name="connsiteX67" fmla="*/ 5633347 w 5964155"/>
                <a:gd name="connsiteY67" fmla="*/ 2128686 h 4075186"/>
                <a:gd name="connsiteX68" fmla="*/ 5618964 w 5964155"/>
                <a:gd name="connsiteY68" fmla="*/ 2133480 h 4075186"/>
                <a:gd name="connsiteX69" fmla="*/ 5657318 w 5964155"/>
                <a:gd name="connsiteY69" fmla="*/ 2157452 h 4075186"/>
                <a:gd name="connsiteX70" fmla="*/ 5671701 w 5964155"/>
                <a:gd name="connsiteY70" fmla="*/ 2205395 h 4075186"/>
                <a:gd name="connsiteX71" fmla="*/ 5647730 w 5964155"/>
                <a:gd name="connsiteY71" fmla="*/ 2210190 h 4075186"/>
                <a:gd name="connsiteX72" fmla="*/ 5618964 w 5964155"/>
                <a:gd name="connsiteY72" fmla="*/ 2267722 h 4075186"/>
                <a:gd name="connsiteX73" fmla="*/ 5594992 w 5964155"/>
                <a:gd name="connsiteY73" fmla="*/ 2267722 h 4075186"/>
                <a:gd name="connsiteX74" fmla="*/ 5590198 w 5964155"/>
                <a:gd name="connsiteY74" fmla="*/ 2277310 h 4075186"/>
                <a:gd name="connsiteX75" fmla="*/ 5571020 w 5964155"/>
                <a:gd name="connsiteY75" fmla="*/ 2282105 h 4075186"/>
                <a:gd name="connsiteX76" fmla="*/ 5566226 w 5964155"/>
                <a:gd name="connsiteY76" fmla="*/ 2291693 h 4075186"/>
                <a:gd name="connsiteX77" fmla="*/ 5551843 w 5964155"/>
                <a:gd name="connsiteY77" fmla="*/ 2291693 h 4075186"/>
                <a:gd name="connsiteX78" fmla="*/ 5537460 w 5964155"/>
                <a:gd name="connsiteY78" fmla="*/ 2306076 h 4075186"/>
                <a:gd name="connsiteX79" fmla="*/ 5518283 w 5964155"/>
                <a:gd name="connsiteY79" fmla="*/ 2344431 h 4075186"/>
                <a:gd name="connsiteX80" fmla="*/ 5523077 w 5964155"/>
                <a:gd name="connsiteY80" fmla="*/ 2358814 h 4075186"/>
                <a:gd name="connsiteX81" fmla="*/ 5489517 w 5964155"/>
                <a:gd name="connsiteY81" fmla="*/ 2349225 h 4075186"/>
                <a:gd name="connsiteX82" fmla="*/ 5460751 w 5964155"/>
                <a:gd name="connsiteY82" fmla="*/ 2363608 h 4075186"/>
                <a:gd name="connsiteX83" fmla="*/ 5465545 w 5964155"/>
                <a:gd name="connsiteY83" fmla="*/ 2517027 h 4075186"/>
                <a:gd name="connsiteX84" fmla="*/ 5484722 w 5964155"/>
                <a:gd name="connsiteY84" fmla="*/ 2536205 h 4075186"/>
                <a:gd name="connsiteX85" fmla="*/ 5537460 w 5964155"/>
                <a:gd name="connsiteY85" fmla="*/ 2545793 h 4075186"/>
                <a:gd name="connsiteX86" fmla="*/ 5556637 w 5964155"/>
                <a:gd name="connsiteY86" fmla="*/ 2560176 h 4075186"/>
                <a:gd name="connsiteX87" fmla="*/ 5571020 w 5964155"/>
                <a:gd name="connsiteY87" fmla="*/ 2574559 h 4075186"/>
                <a:gd name="connsiteX88" fmla="*/ 5571020 w 5964155"/>
                <a:gd name="connsiteY88" fmla="*/ 2593737 h 4075186"/>
                <a:gd name="connsiteX89" fmla="*/ 5609375 w 5964155"/>
                <a:gd name="connsiteY89" fmla="*/ 2641680 h 4075186"/>
                <a:gd name="connsiteX90" fmla="*/ 5575815 w 5964155"/>
                <a:gd name="connsiteY90" fmla="*/ 2641680 h 4075186"/>
                <a:gd name="connsiteX91" fmla="*/ 5561432 w 5964155"/>
                <a:gd name="connsiteY91" fmla="*/ 2684829 h 4075186"/>
                <a:gd name="connsiteX92" fmla="*/ 5523077 w 5964155"/>
                <a:gd name="connsiteY92" fmla="*/ 2675240 h 4075186"/>
                <a:gd name="connsiteX93" fmla="*/ 5523077 w 5964155"/>
                <a:gd name="connsiteY93" fmla="*/ 2704006 h 4075186"/>
                <a:gd name="connsiteX94" fmla="*/ 5503900 w 5964155"/>
                <a:gd name="connsiteY94" fmla="*/ 2708801 h 4075186"/>
                <a:gd name="connsiteX95" fmla="*/ 5508694 w 5964155"/>
                <a:gd name="connsiteY95" fmla="*/ 2727978 h 4075186"/>
                <a:gd name="connsiteX96" fmla="*/ 5499105 w 5964155"/>
                <a:gd name="connsiteY96" fmla="*/ 2742361 h 4075186"/>
                <a:gd name="connsiteX97" fmla="*/ 5479928 w 5964155"/>
                <a:gd name="connsiteY97" fmla="*/ 2737567 h 4075186"/>
                <a:gd name="connsiteX98" fmla="*/ 5475134 w 5964155"/>
                <a:gd name="connsiteY98" fmla="*/ 2771127 h 4075186"/>
                <a:gd name="connsiteX99" fmla="*/ 5441573 w 5964155"/>
                <a:gd name="connsiteY99" fmla="*/ 2756744 h 4075186"/>
                <a:gd name="connsiteX100" fmla="*/ 5436779 w 5964155"/>
                <a:gd name="connsiteY100" fmla="*/ 2747155 h 4075186"/>
                <a:gd name="connsiteX101" fmla="*/ 5427190 w 5964155"/>
                <a:gd name="connsiteY101" fmla="*/ 2761538 h 4075186"/>
                <a:gd name="connsiteX102" fmla="*/ 5393630 w 5964155"/>
                <a:gd name="connsiteY102" fmla="*/ 2761538 h 4075186"/>
                <a:gd name="connsiteX103" fmla="*/ 5379247 w 5964155"/>
                <a:gd name="connsiteY103" fmla="*/ 2785510 h 4075186"/>
                <a:gd name="connsiteX104" fmla="*/ 5379247 w 5964155"/>
                <a:gd name="connsiteY104" fmla="*/ 2775921 h 4075186"/>
                <a:gd name="connsiteX105" fmla="*/ 5369658 w 5964155"/>
                <a:gd name="connsiteY105" fmla="*/ 2780716 h 4075186"/>
                <a:gd name="connsiteX106" fmla="*/ 5364864 w 5964155"/>
                <a:gd name="connsiteY106" fmla="*/ 2766333 h 4075186"/>
                <a:gd name="connsiteX107" fmla="*/ 5350481 w 5964155"/>
                <a:gd name="connsiteY107" fmla="*/ 2771127 h 4075186"/>
                <a:gd name="connsiteX108" fmla="*/ 5340892 w 5964155"/>
                <a:gd name="connsiteY108" fmla="*/ 2761538 h 4075186"/>
                <a:gd name="connsiteX109" fmla="*/ 5345686 w 5964155"/>
                <a:gd name="connsiteY109" fmla="*/ 2747155 h 4075186"/>
                <a:gd name="connsiteX110" fmla="*/ 5312126 w 5964155"/>
                <a:gd name="connsiteY110" fmla="*/ 2723184 h 4075186"/>
                <a:gd name="connsiteX111" fmla="*/ 5302537 w 5964155"/>
                <a:gd name="connsiteY111" fmla="*/ 2727978 h 4075186"/>
                <a:gd name="connsiteX112" fmla="*/ 5302537 w 5964155"/>
                <a:gd name="connsiteY112" fmla="*/ 2718389 h 4075186"/>
                <a:gd name="connsiteX113" fmla="*/ 5273771 w 5964155"/>
                <a:gd name="connsiteY113" fmla="*/ 2723184 h 4075186"/>
                <a:gd name="connsiteX114" fmla="*/ 5268977 w 5964155"/>
                <a:gd name="connsiteY114" fmla="*/ 2713595 h 4075186"/>
                <a:gd name="connsiteX115" fmla="*/ 5201856 w 5964155"/>
                <a:gd name="connsiteY115" fmla="*/ 2694418 h 4075186"/>
                <a:gd name="connsiteX116" fmla="*/ 5158707 w 5964155"/>
                <a:gd name="connsiteY116" fmla="*/ 2670446 h 4075186"/>
                <a:gd name="connsiteX117" fmla="*/ 5163502 w 5964155"/>
                <a:gd name="connsiteY117" fmla="*/ 2656063 h 4075186"/>
                <a:gd name="connsiteX118" fmla="*/ 5081998 w 5964155"/>
                <a:gd name="connsiteY118" fmla="*/ 2656063 h 4075186"/>
                <a:gd name="connsiteX119" fmla="*/ 5038849 w 5964155"/>
                <a:gd name="connsiteY119" fmla="*/ 2627297 h 4075186"/>
                <a:gd name="connsiteX120" fmla="*/ 5014877 w 5964155"/>
                <a:gd name="connsiteY120" fmla="*/ 2627297 h 4075186"/>
                <a:gd name="connsiteX121" fmla="*/ 5000494 w 5964155"/>
                <a:gd name="connsiteY121" fmla="*/ 2651269 h 4075186"/>
                <a:gd name="connsiteX122" fmla="*/ 4981317 w 5964155"/>
                <a:gd name="connsiteY122" fmla="*/ 2660857 h 4075186"/>
                <a:gd name="connsiteX123" fmla="*/ 4971728 w 5964155"/>
                <a:gd name="connsiteY123" fmla="*/ 2689623 h 4075186"/>
                <a:gd name="connsiteX124" fmla="*/ 4976522 w 5964155"/>
                <a:gd name="connsiteY124" fmla="*/ 2699212 h 4075186"/>
                <a:gd name="connsiteX125" fmla="*/ 4957345 w 5964155"/>
                <a:gd name="connsiteY125" fmla="*/ 2732772 h 4075186"/>
                <a:gd name="connsiteX126" fmla="*/ 4990905 w 5964155"/>
                <a:gd name="connsiteY126" fmla="*/ 2766333 h 4075186"/>
                <a:gd name="connsiteX127" fmla="*/ 5005288 w 5964155"/>
                <a:gd name="connsiteY127" fmla="*/ 2804687 h 4075186"/>
                <a:gd name="connsiteX128" fmla="*/ 5014877 w 5964155"/>
                <a:gd name="connsiteY128" fmla="*/ 2809482 h 4075186"/>
                <a:gd name="connsiteX129" fmla="*/ 5058026 w 5964155"/>
                <a:gd name="connsiteY129" fmla="*/ 2886191 h 4075186"/>
                <a:gd name="connsiteX130" fmla="*/ 5067615 w 5964155"/>
                <a:gd name="connsiteY130" fmla="*/ 2881397 h 4075186"/>
                <a:gd name="connsiteX131" fmla="*/ 5072409 w 5964155"/>
                <a:gd name="connsiteY131" fmla="*/ 2890986 h 4075186"/>
                <a:gd name="connsiteX132" fmla="*/ 5077204 w 5964155"/>
                <a:gd name="connsiteY132" fmla="*/ 2886191 h 4075186"/>
                <a:gd name="connsiteX133" fmla="*/ 5081998 w 5964155"/>
                <a:gd name="connsiteY133" fmla="*/ 2900574 h 4075186"/>
                <a:gd name="connsiteX134" fmla="*/ 5105970 w 5964155"/>
                <a:gd name="connsiteY134" fmla="*/ 2900574 h 4075186"/>
                <a:gd name="connsiteX135" fmla="*/ 5125147 w 5964155"/>
                <a:gd name="connsiteY135" fmla="*/ 2910163 h 4075186"/>
                <a:gd name="connsiteX136" fmla="*/ 5144324 w 5964155"/>
                <a:gd name="connsiteY136" fmla="*/ 2938929 h 4075186"/>
                <a:gd name="connsiteX137" fmla="*/ 5139530 w 5964155"/>
                <a:gd name="connsiteY137" fmla="*/ 2962901 h 4075186"/>
                <a:gd name="connsiteX138" fmla="*/ 5129941 w 5964155"/>
                <a:gd name="connsiteY138" fmla="*/ 2972489 h 4075186"/>
                <a:gd name="connsiteX139" fmla="*/ 5129941 w 5964155"/>
                <a:gd name="connsiteY139" fmla="*/ 3006050 h 4075186"/>
                <a:gd name="connsiteX140" fmla="*/ 5153913 w 5964155"/>
                <a:gd name="connsiteY140" fmla="*/ 3001255 h 4075186"/>
                <a:gd name="connsiteX141" fmla="*/ 5163502 w 5964155"/>
                <a:gd name="connsiteY141" fmla="*/ 2991667 h 4075186"/>
                <a:gd name="connsiteX142" fmla="*/ 5173090 w 5964155"/>
                <a:gd name="connsiteY142" fmla="*/ 3001255 h 4075186"/>
                <a:gd name="connsiteX143" fmla="*/ 5211445 w 5964155"/>
                <a:gd name="connsiteY143" fmla="*/ 3006050 h 4075186"/>
                <a:gd name="connsiteX144" fmla="*/ 5225828 w 5964155"/>
                <a:gd name="connsiteY144" fmla="*/ 3015638 h 4075186"/>
                <a:gd name="connsiteX145" fmla="*/ 5245005 w 5964155"/>
                <a:gd name="connsiteY145" fmla="*/ 3006050 h 4075186"/>
                <a:gd name="connsiteX146" fmla="*/ 5245005 w 5964155"/>
                <a:gd name="connsiteY146" fmla="*/ 2996461 h 4075186"/>
                <a:gd name="connsiteX147" fmla="*/ 5297743 w 5964155"/>
                <a:gd name="connsiteY147" fmla="*/ 2986872 h 4075186"/>
                <a:gd name="connsiteX148" fmla="*/ 5302537 w 5964155"/>
                <a:gd name="connsiteY148" fmla="*/ 3001255 h 4075186"/>
                <a:gd name="connsiteX149" fmla="*/ 5312126 w 5964155"/>
                <a:gd name="connsiteY149" fmla="*/ 2996461 h 4075186"/>
                <a:gd name="connsiteX150" fmla="*/ 5321715 w 5964155"/>
                <a:gd name="connsiteY150" fmla="*/ 3020433 h 4075186"/>
                <a:gd name="connsiteX151" fmla="*/ 5331303 w 5964155"/>
                <a:gd name="connsiteY151" fmla="*/ 3087553 h 4075186"/>
                <a:gd name="connsiteX152" fmla="*/ 5379247 w 5964155"/>
                <a:gd name="connsiteY152" fmla="*/ 3092348 h 4075186"/>
                <a:gd name="connsiteX153" fmla="*/ 5388835 w 5964155"/>
                <a:gd name="connsiteY153" fmla="*/ 3073170 h 4075186"/>
                <a:gd name="connsiteX154" fmla="*/ 5398424 w 5964155"/>
                <a:gd name="connsiteY154" fmla="*/ 3073170 h 4075186"/>
                <a:gd name="connsiteX155" fmla="*/ 5398424 w 5964155"/>
                <a:gd name="connsiteY155" fmla="*/ 3092348 h 4075186"/>
                <a:gd name="connsiteX156" fmla="*/ 5388835 w 5964155"/>
                <a:gd name="connsiteY156" fmla="*/ 3121114 h 4075186"/>
                <a:gd name="connsiteX157" fmla="*/ 5364864 w 5964155"/>
                <a:gd name="connsiteY157" fmla="*/ 3125908 h 4075186"/>
                <a:gd name="connsiteX158" fmla="*/ 5350481 w 5964155"/>
                <a:gd name="connsiteY158" fmla="*/ 3149880 h 4075186"/>
                <a:gd name="connsiteX159" fmla="*/ 5340892 w 5964155"/>
                <a:gd name="connsiteY159" fmla="*/ 3183440 h 4075186"/>
                <a:gd name="connsiteX160" fmla="*/ 5355275 w 5964155"/>
                <a:gd name="connsiteY160" fmla="*/ 3197823 h 4075186"/>
                <a:gd name="connsiteX161" fmla="*/ 5369658 w 5964155"/>
                <a:gd name="connsiteY161" fmla="*/ 3193029 h 4075186"/>
                <a:gd name="connsiteX162" fmla="*/ 5384041 w 5964155"/>
                <a:gd name="connsiteY162" fmla="*/ 3212206 h 4075186"/>
                <a:gd name="connsiteX163" fmla="*/ 5369658 w 5964155"/>
                <a:gd name="connsiteY163" fmla="*/ 3240972 h 4075186"/>
                <a:gd name="connsiteX164" fmla="*/ 5355275 w 5964155"/>
                <a:gd name="connsiteY164" fmla="*/ 3245767 h 4075186"/>
                <a:gd name="connsiteX165" fmla="*/ 5360069 w 5964155"/>
                <a:gd name="connsiteY165" fmla="*/ 3255355 h 4075186"/>
                <a:gd name="connsiteX166" fmla="*/ 5345686 w 5964155"/>
                <a:gd name="connsiteY166" fmla="*/ 3264944 h 4075186"/>
                <a:gd name="connsiteX167" fmla="*/ 5336098 w 5964155"/>
                <a:gd name="connsiteY167" fmla="*/ 3298504 h 4075186"/>
                <a:gd name="connsiteX168" fmla="*/ 5268977 w 5964155"/>
                <a:gd name="connsiteY168" fmla="*/ 3231384 h 4075186"/>
                <a:gd name="connsiteX169" fmla="*/ 5235417 w 5964155"/>
                <a:gd name="connsiteY169" fmla="*/ 3231384 h 4075186"/>
                <a:gd name="connsiteX170" fmla="*/ 5225828 w 5964155"/>
                <a:gd name="connsiteY170" fmla="*/ 3240972 h 4075186"/>
                <a:gd name="connsiteX171" fmla="*/ 5230622 w 5964155"/>
                <a:gd name="connsiteY171" fmla="*/ 3269738 h 4075186"/>
                <a:gd name="connsiteX172" fmla="*/ 5187473 w 5964155"/>
                <a:gd name="connsiteY172" fmla="*/ 3212206 h 4075186"/>
                <a:gd name="connsiteX173" fmla="*/ 5139530 w 5964155"/>
                <a:gd name="connsiteY173" fmla="*/ 3212206 h 4075186"/>
                <a:gd name="connsiteX174" fmla="*/ 5115558 w 5964155"/>
                <a:gd name="connsiteY174" fmla="*/ 3236178 h 4075186"/>
                <a:gd name="connsiteX175" fmla="*/ 5110764 w 5964155"/>
                <a:gd name="connsiteY175" fmla="*/ 3255355 h 4075186"/>
                <a:gd name="connsiteX176" fmla="*/ 5120353 w 5964155"/>
                <a:gd name="connsiteY176" fmla="*/ 3274533 h 4075186"/>
                <a:gd name="connsiteX177" fmla="*/ 5129941 w 5964155"/>
                <a:gd name="connsiteY177" fmla="*/ 3274533 h 4075186"/>
                <a:gd name="connsiteX178" fmla="*/ 5125147 w 5964155"/>
                <a:gd name="connsiteY178" fmla="*/ 3284121 h 4075186"/>
                <a:gd name="connsiteX179" fmla="*/ 5134736 w 5964155"/>
                <a:gd name="connsiteY179" fmla="*/ 3298504 h 4075186"/>
                <a:gd name="connsiteX180" fmla="*/ 5120353 w 5964155"/>
                <a:gd name="connsiteY180" fmla="*/ 3308093 h 4075186"/>
                <a:gd name="connsiteX181" fmla="*/ 5125147 w 5964155"/>
                <a:gd name="connsiteY181" fmla="*/ 3322476 h 4075186"/>
                <a:gd name="connsiteX182" fmla="*/ 5139530 w 5964155"/>
                <a:gd name="connsiteY182" fmla="*/ 3327270 h 4075186"/>
                <a:gd name="connsiteX183" fmla="*/ 5139530 w 5964155"/>
                <a:gd name="connsiteY183" fmla="*/ 3360831 h 4075186"/>
                <a:gd name="connsiteX184" fmla="*/ 5115558 w 5964155"/>
                <a:gd name="connsiteY184" fmla="*/ 3356036 h 4075186"/>
                <a:gd name="connsiteX185" fmla="*/ 5115558 w 5964155"/>
                <a:gd name="connsiteY185" fmla="*/ 3399185 h 4075186"/>
                <a:gd name="connsiteX186" fmla="*/ 5134736 w 5964155"/>
                <a:gd name="connsiteY186" fmla="*/ 3403980 h 4075186"/>
                <a:gd name="connsiteX187" fmla="*/ 5158707 w 5964155"/>
                <a:gd name="connsiteY187" fmla="*/ 3427951 h 4075186"/>
                <a:gd name="connsiteX188" fmla="*/ 5163502 w 5964155"/>
                <a:gd name="connsiteY188" fmla="*/ 3442334 h 4075186"/>
                <a:gd name="connsiteX189" fmla="*/ 5158707 w 5964155"/>
                <a:gd name="connsiteY189" fmla="*/ 3495072 h 4075186"/>
                <a:gd name="connsiteX190" fmla="*/ 5144324 w 5964155"/>
                <a:gd name="connsiteY190" fmla="*/ 3514249 h 4075186"/>
                <a:gd name="connsiteX191" fmla="*/ 5105970 w 5964155"/>
                <a:gd name="connsiteY191" fmla="*/ 3538221 h 4075186"/>
                <a:gd name="connsiteX192" fmla="*/ 5110764 w 5964155"/>
                <a:gd name="connsiteY192" fmla="*/ 3519044 h 4075186"/>
                <a:gd name="connsiteX193" fmla="*/ 5091587 w 5964155"/>
                <a:gd name="connsiteY193" fmla="*/ 3514249 h 4075186"/>
                <a:gd name="connsiteX194" fmla="*/ 5029260 w 5964155"/>
                <a:gd name="connsiteY194" fmla="*/ 3557398 h 4075186"/>
                <a:gd name="connsiteX195" fmla="*/ 5000494 w 5964155"/>
                <a:gd name="connsiteY195" fmla="*/ 3538221 h 4075186"/>
                <a:gd name="connsiteX196" fmla="*/ 4971728 w 5964155"/>
                <a:gd name="connsiteY196" fmla="*/ 3528632 h 4075186"/>
                <a:gd name="connsiteX197" fmla="*/ 4962139 w 5964155"/>
                <a:gd name="connsiteY197" fmla="*/ 3538221 h 4075186"/>
                <a:gd name="connsiteX198" fmla="*/ 4957345 w 5964155"/>
                <a:gd name="connsiteY198" fmla="*/ 3523838 h 4075186"/>
                <a:gd name="connsiteX199" fmla="*/ 4952551 w 5964155"/>
                <a:gd name="connsiteY199" fmla="*/ 3533427 h 4075186"/>
                <a:gd name="connsiteX200" fmla="*/ 4923785 w 5964155"/>
                <a:gd name="connsiteY200" fmla="*/ 3519044 h 4075186"/>
                <a:gd name="connsiteX201" fmla="*/ 4938168 w 5964155"/>
                <a:gd name="connsiteY201" fmla="*/ 3547810 h 4075186"/>
                <a:gd name="connsiteX202" fmla="*/ 4914196 w 5964155"/>
                <a:gd name="connsiteY202" fmla="*/ 3547810 h 4075186"/>
                <a:gd name="connsiteX203" fmla="*/ 4914196 w 5964155"/>
                <a:gd name="connsiteY203" fmla="*/ 3595753 h 4075186"/>
                <a:gd name="connsiteX204" fmla="*/ 4871047 w 5964155"/>
                <a:gd name="connsiteY204" fmla="*/ 3581370 h 4075186"/>
                <a:gd name="connsiteX205" fmla="*/ 4827898 w 5964155"/>
                <a:gd name="connsiteY205" fmla="*/ 3509455 h 4075186"/>
                <a:gd name="connsiteX206" fmla="*/ 4818309 w 5964155"/>
                <a:gd name="connsiteY206" fmla="*/ 3509455 h 4075186"/>
                <a:gd name="connsiteX207" fmla="*/ 4803926 w 5964155"/>
                <a:gd name="connsiteY207" fmla="*/ 3490278 h 4075186"/>
                <a:gd name="connsiteX208" fmla="*/ 4794338 w 5964155"/>
                <a:gd name="connsiteY208" fmla="*/ 3509455 h 4075186"/>
                <a:gd name="connsiteX209" fmla="*/ 4789543 w 5964155"/>
                <a:gd name="connsiteY209" fmla="*/ 3504661 h 4075186"/>
                <a:gd name="connsiteX210" fmla="*/ 4799132 w 5964155"/>
                <a:gd name="connsiteY210" fmla="*/ 3475895 h 4075186"/>
                <a:gd name="connsiteX211" fmla="*/ 4770366 w 5964155"/>
                <a:gd name="connsiteY211" fmla="*/ 3495072 h 4075186"/>
                <a:gd name="connsiteX212" fmla="*/ 4736806 w 5964155"/>
                <a:gd name="connsiteY212" fmla="*/ 3485483 h 4075186"/>
                <a:gd name="connsiteX213" fmla="*/ 4727217 w 5964155"/>
                <a:gd name="connsiteY213" fmla="*/ 3495072 h 4075186"/>
                <a:gd name="connsiteX214" fmla="*/ 4712834 w 5964155"/>
                <a:gd name="connsiteY214" fmla="*/ 3557398 h 4075186"/>
                <a:gd name="connsiteX215" fmla="*/ 4703245 w 5964155"/>
                <a:gd name="connsiteY215" fmla="*/ 3543015 h 4075186"/>
                <a:gd name="connsiteX216" fmla="*/ 4669685 w 5964155"/>
                <a:gd name="connsiteY216" fmla="*/ 3538221 h 4075186"/>
                <a:gd name="connsiteX217" fmla="*/ 4669685 w 5964155"/>
                <a:gd name="connsiteY217" fmla="*/ 3528632 h 4075186"/>
                <a:gd name="connsiteX218" fmla="*/ 4660096 w 5964155"/>
                <a:gd name="connsiteY218" fmla="*/ 3523838 h 4075186"/>
                <a:gd name="connsiteX219" fmla="*/ 4684068 w 5964155"/>
                <a:gd name="connsiteY219" fmla="*/ 3495072 h 4075186"/>
                <a:gd name="connsiteX220" fmla="*/ 4669685 w 5964155"/>
                <a:gd name="connsiteY220" fmla="*/ 3423157 h 4075186"/>
                <a:gd name="connsiteX221" fmla="*/ 4660096 w 5964155"/>
                <a:gd name="connsiteY221" fmla="*/ 3423157 h 4075186"/>
                <a:gd name="connsiteX222" fmla="*/ 4660096 w 5964155"/>
                <a:gd name="connsiteY222" fmla="*/ 3408774 h 4075186"/>
                <a:gd name="connsiteX223" fmla="*/ 4636125 w 5964155"/>
                <a:gd name="connsiteY223" fmla="*/ 3403980 h 4075186"/>
                <a:gd name="connsiteX224" fmla="*/ 4640919 w 5964155"/>
                <a:gd name="connsiteY224" fmla="*/ 3389597 h 4075186"/>
                <a:gd name="connsiteX225" fmla="*/ 4607358 w 5964155"/>
                <a:gd name="connsiteY225" fmla="*/ 3380008 h 4075186"/>
                <a:gd name="connsiteX226" fmla="*/ 4578592 w 5964155"/>
                <a:gd name="connsiteY226" fmla="*/ 3327270 h 4075186"/>
                <a:gd name="connsiteX227" fmla="*/ 4569004 w 5964155"/>
                <a:gd name="connsiteY227" fmla="*/ 3327270 h 4075186"/>
                <a:gd name="connsiteX228" fmla="*/ 4573798 w 5964155"/>
                <a:gd name="connsiteY228" fmla="*/ 3336859 h 4075186"/>
                <a:gd name="connsiteX229" fmla="*/ 4559415 w 5964155"/>
                <a:gd name="connsiteY229" fmla="*/ 3380008 h 4075186"/>
                <a:gd name="connsiteX230" fmla="*/ 4530649 w 5964155"/>
                <a:gd name="connsiteY230" fmla="*/ 3375214 h 4075186"/>
                <a:gd name="connsiteX231" fmla="*/ 4521060 w 5964155"/>
                <a:gd name="connsiteY231" fmla="*/ 3389597 h 4075186"/>
                <a:gd name="connsiteX232" fmla="*/ 4530649 w 5964155"/>
                <a:gd name="connsiteY232" fmla="*/ 3413568 h 4075186"/>
                <a:gd name="connsiteX233" fmla="*/ 4506677 w 5964155"/>
                <a:gd name="connsiteY233" fmla="*/ 3485483 h 4075186"/>
                <a:gd name="connsiteX234" fmla="*/ 4511472 w 5964155"/>
                <a:gd name="connsiteY234" fmla="*/ 3490278 h 4075186"/>
                <a:gd name="connsiteX235" fmla="*/ 4501883 w 5964155"/>
                <a:gd name="connsiteY235" fmla="*/ 3490278 h 4075186"/>
                <a:gd name="connsiteX236" fmla="*/ 4492294 w 5964155"/>
                <a:gd name="connsiteY236" fmla="*/ 3475895 h 4075186"/>
                <a:gd name="connsiteX237" fmla="*/ 4468323 w 5964155"/>
                <a:gd name="connsiteY237" fmla="*/ 3471100 h 4075186"/>
                <a:gd name="connsiteX238" fmla="*/ 4463528 w 5964155"/>
                <a:gd name="connsiteY238" fmla="*/ 3461512 h 4075186"/>
                <a:gd name="connsiteX239" fmla="*/ 4449145 w 5964155"/>
                <a:gd name="connsiteY239" fmla="*/ 3466306 h 4075186"/>
                <a:gd name="connsiteX240" fmla="*/ 4429968 w 5964155"/>
                <a:gd name="connsiteY240" fmla="*/ 3432746 h 4075186"/>
                <a:gd name="connsiteX241" fmla="*/ 4420379 w 5964155"/>
                <a:gd name="connsiteY241" fmla="*/ 3427951 h 4075186"/>
                <a:gd name="connsiteX242" fmla="*/ 4382025 w 5964155"/>
                <a:gd name="connsiteY242" fmla="*/ 3423157 h 4075186"/>
                <a:gd name="connsiteX243" fmla="*/ 4377230 w 5964155"/>
                <a:gd name="connsiteY243" fmla="*/ 3413568 h 4075186"/>
                <a:gd name="connsiteX244" fmla="*/ 4348464 w 5964155"/>
                <a:gd name="connsiteY244" fmla="*/ 3403980 h 4075186"/>
                <a:gd name="connsiteX245" fmla="*/ 4334081 w 5964155"/>
                <a:gd name="connsiteY245" fmla="*/ 3403980 h 4075186"/>
                <a:gd name="connsiteX246" fmla="*/ 4329287 w 5964155"/>
                <a:gd name="connsiteY246" fmla="*/ 3413568 h 4075186"/>
                <a:gd name="connsiteX247" fmla="*/ 4305315 w 5964155"/>
                <a:gd name="connsiteY247" fmla="*/ 3413568 h 4075186"/>
                <a:gd name="connsiteX248" fmla="*/ 4295727 w 5964155"/>
                <a:gd name="connsiteY248" fmla="*/ 3375214 h 4075186"/>
                <a:gd name="connsiteX249" fmla="*/ 4286138 w 5964155"/>
                <a:gd name="connsiteY249" fmla="*/ 3375214 h 4075186"/>
                <a:gd name="connsiteX250" fmla="*/ 4290932 w 5964155"/>
                <a:gd name="connsiteY250" fmla="*/ 3360831 h 4075186"/>
                <a:gd name="connsiteX251" fmla="*/ 4281344 w 5964155"/>
                <a:gd name="connsiteY251" fmla="*/ 3356036 h 4075186"/>
                <a:gd name="connsiteX252" fmla="*/ 4266961 w 5964155"/>
                <a:gd name="connsiteY252" fmla="*/ 3327270 h 4075186"/>
                <a:gd name="connsiteX253" fmla="*/ 4242989 w 5964155"/>
                <a:gd name="connsiteY253" fmla="*/ 3327270 h 4075186"/>
                <a:gd name="connsiteX254" fmla="*/ 4238195 w 5964155"/>
                <a:gd name="connsiteY254" fmla="*/ 3317682 h 4075186"/>
                <a:gd name="connsiteX255" fmla="*/ 4228606 w 5964155"/>
                <a:gd name="connsiteY255" fmla="*/ 3317682 h 4075186"/>
                <a:gd name="connsiteX256" fmla="*/ 4228606 w 5964155"/>
                <a:gd name="connsiteY256" fmla="*/ 3308093 h 4075186"/>
                <a:gd name="connsiteX257" fmla="*/ 4195045 w 5964155"/>
                <a:gd name="connsiteY257" fmla="*/ 3308093 h 4075186"/>
                <a:gd name="connsiteX258" fmla="*/ 4171074 w 5964155"/>
                <a:gd name="connsiteY258" fmla="*/ 3298504 h 4075186"/>
                <a:gd name="connsiteX259" fmla="*/ 4171074 w 5964155"/>
                <a:gd name="connsiteY259" fmla="*/ 3288916 h 4075186"/>
                <a:gd name="connsiteX260" fmla="*/ 4142308 w 5964155"/>
                <a:gd name="connsiteY260" fmla="*/ 3284121 h 4075186"/>
                <a:gd name="connsiteX261" fmla="*/ 4099159 w 5964155"/>
                <a:gd name="connsiteY261" fmla="*/ 3236178 h 4075186"/>
                <a:gd name="connsiteX262" fmla="*/ 4103953 w 5964155"/>
                <a:gd name="connsiteY262" fmla="*/ 3212206 h 4075186"/>
                <a:gd name="connsiteX263" fmla="*/ 4079981 w 5964155"/>
                <a:gd name="connsiteY263" fmla="*/ 3207412 h 4075186"/>
                <a:gd name="connsiteX264" fmla="*/ 4089570 w 5964155"/>
                <a:gd name="connsiteY264" fmla="*/ 3193029 h 4075186"/>
                <a:gd name="connsiteX265" fmla="*/ 4089570 w 5964155"/>
                <a:gd name="connsiteY265" fmla="*/ 3159468 h 4075186"/>
                <a:gd name="connsiteX266" fmla="*/ 4070393 w 5964155"/>
                <a:gd name="connsiteY266" fmla="*/ 3135497 h 4075186"/>
                <a:gd name="connsiteX267" fmla="*/ 4075187 w 5964155"/>
                <a:gd name="connsiteY267" fmla="*/ 3101936 h 4075186"/>
                <a:gd name="connsiteX268" fmla="*/ 4032038 w 5964155"/>
                <a:gd name="connsiteY268" fmla="*/ 3063582 h 4075186"/>
                <a:gd name="connsiteX269" fmla="*/ 4036832 w 5964155"/>
                <a:gd name="connsiteY269" fmla="*/ 3039610 h 4075186"/>
                <a:gd name="connsiteX270" fmla="*/ 4017655 w 5964155"/>
                <a:gd name="connsiteY270" fmla="*/ 3020433 h 4075186"/>
                <a:gd name="connsiteX271" fmla="*/ 4036832 w 5964155"/>
                <a:gd name="connsiteY271" fmla="*/ 3010844 h 4075186"/>
                <a:gd name="connsiteX272" fmla="*/ 4008066 w 5964155"/>
                <a:gd name="connsiteY272" fmla="*/ 2986872 h 4075186"/>
                <a:gd name="connsiteX273" fmla="*/ 4003272 w 5964155"/>
                <a:gd name="connsiteY273" fmla="*/ 2967695 h 4075186"/>
                <a:gd name="connsiteX274" fmla="*/ 3964917 w 5964155"/>
                <a:gd name="connsiteY274" fmla="*/ 2948518 h 4075186"/>
                <a:gd name="connsiteX275" fmla="*/ 3950534 w 5964155"/>
                <a:gd name="connsiteY275" fmla="*/ 2905369 h 4075186"/>
                <a:gd name="connsiteX276" fmla="*/ 3940945 w 5964155"/>
                <a:gd name="connsiteY276" fmla="*/ 2910163 h 4075186"/>
                <a:gd name="connsiteX277" fmla="*/ 3926562 w 5964155"/>
                <a:gd name="connsiteY277" fmla="*/ 2895780 h 4075186"/>
                <a:gd name="connsiteX278" fmla="*/ 3936151 w 5964155"/>
                <a:gd name="connsiteY278" fmla="*/ 2886191 h 4075186"/>
                <a:gd name="connsiteX279" fmla="*/ 3936151 w 5964155"/>
                <a:gd name="connsiteY279" fmla="*/ 2871808 h 4075186"/>
                <a:gd name="connsiteX280" fmla="*/ 3926562 w 5964155"/>
                <a:gd name="connsiteY280" fmla="*/ 2862220 h 4075186"/>
                <a:gd name="connsiteX281" fmla="*/ 3940945 w 5964155"/>
                <a:gd name="connsiteY281" fmla="*/ 2847837 h 4075186"/>
                <a:gd name="connsiteX282" fmla="*/ 3936151 w 5964155"/>
                <a:gd name="connsiteY282" fmla="*/ 2814276 h 4075186"/>
                <a:gd name="connsiteX283" fmla="*/ 3921768 w 5964155"/>
                <a:gd name="connsiteY283" fmla="*/ 2799893 h 4075186"/>
                <a:gd name="connsiteX284" fmla="*/ 3926562 w 5964155"/>
                <a:gd name="connsiteY284" fmla="*/ 2780716 h 4075186"/>
                <a:gd name="connsiteX285" fmla="*/ 3902591 w 5964155"/>
                <a:gd name="connsiteY285" fmla="*/ 2775921 h 4075186"/>
                <a:gd name="connsiteX286" fmla="*/ 3840264 w 5964155"/>
                <a:gd name="connsiteY286" fmla="*/ 2785510 h 4075186"/>
                <a:gd name="connsiteX287" fmla="*/ 3792321 w 5964155"/>
                <a:gd name="connsiteY287" fmla="*/ 2761538 h 4075186"/>
                <a:gd name="connsiteX288" fmla="*/ 3773144 w 5964155"/>
                <a:gd name="connsiteY288" fmla="*/ 2766333 h 4075186"/>
                <a:gd name="connsiteX289" fmla="*/ 3706023 w 5964155"/>
                <a:gd name="connsiteY289" fmla="*/ 2718389 h 4075186"/>
                <a:gd name="connsiteX290" fmla="*/ 3677257 w 5964155"/>
                <a:gd name="connsiteY290" fmla="*/ 2718389 h 4075186"/>
                <a:gd name="connsiteX291" fmla="*/ 3662874 w 5964155"/>
                <a:gd name="connsiteY291" fmla="*/ 2723184 h 4075186"/>
                <a:gd name="connsiteX292" fmla="*/ 3658080 w 5964155"/>
                <a:gd name="connsiteY292" fmla="*/ 2737567 h 4075186"/>
                <a:gd name="connsiteX293" fmla="*/ 3605342 w 5964155"/>
                <a:gd name="connsiteY293" fmla="*/ 2761538 h 4075186"/>
                <a:gd name="connsiteX294" fmla="*/ 3619725 w 5964155"/>
                <a:gd name="connsiteY294" fmla="*/ 2809482 h 4075186"/>
                <a:gd name="connsiteX295" fmla="*/ 3614931 w 5964155"/>
                <a:gd name="connsiteY295" fmla="*/ 2819071 h 4075186"/>
                <a:gd name="connsiteX296" fmla="*/ 3600548 w 5964155"/>
                <a:gd name="connsiteY296" fmla="*/ 2819071 h 4075186"/>
                <a:gd name="connsiteX297" fmla="*/ 3600548 w 5964155"/>
                <a:gd name="connsiteY297" fmla="*/ 2852631 h 4075186"/>
                <a:gd name="connsiteX298" fmla="*/ 3590959 w 5964155"/>
                <a:gd name="connsiteY298" fmla="*/ 2871808 h 4075186"/>
                <a:gd name="connsiteX299" fmla="*/ 3576576 w 5964155"/>
                <a:gd name="connsiteY299" fmla="*/ 2862220 h 4075186"/>
                <a:gd name="connsiteX300" fmla="*/ 3543015 w 5964155"/>
                <a:gd name="connsiteY300" fmla="*/ 2876603 h 4075186"/>
                <a:gd name="connsiteX301" fmla="*/ 3533427 w 5964155"/>
                <a:gd name="connsiteY301" fmla="*/ 2871808 h 4075186"/>
                <a:gd name="connsiteX302" fmla="*/ 3514249 w 5964155"/>
                <a:gd name="connsiteY302" fmla="*/ 2886191 h 4075186"/>
                <a:gd name="connsiteX303" fmla="*/ 3485483 w 5964155"/>
                <a:gd name="connsiteY303" fmla="*/ 2886191 h 4075186"/>
                <a:gd name="connsiteX304" fmla="*/ 3485483 w 5964155"/>
                <a:gd name="connsiteY304" fmla="*/ 2905369 h 4075186"/>
                <a:gd name="connsiteX305" fmla="*/ 3475895 w 5964155"/>
                <a:gd name="connsiteY305" fmla="*/ 2910163 h 4075186"/>
                <a:gd name="connsiteX306" fmla="*/ 3499866 w 5964155"/>
                <a:gd name="connsiteY306" fmla="*/ 2958106 h 4075186"/>
                <a:gd name="connsiteX307" fmla="*/ 3495072 w 5964155"/>
                <a:gd name="connsiteY307" fmla="*/ 2972489 h 4075186"/>
                <a:gd name="connsiteX308" fmla="*/ 3504661 w 5964155"/>
                <a:gd name="connsiteY308" fmla="*/ 2996461 h 4075186"/>
                <a:gd name="connsiteX309" fmla="*/ 3490278 w 5964155"/>
                <a:gd name="connsiteY309" fmla="*/ 3020433 h 4075186"/>
                <a:gd name="connsiteX310" fmla="*/ 3495072 w 5964155"/>
                <a:gd name="connsiteY310" fmla="*/ 3034816 h 4075186"/>
                <a:gd name="connsiteX311" fmla="*/ 3509455 w 5964155"/>
                <a:gd name="connsiteY311" fmla="*/ 3049199 h 4075186"/>
                <a:gd name="connsiteX312" fmla="*/ 3543015 w 5964155"/>
                <a:gd name="connsiteY312" fmla="*/ 3049199 h 4075186"/>
                <a:gd name="connsiteX313" fmla="*/ 3538221 w 5964155"/>
                <a:gd name="connsiteY313" fmla="*/ 3073170 h 4075186"/>
                <a:gd name="connsiteX314" fmla="*/ 3552604 w 5964155"/>
                <a:gd name="connsiteY314" fmla="*/ 3106731 h 4075186"/>
                <a:gd name="connsiteX315" fmla="*/ 3566987 w 5964155"/>
                <a:gd name="connsiteY315" fmla="*/ 3106731 h 4075186"/>
                <a:gd name="connsiteX316" fmla="*/ 3576576 w 5964155"/>
                <a:gd name="connsiteY316" fmla="*/ 3116319 h 4075186"/>
                <a:gd name="connsiteX317" fmla="*/ 3605342 w 5964155"/>
                <a:gd name="connsiteY317" fmla="*/ 3116319 h 4075186"/>
                <a:gd name="connsiteX318" fmla="*/ 3610136 w 5964155"/>
                <a:gd name="connsiteY318" fmla="*/ 3125908 h 4075186"/>
                <a:gd name="connsiteX319" fmla="*/ 3643697 w 5964155"/>
                <a:gd name="connsiteY319" fmla="*/ 3135497 h 4075186"/>
                <a:gd name="connsiteX320" fmla="*/ 3619725 w 5964155"/>
                <a:gd name="connsiteY320" fmla="*/ 3164263 h 4075186"/>
                <a:gd name="connsiteX321" fmla="*/ 3610136 w 5964155"/>
                <a:gd name="connsiteY321" fmla="*/ 3164263 h 4075186"/>
                <a:gd name="connsiteX322" fmla="*/ 3610136 w 5964155"/>
                <a:gd name="connsiteY322" fmla="*/ 3173851 h 4075186"/>
                <a:gd name="connsiteX323" fmla="*/ 3590959 w 5964155"/>
                <a:gd name="connsiteY323" fmla="*/ 3169057 h 4075186"/>
                <a:gd name="connsiteX324" fmla="*/ 3566987 w 5964155"/>
                <a:gd name="connsiteY324" fmla="*/ 3236178 h 4075186"/>
                <a:gd name="connsiteX325" fmla="*/ 3543015 w 5964155"/>
                <a:gd name="connsiteY325" fmla="*/ 3245767 h 4075186"/>
                <a:gd name="connsiteX326" fmla="*/ 3523838 w 5964155"/>
                <a:gd name="connsiteY326" fmla="*/ 3274533 h 4075186"/>
                <a:gd name="connsiteX327" fmla="*/ 3547810 w 5964155"/>
                <a:gd name="connsiteY327" fmla="*/ 3322476 h 4075186"/>
                <a:gd name="connsiteX328" fmla="*/ 3547810 w 5964155"/>
                <a:gd name="connsiteY328" fmla="*/ 3332065 h 4075186"/>
                <a:gd name="connsiteX329" fmla="*/ 3533427 w 5964155"/>
                <a:gd name="connsiteY329" fmla="*/ 3346448 h 4075186"/>
                <a:gd name="connsiteX330" fmla="*/ 3543015 w 5964155"/>
                <a:gd name="connsiteY330" fmla="*/ 3356036 h 4075186"/>
                <a:gd name="connsiteX331" fmla="*/ 3475895 w 5964155"/>
                <a:gd name="connsiteY331" fmla="*/ 3375214 h 4075186"/>
                <a:gd name="connsiteX332" fmla="*/ 3466306 w 5964155"/>
                <a:gd name="connsiteY332" fmla="*/ 3408774 h 4075186"/>
                <a:gd name="connsiteX333" fmla="*/ 3475895 w 5964155"/>
                <a:gd name="connsiteY333" fmla="*/ 3408774 h 4075186"/>
                <a:gd name="connsiteX334" fmla="*/ 3480689 w 5964155"/>
                <a:gd name="connsiteY334" fmla="*/ 3418363 h 4075186"/>
                <a:gd name="connsiteX335" fmla="*/ 3480689 w 5964155"/>
                <a:gd name="connsiteY335" fmla="*/ 3466306 h 4075186"/>
                <a:gd name="connsiteX336" fmla="*/ 3499866 w 5964155"/>
                <a:gd name="connsiteY336" fmla="*/ 3490278 h 4075186"/>
                <a:gd name="connsiteX337" fmla="*/ 3499866 w 5964155"/>
                <a:gd name="connsiteY337" fmla="*/ 3504661 h 4075186"/>
                <a:gd name="connsiteX338" fmla="*/ 3552604 w 5964155"/>
                <a:gd name="connsiteY338" fmla="*/ 3547810 h 4075186"/>
                <a:gd name="connsiteX339" fmla="*/ 3576576 w 5964155"/>
                <a:gd name="connsiteY339" fmla="*/ 3552604 h 4075186"/>
                <a:gd name="connsiteX340" fmla="*/ 3619725 w 5964155"/>
                <a:gd name="connsiteY340" fmla="*/ 3595753 h 4075186"/>
                <a:gd name="connsiteX341" fmla="*/ 3634108 w 5964155"/>
                <a:gd name="connsiteY341" fmla="*/ 3595753 h 4075186"/>
                <a:gd name="connsiteX342" fmla="*/ 3533427 w 5964155"/>
                <a:gd name="connsiteY342" fmla="*/ 3595753 h 4075186"/>
                <a:gd name="connsiteX343" fmla="*/ 3514249 w 5964155"/>
                <a:gd name="connsiteY343" fmla="*/ 3581370 h 4075186"/>
                <a:gd name="connsiteX344" fmla="*/ 3509455 w 5964155"/>
                <a:gd name="connsiteY344" fmla="*/ 3566987 h 4075186"/>
                <a:gd name="connsiteX345" fmla="*/ 3475895 w 5964155"/>
                <a:gd name="connsiteY345" fmla="*/ 3586164 h 4075186"/>
                <a:gd name="connsiteX346" fmla="*/ 3471100 w 5964155"/>
                <a:gd name="connsiteY346" fmla="*/ 3576576 h 4075186"/>
                <a:gd name="connsiteX347" fmla="*/ 3461512 w 5964155"/>
                <a:gd name="connsiteY347" fmla="*/ 3581370 h 4075186"/>
                <a:gd name="connsiteX348" fmla="*/ 3461512 w 5964155"/>
                <a:gd name="connsiteY348" fmla="*/ 3600547 h 4075186"/>
                <a:gd name="connsiteX349" fmla="*/ 3485483 w 5964155"/>
                <a:gd name="connsiteY349" fmla="*/ 3610136 h 4075186"/>
                <a:gd name="connsiteX350" fmla="*/ 3461512 w 5964155"/>
                <a:gd name="connsiteY350" fmla="*/ 3643697 h 4075186"/>
                <a:gd name="connsiteX351" fmla="*/ 3480689 w 5964155"/>
                <a:gd name="connsiteY351" fmla="*/ 3648491 h 4075186"/>
                <a:gd name="connsiteX352" fmla="*/ 3495072 w 5964155"/>
                <a:gd name="connsiteY352" fmla="*/ 3682051 h 4075186"/>
                <a:gd name="connsiteX353" fmla="*/ 3495072 w 5964155"/>
                <a:gd name="connsiteY353" fmla="*/ 3715612 h 4075186"/>
                <a:gd name="connsiteX354" fmla="*/ 3475895 w 5964155"/>
                <a:gd name="connsiteY354" fmla="*/ 3725200 h 4075186"/>
                <a:gd name="connsiteX355" fmla="*/ 3461512 w 5964155"/>
                <a:gd name="connsiteY355" fmla="*/ 3725200 h 4075186"/>
                <a:gd name="connsiteX356" fmla="*/ 3461512 w 5964155"/>
                <a:gd name="connsiteY356" fmla="*/ 3715612 h 4075186"/>
                <a:gd name="connsiteX357" fmla="*/ 3451923 w 5964155"/>
                <a:gd name="connsiteY357" fmla="*/ 3710817 h 4075186"/>
                <a:gd name="connsiteX358" fmla="*/ 3442334 w 5964155"/>
                <a:gd name="connsiteY358" fmla="*/ 3715612 h 4075186"/>
                <a:gd name="connsiteX359" fmla="*/ 3427951 w 5964155"/>
                <a:gd name="connsiteY359" fmla="*/ 3773144 h 4075186"/>
                <a:gd name="connsiteX360" fmla="*/ 3432746 w 5964155"/>
                <a:gd name="connsiteY360" fmla="*/ 3797115 h 4075186"/>
                <a:gd name="connsiteX361" fmla="*/ 3451923 w 5964155"/>
                <a:gd name="connsiteY361" fmla="*/ 3801910 h 4075186"/>
                <a:gd name="connsiteX362" fmla="*/ 3442334 w 5964155"/>
                <a:gd name="connsiteY362" fmla="*/ 3816293 h 4075186"/>
                <a:gd name="connsiteX363" fmla="*/ 3447129 w 5964155"/>
                <a:gd name="connsiteY363" fmla="*/ 3830676 h 4075186"/>
                <a:gd name="connsiteX364" fmla="*/ 3423157 w 5964155"/>
                <a:gd name="connsiteY364" fmla="*/ 3830676 h 4075186"/>
                <a:gd name="connsiteX365" fmla="*/ 3408774 w 5964155"/>
                <a:gd name="connsiteY365" fmla="*/ 3811498 h 4075186"/>
                <a:gd name="connsiteX366" fmla="*/ 3403980 w 5964155"/>
                <a:gd name="connsiteY366" fmla="*/ 3821087 h 4075186"/>
                <a:gd name="connsiteX367" fmla="*/ 3413568 w 5964155"/>
                <a:gd name="connsiteY367" fmla="*/ 3845059 h 4075186"/>
                <a:gd name="connsiteX368" fmla="*/ 3394391 w 5964155"/>
                <a:gd name="connsiteY368" fmla="*/ 3840264 h 4075186"/>
                <a:gd name="connsiteX369" fmla="*/ 3389597 w 5964155"/>
                <a:gd name="connsiteY369" fmla="*/ 3854647 h 4075186"/>
                <a:gd name="connsiteX370" fmla="*/ 3370419 w 5964155"/>
                <a:gd name="connsiteY370" fmla="*/ 3845059 h 4075186"/>
                <a:gd name="connsiteX371" fmla="*/ 3356036 w 5964155"/>
                <a:gd name="connsiteY371" fmla="*/ 3849853 h 4075186"/>
                <a:gd name="connsiteX372" fmla="*/ 3327270 w 5964155"/>
                <a:gd name="connsiteY372" fmla="*/ 3845059 h 4075186"/>
                <a:gd name="connsiteX373" fmla="*/ 3317682 w 5964155"/>
                <a:gd name="connsiteY373" fmla="*/ 3835470 h 4075186"/>
                <a:gd name="connsiteX374" fmla="*/ 3293710 w 5964155"/>
                <a:gd name="connsiteY374" fmla="*/ 3835470 h 4075186"/>
                <a:gd name="connsiteX375" fmla="*/ 3284121 w 5964155"/>
                <a:gd name="connsiteY375" fmla="*/ 3845059 h 4075186"/>
                <a:gd name="connsiteX376" fmla="*/ 3298504 w 5964155"/>
                <a:gd name="connsiteY376" fmla="*/ 3864236 h 4075186"/>
                <a:gd name="connsiteX377" fmla="*/ 3288916 w 5964155"/>
                <a:gd name="connsiteY377" fmla="*/ 3873825 h 4075186"/>
                <a:gd name="connsiteX378" fmla="*/ 3269738 w 5964155"/>
                <a:gd name="connsiteY378" fmla="*/ 3859442 h 4075186"/>
                <a:gd name="connsiteX379" fmla="*/ 3264944 w 5964155"/>
                <a:gd name="connsiteY379" fmla="*/ 3869030 h 4075186"/>
                <a:gd name="connsiteX380" fmla="*/ 3255355 w 5964155"/>
                <a:gd name="connsiteY380" fmla="*/ 3869030 h 4075186"/>
                <a:gd name="connsiteX381" fmla="*/ 3255355 w 5964155"/>
                <a:gd name="connsiteY381" fmla="*/ 3888208 h 4075186"/>
                <a:gd name="connsiteX382" fmla="*/ 3245767 w 5964155"/>
                <a:gd name="connsiteY382" fmla="*/ 3869030 h 4075186"/>
                <a:gd name="connsiteX383" fmla="*/ 3226589 w 5964155"/>
                <a:gd name="connsiteY383" fmla="*/ 3859442 h 4075186"/>
                <a:gd name="connsiteX384" fmla="*/ 3193029 w 5964155"/>
                <a:gd name="connsiteY384" fmla="*/ 3859442 h 4075186"/>
                <a:gd name="connsiteX385" fmla="*/ 3202618 w 5964155"/>
                <a:gd name="connsiteY385" fmla="*/ 3869030 h 4075186"/>
                <a:gd name="connsiteX386" fmla="*/ 3207412 w 5964155"/>
                <a:gd name="connsiteY386" fmla="*/ 3897796 h 4075186"/>
                <a:gd name="connsiteX387" fmla="*/ 3231384 w 5964155"/>
                <a:gd name="connsiteY387" fmla="*/ 3921768 h 4075186"/>
                <a:gd name="connsiteX388" fmla="*/ 3221795 w 5964155"/>
                <a:gd name="connsiteY388" fmla="*/ 3936151 h 4075186"/>
                <a:gd name="connsiteX389" fmla="*/ 3207412 w 5964155"/>
                <a:gd name="connsiteY389" fmla="*/ 3940945 h 4075186"/>
                <a:gd name="connsiteX390" fmla="*/ 3212206 w 5964155"/>
                <a:gd name="connsiteY390" fmla="*/ 3960123 h 4075186"/>
                <a:gd name="connsiteX391" fmla="*/ 3240972 w 5964155"/>
                <a:gd name="connsiteY391" fmla="*/ 4003272 h 4075186"/>
                <a:gd name="connsiteX392" fmla="*/ 3236178 w 5964155"/>
                <a:gd name="connsiteY392" fmla="*/ 4022449 h 4075186"/>
                <a:gd name="connsiteX393" fmla="*/ 3221795 w 5964155"/>
                <a:gd name="connsiteY393" fmla="*/ 4022449 h 4075186"/>
                <a:gd name="connsiteX394" fmla="*/ 3217001 w 5964155"/>
                <a:gd name="connsiteY394" fmla="*/ 4036832 h 4075186"/>
                <a:gd name="connsiteX395" fmla="*/ 3207412 w 5964155"/>
                <a:gd name="connsiteY395" fmla="*/ 4036832 h 4075186"/>
                <a:gd name="connsiteX396" fmla="*/ 3169057 w 5964155"/>
                <a:gd name="connsiteY396" fmla="*/ 4008066 h 4075186"/>
                <a:gd name="connsiteX397" fmla="*/ 3164263 w 5964155"/>
                <a:gd name="connsiteY397" fmla="*/ 4017655 h 4075186"/>
                <a:gd name="connsiteX398" fmla="*/ 3145085 w 5964155"/>
                <a:gd name="connsiteY398" fmla="*/ 4003272 h 4075186"/>
                <a:gd name="connsiteX399" fmla="*/ 3130702 w 5964155"/>
                <a:gd name="connsiteY399" fmla="*/ 4017655 h 4075186"/>
                <a:gd name="connsiteX400" fmla="*/ 3077965 w 5964155"/>
                <a:gd name="connsiteY400" fmla="*/ 3984094 h 4075186"/>
                <a:gd name="connsiteX401" fmla="*/ 3053993 w 5964155"/>
                <a:gd name="connsiteY401" fmla="*/ 3945740 h 4075186"/>
                <a:gd name="connsiteX402" fmla="*/ 3049199 w 5964155"/>
                <a:gd name="connsiteY402" fmla="*/ 3907385 h 4075186"/>
                <a:gd name="connsiteX403" fmla="*/ 3006050 w 5964155"/>
                <a:gd name="connsiteY403" fmla="*/ 3912179 h 4075186"/>
                <a:gd name="connsiteX404" fmla="*/ 2986872 w 5964155"/>
                <a:gd name="connsiteY404" fmla="*/ 3902591 h 4075186"/>
                <a:gd name="connsiteX405" fmla="*/ 2972489 w 5964155"/>
                <a:gd name="connsiteY405" fmla="*/ 3916974 h 4075186"/>
                <a:gd name="connsiteX406" fmla="*/ 2958106 w 5964155"/>
                <a:gd name="connsiteY406" fmla="*/ 3916974 h 4075186"/>
                <a:gd name="connsiteX407" fmla="*/ 2972489 w 5964155"/>
                <a:gd name="connsiteY407" fmla="*/ 3931357 h 4075186"/>
                <a:gd name="connsiteX408" fmla="*/ 2967695 w 5964155"/>
                <a:gd name="connsiteY408" fmla="*/ 3950534 h 4075186"/>
                <a:gd name="connsiteX409" fmla="*/ 2958106 w 5964155"/>
                <a:gd name="connsiteY409" fmla="*/ 3950534 h 4075186"/>
                <a:gd name="connsiteX410" fmla="*/ 2953312 w 5964155"/>
                <a:gd name="connsiteY410" fmla="*/ 3984094 h 4075186"/>
                <a:gd name="connsiteX411" fmla="*/ 2977284 w 5964155"/>
                <a:gd name="connsiteY411" fmla="*/ 3998477 h 4075186"/>
                <a:gd name="connsiteX412" fmla="*/ 2972489 w 5964155"/>
                <a:gd name="connsiteY412" fmla="*/ 4003272 h 4075186"/>
                <a:gd name="connsiteX413" fmla="*/ 2986872 w 5964155"/>
                <a:gd name="connsiteY413" fmla="*/ 4022449 h 4075186"/>
                <a:gd name="connsiteX414" fmla="*/ 2986872 w 5964155"/>
                <a:gd name="connsiteY414" fmla="*/ 4041627 h 4075186"/>
                <a:gd name="connsiteX415" fmla="*/ 2972489 w 5964155"/>
                <a:gd name="connsiteY415" fmla="*/ 4046421 h 4075186"/>
                <a:gd name="connsiteX416" fmla="*/ 2977284 w 5964155"/>
                <a:gd name="connsiteY416" fmla="*/ 4060804 h 4075186"/>
                <a:gd name="connsiteX417" fmla="*/ 2967695 w 5964155"/>
                <a:gd name="connsiteY417" fmla="*/ 4075187 h 4075186"/>
                <a:gd name="connsiteX418" fmla="*/ 2948518 w 5964155"/>
                <a:gd name="connsiteY418" fmla="*/ 4075187 h 4075186"/>
                <a:gd name="connsiteX419" fmla="*/ 2943723 w 5964155"/>
                <a:gd name="connsiteY419" fmla="*/ 4027244 h 4075186"/>
                <a:gd name="connsiteX420" fmla="*/ 2895780 w 5964155"/>
                <a:gd name="connsiteY420" fmla="*/ 4008066 h 4075186"/>
                <a:gd name="connsiteX421" fmla="*/ 2871808 w 5964155"/>
                <a:gd name="connsiteY421" fmla="*/ 3979300 h 4075186"/>
                <a:gd name="connsiteX422" fmla="*/ 2871808 w 5964155"/>
                <a:gd name="connsiteY422" fmla="*/ 3964917 h 4075186"/>
                <a:gd name="connsiteX423" fmla="*/ 2833454 w 5964155"/>
                <a:gd name="connsiteY423" fmla="*/ 3960123 h 4075186"/>
                <a:gd name="connsiteX424" fmla="*/ 2809482 w 5964155"/>
                <a:gd name="connsiteY424" fmla="*/ 4003272 h 4075186"/>
                <a:gd name="connsiteX425" fmla="*/ 2814276 w 5964155"/>
                <a:gd name="connsiteY425" fmla="*/ 4017655 h 4075186"/>
                <a:gd name="connsiteX426" fmla="*/ 2799893 w 5964155"/>
                <a:gd name="connsiteY426" fmla="*/ 4032038 h 4075186"/>
                <a:gd name="connsiteX427" fmla="*/ 2780716 w 5964155"/>
                <a:gd name="connsiteY427" fmla="*/ 3998477 h 4075186"/>
                <a:gd name="connsiteX428" fmla="*/ 2761538 w 5964155"/>
                <a:gd name="connsiteY428" fmla="*/ 3988889 h 4075186"/>
                <a:gd name="connsiteX429" fmla="*/ 2708801 w 5964155"/>
                <a:gd name="connsiteY429" fmla="*/ 3979300 h 4075186"/>
                <a:gd name="connsiteX430" fmla="*/ 2704006 w 5964155"/>
                <a:gd name="connsiteY430" fmla="*/ 3988889 h 4075186"/>
                <a:gd name="connsiteX431" fmla="*/ 2694418 w 5964155"/>
                <a:gd name="connsiteY431" fmla="*/ 3988889 h 4075186"/>
                <a:gd name="connsiteX432" fmla="*/ 2694418 w 5964155"/>
                <a:gd name="connsiteY432" fmla="*/ 3998477 h 4075186"/>
                <a:gd name="connsiteX433" fmla="*/ 2665652 w 5964155"/>
                <a:gd name="connsiteY433" fmla="*/ 3998477 h 4075186"/>
                <a:gd name="connsiteX434" fmla="*/ 2660857 w 5964155"/>
                <a:gd name="connsiteY434" fmla="*/ 3984094 h 4075186"/>
                <a:gd name="connsiteX435" fmla="*/ 2632091 w 5964155"/>
                <a:gd name="connsiteY435" fmla="*/ 3955328 h 4075186"/>
                <a:gd name="connsiteX436" fmla="*/ 2622503 w 5964155"/>
                <a:gd name="connsiteY436" fmla="*/ 3936151 h 4075186"/>
                <a:gd name="connsiteX437" fmla="*/ 2627297 w 5964155"/>
                <a:gd name="connsiteY437" fmla="*/ 3931357 h 4075186"/>
                <a:gd name="connsiteX438" fmla="*/ 2598531 w 5964155"/>
                <a:gd name="connsiteY438" fmla="*/ 3888208 h 4075186"/>
                <a:gd name="connsiteX439" fmla="*/ 2612914 w 5964155"/>
                <a:gd name="connsiteY439" fmla="*/ 3869030 h 4075186"/>
                <a:gd name="connsiteX440" fmla="*/ 2636886 w 5964155"/>
                <a:gd name="connsiteY440" fmla="*/ 3864236 h 4075186"/>
                <a:gd name="connsiteX441" fmla="*/ 2622503 w 5964155"/>
                <a:gd name="connsiteY441" fmla="*/ 3849853 h 4075186"/>
                <a:gd name="connsiteX442" fmla="*/ 2636886 w 5964155"/>
                <a:gd name="connsiteY442" fmla="*/ 3835470 h 4075186"/>
                <a:gd name="connsiteX443" fmla="*/ 2632091 w 5964155"/>
                <a:gd name="connsiteY443" fmla="*/ 3787527 h 4075186"/>
                <a:gd name="connsiteX444" fmla="*/ 2612914 w 5964155"/>
                <a:gd name="connsiteY444" fmla="*/ 3773144 h 4075186"/>
                <a:gd name="connsiteX445" fmla="*/ 2598531 w 5964155"/>
                <a:gd name="connsiteY445" fmla="*/ 3777938 h 4075186"/>
                <a:gd name="connsiteX446" fmla="*/ 2603325 w 5964155"/>
                <a:gd name="connsiteY446" fmla="*/ 3792321 h 4075186"/>
                <a:gd name="connsiteX447" fmla="*/ 2579354 w 5964155"/>
                <a:gd name="connsiteY447" fmla="*/ 3792321 h 4075186"/>
                <a:gd name="connsiteX448" fmla="*/ 2564971 w 5964155"/>
                <a:gd name="connsiteY448" fmla="*/ 3777938 h 4075186"/>
                <a:gd name="connsiteX449" fmla="*/ 2564971 w 5964155"/>
                <a:gd name="connsiteY449" fmla="*/ 3763555 h 4075186"/>
                <a:gd name="connsiteX450" fmla="*/ 2555382 w 5964155"/>
                <a:gd name="connsiteY450" fmla="*/ 3758761 h 4075186"/>
                <a:gd name="connsiteX451" fmla="*/ 2545793 w 5964155"/>
                <a:gd name="connsiteY451" fmla="*/ 3701229 h 4075186"/>
                <a:gd name="connsiteX452" fmla="*/ 2536205 w 5964155"/>
                <a:gd name="connsiteY452" fmla="*/ 3701229 h 4075186"/>
                <a:gd name="connsiteX453" fmla="*/ 2531410 w 5964155"/>
                <a:gd name="connsiteY453" fmla="*/ 3715612 h 4075186"/>
                <a:gd name="connsiteX454" fmla="*/ 2517027 w 5964155"/>
                <a:gd name="connsiteY454" fmla="*/ 3725200 h 4075186"/>
                <a:gd name="connsiteX455" fmla="*/ 2488261 w 5964155"/>
                <a:gd name="connsiteY455" fmla="*/ 3734789 h 4075186"/>
                <a:gd name="connsiteX456" fmla="*/ 2473878 w 5964155"/>
                <a:gd name="connsiteY456" fmla="*/ 3725200 h 4075186"/>
                <a:gd name="connsiteX457" fmla="*/ 2483467 w 5964155"/>
                <a:gd name="connsiteY457" fmla="*/ 3701229 h 4075186"/>
                <a:gd name="connsiteX458" fmla="*/ 2555382 w 5964155"/>
                <a:gd name="connsiteY458" fmla="*/ 3686846 h 4075186"/>
                <a:gd name="connsiteX459" fmla="*/ 2536205 w 5964155"/>
                <a:gd name="connsiteY459" fmla="*/ 3662874 h 4075186"/>
                <a:gd name="connsiteX460" fmla="*/ 2497850 w 5964155"/>
                <a:gd name="connsiteY460" fmla="*/ 3662874 h 4075186"/>
                <a:gd name="connsiteX461" fmla="*/ 2473878 w 5964155"/>
                <a:gd name="connsiteY461" fmla="*/ 3672463 h 4075186"/>
                <a:gd name="connsiteX462" fmla="*/ 2440318 w 5964155"/>
                <a:gd name="connsiteY462" fmla="*/ 3653285 h 4075186"/>
                <a:gd name="connsiteX463" fmla="*/ 2401963 w 5964155"/>
                <a:gd name="connsiteY463" fmla="*/ 3653285 h 4075186"/>
                <a:gd name="connsiteX464" fmla="*/ 2392374 w 5964155"/>
                <a:gd name="connsiteY464" fmla="*/ 3624519 h 4075186"/>
                <a:gd name="connsiteX465" fmla="*/ 2377991 w 5964155"/>
                <a:gd name="connsiteY465" fmla="*/ 3629314 h 4075186"/>
                <a:gd name="connsiteX466" fmla="*/ 2358814 w 5964155"/>
                <a:gd name="connsiteY466" fmla="*/ 3619725 h 4075186"/>
                <a:gd name="connsiteX467" fmla="*/ 2349225 w 5964155"/>
                <a:gd name="connsiteY467" fmla="*/ 3595753 h 4075186"/>
                <a:gd name="connsiteX468" fmla="*/ 2334842 w 5964155"/>
                <a:gd name="connsiteY468" fmla="*/ 3595753 h 4075186"/>
                <a:gd name="connsiteX469" fmla="*/ 2339637 w 5964155"/>
                <a:gd name="connsiteY469" fmla="*/ 3581370 h 4075186"/>
                <a:gd name="connsiteX470" fmla="*/ 2272516 w 5964155"/>
                <a:gd name="connsiteY470" fmla="*/ 3519044 h 4075186"/>
                <a:gd name="connsiteX471" fmla="*/ 2262927 w 5964155"/>
                <a:gd name="connsiteY471" fmla="*/ 3543015 h 4075186"/>
                <a:gd name="connsiteX472" fmla="*/ 2253339 w 5964155"/>
                <a:gd name="connsiteY472" fmla="*/ 3543015 h 4075186"/>
                <a:gd name="connsiteX473" fmla="*/ 2238956 w 5964155"/>
                <a:gd name="connsiteY473" fmla="*/ 3557398 h 4075186"/>
                <a:gd name="connsiteX474" fmla="*/ 2214984 w 5964155"/>
                <a:gd name="connsiteY474" fmla="*/ 3562193 h 4075186"/>
                <a:gd name="connsiteX475" fmla="*/ 2214984 w 5964155"/>
                <a:gd name="connsiteY475" fmla="*/ 3552604 h 4075186"/>
                <a:gd name="connsiteX476" fmla="*/ 2195807 w 5964155"/>
                <a:gd name="connsiteY476" fmla="*/ 3576576 h 4075186"/>
                <a:gd name="connsiteX477" fmla="*/ 2176629 w 5964155"/>
                <a:gd name="connsiteY477" fmla="*/ 3562193 h 4075186"/>
                <a:gd name="connsiteX478" fmla="*/ 2167041 w 5964155"/>
                <a:gd name="connsiteY478" fmla="*/ 3576576 h 4075186"/>
                <a:gd name="connsiteX479" fmla="*/ 2167041 w 5964155"/>
                <a:gd name="connsiteY479" fmla="*/ 3595753 h 4075186"/>
                <a:gd name="connsiteX480" fmla="*/ 2133480 w 5964155"/>
                <a:gd name="connsiteY480" fmla="*/ 3600547 h 4075186"/>
                <a:gd name="connsiteX481" fmla="*/ 2133480 w 5964155"/>
                <a:gd name="connsiteY481" fmla="*/ 3610136 h 4075186"/>
                <a:gd name="connsiteX482" fmla="*/ 2090331 w 5964155"/>
                <a:gd name="connsiteY482" fmla="*/ 3600547 h 4075186"/>
                <a:gd name="connsiteX483" fmla="*/ 2080742 w 5964155"/>
                <a:gd name="connsiteY483" fmla="*/ 3619725 h 4075186"/>
                <a:gd name="connsiteX484" fmla="*/ 2085537 w 5964155"/>
                <a:gd name="connsiteY484" fmla="*/ 3634108 h 4075186"/>
                <a:gd name="connsiteX485" fmla="*/ 2071154 w 5964155"/>
                <a:gd name="connsiteY485" fmla="*/ 3634108 h 4075186"/>
                <a:gd name="connsiteX486" fmla="*/ 2066359 w 5964155"/>
                <a:gd name="connsiteY486" fmla="*/ 3643697 h 4075186"/>
                <a:gd name="connsiteX487" fmla="*/ 2028005 w 5964155"/>
                <a:gd name="connsiteY487" fmla="*/ 3624519 h 4075186"/>
                <a:gd name="connsiteX488" fmla="*/ 2018416 w 5964155"/>
                <a:gd name="connsiteY488" fmla="*/ 3638902 h 4075186"/>
                <a:gd name="connsiteX489" fmla="*/ 1984856 w 5964155"/>
                <a:gd name="connsiteY489" fmla="*/ 3619725 h 4075186"/>
                <a:gd name="connsiteX490" fmla="*/ 1965678 w 5964155"/>
                <a:gd name="connsiteY490" fmla="*/ 3629314 h 4075186"/>
                <a:gd name="connsiteX491" fmla="*/ 1946501 w 5964155"/>
                <a:gd name="connsiteY491" fmla="*/ 3624519 h 4075186"/>
                <a:gd name="connsiteX492" fmla="*/ 1927324 w 5964155"/>
                <a:gd name="connsiteY492" fmla="*/ 3600547 h 4075186"/>
                <a:gd name="connsiteX493" fmla="*/ 1927324 w 5964155"/>
                <a:gd name="connsiteY493" fmla="*/ 3586164 h 4075186"/>
                <a:gd name="connsiteX494" fmla="*/ 1884175 w 5964155"/>
                <a:gd name="connsiteY494" fmla="*/ 3571781 h 4075186"/>
                <a:gd name="connsiteX495" fmla="*/ 1850614 w 5964155"/>
                <a:gd name="connsiteY495" fmla="*/ 3571781 h 4075186"/>
                <a:gd name="connsiteX496" fmla="*/ 1841026 w 5964155"/>
                <a:gd name="connsiteY496" fmla="*/ 3595753 h 4075186"/>
                <a:gd name="connsiteX497" fmla="*/ 1812260 w 5964155"/>
                <a:gd name="connsiteY497" fmla="*/ 3619725 h 4075186"/>
                <a:gd name="connsiteX498" fmla="*/ 1793082 w 5964155"/>
                <a:gd name="connsiteY498" fmla="*/ 3624519 h 4075186"/>
                <a:gd name="connsiteX499" fmla="*/ 1788288 w 5964155"/>
                <a:gd name="connsiteY499" fmla="*/ 3610136 h 4075186"/>
                <a:gd name="connsiteX500" fmla="*/ 1773905 w 5964155"/>
                <a:gd name="connsiteY500" fmla="*/ 3610136 h 4075186"/>
                <a:gd name="connsiteX501" fmla="*/ 1764316 w 5964155"/>
                <a:gd name="connsiteY501" fmla="*/ 3576576 h 4075186"/>
                <a:gd name="connsiteX502" fmla="*/ 1735550 w 5964155"/>
                <a:gd name="connsiteY502" fmla="*/ 3595753 h 4075186"/>
                <a:gd name="connsiteX503" fmla="*/ 1716373 w 5964155"/>
                <a:gd name="connsiteY503" fmla="*/ 3571781 h 4075186"/>
                <a:gd name="connsiteX504" fmla="*/ 1701990 w 5964155"/>
                <a:gd name="connsiteY504" fmla="*/ 3566987 h 4075186"/>
                <a:gd name="connsiteX505" fmla="*/ 1701990 w 5964155"/>
                <a:gd name="connsiteY505" fmla="*/ 3547810 h 4075186"/>
                <a:gd name="connsiteX506" fmla="*/ 1682812 w 5964155"/>
                <a:gd name="connsiteY506" fmla="*/ 3547810 h 4075186"/>
                <a:gd name="connsiteX507" fmla="*/ 1673224 w 5964155"/>
                <a:gd name="connsiteY507" fmla="*/ 3528632 h 4075186"/>
                <a:gd name="connsiteX508" fmla="*/ 1644458 w 5964155"/>
                <a:gd name="connsiteY508" fmla="*/ 3523838 h 4075186"/>
                <a:gd name="connsiteX509" fmla="*/ 1639663 w 5964155"/>
                <a:gd name="connsiteY509" fmla="*/ 3533427 h 4075186"/>
                <a:gd name="connsiteX510" fmla="*/ 1596514 w 5964155"/>
                <a:gd name="connsiteY510" fmla="*/ 3543015 h 4075186"/>
                <a:gd name="connsiteX511" fmla="*/ 1586926 w 5964155"/>
                <a:gd name="connsiteY511" fmla="*/ 3509455 h 4075186"/>
                <a:gd name="connsiteX512" fmla="*/ 1567748 w 5964155"/>
                <a:gd name="connsiteY512" fmla="*/ 3485483 h 4075186"/>
                <a:gd name="connsiteX513" fmla="*/ 1553365 w 5964155"/>
                <a:gd name="connsiteY513" fmla="*/ 3499866 h 4075186"/>
                <a:gd name="connsiteX514" fmla="*/ 1515011 w 5964155"/>
                <a:gd name="connsiteY514" fmla="*/ 3499866 h 4075186"/>
                <a:gd name="connsiteX515" fmla="*/ 1515011 w 5964155"/>
                <a:gd name="connsiteY515" fmla="*/ 3509455 h 4075186"/>
                <a:gd name="connsiteX516" fmla="*/ 1491039 w 5964155"/>
                <a:gd name="connsiteY516" fmla="*/ 3490278 h 4075186"/>
                <a:gd name="connsiteX517" fmla="*/ 1476656 w 5964155"/>
                <a:gd name="connsiteY517" fmla="*/ 3495072 h 4075186"/>
                <a:gd name="connsiteX518" fmla="*/ 1433507 w 5964155"/>
                <a:gd name="connsiteY518" fmla="*/ 3471100 h 4075186"/>
                <a:gd name="connsiteX519" fmla="*/ 1423918 w 5964155"/>
                <a:gd name="connsiteY519" fmla="*/ 3490278 h 4075186"/>
                <a:gd name="connsiteX520" fmla="*/ 1409535 w 5964155"/>
                <a:gd name="connsiteY520" fmla="*/ 3495072 h 4075186"/>
                <a:gd name="connsiteX521" fmla="*/ 1395152 w 5964155"/>
                <a:gd name="connsiteY521" fmla="*/ 3485483 h 4075186"/>
                <a:gd name="connsiteX522" fmla="*/ 1342415 w 5964155"/>
                <a:gd name="connsiteY522" fmla="*/ 3485483 h 4075186"/>
                <a:gd name="connsiteX523" fmla="*/ 1328032 w 5964155"/>
                <a:gd name="connsiteY523" fmla="*/ 3471100 h 4075186"/>
                <a:gd name="connsiteX524" fmla="*/ 1308854 w 5964155"/>
                <a:gd name="connsiteY524" fmla="*/ 3480689 h 4075186"/>
                <a:gd name="connsiteX525" fmla="*/ 1284882 w 5964155"/>
                <a:gd name="connsiteY525" fmla="*/ 3471100 h 4075186"/>
                <a:gd name="connsiteX526" fmla="*/ 1289677 w 5964155"/>
                <a:gd name="connsiteY526" fmla="*/ 3480689 h 4075186"/>
                <a:gd name="connsiteX527" fmla="*/ 1280088 w 5964155"/>
                <a:gd name="connsiteY527" fmla="*/ 3485483 h 4075186"/>
                <a:gd name="connsiteX528" fmla="*/ 1260911 w 5964155"/>
                <a:gd name="connsiteY528" fmla="*/ 3480689 h 4075186"/>
                <a:gd name="connsiteX529" fmla="*/ 1260911 w 5964155"/>
                <a:gd name="connsiteY529" fmla="*/ 3490278 h 4075186"/>
                <a:gd name="connsiteX530" fmla="*/ 1227350 w 5964155"/>
                <a:gd name="connsiteY530" fmla="*/ 3490278 h 4075186"/>
                <a:gd name="connsiteX531" fmla="*/ 1217762 w 5964155"/>
                <a:gd name="connsiteY531" fmla="*/ 3480689 h 4075186"/>
                <a:gd name="connsiteX532" fmla="*/ 1217762 w 5964155"/>
                <a:gd name="connsiteY532" fmla="*/ 3451923 h 4075186"/>
                <a:gd name="connsiteX533" fmla="*/ 1232145 w 5964155"/>
                <a:gd name="connsiteY533" fmla="*/ 3442334 h 4075186"/>
                <a:gd name="connsiteX534" fmla="*/ 1222556 w 5964155"/>
                <a:gd name="connsiteY534" fmla="*/ 3423157 h 4075186"/>
                <a:gd name="connsiteX535" fmla="*/ 1198584 w 5964155"/>
                <a:gd name="connsiteY535" fmla="*/ 3418363 h 4075186"/>
                <a:gd name="connsiteX536" fmla="*/ 1193790 w 5964155"/>
                <a:gd name="connsiteY536" fmla="*/ 3408774 h 4075186"/>
                <a:gd name="connsiteX537" fmla="*/ 1174613 w 5964155"/>
                <a:gd name="connsiteY537" fmla="*/ 3423157 h 4075186"/>
                <a:gd name="connsiteX538" fmla="*/ 1141052 w 5964155"/>
                <a:gd name="connsiteY538" fmla="*/ 3427951 h 4075186"/>
                <a:gd name="connsiteX539" fmla="*/ 1141052 w 5964155"/>
                <a:gd name="connsiteY539" fmla="*/ 3437540 h 4075186"/>
                <a:gd name="connsiteX540" fmla="*/ 1112286 w 5964155"/>
                <a:gd name="connsiteY540" fmla="*/ 3442334 h 4075186"/>
                <a:gd name="connsiteX541" fmla="*/ 1083520 w 5964155"/>
                <a:gd name="connsiteY541" fmla="*/ 3408774 h 4075186"/>
                <a:gd name="connsiteX542" fmla="*/ 1088315 w 5964155"/>
                <a:gd name="connsiteY542" fmla="*/ 3399185 h 4075186"/>
                <a:gd name="connsiteX543" fmla="*/ 1069137 w 5964155"/>
                <a:gd name="connsiteY543" fmla="*/ 3403980 h 4075186"/>
                <a:gd name="connsiteX544" fmla="*/ 1059549 w 5964155"/>
                <a:gd name="connsiteY544" fmla="*/ 3375214 h 4075186"/>
                <a:gd name="connsiteX545" fmla="*/ 1035577 w 5964155"/>
                <a:gd name="connsiteY545" fmla="*/ 3380008 h 4075186"/>
                <a:gd name="connsiteX546" fmla="*/ 1021194 w 5964155"/>
                <a:gd name="connsiteY546" fmla="*/ 3365625 h 4075186"/>
                <a:gd name="connsiteX547" fmla="*/ 949279 w 5964155"/>
                <a:gd name="connsiteY547" fmla="*/ 3332065 h 4075186"/>
                <a:gd name="connsiteX548" fmla="*/ 934896 w 5964155"/>
                <a:gd name="connsiteY548" fmla="*/ 3317682 h 4075186"/>
                <a:gd name="connsiteX549" fmla="*/ 939690 w 5964155"/>
                <a:gd name="connsiteY549" fmla="*/ 3312887 h 4075186"/>
                <a:gd name="connsiteX550" fmla="*/ 930101 w 5964155"/>
                <a:gd name="connsiteY550" fmla="*/ 3298504 h 4075186"/>
                <a:gd name="connsiteX551" fmla="*/ 915718 w 5964155"/>
                <a:gd name="connsiteY551" fmla="*/ 3293710 h 4075186"/>
                <a:gd name="connsiteX552" fmla="*/ 896541 w 5964155"/>
                <a:gd name="connsiteY552" fmla="*/ 3303299 h 4075186"/>
                <a:gd name="connsiteX553" fmla="*/ 896541 w 5964155"/>
                <a:gd name="connsiteY553" fmla="*/ 3312887 h 4075186"/>
                <a:gd name="connsiteX554" fmla="*/ 886952 w 5964155"/>
                <a:gd name="connsiteY554" fmla="*/ 3317682 h 4075186"/>
                <a:gd name="connsiteX555" fmla="*/ 882158 w 5964155"/>
                <a:gd name="connsiteY555" fmla="*/ 3308093 h 4075186"/>
                <a:gd name="connsiteX556" fmla="*/ 795860 w 5964155"/>
                <a:gd name="connsiteY556" fmla="*/ 3279327 h 4075186"/>
                <a:gd name="connsiteX557" fmla="*/ 767094 w 5964155"/>
                <a:gd name="connsiteY557" fmla="*/ 3293710 h 4075186"/>
                <a:gd name="connsiteX558" fmla="*/ 757505 w 5964155"/>
                <a:gd name="connsiteY558" fmla="*/ 3312887 h 4075186"/>
                <a:gd name="connsiteX559" fmla="*/ 728739 w 5964155"/>
                <a:gd name="connsiteY559" fmla="*/ 3293710 h 4075186"/>
                <a:gd name="connsiteX560" fmla="*/ 709562 w 5964155"/>
                <a:gd name="connsiteY560" fmla="*/ 3298504 h 4075186"/>
                <a:gd name="connsiteX561" fmla="*/ 699973 w 5964155"/>
                <a:gd name="connsiteY561" fmla="*/ 3288916 h 4075186"/>
                <a:gd name="connsiteX562" fmla="*/ 661619 w 5964155"/>
                <a:gd name="connsiteY562" fmla="*/ 3288916 h 4075186"/>
                <a:gd name="connsiteX563" fmla="*/ 652030 w 5964155"/>
                <a:gd name="connsiteY563" fmla="*/ 3308093 h 4075186"/>
                <a:gd name="connsiteX564" fmla="*/ 642441 w 5964155"/>
                <a:gd name="connsiteY564" fmla="*/ 3288916 h 4075186"/>
                <a:gd name="connsiteX565" fmla="*/ 608881 w 5964155"/>
                <a:gd name="connsiteY565" fmla="*/ 3293710 h 4075186"/>
                <a:gd name="connsiteX566" fmla="*/ 580115 w 5964155"/>
                <a:gd name="connsiteY566" fmla="*/ 3274533 h 4075186"/>
                <a:gd name="connsiteX567" fmla="*/ 565732 w 5964155"/>
                <a:gd name="connsiteY567" fmla="*/ 3279327 h 4075186"/>
                <a:gd name="connsiteX568" fmla="*/ 469845 w 5964155"/>
                <a:gd name="connsiteY568" fmla="*/ 3212206 h 4075186"/>
                <a:gd name="connsiteX569" fmla="*/ 436285 w 5964155"/>
                <a:gd name="connsiteY569" fmla="*/ 3217001 h 4075186"/>
                <a:gd name="connsiteX570" fmla="*/ 417107 w 5964155"/>
                <a:gd name="connsiteY570" fmla="*/ 3202617 h 4075186"/>
                <a:gd name="connsiteX571" fmla="*/ 359575 w 5964155"/>
                <a:gd name="connsiteY571" fmla="*/ 3121114 h 4075186"/>
                <a:gd name="connsiteX572" fmla="*/ 297249 w 5964155"/>
                <a:gd name="connsiteY572" fmla="*/ 3106731 h 4075186"/>
                <a:gd name="connsiteX573" fmla="*/ 292455 w 5964155"/>
                <a:gd name="connsiteY573" fmla="*/ 3073170 h 4075186"/>
                <a:gd name="connsiteX574" fmla="*/ 268483 w 5964155"/>
                <a:gd name="connsiteY574" fmla="*/ 3063582 h 4075186"/>
                <a:gd name="connsiteX575" fmla="*/ 254100 w 5964155"/>
                <a:gd name="connsiteY575" fmla="*/ 3044404 h 4075186"/>
                <a:gd name="connsiteX576" fmla="*/ 254100 w 5964155"/>
                <a:gd name="connsiteY576" fmla="*/ 2972489 h 4075186"/>
                <a:gd name="connsiteX577" fmla="*/ 220540 w 5964155"/>
                <a:gd name="connsiteY577" fmla="*/ 2962901 h 4075186"/>
                <a:gd name="connsiteX578" fmla="*/ 215745 w 5964155"/>
                <a:gd name="connsiteY578" fmla="*/ 2953312 h 4075186"/>
                <a:gd name="connsiteX579" fmla="*/ 230128 w 5964155"/>
                <a:gd name="connsiteY579" fmla="*/ 2934135 h 4075186"/>
                <a:gd name="connsiteX580" fmla="*/ 215745 w 5964155"/>
                <a:gd name="connsiteY580" fmla="*/ 2929340 h 4075186"/>
                <a:gd name="connsiteX581" fmla="*/ 186979 w 5964155"/>
                <a:gd name="connsiteY581" fmla="*/ 2895780 h 4075186"/>
                <a:gd name="connsiteX582" fmla="*/ 167802 w 5964155"/>
                <a:gd name="connsiteY582" fmla="*/ 2900574 h 4075186"/>
                <a:gd name="connsiteX583" fmla="*/ 124653 w 5964155"/>
                <a:gd name="connsiteY583" fmla="*/ 2847837 h 4075186"/>
                <a:gd name="connsiteX584" fmla="*/ 100681 w 5964155"/>
                <a:gd name="connsiteY584" fmla="*/ 2799893 h 4075186"/>
                <a:gd name="connsiteX585" fmla="*/ 110270 w 5964155"/>
                <a:gd name="connsiteY585" fmla="*/ 2795099 h 4075186"/>
                <a:gd name="connsiteX586" fmla="*/ 105475 w 5964155"/>
                <a:gd name="connsiteY586" fmla="*/ 2785510 h 4075186"/>
                <a:gd name="connsiteX587" fmla="*/ 124653 w 5964155"/>
                <a:gd name="connsiteY587" fmla="*/ 2761538 h 4075186"/>
                <a:gd name="connsiteX588" fmla="*/ 153419 w 5964155"/>
                <a:gd name="connsiteY588" fmla="*/ 2761538 h 4075186"/>
                <a:gd name="connsiteX589" fmla="*/ 153419 w 5964155"/>
                <a:gd name="connsiteY589" fmla="*/ 2747155 h 4075186"/>
                <a:gd name="connsiteX590" fmla="*/ 177390 w 5964155"/>
                <a:gd name="connsiteY590" fmla="*/ 2737567 h 4075186"/>
                <a:gd name="connsiteX591" fmla="*/ 172596 w 5964155"/>
                <a:gd name="connsiteY591" fmla="*/ 2727978 h 4075186"/>
                <a:gd name="connsiteX592" fmla="*/ 182185 w 5964155"/>
                <a:gd name="connsiteY592" fmla="*/ 2723184 h 4075186"/>
                <a:gd name="connsiteX593" fmla="*/ 186979 w 5964155"/>
                <a:gd name="connsiteY593" fmla="*/ 2689623 h 4075186"/>
                <a:gd name="connsiteX594" fmla="*/ 182185 w 5964155"/>
                <a:gd name="connsiteY594" fmla="*/ 2670446 h 4075186"/>
                <a:gd name="connsiteX595" fmla="*/ 201362 w 5964155"/>
                <a:gd name="connsiteY595" fmla="*/ 2656063 h 4075186"/>
                <a:gd name="connsiteX596" fmla="*/ 201362 w 5964155"/>
                <a:gd name="connsiteY596" fmla="*/ 2646474 h 4075186"/>
                <a:gd name="connsiteX597" fmla="*/ 172596 w 5964155"/>
                <a:gd name="connsiteY597" fmla="*/ 2617708 h 4075186"/>
                <a:gd name="connsiteX598" fmla="*/ 182185 w 5964155"/>
                <a:gd name="connsiteY598" fmla="*/ 2608120 h 4075186"/>
                <a:gd name="connsiteX599" fmla="*/ 177390 w 5964155"/>
                <a:gd name="connsiteY599" fmla="*/ 2536205 h 4075186"/>
                <a:gd name="connsiteX600" fmla="*/ 163007 w 5964155"/>
                <a:gd name="connsiteY600" fmla="*/ 2526616 h 4075186"/>
                <a:gd name="connsiteX601" fmla="*/ 172596 w 5964155"/>
                <a:gd name="connsiteY601" fmla="*/ 2493056 h 4075186"/>
                <a:gd name="connsiteX602" fmla="*/ 158213 w 5964155"/>
                <a:gd name="connsiteY602" fmla="*/ 2493056 h 4075186"/>
                <a:gd name="connsiteX603" fmla="*/ 139036 w 5964155"/>
                <a:gd name="connsiteY603" fmla="*/ 2478673 h 4075186"/>
                <a:gd name="connsiteX604" fmla="*/ 143830 w 5964155"/>
                <a:gd name="connsiteY604" fmla="*/ 2440318 h 4075186"/>
                <a:gd name="connsiteX605" fmla="*/ 158213 w 5964155"/>
                <a:gd name="connsiteY605" fmla="*/ 2430729 h 4075186"/>
                <a:gd name="connsiteX606" fmla="*/ 177390 w 5964155"/>
                <a:gd name="connsiteY606" fmla="*/ 2430729 h 4075186"/>
                <a:gd name="connsiteX607" fmla="*/ 172596 w 5964155"/>
                <a:gd name="connsiteY607" fmla="*/ 2421141 h 4075186"/>
                <a:gd name="connsiteX608" fmla="*/ 201362 w 5964155"/>
                <a:gd name="connsiteY608" fmla="*/ 2397169 h 4075186"/>
                <a:gd name="connsiteX609" fmla="*/ 191774 w 5964155"/>
                <a:gd name="connsiteY609" fmla="*/ 2392374 h 4075186"/>
                <a:gd name="connsiteX610" fmla="*/ 191774 w 5964155"/>
                <a:gd name="connsiteY610" fmla="*/ 2373197 h 4075186"/>
                <a:gd name="connsiteX611" fmla="*/ 177390 w 5964155"/>
                <a:gd name="connsiteY611" fmla="*/ 2368403 h 4075186"/>
                <a:gd name="connsiteX612" fmla="*/ 182185 w 5964155"/>
                <a:gd name="connsiteY612" fmla="*/ 2349225 h 4075186"/>
                <a:gd name="connsiteX613" fmla="*/ 167802 w 5964155"/>
                <a:gd name="connsiteY613" fmla="*/ 2339637 h 4075186"/>
                <a:gd name="connsiteX614" fmla="*/ 148624 w 5964155"/>
                <a:gd name="connsiteY614" fmla="*/ 2349225 h 4075186"/>
                <a:gd name="connsiteX615" fmla="*/ 134241 w 5964155"/>
                <a:gd name="connsiteY615" fmla="*/ 2339637 h 4075186"/>
                <a:gd name="connsiteX616" fmla="*/ 129447 w 5964155"/>
                <a:gd name="connsiteY616" fmla="*/ 2349225 h 4075186"/>
                <a:gd name="connsiteX617" fmla="*/ 100681 w 5964155"/>
                <a:gd name="connsiteY617" fmla="*/ 2358814 h 4075186"/>
                <a:gd name="connsiteX618" fmla="*/ 76709 w 5964155"/>
                <a:gd name="connsiteY618" fmla="*/ 2354020 h 4075186"/>
                <a:gd name="connsiteX619" fmla="*/ 67121 w 5964155"/>
                <a:gd name="connsiteY619" fmla="*/ 2334842 h 4075186"/>
                <a:gd name="connsiteX620" fmla="*/ 81504 w 5964155"/>
                <a:gd name="connsiteY620" fmla="*/ 2243750 h 4075186"/>
                <a:gd name="connsiteX621" fmla="*/ 76709 w 5964155"/>
                <a:gd name="connsiteY621" fmla="*/ 2234161 h 4075186"/>
                <a:gd name="connsiteX622" fmla="*/ 57532 w 5964155"/>
                <a:gd name="connsiteY622" fmla="*/ 2234161 h 4075186"/>
                <a:gd name="connsiteX623" fmla="*/ 47943 w 5964155"/>
                <a:gd name="connsiteY623" fmla="*/ 2224573 h 4075186"/>
                <a:gd name="connsiteX624" fmla="*/ 28766 w 5964155"/>
                <a:gd name="connsiteY624" fmla="*/ 2181424 h 4075186"/>
                <a:gd name="connsiteX625" fmla="*/ 19177 w 5964155"/>
                <a:gd name="connsiteY625" fmla="*/ 2176629 h 4075186"/>
                <a:gd name="connsiteX626" fmla="*/ 52738 w 5964155"/>
                <a:gd name="connsiteY626" fmla="*/ 2152658 h 4075186"/>
                <a:gd name="connsiteX627" fmla="*/ 38355 w 5964155"/>
                <a:gd name="connsiteY627" fmla="*/ 2143069 h 4075186"/>
                <a:gd name="connsiteX628" fmla="*/ 47943 w 5964155"/>
                <a:gd name="connsiteY628" fmla="*/ 2119097 h 4075186"/>
                <a:gd name="connsiteX629" fmla="*/ 38355 w 5964155"/>
                <a:gd name="connsiteY629" fmla="*/ 2104714 h 4075186"/>
                <a:gd name="connsiteX630" fmla="*/ 43149 w 5964155"/>
                <a:gd name="connsiteY630" fmla="*/ 2099920 h 4075186"/>
                <a:gd name="connsiteX631" fmla="*/ 86298 w 5964155"/>
                <a:gd name="connsiteY631" fmla="*/ 2090331 h 4075186"/>
                <a:gd name="connsiteX632" fmla="*/ 110270 w 5964155"/>
                <a:gd name="connsiteY632" fmla="*/ 2071154 h 4075186"/>
                <a:gd name="connsiteX633" fmla="*/ 119858 w 5964155"/>
                <a:gd name="connsiteY633" fmla="*/ 2075948 h 4075186"/>
                <a:gd name="connsiteX634" fmla="*/ 148624 w 5964155"/>
                <a:gd name="connsiteY634" fmla="*/ 2042388 h 4075186"/>
                <a:gd name="connsiteX635" fmla="*/ 158213 w 5964155"/>
                <a:gd name="connsiteY635" fmla="*/ 2042388 h 4075186"/>
                <a:gd name="connsiteX636" fmla="*/ 143830 w 5964155"/>
                <a:gd name="connsiteY636" fmla="*/ 2028005 h 4075186"/>
                <a:gd name="connsiteX637" fmla="*/ 129447 w 5964155"/>
                <a:gd name="connsiteY637" fmla="*/ 2028005 h 4075186"/>
                <a:gd name="connsiteX638" fmla="*/ 129447 w 5964155"/>
                <a:gd name="connsiteY638" fmla="*/ 2008827 h 4075186"/>
                <a:gd name="connsiteX639" fmla="*/ 134241 w 5964155"/>
                <a:gd name="connsiteY639" fmla="*/ 1989650 h 4075186"/>
                <a:gd name="connsiteX640" fmla="*/ 158213 w 5964155"/>
                <a:gd name="connsiteY640" fmla="*/ 1984856 h 4075186"/>
                <a:gd name="connsiteX641" fmla="*/ 139036 w 5964155"/>
                <a:gd name="connsiteY641" fmla="*/ 1951295 h 4075186"/>
                <a:gd name="connsiteX642" fmla="*/ 148624 w 5964155"/>
                <a:gd name="connsiteY642" fmla="*/ 1941707 h 4075186"/>
                <a:gd name="connsiteX643" fmla="*/ 148624 w 5964155"/>
                <a:gd name="connsiteY643" fmla="*/ 1893763 h 4075186"/>
                <a:gd name="connsiteX644" fmla="*/ 158213 w 5964155"/>
                <a:gd name="connsiteY644" fmla="*/ 1888969 h 4075186"/>
                <a:gd name="connsiteX645" fmla="*/ 158213 w 5964155"/>
                <a:gd name="connsiteY645" fmla="*/ 1869792 h 4075186"/>
                <a:gd name="connsiteX646" fmla="*/ 172596 w 5964155"/>
                <a:gd name="connsiteY646" fmla="*/ 1845820 h 4075186"/>
                <a:gd name="connsiteX647" fmla="*/ 163007 w 5964155"/>
                <a:gd name="connsiteY647" fmla="*/ 1836231 h 4075186"/>
                <a:gd name="connsiteX648" fmla="*/ 110270 w 5964155"/>
                <a:gd name="connsiteY648" fmla="*/ 1845820 h 4075186"/>
                <a:gd name="connsiteX649" fmla="*/ 86298 w 5964155"/>
                <a:gd name="connsiteY649" fmla="*/ 1836231 h 4075186"/>
                <a:gd name="connsiteX650" fmla="*/ 62326 w 5964155"/>
                <a:gd name="connsiteY650" fmla="*/ 1841026 h 4075186"/>
                <a:gd name="connsiteX651" fmla="*/ 52738 w 5964155"/>
                <a:gd name="connsiteY651" fmla="*/ 1831437 h 4075186"/>
                <a:gd name="connsiteX652" fmla="*/ 57532 w 5964155"/>
                <a:gd name="connsiteY652" fmla="*/ 1826643 h 4075186"/>
                <a:gd name="connsiteX653" fmla="*/ 38355 w 5964155"/>
                <a:gd name="connsiteY653" fmla="*/ 1812260 h 4075186"/>
                <a:gd name="connsiteX654" fmla="*/ 28766 w 5964155"/>
                <a:gd name="connsiteY654" fmla="*/ 1817054 h 4075186"/>
                <a:gd name="connsiteX655" fmla="*/ 9589 w 5964155"/>
                <a:gd name="connsiteY655" fmla="*/ 1807465 h 4075186"/>
                <a:gd name="connsiteX656" fmla="*/ 4794 w 5964155"/>
                <a:gd name="connsiteY656" fmla="*/ 1797877 h 4075186"/>
                <a:gd name="connsiteX657" fmla="*/ 14383 w 5964155"/>
                <a:gd name="connsiteY657" fmla="*/ 1788288 h 4075186"/>
                <a:gd name="connsiteX658" fmla="*/ 14383 w 5964155"/>
                <a:gd name="connsiteY658" fmla="*/ 1764316 h 4075186"/>
                <a:gd name="connsiteX659" fmla="*/ 0 w 5964155"/>
                <a:gd name="connsiteY659" fmla="*/ 1749933 h 4075186"/>
                <a:gd name="connsiteX660" fmla="*/ 4794 w 5964155"/>
                <a:gd name="connsiteY660" fmla="*/ 1735550 h 4075186"/>
                <a:gd name="connsiteX661" fmla="*/ 14383 w 5964155"/>
                <a:gd name="connsiteY661" fmla="*/ 1745139 h 4075186"/>
                <a:gd name="connsiteX662" fmla="*/ 47943 w 5964155"/>
                <a:gd name="connsiteY662" fmla="*/ 1749933 h 4075186"/>
                <a:gd name="connsiteX663" fmla="*/ 100681 w 5964155"/>
                <a:gd name="connsiteY663" fmla="*/ 1735550 h 4075186"/>
                <a:gd name="connsiteX664" fmla="*/ 124653 w 5964155"/>
                <a:gd name="connsiteY664" fmla="*/ 1711579 h 4075186"/>
                <a:gd name="connsiteX665" fmla="*/ 167802 w 5964155"/>
                <a:gd name="connsiteY665" fmla="*/ 1725962 h 4075186"/>
                <a:gd name="connsiteX666" fmla="*/ 196568 w 5964155"/>
                <a:gd name="connsiteY666" fmla="*/ 1716373 h 4075186"/>
                <a:gd name="connsiteX667" fmla="*/ 234923 w 5964155"/>
                <a:gd name="connsiteY667" fmla="*/ 1725962 h 4075186"/>
                <a:gd name="connsiteX668" fmla="*/ 230128 w 5964155"/>
                <a:gd name="connsiteY668" fmla="*/ 1692401 h 4075186"/>
                <a:gd name="connsiteX669" fmla="*/ 263689 w 5964155"/>
                <a:gd name="connsiteY669" fmla="*/ 1663635 h 4075186"/>
                <a:gd name="connsiteX670" fmla="*/ 268483 w 5964155"/>
                <a:gd name="connsiteY670" fmla="*/ 1644458 h 4075186"/>
                <a:gd name="connsiteX671" fmla="*/ 273277 w 5964155"/>
                <a:gd name="connsiteY671" fmla="*/ 1620486 h 4075186"/>
                <a:gd name="connsiteX672" fmla="*/ 258894 w 5964155"/>
                <a:gd name="connsiteY672" fmla="*/ 1610897 h 4075186"/>
                <a:gd name="connsiteX673" fmla="*/ 278072 w 5964155"/>
                <a:gd name="connsiteY673" fmla="*/ 1610897 h 4075186"/>
                <a:gd name="connsiteX674" fmla="*/ 282866 w 5964155"/>
                <a:gd name="connsiteY674" fmla="*/ 1625280 h 4075186"/>
                <a:gd name="connsiteX675" fmla="*/ 316426 w 5964155"/>
                <a:gd name="connsiteY675" fmla="*/ 1630075 h 4075186"/>
                <a:gd name="connsiteX676" fmla="*/ 316426 w 5964155"/>
                <a:gd name="connsiteY676" fmla="*/ 1649252 h 4075186"/>
                <a:gd name="connsiteX677" fmla="*/ 364370 w 5964155"/>
                <a:gd name="connsiteY677" fmla="*/ 1673224 h 4075186"/>
                <a:gd name="connsiteX678" fmla="*/ 469845 w 5964155"/>
                <a:gd name="connsiteY678" fmla="*/ 1692401 h 4075186"/>
                <a:gd name="connsiteX679" fmla="*/ 489022 w 5964155"/>
                <a:gd name="connsiteY679" fmla="*/ 1682812 h 4075186"/>
                <a:gd name="connsiteX680" fmla="*/ 508200 w 5964155"/>
                <a:gd name="connsiteY680" fmla="*/ 1692401 h 4075186"/>
                <a:gd name="connsiteX681" fmla="*/ 546554 w 5964155"/>
                <a:gd name="connsiteY681" fmla="*/ 1687607 h 4075186"/>
                <a:gd name="connsiteX682" fmla="*/ 599292 w 5964155"/>
                <a:gd name="connsiteY682" fmla="*/ 1716373 h 4075186"/>
                <a:gd name="connsiteX683" fmla="*/ 613675 w 5964155"/>
                <a:gd name="connsiteY683" fmla="*/ 1745139 h 4075186"/>
                <a:gd name="connsiteX684" fmla="*/ 632853 w 5964155"/>
                <a:gd name="connsiteY684" fmla="*/ 1754728 h 4075186"/>
                <a:gd name="connsiteX685" fmla="*/ 661619 w 5964155"/>
                <a:gd name="connsiteY685" fmla="*/ 1745139 h 4075186"/>
                <a:gd name="connsiteX686" fmla="*/ 685590 w 5964155"/>
                <a:gd name="connsiteY686" fmla="*/ 1706784 h 4075186"/>
                <a:gd name="connsiteX687" fmla="*/ 709562 w 5964155"/>
                <a:gd name="connsiteY687" fmla="*/ 1706784 h 4075186"/>
                <a:gd name="connsiteX688" fmla="*/ 728739 w 5964155"/>
                <a:gd name="connsiteY688" fmla="*/ 1716373 h 4075186"/>
                <a:gd name="connsiteX689" fmla="*/ 743122 w 5964155"/>
                <a:gd name="connsiteY689" fmla="*/ 1711579 h 4075186"/>
                <a:gd name="connsiteX690" fmla="*/ 743122 w 5964155"/>
                <a:gd name="connsiteY690" fmla="*/ 1678018 h 4075186"/>
                <a:gd name="connsiteX691" fmla="*/ 733534 w 5964155"/>
                <a:gd name="connsiteY691" fmla="*/ 1673224 h 4075186"/>
                <a:gd name="connsiteX692" fmla="*/ 738328 w 5964155"/>
                <a:gd name="connsiteY692" fmla="*/ 1644458 h 4075186"/>
                <a:gd name="connsiteX693" fmla="*/ 714356 w 5964155"/>
                <a:gd name="connsiteY693" fmla="*/ 1630075 h 4075186"/>
                <a:gd name="connsiteX694" fmla="*/ 728739 w 5964155"/>
                <a:gd name="connsiteY694" fmla="*/ 1606103 h 4075186"/>
                <a:gd name="connsiteX695" fmla="*/ 704768 w 5964155"/>
                <a:gd name="connsiteY695" fmla="*/ 1586926 h 4075186"/>
                <a:gd name="connsiteX696" fmla="*/ 719151 w 5964155"/>
                <a:gd name="connsiteY696" fmla="*/ 1529394 h 4075186"/>
                <a:gd name="connsiteX697" fmla="*/ 709562 w 5964155"/>
                <a:gd name="connsiteY697" fmla="*/ 1524599 h 4075186"/>
                <a:gd name="connsiteX698" fmla="*/ 709562 w 5964155"/>
                <a:gd name="connsiteY698" fmla="*/ 1476656 h 4075186"/>
                <a:gd name="connsiteX699" fmla="*/ 656824 w 5964155"/>
                <a:gd name="connsiteY699" fmla="*/ 1457479 h 4075186"/>
                <a:gd name="connsiteX700" fmla="*/ 623264 w 5964155"/>
                <a:gd name="connsiteY700" fmla="*/ 1462273 h 4075186"/>
                <a:gd name="connsiteX701" fmla="*/ 613675 w 5964155"/>
                <a:gd name="connsiteY701" fmla="*/ 1457479 h 4075186"/>
                <a:gd name="connsiteX702" fmla="*/ 613675 w 5964155"/>
                <a:gd name="connsiteY702" fmla="*/ 1443096 h 4075186"/>
                <a:gd name="connsiteX703" fmla="*/ 580115 w 5964155"/>
                <a:gd name="connsiteY703" fmla="*/ 1443096 h 4075186"/>
                <a:gd name="connsiteX704" fmla="*/ 575321 w 5964155"/>
                <a:gd name="connsiteY704" fmla="*/ 1404741 h 4075186"/>
                <a:gd name="connsiteX705" fmla="*/ 565732 w 5964155"/>
                <a:gd name="connsiteY705" fmla="*/ 1404741 h 4075186"/>
                <a:gd name="connsiteX706" fmla="*/ 575321 w 5964155"/>
                <a:gd name="connsiteY706" fmla="*/ 1375975 h 4075186"/>
                <a:gd name="connsiteX707" fmla="*/ 589704 w 5964155"/>
                <a:gd name="connsiteY707" fmla="*/ 1371181 h 4075186"/>
                <a:gd name="connsiteX708" fmla="*/ 575321 w 5964155"/>
                <a:gd name="connsiteY708" fmla="*/ 1352003 h 4075186"/>
                <a:gd name="connsiteX709" fmla="*/ 575321 w 5964155"/>
                <a:gd name="connsiteY709" fmla="*/ 1328032 h 4075186"/>
                <a:gd name="connsiteX710" fmla="*/ 580115 w 5964155"/>
                <a:gd name="connsiteY710" fmla="*/ 1313649 h 4075186"/>
                <a:gd name="connsiteX711" fmla="*/ 604087 w 5964155"/>
                <a:gd name="connsiteY711" fmla="*/ 1304060 h 4075186"/>
                <a:gd name="connsiteX712" fmla="*/ 613675 w 5964155"/>
                <a:gd name="connsiteY712" fmla="*/ 1284882 h 4075186"/>
                <a:gd name="connsiteX713" fmla="*/ 642441 w 5964155"/>
                <a:gd name="connsiteY713" fmla="*/ 1260911 h 4075186"/>
                <a:gd name="connsiteX714" fmla="*/ 690385 w 5964155"/>
                <a:gd name="connsiteY714" fmla="*/ 1265705 h 4075186"/>
                <a:gd name="connsiteX715" fmla="*/ 709562 w 5964155"/>
                <a:gd name="connsiteY715" fmla="*/ 1256116 h 4075186"/>
                <a:gd name="connsiteX716" fmla="*/ 714356 w 5964155"/>
                <a:gd name="connsiteY716" fmla="*/ 1236939 h 4075186"/>
                <a:gd name="connsiteX717" fmla="*/ 752711 w 5964155"/>
                <a:gd name="connsiteY717" fmla="*/ 1232145 h 4075186"/>
                <a:gd name="connsiteX718" fmla="*/ 752711 w 5964155"/>
                <a:gd name="connsiteY718" fmla="*/ 1212967 h 4075186"/>
                <a:gd name="connsiteX719" fmla="*/ 776683 w 5964155"/>
                <a:gd name="connsiteY719" fmla="*/ 1203379 h 4075186"/>
                <a:gd name="connsiteX720" fmla="*/ 791066 w 5964155"/>
                <a:gd name="connsiteY720" fmla="*/ 1212967 h 4075186"/>
                <a:gd name="connsiteX721" fmla="*/ 834215 w 5964155"/>
                <a:gd name="connsiteY721" fmla="*/ 1208173 h 4075186"/>
                <a:gd name="connsiteX722" fmla="*/ 824626 w 5964155"/>
                <a:gd name="connsiteY722" fmla="*/ 1193790 h 4075186"/>
                <a:gd name="connsiteX723" fmla="*/ 829420 w 5964155"/>
                <a:gd name="connsiteY723" fmla="*/ 1174613 h 4075186"/>
                <a:gd name="connsiteX724" fmla="*/ 819832 w 5964155"/>
                <a:gd name="connsiteY724" fmla="*/ 1160230 h 4075186"/>
                <a:gd name="connsiteX725" fmla="*/ 819832 w 5964155"/>
                <a:gd name="connsiteY725" fmla="*/ 1131464 h 4075186"/>
                <a:gd name="connsiteX726" fmla="*/ 776683 w 5964155"/>
                <a:gd name="connsiteY726" fmla="*/ 1107492 h 4075186"/>
                <a:gd name="connsiteX727" fmla="*/ 776683 w 5964155"/>
                <a:gd name="connsiteY727" fmla="*/ 1069137 h 4075186"/>
                <a:gd name="connsiteX728" fmla="*/ 767094 w 5964155"/>
                <a:gd name="connsiteY728" fmla="*/ 1049960 h 4075186"/>
                <a:gd name="connsiteX729" fmla="*/ 752711 w 5964155"/>
                <a:gd name="connsiteY729" fmla="*/ 1040371 h 4075186"/>
                <a:gd name="connsiteX730" fmla="*/ 743122 w 5964155"/>
                <a:gd name="connsiteY730" fmla="*/ 982839 h 4075186"/>
                <a:gd name="connsiteX731" fmla="*/ 728739 w 5964155"/>
                <a:gd name="connsiteY731" fmla="*/ 958868 h 4075186"/>
                <a:gd name="connsiteX732" fmla="*/ 695179 w 5964155"/>
                <a:gd name="connsiteY732" fmla="*/ 949279 h 4075186"/>
                <a:gd name="connsiteX733" fmla="*/ 676002 w 5964155"/>
                <a:gd name="connsiteY733" fmla="*/ 958868 h 4075186"/>
                <a:gd name="connsiteX734" fmla="*/ 656824 w 5964155"/>
                <a:gd name="connsiteY734" fmla="*/ 934896 h 4075186"/>
                <a:gd name="connsiteX735" fmla="*/ 637647 w 5964155"/>
                <a:gd name="connsiteY735" fmla="*/ 930101 h 4075186"/>
                <a:gd name="connsiteX736" fmla="*/ 642441 w 5964155"/>
                <a:gd name="connsiteY736" fmla="*/ 901335 h 4075186"/>
                <a:gd name="connsiteX737" fmla="*/ 632853 w 5964155"/>
                <a:gd name="connsiteY737" fmla="*/ 886952 h 4075186"/>
                <a:gd name="connsiteX738" fmla="*/ 546554 w 5964155"/>
                <a:gd name="connsiteY738" fmla="*/ 834215 h 4075186"/>
                <a:gd name="connsiteX739" fmla="*/ 512994 w 5964155"/>
                <a:gd name="connsiteY739" fmla="*/ 834215 h 4075186"/>
                <a:gd name="connsiteX740" fmla="*/ 512994 w 5964155"/>
                <a:gd name="connsiteY740" fmla="*/ 824626 h 4075186"/>
                <a:gd name="connsiteX741" fmla="*/ 484228 w 5964155"/>
                <a:gd name="connsiteY741" fmla="*/ 819832 h 4075186"/>
                <a:gd name="connsiteX742" fmla="*/ 489022 w 5964155"/>
                <a:gd name="connsiteY742" fmla="*/ 493817 h 4075186"/>
                <a:gd name="connsiteX743" fmla="*/ 417107 w 5964155"/>
                <a:gd name="connsiteY743" fmla="*/ 503405 h 4075186"/>
                <a:gd name="connsiteX744" fmla="*/ 412313 w 5964155"/>
                <a:gd name="connsiteY744" fmla="*/ 541760 h 4075186"/>
                <a:gd name="connsiteX745" fmla="*/ 383547 w 5964155"/>
                <a:gd name="connsiteY745" fmla="*/ 536966 h 4075186"/>
                <a:gd name="connsiteX746" fmla="*/ 321221 w 5964155"/>
                <a:gd name="connsiteY746" fmla="*/ 479434 h 4075186"/>
                <a:gd name="connsiteX747" fmla="*/ 335604 w 5964155"/>
                <a:gd name="connsiteY747" fmla="*/ 450668 h 4075186"/>
                <a:gd name="connsiteX748" fmla="*/ 306838 w 5964155"/>
                <a:gd name="connsiteY748" fmla="*/ 431490 h 4075186"/>
                <a:gd name="connsiteX749" fmla="*/ 306838 w 5964155"/>
                <a:gd name="connsiteY749" fmla="*/ 402724 h 4075186"/>
                <a:gd name="connsiteX750" fmla="*/ 316426 w 5964155"/>
                <a:gd name="connsiteY750" fmla="*/ 393136 h 4075186"/>
                <a:gd name="connsiteX751" fmla="*/ 373958 w 5964155"/>
                <a:gd name="connsiteY751" fmla="*/ 397930 h 4075186"/>
                <a:gd name="connsiteX752" fmla="*/ 397930 w 5964155"/>
                <a:gd name="connsiteY752" fmla="*/ 388341 h 4075186"/>
                <a:gd name="connsiteX753" fmla="*/ 417107 w 5964155"/>
                <a:gd name="connsiteY753" fmla="*/ 402724 h 4075186"/>
                <a:gd name="connsiteX754" fmla="*/ 441079 w 5964155"/>
                <a:gd name="connsiteY754" fmla="*/ 397930 h 4075186"/>
                <a:gd name="connsiteX755" fmla="*/ 460256 w 5964155"/>
                <a:gd name="connsiteY755" fmla="*/ 378753 h 4075186"/>
                <a:gd name="connsiteX756" fmla="*/ 460256 w 5964155"/>
                <a:gd name="connsiteY756" fmla="*/ 364370 h 4075186"/>
                <a:gd name="connsiteX757" fmla="*/ 493817 w 5964155"/>
                <a:gd name="connsiteY757" fmla="*/ 354781 h 4075186"/>
                <a:gd name="connsiteX758" fmla="*/ 489022 w 5964155"/>
                <a:gd name="connsiteY758" fmla="*/ 345192 h 4075186"/>
                <a:gd name="connsiteX759" fmla="*/ 527377 w 5964155"/>
                <a:gd name="connsiteY759" fmla="*/ 335604 h 4075186"/>
                <a:gd name="connsiteX760" fmla="*/ 522583 w 5964155"/>
                <a:gd name="connsiteY760" fmla="*/ 330809 h 4075186"/>
                <a:gd name="connsiteX761" fmla="*/ 541760 w 5964155"/>
                <a:gd name="connsiteY761" fmla="*/ 316426 h 4075186"/>
                <a:gd name="connsiteX762" fmla="*/ 527377 w 5964155"/>
                <a:gd name="connsiteY762" fmla="*/ 302043 h 4075186"/>
                <a:gd name="connsiteX763" fmla="*/ 541760 w 5964155"/>
                <a:gd name="connsiteY763" fmla="*/ 292455 h 4075186"/>
                <a:gd name="connsiteX764" fmla="*/ 575321 w 5964155"/>
                <a:gd name="connsiteY764" fmla="*/ 302043 h 4075186"/>
                <a:gd name="connsiteX765" fmla="*/ 608881 w 5964155"/>
                <a:gd name="connsiteY765" fmla="*/ 297249 h 4075186"/>
                <a:gd name="connsiteX766" fmla="*/ 608881 w 5964155"/>
                <a:gd name="connsiteY766" fmla="*/ 306838 h 4075186"/>
                <a:gd name="connsiteX767" fmla="*/ 623264 w 5964155"/>
                <a:gd name="connsiteY767" fmla="*/ 297249 h 4075186"/>
                <a:gd name="connsiteX768" fmla="*/ 776683 w 5964155"/>
                <a:gd name="connsiteY768" fmla="*/ 263689 h 4075186"/>
                <a:gd name="connsiteX769" fmla="*/ 805449 w 5964155"/>
                <a:gd name="connsiteY769" fmla="*/ 249306 h 4075186"/>
                <a:gd name="connsiteX770" fmla="*/ 815037 w 5964155"/>
                <a:gd name="connsiteY770" fmla="*/ 254100 h 4075186"/>
                <a:gd name="connsiteX771" fmla="*/ 891747 w 5964155"/>
                <a:gd name="connsiteY771" fmla="*/ 215745 h 4075186"/>
                <a:gd name="connsiteX772" fmla="*/ 915718 w 5964155"/>
                <a:gd name="connsiteY772" fmla="*/ 215745 h 4075186"/>
                <a:gd name="connsiteX773" fmla="*/ 930101 w 5964155"/>
                <a:gd name="connsiteY773" fmla="*/ 206157 h 4075186"/>
                <a:gd name="connsiteX774" fmla="*/ 934896 w 5964155"/>
                <a:gd name="connsiteY774" fmla="*/ 210951 h 4075186"/>
                <a:gd name="connsiteX775" fmla="*/ 973251 w 5964155"/>
                <a:gd name="connsiteY775" fmla="*/ 191774 h 4075186"/>
                <a:gd name="connsiteX776" fmla="*/ 1069137 w 5964155"/>
                <a:gd name="connsiteY776" fmla="*/ 182185 h 4075186"/>
                <a:gd name="connsiteX777" fmla="*/ 1078726 w 5964155"/>
                <a:gd name="connsiteY777" fmla="*/ 177390 h 4075186"/>
                <a:gd name="connsiteX778" fmla="*/ 1078726 w 5964155"/>
                <a:gd name="connsiteY778" fmla="*/ 167802 h 4075186"/>
                <a:gd name="connsiteX779" fmla="*/ 1126669 w 5964155"/>
                <a:gd name="connsiteY779" fmla="*/ 143830 h 4075186"/>
                <a:gd name="connsiteX780" fmla="*/ 1208173 w 5964155"/>
                <a:gd name="connsiteY780" fmla="*/ 134241 h 4075186"/>
                <a:gd name="connsiteX781" fmla="*/ 1217762 w 5964155"/>
                <a:gd name="connsiteY781" fmla="*/ 119858 h 4075186"/>
                <a:gd name="connsiteX782" fmla="*/ 1246528 w 5964155"/>
                <a:gd name="connsiteY782" fmla="*/ 110270 h 4075186"/>
                <a:gd name="connsiteX783" fmla="*/ 1313649 w 5964155"/>
                <a:gd name="connsiteY783" fmla="*/ 105475 h 4075186"/>
                <a:gd name="connsiteX784" fmla="*/ 1308854 w 5964155"/>
                <a:gd name="connsiteY784" fmla="*/ 91092 h 4075186"/>
                <a:gd name="connsiteX785" fmla="*/ 1332826 w 5964155"/>
                <a:gd name="connsiteY785" fmla="*/ 86298 h 4075186"/>
                <a:gd name="connsiteX786" fmla="*/ 1332826 w 5964155"/>
                <a:gd name="connsiteY786" fmla="*/ 71915 h 4075186"/>
                <a:gd name="connsiteX787" fmla="*/ 1347209 w 5964155"/>
                <a:gd name="connsiteY787" fmla="*/ 52738 h 4075186"/>
                <a:gd name="connsiteX788" fmla="*/ 1414330 w 5964155"/>
                <a:gd name="connsiteY788" fmla="*/ 43149 h 4075186"/>
                <a:gd name="connsiteX789" fmla="*/ 1419124 w 5964155"/>
                <a:gd name="connsiteY789" fmla="*/ 47943 h 4075186"/>
                <a:gd name="connsiteX790" fmla="*/ 1495833 w 5964155"/>
                <a:gd name="connsiteY790" fmla="*/ 28766 h 4075186"/>
                <a:gd name="connsiteX791" fmla="*/ 1510216 w 5964155"/>
                <a:gd name="connsiteY791" fmla="*/ 33560 h 4075186"/>
                <a:gd name="connsiteX792" fmla="*/ 1519805 w 5964155"/>
                <a:gd name="connsiteY792" fmla="*/ 19177 h 4075186"/>
                <a:gd name="connsiteX793" fmla="*/ 1543777 w 5964155"/>
                <a:gd name="connsiteY793" fmla="*/ 14383 h 4075186"/>
                <a:gd name="connsiteX794" fmla="*/ 1558160 w 5964155"/>
                <a:gd name="connsiteY794" fmla="*/ 28766 h 4075186"/>
                <a:gd name="connsiteX795" fmla="*/ 1586926 w 5964155"/>
                <a:gd name="connsiteY795" fmla="*/ 28766 h 4075186"/>
                <a:gd name="connsiteX796" fmla="*/ 1620486 w 5964155"/>
                <a:gd name="connsiteY796" fmla="*/ 9589 h 4075186"/>
                <a:gd name="connsiteX797" fmla="*/ 1630075 w 5964155"/>
                <a:gd name="connsiteY797" fmla="*/ 19177 h 4075186"/>
                <a:gd name="connsiteX798" fmla="*/ 1625280 w 5964155"/>
                <a:gd name="connsiteY798" fmla="*/ 52738 h 4075186"/>
                <a:gd name="connsiteX799" fmla="*/ 1654046 w 5964155"/>
                <a:gd name="connsiteY799" fmla="*/ 86298 h 4075186"/>
                <a:gd name="connsiteX800" fmla="*/ 1644458 w 5964155"/>
                <a:gd name="connsiteY800" fmla="*/ 153419 h 4075186"/>
                <a:gd name="connsiteX801" fmla="*/ 1701990 w 5964155"/>
                <a:gd name="connsiteY801" fmla="*/ 172596 h 4075186"/>
                <a:gd name="connsiteX802" fmla="*/ 1711579 w 5964155"/>
                <a:gd name="connsiteY802" fmla="*/ 163007 h 4075186"/>
                <a:gd name="connsiteX803" fmla="*/ 1884175 w 5964155"/>
                <a:gd name="connsiteY803" fmla="*/ 153419 h 4075186"/>
                <a:gd name="connsiteX804" fmla="*/ 1932118 w 5964155"/>
                <a:gd name="connsiteY804" fmla="*/ 186979 h 4075186"/>
                <a:gd name="connsiteX805" fmla="*/ 1956090 w 5964155"/>
                <a:gd name="connsiteY805" fmla="*/ 186979 h 4075186"/>
                <a:gd name="connsiteX806" fmla="*/ 1956090 w 5964155"/>
                <a:gd name="connsiteY806" fmla="*/ 210951 h 4075186"/>
                <a:gd name="connsiteX807" fmla="*/ 1903352 w 5964155"/>
                <a:gd name="connsiteY807" fmla="*/ 210951 h 4075186"/>
                <a:gd name="connsiteX808" fmla="*/ 1898558 w 5964155"/>
                <a:gd name="connsiteY808" fmla="*/ 220540 h 4075186"/>
                <a:gd name="connsiteX809" fmla="*/ 1903352 w 5964155"/>
                <a:gd name="connsiteY809" fmla="*/ 239717 h 4075186"/>
                <a:gd name="connsiteX810" fmla="*/ 1946501 w 5964155"/>
                <a:gd name="connsiteY810" fmla="*/ 268483 h 4075186"/>
                <a:gd name="connsiteX811" fmla="*/ 1984856 w 5964155"/>
                <a:gd name="connsiteY811" fmla="*/ 273277 h 4075186"/>
                <a:gd name="connsiteX812" fmla="*/ 1994444 w 5964155"/>
                <a:gd name="connsiteY812" fmla="*/ 263689 h 4075186"/>
                <a:gd name="connsiteX813" fmla="*/ 2167041 w 5964155"/>
                <a:gd name="connsiteY813" fmla="*/ 244511 h 4075186"/>
                <a:gd name="connsiteX814" fmla="*/ 2234161 w 5964155"/>
                <a:gd name="connsiteY814" fmla="*/ 431490 h 4075186"/>
                <a:gd name="connsiteX815" fmla="*/ 2234161 w 5964155"/>
                <a:gd name="connsiteY815" fmla="*/ 469845 h 4075186"/>
                <a:gd name="connsiteX816" fmla="*/ 2243750 w 5964155"/>
                <a:gd name="connsiteY816" fmla="*/ 474639 h 4075186"/>
                <a:gd name="connsiteX817" fmla="*/ 2291693 w 5964155"/>
                <a:gd name="connsiteY817" fmla="*/ 455462 h 4075186"/>
                <a:gd name="connsiteX818" fmla="*/ 2358814 w 5964155"/>
                <a:gd name="connsiteY818" fmla="*/ 455462 h 4075186"/>
                <a:gd name="connsiteX819" fmla="*/ 2382786 w 5964155"/>
                <a:gd name="connsiteY819" fmla="*/ 450668 h 4075186"/>
                <a:gd name="connsiteX820" fmla="*/ 2392374 w 5964155"/>
                <a:gd name="connsiteY820" fmla="*/ 436285 h 4075186"/>
                <a:gd name="connsiteX821" fmla="*/ 2449907 w 5964155"/>
                <a:gd name="connsiteY821" fmla="*/ 431490 h 4075186"/>
                <a:gd name="connsiteX822" fmla="*/ 2454701 w 5964155"/>
                <a:gd name="connsiteY822" fmla="*/ 441079 h 4075186"/>
                <a:gd name="connsiteX823" fmla="*/ 2459495 w 5964155"/>
                <a:gd name="connsiteY823" fmla="*/ 436285 h 4075186"/>
                <a:gd name="connsiteX824" fmla="*/ 2473878 w 5964155"/>
                <a:gd name="connsiteY824" fmla="*/ 445873 h 4075186"/>
                <a:gd name="connsiteX825" fmla="*/ 2493056 w 5964155"/>
                <a:gd name="connsiteY825" fmla="*/ 436285 h 4075186"/>
                <a:gd name="connsiteX826" fmla="*/ 2502644 w 5964155"/>
                <a:gd name="connsiteY826" fmla="*/ 450668 h 4075186"/>
                <a:gd name="connsiteX827" fmla="*/ 2526616 w 5964155"/>
                <a:gd name="connsiteY827" fmla="*/ 460256 h 4075186"/>
                <a:gd name="connsiteX828" fmla="*/ 2521822 w 5964155"/>
                <a:gd name="connsiteY828" fmla="*/ 469845 h 4075186"/>
                <a:gd name="connsiteX829" fmla="*/ 2555382 w 5964155"/>
                <a:gd name="connsiteY829" fmla="*/ 503405 h 4075186"/>
                <a:gd name="connsiteX830" fmla="*/ 2579354 w 5964155"/>
                <a:gd name="connsiteY830" fmla="*/ 489022 h 4075186"/>
                <a:gd name="connsiteX831" fmla="*/ 2588942 w 5964155"/>
                <a:gd name="connsiteY831" fmla="*/ 498611 h 4075186"/>
                <a:gd name="connsiteX832" fmla="*/ 2598531 w 5964155"/>
                <a:gd name="connsiteY832" fmla="*/ 493817 h 4075186"/>
                <a:gd name="connsiteX833" fmla="*/ 2612914 w 5964155"/>
                <a:gd name="connsiteY833" fmla="*/ 503405 h 4075186"/>
                <a:gd name="connsiteX834" fmla="*/ 2627297 w 5964155"/>
                <a:gd name="connsiteY834" fmla="*/ 493817 h 4075186"/>
                <a:gd name="connsiteX835" fmla="*/ 2636886 w 5964155"/>
                <a:gd name="connsiteY835" fmla="*/ 508200 h 4075186"/>
                <a:gd name="connsiteX836" fmla="*/ 2651269 w 5964155"/>
                <a:gd name="connsiteY836" fmla="*/ 493817 h 4075186"/>
                <a:gd name="connsiteX837" fmla="*/ 2665652 w 5964155"/>
                <a:gd name="connsiteY837" fmla="*/ 503405 h 4075186"/>
                <a:gd name="connsiteX838" fmla="*/ 2747155 w 5964155"/>
                <a:gd name="connsiteY838" fmla="*/ 445873 h 4075186"/>
                <a:gd name="connsiteX839" fmla="*/ 2756744 w 5964155"/>
                <a:gd name="connsiteY839" fmla="*/ 460256 h 4075186"/>
                <a:gd name="connsiteX840" fmla="*/ 2804688 w 5964155"/>
                <a:gd name="connsiteY840" fmla="*/ 479434 h 4075186"/>
                <a:gd name="connsiteX841" fmla="*/ 2814276 w 5964155"/>
                <a:gd name="connsiteY841" fmla="*/ 512994 h 4075186"/>
                <a:gd name="connsiteX842" fmla="*/ 2828659 w 5964155"/>
                <a:gd name="connsiteY842" fmla="*/ 508200 h 4075186"/>
                <a:gd name="connsiteX843" fmla="*/ 2895780 w 5964155"/>
                <a:gd name="connsiteY843" fmla="*/ 570526 h 4075186"/>
                <a:gd name="connsiteX844" fmla="*/ 2905369 w 5964155"/>
                <a:gd name="connsiteY844" fmla="*/ 575321 h 4075186"/>
                <a:gd name="connsiteX845" fmla="*/ 2910163 w 5964155"/>
                <a:gd name="connsiteY845" fmla="*/ 565732 h 4075186"/>
                <a:gd name="connsiteX846" fmla="*/ 2919752 w 5964155"/>
                <a:gd name="connsiteY846" fmla="*/ 565732 h 4075186"/>
                <a:gd name="connsiteX847" fmla="*/ 2967695 w 5964155"/>
                <a:gd name="connsiteY847" fmla="*/ 584909 h 4075186"/>
                <a:gd name="connsiteX848" fmla="*/ 2986872 w 5964155"/>
                <a:gd name="connsiteY848" fmla="*/ 575321 h 4075186"/>
                <a:gd name="connsiteX849" fmla="*/ 2991667 w 5964155"/>
                <a:gd name="connsiteY849" fmla="*/ 589704 h 4075186"/>
                <a:gd name="connsiteX850" fmla="*/ 3015638 w 5964155"/>
                <a:gd name="connsiteY850" fmla="*/ 580115 h 4075186"/>
                <a:gd name="connsiteX851" fmla="*/ 3010844 w 5964155"/>
                <a:gd name="connsiteY851" fmla="*/ 565732 h 4075186"/>
                <a:gd name="connsiteX852" fmla="*/ 3025227 w 5964155"/>
                <a:gd name="connsiteY852" fmla="*/ 532171 h 4075186"/>
                <a:gd name="connsiteX853" fmla="*/ 3044404 w 5964155"/>
                <a:gd name="connsiteY853" fmla="*/ 512994 h 4075186"/>
                <a:gd name="connsiteX854" fmla="*/ 3077965 w 5964155"/>
                <a:gd name="connsiteY854" fmla="*/ 512994 h 4075186"/>
                <a:gd name="connsiteX855" fmla="*/ 3169057 w 5964155"/>
                <a:gd name="connsiteY855" fmla="*/ 541760 h 4075186"/>
                <a:gd name="connsiteX856" fmla="*/ 3164263 w 5964155"/>
                <a:gd name="connsiteY856" fmla="*/ 503405 h 4075186"/>
                <a:gd name="connsiteX857" fmla="*/ 3154674 w 5964155"/>
                <a:gd name="connsiteY857" fmla="*/ 498611 h 4075186"/>
                <a:gd name="connsiteX858" fmla="*/ 3149880 w 5964155"/>
                <a:gd name="connsiteY858" fmla="*/ 469845 h 4075186"/>
                <a:gd name="connsiteX859" fmla="*/ 3183440 w 5964155"/>
                <a:gd name="connsiteY859" fmla="*/ 436285 h 4075186"/>
                <a:gd name="connsiteX860" fmla="*/ 3188234 w 5964155"/>
                <a:gd name="connsiteY860" fmla="*/ 412313 h 4075186"/>
                <a:gd name="connsiteX861" fmla="*/ 3169057 w 5964155"/>
                <a:gd name="connsiteY861" fmla="*/ 397930 h 4075186"/>
                <a:gd name="connsiteX862" fmla="*/ 3183440 w 5964155"/>
                <a:gd name="connsiteY862" fmla="*/ 388341 h 4075186"/>
                <a:gd name="connsiteX863" fmla="*/ 3226589 w 5964155"/>
                <a:gd name="connsiteY863" fmla="*/ 383547 h 4075186"/>
                <a:gd name="connsiteX864" fmla="*/ 3226589 w 5964155"/>
                <a:gd name="connsiteY864" fmla="*/ 373958 h 4075186"/>
                <a:gd name="connsiteX865" fmla="*/ 3212206 w 5964155"/>
                <a:gd name="connsiteY865" fmla="*/ 359575 h 4075186"/>
                <a:gd name="connsiteX866" fmla="*/ 3226589 w 5964155"/>
                <a:gd name="connsiteY866" fmla="*/ 349987 h 4075186"/>
                <a:gd name="connsiteX867" fmla="*/ 3221795 w 5964155"/>
                <a:gd name="connsiteY867" fmla="*/ 330809 h 4075186"/>
                <a:gd name="connsiteX868" fmla="*/ 3298504 w 5964155"/>
                <a:gd name="connsiteY868" fmla="*/ 359575 h 4075186"/>
                <a:gd name="connsiteX869" fmla="*/ 3336859 w 5964155"/>
                <a:gd name="connsiteY869" fmla="*/ 340398 h 4075186"/>
                <a:gd name="connsiteX870" fmla="*/ 3336859 w 5964155"/>
                <a:gd name="connsiteY870" fmla="*/ 292455 h 4075186"/>
                <a:gd name="connsiteX871" fmla="*/ 3317682 w 5964155"/>
                <a:gd name="connsiteY871" fmla="*/ 278072 h 4075186"/>
                <a:gd name="connsiteX872" fmla="*/ 3322476 w 5964155"/>
                <a:gd name="connsiteY872" fmla="*/ 249306 h 4075186"/>
                <a:gd name="connsiteX873" fmla="*/ 3312887 w 5964155"/>
                <a:gd name="connsiteY873" fmla="*/ 244511 h 4075186"/>
                <a:gd name="connsiteX874" fmla="*/ 3308093 w 5964155"/>
                <a:gd name="connsiteY874" fmla="*/ 230128 h 4075186"/>
                <a:gd name="connsiteX875" fmla="*/ 3312887 w 5964155"/>
                <a:gd name="connsiteY875" fmla="*/ 177390 h 4075186"/>
                <a:gd name="connsiteX876" fmla="*/ 3288916 w 5964155"/>
                <a:gd name="connsiteY876" fmla="*/ 163007 h 4075186"/>
                <a:gd name="connsiteX877" fmla="*/ 3298504 w 5964155"/>
                <a:gd name="connsiteY877" fmla="*/ 57532 h 4075186"/>
                <a:gd name="connsiteX878" fmla="*/ 3317682 w 5964155"/>
                <a:gd name="connsiteY878" fmla="*/ 33560 h 4075186"/>
                <a:gd name="connsiteX879" fmla="*/ 3298504 w 5964155"/>
                <a:gd name="connsiteY879" fmla="*/ 0 h 4075186"/>
                <a:gd name="connsiteX880" fmla="*/ 3384802 w 5964155"/>
                <a:gd name="connsiteY880" fmla="*/ 0 h 4075186"/>
                <a:gd name="connsiteX881" fmla="*/ 3461512 w 5964155"/>
                <a:gd name="connsiteY881" fmla="*/ 19177 h 4075186"/>
                <a:gd name="connsiteX882" fmla="*/ 3475895 w 5964155"/>
                <a:gd name="connsiteY882" fmla="*/ 33560 h 4075186"/>
                <a:gd name="connsiteX883" fmla="*/ 3490278 w 5964155"/>
                <a:gd name="connsiteY883" fmla="*/ 28766 h 4075186"/>
                <a:gd name="connsiteX884" fmla="*/ 3499866 w 5964155"/>
                <a:gd name="connsiteY884" fmla="*/ 43149 h 4075186"/>
                <a:gd name="connsiteX885" fmla="*/ 3514249 w 5964155"/>
                <a:gd name="connsiteY885" fmla="*/ 43149 h 4075186"/>
                <a:gd name="connsiteX886" fmla="*/ 3533427 w 5964155"/>
                <a:gd name="connsiteY886" fmla="*/ 67121 h 4075186"/>
                <a:gd name="connsiteX887" fmla="*/ 3614931 w 5964155"/>
                <a:gd name="connsiteY887" fmla="*/ 110270 h 4075186"/>
                <a:gd name="connsiteX888" fmla="*/ 3619725 w 5964155"/>
                <a:gd name="connsiteY888" fmla="*/ 134241 h 4075186"/>
                <a:gd name="connsiteX889" fmla="*/ 3677257 w 5964155"/>
                <a:gd name="connsiteY889" fmla="*/ 148624 h 4075186"/>
                <a:gd name="connsiteX890" fmla="*/ 3710817 w 5964155"/>
                <a:gd name="connsiteY890" fmla="*/ 177390 h 4075186"/>
                <a:gd name="connsiteX891" fmla="*/ 3753966 w 5964155"/>
                <a:gd name="connsiteY891" fmla="*/ 191774 h 4075186"/>
                <a:gd name="connsiteX892" fmla="*/ 3792321 w 5964155"/>
                <a:gd name="connsiteY892" fmla="*/ 230128 h 4075186"/>
                <a:gd name="connsiteX893" fmla="*/ 3859442 w 5964155"/>
                <a:gd name="connsiteY893" fmla="*/ 172596 h 4075186"/>
                <a:gd name="connsiteX894" fmla="*/ 3854647 w 5964155"/>
                <a:gd name="connsiteY894" fmla="*/ 158213 h 4075186"/>
                <a:gd name="connsiteX895" fmla="*/ 3869030 w 5964155"/>
                <a:gd name="connsiteY895" fmla="*/ 139036 h 4075186"/>
                <a:gd name="connsiteX896" fmla="*/ 3873825 w 5964155"/>
                <a:gd name="connsiteY896" fmla="*/ 95887 h 4075186"/>
                <a:gd name="connsiteX897" fmla="*/ 3916974 w 5964155"/>
                <a:gd name="connsiteY897" fmla="*/ 95887 h 4075186"/>
                <a:gd name="connsiteX898" fmla="*/ 3926562 w 5964155"/>
                <a:gd name="connsiteY898" fmla="*/ 110270 h 4075186"/>
                <a:gd name="connsiteX899" fmla="*/ 3940945 w 5964155"/>
                <a:gd name="connsiteY899" fmla="*/ 115064 h 4075186"/>
                <a:gd name="connsiteX900" fmla="*/ 3936151 w 5964155"/>
                <a:gd name="connsiteY900" fmla="*/ 124653 h 4075186"/>
                <a:gd name="connsiteX901" fmla="*/ 3950534 w 5964155"/>
                <a:gd name="connsiteY901" fmla="*/ 139036 h 4075186"/>
                <a:gd name="connsiteX902" fmla="*/ 3979300 w 5964155"/>
                <a:gd name="connsiteY902" fmla="*/ 134241 h 4075186"/>
                <a:gd name="connsiteX903" fmla="*/ 4008066 w 5964155"/>
                <a:gd name="connsiteY903" fmla="*/ 148624 h 4075186"/>
                <a:gd name="connsiteX904" fmla="*/ 4022449 w 5964155"/>
                <a:gd name="connsiteY904" fmla="*/ 134241 h 4075186"/>
                <a:gd name="connsiteX905" fmla="*/ 4017655 w 5964155"/>
                <a:gd name="connsiteY905" fmla="*/ 124653 h 4075186"/>
                <a:gd name="connsiteX906" fmla="*/ 4041627 w 5964155"/>
                <a:gd name="connsiteY906" fmla="*/ 115064 h 4075186"/>
                <a:gd name="connsiteX907" fmla="*/ 4056010 w 5964155"/>
                <a:gd name="connsiteY907" fmla="*/ 86298 h 4075186"/>
                <a:gd name="connsiteX908" fmla="*/ 4070393 w 5964155"/>
                <a:gd name="connsiteY908" fmla="*/ 81504 h 4075186"/>
                <a:gd name="connsiteX909" fmla="*/ 4075187 w 5964155"/>
                <a:gd name="connsiteY909" fmla="*/ 62326 h 4075186"/>
                <a:gd name="connsiteX910" fmla="*/ 4103953 w 5964155"/>
                <a:gd name="connsiteY910" fmla="*/ 62326 h 4075186"/>
                <a:gd name="connsiteX911" fmla="*/ 4108747 w 5964155"/>
                <a:gd name="connsiteY911" fmla="*/ 76709 h 4075186"/>
                <a:gd name="connsiteX912" fmla="*/ 4137513 w 5964155"/>
                <a:gd name="connsiteY912" fmla="*/ 91092 h 4075186"/>
                <a:gd name="connsiteX913" fmla="*/ 4142308 w 5964155"/>
                <a:gd name="connsiteY913" fmla="*/ 105475 h 4075186"/>
                <a:gd name="connsiteX914" fmla="*/ 4166279 w 5964155"/>
                <a:gd name="connsiteY914" fmla="*/ 119858 h 4075186"/>
                <a:gd name="connsiteX915" fmla="*/ 4209428 w 5964155"/>
                <a:gd name="connsiteY915" fmla="*/ 124653 h 4075186"/>
                <a:gd name="connsiteX916" fmla="*/ 4233400 w 5964155"/>
                <a:gd name="connsiteY916" fmla="*/ 143830 h 4075186"/>
                <a:gd name="connsiteX917" fmla="*/ 4214223 w 5964155"/>
                <a:gd name="connsiteY917" fmla="*/ 158213 h 4075186"/>
                <a:gd name="connsiteX918" fmla="*/ 4214223 w 5964155"/>
                <a:gd name="connsiteY918" fmla="*/ 167802 h 4075186"/>
                <a:gd name="connsiteX919" fmla="*/ 4247783 w 5964155"/>
                <a:gd name="connsiteY919" fmla="*/ 191774 h 4075186"/>
                <a:gd name="connsiteX920" fmla="*/ 4281344 w 5964155"/>
                <a:gd name="connsiteY920" fmla="*/ 230128 h 4075186"/>
                <a:gd name="connsiteX921" fmla="*/ 4300521 w 5964155"/>
                <a:gd name="connsiteY921" fmla="*/ 234923 h 4075186"/>
                <a:gd name="connsiteX922" fmla="*/ 4343670 w 5964155"/>
                <a:gd name="connsiteY922" fmla="*/ 268483 h 4075186"/>
                <a:gd name="connsiteX923" fmla="*/ 4348464 w 5964155"/>
                <a:gd name="connsiteY923" fmla="*/ 282866 h 4075186"/>
                <a:gd name="connsiteX924" fmla="*/ 4367642 w 5964155"/>
                <a:gd name="connsiteY924" fmla="*/ 297249 h 4075186"/>
                <a:gd name="connsiteX925" fmla="*/ 4382025 w 5964155"/>
                <a:gd name="connsiteY925" fmla="*/ 330809 h 4075186"/>
                <a:gd name="connsiteX926" fmla="*/ 4401202 w 5964155"/>
                <a:gd name="connsiteY926" fmla="*/ 326015 h 4075186"/>
                <a:gd name="connsiteX927" fmla="*/ 4410791 w 5964155"/>
                <a:gd name="connsiteY927" fmla="*/ 335604 h 4075186"/>
                <a:gd name="connsiteX928" fmla="*/ 4415585 w 5964155"/>
                <a:gd name="connsiteY928" fmla="*/ 364370 h 4075186"/>
                <a:gd name="connsiteX929" fmla="*/ 4439557 w 5964155"/>
                <a:gd name="connsiteY929" fmla="*/ 393136 h 4075186"/>
                <a:gd name="connsiteX930" fmla="*/ 4468323 w 5964155"/>
                <a:gd name="connsiteY930" fmla="*/ 407519 h 4075186"/>
                <a:gd name="connsiteX931" fmla="*/ 4473117 w 5964155"/>
                <a:gd name="connsiteY931" fmla="*/ 421902 h 4075186"/>
                <a:gd name="connsiteX932" fmla="*/ 4664891 w 5964155"/>
                <a:gd name="connsiteY932" fmla="*/ 517788 h 4075186"/>
                <a:gd name="connsiteX933" fmla="*/ 4679274 w 5964155"/>
                <a:gd name="connsiteY933" fmla="*/ 541760 h 4075186"/>
                <a:gd name="connsiteX934" fmla="*/ 4703245 w 5964155"/>
                <a:gd name="connsiteY934" fmla="*/ 546554 h 4075186"/>
                <a:gd name="connsiteX935" fmla="*/ 4693657 w 5964155"/>
                <a:gd name="connsiteY935" fmla="*/ 489022 h 4075186"/>
                <a:gd name="connsiteX936" fmla="*/ 4674479 w 5964155"/>
                <a:gd name="connsiteY936" fmla="*/ 474639 h 4075186"/>
                <a:gd name="connsiteX937" fmla="*/ 4664891 w 5964155"/>
                <a:gd name="connsiteY937" fmla="*/ 441079 h 4075186"/>
                <a:gd name="connsiteX938" fmla="*/ 4631330 w 5964155"/>
                <a:gd name="connsiteY938" fmla="*/ 426696 h 4075186"/>
                <a:gd name="connsiteX939" fmla="*/ 4636125 w 5964155"/>
                <a:gd name="connsiteY939" fmla="*/ 421902 h 4075186"/>
                <a:gd name="connsiteX940" fmla="*/ 4621742 w 5964155"/>
                <a:gd name="connsiteY940" fmla="*/ 407519 h 4075186"/>
                <a:gd name="connsiteX941" fmla="*/ 4650508 w 5964155"/>
                <a:gd name="connsiteY941" fmla="*/ 378753 h 4075186"/>
                <a:gd name="connsiteX942" fmla="*/ 4660096 w 5964155"/>
                <a:gd name="connsiteY942" fmla="*/ 393136 h 4075186"/>
                <a:gd name="connsiteX943" fmla="*/ 4688862 w 5964155"/>
                <a:gd name="connsiteY943" fmla="*/ 402724 h 4075186"/>
                <a:gd name="connsiteX944" fmla="*/ 4693657 w 5964155"/>
                <a:gd name="connsiteY944" fmla="*/ 412313 h 4075186"/>
                <a:gd name="connsiteX945" fmla="*/ 4727217 w 5964155"/>
                <a:gd name="connsiteY945" fmla="*/ 421902 h 4075186"/>
                <a:gd name="connsiteX946" fmla="*/ 4736806 w 5964155"/>
                <a:gd name="connsiteY946" fmla="*/ 465051 h 4075186"/>
                <a:gd name="connsiteX947" fmla="*/ 4751189 w 5964155"/>
                <a:gd name="connsiteY947" fmla="*/ 455462 h 4075186"/>
                <a:gd name="connsiteX948" fmla="*/ 4765572 w 5964155"/>
                <a:gd name="connsiteY948" fmla="*/ 479434 h 4075186"/>
                <a:gd name="connsiteX949" fmla="*/ 4760777 w 5964155"/>
                <a:gd name="connsiteY949" fmla="*/ 489022 h 4075186"/>
                <a:gd name="connsiteX950" fmla="*/ 4794338 w 5964155"/>
                <a:gd name="connsiteY950" fmla="*/ 508200 h 4075186"/>
                <a:gd name="connsiteX951" fmla="*/ 4803926 w 5964155"/>
                <a:gd name="connsiteY951" fmla="*/ 498611 h 4075186"/>
                <a:gd name="connsiteX952" fmla="*/ 4813515 w 5964155"/>
                <a:gd name="connsiteY952" fmla="*/ 503405 h 4075186"/>
                <a:gd name="connsiteX953" fmla="*/ 4813515 w 5964155"/>
                <a:gd name="connsiteY953" fmla="*/ 522583 h 4075186"/>
                <a:gd name="connsiteX954" fmla="*/ 4823104 w 5964155"/>
                <a:gd name="connsiteY954" fmla="*/ 522583 h 4075186"/>
                <a:gd name="connsiteX955" fmla="*/ 4832692 w 5964155"/>
                <a:gd name="connsiteY955" fmla="*/ 508200 h 4075186"/>
                <a:gd name="connsiteX956" fmla="*/ 4837487 w 5964155"/>
                <a:gd name="connsiteY956" fmla="*/ 517788 h 4075186"/>
                <a:gd name="connsiteX957" fmla="*/ 4851870 w 5964155"/>
                <a:gd name="connsiteY957" fmla="*/ 517788 h 4075186"/>
                <a:gd name="connsiteX958" fmla="*/ 4861458 w 5964155"/>
                <a:gd name="connsiteY958" fmla="*/ 532171 h 4075186"/>
                <a:gd name="connsiteX959" fmla="*/ 4875841 w 5964155"/>
                <a:gd name="connsiteY959" fmla="*/ 527377 h 4075186"/>
                <a:gd name="connsiteX960" fmla="*/ 4880636 w 5964155"/>
                <a:gd name="connsiteY960" fmla="*/ 536966 h 4075186"/>
                <a:gd name="connsiteX961" fmla="*/ 4895019 w 5964155"/>
                <a:gd name="connsiteY961" fmla="*/ 522583 h 4075186"/>
                <a:gd name="connsiteX962" fmla="*/ 4923785 w 5964155"/>
                <a:gd name="connsiteY962" fmla="*/ 532171 h 4075186"/>
                <a:gd name="connsiteX963" fmla="*/ 4933373 w 5964155"/>
                <a:gd name="connsiteY963" fmla="*/ 527377 h 4075186"/>
                <a:gd name="connsiteX964" fmla="*/ 4952551 w 5964155"/>
                <a:gd name="connsiteY964" fmla="*/ 536966 h 4075186"/>
                <a:gd name="connsiteX965" fmla="*/ 4981317 w 5964155"/>
                <a:gd name="connsiteY965" fmla="*/ 580115 h 4075186"/>
                <a:gd name="connsiteX966" fmla="*/ 5000494 w 5964155"/>
                <a:gd name="connsiteY966" fmla="*/ 584909 h 4075186"/>
                <a:gd name="connsiteX967" fmla="*/ 5019672 w 5964155"/>
                <a:gd name="connsiteY967" fmla="*/ 570526 h 4075186"/>
                <a:gd name="connsiteX968" fmla="*/ 5034055 w 5964155"/>
                <a:gd name="connsiteY968" fmla="*/ 580115 h 4075186"/>
                <a:gd name="connsiteX969" fmla="*/ 5024466 w 5964155"/>
                <a:gd name="connsiteY969" fmla="*/ 584909 h 4075186"/>
                <a:gd name="connsiteX970" fmla="*/ 5024466 w 5964155"/>
                <a:gd name="connsiteY970" fmla="*/ 623264 h 4075186"/>
                <a:gd name="connsiteX971" fmla="*/ 5010083 w 5964155"/>
                <a:gd name="connsiteY971" fmla="*/ 642441 h 4075186"/>
                <a:gd name="connsiteX972" fmla="*/ 5014877 w 5964155"/>
                <a:gd name="connsiteY972" fmla="*/ 661619 h 4075186"/>
                <a:gd name="connsiteX973" fmla="*/ 5024466 w 5964155"/>
                <a:gd name="connsiteY973" fmla="*/ 671207 h 4075186"/>
                <a:gd name="connsiteX974" fmla="*/ 5043643 w 5964155"/>
                <a:gd name="connsiteY974" fmla="*/ 661619 h 4075186"/>
                <a:gd name="connsiteX975" fmla="*/ 5091587 w 5964155"/>
                <a:gd name="connsiteY975" fmla="*/ 699973 h 4075186"/>
                <a:gd name="connsiteX976" fmla="*/ 5105970 w 5964155"/>
                <a:gd name="connsiteY976" fmla="*/ 699973 h 4075186"/>
                <a:gd name="connsiteX977" fmla="*/ 5129941 w 5964155"/>
                <a:gd name="connsiteY977" fmla="*/ 743122 h 4075186"/>
                <a:gd name="connsiteX978" fmla="*/ 5173090 w 5964155"/>
                <a:gd name="connsiteY978" fmla="*/ 762300 h 4075186"/>
                <a:gd name="connsiteX979" fmla="*/ 5182679 w 5964155"/>
                <a:gd name="connsiteY979" fmla="*/ 757505 h 4075186"/>
                <a:gd name="connsiteX980" fmla="*/ 5216239 w 5964155"/>
                <a:gd name="connsiteY980" fmla="*/ 786271 h 4075186"/>
                <a:gd name="connsiteX981" fmla="*/ 5225828 w 5964155"/>
                <a:gd name="connsiteY981" fmla="*/ 767094 h 4075186"/>
                <a:gd name="connsiteX982" fmla="*/ 5254594 w 5964155"/>
                <a:gd name="connsiteY982" fmla="*/ 743122 h 4075186"/>
                <a:gd name="connsiteX983" fmla="*/ 5321715 w 5964155"/>
                <a:gd name="connsiteY983" fmla="*/ 762300 h 4075186"/>
                <a:gd name="connsiteX984" fmla="*/ 5350481 w 5964155"/>
                <a:gd name="connsiteY984" fmla="*/ 805449 h 4075186"/>
                <a:gd name="connsiteX985" fmla="*/ 5345686 w 5964155"/>
                <a:gd name="connsiteY985" fmla="*/ 815037 h 4075186"/>
                <a:gd name="connsiteX986" fmla="*/ 5403218 w 5964155"/>
                <a:gd name="connsiteY986" fmla="*/ 834215 h 4075186"/>
                <a:gd name="connsiteX987" fmla="*/ 5412807 w 5964155"/>
                <a:gd name="connsiteY987" fmla="*/ 843803 h 4075186"/>
                <a:gd name="connsiteX988" fmla="*/ 5412807 w 5964155"/>
                <a:gd name="connsiteY988" fmla="*/ 858186 h 4075186"/>
                <a:gd name="connsiteX989" fmla="*/ 5436779 w 5964155"/>
                <a:gd name="connsiteY989" fmla="*/ 858186 h 4075186"/>
                <a:gd name="connsiteX990" fmla="*/ 5441573 w 5964155"/>
                <a:gd name="connsiteY990" fmla="*/ 843803 h 4075186"/>
                <a:gd name="connsiteX991" fmla="*/ 5470339 w 5964155"/>
                <a:gd name="connsiteY991" fmla="*/ 819832 h 4075186"/>
                <a:gd name="connsiteX992" fmla="*/ 5494311 w 5964155"/>
                <a:gd name="connsiteY992" fmla="*/ 819832 h 4075186"/>
                <a:gd name="connsiteX993" fmla="*/ 5513488 w 5964155"/>
                <a:gd name="connsiteY993" fmla="*/ 858186 h 4075186"/>
                <a:gd name="connsiteX994" fmla="*/ 5508694 w 5964155"/>
                <a:gd name="connsiteY994" fmla="*/ 872569 h 4075186"/>
                <a:gd name="connsiteX995" fmla="*/ 5527871 w 5964155"/>
                <a:gd name="connsiteY995" fmla="*/ 891747 h 4075186"/>
                <a:gd name="connsiteX996" fmla="*/ 5523077 w 5964155"/>
                <a:gd name="connsiteY996" fmla="*/ 896541 h 4075186"/>
                <a:gd name="connsiteX997" fmla="*/ 5542254 w 5964155"/>
                <a:gd name="connsiteY997" fmla="*/ 901335 h 4075186"/>
                <a:gd name="connsiteX998" fmla="*/ 5551843 w 5964155"/>
                <a:gd name="connsiteY998" fmla="*/ 920513 h 4075186"/>
                <a:gd name="connsiteX999" fmla="*/ 5542254 w 5964155"/>
                <a:gd name="connsiteY999" fmla="*/ 949279 h 4075186"/>
                <a:gd name="connsiteX1000" fmla="*/ 5571020 w 5964155"/>
                <a:gd name="connsiteY1000" fmla="*/ 968456 h 4075186"/>
                <a:gd name="connsiteX1001" fmla="*/ 5580609 w 5964155"/>
                <a:gd name="connsiteY1001" fmla="*/ 987634 h 4075186"/>
                <a:gd name="connsiteX1002" fmla="*/ 5628552 w 5964155"/>
                <a:gd name="connsiteY1002" fmla="*/ 1006811 h 4075186"/>
                <a:gd name="connsiteX1003" fmla="*/ 5623758 w 5964155"/>
                <a:gd name="connsiteY1003" fmla="*/ 1016400 h 4075186"/>
                <a:gd name="connsiteX1004" fmla="*/ 5681290 w 5964155"/>
                <a:gd name="connsiteY1004" fmla="*/ 1049960 h 4075186"/>
                <a:gd name="connsiteX1005" fmla="*/ 5676496 w 5964155"/>
                <a:gd name="connsiteY1005" fmla="*/ 1054754 h 4075186"/>
                <a:gd name="connsiteX1006" fmla="*/ 5695673 w 5964155"/>
                <a:gd name="connsiteY1006" fmla="*/ 1069137 h 4075186"/>
                <a:gd name="connsiteX1007" fmla="*/ 5695673 w 5964155"/>
                <a:gd name="connsiteY1007" fmla="*/ 1083520 h 4075186"/>
                <a:gd name="connsiteX1008" fmla="*/ 5710056 w 5964155"/>
                <a:gd name="connsiteY1008" fmla="*/ 1097903 h 4075186"/>
                <a:gd name="connsiteX1009" fmla="*/ 5729233 w 5964155"/>
                <a:gd name="connsiteY1009" fmla="*/ 1097903 h 4075186"/>
                <a:gd name="connsiteX1010" fmla="*/ 5743616 w 5964155"/>
                <a:gd name="connsiteY1010" fmla="*/ 1121875 h 4075186"/>
                <a:gd name="connsiteX1011" fmla="*/ 5757999 w 5964155"/>
                <a:gd name="connsiteY1011" fmla="*/ 1121875 h 4075186"/>
                <a:gd name="connsiteX1012" fmla="*/ 5777177 w 5964155"/>
                <a:gd name="connsiteY1012" fmla="*/ 1165024 h 4075186"/>
                <a:gd name="connsiteX1013" fmla="*/ 5762794 w 5964155"/>
                <a:gd name="connsiteY1013" fmla="*/ 1160230 h 4075186"/>
                <a:gd name="connsiteX1014" fmla="*/ 5714850 w 5964155"/>
                <a:gd name="connsiteY1014" fmla="*/ 1169818 h 407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</a:cxnLst>
              <a:rect l="l" t="t" r="r" b="b"/>
              <a:pathLst>
                <a:path w="5964155" h="4075186">
                  <a:moveTo>
                    <a:pt x="5710056" y="1174613"/>
                  </a:moveTo>
                  <a:lnTo>
                    <a:pt x="5714850" y="1208173"/>
                  </a:lnTo>
                  <a:lnTo>
                    <a:pt x="5690879" y="1236939"/>
                  </a:lnTo>
                  <a:lnTo>
                    <a:pt x="5714850" y="1241733"/>
                  </a:lnTo>
                  <a:lnTo>
                    <a:pt x="5714850" y="1251322"/>
                  </a:lnTo>
                  <a:lnTo>
                    <a:pt x="5724439" y="1251322"/>
                  </a:lnTo>
                  <a:lnTo>
                    <a:pt x="5738822" y="1265705"/>
                  </a:lnTo>
                  <a:lnTo>
                    <a:pt x="5738822" y="1275294"/>
                  </a:lnTo>
                  <a:lnTo>
                    <a:pt x="5772382" y="1299265"/>
                  </a:lnTo>
                  <a:lnTo>
                    <a:pt x="5810737" y="1347209"/>
                  </a:lnTo>
                  <a:lnTo>
                    <a:pt x="5796354" y="1342415"/>
                  </a:lnTo>
                  <a:lnTo>
                    <a:pt x="5772382" y="1366386"/>
                  </a:lnTo>
                  <a:lnTo>
                    <a:pt x="5762794" y="1361592"/>
                  </a:lnTo>
                  <a:lnTo>
                    <a:pt x="5762794" y="1395152"/>
                  </a:lnTo>
                  <a:lnTo>
                    <a:pt x="5796354" y="1428713"/>
                  </a:lnTo>
                  <a:lnTo>
                    <a:pt x="5810737" y="1428713"/>
                  </a:lnTo>
                  <a:lnTo>
                    <a:pt x="5805943" y="1438301"/>
                  </a:lnTo>
                  <a:lnTo>
                    <a:pt x="5829915" y="1452684"/>
                  </a:lnTo>
                  <a:lnTo>
                    <a:pt x="5815532" y="1452684"/>
                  </a:lnTo>
                  <a:lnTo>
                    <a:pt x="5825120" y="1476656"/>
                  </a:lnTo>
                  <a:lnTo>
                    <a:pt x="5834709" y="1481450"/>
                  </a:lnTo>
                  <a:lnTo>
                    <a:pt x="5839503" y="1500628"/>
                  </a:lnTo>
                  <a:lnTo>
                    <a:pt x="5829915" y="1510216"/>
                  </a:lnTo>
                  <a:lnTo>
                    <a:pt x="5853886" y="1548571"/>
                  </a:lnTo>
                  <a:lnTo>
                    <a:pt x="5863475" y="1582131"/>
                  </a:lnTo>
                  <a:lnTo>
                    <a:pt x="5887447" y="1582131"/>
                  </a:lnTo>
                  <a:lnTo>
                    <a:pt x="5897035" y="1601309"/>
                  </a:lnTo>
                  <a:lnTo>
                    <a:pt x="5944979" y="1625280"/>
                  </a:lnTo>
                  <a:lnTo>
                    <a:pt x="5940184" y="1634869"/>
                  </a:lnTo>
                  <a:lnTo>
                    <a:pt x="5964156" y="1649252"/>
                  </a:lnTo>
                  <a:lnTo>
                    <a:pt x="5940184" y="1649252"/>
                  </a:lnTo>
                  <a:lnTo>
                    <a:pt x="5925801" y="1658841"/>
                  </a:lnTo>
                  <a:lnTo>
                    <a:pt x="5906624" y="1706784"/>
                  </a:lnTo>
                  <a:lnTo>
                    <a:pt x="5882652" y="1716373"/>
                  </a:lnTo>
                  <a:lnTo>
                    <a:pt x="5887447" y="1725962"/>
                  </a:lnTo>
                  <a:lnTo>
                    <a:pt x="5916213" y="1740345"/>
                  </a:lnTo>
                  <a:lnTo>
                    <a:pt x="5911418" y="1749933"/>
                  </a:lnTo>
                  <a:lnTo>
                    <a:pt x="5921007" y="1764316"/>
                  </a:lnTo>
                  <a:lnTo>
                    <a:pt x="5906624" y="1802671"/>
                  </a:lnTo>
                  <a:lnTo>
                    <a:pt x="5906624" y="1855409"/>
                  </a:lnTo>
                  <a:lnTo>
                    <a:pt x="5882652" y="1841026"/>
                  </a:lnTo>
                  <a:lnTo>
                    <a:pt x="5868269" y="1845820"/>
                  </a:lnTo>
                  <a:lnTo>
                    <a:pt x="5839503" y="1836231"/>
                  </a:lnTo>
                  <a:lnTo>
                    <a:pt x="5820326" y="1860203"/>
                  </a:lnTo>
                  <a:lnTo>
                    <a:pt x="5805943" y="1860203"/>
                  </a:lnTo>
                  <a:lnTo>
                    <a:pt x="5796354" y="1884175"/>
                  </a:lnTo>
                  <a:lnTo>
                    <a:pt x="5805943" y="1922529"/>
                  </a:lnTo>
                  <a:lnTo>
                    <a:pt x="5820326" y="1946501"/>
                  </a:lnTo>
                  <a:lnTo>
                    <a:pt x="5829915" y="1946501"/>
                  </a:lnTo>
                  <a:lnTo>
                    <a:pt x="5834709" y="1984856"/>
                  </a:lnTo>
                  <a:lnTo>
                    <a:pt x="5849092" y="1999239"/>
                  </a:lnTo>
                  <a:lnTo>
                    <a:pt x="5820326" y="2008827"/>
                  </a:lnTo>
                  <a:lnTo>
                    <a:pt x="5815532" y="2018416"/>
                  </a:lnTo>
                  <a:lnTo>
                    <a:pt x="5834709" y="2013622"/>
                  </a:lnTo>
                  <a:lnTo>
                    <a:pt x="5820326" y="2032799"/>
                  </a:lnTo>
                  <a:lnTo>
                    <a:pt x="5801149" y="2013622"/>
                  </a:lnTo>
                  <a:lnTo>
                    <a:pt x="5753205" y="2008827"/>
                  </a:lnTo>
                  <a:lnTo>
                    <a:pt x="5714850" y="1984856"/>
                  </a:lnTo>
                  <a:lnTo>
                    <a:pt x="5719645" y="1994444"/>
                  </a:lnTo>
                  <a:lnTo>
                    <a:pt x="5695673" y="2047182"/>
                  </a:lnTo>
                  <a:lnTo>
                    <a:pt x="5690879" y="2042388"/>
                  </a:lnTo>
                  <a:lnTo>
                    <a:pt x="5690879" y="2066359"/>
                  </a:lnTo>
                  <a:lnTo>
                    <a:pt x="5671701" y="2080742"/>
                  </a:lnTo>
                  <a:lnTo>
                    <a:pt x="5633347" y="2066359"/>
                  </a:lnTo>
                  <a:lnTo>
                    <a:pt x="5623758" y="2071154"/>
                  </a:lnTo>
                  <a:lnTo>
                    <a:pt x="5618964" y="2090331"/>
                  </a:lnTo>
                  <a:lnTo>
                    <a:pt x="5633347" y="2114303"/>
                  </a:lnTo>
                  <a:lnTo>
                    <a:pt x="5633347" y="2128686"/>
                  </a:lnTo>
                  <a:lnTo>
                    <a:pt x="5618964" y="2133480"/>
                  </a:lnTo>
                  <a:lnTo>
                    <a:pt x="5657318" y="2157452"/>
                  </a:lnTo>
                  <a:lnTo>
                    <a:pt x="5671701" y="2205395"/>
                  </a:lnTo>
                  <a:lnTo>
                    <a:pt x="5647730" y="2210190"/>
                  </a:lnTo>
                  <a:lnTo>
                    <a:pt x="5618964" y="2267722"/>
                  </a:lnTo>
                  <a:lnTo>
                    <a:pt x="5594992" y="2267722"/>
                  </a:lnTo>
                  <a:lnTo>
                    <a:pt x="5590198" y="2277310"/>
                  </a:lnTo>
                  <a:lnTo>
                    <a:pt x="5571020" y="2282105"/>
                  </a:lnTo>
                  <a:lnTo>
                    <a:pt x="5566226" y="2291693"/>
                  </a:lnTo>
                  <a:lnTo>
                    <a:pt x="5551843" y="2291693"/>
                  </a:lnTo>
                  <a:lnTo>
                    <a:pt x="5537460" y="2306076"/>
                  </a:lnTo>
                  <a:lnTo>
                    <a:pt x="5518283" y="2344431"/>
                  </a:lnTo>
                  <a:lnTo>
                    <a:pt x="5523077" y="2358814"/>
                  </a:lnTo>
                  <a:lnTo>
                    <a:pt x="5489517" y="2349225"/>
                  </a:lnTo>
                  <a:lnTo>
                    <a:pt x="5460751" y="2363608"/>
                  </a:lnTo>
                  <a:lnTo>
                    <a:pt x="5465545" y="2517027"/>
                  </a:lnTo>
                  <a:lnTo>
                    <a:pt x="5484722" y="2536205"/>
                  </a:lnTo>
                  <a:lnTo>
                    <a:pt x="5537460" y="2545793"/>
                  </a:lnTo>
                  <a:lnTo>
                    <a:pt x="5556637" y="2560176"/>
                  </a:lnTo>
                  <a:lnTo>
                    <a:pt x="5571020" y="2574559"/>
                  </a:lnTo>
                  <a:lnTo>
                    <a:pt x="5571020" y="2593737"/>
                  </a:lnTo>
                  <a:lnTo>
                    <a:pt x="5609375" y="2641680"/>
                  </a:lnTo>
                  <a:lnTo>
                    <a:pt x="5575815" y="2641680"/>
                  </a:lnTo>
                  <a:lnTo>
                    <a:pt x="5561432" y="2684829"/>
                  </a:lnTo>
                  <a:lnTo>
                    <a:pt x="5523077" y="2675240"/>
                  </a:lnTo>
                  <a:lnTo>
                    <a:pt x="5523077" y="2704006"/>
                  </a:lnTo>
                  <a:lnTo>
                    <a:pt x="5503900" y="2708801"/>
                  </a:lnTo>
                  <a:lnTo>
                    <a:pt x="5508694" y="2727978"/>
                  </a:lnTo>
                  <a:lnTo>
                    <a:pt x="5499105" y="2742361"/>
                  </a:lnTo>
                  <a:lnTo>
                    <a:pt x="5479928" y="2737567"/>
                  </a:lnTo>
                  <a:lnTo>
                    <a:pt x="5475134" y="2771127"/>
                  </a:lnTo>
                  <a:lnTo>
                    <a:pt x="5441573" y="2756744"/>
                  </a:lnTo>
                  <a:lnTo>
                    <a:pt x="5436779" y="2747155"/>
                  </a:lnTo>
                  <a:lnTo>
                    <a:pt x="5427190" y="2761538"/>
                  </a:lnTo>
                  <a:lnTo>
                    <a:pt x="5393630" y="2761538"/>
                  </a:lnTo>
                  <a:lnTo>
                    <a:pt x="5379247" y="2785510"/>
                  </a:lnTo>
                  <a:lnTo>
                    <a:pt x="5379247" y="2775921"/>
                  </a:lnTo>
                  <a:lnTo>
                    <a:pt x="5369658" y="2780716"/>
                  </a:lnTo>
                  <a:lnTo>
                    <a:pt x="5364864" y="2766333"/>
                  </a:lnTo>
                  <a:lnTo>
                    <a:pt x="5350481" y="2771127"/>
                  </a:lnTo>
                  <a:lnTo>
                    <a:pt x="5340892" y="2761538"/>
                  </a:lnTo>
                  <a:lnTo>
                    <a:pt x="5345686" y="2747155"/>
                  </a:lnTo>
                  <a:lnTo>
                    <a:pt x="5312126" y="2723184"/>
                  </a:lnTo>
                  <a:lnTo>
                    <a:pt x="5302537" y="2727978"/>
                  </a:lnTo>
                  <a:lnTo>
                    <a:pt x="5302537" y="2718389"/>
                  </a:lnTo>
                  <a:lnTo>
                    <a:pt x="5273771" y="2723184"/>
                  </a:lnTo>
                  <a:lnTo>
                    <a:pt x="5268977" y="2713595"/>
                  </a:lnTo>
                  <a:lnTo>
                    <a:pt x="5201856" y="2694418"/>
                  </a:lnTo>
                  <a:lnTo>
                    <a:pt x="5158707" y="2670446"/>
                  </a:lnTo>
                  <a:lnTo>
                    <a:pt x="5163502" y="2656063"/>
                  </a:lnTo>
                  <a:lnTo>
                    <a:pt x="5081998" y="2656063"/>
                  </a:lnTo>
                  <a:lnTo>
                    <a:pt x="5038849" y="2627297"/>
                  </a:lnTo>
                  <a:lnTo>
                    <a:pt x="5014877" y="2627297"/>
                  </a:lnTo>
                  <a:lnTo>
                    <a:pt x="5000494" y="2651269"/>
                  </a:lnTo>
                  <a:lnTo>
                    <a:pt x="4981317" y="2660857"/>
                  </a:lnTo>
                  <a:lnTo>
                    <a:pt x="4971728" y="2689623"/>
                  </a:lnTo>
                  <a:lnTo>
                    <a:pt x="4976522" y="2699212"/>
                  </a:lnTo>
                  <a:lnTo>
                    <a:pt x="4957345" y="2732772"/>
                  </a:lnTo>
                  <a:lnTo>
                    <a:pt x="4990905" y="2766333"/>
                  </a:lnTo>
                  <a:lnTo>
                    <a:pt x="5005288" y="2804687"/>
                  </a:lnTo>
                  <a:lnTo>
                    <a:pt x="5014877" y="2809482"/>
                  </a:lnTo>
                  <a:lnTo>
                    <a:pt x="5058026" y="2886191"/>
                  </a:lnTo>
                  <a:lnTo>
                    <a:pt x="5067615" y="2881397"/>
                  </a:lnTo>
                  <a:lnTo>
                    <a:pt x="5072409" y="2890986"/>
                  </a:lnTo>
                  <a:lnTo>
                    <a:pt x="5077204" y="2886191"/>
                  </a:lnTo>
                  <a:lnTo>
                    <a:pt x="5081998" y="2900574"/>
                  </a:lnTo>
                  <a:lnTo>
                    <a:pt x="5105970" y="2900574"/>
                  </a:lnTo>
                  <a:lnTo>
                    <a:pt x="5125147" y="2910163"/>
                  </a:lnTo>
                  <a:lnTo>
                    <a:pt x="5144324" y="2938929"/>
                  </a:lnTo>
                  <a:lnTo>
                    <a:pt x="5139530" y="2962901"/>
                  </a:lnTo>
                  <a:lnTo>
                    <a:pt x="5129941" y="2972489"/>
                  </a:lnTo>
                  <a:lnTo>
                    <a:pt x="5129941" y="3006050"/>
                  </a:lnTo>
                  <a:lnTo>
                    <a:pt x="5153913" y="3001255"/>
                  </a:lnTo>
                  <a:lnTo>
                    <a:pt x="5163502" y="2991667"/>
                  </a:lnTo>
                  <a:lnTo>
                    <a:pt x="5173090" y="3001255"/>
                  </a:lnTo>
                  <a:lnTo>
                    <a:pt x="5211445" y="3006050"/>
                  </a:lnTo>
                  <a:lnTo>
                    <a:pt x="5225828" y="3015638"/>
                  </a:lnTo>
                  <a:lnTo>
                    <a:pt x="5245005" y="3006050"/>
                  </a:lnTo>
                  <a:lnTo>
                    <a:pt x="5245005" y="2996461"/>
                  </a:lnTo>
                  <a:lnTo>
                    <a:pt x="5297743" y="2986872"/>
                  </a:lnTo>
                  <a:lnTo>
                    <a:pt x="5302537" y="3001255"/>
                  </a:lnTo>
                  <a:lnTo>
                    <a:pt x="5312126" y="2996461"/>
                  </a:lnTo>
                  <a:lnTo>
                    <a:pt x="5321715" y="3020433"/>
                  </a:lnTo>
                  <a:lnTo>
                    <a:pt x="5331303" y="3087553"/>
                  </a:lnTo>
                  <a:lnTo>
                    <a:pt x="5379247" y="3092348"/>
                  </a:lnTo>
                  <a:lnTo>
                    <a:pt x="5388835" y="3073170"/>
                  </a:lnTo>
                  <a:lnTo>
                    <a:pt x="5398424" y="3073170"/>
                  </a:lnTo>
                  <a:lnTo>
                    <a:pt x="5398424" y="3092348"/>
                  </a:lnTo>
                  <a:lnTo>
                    <a:pt x="5388835" y="3121114"/>
                  </a:lnTo>
                  <a:lnTo>
                    <a:pt x="5364864" y="3125908"/>
                  </a:lnTo>
                  <a:lnTo>
                    <a:pt x="5350481" y="3149880"/>
                  </a:lnTo>
                  <a:lnTo>
                    <a:pt x="5340892" y="3183440"/>
                  </a:lnTo>
                  <a:lnTo>
                    <a:pt x="5355275" y="3197823"/>
                  </a:lnTo>
                  <a:lnTo>
                    <a:pt x="5369658" y="3193029"/>
                  </a:lnTo>
                  <a:lnTo>
                    <a:pt x="5384041" y="3212206"/>
                  </a:lnTo>
                  <a:lnTo>
                    <a:pt x="5369658" y="3240972"/>
                  </a:lnTo>
                  <a:lnTo>
                    <a:pt x="5355275" y="3245767"/>
                  </a:lnTo>
                  <a:lnTo>
                    <a:pt x="5360069" y="3255355"/>
                  </a:lnTo>
                  <a:lnTo>
                    <a:pt x="5345686" y="3264944"/>
                  </a:lnTo>
                  <a:lnTo>
                    <a:pt x="5336098" y="3298504"/>
                  </a:lnTo>
                  <a:lnTo>
                    <a:pt x="5268977" y="3231384"/>
                  </a:lnTo>
                  <a:lnTo>
                    <a:pt x="5235417" y="3231384"/>
                  </a:lnTo>
                  <a:lnTo>
                    <a:pt x="5225828" y="3240972"/>
                  </a:lnTo>
                  <a:lnTo>
                    <a:pt x="5230622" y="3269738"/>
                  </a:lnTo>
                  <a:lnTo>
                    <a:pt x="5187473" y="3212206"/>
                  </a:lnTo>
                  <a:lnTo>
                    <a:pt x="5139530" y="3212206"/>
                  </a:lnTo>
                  <a:lnTo>
                    <a:pt x="5115558" y="3236178"/>
                  </a:lnTo>
                  <a:lnTo>
                    <a:pt x="5110764" y="3255355"/>
                  </a:lnTo>
                  <a:lnTo>
                    <a:pt x="5120353" y="3274533"/>
                  </a:lnTo>
                  <a:lnTo>
                    <a:pt x="5129941" y="3274533"/>
                  </a:lnTo>
                  <a:lnTo>
                    <a:pt x="5125147" y="3284121"/>
                  </a:lnTo>
                  <a:lnTo>
                    <a:pt x="5134736" y="3298504"/>
                  </a:lnTo>
                  <a:lnTo>
                    <a:pt x="5120353" y="3308093"/>
                  </a:lnTo>
                  <a:lnTo>
                    <a:pt x="5125147" y="3322476"/>
                  </a:lnTo>
                  <a:lnTo>
                    <a:pt x="5139530" y="3327270"/>
                  </a:lnTo>
                  <a:lnTo>
                    <a:pt x="5139530" y="3360831"/>
                  </a:lnTo>
                  <a:lnTo>
                    <a:pt x="5115558" y="3356036"/>
                  </a:lnTo>
                  <a:lnTo>
                    <a:pt x="5115558" y="3399185"/>
                  </a:lnTo>
                  <a:lnTo>
                    <a:pt x="5134736" y="3403980"/>
                  </a:lnTo>
                  <a:lnTo>
                    <a:pt x="5158707" y="3427951"/>
                  </a:lnTo>
                  <a:lnTo>
                    <a:pt x="5163502" y="3442334"/>
                  </a:lnTo>
                  <a:lnTo>
                    <a:pt x="5158707" y="3495072"/>
                  </a:lnTo>
                  <a:lnTo>
                    <a:pt x="5144324" y="3514249"/>
                  </a:lnTo>
                  <a:lnTo>
                    <a:pt x="5105970" y="3538221"/>
                  </a:lnTo>
                  <a:lnTo>
                    <a:pt x="5110764" y="3519044"/>
                  </a:lnTo>
                  <a:lnTo>
                    <a:pt x="5091587" y="3514249"/>
                  </a:lnTo>
                  <a:lnTo>
                    <a:pt x="5029260" y="3557398"/>
                  </a:lnTo>
                  <a:lnTo>
                    <a:pt x="5000494" y="3538221"/>
                  </a:lnTo>
                  <a:lnTo>
                    <a:pt x="4971728" y="3528632"/>
                  </a:lnTo>
                  <a:lnTo>
                    <a:pt x="4962139" y="3538221"/>
                  </a:lnTo>
                  <a:lnTo>
                    <a:pt x="4957345" y="3523838"/>
                  </a:lnTo>
                  <a:lnTo>
                    <a:pt x="4952551" y="3533427"/>
                  </a:lnTo>
                  <a:lnTo>
                    <a:pt x="4923785" y="3519044"/>
                  </a:lnTo>
                  <a:lnTo>
                    <a:pt x="4938168" y="3547810"/>
                  </a:lnTo>
                  <a:lnTo>
                    <a:pt x="4914196" y="3547810"/>
                  </a:lnTo>
                  <a:lnTo>
                    <a:pt x="4914196" y="3595753"/>
                  </a:lnTo>
                  <a:lnTo>
                    <a:pt x="4871047" y="3581370"/>
                  </a:lnTo>
                  <a:lnTo>
                    <a:pt x="4827898" y="3509455"/>
                  </a:lnTo>
                  <a:lnTo>
                    <a:pt x="4818309" y="3509455"/>
                  </a:lnTo>
                  <a:lnTo>
                    <a:pt x="4803926" y="3490278"/>
                  </a:lnTo>
                  <a:lnTo>
                    <a:pt x="4794338" y="3509455"/>
                  </a:lnTo>
                  <a:lnTo>
                    <a:pt x="4789543" y="3504661"/>
                  </a:lnTo>
                  <a:lnTo>
                    <a:pt x="4799132" y="3475895"/>
                  </a:lnTo>
                  <a:lnTo>
                    <a:pt x="4770366" y="3495072"/>
                  </a:lnTo>
                  <a:lnTo>
                    <a:pt x="4736806" y="3485483"/>
                  </a:lnTo>
                  <a:lnTo>
                    <a:pt x="4727217" y="3495072"/>
                  </a:lnTo>
                  <a:lnTo>
                    <a:pt x="4712834" y="3557398"/>
                  </a:lnTo>
                  <a:lnTo>
                    <a:pt x="4703245" y="3543015"/>
                  </a:lnTo>
                  <a:lnTo>
                    <a:pt x="4669685" y="3538221"/>
                  </a:lnTo>
                  <a:lnTo>
                    <a:pt x="4669685" y="3528632"/>
                  </a:lnTo>
                  <a:lnTo>
                    <a:pt x="4660096" y="3523838"/>
                  </a:lnTo>
                  <a:lnTo>
                    <a:pt x="4684068" y="3495072"/>
                  </a:lnTo>
                  <a:lnTo>
                    <a:pt x="4669685" y="3423157"/>
                  </a:lnTo>
                  <a:lnTo>
                    <a:pt x="4660096" y="3423157"/>
                  </a:lnTo>
                  <a:lnTo>
                    <a:pt x="4660096" y="3408774"/>
                  </a:lnTo>
                  <a:lnTo>
                    <a:pt x="4636125" y="3403980"/>
                  </a:lnTo>
                  <a:lnTo>
                    <a:pt x="4640919" y="3389597"/>
                  </a:lnTo>
                  <a:lnTo>
                    <a:pt x="4607358" y="3380008"/>
                  </a:lnTo>
                  <a:lnTo>
                    <a:pt x="4578592" y="3327270"/>
                  </a:lnTo>
                  <a:lnTo>
                    <a:pt x="4569004" y="3327270"/>
                  </a:lnTo>
                  <a:lnTo>
                    <a:pt x="4573798" y="3336859"/>
                  </a:lnTo>
                  <a:lnTo>
                    <a:pt x="4559415" y="3380008"/>
                  </a:lnTo>
                  <a:lnTo>
                    <a:pt x="4530649" y="3375214"/>
                  </a:lnTo>
                  <a:lnTo>
                    <a:pt x="4521060" y="3389597"/>
                  </a:lnTo>
                  <a:lnTo>
                    <a:pt x="4530649" y="3413568"/>
                  </a:lnTo>
                  <a:lnTo>
                    <a:pt x="4506677" y="3485483"/>
                  </a:lnTo>
                  <a:lnTo>
                    <a:pt x="4511472" y="3490278"/>
                  </a:lnTo>
                  <a:lnTo>
                    <a:pt x="4501883" y="3490278"/>
                  </a:lnTo>
                  <a:lnTo>
                    <a:pt x="4492294" y="3475895"/>
                  </a:lnTo>
                  <a:lnTo>
                    <a:pt x="4468323" y="3471100"/>
                  </a:lnTo>
                  <a:lnTo>
                    <a:pt x="4463528" y="3461512"/>
                  </a:lnTo>
                  <a:lnTo>
                    <a:pt x="4449145" y="3466306"/>
                  </a:lnTo>
                  <a:lnTo>
                    <a:pt x="4429968" y="3432746"/>
                  </a:lnTo>
                  <a:lnTo>
                    <a:pt x="4420379" y="3427951"/>
                  </a:lnTo>
                  <a:lnTo>
                    <a:pt x="4382025" y="3423157"/>
                  </a:lnTo>
                  <a:lnTo>
                    <a:pt x="4377230" y="3413568"/>
                  </a:lnTo>
                  <a:lnTo>
                    <a:pt x="4348464" y="3403980"/>
                  </a:lnTo>
                  <a:lnTo>
                    <a:pt x="4334081" y="3403980"/>
                  </a:lnTo>
                  <a:lnTo>
                    <a:pt x="4329287" y="3413568"/>
                  </a:lnTo>
                  <a:lnTo>
                    <a:pt x="4305315" y="3413568"/>
                  </a:lnTo>
                  <a:lnTo>
                    <a:pt x="4295727" y="3375214"/>
                  </a:lnTo>
                  <a:lnTo>
                    <a:pt x="4286138" y="3375214"/>
                  </a:lnTo>
                  <a:lnTo>
                    <a:pt x="4290932" y="3360831"/>
                  </a:lnTo>
                  <a:lnTo>
                    <a:pt x="4281344" y="3356036"/>
                  </a:lnTo>
                  <a:lnTo>
                    <a:pt x="4266961" y="3327270"/>
                  </a:lnTo>
                  <a:lnTo>
                    <a:pt x="4242989" y="3327270"/>
                  </a:lnTo>
                  <a:lnTo>
                    <a:pt x="4238195" y="3317682"/>
                  </a:lnTo>
                  <a:lnTo>
                    <a:pt x="4228606" y="3317682"/>
                  </a:lnTo>
                  <a:lnTo>
                    <a:pt x="4228606" y="3308093"/>
                  </a:lnTo>
                  <a:lnTo>
                    <a:pt x="4195045" y="3308093"/>
                  </a:lnTo>
                  <a:lnTo>
                    <a:pt x="4171074" y="3298504"/>
                  </a:lnTo>
                  <a:lnTo>
                    <a:pt x="4171074" y="3288916"/>
                  </a:lnTo>
                  <a:lnTo>
                    <a:pt x="4142308" y="3284121"/>
                  </a:lnTo>
                  <a:lnTo>
                    <a:pt x="4099159" y="3236178"/>
                  </a:lnTo>
                  <a:lnTo>
                    <a:pt x="4103953" y="3212206"/>
                  </a:lnTo>
                  <a:lnTo>
                    <a:pt x="4079981" y="3207412"/>
                  </a:lnTo>
                  <a:lnTo>
                    <a:pt x="4089570" y="3193029"/>
                  </a:lnTo>
                  <a:lnTo>
                    <a:pt x="4089570" y="3159468"/>
                  </a:lnTo>
                  <a:lnTo>
                    <a:pt x="4070393" y="3135497"/>
                  </a:lnTo>
                  <a:lnTo>
                    <a:pt x="4075187" y="3101936"/>
                  </a:lnTo>
                  <a:lnTo>
                    <a:pt x="4032038" y="3063582"/>
                  </a:lnTo>
                  <a:lnTo>
                    <a:pt x="4036832" y="3039610"/>
                  </a:lnTo>
                  <a:lnTo>
                    <a:pt x="4017655" y="3020433"/>
                  </a:lnTo>
                  <a:lnTo>
                    <a:pt x="4036832" y="3010844"/>
                  </a:lnTo>
                  <a:lnTo>
                    <a:pt x="4008066" y="2986872"/>
                  </a:lnTo>
                  <a:lnTo>
                    <a:pt x="4003272" y="2967695"/>
                  </a:lnTo>
                  <a:lnTo>
                    <a:pt x="3964917" y="2948518"/>
                  </a:lnTo>
                  <a:lnTo>
                    <a:pt x="3950534" y="2905369"/>
                  </a:lnTo>
                  <a:lnTo>
                    <a:pt x="3940945" y="2910163"/>
                  </a:lnTo>
                  <a:lnTo>
                    <a:pt x="3926562" y="2895780"/>
                  </a:lnTo>
                  <a:lnTo>
                    <a:pt x="3936151" y="2886191"/>
                  </a:lnTo>
                  <a:lnTo>
                    <a:pt x="3936151" y="2871808"/>
                  </a:lnTo>
                  <a:lnTo>
                    <a:pt x="3926562" y="2862220"/>
                  </a:lnTo>
                  <a:lnTo>
                    <a:pt x="3940945" y="2847837"/>
                  </a:lnTo>
                  <a:lnTo>
                    <a:pt x="3936151" y="2814276"/>
                  </a:lnTo>
                  <a:lnTo>
                    <a:pt x="3921768" y="2799893"/>
                  </a:lnTo>
                  <a:lnTo>
                    <a:pt x="3926562" y="2780716"/>
                  </a:lnTo>
                  <a:lnTo>
                    <a:pt x="3902591" y="2775921"/>
                  </a:lnTo>
                  <a:lnTo>
                    <a:pt x="3840264" y="2785510"/>
                  </a:lnTo>
                  <a:lnTo>
                    <a:pt x="3792321" y="2761538"/>
                  </a:lnTo>
                  <a:lnTo>
                    <a:pt x="3773144" y="2766333"/>
                  </a:lnTo>
                  <a:lnTo>
                    <a:pt x="3706023" y="2718389"/>
                  </a:lnTo>
                  <a:lnTo>
                    <a:pt x="3677257" y="2718389"/>
                  </a:lnTo>
                  <a:lnTo>
                    <a:pt x="3662874" y="2723184"/>
                  </a:lnTo>
                  <a:lnTo>
                    <a:pt x="3658080" y="2737567"/>
                  </a:lnTo>
                  <a:lnTo>
                    <a:pt x="3605342" y="2761538"/>
                  </a:lnTo>
                  <a:lnTo>
                    <a:pt x="3619725" y="2809482"/>
                  </a:lnTo>
                  <a:lnTo>
                    <a:pt x="3614931" y="2819071"/>
                  </a:lnTo>
                  <a:lnTo>
                    <a:pt x="3600548" y="2819071"/>
                  </a:lnTo>
                  <a:lnTo>
                    <a:pt x="3600548" y="2852631"/>
                  </a:lnTo>
                  <a:lnTo>
                    <a:pt x="3590959" y="2871808"/>
                  </a:lnTo>
                  <a:lnTo>
                    <a:pt x="3576576" y="2862220"/>
                  </a:lnTo>
                  <a:lnTo>
                    <a:pt x="3543015" y="2876603"/>
                  </a:lnTo>
                  <a:lnTo>
                    <a:pt x="3533427" y="2871808"/>
                  </a:lnTo>
                  <a:lnTo>
                    <a:pt x="3514249" y="2886191"/>
                  </a:lnTo>
                  <a:lnTo>
                    <a:pt x="3485483" y="2886191"/>
                  </a:lnTo>
                  <a:lnTo>
                    <a:pt x="3485483" y="2905369"/>
                  </a:lnTo>
                  <a:lnTo>
                    <a:pt x="3475895" y="2910163"/>
                  </a:lnTo>
                  <a:lnTo>
                    <a:pt x="3499866" y="2958106"/>
                  </a:lnTo>
                  <a:lnTo>
                    <a:pt x="3495072" y="2972489"/>
                  </a:lnTo>
                  <a:lnTo>
                    <a:pt x="3504661" y="2996461"/>
                  </a:lnTo>
                  <a:lnTo>
                    <a:pt x="3490278" y="3020433"/>
                  </a:lnTo>
                  <a:lnTo>
                    <a:pt x="3495072" y="3034816"/>
                  </a:lnTo>
                  <a:lnTo>
                    <a:pt x="3509455" y="3049199"/>
                  </a:lnTo>
                  <a:lnTo>
                    <a:pt x="3543015" y="3049199"/>
                  </a:lnTo>
                  <a:lnTo>
                    <a:pt x="3538221" y="3073170"/>
                  </a:lnTo>
                  <a:lnTo>
                    <a:pt x="3552604" y="3106731"/>
                  </a:lnTo>
                  <a:lnTo>
                    <a:pt x="3566987" y="3106731"/>
                  </a:lnTo>
                  <a:lnTo>
                    <a:pt x="3576576" y="3116319"/>
                  </a:lnTo>
                  <a:lnTo>
                    <a:pt x="3605342" y="3116319"/>
                  </a:lnTo>
                  <a:lnTo>
                    <a:pt x="3610136" y="3125908"/>
                  </a:lnTo>
                  <a:lnTo>
                    <a:pt x="3643697" y="3135497"/>
                  </a:lnTo>
                  <a:lnTo>
                    <a:pt x="3619725" y="3164263"/>
                  </a:lnTo>
                  <a:lnTo>
                    <a:pt x="3610136" y="3164263"/>
                  </a:lnTo>
                  <a:lnTo>
                    <a:pt x="3610136" y="3173851"/>
                  </a:lnTo>
                  <a:lnTo>
                    <a:pt x="3590959" y="3169057"/>
                  </a:lnTo>
                  <a:lnTo>
                    <a:pt x="3566987" y="3236178"/>
                  </a:lnTo>
                  <a:lnTo>
                    <a:pt x="3543015" y="3245767"/>
                  </a:lnTo>
                  <a:lnTo>
                    <a:pt x="3523838" y="3274533"/>
                  </a:lnTo>
                  <a:lnTo>
                    <a:pt x="3547810" y="3322476"/>
                  </a:lnTo>
                  <a:lnTo>
                    <a:pt x="3547810" y="3332065"/>
                  </a:lnTo>
                  <a:lnTo>
                    <a:pt x="3533427" y="3346448"/>
                  </a:lnTo>
                  <a:lnTo>
                    <a:pt x="3543015" y="3356036"/>
                  </a:lnTo>
                  <a:lnTo>
                    <a:pt x="3475895" y="3375214"/>
                  </a:lnTo>
                  <a:lnTo>
                    <a:pt x="3466306" y="3408774"/>
                  </a:lnTo>
                  <a:lnTo>
                    <a:pt x="3475895" y="3408774"/>
                  </a:lnTo>
                  <a:lnTo>
                    <a:pt x="3480689" y="3418363"/>
                  </a:lnTo>
                  <a:lnTo>
                    <a:pt x="3480689" y="3466306"/>
                  </a:lnTo>
                  <a:lnTo>
                    <a:pt x="3499866" y="3490278"/>
                  </a:lnTo>
                  <a:lnTo>
                    <a:pt x="3499866" y="3504661"/>
                  </a:lnTo>
                  <a:lnTo>
                    <a:pt x="3552604" y="3547810"/>
                  </a:lnTo>
                  <a:lnTo>
                    <a:pt x="3576576" y="3552604"/>
                  </a:lnTo>
                  <a:lnTo>
                    <a:pt x="3619725" y="3595753"/>
                  </a:lnTo>
                  <a:lnTo>
                    <a:pt x="3634108" y="3595753"/>
                  </a:lnTo>
                  <a:lnTo>
                    <a:pt x="3533427" y="3595753"/>
                  </a:lnTo>
                  <a:lnTo>
                    <a:pt x="3514249" y="3581370"/>
                  </a:lnTo>
                  <a:lnTo>
                    <a:pt x="3509455" y="3566987"/>
                  </a:lnTo>
                  <a:lnTo>
                    <a:pt x="3475895" y="3586164"/>
                  </a:lnTo>
                  <a:lnTo>
                    <a:pt x="3471100" y="3576576"/>
                  </a:lnTo>
                  <a:lnTo>
                    <a:pt x="3461512" y="3581370"/>
                  </a:lnTo>
                  <a:lnTo>
                    <a:pt x="3461512" y="3600547"/>
                  </a:lnTo>
                  <a:lnTo>
                    <a:pt x="3485483" y="3610136"/>
                  </a:lnTo>
                  <a:lnTo>
                    <a:pt x="3461512" y="3643697"/>
                  </a:lnTo>
                  <a:lnTo>
                    <a:pt x="3480689" y="3648491"/>
                  </a:lnTo>
                  <a:lnTo>
                    <a:pt x="3495072" y="3682051"/>
                  </a:lnTo>
                  <a:lnTo>
                    <a:pt x="3495072" y="3715612"/>
                  </a:lnTo>
                  <a:lnTo>
                    <a:pt x="3475895" y="3725200"/>
                  </a:lnTo>
                  <a:lnTo>
                    <a:pt x="3461512" y="3725200"/>
                  </a:lnTo>
                  <a:lnTo>
                    <a:pt x="3461512" y="3715612"/>
                  </a:lnTo>
                  <a:lnTo>
                    <a:pt x="3451923" y="3710817"/>
                  </a:lnTo>
                  <a:lnTo>
                    <a:pt x="3442334" y="3715612"/>
                  </a:lnTo>
                  <a:lnTo>
                    <a:pt x="3427951" y="3773144"/>
                  </a:lnTo>
                  <a:lnTo>
                    <a:pt x="3432746" y="3797115"/>
                  </a:lnTo>
                  <a:lnTo>
                    <a:pt x="3451923" y="3801910"/>
                  </a:lnTo>
                  <a:lnTo>
                    <a:pt x="3442334" y="3816293"/>
                  </a:lnTo>
                  <a:lnTo>
                    <a:pt x="3447129" y="3830676"/>
                  </a:lnTo>
                  <a:lnTo>
                    <a:pt x="3423157" y="3830676"/>
                  </a:lnTo>
                  <a:lnTo>
                    <a:pt x="3408774" y="3811498"/>
                  </a:lnTo>
                  <a:lnTo>
                    <a:pt x="3403980" y="3821087"/>
                  </a:lnTo>
                  <a:lnTo>
                    <a:pt x="3413568" y="3845059"/>
                  </a:lnTo>
                  <a:lnTo>
                    <a:pt x="3394391" y="3840264"/>
                  </a:lnTo>
                  <a:lnTo>
                    <a:pt x="3389597" y="3854647"/>
                  </a:lnTo>
                  <a:lnTo>
                    <a:pt x="3370419" y="3845059"/>
                  </a:lnTo>
                  <a:lnTo>
                    <a:pt x="3356036" y="3849853"/>
                  </a:lnTo>
                  <a:lnTo>
                    <a:pt x="3327270" y="3845059"/>
                  </a:lnTo>
                  <a:lnTo>
                    <a:pt x="3317682" y="3835470"/>
                  </a:lnTo>
                  <a:lnTo>
                    <a:pt x="3293710" y="3835470"/>
                  </a:lnTo>
                  <a:lnTo>
                    <a:pt x="3284121" y="3845059"/>
                  </a:lnTo>
                  <a:lnTo>
                    <a:pt x="3298504" y="3864236"/>
                  </a:lnTo>
                  <a:lnTo>
                    <a:pt x="3288916" y="3873825"/>
                  </a:lnTo>
                  <a:lnTo>
                    <a:pt x="3269738" y="3859442"/>
                  </a:lnTo>
                  <a:lnTo>
                    <a:pt x="3264944" y="3869030"/>
                  </a:lnTo>
                  <a:lnTo>
                    <a:pt x="3255355" y="3869030"/>
                  </a:lnTo>
                  <a:lnTo>
                    <a:pt x="3255355" y="3888208"/>
                  </a:lnTo>
                  <a:lnTo>
                    <a:pt x="3245767" y="3869030"/>
                  </a:lnTo>
                  <a:lnTo>
                    <a:pt x="3226589" y="3859442"/>
                  </a:lnTo>
                  <a:lnTo>
                    <a:pt x="3193029" y="3859442"/>
                  </a:lnTo>
                  <a:lnTo>
                    <a:pt x="3202618" y="3869030"/>
                  </a:lnTo>
                  <a:lnTo>
                    <a:pt x="3207412" y="3897796"/>
                  </a:lnTo>
                  <a:lnTo>
                    <a:pt x="3231384" y="3921768"/>
                  </a:lnTo>
                  <a:lnTo>
                    <a:pt x="3221795" y="3936151"/>
                  </a:lnTo>
                  <a:lnTo>
                    <a:pt x="3207412" y="3940945"/>
                  </a:lnTo>
                  <a:lnTo>
                    <a:pt x="3212206" y="3960123"/>
                  </a:lnTo>
                  <a:lnTo>
                    <a:pt x="3240972" y="4003272"/>
                  </a:lnTo>
                  <a:lnTo>
                    <a:pt x="3236178" y="4022449"/>
                  </a:lnTo>
                  <a:lnTo>
                    <a:pt x="3221795" y="4022449"/>
                  </a:lnTo>
                  <a:lnTo>
                    <a:pt x="3217001" y="4036832"/>
                  </a:lnTo>
                  <a:lnTo>
                    <a:pt x="3207412" y="4036832"/>
                  </a:lnTo>
                  <a:lnTo>
                    <a:pt x="3169057" y="4008066"/>
                  </a:lnTo>
                  <a:lnTo>
                    <a:pt x="3164263" y="4017655"/>
                  </a:lnTo>
                  <a:lnTo>
                    <a:pt x="3145085" y="4003272"/>
                  </a:lnTo>
                  <a:lnTo>
                    <a:pt x="3130702" y="4017655"/>
                  </a:lnTo>
                  <a:lnTo>
                    <a:pt x="3077965" y="3984094"/>
                  </a:lnTo>
                  <a:lnTo>
                    <a:pt x="3053993" y="3945740"/>
                  </a:lnTo>
                  <a:lnTo>
                    <a:pt x="3049199" y="3907385"/>
                  </a:lnTo>
                  <a:lnTo>
                    <a:pt x="3006050" y="3912179"/>
                  </a:lnTo>
                  <a:lnTo>
                    <a:pt x="2986872" y="3902591"/>
                  </a:lnTo>
                  <a:lnTo>
                    <a:pt x="2972489" y="3916974"/>
                  </a:lnTo>
                  <a:lnTo>
                    <a:pt x="2958106" y="3916974"/>
                  </a:lnTo>
                  <a:lnTo>
                    <a:pt x="2972489" y="3931357"/>
                  </a:lnTo>
                  <a:lnTo>
                    <a:pt x="2967695" y="3950534"/>
                  </a:lnTo>
                  <a:lnTo>
                    <a:pt x="2958106" y="3950534"/>
                  </a:lnTo>
                  <a:lnTo>
                    <a:pt x="2953312" y="3984094"/>
                  </a:lnTo>
                  <a:lnTo>
                    <a:pt x="2977284" y="3998477"/>
                  </a:lnTo>
                  <a:lnTo>
                    <a:pt x="2972489" y="4003272"/>
                  </a:lnTo>
                  <a:lnTo>
                    <a:pt x="2986872" y="4022449"/>
                  </a:lnTo>
                  <a:lnTo>
                    <a:pt x="2986872" y="4041627"/>
                  </a:lnTo>
                  <a:lnTo>
                    <a:pt x="2972489" y="4046421"/>
                  </a:lnTo>
                  <a:lnTo>
                    <a:pt x="2977284" y="4060804"/>
                  </a:lnTo>
                  <a:lnTo>
                    <a:pt x="2967695" y="4075187"/>
                  </a:lnTo>
                  <a:lnTo>
                    <a:pt x="2948518" y="4075187"/>
                  </a:lnTo>
                  <a:lnTo>
                    <a:pt x="2943723" y="4027244"/>
                  </a:lnTo>
                  <a:lnTo>
                    <a:pt x="2895780" y="4008066"/>
                  </a:lnTo>
                  <a:lnTo>
                    <a:pt x="2871808" y="3979300"/>
                  </a:lnTo>
                  <a:lnTo>
                    <a:pt x="2871808" y="3964917"/>
                  </a:lnTo>
                  <a:lnTo>
                    <a:pt x="2833454" y="3960123"/>
                  </a:lnTo>
                  <a:lnTo>
                    <a:pt x="2809482" y="4003272"/>
                  </a:lnTo>
                  <a:lnTo>
                    <a:pt x="2814276" y="4017655"/>
                  </a:lnTo>
                  <a:lnTo>
                    <a:pt x="2799893" y="4032038"/>
                  </a:lnTo>
                  <a:lnTo>
                    <a:pt x="2780716" y="3998477"/>
                  </a:lnTo>
                  <a:lnTo>
                    <a:pt x="2761538" y="3988889"/>
                  </a:lnTo>
                  <a:lnTo>
                    <a:pt x="2708801" y="3979300"/>
                  </a:lnTo>
                  <a:lnTo>
                    <a:pt x="2704006" y="3988889"/>
                  </a:lnTo>
                  <a:lnTo>
                    <a:pt x="2694418" y="3988889"/>
                  </a:lnTo>
                  <a:lnTo>
                    <a:pt x="2694418" y="3998477"/>
                  </a:lnTo>
                  <a:lnTo>
                    <a:pt x="2665652" y="3998477"/>
                  </a:lnTo>
                  <a:lnTo>
                    <a:pt x="2660857" y="3984094"/>
                  </a:lnTo>
                  <a:lnTo>
                    <a:pt x="2632091" y="3955328"/>
                  </a:lnTo>
                  <a:lnTo>
                    <a:pt x="2622503" y="3936151"/>
                  </a:lnTo>
                  <a:lnTo>
                    <a:pt x="2627297" y="3931357"/>
                  </a:lnTo>
                  <a:lnTo>
                    <a:pt x="2598531" y="3888208"/>
                  </a:lnTo>
                  <a:lnTo>
                    <a:pt x="2612914" y="3869030"/>
                  </a:lnTo>
                  <a:lnTo>
                    <a:pt x="2636886" y="3864236"/>
                  </a:lnTo>
                  <a:lnTo>
                    <a:pt x="2622503" y="3849853"/>
                  </a:lnTo>
                  <a:lnTo>
                    <a:pt x="2636886" y="3835470"/>
                  </a:lnTo>
                  <a:lnTo>
                    <a:pt x="2632091" y="3787527"/>
                  </a:lnTo>
                  <a:lnTo>
                    <a:pt x="2612914" y="3773144"/>
                  </a:lnTo>
                  <a:lnTo>
                    <a:pt x="2598531" y="3777938"/>
                  </a:lnTo>
                  <a:lnTo>
                    <a:pt x="2603325" y="3792321"/>
                  </a:lnTo>
                  <a:lnTo>
                    <a:pt x="2579354" y="3792321"/>
                  </a:lnTo>
                  <a:lnTo>
                    <a:pt x="2564971" y="3777938"/>
                  </a:lnTo>
                  <a:lnTo>
                    <a:pt x="2564971" y="3763555"/>
                  </a:lnTo>
                  <a:lnTo>
                    <a:pt x="2555382" y="3758761"/>
                  </a:lnTo>
                  <a:lnTo>
                    <a:pt x="2545793" y="3701229"/>
                  </a:lnTo>
                  <a:lnTo>
                    <a:pt x="2536205" y="3701229"/>
                  </a:lnTo>
                  <a:lnTo>
                    <a:pt x="2531410" y="3715612"/>
                  </a:lnTo>
                  <a:lnTo>
                    <a:pt x="2517027" y="3725200"/>
                  </a:lnTo>
                  <a:lnTo>
                    <a:pt x="2488261" y="3734789"/>
                  </a:lnTo>
                  <a:lnTo>
                    <a:pt x="2473878" y="3725200"/>
                  </a:lnTo>
                  <a:lnTo>
                    <a:pt x="2483467" y="3701229"/>
                  </a:lnTo>
                  <a:lnTo>
                    <a:pt x="2555382" y="3686846"/>
                  </a:lnTo>
                  <a:lnTo>
                    <a:pt x="2536205" y="3662874"/>
                  </a:lnTo>
                  <a:lnTo>
                    <a:pt x="2497850" y="3662874"/>
                  </a:lnTo>
                  <a:lnTo>
                    <a:pt x="2473878" y="3672463"/>
                  </a:lnTo>
                  <a:lnTo>
                    <a:pt x="2440318" y="3653285"/>
                  </a:lnTo>
                  <a:lnTo>
                    <a:pt x="2401963" y="3653285"/>
                  </a:lnTo>
                  <a:lnTo>
                    <a:pt x="2392374" y="3624519"/>
                  </a:lnTo>
                  <a:lnTo>
                    <a:pt x="2377991" y="3629314"/>
                  </a:lnTo>
                  <a:lnTo>
                    <a:pt x="2358814" y="3619725"/>
                  </a:lnTo>
                  <a:lnTo>
                    <a:pt x="2349225" y="3595753"/>
                  </a:lnTo>
                  <a:lnTo>
                    <a:pt x="2334842" y="3595753"/>
                  </a:lnTo>
                  <a:lnTo>
                    <a:pt x="2339637" y="3581370"/>
                  </a:lnTo>
                  <a:lnTo>
                    <a:pt x="2272516" y="3519044"/>
                  </a:lnTo>
                  <a:lnTo>
                    <a:pt x="2262927" y="3543015"/>
                  </a:lnTo>
                  <a:lnTo>
                    <a:pt x="2253339" y="3543015"/>
                  </a:lnTo>
                  <a:lnTo>
                    <a:pt x="2238956" y="3557398"/>
                  </a:lnTo>
                  <a:lnTo>
                    <a:pt x="2214984" y="3562193"/>
                  </a:lnTo>
                  <a:lnTo>
                    <a:pt x="2214984" y="3552604"/>
                  </a:lnTo>
                  <a:lnTo>
                    <a:pt x="2195807" y="3576576"/>
                  </a:lnTo>
                  <a:lnTo>
                    <a:pt x="2176629" y="3562193"/>
                  </a:lnTo>
                  <a:lnTo>
                    <a:pt x="2167041" y="3576576"/>
                  </a:lnTo>
                  <a:lnTo>
                    <a:pt x="2167041" y="3595753"/>
                  </a:lnTo>
                  <a:lnTo>
                    <a:pt x="2133480" y="3600547"/>
                  </a:lnTo>
                  <a:lnTo>
                    <a:pt x="2133480" y="3610136"/>
                  </a:lnTo>
                  <a:lnTo>
                    <a:pt x="2090331" y="3600547"/>
                  </a:lnTo>
                  <a:lnTo>
                    <a:pt x="2080742" y="3619725"/>
                  </a:lnTo>
                  <a:lnTo>
                    <a:pt x="2085537" y="3634108"/>
                  </a:lnTo>
                  <a:lnTo>
                    <a:pt x="2071154" y="3634108"/>
                  </a:lnTo>
                  <a:lnTo>
                    <a:pt x="2066359" y="3643697"/>
                  </a:lnTo>
                  <a:lnTo>
                    <a:pt x="2028005" y="3624519"/>
                  </a:lnTo>
                  <a:lnTo>
                    <a:pt x="2018416" y="3638902"/>
                  </a:lnTo>
                  <a:lnTo>
                    <a:pt x="1984856" y="3619725"/>
                  </a:lnTo>
                  <a:lnTo>
                    <a:pt x="1965678" y="3629314"/>
                  </a:lnTo>
                  <a:lnTo>
                    <a:pt x="1946501" y="3624519"/>
                  </a:lnTo>
                  <a:lnTo>
                    <a:pt x="1927324" y="3600547"/>
                  </a:lnTo>
                  <a:lnTo>
                    <a:pt x="1927324" y="3586164"/>
                  </a:lnTo>
                  <a:lnTo>
                    <a:pt x="1884175" y="3571781"/>
                  </a:lnTo>
                  <a:lnTo>
                    <a:pt x="1850614" y="3571781"/>
                  </a:lnTo>
                  <a:lnTo>
                    <a:pt x="1841026" y="3595753"/>
                  </a:lnTo>
                  <a:lnTo>
                    <a:pt x="1812260" y="3619725"/>
                  </a:lnTo>
                  <a:lnTo>
                    <a:pt x="1793082" y="3624519"/>
                  </a:lnTo>
                  <a:lnTo>
                    <a:pt x="1788288" y="3610136"/>
                  </a:lnTo>
                  <a:lnTo>
                    <a:pt x="1773905" y="3610136"/>
                  </a:lnTo>
                  <a:lnTo>
                    <a:pt x="1764316" y="3576576"/>
                  </a:lnTo>
                  <a:lnTo>
                    <a:pt x="1735550" y="3595753"/>
                  </a:lnTo>
                  <a:lnTo>
                    <a:pt x="1716373" y="3571781"/>
                  </a:lnTo>
                  <a:lnTo>
                    <a:pt x="1701990" y="3566987"/>
                  </a:lnTo>
                  <a:lnTo>
                    <a:pt x="1701990" y="3547810"/>
                  </a:lnTo>
                  <a:lnTo>
                    <a:pt x="1682812" y="3547810"/>
                  </a:lnTo>
                  <a:lnTo>
                    <a:pt x="1673224" y="3528632"/>
                  </a:lnTo>
                  <a:lnTo>
                    <a:pt x="1644458" y="3523838"/>
                  </a:lnTo>
                  <a:lnTo>
                    <a:pt x="1639663" y="3533427"/>
                  </a:lnTo>
                  <a:lnTo>
                    <a:pt x="1596514" y="3543015"/>
                  </a:lnTo>
                  <a:lnTo>
                    <a:pt x="1586926" y="3509455"/>
                  </a:lnTo>
                  <a:lnTo>
                    <a:pt x="1567748" y="3485483"/>
                  </a:lnTo>
                  <a:lnTo>
                    <a:pt x="1553365" y="3499866"/>
                  </a:lnTo>
                  <a:lnTo>
                    <a:pt x="1515011" y="3499866"/>
                  </a:lnTo>
                  <a:lnTo>
                    <a:pt x="1515011" y="3509455"/>
                  </a:lnTo>
                  <a:lnTo>
                    <a:pt x="1491039" y="3490278"/>
                  </a:lnTo>
                  <a:lnTo>
                    <a:pt x="1476656" y="3495072"/>
                  </a:lnTo>
                  <a:lnTo>
                    <a:pt x="1433507" y="3471100"/>
                  </a:lnTo>
                  <a:lnTo>
                    <a:pt x="1423918" y="3490278"/>
                  </a:lnTo>
                  <a:lnTo>
                    <a:pt x="1409535" y="3495072"/>
                  </a:lnTo>
                  <a:lnTo>
                    <a:pt x="1395152" y="3485483"/>
                  </a:lnTo>
                  <a:lnTo>
                    <a:pt x="1342415" y="3485483"/>
                  </a:lnTo>
                  <a:lnTo>
                    <a:pt x="1328032" y="3471100"/>
                  </a:lnTo>
                  <a:lnTo>
                    <a:pt x="1308854" y="3480689"/>
                  </a:lnTo>
                  <a:lnTo>
                    <a:pt x="1284882" y="3471100"/>
                  </a:lnTo>
                  <a:lnTo>
                    <a:pt x="1289677" y="3480689"/>
                  </a:lnTo>
                  <a:lnTo>
                    <a:pt x="1280088" y="3485483"/>
                  </a:lnTo>
                  <a:lnTo>
                    <a:pt x="1260911" y="3480689"/>
                  </a:lnTo>
                  <a:lnTo>
                    <a:pt x="1260911" y="3490278"/>
                  </a:lnTo>
                  <a:lnTo>
                    <a:pt x="1227350" y="3490278"/>
                  </a:lnTo>
                  <a:lnTo>
                    <a:pt x="1217762" y="3480689"/>
                  </a:lnTo>
                  <a:lnTo>
                    <a:pt x="1217762" y="3451923"/>
                  </a:lnTo>
                  <a:lnTo>
                    <a:pt x="1232145" y="3442334"/>
                  </a:lnTo>
                  <a:lnTo>
                    <a:pt x="1222556" y="3423157"/>
                  </a:lnTo>
                  <a:lnTo>
                    <a:pt x="1198584" y="3418363"/>
                  </a:lnTo>
                  <a:lnTo>
                    <a:pt x="1193790" y="3408774"/>
                  </a:lnTo>
                  <a:lnTo>
                    <a:pt x="1174613" y="3423157"/>
                  </a:lnTo>
                  <a:lnTo>
                    <a:pt x="1141052" y="3427951"/>
                  </a:lnTo>
                  <a:lnTo>
                    <a:pt x="1141052" y="3437540"/>
                  </a:lnTo>
                  <a:lnTo>
                    <a:pt x="1112286" y="3442334"/>
                  </a:lnTo>
                  <a:lnTo>
                    <a:pt x="1083520" y="3408774"/>
                  </a:lnTo>
                  <a:lnTo>
                    <a:pt x="1088315" y="3399185"/>
                  </a:lnTo>
                  <a:lnTo>
                    <a:pt x="1069137" y="3403980"/>
                  </a:lnTo>
                  <a:lnTo>
                    <a:pt x="1059549" y="3375214"/>
                  </a:lnTo>
                  <a:lnTo>
                    <a:pt x="1035577" y="3380008"/>
                  </a:lnTo>
                  <a:lnTo>
                    <a:pt x="1021194" y="3365625"/>
                  </a:lnTo>
                  <a:lnTo>
                    <a:pt x="949279" y="3332065"/>
                  </a:lnTo>
                  <a:lnTo>
                    <a:pt x="934896" y="3317682"/>
                  </a:lnTo>
                  <a:lnTo>
                    <a:pt x="939690" y="3312887"/>
                  </a:lnTo>
                  <a:lnTo>
                    <a:pt x="930101" y="3298504"/>
                  </a:lnTo>
                  <a:lnTo>
                    <a:pt x="915718" y="3293710"/>
                  </a:lnTo>
                  <a:lnTo>
                    <a:pt x="896541" y="3303299"/>
                  </a:lnTo>
                  <a:lnTo>
                    <a:pt x="896541" y="3312887"/>
                  </a:lnTo>
                  <a:lnTo>
                    <a:pt x="886952" y="3317682"/>
                  </a:lnTo>
                  <a:lnTo>
                    <a:pt x="882158" y="3308093"/>
                  </a:lnTo>
                  <a:lnTo>
                    <a:pt x="795860" y="3279327"/>
                  </a:lnTo>
                  <a:lnTo>
                    <a:pt x="767094" y="3293710"/>
                  </a:lnTo>
                  <a:lnTo>
                    <a:pt x="757505" y="3312887"/>
                  </a:lnTo>
                  <a:lnTo>
                    <a:pt x="728739" y="3293710"/>
                  </a:lnTo>
                  <a:lnTo>
                    <a:pt x="709562" y="3298504"/>
                  </a:lnTo>
                  <a:lnTo>
                    <a:pt x="699973" y="3288916"/>
                  </a:lnTo>
                  <a:lnTo>
                    <a:pt x="661619" y="3288916"/>
                  </a:lnTo>
                  <a:lnTo>
                    <a:pt x="652030" y="3308093"/>
                  </a:lnTo>
                  <a:lnTo>
                    <a:pt x="642441" y="3288916"/>
                  </a:lnTo>
                  <a:lnTo>
                    <a:pt x="608881" y="3293710"/>
                  </a:lnTo>
                  <a:lnTo>
                    <a:pt x="580115" y="3274533"/>
                  </a:lnTo>
                  <a:lnTo>
                    <a:pt x="565732" y="3279327"/>
                  </a:lnTo>
                  <a:lnTo>
                    <a:pt x="469845" y="3212206"/>
                  </a:lnTo>
                  <a:lnTo>
                    <a:pt x="436285" y="3217001"/>
                  </a:lnTo>
                  <a:lnTo>
                    <a:pt x="417107" y="3202617"/>
                  </a:lnTo>
                  <a:lnTo>
                    <a:pt x="359575" y="3121114"/>
                  </a:lnTo>
                  <a:lnTo>
                    <a:pt x="297249" y="3106731"/>
                  </a:lnTo>
                  <a:lnTo>
                    <a:pt x="292455" y="3073170"/>
                  </a:lnTo>
                  <a:lnTo>
                    <a:pt x="268483" y="3063582"/>
                  </a:lnTo>
                  <a:lnTo>
                    <a:pt x="254100" y="3044404"/>
                  </a:lnTo>
                  <a:lnTo>
                    <a:pt x="254100" y="2972489"/>
                  </a:lnTo>
                  <a:lnTo>
                    <a:pt x="220540" y="2962901"/>
                  </a:lnTo>
                  <a:lnTo>
                    <a:pt x="215745" y="2953312"/>
                  </a:lnTo>
                  <a:lnTo>
                    <a:pt x="230128" y="2934135"/>
                  </a:lnTo>
                  <a:lnTo>
                    <a:pt x="215745" y="2929340"/>
                  </a:lnTo>
                  <a:lnTo>
                    <a:pt x="186979" y="2895780"/>
                  </a:lnTo>
                  <a:lnTo>
                    <a:pt x="167802" y="2900574"/>
                  </a:lnTo>
                  <a:lnTo>
                    <a:pt x="124653" y="2847837"/>
                  </a:lnTo>
                  <a:lnTo>
                    <a:pt x="100681" y="2799893"/>
                  </a:lnTo>
                  <a:lnTo>
                    <a:pt x="110270" y="2795099"/>
                  </a:lnTo>
                  <a:lnTo>
                    <a:pt x="105475" y="2785510"/>
                  </a:lnTo>
                  <a:lnTo>
                    <a:pt x="124653" y="2761538"/>
                  </a:lnTo>
                  <a:lnTo>
                    <a:pt x="153419" y="2761538"/>
                  </a:lnTo>
                  <a:lnTo>
                    <a:pt x="153419" y="2747155"/>
                  </a:lnTo>
                  <a:lnTo>
                    <a:pt x="177390" y="2737567"/>
                  </a:lnTo>
                  <a:lnTo>
                    <a:pt x="172596" y="2727978"/>
                  </a:lnTo>
                  <a:lnTo>
                    <a:pt x="182185" y="2723184"/>
                  </a:lnTo>
                  <a:lnTo>
                    <a:pt x="186979" y="2689623"/>
                  </a:lnTo>
                  <a:lnTo>
                    <a:pt x="182185" y="2670446"/>
                  </a:lnTo>
                  <a:lnTo>
                    <a:pt x="201362" y="2656063"/>
                  </a:lnTo>
                  <a:lnTo>
                    <a:pt x="201362" y="2646474"/>
                  </a:lnTo>
                  <a:lnTo>
                    <a:pt x="172596" y="2617708"/>
                  </a:lnTo>
                  <a:lnTo>
                    <a:pt x="182185" y="2608120"/>
                  </a:lnTo>
                  <a:lnTo>
                    <a:pt x="177390" y="2536205"/>
                  </a:lnTo>
                  <a:lnTo>
                    <a:pt x="163007" y="2526616"/>
                  </a:lnTo>
                  <a:lnTo>
                    <a:pt x="172596" y="2493056"/>
                  </a:lnTo>
                  <a:lnTo>
                    <a:pt x="158213" y="2493056"/>
                  </a:lnTo>
                  <a:lnTo>
                    <a:pt x="139036" y="2478673"/>
                  </a:lnTo>
                  <a:lnTo>
                    <a:pt x="143830" y="2440318"/>
                  </a:lnTo>
                  <a:lnTo>
                    <a:pt x="158213" y="2430729"/>
                  </a:lnTo>
                  <a:lnTo>
                    <a:pt x="177390" y="2430729"/>
                  </a:lnTo>
                  <a:lnTo>
                    <a:pt x="172596" y="2421141"/>
                  </a:lnTo>
                  <a:lnTo>
                    <a:pt x="201362" y="2397169"/>
                  </a:lnTo>
                  <a:lnTo>
                    <a:pt x="191774" y="2392374"/>
                  </a:lnTo>
                  <a:lnTo>
                    <a:pt x="191774" y="2373197"/>
                  </a:lnTo>
                  <a:lnTo>
                    <a:pt x="177390" y="2368403"/>
                  </a:lnTo>
                  <a:lnTo>
                    <a:pt x="182185" y="2349225"/>
                  </a:lnTo>
                  <a:lnTo>
                    <a:pt x="167802" y="2339637"/>
                  </a:lnTo>
                  <a:lnTo>
                    <a:pt x="148624" y="2349225"/>
                  </a:lnTo>
                  <a:lnTo>
                    <a:pt x="134241" y="2339637"/>
                  </a:lnTo>
                  <a:lnTo>
                    <a:pt x="129447" y="2349225"/>
                  </a:lnTo>
                  <a:lnTo>
                    <a:pt x="100681" y="2358814"/>
                  </a:lnTo>
                  <a:lnTo>
                    <a:pt x="76709" y="2354020"/>
                  </a:lnTo>
                  <a:lnTo>
                    <a:pt x="67121" y="2334842"/>
                  </a:lnTo>
                  <a:lnTo>
                    <a:pt x="81504" y="2243750"/>
                  </a:lnTo>
                  <a:lnTo>
                    <a:pt x="76709" y="2234161"/>
                  </a:lnTo>
                  <a:lnTo>
                    <a:pt x="57532" y="2234161"/>
                  </a:lnTo>
                  <a:lnTo>
                    <a:pt x="47943" y="2224573"/>
                  </a:lnTo>
                  <a:lnTo>
                    <a:pt x="28766" y="2181424"/>
                  </a:lnTo>
                  <a:lnTo>
                    <a:pt x="19177" y="2176629"/>
                  </a:lnTo>
                  <a:lnTo>
                    <a:pt x="52738" y="2152658"/>
                  </a:lnTo>
                  <a:lnTo>
                    <a:pt x="38355" y="2143069"/>
                  </a:lnTo>
                  <a:lnTo>
                    <a:pt x="47943" y="2119097"/>
                  </a:lnTo>
                  <a:lnTo>
                    <a:pt x="38355" y="2104714"/>
                  </a:lnTo>
                  <a:lnTo>
                    <a:pt x="43149" y="2099920"/>
                  </a:lnTo>
                  <a:lnTo>
                    <a:pt x="86298" y="2090331"/>
                  </a:lnTo>
                  <a:lnTo>
                    <a:pt x="110270" y="2071154"/>
                  </a:lnTo>
                  <a:lnTo>
                    <a:pt x="119858" y="2075948"/>
                  </a:lnTo>
                  <a:lnTo>
                    <a:pt x="148624" y="2042388"/>
                  </a:lnTo>
                  <a:lnTo>
                    <a:pt x="158213" y="2042388"/>
                  </a:lnTo>
                  <a:lnTo>
                    <a:pt x="143830" y="2028005"/>
                  </a:lnTo>
                  <a:lnTo>
                    <a:pt x="129447" y="2028005"/>
                  </a:lnTo>
                  <a:lnTo>
                    <a:pt x="129447" y="2008827"/>
                  </a:lnTo>
                  <a:lnTo>
                    <a:pt x="134241" y="1989650"/>
                  </a:lnTo>
                  <a:lnTo>
                    <a:pt x="158213" y="1984856"/>
                  </a:lnTo>
                  <a:lnTo>
                    <a:pt x="139036" y="1951295"/>
                  </a:lnTo>
                  <a:lnTo>
                    <a:pt x="148624" y="1941707"/>
                  </a:lnTo>
                  <a:lnTo>
                    <a:pt x="148624" y="1893763"/>
                  </a:lnTo>
                  <a:lnTo>
                    <a:pt x="158213" y="1888969"/>
                  </a:lnTo>
                  <a:lnTo>
                    <a:pt x="158213" y="1869792"/>
                  </a:lnTo>
                  <a:lnTo>
                    <a:pt x="172596" y="1845820"/>
                  </a:lnTo>
                  <a:lnTo>
                    <a:pt x="163007" y="1836231"/>
                  </a:lnTo>
                  <a:lnTo>
                    <a:pt x="110270" y="1845820"/>
                  </a:lnTo>
                  <a:lnTo>
                    <a:pt x="86298" y="1836231"/>
                  </a:lnTo>
                  <a:lnTo>
                    <a:pt x="62326" y="1841026"/>
                  </a:lnTo>
                  <a:lnTo>
                    <a:pt x="52738" y="1831437"/>
                  </a:lnTo>
                  <a:lnTo>
                    <a:pt x="57532" y="1826643"/>
                  </a:lnTo>
                  <a:lnTo>
                    <a:pt x="38355" y="1812260"/>
                  </a:lnTo>
                  <a:lnTo>
                    <a:pt x="28766" y="1817054"/>
                  </a:lnTo>
                  <a:lnTo>
                    <a:pt x="9589" y="1807465"/>
                  </a:lnTo>
                  <a:lnTo>
                    <a:pt x="4794" y="1797877"/>
                  </a:lnTo>
                  <a:lnTo>
                    <a:pt x="14383" y="1788288"/>
                  </a:lnTo>
                  <a:lnTo>
                    <a:pt x="14383" y="1764316"/>
                  </a:lnTo>
                  <a:lnTo>
                    <a:pt x="0" y="1749933"/>
                  </a:lnTo>
                  <a:lnTo>
                    <a:pt x="4794" y="1735550"/>
                  </a:lnTo>
                  <a:lnTo>
                    <a:pt x="14383" y="1745139"/>
                  </a:lnTo>
                  <a:lnTo>
                    <a:pt x="47943" y="1749933"/>
                  </a:lnTo>
                  <a:lnTo>
                    <a:pt x="100681" y="1735550"/>
                  </a:lnTo>
                  <a:lnTo>
                    <a:pt x="124653" y="1711579"/>
                  </a:lnTo>
                  <a:lnTo>
                    <a:pt x="167802" y="1725962"/>
                  </a:lnTo>
                  <a:lnTo>
                    <a:pt x="196568" y="1716373"/>
                  </a:lnTo>
                  <a:lnTo>
                    <a:pt x="234923" y="1725962"/>
                  </a:lnTo>
                  <a:lnTo>
                    <a:pt x="230128" y="1692401"/>
                  </a:lnTo>
                  <a:lnTo>
                    <a:pt x="263689" y="1663635"/>
                  </a:lnTo>
                  <a:lnTo>
                    <a:pt x="268483" y="1644458"/>
                  </a:lnTo>
                  <a:lnTo>
                    <a:pt x="273277" y="1620486"/>
                  </a:lnTo>
                  <a:lnTo>
                    <a:pt x="258894" y="1610897"/>
                  </a:lnTo>
                  <a:lnTo>
                    <a:pt x="278072" y="1610897"/>
                  </a:lnTo>
                  <a:lnTo>
                    <a:pt x="282866" y="1625280"/>
                  </a:lnTo>
                  <a:lnTo>
                    <a:pt x="316426" y="1630075"/>
                  </a:lnTo>
                  <a:lnTo>
                    <a:pt x="316426" y="1649252"/>
                  </a:lnTo>
                  <a:lnTo>
                    <a:pt x="364370" y="1673224"/>
                  </a:lnTo>
                  <a:lnTo>
                    <a:pt x="469845" y="1692401"/>
                  </a:lnTo>
                  <a:lnTo>
                    <a:pt x="489022" y="1682812"/>
                  </a:lnTo>
                  <a:lnTo>
                    <a:pt x="508200" y="1692401"/>
                  </a:lnTo>
                  <a:lnTo>
                    <a:pt x="546554" y="1687607"/>
                  </a:lnTo>
                  <a:lnTo>
                    <a:pt x="599292" y="1716373"/>
                  </a:lnTo>
                  <a:lnTo>
                    <a:pt x="613675" y="1745139"/>
                  </a:lnTo>
                  <a:lnTo>
                    <a:pt x="632853" y="1754728"/>
                  </a:lnTo>
                  <a:lnTo>
                    <a:pt x="661619" y="1745139"/>
                  </a:lnTo>
                  <a:lnTo>
                    <a:pt x="685590" y="1706784"/>
                  </a:lnTo>
                  <a:lnTo>
                    <a:pt x="709562" y="1706784"/>
                  </a:lnTo>
                  <a:lnTo>
                    <a:pt x="728739" y="1716373"/>
                  </a:lnTo>
                  <a:lnTo>
                    <a:pt x="743122" y="1711579"/>
                  </a:lnTo>
                  <a:lnTo>
                    <a:pt x="743122" y="1678018"/>
                  </a:lnTo>
                  <a:lnTo>
                    <a:pt x="733534" y="1673224"/>
                  </a:lnTo>
                  <a:lnTo>
                    <a:pt x="738328" y="1644458"/>
                  </a:lnTo>
                  <a:lnTo>
                    <a:pt x="714356" y="1630075"/>
                  </a:lnTo>
                  <a:lnTo>
                    <a:pt x="728739" y="1606103"/>
                  </a:lnTo>
                  <a:lnTo>
                    <a:pt x="704768" y="1586926"/>
                  </a:lnTo>
                  <a:lnTo>
                    <a:pt x="719151" y="1529394"/>
                  </a:lnTo>
                  <a:lnTo>
                    <a:pt x="709562" y="1524599"/>
                  </a:lnTo>
                  <a:lnTo>
                    <a:pt x="709562" y="1476656"/>
                  </a:lnTo>
                  <a:lnTo>
                    <a:pt x="656824" y="1457479"/>
                  </a:lnTo>
                  <a:lnTo>
                    <a:pt x="623264" y="1462273"/>
                  </a:lnTo>
                  <a:lnTo>
                    <a:pt x="613675" y="1457479"/>
                  </a:lnTo>
                  <a:lnTo>
                    <a:pt x="613675" y="1443096"/>
                  </a:lnTo>
                  <a:lnTo>
                    <a:pt x="580115" y="1443096"/>
                  </a:lnTo>
                  <a:lnTo>
                    <a:pt x="575321" y="1404741"/>
                  </a:lnTo>
                  <a:lnTo>
                    <a:pt x="565732" y="1404741"/>
                  </a:lnTo>
                  <a:lnTo>
                    <a:pt x="575321" y="1375975"/>
                  </a:lnTo>
                  <a:lnTo>
                    <a:pt x="589704" y="1371181"/>
                  </a:lnTo>
                  <a:lnTo>
                    <a:pt x="575321" y="1352003"/>
                  </a:lnTo>
                  <a:lnTo>
                    <a:pt x="575321" y="1328032"/>
                  </a:lnTo>
                  <a:lnTo>
                    <a:pt x="580115" y="1313649"/>
                  </a:lnTo>
                  <a:lnTo>
                    <a:pt x="604087" y="1304060"/>
                  </a:lnTo>
                  <a:lnTo>
                    <a:pt x="613675" y="1284882"/>
                  </a:lnTo>
                  <a:lnTo>
                    <a:pt x="642441" y="1260911"/>
                  </a:lnTo>
                  <a:lnTo>
                    <a:pt x="690385" y="1265705"/>
                  </a:lnTo>
                  <a:lnTo>
                    <a:pt x="709562" y="1256116"/>
                  </a:lnTo>
                  <a:lnTo>
                    <a:pt x="714356" y="1236939"/>
                  </a:lnTo>
                  <a:lnTo>
                    <a:pt x="752711" y="1232145"/>
                  </a:lnTo>
                  <a:lnTo>
                    <a:pt x="752711" y="1212967"/>
                  </a:lnTo>
                  <a:lnTo>
                    <a:pt x="776683" y="1203379"/>
                  </a:lnTo>
                  <a:lnTo>
                    <a:pt x="791066" y="1212967"/>
                  </a:lnTo>
                  <a:lnTo>
                    <a:pt x="834215" y="1208173"/>
                  </a:lnTo>
                  <a:lnTo>
                    <a:pt x="824626" y="1193790"/>
                  </a:lnTo>
                  <a:lnTo>
                    <a:pt x="829420" y="1174613"/>
                  </a:lnTo>
                  <a:lnTo>
                    <a:pt x="819832" y="1160230"/>
                  </a:lnTo>
                  <a:lnTo>
                    <a:pt x="819832" y="1131464"/>
                  </a:lnTo>
                  <a:lnTo>
                    <a:pt x="776683" y="1107492"/>
                  </a:lnTo>
                  <a:lnTo>
                    <a:pt x="776683" y="1069137"/>
                  </a:lnTo>
                  <a:lnTo>
                    <a:pt x="767094" y="1049960"/>
                  </a:lnTo>
                  <a:lnTo>
                    <a:pt x="752711" y="1040371"/>
                  </a:lnTo>
                  <a:lnTo>
                    <a:pt x="743122" y="982839"/>
                  </a:lnTo>
                  <a:lnTo>
                    <a:pt x="728739" y="958868"/>
                  </a:lnTo>
                  <a:lnTo>
                    <a:pt x="695179" y="949279"/>
                  </a:lnTo>
                  <a:lnTo>
                    <a:pt x="676002" y="958868"/>
                  </a:lnTo>
                  <a:lnTo>
                    <a:pt x="656824" y="934896"/>
                  </a:lnTo>
                  <a:lnTo>
                    <a:pt x="637647" y="930101"/>
                  </a:lnTo>
                  <a:lnTo>
                    <a:pt x="642441" y="901335"/>
                  </a:lnTo>
                  <a:lnTo>
                    <a:pt x="632853" y="886952"/>
                  </a:lnTo>
                  <a:lnTo>
                    <a:pt x="546554" y="834215"/>
                  </a:lnTo>
                  <a:lnTo>
                    <a:pt x="512994" y="834215"/>
                  </a:lnTo>
                  <a:lnTo>
                    <a:pt x="512994" y="824626"/>
                  </a:lnTo>
                  <a:lnTo>
                    <a:pt x="484228" y="819832"/>
                  </a:lnTo>
                  <a:lnTo>
                    <a:pt x="489022" y="493817"/>
                  </a:lnTo>
                  <a:lnTo>
                    <a:pt x="417107" y="503405"/>
                  </a:lnTo>
                  <a:lnTo>
                    <a:pt x="412313" y="541760"/>
                  </a:lnTo>
                  <a:lnTo>
                    <a:pt x="383547" y="536966"/>
                  </a:lnTo>
                  <a:lnTo>
                    <a:pt x="321221" y="479434"/>
                  </a:lnTo>
                  <a:lnTo>
                    <a:pt x="335604" y="450668"/>
                  </a:lnTo>
                  <a:lnTo>
                    <a:pt x="306838" y="431490"/>
                  </a:lnTo>
                  <a:lnTo>
                    <a:pt x="306838" y="402724"/>
                  </a:lnTo>
                  <a:lnTo>
                    <a:pt x="316426" y="393136"/>
                  </a:lnTo>
                  <a:lnTo>
                    <a:pt x="373958" y="397930"/>
                  </a:lnTo>
                  <a:lnTo>
                    <a:pt x="397930" y="388341"/>
                  </a:lnTo>
                  <a:lnTo>
                    <a:pt x="417107" y="402724"/>
                  </a:lnTo>
                  <a:lnTo>
                    <a:pt x="441079" y="397930"/>
                  </a:lnTo>
                  <a:lnTo>
                    <a:pt x="460256" y="378753"/>
                  </a:lnTo>
                  <a:lnTo>
                    <a:pt x="460256" y="364370"/>
                  </a:lnTo>
                  <a:lnTo>
                    <a:pt x="493817" y="354781"/>
                  </a:lnTo>
                  <a:lnTo>
                    <a:pt x="489022" y="345192"/>
                  </a:lnTo>
                  <a:lnTo>
                    <a:pt x="527377" y="335604"/>
                  </a:lnTo>
                  <a:lnTo>
                    <a:pt x="522583" y="330809"/>
                  </a:lnTo>
                  <a:lnTo>
                    <a:pt x="541760" y="316426"/>
                  </a:lnTo>
                  <a:lnTo>
                    <a:pt x="527377" y="302043"/>
                  </a:lnTo>
                  <a:lnTo>
                    <a:pt x="541760" y="292455"/>
                  </a:lnTo>
                  <a:lnTo>
                    <a:pt x="575321" y="302043"/>
                  </a:lnTo>
                  <a:lnTo>
                    <a:pt x="608881" y="297249"/>
                  </a:lnTo>
                  <a:lnTo>
                    <a:pt x="608881" y="306838"/>
                  </a:lnTo>
                  <a:lnTo>
                    <a:pt x="623264" y="297249"/>
                  </a:lnTo>
                  <a:lnTo>
                    <a:pt x="776683" y="263689"/>
                  </a:lnTo>
                  <a:lnTo>
                    <a:pt x="805449" y="249306"/>
                  </a:lnTo>
                  <a:lnTo>
                    <a:pt x="815037" y="254100"/>
                  </a:lnTo>
                  <a:lnTo>
                    <a:pt x="891747" y="215745"/>
                  </a:lnTo>
                  <a:lnTo>
                    <a:pt x="915718" y="215745"/>
                  </a:lnTo>
                  <a:lnTo>
                    <a:pt x="930101" y="206157"/>
                  </a:lnTo>
                  <a:lnTo>
                    <a:pt x="934896" y="210951"/>
                  </a:lnTo>
                  <a:lnTo>
                    <a:pt x="973251" y="191774"/>
                  </a:lnTo>
                  <a:lnTo>
                    <a:pt x="1069137" y="182185"/>
                  </a:lnTo>
                  <a:lnTo>
                    <a:pt x="1078726" y="177390"/>
                  </a:lnTo>
                  <a:lnTo>
                    <a:pt x="1078726" y="167802"/>
                  </a:lnTo>
                  <a:lnTo>
                    <a:pt x="1126669" y="143830"/>
                  </a:lnTo>
                  <a:lnTo>
                    <a:pt x="1208173" y="134241"/>
                  </a:lnTo>
                  <a:lnTo>
                    <a:pt x="1217762" y="119858"/>
                  </a:lnTo>
                  <a:lnTo>
                    <a:pt x="1246528" y="110270"/>
                  </a:lnTo>
                  <a:lnTo>
                    <a:pt x="1313649" y="105475"/>
                  </a:lnTo>
                  <a:lnTo>
                    <a:pt x="1308854" y="91092"/>
                  </a:lnTo>
                  <a:lnTo>
                    <a:pt x="1332826" y="86298"/>
                  </a:lnTo>
                  <a:lnTo>
                    <a:pt x="1332826" y="71915"/>
                  </a:lnTo>
                  <a:lnTo>
                    <a:pt x="1347209" y="52738"/>
                  </a:lnTo>
                  <a:lnTo>
                    <a:pt x="1414330" y="43149"/>
                  </a:lnTo>
                  <a:lnTo>
                    <a:pt x="1419124" y="47943"/>
                  </a:lnTo>
                  <a:lnTo>
                    <a:pt x="1495833" y="28766"/>
                  </a:lnTo>
                  <a:lnTo>
                    <a:pt x="1510216" y="33560"/>
                  </a:lnTo>
                  <a:lnTo>
                    <a:pt x="1519805" y="19177"/>
                  </a:lnTo>
                  <a:lnTo>
                    <a:pt x="1543777" y="14383"/>
                  </a:lnTo>
                  <a:lnTo>
                    <a:pt x="1558160" y="28766"/>
                  </a:lnTo>
                  <a:lnTo>
                    <a:pt x="1586926" y="28766"/>
                  </a:lnTo>
                  <a:lnTo>
                    <a:pt x="1620486" y="9589"/>
                  </a:lnTo>
                  <a:lnTo>
                    <a:pt x="1630075" y="19177"/>
                  </a:lnTo>
                  <a:lnTo>
                    <a:pt x="1625280" y="52738"/>
                  </a:lnTo>
                  <a:lnTo>
                    <a:pt x="1654046" y="86298"/>
                  </a:lnTo>
                  <a:lnTo>
                    <a:pt x="1644458" y="153419"/>
                  </a:lnTo>
                  <a:lnTo>
                    <a:pt x="1701990" y="172596"/>
                  </a:lnTo>
                  <a:lnTo>
                    <a:pt x="1711579" y="163007"/>
                  </a:lnTo>
                  <a:lnTo>
                    <a:pt x="1884175" y="153419"/>
                  </a:lnTo>
                  <a:lnTo>
                    <a:pt x="1932118" y="186979"/>
                  </a:lnTo>
                  <a:lnTo>
                    <a:pt x="1956090" y="186979"/>
                  </a:lnTo>
                  <a:lnTo>
                    <a:pt x="1956090" y="210951"/>
                  </a:lnTo>
                  <a:lnTo>
                    <a:pt x="1903352" y="210951"/>
                  </a:lnTo>
                  <a:lnTo>
                    <a:pt x="1898558" y="220540"/>
                  </a:lnTo>
                  <a:lnTo>
                    <a:pt x="1903352" y="239717"/>
                  </a:lnTo>
                  <a:lnTo>
                    <a:pt x="1946501" y="268483"/>
                  </a:lnTo>
                  <a:lnTo>
                    <a:pt x="1984856" y="273277"/>
                  </a:lnTo>
                  <a:lnTo>
                    <a:pt x="1994444" y="263689"/>
                  </a:lnTo>
                  <a:lnTo>
                    <a:pt x="2167041" y="244511"/>
                  </a:lnTo>
                  <a:lnTo>
                    <a:pt x="2234161" y="431490"/>
                  </a:lnTo>
                  <a:lnTo>
                    <a:pt x="2234161" y="469845"/>
                  </a:lnTo>
                  <a:lnTo>
                    <a:pt x="2243750" y="474639"/>
                  </a:lnTo>
                  <a:lnTo>
                    <a:pt x="2291693" y="455462"/>
                  </a:lnTo>
                  <a:lnTo>
                    <a:pt x="2358814" y="455462"/>
                  </a:lnTo>
                  <a:lnTo>
                    <a:pt x="2382786" y="450668"/>
                  </a:lnTo>
                  <a:lnTo>
                    <a:pt x="2392374" y="436285"/>
                  </a:lnTo>
                  <a:lnTo>
                    <a:pt x="2449907" y="431490"/>
                  </a:lnTo>
                  <a:lnTo>
                    <a:pt x="2454701" y="441079"/>
                  </a:lnTo>
                  <a:lnTo>
                    <a:pt x="2459495" y="436285"/>
                  </a:lnTo>
                  <a:lnTo>
                    <a:pt x="2473878" y="445873"/>
                  </a:lnTo>
                  <a:lnTo>
                    <a:pt x="2493056" y="436285"/>
                  </a:lnTo>
                  <a:lnTo>
                    <a:pt x="2502644" y="450668"/>
                  </a:lnTo>
                  <a:lnTo>
                    <a:pt x="2526616" y="460256"/>
                  </a:lnTo>
                  <a:lnTo>
                    <a:pt x="2521822" y="469845"/>
                  </a:lnTo>
                  <a:lnTo>
                    <a:pt x="2555382" y="503405"/>
                  </a:lnTo>
                  <a:lnTo>
                    <a:pt x="2579354" y="489022"/>
                  </a:lnTo>
                  <a:lnTo>
                    <a:pt x="2588942" y="498611"/>
                  </a:lnTo>
                  <a:lnTo>
                    <a:pt x="2598531" y="493817"/>
                  </a:lnTo>
                  <a:lnTo>
                    <a:pt x="2612914" y="503405"/>
                  </a:lnTo>
                  <a:lnTo>
                    <a:pt x="2627297" y="493817"/>
                  </a:lnTo>
                  <a:lnTo>
                    <a:pt x="2636886" y="508200"/>
                  </a:lnTo>
                  <a:lnTo>
                    <a:pt x="2651269" y="493817"/>
                  </a:lnTo>
                  <a:lnTo>
                    <a:pt x="2665652" y="503405"/>
                  </a:lnTo>
                  <a:lnTo>
                    <a:pt x="2747155" y="445873"/>
                  </a:lnTo>
                  <a:lnTo>
                    <a:pt x="2756744" y="460256"/>
                  </a:lnTo>
                  <a:lnTo>
                    <a:pt x="2804688" y="479434"/>
                  </a:lnTo>
                  <a:lnTo>
                    <a:pt x="2814276" y="512994"/>
                  </a:lnTo>
                  <a:lnTo>
                    <a:pt x="2828659" y="508200"/>
                  </a:lnTo>
                  <a:lnTo>
                    <a:pt x="2895780" y="570526"/>
                  </a:lnTo>
                  <a:lnTo>
                    <a:pt x="2905369" y="575321"/>
                  </a:lnTo>
                  <a:lnTo>
                    <a:pt x="2910163" y="565732"/>
                  </a:lnTo>
                  <a:lnTo>
                    <a:pt x="2919752" y="565732"/>
                  </a:lnTo>
                  <a:lnTo>
                    <a:pt x="2967695" y="584909"/>
                  </a:lnTo>
                  <a:lnTo>
                    <a:pt x="2986872" y="575321"/>
                  </a:lnTo>
                  <a:lnTo>
                    <a:pt x="2991667" y="589704"/>
                  </a:lnTo>
                  <a:lnTo>
                    <a:pt x="3015638" y="580115"/>
                  </a:lnTo>
                  <a:lnTo>
                    <a:pt x="3010844" y="565732"/>
                  </a:lnTo>
                  <a:lnTo>
                    <a:pt x="3025227" y="532171"/>
                  </a:lnTo>
                  <a:lnTo>
                    <a:pt x="3044404" y="512994"/>
                  </a:lnTo>
                  <a:lnTo>
                    <a:pt x="3077965" y="512994"/>
                  </a:lnTo>
                  <a:lnTo>
                    <a:pt x="3169057" y="541760"/>
                  </a:lnTo>
                  <a:lnTo>
                    <a:pt x="3164263" y="503405"/>
                  </a:lnTo>
                  <a:lnTo>
                    <a:pt x="3154674" y="498611"/>
                  </a:lnTo>
                  <a:lnTo>
                    <a:pt x="3149880" y="469845"/>
                  </a:lnTo>
                  <a:lnTo>
                    <a:pt x="3183440" y="436285"/>
                  </a:lnTo>
                  <a:lnTo>
                    <a:pt x="3188234" y="412313"/>
                  </a:lnTo>
                  <a:lnTo>
                    <a:pt x="3169057" y="397930"/>
                  </a:lnTo>
                  <a:lnTo>
                    <a:pt x="3183440" y="388341"/>
                  </a:lnTo>
                  <a:lnTo>
                    <a:pt x="3226589" y="383547"/>
                  </a:lnTo>
                  <a:lnTo>
                    <a:pt x="3226589" y="373958"/>
                  </a:lnTo>
                  <a:lnTo>
                    <a:pt x="3212206" y="359575"/>
                  </a:lnTo>
                  <a:lnTo>
                    <a:pt x="3226589" y="349987"/>
                  </a:lnTo>
                  <a:lnTo>
                    <a:pt x="3221795" y="330809"/>
                  </a:lnTo>
                  <a:lnTo>
                    <a:pt x="3298504" y="359575"/>
                  </a:lnTo>
                  <a:lnTo>
                    <a:pt x="3336859" y="340398"/>
                  </a:lnTo>
                  <a:lnTo>
                    <a:pt x="3336859" y="292455"/>
                  </a:lnTo>
                  <a:lnTo>
                    <a:pt x="3317682" y="278072"/>
                  </a:lnTo>
                  <a:lnTo>
                    <a:pt x="3322476" y="249306"/>
                  </a:lnTo>
                  <a:lnTo>
                    <a:pt x="3312887" y="244511"/>
                  </a:lnTo>
                  <a:lnTo>
                    <a:pt x="3308093" y="230128"/>
                  </a:lnTo>
                  <a:lnTo>
                    <a:pt x="3312887" y="177390"/>
                  </a:lnTo>
                  <a:lnTo>
                    <a:pt x="3288916" y="163007"/>
                  </a:lnTo>
                  <a:lnTo>
                    <a:pt x="3298504" y="57532"/>
                  </a:lnTo>
                  <a:lnTo>
                    <a:pt x="3317682" y="33560"/>
                  </a:lnTo>
                  <a:lnTo>
                    <a:pt x="3298504" y="0"/>
                  </a:lnTo>
                  <a:lnTo>
                    <a:pt x="3384802" y="0"/>
                  </a:lnTo>
                  <a:lnTo>
                    <a:pt x="3461512" y="19177"/>
                  </a:lnTo>
                  <a:lnTo>
                    <a:pt x="3475895" y="33560"/>
                  </a:lnTo>
                  <a:lnTo>
                    <a:pt x="3490278" y="28766"/>
                  </a:lnTo>
                  <a:lnTo>
                    <a:pt x="3499866" y="43149"/>
                  </a:lnTo>
                  <a:lnTo>
                    <a:pt x="3514249" y="43149"/>
                  </a:lnTo>
                  <a:lnTo>
                    <a:pt x="3533427" y="67121"/>
                  </a:lnTo>
                  <a:lnTo>
                    <a:pt x="3614931" y="110270"/>
                  </a:lnTo>
                  <a:lnTo>
                    <a:pt x="3619725" y="134241"/>
                  </a:lnTo>
                  <a:lnTo>
                    <a:pt x="3677257" y="148624"/>
                  </a:lnTo>
                  <a:lnTo>
                    <a:pt x="3710817" y="177390"/>
                  </a:lnTo>
                  <a:lnTo>
                    <a:pt x="3753966" y="191774"/>
                  </a:lnTo>
                  <a:lnTo>
                    <a:pt x="3792321" y="230128"/>
                  </a:lnTo>
                  <a:lnTo>
                    <a:pt x="3859442" y="172596"/>
                  </a:lnTo>
                  <a:lnTo>
                    <a:pt x="3854647" y="158213"/>
                  </a:lnTo>
                  <a:lnTo>
                    <a:pt x="3869030" y="139036"/>
                  </a:lnTo>
                  <a:lnTo>
                    <a:pt x="3873825" y="95887"/>
                  </a:lnTo>
                  <a:lnTo>
                    <a:pt x="3916974" y="95887"/>
                  </a:lnTo>
                  <a:lnTo>
                    <a:pt x="3926562" y="110270"/>
                  </a:lnTo>
                  <a:lnTo>
                    <a:pt x="3940945" y="115064"/>
                  </a:lnTo>
                  <a:lnTo>
                    <a:pt x="3936151" y="124653"/>
                  </a:lnTo>
                  <a:lnTo>
                    <a:pt x="3950534" y="139036"/>
                  </a:lnTo>
                  <a:lnTo>
                    <a:pt x="3979300" y="134241"/>
                  </a:lnTo>
                  <a:lnTo>
                    <a:pt x="4008066" y="148624"/>
                  </a:lnTo>
                  <a:lnTo>
                    <a:pt x="4022449" y="134241"/>
                  </a:lnTo>
                  <a:lnTo>
                    <a:pt x="4017655" y="124653"/>
                  </a:lnTo>
                  <a:lnTo>
                    <a:pt x="4041627" y="115064"/>
                  </a:lnTo>
                  <a:lnTo>
                    <a:pt x="4056010" y="86298"/>
                  </a:lnTo>
                  <a:lnTo>
                    <a:pt x="4070393" y="81504"/>
                  </a:lnTo>
                  <a:lnTo>
                    <a:pt x="4075187" y="62326"/>
                  </a:lnTo>
                  <a:lnTo>
                    <a:pt x="4103953" y="62326"/>
                  </a:lnTo>
                  <a:lnTo>
                    <a:pt x="4108747" y="76709"/>
                  </a:lnTo>
                  <a:lnTo>
                    <a:pt x="4137513" y="91092"/>
                  </a:lnTo>
                  <a:lnTo>
                    <a:pt x="4142308" y="105475"/>
                  </a:lnTo>
                  <a:lnTo>
                    <a:pt x="4166279" y="119858"/>
                  </a:lnTo>
                  <a:lnTo>
                    <a:pt x="4209428" y="124653"/>
                  </a:lnTo>
                  <a:lnTo>
                    <a:pt x="4233400" y="143830"/>
                  </a:lnTo>
                  <a:lnTo>
                    <a:pt x="4214223" y="158213"/>
                  </a:lnTo>
                  <a:lnTo>
                    <a:pt x="4214223" y="167802"/>
                  </a:lnTo>
                  <a:lnTo>
                    <a:pt x="4247783" y="191774"/>
                  </a:lnTo>
                  <a:lnTo>
                    <a:pt x="4281344" y="230128"/>
                  </a:lnTo>
                  <a:lnTo>
                    <a:pt x="4300521" y="234923"/>
                  </a:lnTo>
                  <a:lnTo>
                    <a:pt x="4343670" y="268483"/>
                  </a:lnTo>
                  <a:lnTo>
                    <a:pt x="4348464" y="282866"/>
                  </a:lnTo>
                  <a:lnTo>
                    <a:pt x="4367642" y="297249"/>
                  </a:lnTo>
                  <a:lnTo>
                    <a:pt x="4382025" y="330809"/>
                  </a:lnTo>
                  <a:lnTo>
                    <a:pt x="4401202" y="326015"/>
                  </a:lnTo>
                  <a:lnTo>
                    <a:pt x="4410791" y="335604"/>
                  </a:lnTo>
                  <a:lnTo>
                    <a:pt x="4415585" y="364370"/>
                  </a:lnTo>
                  <a:lnTo>
                    <a:pt x="4439557" y="393136"/>
                  </a:lnTo>
                  <a:lnTo>
                    <a:pt x="4468323" y="407519"/>
                  </a:lnTo>
                  <a:lnTo>
                    <a:pt x="4473117" y="421902"/>
                  </a:lnTo>
                  <a:lnTo>
                    <a:pt x="4664891" y="517788"/>
                  </a:lnTo>
                  <a:lnTo>
                    <a:pt x="4679274" y="541760"/>
                  </a:lnTo>
                  <a:lnTo>
                    <a:pt x="4703245" y="546554"/>
                  </a:lnTo>
                  <a:lnTo>
                    <a:pt x="4693657" y="489022"/>
                  </a:lnTo>
                  <a:lnTo>
                    <a:pt x="4674479" y="474639"/>
                  </a:lnTo>
                  <a:lnTo>
                    <a:pt x="4664891" y="441079"/>
                  </a:lnTo>
                  <a:lnTo>
                    <a:pt x="4631330" y="426696"/>
                  </a:lnTo>
                  <a:lnTo>
                    <a:pt x="4636125" y="421902"/>
                  </a:lnTo>
                  <a:lnTo>
                    <a:pt x="4621742" y="407519"/>
                  </a:lnTo>
                  <a:lnTo>
                    <a:pt x="4650508" y="378753"/>
                  </a:lnTo>
                  <a:lnTo>
                    <a:pt x="4660096" y="393136"/>
                  </a:lnTo>
                  <a:lnTo>
                    <a:pt x="4688862" y="402724"/>
                  </a:lnTo>
                  <a:lnTo>
                    <a:pt x="4693657" y="412313"/>
                  </a:lnTo>
                  <a:lnTo>
                    <a:pt x="4727217" y="421902"/>
                  </a:lnTo>
                  <a:lnTo>
                    <a:pt x="4736806" y="465051"/>
                  </a:lnTo>
                  <a:lnTo>
                    <a:pt x="4751189" y="455462"/>
                  </a:lnTo>
                  <a:lnTo>
                    <a:pt x="4765572" y="479434"/>
                  </a:lnTo>
                  <a:lnTo>
                    <a:pt x="4760777" y="489022"/>
                  </a:lnTo>
                  <a:lnTo>
                    <a:pt x="4794338" y="508200"/>
                  </a:lnTo>
                  <a:lnTo>
                    <a:pt x="4803926" y="498611"/>
                  </a:lnTo>
                  <a:lnTo>
                    <a:pt x="4813515" y="503405"/>
                  </a:lnTo>
                  <a:lnTo>
                    <a:pt x="4813515" y="522583"/>
                  </a:lnTo>
                  <a:lnTo>
                    <a:pt x="4823104" y="522583"/>
                  </a:lnTo>
                  <a:lnTo>
                    <a:pt x="4832692" y="508200"/>
                  </a:lnTo>
                  <a:lnTo>
                    <a:pt x="4837487" y="517788"/>
                  </a:lnTo>
                  <a:lnTo>
                    <a:pt x="4851870" y="517788"/>
                  </a:lnTo>
                  <a:lnTo>
                    <a:pt x="4861458" y="532171"/>
                  </a:lnTo>
                  <a:lnTo>
                    <a:pt x="4875841" y="527377"/>
                  </a:lnTo>
                  <a:lnTo>
                    <a:pt x="4880636" y="536966"/>
                  </a:lnTo>
                  <a:lnTo>
                    <a:pt x="4895019" y="522583"/>
                  </a:lnTo>
                  <a:lnTo>
                    <a:pt x="4923785" y="532171"/>
                  </a:lnTo>
                  <a:lnTo>
                    <a:pt x="4933373" y="527377"/>
                  </a:lnTo>
                  <a:lnTo>
                    <a:pt x="4952551" y="536966"/>
                  </a:lnTo>
                  <a:lnTo>
                    <a:pt x="4981317" y="580115"/>
                  </a:lnTo>
                  <a:lnTo>
                    <a:pt x="5000494" y="584909"/>
                  </a:lnTo>
                  <a:lnTo>
                    <a:pt x="5019672" y="570526"/>
                  </a:lnTo>
                  <a:lnTo>
                    <a:pt x="5034055" y="580115"/>
                  </a:lnTo>
                  <a:lnTo>
                    <a:pt x="5024466" y="584909"/>
                  </a:lnTo>
                  <a:lnTo>
                    <a:pt x="5024466" y="623264"/>
                  </a:lnTo>
                  <a:lnTo>
                    <a:pt x="5010083" y="642441"/>
                  </a:lnTo>
                  <a:lnTo>
                    <a:pt x="5014877" y="661619"/>
                  </a:lnTo>
                  <a:lnTo>
                    <a:pt x="5024466" y="671207"/>
                  </a:lnTo>
                  <a:lnTo>
                    <a:pt x="5043643" y="661619"/>
                  </a:lnTo>
                  <a:lnTo>
                    <a:pt x="5091587" y="699973"/>
                  </a:lnTo>
                  <a:lnTo>
                    <a:pt x="5105970" y="699973"/>
                  </a:lnTo>
                  <a:lnTo>
                    <a:pt x="5129941" y="743122"/>
                  </a:lnTo>
                  <a:lnTo>
                    <a:pt x="5173090" y="762300"/>
                  </a:lnTo>
                  <a:lnTo>
                    <a:pt x="5182679" y="757505"/>
                  </a:lnTo>
                  <a:lnTo>
                    <a:pt x="5216239" y="786271"/>
                  </a:lnTo>
                  <a:lnTo>
                    <a:pt x="5225828" y="767094"/>
                  </a:lnTo>
                  <a:lnTo>
                    <a:pt x="5254594" y="743122"/>
                  </a:lnTo>
                  <a:lnTo>
                    <a:pt x="5321715" y="762300"/>
                  </a:lnTo>
                  <a:lnTo>
                    <a:pt x="5350481" y="805449"/>
                  </a:lnTo>
                  <a:lnTo>
                    <a:pt x="5345686" y="815037"/>
                  </a:lnTo>
                  <a:lnTo>
                    <a:pt x="5403218" y="834215"/>
                  </a:lnTo>
                  <a:lnTo>
                    <a:pt x="5412807" y="843803"/>
                  </a:lnTo>
                  <a:lnTo>
                    <a:pt x="5412807" y="858186"/>
                  </a:lnTo>
                  <a:lnTo>
                    <a:pt x="5436779" y="858186"/>
                  </a:lnTo>
                  <a:lnTo>
                    <a:pt x="5441573" y="843803"/>
                  </a:lnTo>
                  <a:lnTo>
                    <a:pt x="5470339" y="819832"/>
                  </a:lnTo>
                  <a:lnTo>
                    <a:pt x="5494311" y="819832"/>
                  </a:lnTo>
                  <a:lnTo>
                    <a:pt x="5513488" y="858186"/>
                  </a:lnTo>
                  <a:lnTo>
                    <a:pt x="5508694" y="872569"/>
                  </a:lnTo>
                  <a:lnTo>
                    <a:pt x="5527871" y="891747"/>
                  </a:lnTo>
                  <a:lnTo>
                    <a:pt x="5523077" y="896541"/>
                  </a:lnTo>
                  <a:lnTo>
                    <a:pt x="5542254" y="901335"/>
                  </a:lnTo>
                  <a:lnTo>
                    <a:pt x="5551843" y="920513"/>
                  </a:lnTo>
                  <a:lnTo>
                    <a:pt x="5542254" y="949279"/>
                  </a:lnTo>
                  <a:lnTo>
                    <a:pt x="5571020" y="968456"/>
                  </a:lnTo>
                  <a:lnTo>
                    <a:pt x="5580609" y="987634"/>
                  </a:lnTo>
                  <a:lnTo>
                    <a:pt x="5628552" y="1006811"/>
                  </a:lnTo>
                  <a:lnTo>
                    <a:pt x="5623758" y="1016400"/>
                  </a:lnTo>
                  <a:lnTo>
                    <a:pt x="5681290" y="1049960"/>
                  </a:lnTo>
                  <a:lnTo>
                    <a:pt x="5676496" y="1054754"/>
                  </a:lnTo>
                  <a:lnTo>
                    <a:pt x="5695673" y="1069137"/>
                  </a:lnTo>
                  <a:lnTo>
                    <a:pt x="5695673" y="1083520"/>
                  </a:lnTo>
                  <a:lnTo>
                    <a:pt x="5710056" y="1097903"/>
                  </a:lnTo>
                  <a:lnTo>
                    <a:pt x="5729233" y="1097903"/>
                  </a:lnTo>
                  <a:lnTo>
                    <a:pt x="5743616" y="1121875"/>
                  </a:lnTo>
                  <a:lnTo>
                    <a:pt x="5757999" y="1121875"/>
                  </a:lnTo>
                  <a:lnTo>
                    <a:pt x="5777177" y="1165024"/>
                  </a:lnTo>
                  <a:lnTo>
                    <a:pt x="5762794" y="1160230"/>
                  </a:lnTo>
                  <a:lnTo>
                    <a:pt x="5714850" y="1169818"/>
                  </a:lnTo>
                  <a:close/>
                </a:path>
              </a:pathLst>
            </a:custGeom>
            <a:grpFill/>
            <a:ln w="63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195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文本框 92"/>
            <p:cNvSpPr txBox="1"/>
            <p:nvPr/>
          </p:nvSpPr>
          <p:spPr>
            <a:xfrm>
              <a:off x="3030216" y="3588792"/>
              <a:ext cx="731414" cy="436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5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青海</a:t>
              </a:r>
              <a:endParaRPr lang="zh-CN" altLang="en-US" sz="195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" name="文本框 34"/>
          <p:cNvSpPr txBox="1"/>
          <p:nvPr/>
        </p:nvSpPr>
        <p:spPr>
          <a:xfrm>
            <a:off x="7536254" y="1770804"/>
            <a:ext cx="1678940" cy="541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925" b="1" dirty="0"/>
              <a:t>黄河档案</a:t>
            </a:r>
            <a:endParaRPr lang="zh-CN" altLang="en-US" sz="2925" b="1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7249296" y="2957360"/>
            <a:ext cx="23406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243914" y="3576483"/>
            <a:ext cx="23406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35"/>
          <p:cNvSpPr txBox="1"/>
          <p:nvPr/>
        </p:nvSpPr>
        <p:spPr>
          <a:xfrm>
            <a:off x="7141482" y="2530149"/>
            <a:ext cx="2509520" cy="441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275" b="1" dirty="0">
                <a:solidFill>
                  <a:srgbClr val="FF0000"/>
                </a:solidFill>
              </a:rPr>
              <a:t>干流流经的省区：</a:t>
            </a:r>
            <a:endParaRPr lang="zh-CN" altLang="en-US" sz="2275" b="1" dirty="0">
              <a:solidFill>
                <a:srgbClr val="FF0000"/>
              </a:solidFill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7249296" y="4196438"/>
            <a:ext cx="23406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7243914" y="5429506"/>
            <a:ext cx="23406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7028910" y="3169624"/>
            <a:ext cx="3061970" cy="441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75" b="1" dirty="0"/>
              <a:t>青海省   四川省 甘肃省  </a:t>
            </a:r>
            <a:endParaRPr lang="en-US" altLang="zh-CN" sz="2275" b="1" dirty="0"/>
          </a:p>
        </p:txBody>
      </p:sp>
      <p:cxnSp>
        <p:nvCxnSpPr>
          <p:cNvPr id="60" name="直接连接符 59"/>
          <p:cNvCxnSpPr/>
          <p:nvPr/>
        </p:nvCxnSpPr>
        <p:spPr>
          <a:xfrm>
            <a:off x="7249296" y="4821950"/>
            <a:ext cx="23406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7243594" y="3755687"/>
            <a:ext cx="2218690" cy="441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75" b="1" dirty="0"/>
              <a:t>宁夏回族自治区 </a:t>
            </a:r>
            <a:endParaRPr lang="en-US" altLang="zh-CN" sz="2275" b="1" dirty="0"/>
          </a:p>
        </p:txBody>
      </p:sp>
      <p:sp>
        <p:nvSpPr>
          <p:cNvPr id="84" name="矩形 83"/>
          <p:cNvSpPr/>
          <p:nvPr/>
        </p:nvSpPr>
        <p:spPr>
          <a:xfrm>
            <a:off x="7141674" y="5059410"/>
            <a:ext cx="2771140" cy="441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2275" b="1" dirty="0"/>
              <a:t>陕西 山西 河南  山东</a:t>
            </a:r>
            <a:endParaRPr lang="zh-CN" sz="2275" b="1" dirty="0"/>
          </a:p>
        </p:txBody>
      </p:sp>
      <p:sp>
        <p:nvSpPr>
          <p:cNvPr id="12298" name="Rectangle 12"/>
          <p:cNvSpPr/>
          <p:nvPr/>
        </p:nvSpPr>
        <p:spPr>
          <a:xfrm>
            <a:off x="359410" y="569595"/>
            <a:ext cx="7176770" cy="61595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Arial" panose="020B0604020202020204" pitchFamily="34" charset="0"/>
            </a:pPr>
            <a:endParaRPr lang="zh-CN" altLang="en-US" sz="19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43594" y="4437756"/>
            <a:ext cx="1927860" cy="441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75" b="1" dirty="0"/>
              <a:t>内蒙古自治区 </a:t>
            </a:r>
            <a:endParaRPr lang="en-US" altLang="zh-CN" sz="2275" b="1" dirty="0"/>
          </a:p>
        </p:txBody>
      </p:sp>
      <p:pic>
        <p:nvPicPr>
          <p:cNvPr id="2" name="图片 1" descr="内蒙古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2730" y="869950"/>
            <a:ext cx="3030220" cy="2541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甘肃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1705" y="2404745"/>
            <a:ext cx="2044065" cy="17411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13" name="Picture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820" y="2971800"/>
            <a:ext cx="61595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7" name="图片 19476" descr="山西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4365" y="2794635"/>
            <a:ext cx="476250" cy="960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9" name="图片 19468" descr="河南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1510" y="3411220"/>
            <a:ext cx="735330" cy="7626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6" name="图片 19475" descr="山东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0615" y="3057525"/>
            <a:ext cx="1043305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5" name="Freeform 7"/>
          <p:cNvSpPr/>
          <p:nvPr/>
        </p:nvSpPr>
        <p:spPr bwMode="auto">
          <a:xfrm>
            <a:off x="2616200" y="2868930"/>
            <a:ext cx="2833370" cy="1099185"/>
          </a:xfrm>
          <a:custGeom>
            <a:avLst/>
            <a:gdLst/>
            <a:ahLst/>
            <a:cxnLst>
              <a:cxn ang="0">
                <a:pos x="0" y="1139"/>
              </a:cxn>
              <a:cxn ang="0">
                <a:pos x="348" y="1241"/>
              </a:cxn>
              <a:cxn ang="0">
                <a:pos x="444" y="1391"/>
              </a:cxn>
              <a:cxn ang="0">
                <a:pos x="576" y="1451"/>
              </a:cxn>
              <a:cxn ang="0">
                <a:pos x="726" y="1415"/>
              </a:cxn>
              <a:cxn ang="0">
                <a:pos x="912" y="1517"/>
              </a:cxn>
              <a:cxn ang="0">
                <a:pos x="918" y="1385"/>
              </a:cxn>
              <a:cxn ang="0">
                <a:pos x="762" y="1319"/>
              </a:cxn>
              <a:cxn ang="0">
                <a:pos x="654" y="1211"/>
              </a:cxn>
              <a:cxn ang="0">
                <a:pos x="630" y="1091"/>
              </a:cxn>
              <a:cxn ang="0">
                <a:pos x="750" y="953"/>
              </a:cxn>
              <a:cxn ang="0">
                <a:pos x="936" y="1013"/>
              </a:cxn>
              <a:cxn ang="0">
                <a:pos x="1050" y="1013"/>
              </a:cxn>
              <a:cxn ang="0">
                <a:pos x="1086" y="977"/>
              </a:cxn>
              <a:cxn ang="0">
                <a:pos x="1182" y="959"/>
              </a:cxn>
              <a:cxn ang="0">
                <a:pos x="1272" y="881"/>
              </a:cxn>
              <a:cxn ang="0">
                <a:pos x="1260" y="761"/>
              </a:cxn>
              <a:cxn ang="0">
                <a:pos x="1488" y="623"/>
              </a:cxn>
              <a:cxn ang="0">
                <a:pos x="1608" y="389"/>
              </a:cxn>
              <a:cxn ang="0">
                <a:pos x="1620" y="161"/>
              </a:cxn>
              <a:cxn ang="0">
                <a:pos x="1836" y="17"/>
              </a:cxn>
              <a:cxn ang="0">
                <a:pos x="1938" y="59"/>
              </a:cxn>
              <a:cxn ang="0">
                <a:pos x="2118" y="53"/>
              </a:cxn>
              <a:cxn ang="0">
                <a:pos x="2286" y="173"/>
              </a:cxn>
              <a:cxn ang="0">
                <a:pos x="2238" y="473"/>
              </a:cxn>
              <a:cxn ang="0">
                <a:pos x="2238" y="635"/>
              </a:cxn>
              <a:cxn ang="0">
                <a:pos x="2202" y="725"/>
              </a:cxn>
              <a:cxn ang="0">
                <a:pos x="2226" y="977"/>
              </a:cxn>
              <a:cxn ang="0">
                <a:pos x="2208" y="1211"/>
              </a:cxn>
              <a:cxn ang="0">
                <a:pos x="2370" y="1199"/>
              </a:cxn>
              <a:cxn ang="0">
                <a:pos x="2424" y="1127"/>
              </a:cxn>
              <a:cxn ang="0">
                <a:pos x="2616" y="1121"/>
              </a:cxn>
              <a:cxn ang="0">
                <a:pos x="2748" y="1115"/>
              </a:cxn>
              <a:cxn ang="0">
                <a:pos x="2838" y="1067"/>
              </a:cxn>
              <a:cxn ang="0">
                <a:pos x="2892" y="1055"/>
              </a:cxn>
              <a:cxn ang="0">
                <a:pos x="3054" y="845"/>
              </a:cxn>
              <a:cxn ang="0">
                <a:pos x="3138" y="725"/>
              </a:cxn>
              <a:cxn ang="0">
                <a:pos x="3204" y="689"/>
              </a:cxn>
              <a:cxn ang="0">
                <a:pos x="3234" y="629"/>
              </a:cxn>
              <a:cxn ang="0">
                <a:pos x="3378" y="521"/>
              </a:cxn>
              <a:cxn ang="0">
                <a:pos x="3444" y="401"/>
              </a:cxn>
            </a:cxnLst>
            <a:rect l="0" t="0" r="r" b="b"/>
            <a:pathLst>
              <a:path w="3444" h="1522">
                <a:moveTo>
                  <a:pt x="0" y="1139"/>
                </a:moveTo>
                <a:cubicBezTo>
                  <a:pt x="58" y="1156"/>
                  <a:pt x="274" y="1199"/>
                  <a:pt x="348" y="1241"/>
                </a:cubicBezTo>
                <a:cubicBezTo>
                  <a:pt x="422" y="1283"/>
                  <a:pt x="406" y="1356"/>
                  <a:pt x="444" y="1391"/>
                </a:cubicBezTo>
                <a:cubicBezTo>
                  <a:pt x="482" y="1426"/>
                  <a:pt x="529" y="1447"/>
                  <a:pt x="576" y="1451"/>
                </a:cubicBezTo>
                <a:cubicBezTo>
                  <a:pt x="623" y="1455"/>
                  <a:pt x="670" y="1404"/>
                  <a:pt x="726" y="1415"/>
                </a:cubicBezTo>
                <a:cubicBezTo>
                  <a:pt x="782" y="1426"/>
                  <a:pt x="880" y="1522"/>
                  <a:pt x="912" y="1517"/>
                </a:cubicBezTo>
                <a:cubicBezTo>
                  <a:pt x="944" y="1512"/>
                  <a:pt x="943" y="1418"/>
                  <a:pt x="918" y="1385"/>
                </a:cubicBezTo>
                <a:cubicBezTo>
                  <a:pt x="893" y="1352"/>
                  <a:pt x="806" y="1348"/>
                  <a:pt x="762" y="1319"/>
                </a:cubicBezTo>
                <a:cubicBezTo>
                  <a:pt x="718" y="1290"/>
                  <a:pt x="676" y="1249"/>
                  <a:pt x="654" y="1211"/>
                </a:cubicBezTo>
                <a:cubicBezTo>
                  <a:pt x="632" y="1173"/>
                  <a:pt x="614" y="1134"/>
                  <a:pt x="630" y="1091"/>
                </a:cubicBezTo>
                <a:cubicBezTo>
                  <a:pt x="646" y="1048"/>
                  <a:pt x="699" y="966"/>
                  <a:pt x="750" y="953"/>
                </a:cubicBezTo>
                <a:cubicBezTo>
                  <a:pt x="801" y="940"/>
                  <a:pt x="886" y="1003"/>
                  <a:pt x="936" y="1013"/>
                </a:cubicBezTo>
                <a:cubicBezTo>
                  <a:pt x="986" y="1023"/>
                  <a:pt x="1025" y="1019"/>
                  <a:pt x="1050" y="1013"/>
                </a:cubicBezTo>
                <a:cubicBezTo>
                  <a:pt x="1075" y="1007"/>
                  <a:pt x="1064" y="986"/>
                  <a:pt x="1086" y="977"/>
                </a:cubicBezTo>
                <a:cubicBezTo>
                  <a:pt x="1108" y="968"/>
                  <a:pt x="1151" y="975"/>
                  <a:pt x="1182" y="959"/>
                </a:cubicBezTo>
                <a:cubicBezTo>
                  <a:pt x="1213" y="943"/>
                  <a:pt x="1259" y="914"/>
                  <a:pt x="1272" y="881"/>
                </a:cubicBezTo>
                <a:cubicBezTo>
                  <a:pt x="1285" y="848"/>
                  <a:pt x="1224" y="804"/>
                  <a:pt x="1260" y="761"/>
                </a:cubicBezTo>
                <a:cubicBezTo>
                  <a:pt x="1296" y="718"/>
                  <a:pt x="1430" y="685"/>
                  <a:pt x="1488" y="623"/>
                </a:cubicBezTo>
                <a:cubicBezTo>
                  <a:pt x="1546" y="561"/>
                  <a:pt x="1586" y="466"/>
                  <a:pt x="1608" y="389"/>
                </a:cubicBezTo>
                <a:cubicBezTo>
                  <a:pt x="1630" y="312"/>
                  <a:pt x="1582" y="223"/>
                  <a:pt x="1620" y="161"/>
                </a:cubicBezTo>
                <a:cubicBezTo>
                  <a:pt x="1658" y="99"/>
                  <a:pt x="1783" y="34"/>
                  <a:pt x="1836" y="17"/>
                </a:cubicBezTo>
                <a:cubicBezTo>
                  <a:pt x="1889" y="0"/>
                  <a:pt x="1891" y="53"/>
                  <a:pt x="1938" y="59"/>
                </a:cubicBezTo>
                <a:cubicBezTo>
                  <a:pt x="1985" y="65"/>
                  <a:pt x="2060" y="34"/>
                  <a:pt x="2118" y="53"/>
                </a:cubicBezTo>
                <a:cubicBezTo>
                  <a:pt x="2176" y="72"/>
                  <a:pt x="2266" y="103"/>
                  <a:pt x="2286" y="173"/>
                </a:cubicBezTo>
                <a:cubicBezTo>
                  <a:pt x="2306" y="243"/>
                  <a:pt x="2246" y="396"/>
                  <a:pt x="2238" y="473"/>
                </a:cubicBezTo>
                <a:cubicBezTo>
                  <a:pt x="2230" y="550"/>
                  <a:pt x="2244" y="593"/>
                  <a:pt x="2238" y="635"/>
                </a:cubicBezTo>
                <a:cubicBezTo>
                  <a:pt x="2232" y="677"/>
                  <a:pt x="2204" y="668"/>
                  <a:pt x="2202" y="725"/>
                </a:cubicBezTo>
                <a:cubicBezTo>
                  <a:pt x="2200" y="782"/>
                  <a:pt x="2225" y="896"/>
                  <a:pt x="2226" y="977"/>
                </a:cubicBezTo>
                <a:cubicBezTo>
                  <a:pt x="2227" y="1058"/>
                  <a:pt x="2184" y="1174"/>
                  <a:pt x="2208" y="1211"/>
                </a:cubicBezTo>
                <a:cubicBezTo>
                  <a:pt x="2232" y="1248"/>
                  <a:pt x="2334" y="1213"/>
                  <a:pt x="2370" y="1199"/>
                </a:cubicBezTo>
                <a:cubicBezTo>
                  <a:pt x="2406" y="1185"/>
                  <a:pt x="2383" y="1140"/>
                  <a:pt x="2424" y="1127"/>
                </a:cubicBezTo>
                <a:cubicBezTo>
                  <a:pt x="2465" y="1114"/>
                  <a:pt x="2562" y="1123"/>
                  <a:pt x="2616" y="1121"/>
                </a:cubicBezTo>
                <a:cubicBezTo>
                  <a:pt x="2670" y="1119"/>
                  <a:pt x="2711" y="1124"/>
                  <a:pt x="2748" y="1115"/>
                </a:cubicBezTo>
                <a:cubicBezTo>
                  <a:pt x="2785" y="1106"/>
                  <a:pt x="2814" y="1077"/>
                  <a:pt x="2838" y="1067"/>
                </a:cubicBezTo>
                <a:cubicBezTo>
                  <a:pt x="2862" y="1057"/>
                  <a:pt x="2856" y="1092"/>
                  <a:pt x="2892" y="1055"/>
                </a:cubicBezTo>
                <a:cubicBezTo>
                  <a:pt x="2928" y="1018"/>
                  <a:pt x="3013" y="900"/>
                  <a:pt x="3054" y="845"/>
                </a:cubicBezTo>
                <a:cubicBezTo>
                  <a:pt x="3095" y="790"/>
                  <a:pt x="3113" y="751"/>
                  <a:pt x="3138" y="725"/>
                </a:cubicBezTo>
                <a:cubicBezTo>
                  <a:pt x="3163" y="699"/>
                  <a:pt x="3188" y="705"/>
                  <a:pt x="3204" y="689"/>
                </a:cubicBezTo>
                <a:cubicBezTo>
                  <a:pt x="3220" y="673"/>
                  <a:pt x="3205" y="657"/>
                  <a:pt x="3234" y="629"/>
                </a:cubicBezTo>
                <a:cubicBezTo>
                  <a:pt x="3263" y="601"/>
                  <a:pt x="3343" y="559"/>
                  <a:pt x="3378" y="521"/>
                </a:cubicBezTo>
                <a:cubicBezTo>
                  <a:pt x="3413" y="483"/>
                  <a:pt x="3430" y="426"/>
                  <a:pt x="3444" y="401"/>
                </a:cubicBezTo>
              </a:path>
            </a:pathLst>
          </a:custGeom>
          <a:noFill/>
          <a:ln w="57150" cmpd="sng">
            <a:solidFill>
              <a:srgbClr val="3333FF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78" name="图片 19477" descr="陕西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9200" y="2926080"/>
            <a:ext cx="720725" cy="1306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3" name="Picture 23"/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608" t="13138" r="4530" b="7271"/>
          <a:stretch>
            <a:fillRect/>
          </a:stretch>
        </p:blipFill>
        <p:spPr>
          <a:xfrm>
            <a:off x="2856865" y="3817620"/>
            <a:ext cx="1470025" cy="1169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 Box 30"/>
          <p:cNvSpPr txBox="1"/>
          <p:nvPr/>
        </p:nvSpPr>
        <p:spPr>
          <a:xfrm>
            <a:off x="359410" y="185420"/>
            <a:ext cx="54629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环节一    为有源头活水来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83" grpId="0"/>
      <p:bldP spid="8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88265" y="4128770"/>
            <a:ext cx="3456305" cy="186055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92735" y="1173480"/>
            <a:ext cx="9431020" cy="2112010"/>
          </a:xfrm>
        </p:spPr>
        <p:txBody>
          <a:bodyPr/>
          <a:p>
            <a:pPr fontAlgn="auto">
              <a:lnSpc>
                <a:spcPct val="100000"/>
              </a:lnSpc>
              <a:spcBef>
                <a:spcPts val="100"/>
              </a:spcBef>
            </a:pPr>
            <a:r>
              <a:rPr lang="zh-CN" altLang="en-US" sz="3200" b="1"/>
              <a:t>小组根据学案上的资料，合作讨论交流鲤鱼可能会出现在黄河上游的哪个河段。</a:t>
            </a:r>
            <a:endParaRPr lang="zh-CN" altLang="en-US" sz="3200" b="1"/>
          </a:p>
          <a:p>
            <a:pPr fontAlgn="auto">
              <a:lnSpc>
                <a:spcPct val="100000"/>
              </a:lnSpc>
              <a:spcBef>
                <a:spcPts val="100"/>
              </a:spcBef>
            </a:pPr>
            <a:r>
              <a:rPr lang="zh-CN" altLang="en-US" sz="3200" b="1"/>
              <a:t>时间：</a:t>
            </a:r>
            <a:r>
              <a:rPr lang="en-US" altLang="zh-CN" sz="3200" b="1"/>
              <a:t>2</a:t>
            </a:r>
            <a:r>
              <a:rPr lang="zh-CN" altLang="en-US" sz="3200" b="1"/>
              <a:t>分钟</a:t>
            </a:r>
            <a:endParaRPr lang="zh-CN" altLang="en-US" sz="3200" b="1"/>
          </a:p>
        </p:txBody>
      </p:sp>
      <p:sp>
        <p:nvSpPr>
          <p:cNvPr id="23555" name="Text Box 22"/>
          <p:cNvSpPr txBox="1"/>
          <p:nvPr/>
        </p:nvSpPr>
        <p:spPr>
          <a:xfrm>
            <a:off x="0" y="381953"/>
            <a:ext cx="670890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     探秘黄河，寻找鲤鱼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3555" y="3475990"/>
            <a:ext cx="2217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44830" y="3408045"/>
            <a:ext cx="1671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河源段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4310380" y="3475990"/>
            <a:ext cx="1621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峡谷段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7375525" y="3285490"/>
            <a:ext cx="1503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平原段</a:t>
            </a:r>
            <a:endParaRPr lang="zh-CN" altLang="en-US" sz="2800"/>
          </a:p>
        </p:txBody>
      </p:sp>
      <p:pic>
        <p:nvPicPr>
          <p:cNvPr id="24" name="Picture 33" descr="上游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4570" y="4215130"/>
            <a:ext cx="3367405" cy="189293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6" name="Picture 12" descr="U263P33T148D53541F2100DT20040813153026"/>
          <p:cNvPicPr>
            <a:picLocks noChangeAspect="1" noChangeArrowheads="1"/>
          </p:cNvPicPr>
          <p:nvPr/>
        </p:nvPicPr>
        <p:blipFill>
          <a:blip r:embed="rId3" cstate="print">
            <a:lum bright="6000" contrast="48000"/>
          </a:blip>
          <a:srcRect/>
          <a:stretch>
            <a:fillRect/>
          </a:stretch>
        </p:blipFill>
        <p:spPr bwMode="auto">
          <a:xfrm>
            <a:off x="6885305" y="4214495"/>
            <a:ext cx="3303270" cy="18935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3" name="Group 20"/>
          <p:cNvGrpSpPr/>
          <p:nvPr/>
        </p:nvGrpSpPr>
        <p:grpSpPr>
          <a:xfrm>
            <a:off x="97155" y="684214"/>
            <a:ext cx="8832850" cy="584200"/>
            <a:chOff x="-329" y="-525"/>
            <a:chExt cx="5136" cy="368"/>
          </a:xfrm>
        </p:grpSpPr>
        <p:sp>
          <p:nvSpPr>
            <p:cNvPr id="23554" name="Rectangle 21"/>
            <p:cNvSpPr/>
            <p:nvPr/>
          </p:nvSpPr>
          <p:spPr>
            <a:xfrm>
              <a:off x="-329" y="-253"/>
              <a:ext cx="5136" cy="96"/>
            </a:xfrm>
            <a:prstGeom prst="rect">
              <a:avLst/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 typeface="Arial" panose="020B0604020202020204" pitchFamily="34" charset="0"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55" name="Text Box 22"/>
            <p:cNvSpPr txBox="1"/>
            <p:nvPr/>
          </p:nvSpPr>
          <p:spPr>
            <a:xfrm>
              <a:off x="-244" y="-525"/>
              <a:ext cx="390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3200" dirty="0">
                  <a:latin typeface="Arial" panose="020B0604020202020204" pitchFamily="34" charset="0"/>
                  <a:ea typeface="宋体" panose="02010600030101010101" pitchFamily="2" charset="-122"/>
                </a:rPr>
                <a:t>环节二     探秘黄河，寻找鲤鱼</a:t>
              </a:r>
              <a:endParaRPr lang="zh-CN" altLang="en-US" sz="3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3556" name="Picture 24" descr="dchdx080116"/>
          <p:cNvPicPr>
            <a:picLocks noChangeAspect="1"/>
          </p:cNvPicPr>
          <p:nvPr/>
        </p:nvPicPr>
        <p:blipFill>
          <a:blip r:embed="rId1"/>
          <a:srcRect l="15848" r="13710"/>
          <a:stretch>
            <a:fillRect/>
          </a:stretch>
        </p:blipFill>
        <p:spPr>
          <a:xfrm>
            <a:off x="96838" y="1269683"/>
            <a:ext cx="2794000" cy="315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Picture 25" descr="4055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8445" y="1490663"/>
            <a:ext cx="2930525" cy="3160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Picture 26" descr="D2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025" y="1268413"/>
            <a:ext cx="3038475" cy="316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Text Box 27"/>
          <p:cNvSpPr txBox="1"/>
          <p:nvPr/>
        </p:nvSpPr>
        <p:spPr>
          <a:xfrm>
            <a:off x="791528" y="4718368"/>
            <a:ext cx="1404937" cy="366712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华北平原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9" name="Text Box 28"/>
          <p:cNvSpPr txBox="1"/>
          <p:nvPr/>
        </p:nvSpPr>
        <p:spPr>
          <a:xfrm>
            <a:off x="7680325" y="4718368"/>
            <a:ext cx="1249363" cy="366712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河套平原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0" name="Text Box 29"/>
          <p:cNvSpPr txBox="1"/>
          <p:nvPr/>
        </p:nvSpPr>
        <p:spPr>
          <a:xfrm>
            <a:off x="4481830" y="4500563"/>
            <a:ext cx="1355725" cy="366712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宁夏平原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3" name="文本框 13324"/>
          <p:cNvSpPr txBox="1"/>
          <p:nvPr/>
        </p:nvSpPr>
        <p:spPr>
          <a:xfrm>
            <a:off x="4752975" y="5233353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塞上江南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3563" name="直接箭头连接符 13325"/>
          <p:cNvCxnSpPr/>
          <p:nvPr/>
        </p:nvCxnSpPr>
        <p:spPr>
          <a:xfrm>
            <a:off x="5149850" y="4942205"/>
            <a:ext cx="19685" cy="29146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564" name="直接箭头连接符 13326"/>
          <p:cNvCxnSpPr/>
          <p:nvPr/>
        </p:nvCxnSpPr>
        <p:spPr>
          <a:xfrm flipH="1">
            <a:off x="8409305" y="5066030"/>
            <a:ext cx="31750" cy="52324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" name="Text Box 30"/>
          <p:cNvSpPr txBox="1"/>
          <p:nvPr/>
        </p:nvSpPr>
        <p:spPr>
          <a:xfrm>
            <a:off x="3247708" y="0"/>
            <a:ext cx="7878762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塑造平原，灌溉农田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6" name="TextBox 14"/>
          <p:cNvSpPr txBox="1"/>
          <p:nvPr/>
        </p:nvSpPr>
        <p:spPr>
          <a:xfrm>
            <a:off x="0" y="5690553"/>
            <a:ext cx="9906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思考：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）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找出黄河塑造的平原的名称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13324"/>
          <p:cNvSpPr txBox="1"/>
          <p:nvPr/>
        </p:nvSpPr>
        <p:spPr>
          <a:xfrm>
            <a:off x="7566660" y="5496878"/>
            <a:ext cx="17160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塞外米仓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35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bldLvl="0" animBg="1"/>
      <p:bldP spid="18440" grpId="0" bldLvl="0" animBg="1"/>
      <p:bldP spid="18443" grpId="0"/>
      <p:bldP spid="2" grpId="0"/>
      <p:bldP spid="23559" grpId="0" bldLvl="0" animBg="1"/>
      <p:bldP spid="23566" grpId="0"/>
      <p:bldP spid="3" grpId="0"/>
    </p:bldLst>
  </p:timing>
</p:sld>
</file>

<file path=ppt/tags/tag1.xml><?xml version="1.0" encoding="utf-8"?>
<p:tagLst xmlns:p="http://schemas.openxmlformats.org/presentationml/2006/main">
  <p:tag name="KSO_WM_TEMPLATE_CATEGORY" val=""/>
  <p:tag name="KSO_WM_TEMPLATE_INDEX" val="20203902"/>
</p:tagLst>
</file>

<file path=ppt/tags/tag10.xml><?xml version="1.0" encoding="utf-8"?>
<p:tagLst xmlns:p="http://schemas.openxmlformats.org/presentationml/2006/main">
  <p:tag name="KSO_WM_TEMPLATE_CATEGORY" val=""/>
  <p:tag name="KSO_WM_TEMPLATE_INDEX" val="20203902"/>
</p:tagLst>
</file>

<file path=ppt/tags/tag11.xml><?xml version="1.0" encoding="utf-8"?>
<p:tagLst xmlns:p="http://schemas.openxmlformats.org/presentationml/2006/main">
  <p:tag name="KSO_WM_TEMPLATE_CATEGORY" val=""/>
  <p:tag name="KSO_WM_TEMPLATE_INDEX" val="20203902"/>
</p:tagLst>
</file>

<file path=ppt/tags/tag12.xml><?xml version="1.0" encoding="utf-8"?>
<p:tagLst xmlns:p="http://schemas.openxmlformats.org/presentationml/2006/main">
  <p:tag name="KSO_WM_TEMPLATE_CATEGORY" val=""/>
  <p:tag name="KSO_WM_TEMPLATE_INDEX" val="20203902"/>
</p:tagLst>
</file>

<file path=ppt/tags/tag13.xml><?xml version="1.0" encoding="utf-8"?>
<p:tagLst xmlns:p="http://schemas.openxmlformats.org/presentationml/2006/main">
  <p:tag name="KSO_WM_TEMPLATE_CATEGORY" val=""/>
  <p:tag name="KSO_WM_TEMPLATE_INDEX" val="20203902"/>
</p:tagLst>
</file>

<file path=ppt/tags/tag14.xml><?xml version="1.0" encoding="utf-8"?>
<p:tagLst xmlns:p="http://schemas.openxmlformats.org/presentationml/2006/main">
  <p:tag name="KSO_WM_UNIT_PLACING_PICTURE_USER_VIEWPORT" val="{&quot;height&quot;:5505,&quot;width&quot;:8250}"/>
</p:tagLst>
</file>

<file path=ppt/tags/tag15.xml><?xml version="1.0" encoding="utf-8"?>
<p:tagLst xmlns:p="http://schemas.openxmlformats.org/presentationml/2006/main">
  <p:tag name="KSO_WM_TEMPLATE_CATEGORY" val=""/>
  <p:tag name="KSO_WM_TEMPLATE_INDEX" val="20203902"/>
</p:tagLst>
</file>

<file path=ppt/tags/tag16.xml><?xml version="1.0" encoding="utf-8"?>
<p:tagLst xmlns:p="http://schemas.openxmlformats.org/presentationml/2006/main">
  <p:tag name="KSO_WM_TEMPLATE_CATEGORY" val=""/>
  <p:tag name="KSO_WM_TEMPLATE_INDEX" val="20203902"/>
</p:tagLst>
</file>

<file path=ppt/tags/tag17.xml><?xml version="1.0" encoding="utf-8"?>
<p:tagLst xmlns:p="http://schemas.openxmlformats.org/presentationml/2006/main">
  <p:tag name="KSO_WM_TEMPLATE_CATEGORY" val=""/>
  <p:tag name="KSO_WM_TEMPLATE_INDEX" val="20203902"/>
</p:tagLst>
</file>

<file path=ppt/tags/tag18.xml><?xml version="1.0" encoding="utf-8"?>
<p:tagLst xmlns:p="http://schemas.openxmlformats.org/presentationml/2006/main">
  <p:tag name="KSO_WM_TEMPLATE_CATEGORY" val=""/>
  <p:tag name="KSO_WM_TEMPLATE_INDEX" val="20203902"/>
</p:tagLst>
</file>

<file path=ppt/tags/tag19.xml><?xml version="1.0" encoding="utf-8"?>
<p:tagLst xmlns:p="http://schemas.openxmlformats.org/presentationml/2006/main">
  <p:tag name="KSO_WM_UNIT_PLACING_PICTURE_USER_VIEWPORT" val="{&quot;height&quot;:1890,&quot;width&quot;:3300}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146*3851*646*646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0.xml><?xml version="1.0" encoding="utf-8"?>
<p:tagLst xmlns:p="http://schemas.openxmlformats.org/presentationml/2006/main">
  <p:tag name="KSO_WM_TEMPLATE_CATEGORY" val=""/>
  <p:tag name="KSO_WM_TEMPLATE_INDEX" val="20203902"/>
</p:tagLst>
</file>

<file path=ppt/tags/tag21.xml><?xml version="1.0" encoding="utf-8"?>
<p:tagLst xmlns:p="http://schemas.openxmlformats.org/presentationml/2006/main">
  <p:tag name="KSO_WM_TEMPLATE_CATEGORY" val=""/>
  <p:tag name="KSO_WM_TEMPLATE_INDEX" val="20203902"/>
</p:tagLst>
</file>

<file path=ppt/tags/tag22.xml><?xml version="1.0" encoding="utf-8"?>
<p:tagLst xmlns:p="http://schemas.openxmlformats.org/presentationml/2006/main">
  <p:tag name="KSO_WM_TEMPLATE_CATEGORY" val=""/>
  <p:tag name="KSO_WM_TEMPLATE_INDEX" val="20203902"/>
</p:tagLst>
</file>

<file path=ppt/tags/tag23.xml><?xml version="1.0" encoding="utf-8"?>
<p:tagLst xmlns:p="http://schemas.openxmlformats.org/presentationml/2006/main">
  <p:tag name="KSO_WM_TEMPLATE_CATEGORY" val=""/>
  <p:tag name="KSO_WM_TEMPLATE_INDEX" val="20203902"/>
</p:tagLst>
</file>

<file path=ppt/tags/tag24.xml><?xml version="1.0" encoding="utf-8"?>
<p:tagLst xmlns:p="http://schemas.openxmlformats.org/presentationml/2006/main">
  <p:tag name="KSO_WM_TEMPLATE_CATEGORY" val=""/>
  <p:tag name="KSO_WM_TEMPLATE_INDEX" val="20203902"/>
</p:tagLst>
</file>

<file path=ppt/tags/tag25.xml><?xml version="1.0" encoding="utf-8"?>
<p:tagLst xmlns:p="http://schemas.openxmlformats.org/presentationml/2006/main">
  <p:tag name="KSO_WM_TEMPLATE_CATEGORY" val=""/>
  <p:tag name="KSO_WM_TEMPLATE_INDEX" val="20203902"/>
</p:tagLst>
</file>

<file path=ppt/tags/tag26.xml><?xml version="1.0" encoding="utf-8"?>
<p:tagLst xmlns:p="http://schemas.openxmlformats.org/presentationml/2006/main">
  <p:tag name="KSO_WM_UNIT_TABLE_BEAUTIFY" val="smartTable{19022837-671c-4a93-9915-db58ea992b4c}"/>
  <p:tag name="TABLE_ENDDRAG_ORIGIN_RECT" val="58*296"/>
  <p:tag name="TABLE_ENDDRAG_RECT" val="544*168*58*296"/>
</p:tagLst>
</file>

<file path=ppt/tags/tag27.xml><?xml version="1.0" encoding="utf-8"?>
<p:tagLst xmlns:p="http://schemas.openxmlformats.org/presentationml/2006/main">
  <p:tag name="KSO_WM_BEAUTIFY_FLAG" val="#wm#"/>
  <p:tag name="KSO_WM_TEMPLATE_CATEGORY" val="diagram"/>
  <p:tag name="KSO_WM_TEMPLATE_INDEX" val="20203902"/>
</p:tagLst>
</file>

<file path=ppt/tags/tag28.xml><?xml version="1.0" encoding="utf-8"?>
<p:tagLst xmlns:p="http://schemas.openxmlformats.org/presentationml/2006/main">
  <p:tag name="KSO_WM_TEMPLATE_CATEGORY" val=""/>
  <p:tag name="KSO_WM_TEMPLATE_INDEX" val="20203902"/>
</p:tagLst>
</file>

<file path=ppt/tags/tag29.xml><?xml version="1.0" encoding="utf-8"?>
<p:tagLst xmlns:p="http://schemas.openxmlformats.org/presentationml/2006/main">
  <p:tag name="KSO_WM_BEAUTIFY_FLAG" val="#wm#"/>
  <p:tag name="KSO_WM_TEMPLATE_CATEGORY" val="diagram"/>
  <p:tag name="KSO_WM_TEMPLATE_INDEX" val="20203902"/>
</p:tagLst>
</file>

<file path=ppt/tags/tag3.xml><?xml version="1.0" encoding="utf-8"?>
<p:tagLst xmlns:p="http://schemas.openxmlformats.org/presentationml/2006/main">
  <p:tag name="KSO_WM_TEMPLATE_CATEGORY" val=""/>
  <p:tag name="KSO_WM_TEMPLATE_INDEX" val="20203902"/>
</p:tagLst>
</file>

<file path=ppt/tags/tag30.xml><?xml version="1.0" encoding="utf-8"?>
<p:tagLst xmlns:p="http://schemas.openxmlformats.org/presentationml/2006/main">
  <p:tag name="KSO_WM_TEMPLATE_CATEGORY" val=""/>
  <p:tag name="KSO_WM_TEMPLATE_INDEX" val="20203902"/>
</p:tagLst>
</file>

<file path=ppt/tags/tag3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934*3781*960*96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2.xml><?xml version="1.0" encoding="utf-8"?>
<p:tagLst xmlns:p="http://schemas.openxmlformats.org/presentationml/2006/main">
  <p:tag name="KSO_WM_TEMPLATE_CATEGORY" val=""/>
  <p:tag name="KSO_WM_TEMPLATE_INDEX" val="20203902"/>
</p:tagLst>
</file>

<file path=ppt/tags/tag33.xml><?xml version="1.0" encoding="utf-8"?>
<p:tagLst xmlns:p="http://schemas.openxmlformats.org/presentationml/2006/main">
  <p:tag name="KSO_WM_TEMPLATE_CATEGORY" val=""/>
  <p:tag name="KSO_WM_TEMPLATE_INDEX" val="20203902"/>
</p:tagLst>
</file>

<file path=ppt/tags/tag34.xml><?xml version="1.0" encoding="utf-8"?>
<p:tagLst xmlns:p="http://schemas.openxmlformats.org/presentationml/2006/main">
  <p:tag name="KSO_WM_TEMPLATE_CATEGORY" val=""/>
  <p:tag name="KSO_WM_TEMPLATE_INDEX" val="20203902"/>
</p:tagLst>
</file>

<file path=ppt/tags/tag4.xml><?xml version="1.0" encoding="utf-8"?>
<p:tagLst xmlns:p="http://schemas.openxmlformats.org/presentationml/2006/main">
  <p:tag name="KSO_WM_UNIT_PLACING_PICTURE_USER_VIEWPORT" val="{&quot;height&quot;:5377,&quot;width&quot;:11204}"/>
</p:tagLst>
</file>

<file path=ppt/tags/tag5.xml><?xml version="1.0" encoding="utf-8"?>
<p:tagLst xmlns:p="http://schemas.openxmlformats.org/presentationml/2006/main">
  <p:tag name="KSO_WM_UNIT_PLACING_PICTURE_USER_VIEWPORT" val="{&quot;height&quot;:1890,&quot;width&quot;:3300}"/>
</p:tagLst>
</file>

<file path=ppt/tags/tag6.xml><?xml version="1.0" encoding="utf-8"?>
<p:tagLst xmlns:p="http://schemas.openxmlformats.org/presentationml/2006/main">
  <p:tag name="KSO_WM_TEMPLATE_CATEGORY" val=""/>
  <p:tag name="KSO_WM_TEMPLATE_INDEX" val="20203902"/>
</p:tagLst>
</file>

<file path=ppt/tags/tag7.xml><?xml version="1.0" encoding="utf-8"?>
<p:tagLst xmlns:p="http://schemas.openxmlformats.org/presentationml/2006/main">
  <p:tag name="KSO_WM_TEMPLATE_CATEGORY" val=""/>
  <p:tag name="KSO_WM_TEMPLATE_INDEX" val="20203902"/>
</p:tagLst>
</file>

<file path=ppt/tags/tag8.xml><?xml version="1.0" encoding="utf-8"?>
<p:tagLst xmlns:p="http://schemas.openxmlformats.org/presentationml/2006/main">
  <p:tag name="KSO_WM_TEMPLATE_CATEGORY" val=""/>
  <p:tag name="KSO_WM_TEMPLATE_INDEX" val="20203902"/>
</p:tagLst>
</file>

<file path=ppt/tags/tag9.xml><?xml version="1.0" encoding="utf-8"?>
<p:tagLst xmlns:p="http://schemas.openxmlformats.org/presentationml/2006/main">
  <p:tag name="KSO_WM_TEMPLATE_CATEGORY" val=""/>
  <p:tag name="KSO_WM_TEMPLATE_INDEX" val="2020390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自定义 22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82A1D"/>
      </a:accent1>
      <a:accent2>
        <a:srgbClr val="D82A1D"/>
      </a:accent2>
      <a:accent3>
        <a:srgbClr val="D82A1D"/>
      </a:accent3>
      <a:accent4>
        <a:srgbClr val="D82A1D"/>
      </a:accent4>
      <a:accent5>
        <a:srgbClr val="D82A1D"/>
      </a:accent5>
      <a:accent6>
        <a:srgbClr val="D82A1D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2299</Words>
  <Application>WPS 演示</Application>
  <PresentationFormat>A4 纸张(210x297 毫米)</PresentationFormat>
  <Paragraphs>329</Paragraphs>
  <Slides>29</Slides>
  <Notes>3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黑体</vt:lpstr>
      <vt:lpstr>Calibri</vt:lpstr>
      <vt:lpstr>微软雅黑</vt:lpstr>
      <vt:lpstr>Times New Roman</vt:lpstr>
      <vt:lpstr>方正姚体</vt:lpstr>
      <vt:lpstr>楷体_GB2312</vt:lpstr>
      <vt:lpstr>新宋体</vt:lpstr>
      <vt:lpstr>Arial Unicode MS</vt:lpstr>
      <vt:lpstr>等线 Light</vt:lpstr>
      <vt:lpstr>仿宋</vt:lpstr>
      <vt:lpstr>幼圆</vt:lpstr>
      <vt:lpstr>华文楷体</vt:lpstr>
      <vt:lpstr>Calibri Light</vt:lpstr>
      <vt:lpstr>等线</vt:lpstr>
      <vt:lpstr>Office 主题</vt:lpstr>
      <vt:lpstr>1_Office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我国干湿地区 </vt:lpstr>
      <vt:lpstr>PowerPoint 演示文稿</vt:lpstr>
      <vt:lpstr>PowerPoint 演示文稿</vt:lpstr>
      <vt:lpstr>PowerPoint 演示文稿</vt:lpstr>
      <vt:lpstr>PowerPoint 演示文稿</vt:lpstr>
      <vt:lpstr>雄浑壮美——壶口瀑布</vt:lpstr>
      <vt:lpstr>资料卡</vt:lpstr>
      <vt:lpstr>PowerPoint 演示文稿</vt:lpstr>
      <vt:lpstr>PowerPoint 演示文稿</vt:lpstr>
      <vt:lpstr>PowerPoint 演示文稿</vt:lpstr>
      <vt:lpstr>PowerPoint 演示文稿</vt:lpstr>
      <vt:lpstr>地理小实验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资料卡</vt:lpstr>
      <vt:lpstr>PowerPoint 演示文稿</vt:lpstr>
    </vt:vector>
  </TitlesOfParts>
  <Company>Founder PC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文娴</cp:lastModifiedBy>
  <cp:revision>410</cp:revision>
  <dcterms:created xsi:type="dcterms:W3CDTF">2006-10-20T02:49:00Z</dcterms:created>
  <dcterms:modified xsi:type="dcterms:W3CDTF">2020-11-16T12:32:12Z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