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7" r:id="rId4"/>
    <p:sldId id="258" r:id="rId5"/>
    <p:sldId id="260" r:id="rId6"/>
    <p:sldId id="262" r:id="rId7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10" y="642918"/>
            <a:ext cx="803544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928670"/>
            <a:ext cx="756077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10" y="500042"/>
            <a:ext cx="763737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571480"/>
            <a:ext cx="8085764" cy="522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214290"/>
            <a:ext cx="732703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IxODhjNjM1NjlhMWVjZTNlMzc0MzE2YThmODI1Y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Moent</cp:lastModifiedBy>
  <cp:revision>9</cp:revision>
  <dcterms:created xsi:type="dcterms:W3CDTF">2016-05-19T06:10:00Z</dcterms:created>
  <dcterms:modified xsi:type="dcterms:W3CDTF">2023-06-05T04:42:30Z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5CE3FAF4B3E342CAA9DDBE1422E4580C_13</vt:lpwstr>
  </property>
  <property fmtid="{D5CDD505-2E9C-101B-9397-08002B2CF9AE}" pid="3" name="KSOProductBuildVer">
    <vt:lpwstr>2052-11.1.0.14309</vt:lpwstr>
  </property>
</Properties>
</file>