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94" r:id="rId3"/>
    <p:sldId id="496" r:id="rId5"/>
    <p:sldId id="495" r:id="rId6"/>
    <p:sldId id="387" r:id="rId7"/>
    <p:sldId id="550" r:id="rId8"/>
    <p:sldId id="497" r:id="rId9"/>
    <p:sldId id="551" r:id="rId10"/>
    <p:sldId id="500" r:id="rId11"/>
    <p:sldId id="566" r:id="rId12"/>
    <p:sldId id="567" r:id="rId13"/>
    <p:sldId id="502" r:id="rId14"/>
    <p:sldId id="552" r:id="rId15"/>
    <p:sldId id="498" r:id="rId16"/>
    <p:sldId id="507" r:id="rId17"/>
    <p:sldId id="501" r:id="rId18"/>
    <p:sldId id="406" r:id="rId19"/>
    <p:sldId id="555" r:id="rId20"/>
  </p:sldIdLst>
  <p:sldSz cx="12192000" cy="6858000" type="screen4x3"/>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7ED4"/>
    <a:srgbClr val="5C8953"/>
    <a:srgbClr val="EF8B2F"/>
    <a:srgbClr val="4182D3"/>
    <a:srgbClr val="6C9564"/>
    <a:srgbClr val="73C07E"/>
    <a:srgbClr val="55A3FA"/>
    <a:srgbClr val="F9F9F9"/>
    <a:srgbClr val="F79639"/>
    <a:srgbClr val="3A6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5" autoAdjust="0"/>
    <p:restoredTop sz="94660"/>
  </p:normalViewPr>
  <p:slideViewPr>
    <p:cSldViewPr snapToGrid="0" showGuides="1">
      <p:cViewPr>
        <p:scale>
          <a:sx n="75" d="100"/>
          <a:sy n="75" d="100"/>
        </p:scale>
        <p:origin x="2172" y="840"/>
      </p:cViewPr>
      <p:guideLst>
        <p:guide orient="horz" pos="245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gs" Target="tags/tag9.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miz-E1243863-A65C8D5A"/>
          <p:cNvPicPr>
            <a:picLocks noChangeAspect="1"/>
          </p:cNvPicPr>
          <p:nvPr userDrawn="1"/>
        </p:nvPicPr>
        <p:blipFill rotWithShape="1">
          <a:blip r:embed="rId2"/>
          <a:srcRect l="64173" t="22315" r="15019" b="61384"/>
          <a:stretch>
            <a:fillRect/>
          </a:stretch>
        </p:blipFill>
        <p:spPr>
          <a:xfrm rot="2738409">
            <a:off x="-5545" y="-80745"/>
            <a:ext cx="1230288" cy="9637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版式">
    <p:spTree>
      <p:nvGrpSpPr>
        <p:cNvPr id="1" name=""/>
        <p:cNvGrpSpPr/>
        <p:nvPr/>
      </p:nvGrpSpPr>
      <p:grpSpPr>
        <a:xfrm>
          <a:off x="0" y="0"/>
          <a:ext cx="0" cy="0"/>
          <a:chOff x="0" y="0"/>
          <a:chExt cx="0" cy="0"/>
        </a:xfrm>
      </p:grpSpPr>
      <p:sp>
        <p:nvSpPr>
          <p:cNvPr id="2" name="日期占位符 1"/>
          <p:cNvSpPr/>
          <p:nvPr>
            <p:ph type="dt" sz="half" idx="10"/>
          </p:nvPr>
        </p:nvSpPr>
        <p:spPr>
          <a:xfrm>
            <a:off x="838200" y="6356350"/>
            <a:ext cx="2743200" cy="365125"/>
          </a:xfrm>
          <a:prstGeom prst="rect">
            <a:avLst/>
          </a:prstGeom>
        </p:spPr>
        <p:txBody>
          <a:bodyPr/>
          <a:lstStyle/>
          <a:p>
            <a:fld id="{1135C769-03F8-4694-A3C0-6480E8CFCCE5}" type="datetimeFigureOut">
              <a:rPr lang="zh-CN" altLang="en-US" smtClean="0"/>
            </a:fld>
            <a:endParaRPr lang="zh-CN" altLang="en-US"/>
          </a:p>
        </p:txBody>
      </p:sp>
      <p:sp>
        <p:nvSpPr>
          <p:cNvPr id="3" name="页脚占位符 2"/>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p:nvPr>
            <p:ph type="sldNum" sz="quarter" idx="12"/>
          </p:nvPr>
        </p:nvSpPr>
        <p:spPr>
          <a:xfrm>
            <a:off x="8610600" y="6356350"/>
            <a:ext cx="2743200" cy="365125"/>
          </a:xfrm>
          <a:prstGeom prst="rect">
            <a:avLst/>
          </a:prstGeom>
        </p:spPr>
        <p:txBody>
          <a:bodyPr/>
          <a:lstStyle/>
          <a:p>
            <a:fld id="{7B33346E-887B-40EF-AD7E-4D02C4AC6F5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itchFamily="18" charset="-122"/>
          <a:ea typeface="阿里巴巴普惠体"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itchFamily="18" charset="-122"/>
          <a:ea typeface="阿里巴巴普惠体"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itchFamily="18" charset="-122"/>
          <a:ea typeface="阿里巴巴普惠体"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itchFamily="18" charset="-122"/>
          <a:ea typeface="阿里巴巴普惠体"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itchFamily="18" charset="-122"/>
          <a:ea typeface="阿里巴巴普惠体"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itchFamily="18" charset="-122"/>
          <a:ea typeface="阿里巴巴普惠体"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xml"/><Relationship Id="rId2" Type="http://schemas.openxmlformats.org/officeDocument/2006/relationships/image" Target="../media/image5.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8.xml"/><Relationship Id="rId2" Type="http://schemas.openxmlformats.org/officeDocument/2006/relationships/image" Target="../media/image2.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xml"/><Relationship Id="rId2" Type="http://schemas.openxmlformats.org/officeDocument/2006/relationships/image" Target="../media/image5.pn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5A3FA"/>
        </a:solidFill>
        <a:effectLst/>
      </p:bgPr>
    </p:bg>
    <p:spTree>
      <p:nvGrpSpPr>
        <p:cNvPr id="1" name=""/>
        <p:cNvGrpSpPr/>
        <p:nvPr/>
      </p:nvGrpSpPr>
      <p:grpSpPr>
        <a:xfrm>
          <a:off x="0" y="0"/>
          <a:ext cx="0" cy="0"/>
          <a:chOff x="0" y="0"/>
          <a:chExt cx="0" cy="0"/>
        </a:xfrm>
      </p:grpSpPr>
      <p:sp>
        <p:nvSpPr>
          <p:cNvPr id="10" name="矩形 9"/>
          <p:cNvSpPr/>
          <p:nvPr/>
        </p:nvSpPr>
        <p:spPr>
          <a:xfrm>
            <a:off x="0" y="1"/>
            <a:ext cx="4648200" cy="6858000"/>
          </a:xfrm>
          <a:prstGeom prst="rect">
            <a:avLst/>
          </a:prstGeom>
          <a:solidFill>
            <a:srgbClr val="73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19405" y="436880"/>
            <a:ext cx="11553190" cy="6151245"/>
          </a:xfrm>
          <a:prstGeom prst="roundRect">
            <a:avLst>
              <a:gd name="adj" fmla="val 2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4"/>
          <p:cNvSpPr/>
          <p:nvPr/>
        </p:nvSpPr>
        <p:spPr>
          <a:xfrm>
            <a:off x="3169920" y="1398794"/>
            <a:ext cx="3883256" cy="8026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gn="l" fontAlgn="auto">
              <a:lnSpc>
                <a:spcPct val="120000"/>
              </a:lnSpc>
            </a:pPr>
            <a:r>
              <a:rPr lang="zh-CN" altLang="en-US" sz="4400"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读书</a:t>
            </a:r>
            <a:r>
              <a:rPr lang="zh-CN" altLang="en-US" sz="4400"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分享</a:t>
            </a:r>
            <a:endParaRPr lang="zh-CN" altLang="en-US" sz="4400"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endParaRPr>
          </a:p>
        </p:txBody>
      </p:sp>
      <p:pic>
        <p:nvPicPr>
          <p:cNvPr id="27" name="图片 26" descr="51miz-E1243863-A65C8D5A"/>
          <p:cNvPicPr>
            <a:picLocks noChangeAspect="1"/>
          </p:cNvPicPr>
          <p:nvPr/>
        </p:nvPicPr>
        <p:blipFill>
          <a:blip r:embed="rId1"/>
          <a:srcRect r="13807" b="25930"/>
          <a:stretch>
            <a:fillRect/>
          </a:stretch>
        </p:blipFill>
        <p:spPr>
          <a:xfrm rot="21217554">
            <a:off x="5741403" y="1340891"/>
            <a:ext cx="6795778" cy="5839965"/>
          </a:xfrm>
          <a:custGeom>
            <a:avLst/>
            <a:gdLst>
              <a:gd name="connsiteX0" fmla="*/ 6795778 w 6795778"/>
              <a:gd name="connsiteY0" fmla="*/ 0 h 5839965"/>
              <a:gd name="connsiteX1" fmla="*/ 6143394 w 6795778"/>
              <a:gd name="connsiteY1" fmla="*/ 5839965 h 5839965"/>
              <a:gd name="connsiteX2" fmla="*/ 0 w 6795778"/>
              <a:gd name="connsiteY2" fmla="*/ 5153685 h 5839965"/>
              <a:gd name="connsiteX3" fmla="*/ 0 w 6795778"/>
              <a:gd name="connsiteY3" fmla="*/ 0 h 5839965"/>
            </a:gdLst>
            <a:ahLst/>
            <a:cxnLst>
              <a:cxn ang="0">
                <a:pos x="connsiteX0" y="connsiteY0"/>
              </a:cxn>
              <a:cxn ang="0">
                <a:pos x="connsiteX1" y="connsiteY1"/>
              </a:cxn>
              <a:cxn ang="0">
                <a:pos x="connsiteX2" y="connsiteY2"/>
              </a:cxn>
              <a:cxn ang="0">
                <a:pos x="connsiteX3" y="connsiteY3"/>
              </a:cxn>
            </a:cxnLst>
            <a:rect l="l" t="t" r="r" b="b"/>
            <a:pathLst>
              <a:path w="6795778" h="5839965">
                <a:moveTo>
                  <a:pt x="6795778" y="0"/>
                </a:moveTo>
                <a:lnTo>
                  <a:pt x="6143394" y="5839965"/>
                </a:lnTo>
                <a:lnTo>
                  <a:pt x="0" y="5153685"/>
                </a:lnTo>
                <a:lnTo>
                  <a:pt x="0" y="0"/>
                </a:lnTo>
                <a:close/>
              </a:path>
            </a:pathLst>
          </a:custGeom>
        </p:spPr>
      </p:pic>
      <p:sp>
        <p:nvSpPr>
          <p:cNvPr id="23" name="标题 4"/>
          <p:cNvSpPr/>
          <p:nvPr/>
        </p:nvSpPr>
        <p:spPr>
          <a:xfrm>
            <a:off x="815340" y="2781498"/>
            <a:ext cx="7110095" cy="1562735"/>
          </a:xfrm>
          <a:prstGeom prst="rect">
            <a:avLst/>
          </a:prstGeom>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gn="l" fontAlgn="auto">
              <a:lnSpc>
                <a:spcPct val="120000"/>
              </a:lnSpc>
            </a:pPr>
            <a:r>
              <a:rPr lang="zh-CN" altLang="en-US" sz="8800" b="1" dirty="0">
                <a:solidFill>
                  <a:schemeClr val="accent1"/>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《减法教育》</a:t>
            </a:r>
            <a:endParaRPr lang="zh-CN" altLang="en-US" sz="8800" b="1" dirty="0">
              <a:solidFill>
                <a:schemeClr val="accent1"/>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endParaRPr>
          </a:p>
        </p:txBody>
      </p:sp>
      <p:pic>
        <p:nvPicPr>
          <p:cNvPr id="19" name="图片 18" descr="51miz-E1243863-A65C8D5A"/>
          <p:cNvPicPr>
            <a:picLocks noChangeAspect="1"/>
          </p:cNvPicPr>
          <p:nvPr/>
        </p:nvPicPr>
        <p:blipFill rotWithShape="1">
          <a:blip r:embed="rId1"/>
          <a:srcRect l="37825" t="20664" r="43692" b="66711"/>
          <a:stretch>
            <a:fillRect/>
          </a:stretch>
        </p:blipFill>
        <p:spPr>
          <a:xfrm rot="21217554">
            <a:off x="-988859" y="5226280"/>
            <a:ext cx="2985926" cy="2039543"/>
          </a:xfrm>
          <a:prstGeom prst="rect">
            <a:avLst/>
          </a:prstGeom>
        </p:spPr>
      </p:pic>
      <p:pic>
        <p:nvPicPr>
          <p:cNvPr id="20" name="图片 19" descr="51miz-E1243863-A65C8D5A"/>
          <p:cNvPicPr>
            <a:picLocks noChangeAspect="1"/>
          </p:cNvPicPr>
          <p:nvPr/>
        </p:nvPicPr>
        <p:blipFill rotWithShape="1">
          <a:blip r:embed="rId1"/>
          <a:srcRect l="64173" t="22315" r="15019" b="61384"/>
          <a:stretch>
            <a:fillRect/>
          </a:stretch>
        </p:blipFill>
        <p:spPr>
          <a:xfrm rot="2738409">
            <a:off x="-563978" y="-834766"/>
            <a:ext cx="2518519" cy="1972973"/>
          </a:xfrm>
          <a:prstGeom prst="rect">
            <a:avLst/>
          </a:prstGeom>
        </p:spPr>
      </p:pic>
      <p:grpSp>
        <p:nvGrpSpPr>
          <p:cNvPr id="14" name="组合 13"/>
          <p:cNvGrpSpPr/>
          <p:nvPr/>
        </p:nvGrpSpPr>
        <p:grpSpPr>
          <a:xfrm>
            <a:off x="2022158" y="5784649"/>
            <a:ext cx="2731135" cy="392430"/>
            <a:chOff x="1163638" y="5216324"/>
            <a:chExt cx="2731135" cy="392430"/>
          </a:xfrm>
        </p:grpSpPr>
        <p:grpSp>
          <p:nvGrpSpPr>
            <p:cNvPr id="13" name="组合 12"/>
            <p:cNvGrpSpPr/>
            <p:nvPr/>
          </p:nvGrpSpPr>
          <p:grpSpPr>
            <a:xfrm>
              <a:off x="1163638" y="5216324"/>
              <a:ext cx="2731135" cy="392430"/>
              <a:chOff x="1163638" y="5216324"/>
              <a:chExt cx="2731135" cy="392430"/>
            </a:xfrm>
          </p:grpSpPr>
          <p:sp>
            <p:nvSpPr>
              <p:cNvPr id="21" name="椭圆 20"/>
              <p:cNvSpPr/>
              <p:nvPr/>
            </p:nvSpPr>
            <p:spPr>
              <a:xfrm>
                <a:off x="1163638" y="5216324"/>
                <a:ext cx="387652" cy="387652"/>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266700" dist="190500" dir="2700000" sx="90000" sy="9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mn-ea"/>
                </a:endParaRPr>
              </a:p>
            </p:txBody>
          </p:sp>
          <p:sp>
            <p:nvSpPr>
              <p:cNvPr id="26" name="文本框 25"/>
              <p:cNvSpPr txBox="1"/>
              <p:nvPr/>
            </p:nvSpPr>
            <p:spPr>
              <a:xfrm>
                <a:off x="1608138" y="5271569"/>
                <a:ext cx="2286635" cy="337185"/>
              </a:xfrm>
              <a:prstGeom prst="rect">
                <a:avLst/>
              </a:prstGeom>
              <a:noFill/>
            </p:spPr>
            <p:txBody>
              <a:bodyPr wrap="square">
                <a:spAutoFit/>
              </a:bodyPr>
              <a:lstStyle/>
              <a:p>
                <a:r>
                  <a:rPr lang="zh-CN" altLang="en-US" sz="16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分享人：王赛男</a:t>
                </a:r>
                <a:endParaRPr lang="zh-CN" altLang="en-US" sz="1600" b="1"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p:txBody>
          </p:sp>
        </p:grpSp>
        <p:sp>
          <p:nvSpPr>
            <p:cNvPr id="32" name="instructor-giving-a-lecture-with-circular-graphic-on-screen_43194"/>
            <p:cNvSpPr/>
            <p:nvPr/>
          </p:nvSpPr>
          <p:spPr>
            <a:xfrm>
              <a:off x="1279463" y="5308664"/>
              <a:ext cx="168752" cy="183914"/>
            </a:xfrm>
            <a:custGeom>
              <a:avLst/>
              <a:gdLst>
                <a:gd name="connsiteX0" fmla="*/ 188888 w 557678"/>
                <a:gd name="connsiteY0" fmla="*/ 367011 h 607780"/>
                <a:gd name="connsiteX1" fmla="*/ 199785 w 557678"/>
                <a:gd name="connsiteY1" fmla="*/ 373977 h 607780"/>
                <a:gd name="connsiteX2" fmla="*/ 278839 w 557678"/>
                <a:gd name="connsiteY2" fmla="*/ 490974 h 607780"/>
                <a:gd name="connsiteX3" fmla="*/ 357893 w 557678"/>
                <a:gd name="connsiteY3" fmla="*/ 373977 h 607780"/>
                <a:gd name="connsiteX4" fmla="*/ 368886 w 557678"/>
                <a:gd name="connsiteY4" fmla="*/ 367011 h 607780"/>
                <a:gd name="connsiteX5" fmla="*/ 374908 w 557678"/>
                <a:gd name="connsiteY5" fmla="*/ 368729 h 607780"/>
                <a:gd name="connsiteX6" fmla="*/ 557678 w 557678"/>
                <a:gd name="connsiteY6" fmla="*/ 480572 h 607780"/>
                <a:gd name="connsiteX7" fmla="*/ 557678 w 557678"/>
                <a:gd name="connsiteY7" fmla="*/ 607780 h 607780"/>
                <a:gd name="connsiteX8" fmla="*/ 278839 w 557678"/>
                <a:gd name="connsiteY8" fmla="*/ 607780 h 607780"/>
                <a:gd name="connsiteX9" fmla="*/ 0 w 557678"/>
                <a:gd name="connsiteY9" fmla="*/ 607780 h 607780"/>
                <a:gd name="connsiteX10" fmla="*/ 0 w 557678"/>
                <a:gd name="connsiteY10" fmla="*/ 480572 h 607780"/>
                <a:gd name="connsiteX11" fmla="*/ 182770 w 557678"/>
                <a:gd name="connsiteY11" fmla="*/ 368729 h 607780"/>
                <a:gd name="connsiteX12" fmla="*/ 188888 w 557678"/>
                <a:gd name="connsiteY12" fmla="*/ 367011 h 607780"/>
                <a:gd name="connsiteX13" fmla="*/ 233347 w 557678"/>
                <a:gd name="connsiteY13" fmla="*/ 332928 h 607780"/>
                <a:gd name="connsiteX14" fmla="*/ 235832 w 557678"/>
                <a:gd name="connsiteY14" fmla="*/ 333119 h 607780"/>
                <a:gd name="connsiteX15" fmla="*/ 236501 w 557678"/>
                <a:gd name="connsiteY15" fmla="*/ 333214 h 607780"/>
                <a:gd name="connsiteX16" fmla="*/ 236692 w 557678"/>
                <a:gd name="connsiteY16" fmla="*/ 333214 h 607780"/>
                <a:gd name="connsiteX17" fmla="*/ 237934 w 557678"/>
                <a:gd name="connsiteY17" fmla="*/ 333596 h 607780"/>
                <a:gd name="connsiteX18" fmla="*/ 238508 w 557678"/>
                <a:gd name="connsiteY18" fmla="*/ 333787 h 607780"/>
                <a:gd name="connsiteX19" fmla="*/ 239177 w 557678"/>
                <a:gd name="connsiteY19" fmla="*/ 333977 h 607780"/>
                <a:gd name="connsiteX20" fmla="*/ 243478 w 557678"/>
                <a:gd name="connsiteY20" fmla="*/ 336553 h 607780"/>
                <a:gd name="connsiteX21" fmla="*/ 264981 w 557678"/>
                <a:gd name="connsiteY21" fmla="*/ 353724 h 607780"/>
                <a:gd name="connsiteX22" fmla="*/ 267657 w 557678"/>
                <a:gd name="connsiteY22" fmla="*/ 353820 h 607780"/>
                <a:gd name="connsiteX23" fmla="*/ 278839 w 557678"/>
                <a:gd name="connsiteY23" fmla="*/ 353724 h 607780"/>
                <a:gd name="connsiteX24" fmla="*/ 290021 w 557678"/>
                <a:gd name="connsiteY24" fmla="*/ 353820 h 607780"/>
                <a:gd name="connsiteX25" fmla="*/ 292792 w 557678"/>
                <a:gd name="connsiteY25" fmla="*/ 353724 h 607780"/>
                <a:gd name="connsiteX26" fmla="*/ 314200 w 557678"/>
                <a:gd name="connsiteY26" fmla="*/ 336553 h 607780"/>
                <a:gd name="connsiteX27" fmla="*/ 318596 w 557678"/>
                <a:gd name="connsiteY27" fmla="*/ 333977 h 607780"/>
                <a:gd name="connsiteX28" fmla="*/ 319265 w 557678"/>
                <a:gd name="connsiteY28" fmla="*/ 333787 h 607780"/>
                <a:gd name="connsiteX29" fmla="*/ 319743 w 557678"/>
                <a:gd name="connsiteY29" fmla="*/ 333596 h 607780"/>
                <a:gd name="connsiteX30" fmla="*/ 321081 w 557678"/>
                <a:gd name="connsiteY30" fmla="*/ 333214 h 607780"/>
                <a:gd name="connsiteX31" fmla="*/ 321272 w 557678"/>
                <a:gd name="connsiteY31" fmla="*/ 333214 h 607780"/>
                <a:gd name="connsiteX32" fmla="*/ 321846 w 557678"/>
                <a:gd name="connsiteY32" fmla="*/ 333119 h 607780"/>
                <a:gd name="connsiteX33" fmla="*/ 324426 w 557678"/>
                <a:gd name="connsiteY33" fmla="*/ 332928 h 607780"/>
                <a:gd name="connsiteX34" fmla="*/ 340195 w 557678"/>
                <a:gd name="connsiteY34" fmla="*/ 347905 h 607780"/>
                <a:gd name="connsiteX35" fmla="*/ 340195 w 557678"/>
                <a:gd name="connsiteY35" fmla="*/ 380912 h 607780"/>
                <a:gd name="connsiteX36" fmla="*/ 324426 w 557678"/>
                <a:gd name="connsiteY36" fmla="*/ 396366 h 607780"/>
                <a:gd name="connsiteX37" fmla="*/ 314869 w 557678"/>
                <a:gd name="connsiteY37" fmla="*/ 393123 h 607780"/>
                <a:gd name="connsiteX38" fmla="*/ 294417 w 557678"/>
                <a:gd name="connsiteY38" fmla="*/ 374807 h 607780"/>
                <a:gd name="connsiteX39" fmla="*/ 278839 w 557678"/>
                <a:gd name="connsiteY39" fmla="*/ 374902 h 607780"/>
                <a:gd name="connsiteX40" fmla="*/ 263261 w 557678"/>
                <a:gd name="connsiteY40" fmla="*/ 374807 h 607780"/>
                <a:gd name="connsiteX41" fmla="*/ 242809 w 557678"/>
                <a:gd name="connsiteY41" fmla="*/ 393123 h 607780"/>
                <a:gd name="connsiteX42" fmla="*/ 233347 w 557678"/>
                <a:gd name="connsiteY42" fmla="*/ 396366 h 607780"/>
                <a:gd name="connsiteX43" fmla="*/ 217482 w 557678"/>
                <a:gd name="connsiteY43" fmla="*/ 380912 h 607780"/>
                <a:gd name="connsiteX44" fmla="*/ 217482 w 557678"/>
                <a:gd name="connsiteY44" fmla="*/ 347905 h 607780"/>
                <a:gd name="connsiteX45" fmla="*/ 233347 w 557678"/>
                <a:gd name="connsiteY45" fmla="*/ 332928 h 607780"/>
                <a:gd name="connsiteX46" fmla="*/ 277214 w 557678"/>
                <a:gd name="connsiteY46" fmla="*/ 0 h 607780"/>
                <a:gd name="connsiteX47" fmla="*/ 278552 w 557678"/>
                <a:gd name="connsiteY47" fmla="*/ 0 h 607780"/>
                <a:gd name="connsiteX48" fmla="*/ 278744 w 557678"/>
                <a:gd name="connsiteY48" fmla="*/ 0 h 607780"/>
                <a:gd name="connsiteX49" fmla="*/ 278839 w 557678"/>
                <a:gd name="connsiteY49" fmla="*/ 0 h 607780"/>
                <a:gd name="connsiteX50" fmla="*/ 278935 w 557678"/>
                <a:gd name="connsiteY50" fmla="*/ 0 h 607780"/>
                <a:gd name="connsiteX51" fmla="*/ 279222 w 557678"/>
                <a:gd name="connsiteY51" fmla="*/ 0 h 607780"/>
                <a:gd name="connsiteX52" fmla="*/ 280560 w 557678"/>
                <a:gd name="connsiteY52" fmla="*/ 0 h 607780"/>
                <a:gd name="connsiteX53" fmla="*/ 404758 w 557678"/>
                <a:gd name="connsiteY53" fmla="*/ 105659 h 607780"/>
                <a:gd name="connsiteX54" fmla="*/ 396727 w 557678"/>
                <a:gd name="connsiteY54" fmla="*/ 160159 h 607780"/>
                <a:gd name="connsiteX55" fmla="*/ 408009 w 557678"/>
                <a:gd name="connsiteY55" fmla="*/ 186120 h 607780"/>
                <a:gd name="connsiteX56" fmla="*/ 379039 w 557678"/>
                <a:gd name="connsiteY56" fmla="*/ 238616 h 607780"/>
                <a:gd name="connsiteX57" fmla="*/ 317179 w 557678"/>
                <a:gd name="connsiteY57" fmla="*/ 313541 h 607780"/>
                <a:gd name="connsiteX58" fmla="*/ 278935 w 557678"/>
                <a:gd name="connsiteY58" fmla="*/ 322131 h 607780"/>
                <a:gd name="connsiteX59" fmla="*/ 278839 w 557678"/>
                <a:gd name="connsiteY59" fmla="*/ 322131 h 607780"/>
                <a:gd name="connsiteX60" fmla="*/ 278744 w 557678"/>
                <a:gd name="connsiteY60" fmla="*/ 322131 h 607780"/>
                <a:gd name="connsiteX61" fmla="*/ 240499 w 557678"/>
                <a:gd name="connsiteY61" fmla="*/ 313541 h 607780"/>
                <a:gd name="connsiteX62" fmla="*/ 178734 w 557678"/>
                <a:gd name="connsiteY62" fmla="*/ 238616 h 607780"/>
                <a:gd name="connsiteX63" fmla="*/ 149669 w 557678"/>
                <a:gd name="connsiteY63" fmla="*/ 186120 h 607780"/>
                <a:gd name="connsiteX64" fmla="*/ 161046 w 557678"/>
                <a:gd name="connsiteY64" fmla="*/ 160159 h 607780"/>
                <a:gd name="connsiteX65" fmla="*/ 153015 w 557678"/>
                <a:gd name="connsiteY65" fmla="*/ 105659 h 607780"/>
                <a:gd name="connsiteX66" fmla="*/ 277214 w 557678"/>
                <a:gd name="connsiteY66" fmla="*/ 0 h 60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57678" h="607780">
                  <a:moveTo>
                    <a:pt x="188888" y="367011"/>
                  </a:moveTo>
                  <a:cubicBezTo>
                    <a:pt x="193667" y="367011"/>
                    <a:pt x="197873" y="369874"/>
                    <a:pt x="199785" y="373977"/>
                  </a:cubicBezTo>
                  <a:cubicBezTo>
                    <a:pt x="218808" y="405851"/>
                    <a:pt x="254177" y="489256"/>
                    <a:pt x="278839" y="490974"/>
                  </a:cubicBezTo>
                  <a:cubicBezTo>
                    <a:pt x="303502" y="489256"/>
                    <a:pt x="338870" y="405851"/>
                    <a:pt x="357893" y="373977"/>
                  </a:cubicBezTo>
                  <a:cubicBezTo>
                    <a:pt x="359900" y="369874"/>
                    <a:pt x="364011" y="367011"/>
                    <a:pt x="368886" y="367011"/>
                  </a:cubicBezTo>
                  <a:cubicBezTo>
                    <a:pt x="371085" y="367011"/>
                    <a:pt x="372996" y="367870"/>
                    <a:pt x="374908" y="368729"/>
                  </a:cubicBezTo>
                  <a:cubicBezTo>
                    <a:pt x="382269" y="371878"/>
                    <a:pt x="557678" y="427132"/>
                    <a:pt x="557678" y="480572"/>
                  </a:cubicBezTo>
                  <a:lnTo>
                    <a:pt x="557678" y="607780"/>
                  </a:lnTo>
                  <a:lnTo>
                    <a:pt x="278839" y="607780"/>
                  </a:lnTo>
                  <a:lnTo>
                    <a:pt x="0" y="607780"/>
                  </a:lnTo>
                  <a:lnTo>
                    <a:pt x="0" y="480572"/>
                  </a:lnTo>
                  <a:cubicBezTo>
                    <a:pt x="0" y="421120"/>
                    <a:pt x="175314" y="371687"/>
                    <a:pt x="182770" y="368729"/>
                  </a:cubicBezTo>
                  <a:cubicBezTo>
                    <a:pt x="184682" y="367870"/>
                    <a:pt x="186593" y="367011"/>
                    <a:pt x="188888" y="367011"/>
                  </a:cubicBezTo>
                  <a:close/>
                  <a:moveTo>
                    <a:pt x="233347" y="332928"/>
                  </a:moveTo>
                  <a:cubicBezTo>
                    <a:pt x="234207" y="332928"/>
                    <a:pt x="235067" y="332928"/>
                    <a:pt x="235832" y="333119"/>
                  </a:cubicBezTo>
                  <a:cubicBezTo>
                    <a:pt x="236023" y="333119"/>
                    <a:pt x="236310" y="333119"/>
                    <a:pt x="236501" y="333214"/>
                  </a:cubicBezTo>
                  <a:cubicBezTo>
                    <a:pt x="236501" y="333214"/>
                    <a:pt x="236596" y="333214"/>
                    <a:pt x="236692" y="333214"/>
                  </a:cubicBezTo>
                  <a:cubicBezTo>
                    <a:pt x="237074" y="333310"/>
                    <a:pt x="237552" y="333405"/>
                    <a:pt x="237934" y="333596"/>
                  </a:cubicBezTo>
                  <a:cubicBezTo>
                    <a:pt x="238126" y="333596"/>
                    <a:pt x="238317" y="333691"/>
                    <a:pt x="238508" y="333787"/>
                  </a:cubicBezTo>
                  <a:cubicBezTo>
                    <a:pt x="238699" y="333787"/>
                    <a:pt x="238890" y="333882"/>
                    <a:pt x="239177" y="333977"/>
                  </a:cubicBezTo>
                  <a:cubicBezTo>
                    <a:pt x="240706" y="334645"/>
                    <a:pt x="242140" y="335504"/>
                    <a:pt x="243478" y="336553"/>
                  </a:cubicBezTo>
                  <a:cubicBezTo>
                    <a:pt x="250836" y="342372"/>
                    <a:pt x="255615" y="353056"/>
                    <a:pt x="264981" y="353724"/>
                  </a:cubicBezTo>
                  <a:cubicBezTo>
                    <a:pt x="265841" y="353820"/>
                    <a:pt x="266797" y="353820"/>
                    <a:pt x="267657" y="353820"/>
                  </a:cubicBezTo>
                  <a:cubicBezTo>
                    <a:pt x="268517" y="353820"/>
                    <a:pt x="274060" y="353724"/>
                    <a:pt x="278839" y="353724"/>
                  </a:cubicBezTo>
                  <a:cubicBezTo>
                    <a:pt x="283617" y="353724"/>
                    <a:pt x="289256" y="353820"/>
                    <a:pt x="290021" y="353820"/>
                  </a:cubicBezTo>
                  <a:cubicBezTo>
                    <a:pt x="290976" y="353820"/>
                    <a:pt x="291836" y="353820"/>
                    <a:pt x="292792" y="353724"/>
                  </a:cubicBezTo>
                  <a:cubicBezTo>
                    <a:pt x="302158" y="353056"/>
                    <a:pt x="306841" y="342372"/>
                    <a:pt x="314200" y="336553"/>
                  </a:cubicBezTo>
                  <a:cubicBezTo>
                    <a:pt x="315538" y="335504"/>
                    <a:pt x="316972" y="334645"/>
                    <a:pt x="318596" y="333977"/>
                  </a:cubicBezTo>
                  <a:cubicBezTo>
                    <a:pt x="318787" y="333882"/>
                    <a:pt x="318979" y="333787"/>
                    <a:pt x="319265" y="333787"/>
                  </a:cubicBezTo>
                  <a:cubicBezTo>
                    <a:pt x="319456" y="333691"/>
                    <a:pt x="319648" y="333596"/>
                    <a:pt x="319743" y="333596"/>
                  </a:cubicBezTo>
                  <a:cubicBezTo>
                    <a:pt x="320221" y="333405"/>
                    <a:pt x="320603" y="333310"/>
                    <a:pt x="321081" y="333214"/>
                  </a:cubicBezTo>
                  <a:cubicBezTo>
                    <a:pt x="321081" y="333214"/>
                    <a:pt x="321177" y="333214"/>
                    <a:pt x="321272" y="333214"/>
                  </a:cubicBezTo>
                  <a:cubicBezTo>
                    <a:pt x="321463" y="333119"/>
                    <a:pt x="321654" y="333119"/>
                    <a:pt x="321846" y="333119"/>
                  </a:cubicBezTo>
                  <a:cubicBezTo>
                    <a:pt x="322706" y="332928"/>
                    <a:pt x="323566" y="332928"/>
                    <a:pt x="324426" y="332928"/>
                  </a:cubicBezTo>
                  <a:cubicBezTo>
                    <a:pt x="332836" y="332928"/>
                    <a:pt x="339813" y="339510"/>
                    <a:pt x="340195" y="347905"/>
                  </a:cubicBezTo>
                  <a:lnTo>
                    <a:pt x="340195" y="380912"/>
                  </a:lnTo>
                  <a:cubicBezTo>
                    <a:pt x="340004" y="389498"/>
                    <a:pt x="333027" y="396366"/>
                    <a:pt x="324426" y="396366"/>
                  </a:cubicBezTo>
                  <a:cubicBezTo>
                    <a:pt x="320794" y="396366"/>
                    <a:pt x="317545" y="395126"/>
                    <a:pt x="314869" y="393123"/>
                  </a:cubicBezTo>
                  <a:cubicBezTo>
                    <a:pt x="305885" y="387208"/>
                    <a:pt x="299864" y="374997"/>
                    <a:pt x="294417" y="374807"/>
                  </a:cubicBezTo>
                  <a:lnTo>
                    <a:pt x="278839" y="374902"/>
                  </a:lnTo>
                  <a:lnTo>
                    <a:pt x="263261" y="374807"/>
                  </a:lnTo>
                  <a:cubicBezTo>
                    <a:pt x="257813" y="374997"/>
                    <a:pt x="251792" y="387208"/>
                    <a:pt x="242809" y="393123"/>
                  </a:cubicBezTo>
                  <a:cubicBezTo>
                    <a:pt x="240228" y="395126"/>
                    <a:pt x="236883" y="396366"/>
                    <a:pt x="233347" y="396366"/>
                  </a:cubicBezTo>
                  <a:cubicBezTo>
                    <a:pt x="224746" y="396366"/>
                    <a:pt x="217769" y="389498"/>
                    <a:pt x="217482" y="380912"/>
                  </a:cubicBezTo>
                  <a:lnTo>
                    <a:pt x="217482" y="347905"/>
                  </a:lnTo>
                  <a:cubicBezTo>
                    <a:pt x="217960" y="339510"/>
                    <a:pt x="224841" y="332928"/>
                    <a:pt x="233347" y="332928"/>
                  </a:cubicBezTo>
                  <a:close/>
                  <a:moveTo>
                    <a:pt x="277214" y="0"/>
                  </a:moveTo>
                  <a:cubicBezTo>
                    <a:pt x="277596" y="0"/>
                    <a:pt x="278074" y="0"/>
                    <a:pt x="278552" y="0"/>
                  </a:cubicBezTo>
                  <a:cubicBezTo>
                    <a:pt x="278648" y="0"/>
                    <a:pt x="278648" y="0"/>
                    <a:pt x="278744" y="0"/>
                  </a:cubicBezTo>
                  <a:cubicBezTo>
                    <a:pt x="278744" y="0"/>
                    <a:pt x="278839" y="0"/>
                    <a:pt x="278839" y="0"/>
                  </a:cubicBezTo>
                  <a:cubicBezTo>
                    <a:pt x="278935" y="0"/>
                    <a:pt x="278935" y="0"/>
                    <a:pt x="278935" y="0"/>
                  </a:cubicBezTo>
                  <a:cubicBezTo>
                    <a:pt x="279030" y="0"/>
                    <a:pt x="279126" y="0"/>
                    <a:pt x="279222" y="0"/>
                  </a:cubicBezTo>
                  <a:cubicBezTo>
                    <a:pt x="279604" y="0"/>
                    <a:pt x="280082" y="0"/>
                    <a:pt x="280560" y="0"/>
                  </a:cubicBezTo>
                  <a:cubicBezTo>
                    <a:pt x="387453" y="0"/>
                    <a:pt x="407531" y="76166"/>
                    <a:pt x="404758" y="105659"/>
                  </a:cubicBezTo>
                  <a:cubicBezTo>
                    <a:pt x="402464" y="129330"/>
                    <a:pt x="396727" y="160159"/>
                    <a:pt x="396727" y="160159"/>
                  </a:cubicBezTo>
                  <a:cubicBezTo>
                    <a:pt x="396727" y="160159"/>
                    <a:pt x="408009" y="165313"/>
                    <a:pt x="408009" y="186120"/>
                  </a:cubicBezTo>
                  <a:cubicBezTo>
                    <a:pt x="404089" y="238234"/>
                    <a:pt x="383246" y="215708"/>
                    <a:pt x="379039" y="238616"/>
                  </a:cubicBezTo>
                  <a:cubicBezTo>
                    <a:pt x="371868" y="276603"/>
                    <a:pt x="338213" y="304092"/>
                    <a:pt x="317179" y="313541"/>
                  </a:cubicBezTo>
                  <a:cubicBezTo>
                    <a:pt x="304941" y="319077"/>
                    <a:pt x="292225" y="321845"/>
                    <a:pt x="278935" y="322131"/>
                  </a:cubicBezTo>
                  <a:cubicBezTo>
                    <a:pt x="278935" y="322131"/>
                    <a:pt x="278935" y="322131"/>
                    <a:pt x="278839" y="322131"/>
                  </a:cubicBezTo>
                  <a:cubicBezTo>
                    <a:pt x="278839" y="322131"/>
                    <a:pt x="278744" y="322131"/>
                    <a:pt x="278744" y="322131"/>
                  </a:cubicBezTo>
                  <a:cubicBezTo>
                    <a:pt x="265454" y="321845"/>
                    <a:pt x="252738" y="319077"/>
                    <a:pt x="240499" y="313541"/>
                  </a:cubicBezTo>
                  <a:cubicBezTo>
                    <a:pt x="219561" y="304092"/>
                    <a:pt x="185810" y="276603"/>
                    <a:pt x="178734" y="238616"/>
                  </a:cubicBezTo>
                  <a:cubicBezTo>
                    <a:pt x="174432" y="215708"/>
                    <a:pt x="153684" y="238234"/>
                    <a:pt x="149669" y="186120"/>
                  </a:cubicBezTo>
                  <a:cubicBezTo>
                    <a:pt x="149669" y="165313"/>
                    <a:pt x="161046" y="160159"/>
                    <a:pt x="161046" y="160159"/>
                  </a:cubicBezTo>
                  <a:cubicBezTo>
                    <a:pt x="161046" y="160159"/>
                    <a:pt x="155214" y="129330"/>
                    <a:pt x="153015" y="105659"/>
                  </a:cubicBezTo>
                  <a:cubicBezTo>
                    <a:pt x="150147" y="76166"/>
                    <a:pt x="170225" y="0"/>
                    <a:pt x="277214" y="0"/>
                  </a:cubicBezTo>
                  <a:close/>
                </a:path>
              </a:pathLst>
            </a:custGeom>
            <a:solidFill>
              <a:srgbClr val="F7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79639"/>
                </a:solidFill>
              </a:endParaRPr>
            </a:p>
          </p:txBody>
        </p:sp>
      </p:grpSp>
      <p:pic>
        <p:nvPicPr>
          <p:cNvPr id="5" name="http://photo-static-api.fotomore.com/creative/vcg/400/version23/VCG41155441302.jpg" descr="&amp;pky180_sjzg_VCG41155441302&amp;2&amp;src_toppic_inpsrchzd1&amp;"/>
          <p:cNvPicPr>
            <a:picLocks noChangeAspect="1"/>
          </p:cNvPicPr>
          <p:nvPr/>
        </p:nvPicPr>
        <p:blipFill>
          <a:blip r:embed="rId2"/>
          <a:stretch>
            <a:fillRect/>
          </a:stretch>
        </p:blipFill>
        <p:spPr>
          <a:xfrm>
            <a:off x="6668770" y="672465"/>
            <a:ext cx="2841625" cy="2022475"/>
          </a:xfrm>
          <a:prstGeom prst="rect">
            <a:avLst/>
          </a:prstGeom>
        </p:spPr>
      </p:pic>
      <p:sp>
        <p:nvSpPr>
          <p:cNvPr id="7" name="椭圆 6"/>
          <p:cNvSpPr/>
          <p:nvPr/>
        </p:nvSpPr>
        <p:spPr>
          <a:xfrm>
            <a:off x="1379855" y="1030605"/>
            <a:ext cx="1389380" cy="1461135"/>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阿里巴巴普惠体" pitchFamily="18" charset="-122"/>
              <a:ea typeface="阿里巴巴普惠体" pitchFamily="18" charset="-122"/>
            </a:endParaRPr>
          </a:p>
        </p:txBody>
      </p:sp>
      <p:sp>
        <p:nvSpPr>
          <p:cNvPr id="28" name="任意多边形 15"/>
          <p:cNvSpPr/>
          <p:nvPr/>
        </p:nvSpPr>
        <p:spPr>
          <a:xfrm flipH="1">
            <a:off x="1607796" y="1398930"/>
            <a:ext cx="899533" cy="686272"/>
          </a:xfrm>
          <a:custGeom>
            <a:avLst/>
            <a:gdLst>
              <a:gd name="T0" fmla="*/ 397 w 428"/>
              <a:gd name="T1" fmla="*/ 34 h 327"/>
              <a:gd name="T2" fmla="*/ 228 w 428"/>
              <a:gd name="T3" fmla="*/ 34 h 327"/>
              <a:gd name="T4" fmla="*/ 199 w 428"/>
              <a:gd name="T5" fmla="*/ 34 h 327"/>
              <a:gd name="T6" fmla="*/ 30 w 428"/>
              <a:gd name="T7" fmla="*/ 34 h 327"/>
              <a:gd name="T8" fmla="*/ 0 w 428"/>
              <a:gd name="T9" fmla="*/ 76 h 327"/>
              <a:gd name="T10" fmla="*/ 29 w 428"/>
              <a:gd name="T11" fmla="*/ 327 h 327"/>
              <a:gd name="T12" fmla="*/ 52 w 428"/>
              <a:gd name="T13" fmla="*/ 300 h 327"/>
              <a:gd name="T14" fmla="*/ 178 w 428"/>
              <a:gd name="T15" fmla="*/ 301 h 327"/>
              <a:gd name="T16" fmla="*/ 199 w 428"/>
              <a:gd name="T17" fmla="*/ 326 h 327"/>
              <a:gd name="T18" fmla="*/ 200 w 428"/>
              <a:gd name="T19" fmla="*/ 327 h 327"/>
              <a:gd name="T20" fmla="*/ 200 w 428"/>
              <a:gd name="T21" fmla="*/ 327 h 327"/>
              <a:gd name="T22" fmla="*/ 228 w 428"/>
              <a:gd name="T23" fmla="*/ 327 h 327"/>
              <a:gd name="T24" fmla="*/ 228 w 428"/>
              <a:gd name="T25" fmla="*/ 327 h 327"/>
              <a:gd name="T26" fmla="*/ 250 w 428"/>
              <a:gd name="T27" fmla="*/ 300 h 327"/>
              <a:gd name="T28" fmla="*/ 376 w 428"/>
              <a:gd name="T29" fmla="*/ 301 h 327"/>
              <a:gd name="T30" fmla="*/ 397 w 428"/>
              <a:gd name="T31" fmla="*/ 326 h 327"/>
              <a:gd name="T32" fmla="*/ 399 w 428"/>
              <a:gd name="T33" fmla="*/ 327 h 327"/>
              <a:gd name="T34" fmla="*/ 399 w 428"/>
              <a:gd name="T35" fmla="*/ 327 h 327"/>
              <a:gd name="T36" fmla="*/ 428 w 428"/>
              <a:gd name="T37" fmla="*/ 76 h 327"/>
              <a:gd name="T38" fmla="*/ 114 w 428"/>
              <a:gd name="T39" fmla="*/ 244 h 327"/>
              <a:gd name="T40" fmla="*/ 31 w 428"/>
              <a:gd name="T41" fmla="*/ 277 h 327"/>
              <a:gd name="T42" fmla="*/ 52 w 428"/>
              <a:gd name="T43" fmla="*/ 56 h 327"/>
              <a:gd name="T44" fmla="*/ 178 w 428"/>
              <a:gd name="T45" fmla="*/ 57 h 327"/>
              <a:gd name="T46" fmla="*/ 198 w 428"/>
              <a:gd name="T47" fmla="*/ 80 h 327"/>
              <a:gd name="T48" fmla="*/ 114 w 428"/>
              <a:gd name="T49" fmla="*/ 244 h 327"/>
              <a:gd name="T50" fmla="*/ 114 w 428"/>
              <a:gd name="T51" fmla="*/ 221 h 327"/>
              <a:gd name="T52" fmla="*/ 51 w 428"/>
              <a:gd name="T53" fmla="*/ 95 h 327"/>
              <a:gd name="T54" fmla="*/ 114 w 428"/>
              <a:gd name="T55" fmla="*/ 58 h 327"/>
              <a:gd name="T56" fmla="*/ 176 w 428"/>
              <a:gd name="T57" fmla="*/ 92 h 327"/>
              <a:gd name="T58" fmla="*/ 178 w 428"/>
              <a:gd name="T59" fmla="*/ 246 h 327"/>
              <a:gd name="T60" fmla="*/ 315 w 428"/>
              <a:gd name="T61" fmla="*/ 218 h 327"/>
              <a:gd name="T62" fmla="*/ 251 w 428"/>
              <a:gd name="T63" fmla="*/ 242 h 327"/>
              <a:gd name="T64" fmla="*/ 267 w 428"/>
              <a:gd name="T65" fmla="*/ 74 h 327"/>
              <a:gd name="T66" fmla="*/ 364 w 428"/>
              <a:gd name="T67" fmla="*/ 75 h 327"/>
              <a:gd name="T68" fmla="*/ 379 w 428"/>
              <a:gd name="T69" fmla="*/ 92 h 327"/>
              <a:gd name="T70" fmla="*/ 315 w 428"/>
              <a:gd name="T71" fmla="*/ 218 h 327"/>
              <a:gd name="T72" fmla="*/ 312 w 428"/>
              <a:gd name="T73" fmla="*/ 244 h 327"/>
              <a:gd name="T74" fmla="*/ 229 w 428"/>
              <a:gd name="T75" fmla="*/ 80 h 327"/>
              <a:gd name="T76" fmla="*/ 312 w 428"/>
              <a:gd name="T77" fmla="*/ 32 h 327"/>
              <a:gd name="T78" fmla="*/ 393 w 428"/>
              <a:gd name="T79" fmla="*/ 76 h 327"/>
              <a:gd name="T80" fmla="*/ 396 w 428"/>
              <a:gd name="T81" fmla="*/ 27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8" h="327">
                <a:moveTo>
                  <a:pt x="426" y="68"/>
                </a:moveTo>
                <a:cubicBezTo>
                  <a:pt x="425" y="67"/>
                  <a:pt x="416" y="51"/>
                  <a:pt x="397" y="34"/>
                </a:cubicBezTo>
                <a:cubicBezTo>
                  <a:pt x="379" y="17"/>
                  <a:pt x="350" y="0"/>
                  <a:pt x="312" y="0"/>
                </a:cubicBezTo>
                <a:cubicBezTo>
                  <a:pt x="274" y="0"/>
                  <a:pt x="246" y="18"/>
                  <a:pt x="228" y="34"/>
                </a:cubicBezTo>
                <a:cubicBezTo>
                  <a:pt x="222" y="39"/>
                  <a:pt x="218" y="44"/>
                  <a:pt x="214" y="49"/>
                </a:cubicBezTo>
                <a:cubicBezTo>
                  <a:pt x="210" y="44"/>
                  <a:pt x="205" y="39"/>
                  <a:pt x="199" y="34"/>
                </a:cubicBezTo>
                <a:cubicBezTo>
                  <a:pt x="180" y="17"/>
                  <a:pt x="152" y="0"/>
                  <a:pt x="114" y="0"/>
                </a:cubicBezTo>
                <a:cubicBezTo>
                  <a:pt x="76" y="0"/>
                  <a:pt x="48" y="18"/>
                  <a:pt x="30" y="34"/>
                </a:cubicBezTo>
                <a:cubicBezTo>
                  <a:pt x="11" y="51"/>
                  <a:pt x="2" y="67"/>
                  <a:pt x="2" y="68"/>
                </a:cubicBezTo>
                <a:lnTo>
                  <a:pt x="0" y="76"/>
                </a:lnTo>
                <a:lnTo>
                  <a:pt x="0" y="320"/>
                </a:lnTo>
                <a:lnTo>
                  <a:pt x="29" y="327"/>
                </a:lnTo>
                <a:lnTo>
                  <a:pt x="29" y="327"/>
                </a:lnTo>
                <a:cubicBezTo>
                  <a:pt x="30" y="326"/>
                  <a:pt x="38" y="313"/>
                  <a:pt x="52" y="300"/>
                </a:cubicBezTo>
                <a:cubicBezTo>
                  <a:pt x="67" y="287"/>
                  <a:pt x="87" y="276"/>
                  <a:pt x="114" y="276"/>
                </a:cubicBezTo>
                <a:cubicBezTo>
                  <a:pt x="142" y="276"/>
                  <a:pt x="163" y="288"/>
                  <a:pt x="178" y="301"/>
                </a:cubicBezTo>
                <a:cubicBezTo>
                  <a:pt x="186" y="308"/>
                  <a:pt x="191" y="315"/>
                  <a:pt x="195" y="320"/>
                </a:cubicBezTo>
                <a:cubicBezTo>
                  <a:pt x="197" y="322"/>
                  <a:pt x="198" y="324"/>
                  <a:pt x="199" y="326"/>
                </a:cubicBezTo>
                <a:cubicBezTo>
                  <a:pt x="200" y="326"/>
                  <a:pt x="200" y="327"/>
                  <a:pt x="200" y="327"/>
                </a:cubicBezTo>
                <a:cubicBezTo>
                  <a:pt x="200" y="327"/>
                  <a:pt x="200" y="327"/>
                  <a:pt x="200" y="327"/>
                </a:cubicBezTo>
                <a:lnTo>
                  <a:pt x="200" y="327"/>
                </a:lnTo>
                <a:lnTo>
                  <a:pt x="200" y="327"/>
                </a:lnTo>
                <a:lnTo>
                  <a:pt x="200" y="327"/>
                </a:lnTo>
                <a:lnTo>
                  <a:pt x="228" y="327"/>
                </a:lnTo>
                <a:lnTo>
                  <a:pt x="228" y="327"/>
                </a:lnTo>
                <a:lnTo>
                  <a:pt x="228" y="327"/>
                </a:lnTo>
                <a:lnTo>
                  <a:pt x="228" y="327"/>
                </a:lnTo>
                <a:cubicBezTo>
                  <a:pt x="228" y="326"/>
                  <a:pt x="236" y="313"/>
                  <a:pt x="250" y="300"/>
                </a:cubicBezTo>
                <a:cubicBezTo>
                  <a:pt x="265" y="287"/>
                  <a:pt x="285" y="276"/>
                  <a:pt x="312" y="276"/>
                </a:cubicBezTo>
                <a:cubicBezTo>
                  <a:pt x="340" y="276"/>
                  <a:pt x="361" y="288"/>
                  <a:pt x="376" y="301"/>
                </a:cubicBezTo>
                <a:cubicBezTo>
                  <a:pt x="384" y="308"/>
                  <a:pt x="389" y="315"/>
                  <a:pt x="393" y="320"/>
                </a:cubicBezTo>
                <a:cubicBezTo>
                  <a:pt x="395" y="322"/>
                  <a:pt x="397" y="324"/>
                  <a:pt x="397" y="326"/>
                </a:cubicBezTo>
                <a:cubicBezTo>
                  <a:pt x="398" y="326"/>
                  <a:pt x="398" y="327"/>
                  <a:pt x="398" y="327"/>
                </a:cubicBezTo>
                <a:cubicBezTo>
                  <a:pt x="398" y="327"/>
                  <a:pt x="399" y="327"/>
                  <a:pt x="399" y="327"/>
                </a:cubicBezTo>
                <a:lnTo>
                  <a:pt x="399" y="327"/>
                </a:lnTo>
                <a:lnTo>
                  <a:pt x="399" y="327"/>
                </a:lnTo>
                <a:lnTo>
                  <a:pt x="428" y="320"/>
                </a:lnTo>
                <a:lnTo>
                  <a:pt x="428" y="76"/>
                </a:lnTo>
                <a:lnTo>
                  <a:pt x="426" y="68"/>
                </a:lnTo>
                <a:close/>
                <a:moveTo>
                  <a:pt x="114" y="244"/>
                </a:moveTo>
                <a:lnTo>
                  <a:pt x="114" y="244"/>
                </a:lnTo>
                <a:cubicBezTo>
                  <a:pt x="77" y="244"/>
                  <a:pt x="49" y="261"/>
                  <a:pt x="31" y="277"/>
                </a:cubicBezTo>
                <a:lnTo>
                  <a:pt x="31" y="80"/>
                </a:lnTo>
                <a:cubicBezTo>
                  <a:pt x="34" y="75"/>
                  <a:pt x="41" y="65"/>
                  <a:pt x="52" y="56"/>
                </a:cubicBezTo>
                <a:cubicBezTo>
                  <a:pt x="67" y="43"/>
                  <a:pt x="87" y="32"/>
                  <a:pt x="114" y="32"/>
                </a:cubicBezTo>
                <a:cubicBezTo>
                  <a:pt x="142" y="32"/>
                  <a:pt x="163" y="44"/>
                  <a:pt x="178" y="57"/>
                </a:cubicBezTo>
                <a:cubicBezTo>
                  <a:pt x="186" y="64"/>
                  <a:pt x="191" y="71"/>
                  <a:pt x="195" y="76"/>
                </a:cubicBezTo>
                <a:cubicBezTo>
                  <a:pt x="196" y="77"/>
                  <a:pt x="197" y="79"/>
                  <a:pt x="198" y="80"/>
                </a:cubicBezTo>
                <a:lnTo>
                  <a:pt x="198" y="278"/>
                </a:lnTo>
                <a:cubicBezTo>
                  <a:pt x="180" y="261"/>
                  <a:pt x="151" y="244"/>
                  <a:pt x="114" y="244"/>
                </a:cubicBezTo>
                <a:close/>
                <a:moveTo>
                  <a:pt x="114" y="221"/>
                </a:moveTo>
                <a:lnTo>
                  <a:pt x="114" y="221"/>
                </a:lnTo>
                <a:cubicBezTo>
                  <a:pt x="86" y="221"/>
                  <a:pt x="65" y="234"/>
                  <a:pt x="51" y="246"/>
                </a:cubicBezTo>
                <a:lnTo>
                  <a:pt x="51" y="95"/>
                </a:lnTo>
                <a:cubicBezTo>
                  <a:pt x="53" y="92"/>
                  <a:pt x="59" y="84"/>
                  <a:pt x="67" y="77"/>
                </a:cubicBezTo>
                <a:cubicBezTo>
                  <a:pt x="78" y="67"/>
                  <a:pt x="93" y="58"/>
                  <a:pt x="114" y="58"/>
                </a:cubicBezTo>
                <a:cubicBezTo>
                  <a:pt x="135" y="58"/>
                  <a:pt x="152" y="68"/>
                  <a:pt x="163" y="78"/>
                </a:cubicBezTo>
                <a:cubicBezTo>
                  <a:pt x="169" y="83"/>
                  <a:pt x="173" y="88"/>
                  <a:pt x="176" y="92"/>
                </a:cubicBezTo>
                <a:cubicBezTo>
                  <a:pt x="177" y="93"/>
                  <a:pt x="178" y="95"/>
                  <a:pt x="178" y="96"/>
                </a:cubicBezTo>
                <a:lnTo>
                  <a:pt x="178" y="246"/>
                </a:lnTo>
                <a:cubicBezTo>
                  <a:pt x="164" y="234"/>
                  <a:pt x="143" y="221"/>
                  <a:pt x="114" y="221"/>
                </a:cubicBezTo>
                <a:close/>
                <a:moveTo>
                  <a:pt x="315" y="218"/>
                </a:moveTo>
                <a:lnTo>
                  <a:pt x="315" y="218"/>
                </a:lnTo>
                <a:cubicBezTo>
                  <a:pt x="287" y="218"/>
                  <a:pt x="265" y="230"/>
                  <a:pt x="251" y="242"/>
                </a:cubicBezTo>
                <a:lnTo>
                  <a:pt x="251" y="92"/>
                </a:lnTo>
                <a:cubicBezTo>
                  <a:pt x="254" y="88"/>
                  <a:pt x="259" y="81"/>
                  <a:pt x="267" y="74"/>
                </a:cubicBezTo>
                <a:cubicBezTo>
                  <a:pt x="278" y="64"/>
                  <a:pt x="294" y="55"/>
                  <a:pt x="315" y="55"/>
                </a:cubicBezTo>
                <a:cubicBezTo>
                  <a:pt x="336" y="55"/>
                  <a:pt x="352" y="65"/>
                  <a:pt x="364" y="75"/>
                </a:cubicBezTo>
                <a:cubicBezTo>
                  <a:pt x="369" y="80"/>
                  <a:pt x="374" y="85"/>
                  <a:pt x="377" y="89"/>
                </a:cubicBezTo>
                <a:cubicBezTo>
                  <a:pt x="378" y="90"/>
                  <a:pt x="378" y="91"/>
                  <a:pt x="379" y="92"/>
                </a:cubicBezTo>
                <a:lnTo>
                  <a:pt x="379" y="243"/>
                </a:lnTo>
                <a:cubicBezTo>
                  <a:pt x="365" y="231"/>
                  <a:pt x="343" y="218"/>
                  <a:pt x="315" y="218"/>
                </a:cubicBezTo>
                <a:close/>
                <a:moveTo>
                  <a:pt x="396" y="278"/>
                </a:moveTo>
                <a:cubicBezTo>
                  <a:pt x="378" y="261"/>
                  <a:pt x="350" y="244"/>
                  <a:pt x="312" y="244"/>
                </a:cubicBezTo>
                <a:cubicBezTo>
                  <a:pt x="276" y="244"/>
                  <a:pt x="248" y="261"/>
                  <a:pt x="229" y="277"/>
                </a:cubicBezTo>
                <a:lnTo>
                  <a:pt x="229" y="80"/>
                </a:lnTo>
                <a:cubicBezTo>
                  <a:pt x="233" y="75"/>
                  <a:pt x="240" y="65"/>
                  <a:pt x="250" y="56"/>
                </a:cubicBezTo>
                <a:cubicBezTo>
                  <a:pt x="265" y="43"/>
                  <a:pt x="285" y="32"/>
                  <a:pt x="312" y="32"/>
                </a:cubicBezTo>
                <a:cubicBezTo>
                  <a:pt x="340" y="32"/>
                  <a:pt x="361" y="44"/>
                  <a:pt x="376" y="57"/>
                </a:cubicBezTo>
                <a:cubicBezTo>
                  <a:pt x="384" y="64"/>
                  <a:pt x="390" y="71"/>
                  <a:pt x="393" y="76"/>
                </a:cubicBezTo>
                <a:cubicBezTo>
                  <a:pt x="395" y="77"/>
                  <a:pt x="396" y="79"/>
                  <a:pt x="396" y="80"/>
                </a:cubicBezTo>
                <a:lnTo>
                  <a:pt x="396" y="278"/>
                </a:lnTo>
                <a:close/>
              </a:path>
            </a:pathLst>
          </a:custGeom>
          <a:solidFill>
            <a:srgbClr val="4182D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阿里巴巴普惠体" pitchFamily="18" charset="-122"/>
              <a:ea typeface="阿里巴巴普惠体" pitchFamily="18" charset="-122"/>
            </a:endParaRPr>
          </a:p>
        </p:txBody>
      </p:sp>
      <p:sp>
        <p:nvSpPr>
          <p:cNvPr id="3" name="标题 4"/>
          <p:cNvSpPr/>
          <p:nvPr/>
        </p:nvSpPr>
        <p:spPr>
          <a:xfrm>
            <a:off x="1134745" y="4634230"/>
            <a:ext cx="6863080" cy="8026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gn="l" fontAlgn="auto">
              <a:lnSpc>
                <a:spcPct val="120000"/>
              </a:lnSpc>
            </a:pPr>
            <a:r>
              <a:rPr lang="en-US" altLang="zh-CN" sz="3600" dirty="0">
                <a:solidFill>
                  <a:srgbClr val="EF8B2F"/>
                </a:solidFill>
                <a:effectLst/>
                <a:latin typeface="微软雅黑" panose="020B0503020204020204" charset="-122"/>
                <a:ea typeface="微软雅黑" panose="020B0503020204020204" charset="-122"/>
                <a:cs typeface="阿里巴巴普惠体" pitchFamily="18" charset="-122"/>
              </a:rPr>
              <a:t>”</a:t>
            </a:r>
            <a:r>
              <a:rPr lang="zh-CN" altLang="en-US" sz="3600" dirty="0">
                <a:solidFill>
                  <a:srgbClr val="EF8B2F"/>
                </a:solidFill>
                <a:effectLst/>
                <a:latin typeface="微软雅黑" panose="020B0503020204020204" charset="-122"/>
                <a:ea typeface="微软雅黑" panose="020B0503020204020204" charset="-122"/>
                <a:cs typeface="阿里巴巴普惠体" pitchFamily="18" charset="-122"/>
              </a:rPr>
              <a:t>减负时代</a:t>
            </a:r>
            <a:r>
              <a:rPr lang="en-US" altLang="zh-CN" sz="3600" dirty="0">
                <a:solidFill>
                  <a:srgbClr val="EF8B2F"/>
                </a:solidFill>
                <a:effectLst/>
                <a:latin typeface="微软雅黑" panose="020B0503020204020204" charset="-122"/>
                <a:ea typeface="微软雅黑" panose="020B0503020204020204" charset="-122"/>
                <a:cs typeface="阿里巴巴普惠体" pitchFamily="18" charset="-122"/>
              </a:rPr>
              <a:t>“ </a:t>
            </a:r>
            <a:r>
              <a:rPr lang="zh-CN" altLang="en-US" sz="3600" dirty="0">
                <a:solidFill>
                  <a:srgbClr val="EF8B2F"/>
                </a:solidFill>
                <a:effectLst/>
                <a:latin typeface="微软雅黑" panose="020B0503020204020204" charset="-122"/>
                <a:ea typeface="微软雅黑" panose="020B0503020204020204" charset="-122"/>
                <a:cs typeface="阿里巴巴普惠体" pitchFamily="18" charset="-122"/>
              </a:rPr>
              <a:t>如何</a:t>
            </a:r>
            <a:r>
              <a:rPr lang="en-US" altLang="zh-CN" sz="3600" dirty="0">
                <a:solidFill>
                  <a:srgbClr val="EF8B2F"/>
                </a:solidFill>
                <a:effectLst/>
                <a:latin typeface="微软雅黑" panose="020B0503020204020204" charset="-122"/>
                <a:ea typeface="微软雅黑" panose="020B0503020204020204" charset="-122"/>
                <a:cs typeface="阿里巴巴普惠体" pitchFamily="18" charset="-122"/>
              </a:rPr>
              <a:t> ”</a:t>
            </a:r>
            <a:r>
              <a:rPr lang="zh-CN" altLang="en-US" sz="3600" dirty="0">
                <a:solidFill>
                  <a:srgbClr val="EF8B2F"/>
                </a:solidFill>
                <a:effectLst/>
                <a:latin typeface="微软雅黑" panose="020B0503020204020204" charset="-122"/>
                <a:ea typeface="微软雅黑" panose="020B0503020204020204" charset="-122"/>
                <a:cs typeface="阿里巴巴普惠体" pitchFamily="18" charset="-122"/>
              </a:rPr>
              <a:t>增效</a:t>
            </a:r>
            <a:r>
              <a:rPr lang="en-US" altLang="zh-CN" sz="3600" dirty="0">
                <a:solidFill>
                  <a:srgbClr val="EF8B2F"/>
                </a:solidFill>
                <a:effectLst/>
                <a:latin typeface="微软雅黑" panose="020B0503020204020204" charset="-122"/>
                <a:ea typeface="微软雅黑" panose="020B0503020204020204" charset="-122"/>
                <a:cs typeface="阿里巴巴普惠体" pitchFamily="18" charset="-122"/>
              </a:rPr>
              <a:t>“</a:t>
            </a:r>
            <a:endParaRPr lang="en-US" altLang="zh-CN" sz="3600" dirty="0">
              <a:solidFill>
                <a:srgbClr val="EF8B2F"/>
              </a:solidFill>
              <a:effectLst/>
              <a:latin typeface="微软雅黑" panose="020B0503020204020204" charset="-122"/>
              <a:ea typeface="微软雅黑" panose="020B0503020204020204" charset="-122"/>
              <a:cs typeface="阿里巴巴普惠体" pitchFamily="18"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heel(1)">
                                      <p:cBhvr>
                                        <p:cTn id="13" dur="2000"/>
                                        <p:tgtEl>
                                          <p:spTgt spid="27"/>
                                        </p:tgtEl>
                                      </p:cBhvr>
                                    </p:animEffect>
                                  </p:childTnLst>
                                </p:cTn>
                              </p:par>
                              <p:par>
                                <p:cTn id="14" presetID="21"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par>
                                <p:cTn id="17" presetID="21" presetClass="entr" presetSubtype="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2000"/>
                                        <p:tgtEl>
                                          <p:spTgt spid="20"/>
                                        </p:tgtEl>
                                      </p:cBhvr>
                                    </p:animEffect>
                                  </p:childTnLst>
                                </p:cTn>
                              </p:par>
                              <p:par>
                                <p:cTn id="20" presetID="21" presetClass="entr" presetSubtype="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heel(1)">
                                      <p:cBhvr>
                                        <p:cTn id="3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8" grpId="0" animBg="1"/>
      <p:bldP spid="28" grpId="1"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圆角 87"/>
          <p:cNvSpPr/>
          <p:nvPr/>
        </p:nvSpPr>
        <p:spPr>
          <a:xfrm>
            <a:off x="5547360" y="2004060"/>
            <a:ext cx="6010275" cy="4083050"/>
          </a:xfrm>
          <a:prstGeom prst="roundRect">
            <a:avLst>
              <a:gd name="adj" fmla="val 11064"/>
            </a:avLst>
          </a:prstGeom>
          <a:solidFill>
            <a:schemeClr val="bg1"/>
          </a:solidFill>
          <a:ln w="25400">
            <a:gradFill>
              <a:gsLst>
                <a:gs pos="0">
                  <a:schemeClr val="bg1"/>
                </a:gs>
                <a:gs pos="100000">
                  <a:schemeClr val="bg2"/>
                </a:gs>
              </a:gsLst>
              <a:lin ang="5400000" scaled="1"/>
            </a:gradFill>
          </a:ln>
          <a:effectLst>
            <a:outerShdw blurRad="711200" dist="5334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endParaRPr>
          </a:p>
        </p:txBody>
      </p:sp>
      <p:sp>
        <p:nvSpPr>
          <p:cNvPr id="40" name="文本框 39"/>
          <p:cNvSpPr txBox="1"/>
          <p:nvPr/>
        </p:nvSpPr>
        <p:spPr>
          <a:xfrm>
            <a:off x="1173022" y="314325"/>
            <a:ext cx="2052320" cy="521970"/>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zh-CN" altLang="en-US" sz="2800" b="1" kern="1200" cap="none" normalizeH="0" baseline="0" noProof="0" dirty="0">
                <a:solidFill>
                  <a:srgbClr val="5C8953"/>
                </a:solidFill>
                <a:latin typeface="微软雅黑" panose="020B0503020204020204" charset="-122"/>
                <a:ea typeface="微软雅黑" panose="020B0503020204020204" charset="-122"/>
                <a:cs typeface="思源黑体 CN Normal" charset="-122"/>
              </a:rPr>
              <a:t>阅读</a:t>
            </a:r>
            <a:r>
              <a:rPr kumimoji="0" lang="zh-CN" altLang="en-US" sz="2800" b="1" kern="1200" cap="none" normalizeH="0" baseline="0" noProof="0" dirty="0">
                <a:solidFill>
                  <a:srgbClr val="5C8953"/>
                </a:solidFill>
                <a:latin typeface="微软雅黑" panose="020B0503020204020204" charset="-122"/>
                <a:ea typeface="微软雅黑" panose="020B0503020204020204" charset="-122"/>
                <a:cs typeface="思源黑体 CN Normal" charset="-122"/>
              </a:rPr>
              <a:t>思考</a:t>
            </a:r>
            <a:endParaRPr kumimoji="0" lang="zh-CN" altLang="en-US" sz="2800" b="1" kern="1200" cap="none" normalizeH="0" baseline="0" noProof="0" dirty="0">
              <a:solidFill>
                <a:srgbClr val="5C8953"/>
              </a:solidFill>
              <a:latin typeface="微软雅黑" panose="020B0503020204020204" charset="-122"/>
              <a:ea typeface="微软雅黑" panose="020B0503020204020204" charset="-122"/>
              <a:cs typeface="思源黑体 CN Normal" charset="-122"/>
            </a:endParaRPr>
          </a:p>
        </p:txBody>
      </p:sp>
      <p:sp>
        <p:nvSpPr>
          <p:cNvPr id="110" name="文本框 109"/>
          <p:cNvSpPr txBox="1"/>
          <p:nvPr/>
        </p:nvSpPr>
        <p:spPr>
          <a:xfrm>
            <a:off x="6124575" y="2205990"/>
            <a:ext cx="4921885" cy="3415030"/>
          </a:xfrm>
          <a:prstGeom prst="rect">
            <a:avLst/>
          </a:prstGeom>
          <a:noFill/>
        </p:spPr>
        <p:txBody>
          <a:bodyPr wrap="square">
            <a:spAutoFit/>
          </a:bodyPr>
          <a:p>
            <a:pPr algn="just" fontAlgn="auto">
              <a:lnSpc>
                <a:spcPct val="150000"/>
              </a:lnSpc>
            </a:pPr>
            <a:r>
              <a:rPr lang="en-US" dirty="0">
                <a:latin typeface="微软雅黑" panose="020B0503020204020204" charset="-122"/>
                <a:ea typeface="微软雅黑" panose="020B0503020204020204" charset="-122"/>
              </a:rPr>
              <a:t>       </a:t>
            </a:r>
            <a:r>
              <a:rPr dirty="0">
                <a:latin typeface="微软雅黑" panose="020B0503020204020204" charset="-122"/>
                <a:ea typeface="微软雅黑" panose="020B0503020204020204" charset="-122"/>
              </a:rPr>
              <a:t>于晓冰老师表示除了抓课堂，没有增加过一节课，没有占用过一节自习，没有布置过硬性作业，多出来的时间，拓展阅读给学生，所以作为老师在教学过程中要不断的运用教育新机制，不断的促进自我的发展，深度增强自己对课堂的把握，树立终身教学标准，锻炼教学能力和提高教学质量，增强自己的教学知识，认真贯彻“双减”政策的落实。</a:t>
            </a:r>
            <a:endParaRPr dirty="0">
              <a:latin typeface="微软雅黑" panose="020B0503020204020204" charset="-122"/>
              <a:ea typeface="微软雅黑" panose="020B0503020204020204" charset="-122"/>
            </a:endParaRPr>
          </a:p>
        </p:txBody>
      </p:sp>
      <p:grpSp>
        <p:nvGrpSpPr>
          <p:cNvPr id="3" name="Group 1"/>
          <p:cNvGrpSpPr/>
          <p:nvPr/>
        </p:nvGrpSpPr>
        <p:grpSpPr>
          <a:xfrm>
            <a:off x="9641522" y="58008"/>
            <a:ext cx="2369818" cy="3168192"/>
            <a:chOff x="4627786" y="1746937"/>
            <a:chExt cx="2798451" cy="3741232"/>
          </a:xfrm>
        </p:grpSpPr>
        <p:sp>
          <p:nvSpPr>
            <p:cNvPr id="4" name="圆角矩形 13"/>
            <p:cNvSpPr/>
            <p:nvPr/>
          </p:nvSpPr>
          <p:spPr>
            <a:xfrm rot="2760000">
              <a:off x="4369209" y="2431141"/>
              <a:ext cx="3741232" cy="2372824"/>
            </a:xfrm>
            <a:prstGeom prst="roundRect">
              <a:avLst>
                <a:gd name="adj" fmla="val 50000"/>
              </a:avLst>
            </a:prstGeom>
            <a:gradFill>
              <a:gsLst>
                <a:gs pos="47000">
                  <a:schemeClr val="tx1">
                    <a:alpha val="19000"/>
                  </a:schemeClr>
                </a:gs>
                <a:gs pos="76000">
                  <a:srgbClr val="6C6C6C">
                    <a:alpha val="10000"/>
                  </a:srgb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阿里巴巴普惠体" pitchFamily="18" charset="-122"/>
                <a:ea typeface="阿里巴巴普惠体" pitchFamily="18" charset="-122"/>
              </a:endParaRPr>
            </a:p>
          </p:txBody>
        </p:sp>
        <p:sp>
          <p:nvSpPr>
            <p:cNvPr id="5" name="椭圆 4"/>
            <p:cNvSpPr/>
            <p:nvPr/>
          </p:nvSpPr>
          <p:spPr>
            <a:xfrm>
              <a:off x="4627786" y="1946965"/>
              <a:ext cx="1963514" cy="1963514"/>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阿里巴巴普惠体" pitchFamily="18" charset="-122"/>
                <a:ea typeface="阿里巴巴普惠体" pitchFamily="18" charset="-122"/>
              </a:endParaRPr>
            </a:p>
          </p:txBody>
        </p:sp>
      </p:grpSp>
      <p:pic>
        <p:nvPicPr>
          <p:cNvPr id="9" name="http://photo-static-api.fotomore.com/creative/vcg/veer/400/new/VCG41N476089462.jpg" descr="&amp;pky290_sjzg_VCG41N476089462&amp;2&amp;src_toppic_inpsrchzd1&amp;"/>
          <p:cNvPicPr>
            <a:picLocks noChangeAspect="1"/>
          </p:cNvPicPr>
          <p:nvPr/>
        </p:nvPicPr>
        <p:blipFill>
          <a:blip r:embed="rId1"/>
          <a:stretch>
            <a:fillRect/>
          </a:stretch>
        </p:blipFill>
        <p:spPr>
          <a:xfrm>
            <a:off x="495300" y="1667510"/>
            <a:ext cx="4755515" cy="4755515"/>
          </a:xfrm>
          <a:prstGeom prst="rect">
            <a:avLst/>
          </a:prstGeom>
        </p:spPr>
      </p:pic>
      <p:pic>
        <p:nvPicPr>
          <p:cNvPr id="11" name="图片 10" descr="32303235303832353b32303235343737353bcae9"/>
          <p:cNvPicPr>
            <a:picLocks noChangeAspect="1"/>
          </p:cNvPicPr>
          <p:nvPr/>
        </p:nvPicPr>
        <p:blipFill>
          <a:blip r:embed="rId2"/>
          <a:stretch>
            <a:fillRect/>
          </a:stretch>
        </p:blipFill>
        <p:spPr>
          <a:xfrm>
            <a:off x="5210175" y="1291590"/>
            <a:ext cx="914400" cy="9144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2000" fill="hold">
                                          <p:stCondLst>
                                            <p:cond delay="0"/>
                                          </p:stCondLst>
                                        </p:cTn>
                                        <p:tgtEl>
                                          <p:spTgt spid="40"/>
                                        </p:tgtEl>
                                        <p:attrNameLst>
                                          <p:attrName>style.visibility</p:attrName>
                                        </p:attrNameLst>
                                      </p:cBhvr>
                                      <p:to>
                                        <p:strVal val="visible"/>
                                      </p:to>
                                    </p:set>
                                    <p:animEffect transition="in" filter="dissolve">
                                      <p:cBhvr>
                                        <p:cTn id="7" dur="2000"/>
                                        <p:tgtEl>
                                          <p:spTgt spid="4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 calcmode="lin" valueType="num">
                                      <p:cBhvr additive="base">
                                        <p:cTn id="10" dur="500"/>
                                        <p:tgtEl>
                                          <p:spTgt spid="110"/>
                                        </p:tgtEl>
                                        <p:attrNameLst>
                                          <p:attrName>ppt_y</p:attrName>
                                        </p:attrNameLst>
                                      </p:cBhvr>
                                      <p:tavLst>
                                        <p:tav tm="0">
                                          <p:val>
                                            <p:strVal val="#ppt_y+#ppt_h*1.125000"/>
                                          </p:val>
                                        </p:tav>
                                        <p:tav tm="100000">
                                          <p:val>
                                            <p:strVal val="#ppt_y"/>
                                          </p:val>
                                        </p:tav>
                                      </p:tavLst>
                                    </p:anim>
                                    <p:animEffect transition="in" filter="wipe(up)">
                                      <p:cBhvr>
                                        <p:cTn id="11" dur="500"/>
                                        <p:tgtEl>
                                          <p:spTgt spid="110"/>
                                        </p:tgtEl>
                                      </p:cBhvr>
                                    </p:animEffect>
                                  </p:childTnLst>
                                </p:cTn>
                              </p:par>
                              <p:par>
                                <p:cTn id="12" presetID="9" presetClass="entr" presetSubtype="0" fill="hold" nodeType="withEffect">
                                  <p:stCondLst>
                                    <p:cond delay="0"/>
                                  </p:stCondLst>
                                  <p:childTnLst>
                                    <p:set>
                                      <p:cBhvr>
                                        <p:cTn id="13" dur="2000" fill="hold">
                                          <p:stCondLst>
                                            <p:cond delay="0"/>
                                          </p:stCondLst>
                                        </p:cTn>
                                        <p:tgtEl>
                                          <p:spTgt spid="3"/>
                                        </p:tgtEl>
                                        <p:attrNameLst>
                                          <p:attrName>style.visibility</p:attrName>
                                        </p:attrNameLst>
                                      </p:cBhvr>
                                      <p:to>
                                        <p:strVal val="visible"/>
                                      </p:to>
                                    </p:set>
                                    <p:animEffect transition="in" filter="dissolve">
                                      <p:cBhvr>
                                        <p:cTn id="14" dur="2000"/>
                                        <p:tgtEl>
                                          <p:spTgt spid="3"/>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wedge">
                                      <p:cBhvr>
                                        <p:cTn id="17" dur="20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0" grpId="0"/>
      <p:bldP spid="110" grpId="1"/>
      <p:bldP spid="88" grpId="0" bldLvl="0" animBg="1"/>
      <p:bldP spid="8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矩形: 圆角 87"/>
          <p:cNvSpPr/>
          <p:nvPr/>
        </p:nvSpPr>
        <p:spPr>
          <a:xfrm>
            <a:off x="690245" y="1914525"/>
            <a:ext cx="4697730" cy="3957955"/>
          </a:xfrm>
          <a:prstGeom prst="roundRect">
            <a:avLst>
              <a:gd name="adj" fmla="val 11064"/>
            </a:avLst>
          </a:prstGeom>
          <a:solidFill>
            <a:schemeClr val="bg1"/>
          </a:solidFill>
          <a:ln w="25400">
            <a:gradFill>
              <a:gsLst>
                <a:gs pos="0">
                  <a:schemeClr val="bg1"/>
                </a:gs>
                <a:gs pos="100000">
                  <a:schemeClr val="bg2"/>
                </a:gs>
              </a:gsLst>
              <a:lin ang="5400000" scaled="1"/>
            </a:gradFill>
          </a:ln>
          <a:effectLst>
            <a:outerShdw blurRad="711200" dist="5334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pic>
        <p:nvPicPr>
          <p:cNvPr id="5" name="图片 4" descr="C:\Users\16106\Desktop\说课 2022.3.10\说课素材\51miz-E1216558-8EB49F26.png51miz-E1216558-8EB49F26"/>
          <p:cNvPicPr>
            <a:picLocks noChangeAspect="1"/>
          </p:cNvPicPr>
          <p:nvPr/>
        </p:nvPicPr>
        <p:blipFill>
          <a:blip r:embed="rId1"/>
          <a:srcRect/>
          <a:stretch>
            <a:fillRect/>
          </a:stretch>
        </p:blipFill>
        <p:spPr>
          <a:xfrm>
            <a:off x="3919220" y="3684270"/>
            <a:ext cx="4617720" cy="3463290"/>
          </a:xfrm>
          <a:prstGeom prst="rect">
            <a:avLst/>
          </a:prstGeom>
        </p:spPr>
      </p:pic>
      <p:sp>
        <p:nvSpPr>
          <p:cNvPr id="41" name="文本框 40"/>
          <p:cNvSpPr txBox="1"/>
          <p:nvPr/>
        </p:nvSpPr>
        <p:spPr>
          <a:xfrm>
            <a:off x="1173022" y="314325"/>
            <a:ext cx="2330498" cy="52197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阅读</a:t>
            </a:r>
            <a:r>
              <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思考</a:t>
            </a:r>
            <a:endPar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endParaRPr>
          </a:p>
        </p:txBody>
      </p:sp>
      <p:sp>
        <p:nvSpPr>
          <p:cNvPr id="60" name="文本框 59"/>
          <p:cNvSpPr txBox="1"/>
          <p:nvPr/>
        </p:nvSpPr>
        <p:spPr>
          <a:xfrm>
            <a:off x="1006475" y="1978025"/>
            <a:ext cx="3715385" cy="3830955"/>
          </a:xfrm>
          <a:prstGeom prst="rect">
            <a:avLst/>
          </a:prstGeom>
          <a:noFill/>
        </p:spPr>
        <p:txBody>
          <a:bodyPr wrap="square">
            <a:spAutoFit/>
          </a:bodyPr>
          <a:lstStyle/>
          <a:p>
            <a:pPr algn="just">
              <a:lnSpc>
                <a:spcPct val="150000"/>
              </a:lnSpc>
            </a:pPr>
            <a:r>
              <a:rPr lang="en-US" dirty="0">
                <a:solidFill>
                  <a:schemeClr val="accent1"/>
                </a:solidFill>
                <a:latin typeface="微软雅黑" panose="020B0503020204020204" charset="-122"/>
                <a:ea typeface="微软雅黑" panose="020B0503020204020204" charset="-122"/>
                <a:cs typeface="微软雅黑" panose="020B0503020204020204" charset="-122"/>
              </a:rPr>
              <a:t>       </a:t>
            </a:r>
            <a:r>
              <a:rPr dirty="0">
                <a:solidFill>
                  <a:schemeClr val="accent1"/>
                </a:solidFill>
                <a:latin typeface="微软雅黑" panose="020B0503020204020204" charset="-122"/>
                <a:ea typeface="微软雅黑" panose="020B0503020204020204" charset="-122"/>
                <a:cs typeface="微软雅黑" panose="020B0503020204020204" charset="-122"/>
              </a:rPr>
              <a:t>家长、老师、学生，所有的教育参与者都要好好琢磨一下减法与加法之间的关系， 不要一味“做加法”——这里的“加法”指的是给孩子各种学习压力和成绩任务——否则很可能是误用光阴，在错误的教育道路上拼命奔跑，结果就是南辕北辙，越用力，距离正确的目的地越远。</a:t>
            </a:r>
            <a:endParaRPr dirty="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61" name="文本框 60"/>
          <p:cNvSpPr txBox="1"/>
          <p:nvPr/>
        </p:nvSpPr>
        <p:spPr>
          <a:xfrm>
            <a:off x="690245" y="1248410"/>
            <a:ext cx="6165215" cy="568960"/>
          </a:xfrm>
          <a:prstGeom prst="roundRect">
            <a:avLst>
              <a:gd name="adj" fmla="val 50000"/>
            </a:avLst>
          </a:prstGeom>
          <a:solidFill>
            <a:schemeClr val="accent1">
              <a:lumMod val="60000"/>
              <a:lumOff val="40000"/>
            </a:schemeClr>
          </a:solidFill>
        </p:spPr>
        <p:txBody>
          <a:bodyPr wrap="square" anchor="ctr">
            <a:noAutofit/>
          </a:bodyPr>
          <a:lstStyle>
            <a:defPPr>
              <a:defRPr lang="zh-CN"/>
            </a:defPPr>
            <a:lvl1pPr algn="ctr">
              <a:lnSpc>
                <a:spcPct val="120000"/>
              </a:lnSpc>
              <a:defRPr sz="1600" b="1">
                <a:solidFill>
                  <a:schemeClr val="bg1"/>
                </a:solidFill>
                <a:latin typeface="阿里巴巴普惠体" pitchFamily="18" charset="-122"/>
                <a:ea typeface="阿里巴巴普惠体" pitchFamily="18" charset="-122"/>
              </a:defRPr>
            </a:lvl1pPr>
          </a:lstStyle>
          <a:p>
            <a:r>
              <a:rPr lang="zh-CN" altLang="en-US" dirty="0">
                <a:solidFill>
                  <a:schemeClr val="tx1"/>
                </a:solidFill>
                <a:latin typeface="微软雅黑" panose="020B0503020204020204" charset="-122"/>
                <a:ea typeface="微软雅黑" panose="020B0503020204020204" charset="-122"/>
                <a:cs typeface="微软雅黑" panose="020B0503020204020204" charset="-122"/>
              </a:rPr>
              <a:t>教育当中的“快与慢”、“加法和减法”是特别值得讨论的话题</a:t>
            </a: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244590" y="1987550"/>
            <a:ext cx="5394960" cy="506730"/>
          </a:xfrm>
          <a:prstGeom prst="rect">
            <a:avLst/>
          </a:prstGeom>
          <a:noFill/>
        </p:spPr>
        <p:txBody>
          <a:bodyPr wrap="square">
            <a:spAutoFit/>
          </a:bodyPr>
          <a:p>
            <a:pPr algn="l">
              <a:lnSpc>
                <a:spcPct val="150000"/>
              </a:lnSpc>
            </a:pPr>
            <a:r>
              <a:rPr b="1" dirty="0">
                <a:solidFill>
                  <a:schemeClr val="tx1"/>
                </a:solidFill>
                <a:latin typeface="微软雅黑" panose="020B0503020204020204" charset="-122"/>
                <a:ea typeface="微软雅黑" panose="020B0503020204020204" charset="-122"/>
                <a:cs typeface="微软雅黑" panose="020B0503020204020204" charset="-122"/>
              </a:rPr>
              <a:t>对老师来说，</a:t>
            </a:r>
            <a:r>
              <a:rPr dirty="0">
                <a:solidFill>
                  <a:schemeClr val="tx1"/>
                </a:solidFill>
                <a:latin typeface="微软雅黑" panose="020B0503020204020204" charset="-122"/>
                <a:ea typeface="微软雅黑" panose="020B0503020204020204" charset="-122"/>
                <a:cs typeface="微软雅黑" panose="020B0503020204020204" charset="-122"/>
              </a:rPr>
              <a:t>因材施教地育人永远比“育分”重要</a:t>
            </a:r>
            <a:endParaRPr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5" name="圆角矩形 14"/>
          <p:cNvSpPr/>
          <p:nvPr/>
        </p:nvSpPr>
        <p:spPr>
          <a:xfrm>
            <a:off x="6497320" y="3039110"/>
            <a:ext cx="4889500" cy="307975"/>
          </a:xfrm>
          <a:prstGeom prst="roundRect">
            <a:avLst>
              <a:gd name="adj" fmla="val 50000"/>
            </a:avLst>
          </a:prstGeom>
          <a:solidFill>
            <a:schemeClr val="bg1">
              <a:lumMod val="9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p>
            <a:pPr algn="ctr"/>
            <a:endParaRPr lang="zh-CN" altLang="en-US">
              <a:latin typeface="微软雅黑" panose="020B0503020204020204" charset="-122"/>
              <a:ea typeface="微软雅黑" panose="020B0503020204020204" charset="-122"/>
              <a:cs typeface="+mn-ea"/>
              <a:sym typeface="+mn-lt"/>
            </a:endParaRPr>
          </a:p>
        </p:txBody>
      </p:sp>
      <p:sp>
        <p:nvSpPr>
          <p:cNvPr id="3" name="文本框 2"/>
          <p:cNvSpPr txBox="1"/>
          <p:nvPr/>
        </p:nvSpPr>
        <p:spPr>
          <a:xfrm>
            <a:off x="8404860" y="3891915"/>
            <a:ext cx="3235325" cy="2168525"/>
          </a:xfrm>
          <a:prstGeom prst="rect">
            <a:avLst/>
          </a:prstGeom>
          <a:noFill/>
        </p:spPr>
        <p:txBody>
          <a:bodyPr wrap="square">
            <a:spAutoFit/>
          </a:bodyPr>
          <a:p>
            <a:pPr algn="just">
              <a:lnSpc>
                <a:spcPct val="150000"/>
              </a:lnSpc>
            </a:pPr>
            <a:r>
              <a:rPr lang="en-US" dirty="0">
                <a:solidFill>
                  <a:schemeClr val="accent1"/>
                </a:solidFill>
                <a:latin typeface="微软雅黑" panose="020B0503020204020204" charset="-122"/>
                <a:ea typeface="微软雅黑" panose="020B0503020204020204" charset="-122"/>
                <a:cs typeface="微软雅黑" panose="020B0503020204020204" charset="-122"/>
              </a:rPr>
              <a:t>      </a:t>
            </a:r>
            <a:r>
              <a:rPr dirty="0">
                <a:solidFill>
                  <a:schemeClr val="accent1"/>
                </a:solidFill>
                <a:latin typeface="微软雅黑" panose="020B0503020204020204" charset="-122"/>
                <a:ea typeface="微软雅黑" panose="020B0503020204020204" charset="-122"/>
                <a:cs typeface="微软雅黑" panose="020B0503020204020204" charset="-122"/>
              </a:rPr>
              <a:t>对学生来说，兴趣是最好的老师，只是依靠任务驱动的学习，不可能长久 ，“师傅领进门，修行在个人”，学生永远都是学习的第一责任人。</a:t>
            </a:r>
            <a:endParaRPr dirty="0">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11" name="图片 10" descr="32303235303832353b32303235343737353bcae9"/>
          <p:cNvPicPr>
            <a:picLocks noChangeAspect="1"/>
          </p:cNvPicPr>
          <p:nvPr/>
        </p:nvPicPr>
        <p:blipFill>
          <a:blip r:embed="rId2"/>
          <a:stretch>
            <a:fillRect/>
          </a:stretch>
        </p:blipFill>
        <p:spPr>
          <a:xfrm>
            <a:off x="5770880" y="4958715"/>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2000"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par>
                                <p:cTn id="8" presetID="9" presetClass="entr" presetSubtype="0" fill="hold" grpId="0" nodeType="withEffect">
                                  <p:stCondLst>
                                    <p:cond delay="0"/>
                                  </p:stCondLst>
                                  <p:childTnLst>
                                    <p:set>
                                      <p:cBhvr>
                                        <p:cTn id="9" dur="2000" fill="hold">
                                          <p:stCondLst>
                                            <p:cond delay="0"/>
                                          </p:stCondLst>
                                        </p:cTn>
                                        <p:tgtEl>
                                          <p:spTgt spid="41"/>
                                        </p:tgtEl>
                                        <p:attrNameLst>
                                          <p:attrName>style.visibility</p:attrName>
                                        </p:attrNameLst>
                                      </p:cBhvr>
                                      <p:to>
                                        <p:strVal val="visible"/>
                                      </p:to>
                                    </p:set>
                                    <p:animEffect transition="in" filter="dissolve">
                                      <p:cBhvr>
                                        <p:cTn id="10" dur="2000"/>
                                        <p:tgtEl>
                                          <p:spTgt spid="41"/>
                                        </p:tgtEl>
                                      </p:cBhvr>
                                    </p:animEffect>
                                  </p:childTnLst>
                                </p:cTn>
                              </p:par>
                              <p:par>
                                <p:cTn id="11" presetID="22" presetClass="entr" presetSubtype="8" fill="hold" grpId="0"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8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circle(in)">
                                      <p:cBhvr>
                                        <p:cTn id="18" dur="20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edge">
                                      <p:cBhvr>
                                        <p:cTn id="23" dur="2000"/>
                                        <p:tgtEl>
                                          <p:spTgt spid="60"/>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wedge">
                                      <p:cBhvr>
                                        <p:cTn id="26" dur="2000"/>
                                        <p:tgtEl>
                                          <p:spTgt spid="8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p:tgtEl>
                                          <p:spTgt spid="2"/>
                                        </p:tgtEl>
                                        <p:attrNameLst>
                                          <p:attrName>ppt_y</p:attrName>
                                        </p:attrNameLst>
                                      </p:cBhvr>
                                      <p:tavLst>
                                        <p:tav tm="0">
                                          <p:val>
                                            <p:strVal val="#ppt_y+#ppt_h*1.125000"/>
                                          </p:val>
                                        </p:tav>
                                        <p:tav tm="100000">
                                          <p:val>
                                            <p:strVal val="#ppt_y"/>
                                          </p:val>
                                        </p:tav>
                                      </p:tavLst>
                                    </p:anim>
                                    <p:animEffect transition="in" filter="wipe(up)">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heckerboard(across)">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 grpId="0" bldLvl="0" animBg="1"/>
      <p:bldP spid="61" grpId="0" bldLvl="0" animBg="1"/>
      <p:bldP spid="61" grpId="1" animBg="1"/>
      <p:bldP spid="60" grpId="0"/>
      <p:bldP spid="88" grpId="0" bldLvl="0" animBg="1"/>
      <p:bldP spid="60" grpId="1"/>
      <p:bldP spid="88" grpId="1" animBg="1"/>
      <p:bldP spid="2" grpId="0"/>
      <p:bldP spid="2" grpId="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5A3FA"/>
        </a:solidFill>
        <a:effectLst/>
      </p:bgPr>
    </p:bg>
    <p:spTree>
      <p:nvGrpSpPr>
        <p:cNvPr id="1" name=""/>
        <p:cNvGrpSpPr/>
        <p:nvPr/>
      </p:nvGrpSpPr>
      <p:grpSpPr>
        <a:xfrm>
          <a:off x="0" y="0"/>
          <a:ext cx="0" cy="0"/>
          <a:chOff x="0" y="0"/>
          <a:chExt cx="0" cy="0"/>
        </a:xfrm>
      </p:grpSpPr>
      <p:sp>
        <p:nvSpPr>
          <p:cNvPr id="10" name="矩形 9"/>
          <p:cNvSpPr/>
          <p:nvPr/>
        </p:nvSpPr>
        <p:spPr>
          <a:xfrm>
            <a:off x="0" y="1"/>
            <a:ext cx="6096000" cy="6858000"/>
          </a:xfrm>
          <a:prstGeom prst="rect">
            <a:avLst/>
          </a:prstGeom>
          <a:solidFill>
            <a:srgbClr val="73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19314" y="269422"/>
            <a:ext cx="11553372" cy="6319156"/>
          </a:xfrm>
          <a:prstGeom prst="roundRect">
            <a:avLst>
              <a:gd name="adj" fmla="val 2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51miz-E1243863-A65C8D5A"/>
          <p:cNvPicPr>
            <a:picLocks noChangeAspect="1"/>
          </p:cNvPicPr>
          <p:nvPr/>
        </p:nvPicPr>
        <p:blipFill>
          <a:blip r:embed="rId1"/>
          <a:srcRect r="44514" b="25990"/>
          <a:stretch>
            <a:fillRect/>
          </a:stretch>
        </p:blipFill>
        <p:spPr>
          <a:xfrm rot="21217554">
            <a:off x="8154756" y="1211254"/>
            <a:ext cx="4374679" cy="5835251"/>
          </a:xfrm>
          <a:custGeom>
            <a:avLst/>
            <a:gdLst>
              <a:gd name="connsiteX0" fmla="*/ 4374679 w 4374679"/>
              <a:gd name="connsiteY0" fmla="*/ 0 h 5835251"/>
              <a:gd name="connsiteX1" fmla="*/ 3722822 w 4374679"/>
              <a:gd name="connsiteY1" fmla="*/ 5835251 h 5835251"/>
              <a:gd name="connsiteX2" fmla="*/ 0 w 4374679"/>
              <a:gd name="connsiteY2" fmla="*/ 5419373 h 5835251"/>
              <a:gd name="connsiteX3" fmla="*/ 0 w 4374679"/>
              <a:gd name="connsiteY3" fmla="*/ 0 h 5835251"/>
            </a:gdLst>
            <a:ahLst/>
            <a:cxnLst>
              <a:cxn ang="0">
                <a:pos x="connsiteX0" y="connsiteY0"/>
              </a:cxn>
              <a:cxn ang="0">
                <a:pos x="connsiteX1" y="connsiteY1"/>
              </a:cxn>
              <a:cxn ang="0">
                <a:pos x="connsiteX2" y="connsiteY2"/>
              </a:cxn>
              <a:cxn ang="0">
                <a:pos x="connsiteX3" y="connsiteY3"/>
              </a:cxn>
            </a:cxnLst>
            <a:rect l="l" t="t" r="r" b="b"/>
            <a:pathLst>
              <a:path w="4374679" h="5835251">
                <a:moveTo>
                  <a:pt x="4374679" y="0"/>
                </a:moveTo>
                <a:lnTo>
                  <a:pt x="3722822" y="5835251"/>
                </a:lnTo>
                <a:lnTo>
                  <a:pt x="0" y="5419373"/>
                </a:lnTo>
                <a:lnTo>
                  <a:pt x="0" y="0"/>
                </a:lnTo>
                <a:close/>
              </a:path>
            </a:pathLst>
          </a:custGeom>
        </p:spPr>
      </p:pic>
      <p:sp>
        <p:nvSpPr>
          <p:cNvPr id="23" name="标题 4"/>
          <p:cNvSpPr/>
          <p:nvPr/>
        </p:nvSpPr>
        <p:spPr>
          <a:xfrm>
            <a:off x="1323551" y="3060167"/>
            <a:ext cx="9326034" cy="1562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nSpc>
                <a:spcPct val="120000"/>
              </a:lnSpc>
            </a:pPr>
            <a:r>
              <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读后感想</a:t>
            </a:r>
            <a:endPar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endParaRPr>
          </a:p>
        </p:txBody>
      </p:sp>
      <p:sp>
        <p:nvSpPr>
          <p:cNvPr id="4" name="平行四边形 3"/>
          <p:cNvSpPr/>
          <p:nvPr/>
        </p:nvSpPr>
        <p:spPr>
          <a:xfrm>
            <a:off x="10460990" y="607695"/>
            <a:ext cx="919480" cy="46990"/>
          </a:xfrm>
          <a:prstGeom prst="parallelogram">
            <a:avLst>
              <a:gd name="adj" fmla="val 20296"/>
            </a:avLst>
          </a:prstGeom>
          <a:solidFill>
            <a:srgbClr val="55A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3C07E"/>
              </a:solidFill>
              <a:effectLst/>
              <a:uLnTx/>
              <a:uFillTx/>
              <a:latin typeface="阿里巴巴普惠体" pitchFamily="18" charset="-122"/>
              <a:ea typeface="阿里巴巴普惠体" pitchFamily="18" charset="-122"/>
              <a:cs typeface="思源黑体 CN Normal" charset="-122"/>
            </a:endParaRPr>
          </a:p>
        </p:txBody>
      </p:sp>
      <p:pic>
        <p:nvPicPr>
          <p:cNvPr id="33" name="图片 32" descr="51miz-E1243863-A65C8D5A"/>
          <p:cNvPicPr>
            <a:picLocks noChangeAspect="1"/>
          </p:cNvPicPr>
          <p:nvPr/>
        </p:nvPicPr>
        <p:blipFill>
          <a:blip r:embed="rId1"/>
          <a:srcRect l="44396" b="15505"/>
          <a:stretch>
            <a:fillRect/>
          </a:stretch>
        </p:blipFill>
        <p:spPr>
          <a:xfrm rot="20552403">
            <a:off x="-614035" y="1626223"/>
            <a:ext cx="3920222" cy="5957119"/>
          </a:xfrm>
          <a:custGeom>
            <a:avLst/>
            <a:gdLst>
              <a:gd name="connsiteX0" fmla="*/ 3920222 w 3920222"/>
              <a:gd name="connsiteY0" fmla="*/ 0 h 5957119"/>
              <a:gd name="connsiteX1" fmla="*/ 3920222 w 3920222"/>
              <a:gd name="connsiteY1" fmla="*/ 5957119 h 5957119"/>
              <a:gd name="connsiteX2" fmla="*/ 0 w 3920222"/>
              <a:gd name="connsiteY2" fmla="*/ 4724090 h 5957119"/>
              <a:gd name="connsiteX3" fmla="*/ 1485870 w 3920222"/>
              <a:gd name="connsiteY3" fmla="*/ 0 h 5957119"/>
            </a:gdLst>
            <a:ahLst/>
            <a:cxnLst>
              <a:cxn ang="0">
                <a:pos x="connsiteX0" y="connsiteY0"/>
              </a:cxn>
              <a:cxn ang="0">
                <a:pos x="connsiteX1" y="connsiteY1"/>
              </a:cxn>
              <a:cxn ang="0">
                <a:pos x="connsiteX2" y="connsiteY2"/>
              </a:cxn>
              <a:cxn ang="0">
                <a:pos x="connsiteX3" y="connsiteY3"/>
              </a:cxn>
            </a:cxnLst>
            <a:rect l="l" t="t" r="r" b="b"/>
            <a:pathLst>
              <a:path w="3920222" h="5957119">
                <a:moveTo>
                  <a:pt x="3920222" y="0"/>
                </a:moveTo>
                <a:lnTo>
                  <a:pt x="3920222" y="5957119"/>
                </a:lnTo>
                <a:lnTo>
                  <a:pt x="0" y="4724090"/>
                </a:lnTo>
                <a:lnTo>
                  <a:pt x="1485870" y="0"/>
                </a:lnTo>
                <a:close/>
              </a:path>
            </a:pathLst>
          </a:custGeom>
        </p:spPr>
      </p:pic>
      <p:pic>
        <p:nvPicPr>
          <p:cNvPr id="27" name="图片 26" descr="51miz-E1243863-A65C8D5A"/>
          <p:cNvPicPr>
            <a:picLocks noChangeAspect="1"/>
          </p:cNvPicPr>
          <p:nvPr/>
        </p:nvPicPr>
        <p:blipFill rotWithShape="1">
          <a:blip r:embed="rId1"/>
          <a:srcRect l="64173" t="22315" r="15019" b="61384"/>
          <a:stretch>
            <a:fillRect/>
          </a:stretch>
        </p:blipFill>
        <p:spPr>
          <a:xfrm rot="2738409">
            <a:off x="-1143237" y="-1055086"/>
            <a:ext cx="2518519" cy="1972973"/>
          </a:xfrm>
          <a:prstGeom prst="rect">
            <a:avLst/>
          </a:prstGeom>
        </p:spPr>
      </p:pic>
      <p:grpSp>
        <p:nvGrpSpPr>
          <p:cNvPr id="28" name="组合 27"/>
          <p:cNvGrpSpPr/>
          <p:nvPr/>
        </p:nvGrpSpPr>
        <p:grpSpPr>
          <a:xfrm>
            <a:off x="5113063" y="988158"/>
            <a:ext cx="1965877" cy="1741713"/>
            <a:chOff x="5113063" y="1638846"/>
            <a:chExt cx="1965877" cy="1741713"/>
          </a:xfrm>
        </p:grpSpPr>
        <p:sp>
          <p:nvSpPr>
            <p:cNvPr id="29" name="Freeform 5"/>
            <p:cNvSpPr/>
            <p:nvPr/>
          </p:nvSpPr>
          <p:spPr bwMode="auto">
            <a:xfrm rot="10800000">
              <a:off x="5113063" y="1638846"/>
              <a:ext cx="1965877" cy="17417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3C07E"/>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ea typeface="思源黑体 Regular" charset="-122"/>
                <a:cs typeface="+mn-ea"/>
                <a:sym typeface="Arial" panose="020B0604020202020204" pitchFamily="34" charset="0"/>
              </a:endParaRPr>
            </a:p>
          </p:txBody>
        </p:sp>
        <p:sp>
          <p:nvSpPr>
            <p:cNvPr id="30" name="矩形 29"/>
            <p:cNvSpPr/>
            <p:nvPr/>
          </p:nvSpPr>
          <p:spPr>
            <a:xfrm>
              <a:off x="5547362" y="1910263"/>
              <a:ext cx="1097280" cy="1198880"/>
            </a:xfrm>
            <a:prstGeom prst="rect">
              <a:avLst/>
            </a:prstGeom>
          </p:spPr>
          <p:txBody>
            <a:bodyPr wrap="none">
              <a:spAutoFit/>
            </a:bodyPr>
            <a:lstStyle/>
            <a:p>
              <a:pPr algn="ctr"/>
              <a:r>
                <a:rPr lang="en-US" altLang="zh-CN" sz="7200" dirty="0">
                  <a:solidFill>
                    <a:schemeClr val="bg1"/>
                  </a:solidFill>
                  <a:latin typeface="Resource Han Rounded CN" pitchFamily="34" charset="-122"/>
                  <a:ea typeface="Resource Han Rounded CN" pitchFamily="34" charset="-122"/>
                  <a:cs typeface="思源黑体 Regular" charset="-122"/>
                  <a:sym typeface="Arial" panose="020B0604020202020204" pitchFamily="34" charset="0"/>
                </a:rPr>
                <a:t>04</a:t>
              </a:r>
              <a:endParaRPr lang="en-US" altLang="zh-CN" sz="7200" dirty="0">
                <a:solidFill>
                  <a:schemeClr val="bg1"/>
                </a:solidFill>
                <a:latin typeface="Resource Han Rounded CN" pitchFamily="34" charset="-122"/>
                <a:ea typeface="Resource Han Rounded CN" pitchFamily="34" charset="-122"/>
                <a:cs typeface="思源黑体 Regular" charset="-122"/>
                <a:sym typeface="Arial" panose="020B0604020202020204" pitchFamily="34" charset="0"/>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1miz-E1233126-D21BACEC"/>
          <p:cNvPicPr>
            <a:picLocks noChangeAspect="1"/>
          </p:cNvPicPr>
          <p:nvPr/>
        </p:nvPicPr>
        <p:blipFill>
          <a:blip r:embed="rId1"/>
          <a:stretch>
            <a:fillRect/>
          </a:stretch>
        </p:blipFill>
        <p:spPr>
          <a:xfrm>
            <a:off x="3473450" y="1003300"/>
            <a:ext cx="5245100" cy="5245100"/>
          </a:xfrm>
          <a:prstGeom prst="rect">
            <a:avLst/>
          </a:prstGeom>
        </p:spPr>
      </p:pic>
      <p:sp>
        <p:nvSpPr>
          <p:cNvPr id="17" name="文本框 16"/>
          <p:cNvSpPr txBox="1"/>
          <p:nvPr/>
        </p:nvSpPr>
        <p:spPr>
          <a:xfrm>
            <a:off x="1172845" y="314325"/>
            <a:ext cx="4029710" cy="52197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u="none" strike="noStrike" cap="none" normalizeH="0" baseline="0" dirty="0">
                <a:solidFill>
                  <a:srgbClr val="5C8953"/>
                </a:solidFill>
                <a:latin typeface="微软雅黑" panose="020B0503020204020204" charset="-122"/>
                <a:ea typeface="微软雅黑" panose="020B0503020204020204" charset="-122"/>
                <a:cs typeface="思源黑体 CN Normal" charset="-122"/>
              </a:rPr>
              <a:t>读后感想</a:t>
            </a:r>
            <a:endParaRPr kumimoji="0" lang="zh-CN" altLang="en-US" sz="2800" b="1" u="none" strike="noStrike" cap="none" normalizeH="0" baseline="0" dirty="0">
              <a:solidFill>
                <a:srgbClr val="5C8953"/>
              </a:solidFill>
              <a:latin typeface="微软雅黑" panose="020B0503020204020204" charset="-122"/>
              <a:ea typeface="微软雅黑" panose="020B0503020204020204" charset="-122"/>
              <a:cs typeface="思源黑体 CN Normal" charset="-122"/>
            </a:endParaRPr>
          </a:p>
        </p:txBody>
      </p:sp>
      <p:grpSp>
        <p:nvGrpSpPr>
          <p:cNvPr id="18" name="Group 1"/>
          <p:cNvGrpSpPr/>
          <p:nvPr/>
        </p:nvGrpSpPr>
        <p:grpSpPr>
          <a:xfrm>
            <a:off x="1902796" y="1388725"/>
            <a:ext cx="1318761" cy="1763042"/>
            <a:chOff x="4627786" y="1746937"/>
            <a:chExt cx="2798451" cy="3741232"/>
          </a:xfrm>
        </p:grpSpPr>
        <p:sp>
          <p:nvSpPr>
            <p:cNvPr id="19" name="圆角矩形 13"/>
            <p:cNvSpPr/>
            <p:nvPr/>
          </p:nvSpPr>
          <p:spPr>
            <a:xfrm rot="2760000">
              <a:off x="4369209" y="2431141"/>
              <a:ext cx="3741232" cy="2372824"/>
            </a:xfrm>
            <a:prstGeom prst="roundRect">
              <a:avLst>
                <a:gd name="adj" fmla="val 50000"/>
              </a:avLst>
            </a:prstGeom>
            <a:gradFill>
              <a:gsLst>
                <a:gs pos="47000">
                  <a:schemeClr val="tx1">
                    <a:alpha val="19000"/>
                  </a:schemeClr>
                </a:gs>
                <a:gs pos="76000">
                  <a:srgbClr val="6C6C6C">
                    <a:alpha val="10000"/>
                  </a:srgb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charset="-122"/>
                <a:ea typeface="微软雅黑" panose="020B0503020204020204" charset="-122"/>
              </a:endParaRPr>
            </a:p>
          </p:txBody>
        </p:sp>
        <p:sp>
          <p:nvSpPr>
            <p:cNvPr id="20" name="椭圆 19"/>
            <p:cNvSpPr/>
            <p:nvPr/>
          </p:nvSpPr>
          <p:spPr>
            <a:xfrm>
              <a:off x="4627786" y="1946965"/>
              <a:ext cx="1963514" cy="1963514"/>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22" name="Rectangle 42"/>
          <p:cNvSpPr/>
          <p:nvPr/>
        </p:nvSpPr>
        <p:spPr>
          <a:xfrm>
            <a:off x="805815" y="3058160"/>
            <a:ext cx="3121025" cy="2908300"/>
          </a:xfrm>
          <a:prstGeom prst="rect">
            <a:avLst/>
          </a:prstGeom>
        </p:spPr>
        <p:txBody>
          <a:bodyPr wrap="square" lIns="0" tIns="0" rIns="0" bIns="0">
            <a:spAutoFit/>
          </a:bodyPr>
          <a:lstStyle/>
          <a:p>
            <a:pPr algn="l" defTabSz="866775" fontAlgn="base">
              <a:lnSpc>
                <a:spcPct val="150000"/>
              </a:lnSpc>
              <a:spcBef>
                <a:spcPct val="0"/>
              </a:spcBef>
              <a:spcAft>
                <a:spcPct val="0"/>
              </a:spcAft>
            </a:pP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随着“双减政策”的不断落实，对学校和教师的要求变得更为严格，在此背景下，政策的提出需要教师提高教学质量，通过对《减法教育》这本书的阅读让我意识到，教育中的“宁慢勿快，宁拙勿巧。”</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nvGrpSpPr>
          <p:cNvPr id="26" name="Group 1"/>
          <p:cNvGrpSpPr/>
          <p:nvPr/>
        </p:nvGrpSpPr>
        <p:grpSpPr>
          <a:xfrm>
            <a:off x="9466959" y="1390630"/>
            <a:ext cx="1318761" cy="1763042"/>
            <a:chOff x="4627786" y="1746937"/>
            <a:chExt cx="2798451" cy="3741232"/>
          </a:xfrm>
        </p:grpSpPr>
        <p:sp>
          <p:nvSpPr>
            <p:cNvPr id="27" name="圆角矩形 13"/>
            <p:cNvSpPr/>
            <p:nvPr/>
          </p:nvSpPr>
          <p:spPr>
            <a:xfrm rot="2760000">
              <a:off x="4369209" y="2431141"/>
              <a:ext cx="3741232" cy="2372824"/>
            </a:xfrm>
            <a:prstGeom prst="roundRect">
              <a:avLst>
                <a:gd name="adj" fmla="val 50000"/>
              </a:avLst>
            </a:prstGeom>
            <a:gradFill>
              <a:gsLst>
                <a:gs pos="47000">
                  <a:schemeClr val="tx1">
                    <a:alpha val="19000"/>
                  </a:schemeClr>
                </a:gs>
                <a:gs pos="76000">
                  <a:srgbClr val="6C6C6C">
                    <a:alpha val="10000"/>
                  </a:srgb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charset="-122"/>
                <a:ea typeface="微软雅黑" panose="020B0503020204020204" charset="-122"/>
              </a:endParaRPr>
            </a:p>
          </p:txBody>
        </p:sp>
        <p:sp>
          <p:nvSpPr>
            <p:cNvPr id="28" name="椭圆 27"/>
            <p:cNvSpPr/>
            <p:nvPr/>
          </p:nvSpPr>
          <p:spPr>
            <a:xfrm>
              <a:off x="4627786" y="1946965"/>
              <a:ext cx="1963514" cy="1963514"/>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微软雅黑" panose="020B0503020204020204" charset="-122"/>
                <a:ea typeface="微软雅黑" panose="020B0503020204020204" charset="-122"/>
              </a:endParaRPr>
            </a:p>
          </p:txBody>
        </p:sp>
      </p:grpSp>
      <p:sp>
        <p:nvSpPr>
          <p:cNvPr id="30" name="Rectangle 42"/>
          <p:cNvSpPr/>
          <p:nvPr/>
        </p:nvSpPr>
        <p:spPr>
          <a:xfrm>
            <a:off x="8395335" y="2924810"/>
            <a:ext cx="3289300" cy="3323590"/>
          </a:xfrm>
          <a:prstGeom prst="rect">
            <a:avLst/>
          </a:prstGeom>
        </p:spPr>
        <p:txBody>
          <a:bodyPr wrap="square" lIns="0" tIns="0" rIns="0" bIns="0">
            <a:spAutoFit/>
          </a:bodyPr>
          <a:lstStyle/>
          <a:p>
            <a:pPr algn="l" defTabSz="866775" fontAlgn="base">
              <a:lnSpc>
                <a:spcPct val="150000"/>
              </a:lnSpc>
              <a:spcBef>
                <a:spcPct val="0"/>
              </a:spcBef>
              <a:spcAft>
                <a:spcPct val="0"/>
              </a:spcAft>
            </a:pP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在当下教育中，首先需要减少学生的家庭作业，以“无作业”的形式引导学生自觉的完成作业，减少学生压力，在课堂中提前备课，理清教学内容思路，做好非常充分的准备工作，认真的对待每一节课，每一个学生，与学生换位思考。</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2" name="图片 1" descr="32303138303835323b32303138303837333bc1bdb1becdbccae9"/>
          <p:cNvPicPr>
            <a:picLocks noChangeAspect="1"/>
          </p:cNvPicPr>
          <p:nvPr/>
        </p:nvPicPr>
        <p:blipFill>
          <a:blip r:embed="rId2"/>
          <a:stretch>
            <a:fillRect/>
          </a:stretch>
        </p:blipFill>
        <p:spPr>
          <a:xfrm>
            <a:off x="2112645" y="1693545"/>
            <a:ext cx="507365" cy="507365"/>
          </a:xfrm>
          <a:prstGeom prst="rect">
            <a:avLst/>
          </a:prstGeom>
        </p:spPr>
      </p:pic>
      <p:pic>
        <p:nvPicPr>
          <p:cNvPr id="4" name="图片 3" descr="32303138303835323b32303138303837383bcdbccae9bdbbbbbb"/>
          <p:cNvPicPr>
            <a:picLocks noChangeAspect="1"/>
          </p:cNvPicPr>
          <p:nvPr/>
        </p:nvPicPr>
        <p:blipFill>
          <a:blip r:embed="rId3"/>
          <a:stretch>
            <a:fillRect/>
          </a:stretch>
        </p:blipFill>
        <p:spPr>
          <a:xfrm>
            <a:off x="9663430" y="1693545"/>
            <a:ext cx="555625" cy="555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plus(in)">
                                      <p:cBhvr>
                                        <p:cTn id="2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3821430" y="3476625"/>
            <a:ext cx="8334375"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424181" y="1675950"/>
            <a:ext cx="3609478" cy="3610908"/>
            <a:chOff x="1677608" y="2996952"/>
            <a:chExt cx="1395643" cy="1395643"/>
          </a:xfrm>
        </p:grpSpPr>
        <p:sp>
          <p:nvSpPr>
            <p:cNvPr id="4" name="Oval 60"/>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465" dirty="0">
                <a:solidFill>
                  <a:prstClr val="white"/>
                </a:solidFill>
                <a:latin typeface="微软雅黑" panose="020B0503020204020204" charset="-122"/>
                <a:ea typeface="微软雅黑" panose="020B0503020204020204" charset="-122"/>
              </a:endParaRPr>
            </a:p>
          </p:txBody>
        </p:sp>
        <p:sp>
          <p:nvSpPr>
            <p:cNvPr id="5" name="Oval 29"/>
            <p:cNvSpPr/>
            <p:nvPr/>
          </p:nvSpPr>
          <p:spPr>
            <a:xfrm>
              <a:off x="1850114" y="3169459"/>
              <a:ext cx="1050631" cy="1050629"/>
            </a:xfrm>
            <a:prstGeom prst="ellipse">
              <a:avLst/>
            </a:prstGeom>
            <a:solidFill>
              <a:srgbClr val="55A3FA"/>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143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280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9" name="Teardrop 55"/>
          <p:cNvSpPr/>
          <p:nvPr/>
        </p:nvSpPr>
        <p:spPr>
          <a:xfrm rot="8100000">
            <a:off x="5009611" y="2042075"/>
            <a:ext cx="839910" cy="839910"/>
          </a:xfrm>
          <a:prstGeom prst="teardrop">
            <a:avLst/>
          </a:prstGeom>
          <a:gradFill flip="none" rotWithShape="1">
            <a:gsLst>
              <a:gs pos="0">
                <a:schemeClr val="bg1"/>
              </a:gs>
              <a:gs pos="100000">
                <a:schemeClr val="bg1">
                  <a:lumMod val="85000"/>
                </a:schemeClr>
              </a:gs>
            </a:gsLst>
            <a:lin ang="18900000" scaled="1"/>
            <a:tileRect/>
          </a:gradFill>
          <a:ln w="31750">
            <a:gradFill flip="none" rotWithShape="1">
              <a:gsLst>
                <a:gs pos="0">
                  <a:schemeClr val="bg1">
                    <a:lumMod val="85000"/>
                  </a:schemeClr>
                </a:gs>
                <a:gs pos="100000">
                  <a:schemeClr val="bg1"/>
                </a:gs>
              </a:gsLst>
              <a:lin ang="18900000" scaled="1"/>
              <a:tileRect/>
            </a:gradFill>
          </a:ln>
          <a:effectLst>
            <a:outerShdw blurRad="444500" dist="190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思源黑体" charset="-122"/>
            </a:endParaRPr>
          </a:p>
        </p:txBody>
      </p:sp>
      <p:sp>
        <p:nvSpPr>
          <p:cNvPr id="10" name="Teardrop 55"/>
          <p:cNvSpPr/>
          <p:nvPr/>
        </p:nvSpPr>
        <p:spPr>
          <a:xfrm rot="8100000">
            <a:off x="7296616" y="2042076"/>
            <a:ext cx="839910" cy="839910"/>
          </a:xfrm>
          <a:prstGeom prst="teardrop">
            <a:avLst/>
          </a:prstGeom>
          <a:gradFill flip="none" rotWithShape="1">
            <a:gsLst>
              <a:gs pos="0">
                <a:schemeClr val="bg1"/>
              </a:gs>
              <a:gs pos="100000">
                <a:schemeClr val="bg1">
                  <a:lumMod val="85000"/>
                </a:schemeClr>
              </a:gs>
            </a:gsLst>
            <a:lin ang="18900000" scaled="1"/>
            <a:tileRect/>
          </a:gradFill>
          <a:ln w="31750">
            <a:gradFill flip="none" rotWithShape="1">
              <a:gsLst>
                <a:gs pos="0">
                  <a:schemeClr val="bg1">
                    <a:lumMod val="85000"/>
                  </a:schemeClr>
                </a:gs>
                <a:gs pos="100000">
                  <a:schemeClr val="bg1"/>
                </a:gs>
              </a:gsLst>
              <a:lin ang="18900000" scaled="1"/>
              <a:tileRect/>
            </a:gradFill>
          </a:ln>
          <a:effectLst>
            <a:outerShdw blurRad="444500" dist="190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思源黑体" charset="-122"/>
            </a:endParaRPr>
          </a:p>
        </p:txBody>
      </p:sp>
      <p:sp>
        <p:nvSpPr>
          <p:cNvPr id="7" name="Teardrop 55"/>
          <p:cNvSpPr/>
          <p:nvPr/>
        </p:nvSpPr>
        <p:spPr>
          <a:xfrm rot="8100000">
            <a:off x="9583622" y="2042077"/>
            <a:ext cx="839910" cy="839910"/>
          </a:xfrm>
          <a:prstGeom prst="teardrop">
            <a:avLst/>
          </a:prstGeom>
          <a:gradFill flip="none" rotWithShape="1">
            <a:gsLst>
              <a:gs pos="0">
                <a:schemeClr val="bg1"/>
              </a:gs>
              <a:gs pos="100000">
                <a:schemeClr val="bg1">
                  <a:lumMod val="85000"/>
                </a:schemeClr>
              </a:gs>
            </a:gsLst>
            <a:lin ang="18900000" scaled="1"/>
            <a:tileRect/>
          </a:gradFill>
          <a:ln w="31750">
            <a:gradFill flip="none" rotWithShape="1">
              <a:gsLst>
                <a:gs pos="0">
                  <a:schemeClr val="bg1">
                    <a:lumMod val="85000"/>
                  </a:schemeClr>
                </a:gs>
                <a:gs pos="100000">
                  <a:schemeClr val="bg1"/>
                </a:gs>
              </a:gsLst>
              <a:lin ang="18900000" scaled="1"/>
              <a:tileRect/>
            </a:gradFill>
          </a:ln>
          <a:effectLst>
            <a:outerShdw blurRad="444500" dist="190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sym typeface="思源黑体" charset="-122"/>
            </a:endParaRPr>
          </a:p>
        </p:txBody>
      </p:sp>
      <p:sp>
        <p:nvSpPr>
          <p:cNvPr id="12" name="椭圆 11"/>
          <p:cNvSpPr/>
          <p:nvPr/>
        </p:nvSpPr>
        <p:spPr>
          <a:xfrm>
            <a:off x="5345639" y="3392697"/>
            <a:ext cx="167854" cy="167854"/>
          </a:xfrm>
          <a:prstGeom prst="ellipse">
            <a:avLst/>
          </a:prstGeom>
          <a:solidFill>
            <a:srgbClr val="73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4" name="椭圆 13"/>
          <p:cNvSpPr/>
          <p:nvPr/>
        </p:nvSpPr>
        <p:spPr>
          <a:xfrm>
            <a:off x="7632644" y="3392697"/>
            <a:ext cx="167854" cy="167854"/>
          </a:xfrm>
          <a:prstGeom prst="ellipse">
            <a:avLst/>
          </a:prstGeom>
          <a:solidFill>
            <a:srgbClr val="55A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9" name="椭圆 18"/>
          <p:cNvSpPr/>
          <p:nvPr/>
        </p:nvSpPr>
        <p:spPr>
          <a:xfrm>
            <a:off x="9919650" y="3392697"/>
            <a:ext cx="167854" cy="167854"/>
          </a:xfrm>
          <a:prstGeom prst="ellipse">
            <a:avLst/>
          </a:prstGeom>
          <a:solidFill>
            <a:srgbClr val="73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2" name="TextBox 43"/>
          <p:cNvSpPr txBox="1"/>
          <p:nvPr/>
        </p:nvSpPr>
        <p:spPr>
          <a:xfrm>
            <a:off x="4465320" y="4410710"/>
            <a:ext cx="6704965" cy="1384935"/>
          </a:xfrm>
          <a:prstGeom prst="rect">
            <a:avLst/>
          </a:prstGeom>
          <a:noFill/>
        </p:spPr>
        <p:txBody>
          <a:bodyPr wrap="square" lIns="0" tIns="0" rIns="0" bIns="0" rtlCol="0">
            <a:spAutoFit/>
          </a:bodyPr>
          <a:lstStyle/>
          <a:p>
            <a:pPr algn="l" defTabSz="866775" fontAlgn="base">
              <a:lnSpc>
                <a:spcPct val="150000"/>
              </a:lnSpc>
              <a:spcBef>
                <a:spcPct val="0"/>
              </a:spcBef>
              <a:spcAft>
                <a:spcPct val="0"/>
              </a:spcAft>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并通过在课后不断的总结反思，在课堂中要观察学生的学习情况并对此进行总结，提高自己教学设计的能力，在教学实践中提高课堂的标准。</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6" name="图片 5" descr="C:\Users\16106\Desktop\说课 2022.3.10\说课素材\51miz-E1220282-867B2789.png51miz-E1220282-867B2789"/>
          <p:cNvPicPr>
            <a:picLocks noChangeAspect="1"/>
          </p:cNvPicPr>
          <p:nvPr/>
        </p:nvPicPr>
        <p:blipFill rotWithShape="1">
          <a:blip r:embed="rId1"/>
          <a:srcRect l="45982"/>
          <a:stretch>
            <a:fillRect/>
          </a:stretch>
        </p:blipFill>
        <p:spPr>
          <a:xfrm>
            <a:off x="1229006" y="1675950"/>
            <a:ext cx="2473252" cy="3433494"/>
          </a:xfrm>
          <a:prstGeom prst="rect">
            <a:avLst/>
          </a:prstGeom>
        </p:spPr>
      </p:pic>
      <p:sp>
        <p:nvSpPr>
          <p:cNvPr id="30" name="文本框 29"/>
          <p:cNvSpPr txBox="1"/>
          <p:nvPr/>
        </p:nvSpPr>
        <p:spPr>
          <a:xfrm>
            <a:off x="1173022" y="314325"/>
            <a:ext cx="4614954" cy="52197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sz="2800" b="1" dirty="0">
                <a:solidFill>
                  <a:srgbClr val="5C8953"/>
                </a:solidFill>
                <a:latin typeface="微软雅黑" panose="020B0503020204020204" charset="-122"/>
                <a:ea typeface="微软雅黑" panose="020B0503020204020204" charset="-122"/>
                <a:cs typeface="思源黑体 CN Normal" charset="-122"/>
              </a:rPr>
              <a:t>读后感想</a:t>
            </a:r>
            <a:endParaRPr lang="zh-CN" sz="2800" b="1" dirty="0">
              <a:solidFill>
                <a:srgbClr val="5C8953"/>
              </a:solidFill>
              <a:latin typeface="微软雅黑" panose="020B0503020204020204" charset="-122"/>
              <a:ea typeface="微软雅黑" panose="020B0503020204020204" charset="-122"/>
              <a:cs typeface="思源黑体 CN Normal" charset="-122"/>
            </a:endParaRPr>
          </a:p>
        </p:txBody>
      </p:sp>
      <p:pic>
        <p:nvPicPr>
          <p:cNvPr id="2" name="图片 1" descr="343435333238393b333633373835383bd6bdd5c5"/>
          <p:cNvPicPr>
            <a:picLocks noChangeAspect="1"/>
          </p:cNvPicPr>
          <p:nvPr/>
        </p:nvPicPr>
        <p:blipFill>
          <a:blip r:embed="rId2"/>
          <a:stretch>
            <a:fillRect/>
          </a:stretch>
        </p:blipFill>
        <p:spPr>
          <a:xfrm>
            <a:off x="5135245" y="2154555"/>
            <a:ext cx="615315" cy="615315"/>
          </a:xfrm>
          <a:prstGeom prst="rect">
            <a:avLst/>
          </a:prstGeom>
        </p:spPr>
      </p:pic>
      <p:pic>
        <p:nvPicPr>
          <p:cNvPr id="11" name="图片 10" descr="303b333438313236323bcae9"/>
          <p:cNvPicPr>
            <a:picLocks noChangeAspect="1"/>
          </p:cNvPicPr>
          <p:nvPr/>
        </p:nvPicPr>
        <p:blipFill>
          <a:blip r:embed="rId3"/>
          <a:stretch>
            <a:fillRect/>
          </a:stretch>
        </p:blipFill>
        <p:spPr>
          <a:xfrm>
            <a:off x="7414895" y="2192020"/>
            <a:ext cx="603250" cy="603250"/>
          </a:xfrm>
          <a:prstGeom prst="rect">
            <a:avLst/>
          </a:prstGeom>
        </p:spPr>
      </p:pic>
      <p:pic>
        <p:nvPicPr>
          <p:cNvPr id="13" name="图片 12" descr="32313536393634303b32313536393631383bcae9"/>
          <p:cNvPicPr>
            <a:picLocks noChangeAspect="1"/>
          </p:cNvPicPr>
          <p:nvPr/>
        </p:nvPicPr>
        <p:blipFill>
          <a:blip r:embed="rId4"/>
          <a:stretch>
            <a:fillRect/>
          </a:stretch>
        </p:blipFill>
        <p:spPr>
          <a:xfrm>
            <a:off x="9737725" y="2154555"/>
            <a:ext cx="602615" cy="602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par>
                                <p:cTn id="8" presetID="4"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in)">
                                      <p:cBhvr>
                                        <p:cTn id="10" dur="2000"/>
                                        <p:tgtEl>
                                          <p:spTgt spid="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2000"/>
                                        <p:tgtEl>
                                          <p:spTgt spid="9"/>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ox(in)">
                                      <p:cBhvr>
                                        <p:cTn id="16" dur="2000"/>
                                        <p:tgtEl>
                                          <p:spTgt spid="10"/>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in)">
                                      <p:cBhvr>
                                        <p:cTn id="19" dur="2000"/>
                                        <p:tgtEl>
                                          <p:spTgt spid="7"/>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ox(in)">
                                      <p:cBhvr>
                                        <p:cTn id="25" dur="2000"/>
                                        <p:tgtEl>
                                          <p:spTgt spid="14"/>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2000"/>
                                        <p:tgtEl>
                                          <p:spTgt spid="19"/>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ox(in)">
                                      <p:cBhvr>
                                        <p:cTn id="31" dur="2000"/>
                                        <p:tgtEl>
                                          <p:spTgt spid="22"/>
                                        </p:tgtEl>
                                      </p:cBhvr>
                                    </p:animEffect>
                                  </p:childTnLst>
                                </p:cTn>
                              </p:par>
                              <p:par>
                                <p:cTn id="32" presetID="4"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ox(in)">
                                      <p:cBhvr>
                                        <p:cTn id="34" dur="2000"/>
                                        <p:tgtEl>
                                          <p:spTgt spid="6"/>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ox(in)">
                                      <p:cBhvr>
                                        <p:cTn id="37" dur="2000"/>
                                        <p:tgtEl>
                                          <p:spTgt spid="30"/>
                                        </p:tgtEl>
                                      </p:cBhvr>
                                    </p:animEffect>
                                  </p:childTnLst>
                                </p:cTn>
                              </p:par>
                              <p:par>
                                <p:cTn id="38" presetID="4" presetClass="entr" presetSubtype="16"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ox(in)">
                                      <p:cBhvr>
                                        <p:cTn id="40" dur="2000"/>
                                        <p:tgtEl>
                                          <p:spTgt spid="2"/>
                                        </p:tgtEl>
                                      </p:cBhvr>
                                    </p:animEffect>
                                  </p:childTnLst>
                                </p:cTn>
                              </p:par>
                              <p:par>
                                <p:cTn id="41" presetID="4" presetClass="entr" presetSubtype="16"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ox(in)">
                                      <p:cBhvr>
                                        <p:cTn id="43" dur="2000"/>
                                        <p:tgtEl>
                                          <p:spTgt spid="11"/>
                                        </p:tgtEl>
                                      </p:cBhvr>
                                    </p:animEffect>
                                  </p:childTnLst>
                                </p:cTn>
                              </p:par>
                              <p:par>
                                <p:cTn id="44" presetID="4"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ox(in)">
                                      <p:cBhvr>
                                        <p:cTn id="4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animBg="1"/>
      <p:bldP spid="12" grpId="0" animBg="1"/>
      <p:bldP spid="14" grpId="0" animBg="1"/>
      <p:bldP spid="19" grpId="0" animBg="1"/>
      <p:bldP spid="22" grpId="0"/>
      <p:bldP spid="30" grpId="0"/>
      <p:bldP spid="9" grpId="1" animBg="1"/>
      <p:bldP spid="10" grpId="1" animBg="1"/>
      <p:bldP spid="7" grpId="1" animBg="1"/>
      <p:bldP spid="12" grpId="1" animBg="1"/>
      <p:bldP spid="14" grpId="1" animBg="1"/>
      <p:bldP spid="19" grpId="1" animBg="1"/>
      <p:bldP spid="22" grpId="1"/>
      <p:bldP spid="3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5"/>
          <p:cNvGrpSpPr/>
          <p:nvPr/>
        </p:nvGrpSpPr>
        <p:grpSpPr>
          <a:xfrm>
            <a:off x="3743960" y="3616279"/>
            <a:ext cx="2771775" cy="3453130"/>
            <a:chOff x="7380501" y="2927403"/>
            <a:chExt cx="2311884" cy="2880513"/>
          </a:xfrm>
        </p:grpSpPr>
        <p:sp>
          <p:nvSpPr>
            <p:cNvPr id="4" name="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8" name="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9" name="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grpSp>
      <p:grpSp>
        <p:nvGrpSpPr>
          <p:cNvPr id="14" name="5"/>
          <p:cNvGrpSpPr/>
          <p:nvPr/>
        </p:nvGrpSpPr>
        <p:grpSpPr>
          <a:xfrm>
            <a:off x="5240894" y="1364343"/>
            <a:ext cx="4074294" cy="5075464"/>
            <a:chOff x="7380501" y="2927403"/>
            <a:chExt cx="2311884" cy="2880513"/>
          </a:xfrm>
        </p:grpSpPr>
        <p:sp>
          <p:nvSpPr>
            <p:cNvPr id="16" name="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alpha val="46000"/>
                  </a:srgbClr>
                </a:gs>
                <a:gs pos="34000">
                  <a:srgbClr val="000000">
                    <a:alpha val="43000"/>
                  </a:srgbClr>
                </a:gs>
                <a:gs pos="65000">
                  <a:srgbClr val="000000">
                    <a:alpha val="10000"/>
                  </a:srgbClr>
                </a:gs>
                <a:gs pos="51000">
                  <a:schemeClr val="tx1">
                    <a:alpha val="20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17" name="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18" name="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grpSp>
      <p:sp>
        <p:nvSpPr>
          <p:cNvPr id="27" name="1"/>
          <p:cNvSpPr txBox="1"/>
          <p:nvPr/>
        </p:nvSpPr>
        <p:spPr bwMode="auto">
          <a:xfrm>
            <a:off x="919554" y="2375460"/>
            <a:ext cx="2654457" cy="323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defTabSz="866775" fontAlgn="base">
              <a:lnSpc>
                <a:spcPct val="150000"/>
              </a:lnSpc>
              <a:spcBef>
                <a:spcPct val="0"/>
              </a:spcBef>
              <a:spcAft>
                <a:spcPct val="0"/>
              </a:spcAft>
            </a:pPr>
            <a:r>
              <a:rPr lang="en-US" altLang="zh-CN" sz="2000" dirty="0">
                <a:latin typeface="微软雅黑" panose="020B0503020204020204" charset="-122"/>
                <a:cs typeface="微软雅黑" panose="020B0503020204020204" charset="-122"/>
                <a:sym typeface="Arial" panose="020B0604020202020204" pitchFamily="34" charset="0"/>
              </a:rPr>
              <a:t>       </a:t>
            </a:r>
            <a:r>
              <a:rPr lang="zh-CN" altLang="en-US" sz="2000" dirty="0">
                <a:latin typeface="微软雅黑" panose="020B0503020204020204" charset="-122"/>
                <a:cs typeface="微软雅黑" panose="020B0503020204020204" charset="-122"/>
                <a:sym typeface="Arial" panose="020B0604020202020204" pitchFamily="34" charset="0"/>
              </a:rPr>
              <a:t>将书本知识吃透后还应该积极的改变旧的教育思想，敢于在教学中创新，深度了解学生的内心世界，从而走进学生的内心，促使与学生的关系更加密切，</a:t>
            </a:r>
            <a:endParaRPr sz="2000" dirty="0">
              <a:solidFill>
                <a:schemeClr val="tx1"/>
              </a:solidFill>
              <a:latin typeface="微软雅黑" panose="020B0503020204020204" charset="-122"/>
              <a:cs typeface="微软雅黑" panose="020B0503020204020204" charset="-122"/>
              <a:sym typeface="+mn-ea"/>
            </a:endParaRPr>
          </a:p>
        </p:txBody>
      </p:sp>
      <p:sp>
        <p:nvSpPr>
          <p:cNvPr id="30" name="1"/>
          <p:cNvSpPr txBox="1"/>
          <p:nvPr/>
        </p:nvSpPr>
        <p:spPr bwMode="auto">
          <a:xfrm>
            <a:off x="8488680" y="763270"/>
            <a:ext cx="3053080" cy="323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l" defTabSz="866775" fontAlgn="base">
              <a:lnSpc>
                <a:spcPct val="150000"/>
              </a:lnSpc>
              <a:spcBef>
                <a:spcPct val="0"/>
              </a:spcBef>
              <a:spcAft>
                <a:spcPct val="0"/>
              </a:spcAft>
            </a:pPr>
            <a:r>
              <a:rPr lang="en-US" altLang="zh-CN" sz="2000" dirty="0">
                <a:latin typeface="微软雅黑" panose="020B0503020204020204" charset="-122"/>
                <a:cs typeface="微软雅黑" panose="020B0503020204020204" charset="-122"/>
                <a:sym typeface="Arial" panose="020B0604020202020204" pitchFamily="34" charset="0"/>
              </a:rPr>
              <a:t>       </a:t>
            </a:r>
            <a:r>
              <a:rPr lang="zh-CN" altLang="en-US" sz="2000" dirty="0">
                <a:latin typeface="微软雅黑" panose="020B0503020204020204" charset="-122"/>
                <a:cs typeface="微软雅黑" panose="020B0503020204020204" charset="-122"/>
                <a:sym typeface="Arial" panose="020B0604020202020204" pitchFamily="34" charset="0"/>
              </a:rPr>
              <a:t>并且在课堂上还应该用灵活的教学方式解决学生们在学习上所遇到的问题和困难，积极的引导学生对学习产生兴趣，从而促进学生发展的同时逐渐形成自己的教学模式。</a:t>
            </a:r>
            <a:endParaRPr lang="zh-CN" altLang="en-US" sz="2000" dirty="0">
              <a:solidFill>
                <a:schemeClr val="tx1"/>
              </a:solidFill>
              <a:latin typeface="微软雅黑" panose="020B0503020204020204" charset="-122"/>
              <a:cs typeface="阿里巴巴普惠体" pitchFamily="18" charset="-122"/>
              <a:sym typeface="+mn-ea"/>
            </a:endParaRPr>
          </a:p>
        </p:txBody>
      </p:sp>
      <p:sp>
        <p:nvSpPr>
          <p:cNvPr id="33" name="1"/>
          <p:cNvSpPr txBox="1"/>
          <p:nvPr/>
        </p:nvSpPr>
        <p:spPr bwMode="auto">
          <a:xfrm>
            <a:off x="3924998" y="4375509"/>
            <a:ext cx="1551940"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eaLnBrk="1" hangingPunct="1">
              <a:spcBef>
                <a:spcPct val="20000"/>
              </a:spcBef>
            </a:pPr>
            <a:r>
              <a:rPr lang="zh-CN" altLang="en-US" sz="4000" b="1" dirty="0">
                <a:solidFill>
                  <a:srgbClr val="4182D3"/>
                </a:solidFill>
                <a:latin typeface="微软雅黑" panose="020B0503020204020204" charset="-122"/>
                <a:cs typeface="+mn-ea"/>
                <a:sym typeface="+mn-lt"/>
              </a:rPr>
              <a:t>创新</a:t>
            </a:r>
            <a:endParaRPr lang="zh-CN" altLang="en-US" sz="4000" b="1" dirty="0">
              <a:solidFill>
                <a:srgbClr val="4182D3"/>
              </a:solidFill>
              <a:latin typeface="微软雅黑" panose="020B0503020204020204" charset="-122"/>
              <a:cs typeface="+mn-ea"/>
              <a:sym typeface="+mn-lt"/>
            </a:endParaRPr>
          </a:p>
        </p:txBody>
      </p:sp>
      <p:sp>
        <p:nvSpPr>
          <p:cNvPr id="34" name="1"/>
          <p:cNvSpPr txBox="1"/>
          <p:nvPr/>
        </p:nvSpPr>
        <p:spPr bwMode="auto">
          <a:xfrm>
            <a:off x="5688086" y="2623549"/>
            <a:ext cx="2059446" cy="61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ctr" eaLnBrk="1" hangingPunct="1">
              <a:spcBef>
                <a:spcPct val="20000"/>
              </a:spcBef>
            </a:pPr>
            <a:r>
              <a:rPr lang="zh-CN" altLang="en-US" sz="4000" b="1" dirty="0">
                <a:solidFill>
                  <a:srgbClr val="4182D3"/>
                </a:solidFill>
                <a:latin typeface="微软雅黑" panose="020B0503020204020204" charset="-122"/>
                <a:cs typeface="+mn-ea"/>
                <a:sym typeface="+mn-lt"/>
              </a:rPr>
              <a:t>教学</a:t>
            </a:r>
            <a:endParaRPr lang="zh-CN" altLang="en-US" sz="4000" b="1" dirty="0">
              <a:solidFill>
                <a:srgbClr val="4182D3"/>
              </a:solidFill>
              <a:latin typeface="微软雅黑" panose="020B0503020204020204" charset="-122"/>
              <a:cs typeface="+mn-ea"/>
              <a:sym typeface="+mn-lt"/>
            </a:endParaRPr>
          </a:p>
        </p:txBody>
      </p:sp>
      <p:sp>
        <p:nvSpPr>
          <p:cNvPr id="21" name="文本框 20"/>
          <p:cNvSpPr txBox="1"/>
          <p:nvPr/>
        </p:nvSpPr>
        <p:spPr>
          <a:xfrm>
            <a:off x="1172845" y="314325"/>
            <a:ext cx="3564890" cy="52197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读后感想</a:t>
            </a:r>
            <a:endPar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endParaRPr>
          </a:p>
        </p:txBody>
      </p:sp>
      <p:pic>
        <p:nvPicPr>
          <p:cNvPr id="2" name="图片 1" descr="51miz-E1249625-E52A090C"/>
          <p:cNvPicPr>
            <a:picLocks noChangeAspect="1"/>
          </p:cNvPicPr>
          <p:nvPr/>
        </p:nvPicPr>
        <p:blipFill>
          <a:blip r:embed="rId1"/>
          <a:srcRect t="25528" b="19398"/>
          <a:stretch>
            <a:fillRect/>
          </a:stretch>
        </p:blipFill>
        <p:spPr>
          <a:xfrm>
            <a:off x="7503795" y="4792345"/>
            <a:ext cx="3270885" cy="1801495"/>
          </a:xfrm>
          <a:prstGeom prst="rect">
            <a:avLst/>
          </a:prstGeom>
        </p:spPr>
      </p:pic>
      <p:pic>
        <p:nvPicPr>
          <p:cNvPr id="11" name="图片 10" descr="32303235303832353b32303235343737353bcae9"/>
          <p:cNvPicPr>
            <a:picLocks noChangeAspect="1"/>
          </p:cNvPicPr>
          <p:nvPr/>
        </p:nvPicPr>
        <p:blipFill>
          <a:blip r:embed="rId2"/>
          <a:stretch>
            <a:fillRect/>
          </a:stretch>
        </p:blipFill>
        <p:spPr>
          <a:xfrm>
            <a:off x="4107815" y="1134110"/>
            <a:ext cx="91440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2000" fill="hold">
                                          <p:stCondLst>
                                            <p:cond delay="0"/>
                                          </p:stCondLst>
                                        </p:cTn>
                                        <p:tgtEl>
                                          <p:spTgt spid="27"/>
                                        </p:tgtEl>
                                        <p:attrNameLst>
                                          <p:attrName>style.visibility</p:attrName>
                                        </p:attrNameLst>
                                      </p:cBhvr>
                                      <p:to>
                                        <p:strVal val="visible"/>
                                      </p:to>
                                    </p:set>
                                    <p:animEffect transition="in" filter="checkerboard(across)">
                                      <p:cBhvr>
                                        <p:cTn id="7" dur="2000"/>
                                        <p:tgtEl>
                                          <p:spTgt spid="27"/>
                                        </p:tgtEl>
                                      </p:cBhvr>
                                    </p:animEffect>
                                  </p:childTnLst>
                                </p:cTn>
                              </p:par>
                              <p:par>
                                <p:cTn id="8" presetID="5" presetClass="entr" presetSubtype="10" fill="hold" grpId="0" nodeType="withEffect">
                                  <p:stCondLst>
                                    <p:cond delay="0"/>
                                  </p:stCondLst>
                                  <p:childTnLst>
                                    <p:set>
                                      <p:cBhvr>
                                        <p:cTn id="9" dur="2000" fill="hold">
                                          <p:stCondLst>
                                            <p:cond delay="0"/>
                                          </p:stCondLst>
                                        </p:cTn>
                                        <p:tgtEl>
                                          <p:spTgt spid="30"/>
                                        </p:tgtEl>
                                        <p:attrNameLst>
                                          <p:attrName>style.visibility</p:attrName>
                                        </p:attrNameLst>
                                      </p:cBhvr>
                                      <p:to>
                                        <p:strVal val="visible"/>
                                      </p:to>
                                    </p:set>
                                    <p:animEffect transition="in" filter="checkerboard(across)">
                                      <p:cBhvr>
                                        <p:cTn id="10" dur="2000"/>
                                        <p:tgtEl>
                                          <p:spTgt spid="30"/>
                                        </p:tgtEl>
                                      </p:cBhvr>
                                    </p:animEffect>
                                  </p:childTnLst>
                                </p:cTn>
                              </p:par>
                              <p:par>
                                <p:cTn id="11" presetID="5" presetClass="entr" presetSubtype="10" fill="hold" grpId="0" nodeType="withEffect">
                                  <p:stCondLst>
                                    <p:cond delay="0"/>
                                  </p:stCondLst>
                                  <p:childTnLst>
                                    <p:set>
                                      <p:cBhvr>
                                        <p:cTn id="12" dur="2000" fill="hold">
                                          <p:stCondLst>
                                            <p:cond delay="0"/>
                                          </p:stCondLst>
                                        </p:cTn>
                                        <p:tgtEl>
                                          <p:spTgt spid="33"/>
                                        </p:tgtEl>
                                        <p:attrNameLst>
                                          <p:attrName>style.visibility</p:attrName>
                                        </p:attrNameLst>
                                      </p:cBhvr>
                                      <p:to>
                                        <p:strVal val="visible"/>
                                      </p:to>
                                    </p:set>
                                    <p:animEffect transition="in" filter="checkerboard(across)">
                                      <p:cBhvr>
                                        <p:cTn id="13" dur="2000"/>
                                        <p:tgtEl>
                                          <p:spTgt spid="33"/>
                                        </p:tgtEl>
                                      </p:cBhvr>
                                    </p:animEffect>
                                  </p:childTnLst>
                                </p:cTn>
                              </p:par>
                              <p:par>
                                <p:cTn id="14" presetID="5" presetClass="entr" presetSubtype="10" fill="hold" grpId="0" nodeType="withEffect">
                                  <p:stCondLst>
                                    <p:cond delay="0"/>
                                  </p:stCondLst>
                                  <p:childTnLst>
                                    <p:set>
                                      <p:cBhvr>
                                        <p:cTn id="15" dur="2000" fill="hold">
                                          <p:stCondLst>
                                            <p:cond delay="0"/>
                                          </p:stCondLst>
                                        </p:cTn>
                                        <p:tgtEl>
                                          <p:spTgt spid="34"/>
                                        </p:tgtEl>
                                        <p:attrNameLst>
                                          <p:attrName>style.visibility</p:attrName>
                                        </p:attrNameLst>
                                      </p:cBhvr>
                                      <p:to>
                                        <p:strVal val="visible"/>
                                      </p:to>
                                    </p:set>
                                    <p:animEffect transition="in" filter="checkerboard(across)">
                                      <p:cBhvr>
                                        <p:cTn id="16" dur="20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文本框 72"/>
          <p:cNvSpPr txBox="1"/>
          <p:nvPr/>
        </p:nvSpPr>
        <p:spPr>
          <a:xfrm>
            <a:off x="1127125" y="3921125"/>
            <a:ext cx="10029190" cy="2584450"/>
          </a:xfrm>
          <a:prstGeom prst="rect">
            <a:avLst/>
          </a:prstGeom>
          <a:noFill/>
        </p:spPr>
        <p:txBody>
          <a:bodyPr wrap="square" rtlCol="0">
            <a:spAutoFit/>
          </a:bodyPr>
          <a:lstStyle/>
          <a:p>
            <a:pPr algn="l">
              <a:lnSpc>
                <a:spcPct val="150000"/>
              </a:lnSpc>
            </a:pPr>
            <a:r>
              <a:rPr lang="en-US" altLang="zh-CN" dirty="0">
                <a:solidFill>
                  <a:schemeClr val="tx1"/>
                </a:solidFill>
                <a:latin typeface="微软雅黑" panose="020B0503020204020204" charset="-122"/>
                <a:ea typeface="微软雅黑" panose="020B0503020204020204" charset="-122"/>
                <a:cs typeface="+mn-ea"/>
                <a:sym typeface="+mn-lt"/>
              </a:rPr>
              <a:t>      </a:t>
            </a:r>
            <a:r>
              <a:rPr lang="zh-CN" altLang="en-US" dirty="0">
                <a:solidFill>
                  <a:schemeClr val="tx1"/>
                </a:solidFill>
                <a:latin typeface="微软雅黑" panose="020B0503020204020204" charset="-122"/>
                <a:ea typeface="微软雅黑" panose="020B0503020204020204" charset="-122"/>
                <a:cs typeface="+mn-ea"/>
                <a:sym typeface="+mn-lt"/>
              </a:rPr>
              <a:t>《减法教育》这本书中表达了双减政策最主要的目的就是推动教育事业的发展，使教育提升到更高的层次，更好的培养出全方面发展的学生。</a:t>
            </a:r>
            <a:endParaRPr lang="zh-CN" altLang="en-US" dirty="0">
              <a:solidFill>
                <a:schemeClr val="tx1"/>
              </a:solidFill>
              <a:latin typeface="微软雅黑" panose="020B0503020204020204" charset="-122"/>
              <a:ea typeface="微软雅黑" panose="020B0503020204020204" charset="-122"/>
              <a:cs typeface="+mn-ea"/>
              <a:sym typeface="+mn-lt"/>
            </a:endParaRPr>
          </a:p>
          <a:p>
            <a:pPr algn="l">
              <a:lnSpc>
                <a:spcPct val="150000"/>
              </a:lnSpc>
            </a:pPr>
            <a:r>
              <a:rPr lang="zh-CN" altLang="en-US" dirty="0">
                <a:solidFill>
                  <a:schemeClr val="tx1"/>
                </a:solidFill>
                <a:latin typeface="微软雅黑" panose="020B0503020204020204" charset="-122"/>
                <a:ea typeface="微软雅黑" panose="020B0503020204020204" charset="-122"/>
                <a:cs typeface="+mn-ea"/>
                <a:sym typeface="+mn-lt"/>
              </a:rPr>
              <a:t> </a:t>
            </a:r>
            <a:r>
              <a:rPr lang="en-US" altLang="zh-CN" dirty="0">
                <a:solidFill>
                  <a:schemeClr val="tx1"/>
                </a:solidFill>
                <a:latin typeface="微软雅黑" panose="020B0503020204020204" charset="-122"/>
                <a:ea typeface="微软雅黑" panose="020B0503020204020204" charset="-122"/>
                <a:cs typeface="+mn-ea"/>
                <a:sym typeface="+mn-lt"/>
              </a:rPr>
              <a:t>      </a:t>
            </a:r>
            <a:r>
              <a:rPr lang="zh-CN" altLang="en-US" dirty="0">
                <a:solidFill>
                  <a:schemeClr val="tx1"/>
                </a:solidFill>
                <a:latin typeface="微软雅黑" panose="020B0503020204020204" charset="-122"/>
                <a:ea typeface="微软雅黑" panose="020B0503020204020204" charset="-122"/>
                <a:cs typeface="+mn-ea"/>
                <a:sym typeface="+mn-lt"/>
              </a:rPr>
              <a:t>作为教师也需要不断努力的完善自己，给学生树立榜样，增进与学生之间的情感，时刻保持教学的初衷，在教学中也许会遇见各种各样的困难，但是要时刻谨记教师的初心，将困难化身为动力，以提高学生能力为教学标准，让学生可以在学校获得知识的同时也得到快乐，促进学生的身心发展。</a:t>
            </a:r>
            <a:endParaRPr lang="zh-CN" altLang="en-US" dirty="0">
              <a:solidFill>
                <a:schemeClr val="tx1"/>
              </a:solidFill>
              <a:latin typeface="微软雅黑" panose="020B0503020204020204" charset="-122"/>
              <a:ea typeface="微软雅黑" panose="020B0503020204020204" charset="-122"/>
              <a:cs typeface="+mn-ea"/>
              <a:sym typeface="+mn-lt"/>
            </a:endParaRPr>
          </a:p>
        </p:txBody>
      </p:sp>
      <p:grpSp>
        <p:nvGrpSpPr>
          <p:cNvPr id="75" name="组合 74"/>
          <p:cNvGrpSpPr/>
          <p:nvPr/>
        </p:nvGrpSpPr>
        <p:grpSpPr>
          <a:xfrm>
            <a:off x="1540853" y="1276850"/>
            <a:ext cx="2201898" cy="2128590"/>
            <a:chOff x="1545006" y="1872037"/>
            <a:chExt cx="2201898" cy="2128590"/>
          </a:xfrm>
        </p:grpSpPr>
        <p:sp>
          <p:nvSpPr>
            <p:cNvPr id="76" name="泪滴形 75"/>
            <p:cNvSpPr/>
            <p:nvPr/>
          </p:nvSpPr>
          <p:spPr>
            <a:xfrm rot="2700000">
              <a:off x="1545006" y="1872037"/>
              <a:ext cx="2128590" cy="2128590"/>
            </a:xfrm>
            <a:prstGeom prst="teardrop">
              <a:avLst>
                <a:gd name="adj" fmla="val 129060"/>
              </a:avLst>
            </a:prstGeom>
            <a:noFill/>
            <a:ln>
              <a:solidFill>
                <a:srgbClr val="234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rgbClr val="73C07E"/>
                </a:solidFill>
                <a:latin typeface="微软雅黑" panose="020B0503020204020204" charset="-122"/>
                <a:ea typeface="微软雅黑" panose="020B0503020204020204" charset="-122"/>
                <a:cs typeface="+mn-ea"/>
                <a:sym typeface="+mn-lt"/>
              </a:endParaRPr>
            </a:p>
          </p:txBody>
        </p:sp>
        <p:sp>
          <p:nvSpPr>
            <p:cNvPr id="77" name="文本框 76"/>
            <p:cNvSpPr txBox="1"/>
            <p:nvPr/>
          </p:nvSpPr>
          <p:spPr>
            <a:xfrm>
              <a:off x="1740939" y="2582955"/>
              <a:ext cx="2005965" cy="706755"/>
            </a:xfrm>
            <a:prstGeom prst="rect">
              <a:avLst/>
            </a:prstGeom>
            <a:noFill/>
          </p:spPr>
          <p:txBody>
            <a:bodyPr wrap="square" rtlCol="0">
              <a:spAutoFit/>
            </a:bodyPr>
            <a:lstStyle>
              <a:defPPr>
                <a:defRPr lang="zh-CN"/>
              </a:defPPr>
              <a:lvl1pPr>
                <a:defRPr sz="3600" spc="300">
                  <a:solidFill>
                    <a:schemeClr val="accent6"/>
                  </a:solidFill>
                  <a:cs typeface="+mn-ea"/>
                </a:defRPr>
              </a:lvl1pPr>
            </a:lstStyle>
            <a:p>
              <a:pPr algn="ctr"/>
              <a:r>
                <a:rPr lang="zh-CN" altLang="en-US" sz="4000" b="1" dirty="0">
                  <a:solidFill>
                    <a:srgbClr val="3A7ED4"/>
                  </a:solidFill>
                  <a:latin typeface="微软雅黑" panose="020B0503020204020204" charset="-122"/>
                  <a:ea typeface="微软雅黑" panose="020B0503020204020204" charset="-122"/>
                  <a:sym typeface="+mn-ea"/>
                </a:rPr>
                <a:t>双减</a:t>
              </a:r>
              <a:endParaRPr lang="zh-CN" altLang="en-US" sz="4000" b="1" dirty="0">
                <a:solidFill>
                  <a:srgbClr val="3A7ED4"/>
                </a:solidFill>
                <a:latin typeface="微软雅黑" panose="020B0503020204020204" charset="-122"/>
                <a:ea typeface="微软雅黑" panose="020B0503020204020204" charset="-122"/>
                <a:sym typeface="+mn-ea"/>
              </a:endParaRPr>
            </a:p>
          </p:txBody>
        </p:sp>
      </p:grpSp>
      <p:grpSp>
        <p:nvGrpSpPr>
          <p:cNvPr id="78" name="组合 77"/>
          <p:cNvGrpSpPr/>
          <p:nvPr/>
        </p:nvGrpSpPr>
        <p:grpSpPr>
          <a:xfrm>
            <a:off x="8539014" y="1277485"/>
            <a:ext cx="2128590" cy="2128590"/>
            <a:chOff x="8518402" y="1872037"/>
            <a:chExt cx="2128590" cy="2128590"/>
          </a:xfrm>
        </p:grpSpPr>
        <p:sp>
          <p:nvSpPr>
            <p:cNvPr id="79" name="泪滴形 78"/>
            <p:cNvSpPr/>
            <p:nvPr/>
          </p:nvSpPr>
          <p:spPr>
            <a:xfrm rot="18900000" flipH="1">
              <a:off x="8518402" y="1872037"/>
              <a:ext cx="2128590" cy="2128590"/>
            </a:xfrm>
            <a:prstGeom prst="teardrop">
              <a:avLst>
                <a:gd name="adj" fmla="val 129060"/>
              </a:avLst>
            </a:prstGeom>
            <a:noFill/>
            <a:ln>
              <a:solidFill>
                <a:srgbClr val="234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rgbClr val="73C07E"/>
                </a:solidFill>
                <a:latin typeface="微软雅黑" panose="020B0503020204020204" charset="-122"/>
                <a:ea typeface="微软雅黑" panose="020B0503020204020204" charset="-122"/>
                <a:cs typeface="+mn-ea"/>
                <a:sym typeface="+mn-lt"/>
              </a:endParaRPr>
            </a:p>
          </p:txBody>
        </p:sp>
        <p:sp>
          <p:nvSpPr>
            <p:cNvPr id="80" name="文本框 79"/>
            <p:cNvSpPr txBox="1"/>
            <p:nvPr/>
          </p:nvSpPr>
          <p:spPr>
            <a:xfrm>
              <a:off x="8864512" y="2582002"/>
              <a:ext cx="1198880" cy="706755"/>
            </a:xfrm>
            <a:prstGeom prst="rect">
              <a:avLst/>
            </a:prstGeom>
            <a:noFill/>
          </p:spPr>
          <p:txBody>
            <a:bodyPr wrap="none" rtlCol="0">
              <a:spAutoFit/>
            </a:bodyPr>
            <a:lstStyle/>
            <a:p>
              <a:pPr algn="l"/>
              <a:r>
                <a:rPr lang="zh-CN" altLang="en-US" sz="4000" b="1" dirty="0">
                  <a:solidFill>
                    <a:srgbClr val="3A7ED4"/>
                  </a:solidFill>
                  <a:latin typeface="微软雅黑" panose="020B0503020204020204" charset="-122"/>
                  <a:ea typeface="微软雅黑" panose="020B0503020204020204" charset="-122"/>
                  <a:sym typeface="+mn-ea"/>
                </a:rPr>
                <a:t>教育</a:t>
              </a:r>
              <a:endParaRPr lang="zh-CN" altLang="en-US" sz="4000" b="1" dirty="0">
                <a:solidFill>
                  <a:srgbClr val="3A7ED4"/>
                </a:solidFill>
                <a:latin typeface="微软雅黑" panose="020B0503020204020204" charset="-122"/>
                <a:ea typeface="微软雅黑" panose="020B0503020204020204" charset="-122"/>
                <a:sym typeface="+mn-ea"/>
              </a:endParaRPr>
            </a:p>
          </p:txBody>
        </p:sp>
      </p:grpSp>
      <p:sp>
        <p:nvSpPr>
          <p:cNvPr id="18" name="文本框 17"/>
          <p:cNvSpPr txBox="1"/>
          <p:nvPr/>
        </p:nvSpPr>
        <p:spPr>
          <a:xfrm>
            <a:off x="1173022" y="314325"/>
            <a:ext cx="4614954" cy="52197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2800" b="1" dirty="0">
                <a:solidFill>
                  <a:srgbClr val="5C8953"/>
                </a:solidFill>
                <a:latin typeface="微软雅黑" panose="020B0503020204020204" charset="-122"/>
                <a:ea typeface="微软雅黑" panose="020B0503020204020204" charset="-122"/>
                <a:cs typeface="思源黑体 CN Normal" charset="-122"/>
              </a:rPr>
              <a:t>读后感想</a:t>
            </a:r>
            <a:endParaRPr lang="zh-CN" altLang="en-US" sz="2800" b="1" dirty="0">
              <a:solidFill>
                <a:srgbClr val="5C8953"/>
              </a:solidFill>
              <a:latin typeface="微软雅黑" panose="020B0503020204020204" charset="-122"/>
              <a:ea typeface="微软雅黑" panose="020B0503020204020204" charset="-122"/>
              <a:cs typeface="思源黑体 CN Normal" charset="-122"/>
            </a:endParaRPr>
          </a:p>
        </p:txBody>
      </p:sp>
      <p:pic>
        <p:nvPicPr>
          <p:cNvPr id="2" name="https://img8.file.cache.docer.com/storage/1632472029812618373/32d301290d3c4de6011a18a641437248.png" descr="&amp;pky40172363705_wps_&amp;39&amp;src_toppic_inpsrchzd1&amp;"/>
          <p:cNvPicPr>
            <a:picLocks noChangeAspect="1"/>
          </p:cNvPicPr>
          <p:nvPr/>
        </p:nvPicPr>
        <p:blipFill>
          <a:blip r:embed="rId1"/>
          <a:stretch>
            <a:fillRect/>
          </a:stretch>
        </p:blipFill>
        <p:spPr>
          <a:xfrm>
            <a:off x="3608070" y="836295"/>
            <a:ext cx="4975225" cy="27978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p:tgtEl>
                                          <p:spTgt spid="75"/>
                                        </p:tgtEl>
                                        <p:attrNameLst>
                                          <p:attrName>ppt_x</p:attrName>
                                        </p:attrNameLst>
                                      </p:cBhvr>
                                      <p:tavLst>
                                        <p:tav tm="0">
                                          <p:val>
                                            <p:strVal val="#ppt_x+#ppt_w*1.125000"/>
                                          </p:val>
                                        </p:tav>
                                        <p:tav tm="100000">
                                          <p:val>
                                            <p:strVal val="#ppt_x"/>
                                          </p:val>
                                        </p:tav>
                                      </p:tavLst>
                                    </p:anim>
                                    <p:animEffect transition="in" filter="wipe(left)">
                                      <p:cBhvr>
                                        <p:cTn id="8" dur="1000"/>
                                        <p:tgtEl>
                                          <p:spTgt spid="75"/>
                                        </p:tgtEl>
                                      </p:cBhvr>
                                    </p:animEffect>
                                  </p:childTnLst>
                                </p:cTn>
                              </p:par>
                              <p:par>
                                <p:cTn id="9" presetID="12" presetClass="entr" presetSubtype="8"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1000"/>
                                        <p:tgtEl>
                                          <p:spTgt spid="78"/>
                                        </p:tgtEl>
                                        <p:attrNameLst>
                                          <p:attrName>ppt_x</p:attrName>
                                        </p:attrNameLst>
                                      </p:cBhvr>
                                      <p:tavLst>
                                        <p:tav tm="0">
                                          <p:val>
                                            <p:strVal val="#ppt_x-#ppt_w*1.125000"/>
                                          </p:val>
                                        </p:tav>
                                        <p:tav tm="100000">
                                          <p:val>
                                            <p:strVal val="#ppt_x"/>
                                          </p:val>
                                        </p:tav>
                                      </p:tavLst>
                                    </p:anim>
                                    <p:animEffect transition="in" filter="wipe(right)">
                                      <p:cBhvr>
                                        <p:cTn id="12" dur="1000"/>
                                        <p:tgtEl>
                                          <p:spTgt spid="78"/>
                                        </p:tgtEl>
                                      </p:cBhvr>
                                    </p:animEffect>
                                  </p:childTnLst>
                                </p:cTn>
                              </p:par>
                            </p:childTnLst>
                          </p:cTn>
                        </p:par>
                        <p:par>
                          <p:cTn id="13" fill="hold">
                            <p:stCondLst>
                              <p:cond delay="1000"/>
                            </p:stCondLst>
                            <p:childTnLst>
                              <p:par>
                                <p:cTn id="14" presetID="41" presetClass="entr" presetSubtype="0" fill="hold" grpId="0" nodeType="afterEffect">
                                  <p:stCondLst>
                                    <p:cond delay="0"/>
                                  </p:stCondLst>
                                  <p:iterate type="lt">
                                    <p:tmPct val="5000"/>
                                  </p:iterate>
                                  <p:childTnLst>
                                    <p:set>
                                      <p:cBhvr>
                                        <p:cTn id="15" dur="1" fill="hold">
                                          <p:stCondLst>
                                            <p:cond delay="0"/>
                                          </p:stCondLst>
                                        </p:cTn>
                                        <p:tgtEl>
                                          <p:spTgt spid="73"/>
                                        </p:tgtEl>
                                        <p:attrNameLst>
                                          <p:attrName>style.visibility</p:attrName>
                                        </p:attrNameLst>
                                      </p:cBhvr>
                                      <p:to>
                                        <p:strVal val="visible"/>
                                      </p:to>
                                    </p:set>
                                    <p:anim calcmode="lin" valueType="num">
                                      <p:cBhvr>
                                        <p:cTn id="16" dur="500" fill="hold"/>
                                        <p:tgtEl>
                                          <p:spTgt spid="73"/>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3"/>
                                        </p:tgtEl>
                                        <p:attrNameLst>
                                          <p:attrName>ppt_y</p:attrName>
                                        </p:attrNameLst>
                                      </p:cBhvr>
                                      <p:tavLst>
                                        <p:tav tm="0">
                                          <p:val>
                                            <p:strVal val="#ppt_y"/>
                                          </p:val>
                                        </p:tav>
                                        <p:tav tm="100000">
                                          <p:val>
                                            <p:strVal val="#ppt_y"/>
                                          </p:val>
                                        </p:tav>
                                      </p:tavLst>
                                    </p:anim>
                                    <p:anim calcmode="lin" valueType="num">
                                      <p:cBhvr>
                                        <p:cTn id="18" dur="500" fill="hold"/>
                                        <p:tgtEl>
                                          <p:spTgt spid="73"/>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3"/>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3"/>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5A3FA"/>
        </a:solidFill>
        <a:effectLst/>
      </p:bgPr>
    </p:bg>
    <p:spTree>
      <p:nvGrpSpPr>
        <p:cNvPr id="1" name=""/>
        <p:cNvGrpSpPr/>
        <p:nvPr/>
      </p:nvGrpSpPr>
      <p:grpSpPr>
        <a:xfrm>
          <a:off x="0" y="0"/>
          <a:ext cx="0" cy="0"/>
          <a:chOff x="0" y="0"/>
          <a:chExt cx="0" cy="0"/>
        </a:xfrm>
      </p:grpSpPr>
      <p:sp>
        <p:nvSpPr>
          <p:cNvPr id="10" name="矩形 9"/>
          <p:cNvSpPr/>
          <p:nvPr/>
        </p:nvSpPr>
        <p:spPr>
          <a:xfrm>
            <a:off x="0" y="1"/>
            <a:ext cx="4648200" cy="6858000"/>
          </a:xfrm>
          <a:prstGeom prst="rect">
            <a:avLst/>
          </a:prstGeom>
          <a:solidFill>
            <a:srgbClr val="73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19314" y="269422"/>
            <a:ext cx="11553372" cy="6319156"/>
          </a:xfrm>
          <a:prstGeom prst="roundRect">
            <a:avLst>
              <a:gd name="adj" fmla="val 2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descr="51miz-E1243863-A65C8D5A"/>
          <p:cNvPicPr>
            <a:picLocks noChangeAspect="1"/>
          </p:cNvPicPr>
          <p:nvPr/>
        </p:nvPicPr>
        <p:blipFill>
          <a:blip r:embed="rId1"/>
          <a:srcRect r="13807" b="25930"/>
          <a:stretch>
            <a:fillRect/>
          </a:stretch>
        </p:blipFill>
        <p:spPr>
          <a:xfrm rot="21217554">
            <a:off x="5741403" y="1340891"/>
            <a:ext cx="6795778" cy="5839965"/>
          </a:xfrm>
          <a:custGeom>
            <a:avLst/>
            <a:gdLst>
              <a:gd name="connsiteX0" fmla="*/ 6795778 w 6795778"/>
              <a:gd name="connsiteY0" fmla="*/ 0 h 5839965"/>
              <a:gd name="connsiteX1" fmla="*/ 6143394 w 6795778"/>
              <a:gd name="connsiteY1" fmla="*/ 5839965 h 5839965"/>
              <a:gd name="connsiteX2" fmla="*/ 0 w 6795778"/>
              <a:gd name="connsiteY2" fmla="*/ 5153685 h 5839965"/>
              <a:gd name="connsiteX3" fmla="*/ 0 w 6795778"/>
              <a:gd name="connsiteY3" fmla="*/ 0 h 5839965"/>
            </a:gdLst>
            <a:ahLst/>
            <a:cxnLst>
              <a:cxn ang="0">
                <a:pos x="connsiteX0" y="connsiteY0"/>
              </a:cxn>
              <a:cxn ang="0">
                <a:pos x="connsiteX1" y="connsiteY1"/>
              </a:cxn>
              <a:cxn ang="0">
                <a:pos x="connsiteX2" y="connsiteY2"/>
              </a:cxn>
              <a:cxn ang="0">
                <a:pos x="connsiteX3" y="connsiteY3"/>
              </a:cxn>
            </a:cxnLst>
            <a:rect l="l" t="t" r="r" b="b"/>
            <a:pathLst>
              <a:path w="6795778" h="5839965">
                <a:moveTo>
                  <a:pt x="6795778" y="0"/>
                </a:moveTo>
                <a:lnTo>
                  <a:pt x="6143394" y="5839965"/>
                </a:lnTo>
                <a:lnTo>
                  <a:pt x="0" y="5153685"/>
                </a:lnTo>
                <a:lnTo>
                  <a:pt x="0" y="0"/>
                </a:lnTo>
                <a:close/>
              </a:path>
            </a:pathLst>
          </a:custGeom>
        </p:spPr>
      </p:pic>
      <p:sp>
        <p:nvSpPr>
          <p:cNvPr id="23" name="标题 4"/>
          <p:cNvSpPr/>
          <p:nvPr/>
        </p:nvSpPr>
        <p:spPr>
          <a:xfrm>
            <a:off x="949960" y="2943423"/>
            <a:ext cx="7110095" cy="1562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gn="ctr" fontAlgn="auto">
              <a:lnSpc>
                <a:spcPct val="120000"/>
              </a:lnSpc>
            </a:pPr>
            <a:r>
              <a:rPr lang="zh-CN" altLang="en-US" sz="8800" b="1" dirty="0">
                <a:ln w="12700">
                  <a:solidFill>
                    <a:schemeClr val="bg1"/>
                  </a:solidFill>
                </a:ln>
                <a:solidFill>
                  <a:srgbClr val="3A7ED4"/>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感</a:t>
            </a:r>
            <a:r>
              <a:rPr lang="en-US" altLang="zh-CN" sz="8800" b="1" dirty="0">
                <a:ln w="12700">
                  <a:solidFill>
                    <a:schemeClr val="bg1"/>
                  </a:solidFill>
                </a:ln>
                <a:solidFill>
                  <a:srgbClr val="3A7ED4"/>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 </a:t>
            </a:r>
            <a:r>
              <a:rPr lang="zh-CN" altLang="en-US" sz="8800" b="1" dirty="0">
                <a:ln w="12700">
                  <a:solidFill>
                    <a:schemeClr val="bg1"/>
                  </a:solidFill>
                </a:ln>
                <a:solidFill>
                  <a:srgbClr val="3A7ED4"/>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谢</a:t>
            </a:r>
            <a:r>
              <a:rPr lang="en-US" altLang="zh-CN" sz="8800" b="1" dirty="0">
                <a:ln w="12700">
                  <a:solidFill>
                    <a:schemeClr val="bg1"/>
                  </a:solidFill>
                </a:ln>
                <a:solidFill>
                  <a:srgbClr val="3A7ED4"/>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 </a:t>
            </a:r>
            <a:r>
              <a:rPr lang="zh-CN" altLang="en-US" sz="8800" b="1" dirty="0">
                <a:ln w="12700">
                  <a:solidFill>
                    <a:schemeClr val="bg1"/>
                  </a:solidFill>
                </a:ln>
                <a:solidFill>
                  <a:srgbClr val="3A7ED4"/>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聆</a:t>
            </a:r>
            <a:r>
              <a:rPr lang="en-US" altLang="zh-CN" sz="8800" b="1" dirty="0">
                <a:ln w="12700">
                  <a:solidFill>
                    <a:schemeClr val="bg1"/>
                  </a:solidFill>
                </a:ln>
                <a:solidFill>
                  <a:srgbClr val="3A7ED4"/>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 </a:t>
            </a:r>
            <a:r>
              <a:rPr lang="zh-CN" altLang="en-US" sz="8800" b="1" dirty="0">
                <a:ln w="12700">
                  <a:solidFill>
                    <a:schemeClr val="bg1"/>
                  </a:solidFill>
                </a:ln>
                <a:solidFill>
                  <a:srgbClr val="3A7ED4"/>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听</a:t>
            </a:r>
            <a:endParaRPr lang="zh-CN" altLang="en-US" sz="8800" b="1" dirty="0">
              <a:ln w="12700">
                <a:solidFill>
                  <a:schemeClr val="bg1"/>
                </a:solidFill>
              </a:ln>
              <a:solidFill>
                <a:srgbClr val="3A7ED4"/>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endParaRPr>
          </a:p>
        </p:txBody>
      </p:sp>
      <p:pic>
        <p:nvPicPr>
          <p:cNvPr id="19" name="图片 18" descr="51miz-E1243863-A65C8D5A"/>
          <p:cNvPicPr>
            <a:picLocks noChangeAspect="1"/>
          </p:cNvPicPr>
          <p:nvPr/>
        </p:nvPicPr>
        <p:blipFill rotWithShape="1">
          <a:blip r:embed="rId1"/>
          <a:srcRect l="37825" t="20664" r="43692" b="66711"/>
          <a:stretch>
            <a:fillRect/>
          </a:stretch>
        </p:blipFill>
        <p:spPr>
          <a:xfrm rot="21217554">
            <a:off x="-988859" y="5226280"/>
            <a:ext cx="2985926" cy="2039543"/>
          </a:xfrm>
          <a:prstGeom prst="rect">
            <a:avLst/>
          </a:prstGeom>
        </p:spPr>
      </p:pic>
      <p:pic>
        <p:nvPicPr>
          <p:cNvPr id="20" name="图片 19" descr="51miz-E1243863-A65C8D5A"/>
          <p:cNvPicPr>
            <a:picLocks noChangeAspect="1"/>
          </p:cNvPicPr>
          <p:nvPr/>
        </p:nvPicPr>
        <p:blipFill rotWithShape="1">
          <a:blip r:embed="rId1"/>
          <a:srcRect l="64173" t="22315" r="15019" b="61384"/>
          <a:stretch>
            <a:fillRect/>
          </a:stretch>
        </p:blipFill>
        <p:spPr>
          <a:xfrm rot="2738409">
            <a:off x="-563978" y="-834766"/>
            <a:ext cx="2518519" cy="1972973"/>
          </a:xfrm>
          <a:prstGeom prst="rect">
            <a:avLst/>
          </a:prstGeom>
        </p:spPr>
      </p:pic>
      <p:grpSp>
        <p:nvGrpSpPr>
          <p:cNvPr id="14" name="组合 13"/>
          <p:cNvGrpSpPr/>
          <p:nvPr/>
        </p:nvGrpSpPr>
        <p:grpSpPr>
          <a:xfrm>
            <a:off x="2100898" y="5363644"/>
            <a:ext cx="387652" cy="387652"/>
            <a:chOff x="1163638" y="5216324"/>
            <a:chExt cx="387652" cy="387652"/>
          </a:xfrm>
        </p:grpSpPr>
        <p:sp>
          <p:nvSpPr>
            <p:cNvPr id="21" name="椭圆 20"/>
            <p:cNvSpPr/>
            <p:nvPr/>
          </p:nvSpPr>
          <p:spPr>
            <a:xfrm>
              <a:off x="1163638" y="5216324"/>
              <a:ext cx="387652" cy="387652"/>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266700" dist="190500" dir="2700000" sx="90000" sy="90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mn-ea"/>
              </a:endParaRPr>
            </a:p>
          </p:txBody>
        </p:sp>
        <p:sp>
          <p:nvSpPr>
            <p:cNvPr id="32" name="instructor-giving-a-lecture-with-circular-graphic-on-screen_43194"/>
            <p:cNvSpPr/>
            <p:nvPr/>
          </p:nvSpPr>
          <p:spPr>
            <a:xfrm>
              <a:off x="1279463" y="5308664"/>
              <a:ext cx="168752" cy="183914"/>
            </a:xfrm>
            <a:custGeom>
              <a:avLst/>
              <a:gdLst>
                <a:gd name="connsiteX0" fmla="*/ 188888 w 557678"/>
                <a:gd name="connsiteY0" fmla="*/ 367011 h 607780"/>
                <a:gd name="connsiteX1" fmla="*/ 199785 w 557678"/>
                <a:gd name="connsiteY1" fmla="*/ 373977 h 607780"/>
                <a:gd name="connsiteX2" fmla="*/ 278839 w 557678"/>
                <a:gd name="connsiteY2" fmla="*/ 490974 h 607780"/>
                <a:gd name="connsiteX3" fmla="*/ 357893 w 557678"/>
                <a:gd name="connsiteY3" fmla="*/ 373977 h 607780"/>
                <a:gd name="connsiteX4" fmla="*/ 368886 w 557678"/>
                <a:gd name="connsiteY4" fmla="*/ 367011 h 607780"/>
                <a:gd name="connsiteX5" fmla="*/ 374908 w 557678"/>
                <a:gd name="connsiteY5" fmla="*/ 368729 h 607780"/>
                <a:gd name="connsiteX6" fmla="*/ 557678 w 557678"/>
                <a:gd name="connsiteY6" fmla="*/ 480572 h 607780"/>
                <a:gd name="connsiteX7" fmla="*/ 557678 w 557678"/>
                <a:gd name="connsiteY7" fmla="*/ 607780 h 607780"/>
                <a:gd name="connsiteX8" fmla="*/ 278839 w 557678"/>
                <a:gd name="connsiteY8" fmla="*/ 607780 h 607780"/>
                <a:gd name="connsiteX9" fmla="*/ 0 w 557678"/>
                <a:gd name="connsiteY9" fmla="*/ 607780 h 607780"/>
                <a:gd name="connsiteX10" fmla="*/ 0 w 557678"/>
                <a:gd name="connsiteY10" fmla="*/ 480572 h 607780"/>
                <a:gd name="connsiteX11" fmla="*/ 182770 w 557678"/>
                <a:gd name="connsiteY11" fmla="*/ 368729 h 607780"/>
                <a:gd name="connsiteX12" fmla="*/ 188888 w 557678"/>
                <a:gd name="connsiteY12" fmla="*/ 367011 h 607780"/>
                <a:gd name="connsiteX13" fmla="*/ 233347 w 557678"/>
                <a:gd name="connsiteY13" fmla="*/ 332928 h 607780"/>
                <a:gd name="connsiteX14" fmla="*/ 235832 w 557678"/>
                <a:gd name="connsiteY14" fmla="*/ 333119 h 607780"/>
                <a:gd name="connsiteX15" fmla="*/ 236501 w 557678"/>
                <a:gd name="connsiteY15" fmla="*/ 333214 h 607780"/>
                <a:gd name="connsiteX16" fmla="*/ 236692 w 557678"/>
                <a:gd name="connsiteY16" fmla="*/ 333214 h 607780"/>
                <a:gd name="connsiteX17" fmla="*/ 237934 w 557678"/>
                <a:gd name="connsiteY17" fmla="*/ 333596 h 607780"/>
                <a:gd name="connsiteX18" fmla="*/ 238508 w 557678"/>
                <a:gd name="connsiteY18" fmla="*/ 333787 h 607780"/>
                <a:gd name="connsiteX19" fmla="*/ 239177 w 557678"/>
                <a:gd name="connsiteY19" fmla="*/ 333977 h 607780"/>
                <a:gd name="connsiteX20" fmla="*/ 243478 w 557678"/>
                <a:gd name="connsiteY20" fmla="*/ 336553 h 607780"/>
                <a:gd name="connsiteX21" fmla="*/ 264981 w 557678"/>
                <a:gd name="connsiteY21" fmla="*/ 353724 h 607780"/>
                <a:gd name="connsiteX22" fmla="*/ 267657 w 557678"/>
                <a:gd name="connsiteY22" fmla="*/ 353820 h 607780"/>
                <a:gd name="connsiteX23" fmla="*/ 278839 w 557678"/>
                <a:gd name="connsiteY23" fmla="*/ 353724 h 607780"/>
                <a:gd name="connsiteX24" fmla="*/ 290021 w 557678"/>
                <a:gd name="connsiteY24" fmla="*/ 353820 h 607780"/>
                <a:gd name="connsiteX25" fmla="*/ 292792 w 557678"/>
                <a:gd name="connsiteY25" fmla="*/ 353724 h 607780"/>
                <a:gd name="connsiteX26" fmla="*/ 314200 w 557678"/>
                <a:gd name="connsiteY26" fmla="*/ 336553 h 607780"/>
                <a:gd name="connsiteX27" fmla="*/ 318596 w 557678"/>
                <a:gd name="connsiteY27" fmla="*/ 333977 h 607780"/>
                <a:gd name="connsiteX28" fmla="*/ 319265 w 557678"/>
                <a:gd name="connsiteY28" fmla="*/ 333787 h 607780"/>
                <a:gd name="connsiteX29" fmla="*/ 319743 w 557678"/>
                <a:gd name="connsiteY29" fmla="*/ 333596 h 607780"/>
                <a:gd name="connsiteX30" fmla="*/ 321081 w 557678"/>
                <a:gd name="connsiteY30" fmla="*/ 333214 h 607780"/>
                <a:gd name="connsiteX31" fmla="*/ 321272 w 557678"/>
                <a:gd name="connsiteY31" fmla="*/ 333214 h 607780"/>
                <a:gd name="connsiteX32" fmla="*/ 321846 w 557678"/>
                <a:gd name="connsiteY32" fmla="*/ 333119 h 607780"/>
                <a:gd name="connsiteX33" fmla="*/ 324426 w 557678"/>
                <a:gd name="connsiteY33" fmla="*/ 332928 h 607780"/>
                <a:gd name="connsiteX34" fmla="*/ 340195 w 557678"/>
                <a:gd name="connsiteY34" fmla="*/ 347905 h 607780"/>
                <a:gd name="connsiteX35" fmla="*/ 340195 w 557678"/>
                <a:gd name="connsiteY35" fmla="*/ 380912 h 607780"/>
                <a:gd name="connsiteX36" fmla="*/ 324426 w 557678"/>
                <a:gd name="connsiteY36" fmla="*/ 396366 h 607780"/>
                <a:gd name="connsiteX37" fmla="*/ 314869 w 557678"/>
                <a:gd name="connsiteY37" fmla="*/ 393123 h 607780"/>
                <a:gd name="connsiteX38" fmla="*/ 294417 w 557678"/>
                <a:gd name="connsiteY38" fmla="*/ 374807 h 607780"/>
                <a:gd name="connsiteX39" fmla="*/ 278839 w 557678"/>
                <a:gd name="connsiteY39" fmla="*/ 374902 h 607780"/>
                <a:gd name="connsiteX40" fmla="*/ 263261 w 557678"/>
                <a:gd name="connsiteY40" fmla="*/ 374807 h 607780"/>
                <a:gd name="connsiteX41" fmla="*/ 242809 w 557678"/>
                <a:gd name="connsiteY41" fmla="*/ 393123 h 607780"/>
                <a:gd name="connsiteX42" fmla="*/ 233347 w 557678"/>
                <a:gd name="connsiteY42" fmla="*/ 396366 h 607780"/>
                <a:gd name="connsiteX43" fmla="*/ 217482 w 557678"/>
                <a:gd name="connsiteY43" fmla="*/ 380912 h 607780"/>
                <a:gd name="connsiteX44" fmla="*/ 217482 w 557678"/>
                <a:gd name="connsiteY44" fmla="*/ 347905 h 607780"/>
                <a:gd name="connsiteX45" fmla="*/ 233347 w 557678"/>
                <a:gd name="connsiteY45" fmla="*/ 332928 h 607780"/>
                <a:gd name="connsiteX46" fmla="*/ 277214 w 557678"/>
                <a:gd name="connsiteY46" fmla="*/ 0 h 607780"/>
                <a:gd name="connsiteX47" fmla="*/ 278552 w 557678"/>
                <a:gd name="connsiteY47" fmla="*/ 0 h 607780"/>
                <a:gd name="connsiteX48" fmla="*/ 278744 w 557678"/>
                <a:gd name="connsiteY48" fmla="*/ 0 h 607780"/>
                <a:gd name="connsiteX49" fmla="*/ 278839 w 557678"/>
                <a:gd name="connsiteY49" fmla="*/ 0 h 607780"/>
                <a:gd name="connsiteX50" fmla="*/ 278935 w 557678"/>
                <a:gd name="connsiteY50" fmla="*/ 0 h 607780"/>
                <a:gd name="connsiteX51" fmla="*/ 279222 w 557678"/>
                <a:gd name="connsiteY51" fmla="*/ 0 h 607780"/>
                <a:gd name="connsiteX52" fmla="*/ 280560 w 557678"/>
                <a:gd name="connsiteY52" fmla="*/ 0 h 607780"/>
                <a:gd name="connsiteX53" fmla="*/ 404758 w 557678"/>
                <a:gd name="connsiteY53" fmla="*/ 105659 h 607780"/>
                <a:gd name="connsiteX54" fmla="*/ 396727 w 557678"/>
                <a:gd name="connsiteY54" fmla="*/ 160159 h 607780"/>
                <a:gd name="connsiteX55" fmla="*/ 408009 w 557678"/>
                <a:gd name="connsiteY55" fmla="*/ 186120 h 607780"/>
                <a:gd name="connsiteX56" fmla="*/ 379039 w 557678"/>
                <a:gd name="connsiteY56" fmla="*/ 238616 h 607780"/>
                <a:gd name="connsiteX57" fmla="*/ 317179 w 557678"/>
                <a:gd name="connsiteY57" fmla="*/ 313541 h 607780"/>
                <a:gd name="connsiteX58" fmla="*/ 278935 w 557678"/>
                <a:gd name="connsiteY58" fmla="*/ 322131 h 607780"/>
                <a:gd name="connsiteX59" fmla="*/ 278839 w 557678"/>
                <a:gd name="connsiteY59" fmla="*/ 322131 h 607780"/>
                <a:gd name="connsiteX60" fmla="*/ 278744 w 557678"/>
                <a:gd name="connsiteY60" fmla="*/ 322131 h 607780"/>
                <a:gd name="connsiteX61" fmla="*/ 240499 w 557678"/>
                <a:gd name="connsiteY61" fmla="*/ 313541 h 607780"/>
                <a:gd name="connsiteX62" fmla="*/ 178734 w 557678"/>
                <a:gd name="connsiteY62" fmla="*/ 238616 h 607780"/>
                <a:gd name="connsiteX63" fmla="*/ 149669 w 557678"/>
                <a:gd name="connsiteY63" fmla="*/ 186120 h 607780"/>
                <a:gd name="connsiteX64" fmla="*/ 161046 w 557678"/>
                <a:gd name="connsiteY64" fmla="*/ 160159 h 607780"/>
                <a:gd name="connsiteX65" fmla="*/ 153015 w 557678"/>
                <a:gd name="connsiteY65" fmla="*/ 105659 h 607780"/>
                <a:gd name="connsiteX66" fmla="*/ 277214 w 557678"/>
                <a:gd name="connsiteY66" fmla="*/ 0 h 607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57678" h="607780">
                  <a:moveTo>
                    <a:pt x="188888" y="367011"/>
                  </a:moveTo>
                  <a:cubicBezTo>
                    <a:pt x="193667" y="367011"/>
                    <a:pt x="197873" y="369874"/>
                    <a:pt x="199785" y="373977"/>
                  </a:cubicBezTo>
                  <a:cubicBezTo>
                    <a:pt x="218808" y="405851"/>
                    <a:pt x="254177" y="489256"/>
                    <a:pt x="278839" y="490974"/>
                  </a:cubicBezTo>
                  <a:cubicBezTo>
                    <a:pt x="303502" y="489256"/>
                    <a:pt x="338870" y="405851"/>
                    <a:pt x="357893" y="373977"/>
                  </a:cubicBezTo>
                  <a:cubicBezTo>
                    <a:pt x="359900" y="369874"/>
                    <a:pt x="364011" y="367011"/>
                    <a:pt x="368886" y="367011"/>
                  </a:cubicBezTo>
                  <a:cubicBezTo>
                    <a:pt x="371085" y="367011"/>
                    <a:pt x="372996" y="367870"/>
                    <a:pt x="374908" y="368729"/>
                  </a:cubicBezTo>
                  <a:cubicBezTo>
                    <a:pt x="382269" y="371878"/>
                    <a:pt x="557678" y="427132"/>
                    <a:pt x="557678" y="480572"/>
                  </a:cubicBezTo>
                  <a:lnTo>
                    <a:pt x="557678" y="607780"/>
                  </a:lnTo>
                  <a:lnTo>
                    <a:pt x="278839" y="607780"/>
                  </a:lnTo>
                  <a:lnTo>
                    <a:pt x="0" y="607780"/>
                  </a:lnTo>
                  <a:lnTo>
                    <a:pt x="0" y="480572"/>
                  </a:lnTo>
                  <a:cubicBezTo>
                    <a:pt x="0" y="421120"/>
                    <a:pt x="175314" y="371687"/>
                    <a:pt x="182770" y="368729"/>
                  </a:cubicBezTo>
                  <a:cubicBezTo>
                    <a:pt x="184682" y="367870"/>
                    <a:pt x="186593" y="367011"/>
                    <a:pt x="188888" y="367011"/>
                  </a:cubicBezTo>
                  <a:close/>
                  <a:moveTo>
                    <a:pt x="233347" y="332928"/>
                  </a:moveTo>
                  <a:cubicBezTo>
                    <a:pt x="234207" y="332928"/>
                    <a:pt x="235067" y="332928"/>
                    <a:pt x="235832" y="333119"/>
                  </a:cubicBezTo>
                  <a:cubicBezTo>
                    <a:pt x="236023" y="333119"/>
                    <a:pt x="236310" y="333119"/>
                    <a:pt x="236501" y="333214"/>
                  </a:cubicBezTo>
                  <a:cubicBezTo>
                    <a:pt x="236501" y="333214"/>
                    <a:pt x="236596" y="333214"/>
                    <a:pt x="236692" y="333214"/>
                  </a:cubicBezTo>
                  <a:cubicBezTo>
                    <a:pt x="237074" y="333310"/>
                    <a:pt x="237552" y="333405"/>
                    <a:pt x="237934" y="333596"/>
                  </a:cubicBezTo>
                  <a:cubicBezTo>
                    <a:pt x="238126" y="333596"/>
                    <a:pt x="238317" y="333691"/>
                    <a:pt x="238508" y="333787"/>
                  </a:cubicBezTo>
                  <a:cubicBezTo>
                    <a:pt x="238699" y="333787"/>
                    <a:pt x="238890" y="333882"/>
                    <a:pt x="239177" y="333977"/>
                  </a:cubicBezTo>
                  <a:cubicBezTo>
                    <a:pt x="240706" y="334645"/>
                    <a:pt x="242140" y="335504"/>
                    <a:pt x="243478" y="336553"/>
                  </a:cubicBezTo>
                  <a:cubicBezTo>
                    <a:pt x="250836" y="342372"/>
                    <a:pt x="255615" y="353056"/>
                    <a:pt x="264981" y="353724"/>
                  </a:cubicBezTo>
                  <a:cubicBezTo>
                    <a:pt x="265841" y="353820"/>
                    <a:pt x="266797" y="353820"/>
                    <a:pt x="267657" y="353820"/>
                  </a:cubicBezTo>
                  <a:cubicBezTo>
                    <a:pt x="268517" y="353820"/>
                    <a:pt x="274060" y="353724"/>
                    <a:pt x="278839" y="353724"/>
                  </a:cubicBezTo>
                  <a:cubicBezTo>
                    <a:pt x="283617" y="353724"/>
                    <a:pt x="289256" y="353820"/>
                    <a:pt x="290021" y="353820"/>
                  </a:cubicBezTo>
                  <a:cubicBezTo>
                    <a:pt x="290976" y="353820"/>
                    <a:pt x="291836" y="353820"/>
                    <a:pt x="292792" y="353724"/>
                  </a:cubicBezTo>
                  <a:cubicBezTo>
                    <a:pt x="302158" y="353056"/>
                    <a:pt x="306841" y="342372"/>
                    <a:pt x="314200" y="336553"/>
                  </a:cubicBezTo>
                  <a:cubicBezTo>
                    <a:pt x="315538" y="335504"/>
                    <a:pt x="316972" y="334645"/>
                    <a:pt x="318596" y="333977"/>
                  </a:cubicBezTo>
                  <a:cubicBezTo>
                    <a:pt x="318787" y="333882"/>
                    <a:pt x="318979" y="333787"/>
                    <a:pt x="319265" y="333787"/>
                  </a:cubicBezTo>
                  <a:cubicBezTo>
                    <a:pt x="319456" y="333691"/>
                    <a:pt x="319648" y="333596"/>
                    <a:pt x="319743" y="333596"/>
                  </a:cubicBezTo>
                  <a:cubicBezTo>
                    <a:pt x="320221" y="333405"/>
                    <a:pt x="320603" y="333310"/>
                    <a:pt x="321081" y="333214"/>
                  </a:cubicBezTo>
                  <a:cubicBezTo>
                    <a:pt x="321081" y="333214"/>
                    <a:pt x="321177" y="333214"/>
                    <a:pt x="321272" y="333214"/>
                  </a:cubicBezTo>
                  <a:cubicBezTo>
                    <a:pt x="321463" y="333119"/>
                    <a:pt x="321654" y="333119"/>
                    <a:pt x="321846" y="333119"/>
                  </a:cubicBezTo>
                  <a:cubicBezTo>
                    <a:pt x="322706" y="332928"/>
                    <a:pt x="323566" y="332928"/>
                    <a:pt x="324426" y="332928"/>
                  </a:cubicBezTo>
                  <a:cubicBezTo>
                    <a:pt x="332836" y="332928"/>
                    <a:pt x="339813" y="339510"/>
                    <a:pt x="340195" y="347905"/>
                  </a:cubicBezTo>
                  <a:lnTo>
                    <a:pt x="340195" y="380912"/>
                  </a:lnTo>
                  <a:cubicBezTo>
                    <a:pt x="340004" y="389498"/>
                    <a:pt x="333027" y="396366"/>
                    <a:pt x="324426" y="396366"/>
                  </a:cubicBezTo>
                  <a:cubicBezTo>
                    <a:pt x="320794" y="396366"/>
                    <a:pt x="317545" y="395126"/>
                    <a:pt x="314869" y="393123"/>
                  </a:cubicBezTo>
                  <a:cubicBezTo>
                    <a:pt x="305885" y="387208"/>
                    <a:pt x="299864" y="374997"/>
                    <a:pt x="294417" y="374807"/>
                  </a:cubicBezTo>
                  <a:lnTo>
                    <a:pt x="278839" y="374902"/>
                  </a:lnTo>
                  <a:lnTo>
                    <a:pt x="263261" y="374807"/>
                  </a:lnTo>
                  <a:cubicBezTo>
                    <a:pt x="257813" y="374997"/>
                    <a:pt x="251792" y="387208"/>
                    <a:pt x="242809" y="393123"/>
                  </a:cubicBezTo>
                  <a:cubicBezTo>
                    <a:pt x="240228" y="395126"/>
                    <a:pt x="236883" y="396366"/>
                    <a:pt x="233347" y="396366"/>
                  </a:cubicBezTo>
                  <a:cubicBezTo>
                    <a:pt x="224746" y="396366"/>
                    <a:pt x="217769" y="389498"/>
                    <a:pt x="217482" y="380912"/>
                  </a:cubicBezTo>
                  <a:lnTo>
                    <a:pt x="217482" y="347905"/>
                  </a:lnTo>
                  <a:cubicBezTo>
                    <a:pt x="217960" y="339510"/>
                    <a:pt x="224841" y="332928"/>
                    <a:pt x="233347" y="332928"/>
                  </a:cubicBezTo>
                  <a:close/>
                  <a:moveTo>
                    <a:pt x="277214" y="0"/>
                  </a:moveTo>
                  <a:cubicBezTo>
                    <a:pt x="277596" y="0"/>
                    <a:pt x="278074" y="0"/>
                    <a:pt x="278552" y="0"/>
                  </a:cubicBezTo>
                  <a:cubicBezTo>
                    <a:pt x="278648" y="0"/>
                    <a:pt x="278648" y="0"/>
                    <a:pt x="278744" y="0"/>
                  </a:cubicBezTo>
                  <a:cubicBezTo>
                    <a:pt x="278744" y="0"/>
                    <a:pt x="278839" y="0"/>
                    <a:pt x="278839" y="0"/>
                  </a:cubicBezTo>
                  <a:cubicBezTo>
                    <a:pt x="278935" y="0"/>
                    <a:pt x="278935" y="0"/>
                    <a:pt x="278935" y="0"/>
                  </a:cubicBezTo>
                  <a:cubicBezTo>
                    <a:pt x="279030" y="0"/>
                    <a:pt x="279126" y="0"/>
                    <a:pt x="279222" y="0"/>
                  </a:cubicBezTo>
                  <a:cubicBezTo>
                    <a:pt x="279604" y="0"/>
                    <a:pt x="280082" y="0"/>
                    <a:pt x="280560" y="0"/>
                  </a:cubicBezTo>
                  <a:cubicBezTo>
                    <a:pt x="387453" y="0"/>
                    <a:pt x="407531" y="76166"/>
                    <a:pt x="404758" y="105659"/>
                  </a:cubicBezTo>
                  <a:cubicBezTo>
                    <a:pt x="402464" y="129330"/>
                    <a:pt x="396727" y="160159"/>
                    <a:pt x="396727" y="160159"/>
                  </a:cubicBezTo>
                  <a:cubicBezTo>
                    <a:pt x="396727" y="160159"/>
                    <a:pt x="408009" y="165313"/>
                    <a:pt x="408009" y="186120"/>
                  </a:cubicBezTo>
                  <a:cubicBezTo>
                    <a:pt x="404089" y="238234"/>
                    <a:pt x="383246" y="215708"/>
                    <a:pt x="379039" y="238616"/>
                  </a:cubicBezTo>
                  <a:cubicBezTo>
                    <a:pt x="371868" y="276603"/>
                    <a:pt x="338213" y="304092"/>
                    <a:pt x="317179" y="313541"/>
                  </a:cubicBezTo>
                  <a:cubicBezTo>
                    <a:pt x="304941" y="319077"/>
                    <a:pt x="292225" y="321845"/>
                    <a:pt x="278935" y="322131"/>
                  </a:cubicBezTo>
                  <a:cubicBezTo>
                    <a:pt x="278935" y="322131"/>
                    <a:pt x="278935" y="322131"/>
                    <a:pt x="278839" y="322131"/>
                  </a:cubicBezTo>
                  <a:cubicBezTo>
                    <a:pt x="278839" y="322131"/>
                    <a:pt x="278744" y="322131"/>
                    <a:pt x="278744" y="322131"/>
                  </a:cubicBezTo>
                  <a:cubicBezTo>
                    <a:pt x="265454" y="321845"/>
                    <a:pt x="252738" y="319077"/>
                    <a:pt x="240499" y="313541"/>
                  </a:cubicBezTo>
                  <a:cubicBezTo>
                    <a:pt x="219561" y="304092"/>
                    <a:pt x="185810" y="276603"/>
                    <a:pt x="178734" y="238616"/>
                  </a:cubicBezTo>
                  <a:cubicBezTo>
                    <a:pt x="174432" y="215708"/>
                    <a:pt x="153684" y="238234"/>
                    <a:pt x="149669" y="186120"/>
                  </a:cubicBezTo>
                  <a:cubicBezTo>
                    <a:pt x="149669" y="165313"/>
                    <a:pt x="161046" y="160159"/>
                    <a:pt x="161046" y="160159"/>
                  </a:cubicBezTo>
                  <a:cubicBezTo>
                    <a:pt x="161046" y="160159"/>
                    <a:pt x="155214" y="129330"/>
                    <a:pt x="153015" y="105659"/>
                  </a:cubicBezTo>
                  <a:cubicBezTo>
                    <a:pt x="150147" y="76166"/>
                    <a:pt x="170225" y="0"/>
                    <a:pt x="277214" y="0"/>
                  </a:cubicBezTo>
                  <a:close/>
                </a:path>
              </a:pathLst>
            </a:custGeom>
            <a:solidFill>
              <a:srgbClr val="F79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79639"/>
                </a:solidFill>
              </a:endParaRPr>
            </a:p>
          </p:txBody>
        </p:sp>
      </p:grpSp>
      <p:pic>
        <p:nvPicPr>
          <p:cNvPr id="5" name="http://photo-static-api.fotomore.com/creative/vcg/400/version23/VCG41155441302.jpg" descr="&amp;pky180_sjzg_VCG41155441302&amp;2&amp;src_toppic_inpsrchzd1&amp;"/>
          <p:cNvPicPr>
            <a:picLocks noChangeAspect="1"/>
          </p:cNvPicPr>
          <p:nvPr/>
        </p:nvPicPr>
        <p:blipFill>
          <a:blip r:embed="rId2"/>
          <a:stretch>
            <a:fillRect/>
          </a:stretch>
        </p:blipFill>
        <p:spPr>
          <a:xfrm>
            <a:off x="6668770" y="672465"/>
            <a:ext cx="2841625" cy="2022475"/>
          </a:xfrm>
          <a:prstGeom prst="rect">
            <a:avLst/>
          </a:prstGeom>
        </p:spPr>
      </p:pic>
      <p:sp>
        <p:nvSpPr>
          <p:cNvPr id="7" name="椭圆 6"/>
          <p:cNvSpPr/>
          <p:nvPr/>
        </p:nvSpPr>
        <p:spPr>
          <a:xfrm>
            <a:off x="1379855" y="1030605"/>
            <a:ext cx="1389380" cy="1461135"/>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阿里巴巴普惠体" pitchFamily="18" charset="-122"/>
              <a:ea typeface="阿里巴巴普惠体" pitchFamily="18" charset="-122"/>
            </a:endParaRPr>
          </a:p>
        </p:txBody>
      </p:sp>
      <p:sp>
        <p:nvSpPr>
          <p:cNvPr id="28" name="任意多边形 15"/>
          <p:cNvSpPr/>
          <p:nvPr/>
        </p:nvSpPr>
        <p:spPr>
          <a:xfrm flipH="1">
            <a:off x="1607796" y="1398930"/>
            <a:ext cx="899533" cy="686272"/>
          </a:xfrm>
          <a:custGeom>
            <a:avLst/>
            <a:gdLst>
              <a:gd name="T0" fmla="*/ 397 w 428"/>
              <a:gd name="T1" fmla="*/ 34 h 327"/>
              <a:gd name="T2" fmla="*/ 228 w 428"/>
              <a:gd name="T3" fmla="*/ 34 h 327"/>
              <a:gd name="T4" fmla="*/ 199 w 428"/>
              <a:gd name="T5" fmla="*/ 34 h 327"/>
              <a:gd name="T6" fmla="*/ 30 w 428"/>
              <a:gd name="T7" fmla="*/ 34 h 327"/>
              <a:gd name="T8" fmla="*/ 0 w 428"/>
              <a:gd name="T9" fmla="*/ 76 h 327"/>
              <a:gd name="T10" fmla="*/ 29 w 428"/>
              <a:gd name="T11" fmla="*/ 327 h 327"/>
              <a:gd name="T12" fmla="*/ 52 w 428"/>
              <a:gd name="T13" fmla="*/ 300 h 327"/>
              <a:gd name="T14" fmla="*/ 178 w 428"/>
              <a:gd name="T15" fmla="*/ 301 h 327"/>
              <a:gd name="T16" fmla="*/ 199 w 428"/>
              <a:gd name="T17" fmla="*/ 326 h 327"/>
              <a:gd name="T18" fmla="*/ 200 w 428"/>
              <a:gd name="T19" fmla="*/ 327 h 327"/>
              <a:gd name="T20" fmla="*/ 200 w 428"/>
              <a:gd name="T21" fmla="*/ 327 h 327"/>
              <a:gd name="T22" fmla="*/ 228 w 428"/>
              <a:gd name="T23" fmla="*/ 327 h 327"/>
              <a:gd name="T24" fmla="*/ 228 w 428"/>
              <a:gd name="T25" fmla="*/ 327 h 327"/>
              <a:gd name="T26" fmla="*/ 250 w 428"/>
              <a:gd name="T27" fmla="*/ 300 h 327"/>
              <a:gd name="T28" fmla="*/ 376 w 428"/>
              <a:gd name="T29" fmla="*/ 301 h 327"/>
              <a:gd name="T30" fmla="*/ 397 w 428"/>
              <a:gd name="T31" fmla="*/ 326 h 327"/>
              <a:gd name="T32" fmla="*/ 399 w 428"/>
              <a:gd name="T33" fmla="*/ 327 h 327"/>
              <a:gd name="T34" fmla="*/ 399 w 428"/>
              <a:gd name="T35" fmla="*/ 327 h 327"/>
              <a:gd name="T36" fmla="*/ 428 w 428"/>
              <a:gd name="T37" fmla="*/ 76 h 327"/>
              <a:gd name="T38" fmla="*/ 114 w 428"/>
              <a:gd name="T39" fmla="*/ 244 h 327"/>
              <a:gd name="T40" fmla="*/ 31 w 428"/>
              <a:gd name="T41" fmla="*/ 277 h 327"/>
              <a:gd name="T42" fmla="*/ 52 w 428"/>
              <a:gd name="T43" fmla="*/ 56 h 327"/>
              <a:gd name="T44" fmla="*/ 178 w 428"/>
              <a:gd name="T45" fmla="*/ 57 h 327"/>
              <a:gd name="T46" fmla="*/ 198 w 428"/>
              <a:gd name="T47" fmla="*/ 80 h 327"/>
              <a:gd name="T48" fmla="*/ 114 w 428"/>
              <a:gd name="T49" fmla="*/ 244 h 327"/>
              <a:gd name="T50" fmla="*/ 114 w 428"/>
              <a:gd name="T51" fmla="*/ 221 h 327"/>
              <a:gd name="T52" fmla="*/ 51 w 428"/>
              <a:gd name="T53" fmla="*/ 95 h 327"/>
              <a:gd name="T54" fmla="*/ 114 w 428"/>
              <a:gd name="T55" fmla="*/ 58 h 327"/>
              <a:gd name="T56" fmla="*/ 176 w 428"/>
              <a:gd name="T57" fmla="*/ 92 h 327"/>
              <a:gd name="T58" fmla="*/ 178 w 428"/>
              <a:gd name="T59" fmla="*/ 246 h 327"/>
              <a:gd name="T60" fmla="*/ 315 w 428"/>
              <a:gd name="T61" fmla="*/ 218 h 327"/>
              <a:gd name="T62" fmla="*/ 251 w 428"/>
              <a:gd name="T63" fmla="*/ 242 h 327"/>
              <a:gd name="T64" fmla="*/ 267 w 428"/>
              <a:gd name="T65" fmla="*/ 74 h 327"/>
              <a:gd name="T66" fmla="*/ 364 w 428"/>
              <a:gd name="T67" fmla="*/ 75 h 327"/>
              <a:gd name="T68" fmla="*/ 379 w 428"/>
              <a:gd name="T69" fmla="*/ 92 h 327"/>
              <a:gd name="T70" fmla="*/ 315 w 428"/>
              <a:gd name="T71" fmla="*/ 218 h 327"/>
              <a:gd name="T72" fmla="*/ 312 w 428"/>
              <a:gd name="T73" fmla="*/ 244 h 327"/>
              <a:gd name="T74" fmla="*/ 229 w 428"/>
              <a:gd name="T75" fmla="*/ 80 h 327"/>
              <a:gd name="T76" fmla="*/ 312 w 428"/>
              <a:gd name="T77" fmla="*/ 32 h 327"/>
              <a:gd name="T78" fmla="*/ 393 w 428"/>
              <a:gd name="T79" fmla="*/ 76 h 327"/>
              <a:gd name="T80" fmla="*/ 396 w 428"/>
              <a:gd name="T81" fmla="*/ 27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8" h="327">
                <a:moveTo>
                  <a:pt x="426" y="68"/>
                </a:moveTo>
                <a:cubicBezTo>
                  <a:pt x="425" y="67"/>
                  <a:pt x="416" y="51"/>
                  <a:pt x="397" y="34"/>
                </a:cubicBezTo>
                <a:cubicBezTo>
                  <a:pt x="379" y="17"/>
                  <a:pt x="350" y="0"/>
                  <a:pt x="312" y="0"/>
                </a:cubicBezTo>
                <a:cubicBezTo>
                  <a:pt x="274" y="0"/>
                  <a:pt x="246" y="18"/>
                  <a:pt x="228" y="34"/>
                </a:cubicBezTo>
                <a:cubicBezTo>
                  <a:pt x="222" y="39"/>
                  <a:pt x="218" y="44"/>
                  <a:pt x="214" y="49"/>
                </a:cubicBezTo>
                <a:cubicBezTo>
                  <a:pt x="210" y="44"/>
                  <a:pt x="205" y="39"/>
                  <a:pt x="199" y="34"/>
                </a:cubicBezTo>
                <a:cubicBezTo>
                  <a:pt x="180" y="17"/>
                  <a:pt x="152" y="0"/>
                  <a:pt x="114" y="0"/>
                </a:cubicBezTo>
                <a:cubicBezTo>
                  <a:pt x="76" y="0"/>
                  <a:pt x="48" y="18"/>
                  <a:pt x="30" y="34"/>
                </a:cubicBezTo>
                <a:cubicBezTo>
                  <a:pt x="11" y="51"/>
                  <a:pt x="2" y="67"/>
                  <a:pt x="2" y="68"/>
                </a:cubicBezTo>
                <a:lnTo>
                  <a:pt x="0" y="76"/>
                </a:lnTo>
                <a:lnTo>
                  <a:pt x="0" y="320"/>
                </a:lnTo>
                <a:lnTo>
                  <a:pt x="29" y="327"/>
                </a:lnTo>
                <a:lnTo>
                  <a:pt x="29" y="327"/>
                </a:lnTo>
                <a:cubicBezTo>
                  <a:pt x="30" y="326"/>
                  <a:pt x="38" y="313"/>
                  <a:pt x="52" y="300"/>
                </a:cubicBezTo>
                <a:cubicBezTo>
                  <a:pt x="67" y="287"/>
                  <a:pt x="87" y="276"/>
                  <a:pt x="114" y="276"/>
                </a:cubicBezTo>
                <a:cubicBezTo>
                  <a:pt x="142" y="276"/>
                  <a:pt x="163" y="288"/>
                  <a:pt x="178" y="301"/>
                </a:cubicBezTo>
                <a:cubicBezTo>
                  <a:pt x="186" y="308"/>
                  <a:pt x="191" y="315"/>
                  <a:pt x="195" y="320"/>
                </a:cubicBezTo>
                <a:cubicBezTo>
                  <a:pt x="197" y="322"/>
                  <a:pt x="198" y="324"/>
                  <a:pt x="199" y="326"/>
                </a:cubicBezTo>
                <a:cubicBezTo>
                  <a:pt x="200" y="326"/>
                  <a:pt x="200" y="327"/>
                  <a:pt x="200" y="327"/>
                </a:cubicBezTo>
                <a:cubicBezTo>
                  <a:pt x="200" y="327"/>
                  <a:pt x="200" y="327"/>
                  <a:pt x="200" y="327"/>
                </a:cubicBezTo>
                <a:lnTo>
                  <a:pt x="200" y="327"/>
                </a:lnTo>
                <a:lnTo>
                  <a:pt x="200" y="327"/>
                </a:lnTo>
                <a:lnTo>
                  <a:pt x="200" y="327"/>
                </a:lnTo>
                <a:lnTo>
                  <a:pt x="228" y="327"/>
                </a:lnTo>
                <a:lnTo>
                  <a:pt x="228" y="327"/>
                </a:lnTo>
                <a:lnTo>
                  <a:pt x="228" y="327"/>
                </a:lnTo>
                <a:lnTo>
                  <a:pt x="228" y="327"/>
                </a:lnTo>
                <a:cubicBezTo>
                  <a:pt x="228" y="326"/>
                  <a:pt x="236" y="313"/>
                  <a:pt x="250" y="300"/>
                </a:cubicBezTo>
                <a:cubicBezTo>
                  <a:pt x="265" y="287"/>
                  <a:pt x="285" y="276"/>
                  <a:pt x="312" y="276"/>
                </a:cubicBezTo>
                <a:cubicBezTo>
                  <a:pt x="340" y="276"/>
                  <a:pt x="361" y="288"/>
                  <a:pt x="376" y="301"/>
                </a:cubicBezTo>
                <a:cubicBezTo>
                  <a:pt x="384" y="308"/>
                  <a:pt x="389" y="315"/>
                  <a:pt x="393" y="320"/>
                </a:cubicBezTo>
                <a:cubicBezTo>
                  <a:pt x="395" y="322"/>
                  <a:pt x="397" y="324"/>
                  <a:pt x="397" y="326"/>
                </a:cubicBezTo>
                <a:cubicBezTo>
                  <a:pt x="398" y="326"/>
                  <a:pt x="398" y="327"/>
                  <a:pt x="398" y="327"/>
                </a:cubicBezTo>
                <a:cubicBezTo>
                  <a:pt x="398" y="327"/>
                  <a:pt x="399" y="327"/>
                  <a:pt x="399" y="327"/>
                </a:cubicBezTo>
                <a:lnTo>
                  <a:pt x="399" y="327"/>
                </a:lnTo>
                <a:lnTo>
                  <a:pt x="399" y="327"/>
                </a:lnTo>
                <a:lnTo>
                  <a:pt x="428" y="320"/>
                </a:lnTo>
                <a:lnTo>
                  <a:pt x="428" y="76"/>
                </a:lnTo>
                <a:lnTo>
                  <a:pt x="426" y="68"/>
                </a:lnTo>
                <a:close/>
                <a:moveTo>
                  <a:pt x="114" y="244"/>
                </a:moveTo>
                <a:lnTo>
                  <a:pt x="114" y="244"/>
                </a:lnTo>
                <a:cubicBezTo>
                  <a:pt x="77" y="244"/>
                  <a:pt x="49" y="261"/>
                  <a:pt x="31" y="277"/>
                </a:cubicBezTo>
                <a:lnTo>
                  <a:pt x="31" y="80"/>
                </a:lnTo>
                <a:cubicBezTo>
                  <a:pt x="34" y="75"/>
                  <a:pt x="41" y="65"/>
                  <a:pt x="52" y="56"/>
                </a:cubicBezTo>
                <a:cubicBezTo>
                  <a:pt x="67" y="43"/>
                  <a:pt x="87" y="32"/>
                  <a:pt x="114" y="32"/>
                </a:cubicBezTo>
                <a:cubicBezTo>
                  <a:pt x="142" y="32"/>
                  <a:pt x="163" y="44"/>
                  <a:pt x="178" y="57"/>
                </a:cubicBezTo>
                <a:cubicBezTo>
                  <a:pt x="186" y="64"/>
                  <a:pt x="191" y="71"/>
                  <a:pt x="195" y="76"/>
                </a:cubicBezTo>
                <a:cubicBezTo>
                  <a:pt x="196" y="77"/>
                  <a:pt x="197" y="79"/>
                  <a:pt x="198" y="80"/>
                </a:cubicBezTo>
                <a:lnTo>
                  <a:pt x="198" y="278"/>
                </a:lnTo>
                <a:cubicBezTo>
                  <a:pt x="180" y="261"/>
                  <a:pt x="151" y="244"/>
                  <a:pt x="114" y="244"/>
                </a:cubicBezTo>
                <a:close/>
                <a:moveTo>
                  <a:pt x="114" y="221"/>
                </a:moveTo>
                <a:lnTo>
                  <a:pt x="114" y="221"/>
                </a:lnTo>
                <a:cubicBezTo>
                  <a:pt x="86" y="221"/>
                  <a:pt x="65" y="234"/>
                  <a:pt x="51" y="246"/>
                </a:cubicBezTo>
                <a:lnTo>
                  <a:pt x="51" y="95"/>
                </a:lnTo>
                <a:cubicBezTo>
                  <a:pt x="53" y="92"/>
                  <a:pt x="59" y="84"/>
                  <a:pt x="67" y="77"/>
                </a:cubicBezTo>
                <a:cubicBezTo>
                  <a:pt x="78" y="67"/>
                  <a:pt x="93" y="58"/>
                  <a:pt x="114" y="58"/>
                </a:cubicBezTo>
                <a:cubicBezTo>
                  <a:pt x="135" y="58"/>
                  <a:pt x="152" y="68"/>
                  <a:pt x="163" y="78"/>
                </a:cubicBezTo>
                <a:cubicBezTo>
                  <a:pt x="169" y="83"/>
                  <a:pt x="173" y="88"/>
                  <a:pt x="176" y="92"/>
                </a:cubicBezTo>
                <a:cubicBezTo>
                  <a:pt x="177" y="93"/>
                  <a:pt x="178" y="95"/>
                  <a:pt x="178" y="96"/>
                </a:cubicBezTo>
                <a:lnTo>
                  <a:pt x="178" y="246"/>
                </a:lnTo>
                <a:cubicBezTo>
                  <a:pt x="164" y="234"/>
                  <a:pt x="143" y="221"/>
                  <a:pt x="114" y="221"/>
                </a:cubicBezTo>
                <a:close/>
                <a:moveTo>
                  <a:pt x="315" y="218"/>
                </a:moveTo>
                <a:lnTo>
                  <a:pt x="315" y="218"/>
                </a:lnTo>
                <a:cubicBezTo>
                  <a:pt x="287" y="218"/>
                  <a:pt x="265" y="230"/>
                  <a:pt x="251" y="242"/>
                </a:cubicBezTo>
                <a:lnTo>
                  <a:pt x="251" y="92"/>
                </a:lnTo>
                <a:cubicBezTo>
                  <a:pt x="254" y="88"/>
                  <a:pt x="259" y="81"/>
                  <a:pt x="267" y="74"/>
                </a:cubicBezTo>
                <a:cubicBezTo>
                  <a:pt x="278" y="64"/>
                  <a:pt x="294" y="55"/>
                  <a:pt x="315" y="55"/>
                </a:cubicBezTo>
                <a:cubicBezTo>
                  <a:pt x="336" y="55"/>
                  <a:pt x="352" y="65"/>
                  <a:pt x="364" y="75"/>
                </a:cubicBezTo>
                <a:cubicBezTo>
                  <a:pt x="369" y="80"/>
                  <a:pt x="374" y="85"/>
                  <a:pt x="377" y="89"/>
                </a:cubicBezTo>
                <a:cubicBezTo>
                  <a:pt x="378" y="90"/>
                  <a:pt x="378" y="91"/>
                  <a:pt x="379" y="92"/>
                </a:cubicBezTo>
                <a:lnTo>
                  <a:pt x="379" y="243"/>
                </a:lnTo>
                <a:cubicBezTo>
                  <a:pt x="365" y="231"/>
                  <a:pt x="343" y="218"/>
                  <a:pt x="315" y="218"/>
                </a:cubicBezTo>
                <a:close/>
                <a:moveTo>
                  <a:pt x="396" y="278"/>
                </a:moveTo>
                <a:cubicBezTo>
                  <a:pt x="378" y="261"/>
                  <a:pt x="350" y="244"/>
                  <a:pt x="312" y="244"/>
                </a:cubicBezTo>
                <a:cubicBezTo>
                  <a:pt x="276" y="244"/>
                  <a:pt x="248" y="261"/>
                  <a:pt x="229" y="277"/>
                </a:cubicBezTo>
                <a:lnTo>
                  <a:pt x="229" y="80"/>
                </a:lnTo>
                <a:cubicBezTo>
                  <a:pt x="233" y="75"/>
                  <a:pt x="240" y="65"/>
                  <a:pt x="250" y="56"/>
                </a:cubicBezTo>
                <a:cubicBezTo>
                  <a:pt x="265" y="43"/>
                  <a:pt x="285" y="32"/>
                  <a:pt x="312" y="32"/>
                </a:cubicBezTo>
                <a:cubicBezTo>
                  <a:pt x="340" y="32"/>
                  <a:pt x="361" y="44"/>
                  <a:pt x="376" y="57"/>
                </a:cubicBezTo>
                <a:cubicBezTo>
                  <a:pt x="384" y="64"/>
                  <a:pt x="390" y="71"/>
                  <a:pt x="393" y="76"/>
                </a:cubicBezTo>
                <a:cubicBezTo>
                  <a:pt x="395" y="77"/>
                  <a:pt x="396" y="79"/>
                  <a:pt x="396" y="80"/>
                </a:cubicBezTo>
                <a:lnTo>
                  <a:pt x="396" y="278"/>
                </a:lnTo>
                <a:close/>
              </a:path>
            </a:pathLst>
          </a:custGeom>
          <a:solidFill>
            <a:srgbClr val="4182D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阿里巴巴普惠体" pitchFamily="18" charset="-122"/>
              <a:ea typeface="阿里巴巴普惠体" pitchFamily="18"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21" presetClass="entr" presetSubtype="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heel(1)">
                                      <p:cBhvr>
                                        <p:cTn id="10" dur="2000"/>
                                        <p:tgtEl>
                                          <p:spTgt spid="27"/>
                                        </p:tgtEl>
                                      </p:cBhvr>
                                    </p:animEffect>
                                  </p:childTnLst>
                                </p:cTn>
                              </p:par>
                              <p:par>
                                <p:cTn id="11" presetID="21"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par>
                                <p:cTn id="14" presetID="21" presetClass="entr" presetSubtype="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2000"/>
                                        <p:tgtEl>
                                          <p:spTgt spid="20"/>
                                        </p:tgtEl>
                                      </p:cBhvr>
                                    </p:animEffec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p:nvPr/>
        </p:nvSpPr>
        <p:spPr bwMode="auto">
          <a:xfrm rot="10800000">
            <a:off x="1416069" y="1677575"/>
            <a:ext cx="3910670" cy="346474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3C07E"/>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schemeClr val="bg1"/>
              </a:solidFill>
              <a:latin typeface="阿里巴巴普惠体" pitchFamily="18" charset="-122"/>
              <a:ea typeface="阿里巴巴普惠体" pitchFamily="18" charset="-122"/>
              <a:cs typeface="+mn-ea"/>
              <a:sym typeface="Arial" panose="020B0604020202020204" pitchFamily="34" charset="0"/>
            </a:endParaRPr>
          </a:p>
        </p:txBody>
      </p:sp>
      <p:sp>
        <p:nvSpPr>
          <p:cNvPr id="41" name="Freeform 5"/>
          <p:cNvSpPr/>
          <p:nvPr/>
        </p:nvSpPr>
        <p:spPr bwMode="auto">
          <a:xfrm rot="10800000">
            <a:off x="1807101" y="2024019"/>
            <a:ext cx="3128606" cy="277186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solidFill>
          <a:ln w="25400">
            <a:gradFill flip="none" rotWithShape="1">
              <a:gsLst>
                <a:gs pos="29000">
                  <a:srgbClr val="E0E0E0"/>
                </a:gs>
                <a:gs pos="0">
                  <a:srgbClr val="999999"/>
                </a:gs>
                <a:gs pos="83000">
                  <a:schemeClr val="bg1"/>
                </a:gs>
              </a:gsLst>
              <a:lin ang="2700000" scaled="1"/>
              <a:tileRect/>
            </a:gradFill>
          </a:ln>
          <a:effectLst/>
        </p:spPr>
        <p:txBody>
          <a:bodyPr vert="horz" wrap="square" lIns="91440" tIns="45720" rIns="91440" bIns="45720" numCol="1" anchor="t" anchorCtr="0" compatLnSpc="1"/>
          <a:lstStyle/>
          <a:p>
            <a:endParaRPr lang="zh-CN" altLang="en-US">
              <a:solidFill>
                <a:schemeClr val="bg1"/>
              </a:solidFill>
              <a:latin typeface="阿里巴巴普惠体" pitchFamily="18" charset="-122"/>
              <a:ea typeface="阿里巴巴普惠体" pitchFamily="18" charset="-122"/>
              <a:cs typeface="+mn-ea"/>
              <a:sym typeface="Arial" panose="020B0604020202020204" pitchFamily="34" charset="0"/>
            </a:endParaRPr>
          </a:p>
        </p:txBody>
      </p:sp>
      <p:sp>
        <p:nvSpPr>
          <p:cNvPr id="30" name="矩形 29"/>
          <p:cNvSpPr/>
          <p:nvPr/>
        </p:nvSpPr>
        <p:spPr>
          <a:xfrm>
            <a:off x="2280172" y="2753881"/>
            <a:ext cx="2182464" cy="923330"/>
          </a:xfrm>
          <a:prstGeom prst="rect">
            <a:avLst/>
          </a:prstGeom>
        </p:spPr>
        <p:txBody>
          <a:bodyPr wrap="square">
            <a:spAutoFit/>
          </a:bodyPr>
          <a:lstStyle/>
          <a:p>
            <a:pPr algn="ctr"/>
            <a:r>
              <a:rPr lang="zh-CN" altLang="en-US" sz="5400" b="1" spc="-300" dirty="0">
                <a:solidFill>
                  <a:srgbClr val="5C8953"/>
                </a:solidFill>
                <a:latin typeface="Resource Han Rounded CN" pitchFamily="34" charset="-122"/>
                <a:ea typeface="Resource Han Rounded CN" pitchFamily="34" charset="-122"/>
                <a:cs typeface="阿里巴巴普惠体" pitchFamily="18" charset="-122"/>
                <a:sym typeface="Arial" panose="020B0604020202020204" pitchFamily="34" charset="0"/>
              </a:rPr>
              <a:t>目 录</a:t>
            </a:r>
            <a:endParaRPr lang="zh-CN" altLang="en-US" sz="5400" b="1" spc="-300" dirty="0">
              <a:solidFill>
                <a:srgbClr val="5C8953"/>
              </a:solidFill>
              <a:latin typeface="Resource Han Rounded CN" pitchFamily="34" charset="-122"/>
              <a:ea typeface="Resource Han Rounded CN" pitchFamily="34" charset="-122"/>
              <a:cs typeface="阿里巴巴普惠体" pitchFamily="18" charset="-122"/>
              <a:sym typeface="Arial" panose="020B0604020202020204" pitchFamily="34" charset="0"/>
            </a:endParaRPr>
          </a:p>
        </p:txBody>
      </p:sp>
      <p:sp>
        <p:nvSpPr>
          <p:cNvPr id="31" name="矩形 30"/>
          <p:cNvSpPr/>
          <p:nvPr/>
        </p:nvSpPr>
        <p:spPr>
          <a:xfrm>
            <a:off x="1924591" y="3550920"/>
            <a:ext cx="2905760" cy="460375"/>
          </a:xfrm>
          <a:prstGeom prst="rect">
            <a:avLst/>
          </a:prstGeom>
        </p:spPr>
        <p:txBody>
          <a:bodyPr wrap="square">
            <a:spAutoFit/>
          </a:bodyPr>
          <a:lstStyle/>
          <a:p>
            <a:pPr algn="ctr"/>
            <a:r>
              <a:rPr lang="en-US" altLang="zh-CN" sz="2400" dirty="0">
                <a:solidFill>
                  <a:srgbClr val="5C8953"/>
                </a:solidFill>
                <a:latin typeface="阿里巴巴普惠体" pitchFamily="18" charset="-122"/>
                <a:ea typeface="阿里巴巴普惠体" pitchFamily="18" charset="-122"/>
                <a:cs typeface="思源黑体 Regular" charset="-122"/>
                <a:sym typeface="Arial" panose="020B0604020202020204" pitchFamily="34" charset="0"/>
              </a:rPr>
              <a:t>C</a:t>
            </a:r>
            <a:r>
              <a:rPr lang="zh-CN" altLang="en-US" sz="2400" dirty="0">
                <a:solidFill>
                  <a:srgbClr val="5C8953"/>
                </a:solidFill>
                <a:latin typeface="阿里巴巴普惠体" pitchFamily="18" charset="-122"/>
                <a:ea typeface="阿里巴巴普惠体" pitchFamily="18" charset="-122"/>
                <a:cs typeface="思源黑体 Regular" charset="-122"/>
                <a:sym typeface="Arial" panose="020B0604020202020204" pitchFamily="34" charset="0"/>
              </a:rPr>
              <a:t>ontents</a:t>
            </a:r>
            <a:endParaRPr lang="zh-CN" altLang="en-US" sz="2400" dirty="0">
              <a:solidFill>
                <a:srgbClr val="5C8953"/>
              </a:solidFill>
              <a:latin typeface="阿里巴巴普惠体" pitchFamily="18" charset="-122"/>
              <a:ea typeface="阿里巴巴普惠体" pitchFamily="18" charset="-122"/>
              <a:cs typeface="思源黑体 Regular" charset="-122"/>
              <a:sym typeface="Arial" panose="020B0604020202020204" pitchFamily="34" charset="0"/>
            </a:endParaRPr>
          </a:p>
        </p:txBody>
      </p:sp>
      <p:grpSp>
        <p:nvGrpSpPr>
          <p:cNvPr id="26" name="组合 25"/>
          <p:cNvGrpSpPr/>
          <p:nvPr/>
        </p:nvGrpSpPr>
        <p:grpSpPr>
          <a:xfrm>
            <a:off x="928206" y="4232124"/>
            <a:ext cx="2030605" cy="1945843"/>
            <a:chOff x="10160112" y="226393"/>
            <a:chExt cx="1603228" cy="1536306"/>
          </a:xfrm>
        </p:grpSpPr>
        <p:sp>
          <p:nvSpPr>
            <p:cNvPr id="27" name="Freeform 5"/>
            <p:cNvSpPr/>
            <p:nvPr/>
          </p:nvSpPr>
          <p:spPr bwMode="auto">
            <a:xfrm rot="10800000">
              <a:off x="10923604" y="226393"/>
              <a:ext cx="815495" cy="72250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latin typeface="阿里巴巴普惠体" pitchFamily="18" charset="-122"/>
                <a:ea typeface="阿里巴巴普惠体" pitchFamily="18" charset="-122"/>
                <a:cs typeface="+mn-ea"/>
                <a:sym typeface="Arial" panose="020B0604020202020204" pitchFamily="34" charset="0"/>
              </a:endParaRPr>
            </a:p>
          </p:txBody>
        </p:sp>
        <p:sp>
          <p:nvSpPr>
            <p:cNvPr id="28" name="Freeform 5"/>
            <p:cNvSpPr/>
            <p:nvPr/>
          </p:nvSpPr>
          <p:spPr bwMode="auto">
            <a:xfrm rot="10800000">
              <a:off x="10160112" y="662389"/>
              <a:ext cx="815496" cy="7225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latin typeface="阿里巴巴普惠体" pitchFamily="18" charset="-122"/>
                <a:ea typeface="阿里巴巴普惠体" pitchFamily="18" charset="-122"/>
                <a:cs typeface="+mn-ea"/>
                <a:sym typeface="Arial" panose="020B0604020202020204" pitchFamily="34" charset="0"/>
              </a:endParaRPr>
            </a:p>
          </p:txBody>
        </p:sp>
        <p:sp>
          <p:nvSpPr>
            <p:cNvPr id="29" name="Freeform 5"/>
            <p:cNvSpPr/>
            <p:nvPr/>
          </p:nvSpPr>
          <p:spPr bwMode="auto">
            <a:xfrm rot="10800000">
              <a:off x="10947844" y="1040192"/>
              <a:ext cx="815496" cy="7225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prstClr val="black"/>
                </a:solidFill>
                <a:latin typeface="阿里巴巴普惠体" pitchFamily="18" charset="-122"/>
                <a:ea typeface="阿里巴巴普惠体" pitchFamily="18" charset="-122"/>
                <a:cs typeface="+mn-ea"/>
                <a:sym typeface="Arial" panose="020B0604020202020204" pitchFamily="34" charset="0"/>
              </a:endParaRPr>
            </a:p>
          </p:txBody>
        </p:sp>
      </p:grpSp>
      <p:pic>
        <p:nvPicPr>
          <p:cNvPr id="47" name="图片 46" descr="51miz-E1243863-A65C8D5A"/>
          <p:cNvPicPr>
            <a:picLocks noChangeAspect="1"/>
          </p:cNvPicPr>
          <p:nvPr/>
        </p:nvPicPr>
        <p:blipFill rotWithShape="1">
          <a:blip r:embed="rId1"/>
          <a:srcRect l="72902" t="22315" r="15019" b="61384"/>
          <a:stretch>
            <a:fillRect/>
          </a:stretch>
        </p:blipFill>
        <p:spPr>
          <a:xfrm rot="2738409">
            <a:off x="-365911" y="-945128"/>
            <a:ext cx="2805751" cy="3786492"/>
          </a:xfrm>
          <a:custGeom>
            <a:avLst/>
            <a:gdLst>
              <a:gd name="connsiteX0" fmla="*/ 0 w 2805751"/>
              <a:gd name="connsiteY0" fmla="*/ 1971749 h 3786492"/>
              <a:gd name="connsiteX1" fmla="*/ 1928174 w 2805751"/>
              <a:gd name="connsiteY1" fmla="*/ 0 h 3786492"/>
              <a:gd name="connsiteX2" fmla="*/ 2805751 w 2805751"/>
              <a:gd name="connsiteY2" fmla="*/ 0 h 3786492"/>
              <a:gd name="connsiteX3" fmla="*/ 2805751 w 2805751"/>
              <a:gd name="connsiteY3" fmla="*/ 3786492 h 3786492"/>
              <a:gd name="connsiteX4" fmla="*/ 1855754 w 2805751"/>
              <a:gd name="connsiteY4" fmla="*/ 3786492 h 378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751" h="3786492">
                <a:moveTo>
                  <a:pt x="0" y="1971749"/>
                </a:moveTo>
                <a:lnTo>
                  <a:pt x="1928174" y="0"/>
                </a:lnTo>
                <a:lnTo>
                  <a:pt x="2805751" y="0"/>
                </a:lnTo>
                <a:lnTo>
                  <a:pt x="2805751" y="3786492"/>
                </a:lnTo>
                <a:lnTo>
                  <a:pt x="1855754" y="3786492"/>
                </a:lnTo>
                <a:close/>
              </a:path>
            </a:pathLst>
          </a:custGeom>
        </p:spPr>
      </p:pic>
      <p:pic>
        <p:nvPicPr>
          <p:cNvPr id="45" name="图片 44" descr="51miz-E1243863-A65C8D5A"/>
          <p:cNvPicPr>
            <a:picLocks noChangeAspect="1"/>
          </p:cNvPicPr>
          <p:nvPr/>
        </p:nvPicPr>
        <p:blipFill rotWithShape="1">
          <a:blip r:embed="rId1"/>
          <a:srcRect l="64577" t="22041" r="24271" b="67515"/>
          <a:stretch>
            <a:fillRect/>
          </a:stretch>
        </p:blipFill>
        <p:spPr>
          <a:xfrm rot="20605267">
            <a:off x="8219820" y="2850848"/>
            <a:ext cx="4716048" cy="4416573"/>
          </a:xfrm>
          <a:custGeom>
            <a:avLst/>
            <a:gdLst>
              <a:gd name="connsiteX0" fmla="*/ 2590436 w 2590436"/>
              <a:gd name="connsiteY0" fmla="*/ 0 h 2425940"/>
              <a:gd name="connsiteX1" fmla="*/ 1868206 w 2590436"/>
              <a:gd name="connsiteY1" fmla="*/ 2425940 h 2425940"/>
              <a:gd name="connsiteX2" fmla="*/ 0 w 2590436"/>
              <a:gd name="connsiteY2" fmla="*/ 1869754 h 2425940"/>
              <a:gd name="connsiteX3" fmla="*/ 0 w 2590436"/>
              <a:gd name="connsiteY3" fmla="*/ 0 h 2425940"/>
            </a:gdLst>
            <a:ahLst/>
            <a:cxnLst>
              <a:cxn ang="0">
                <a:pos x="connsiteX0" y="connsiteY0"/>
              </a:cxn>
              <a:cxn ang="0">
                <a:pos x="connsiteX1" y="connsiteY1"/>
              </a:cxn>
              <a:cxn ang="0">
                <a:pos x="connsiteX2" y="connsiteY2"/>
              </a:cxn>
              <a:cxn ang="0">
                <a:pos x="connsiteX3" y="connsiteY3"/>
              </a:cxn>
            </a:cxnLst>
            <a:rect l="l" t="t" r="r" b="b"/>
            <a:pathLst>
              <a:path w="2590436" h="2425940">
                <a:moveTo>
                  <a:pt x="2590436" y="0"/>
                </a:moveTo>
                <a:lnTo>
                  <a:pt x="1868206" y="2425940"/>
                </a:lnTo>
                <a:lnTo>
                  <a:pt x="0" y="1869754"/>
                </a:lnTo>
                <a:lnTo>
                  <a:pt x="0" y="0"/>
                </a:lnTo>
                <a:close/>
              </a:path>
            </a:pathLst>
          </a:custGeom>
        </p:spPr>
      </p:pic>
      <p:grpSp>
        <p:nvGrpSpPr>
          <p:cNvPr id="39" name="组合 38"/>
          <p:cNvGrpSpPr/>
          <p:nvPr/>
        </p:nvGrpSpPr>
        <p:grpSpPr>
          <a:xfrm>
            <a:off x="6406424" y="1677670"/>
            <a:ext cx="4251960" cy="3629025"/>
            <a:chOff x="9454" y="1667"/>
            <a:chExt cx="6696" cy="5715"/>
          </a:xfrm>
        </p:grpSpPr>
        <p:grpSp>
          <p:nvGrpSpPr>
            <p:cNvPr id="40" name="组合 39"/>
            <p:cNvGrpSpPr/>
            <p:nvPr/>
          </p:nvGrpSpPr>
          <p:grpSpPr>
            <a:xfrm>
              <a:off x="9454" y="1667"/>
              <a:ext cx="6696" cy="5715"/>
              <a:chOff x="9454" y="1635"/>
              <a:chExt cx="6696" cy="5715"/>
            </a:xfrm>
          </p:grpSpPr>
          <p:grpSp>
            <p:nvGrpSpPr>
              <p:cNvPr id="8" name="组合 7"/>
              <p:cNvGrpSpPr/>
              <p:nvPr/>
            </p:nvGrpSpPr>
            <p:grpSpPr>
              <a:xfrm>
                <a:off x="9454" y="1635"/>
                <a:ext cx="6696" cy="1125"/>
                <a:chOff x="9454" y="2310"/>
                <a:chExt cx="6696" cy="1125"/>
              </a:xfrm>
            </p:grpSpPr>
            <p:sp>
              <p:nvSpPr>
                <p:cNvPr id="33" name="文本框 32"/>
                <p:cNvSpPr txBox="1"/>
                <p:nvPr/>
              </p:nvSpPr>
              <p:spPr>
                <a:xfrm flipH="1">
                  <a:off x="11926" y="2310"/>
                  <a:ext cx="4224" cy="1125"/>
                </a:xfrm>
                <a:prstGeom prst="rect">
                  <a:avLst/>
                </a:prstGeom>
                <a:noFill/>
              </p:spPr>
              <p:txBody>
                <a:bodyPr wrap="square" rtlCol="0">
                  <a:spAutoFit/>
                </a:bodyPr>
                <a:lstStyle/>
                <a:p>
                  <a:pPr defTabSz="914400">
                    <a:defRPr/>
                  </a:pPr>
                  <a:r>
                    <a:rPr lang="zh-CN" altLang="en-US" sz="3600" b="1" dirty="0">
                      <a:solidFill>
                        <a:srgbClr val="3A7ED4"/>
                      </a:solidFill>
                      <a:latin typeface="微软雅黑" panose="020B0503020204020204" charset="-122"/>
                      <a:ea typeface="微软雅黑" panose="020B0503020204020204" charset="-122"/>
                      <a:cs typeface="思源黑体 Regular" charset="-122"/>
                      <a:sym typeface="Arial" panose="020B0604020202020204" pitchFamily="34" charset="0"/>
                    </a:rPr>
                    <a:t>作者简介</a:t>
                  </a:r>
                  <a:endParaRPr lang="zh-CN" altLang="en-US" sz="3600" b="1" dirty="0">
                    <a:solidFill>
                      <a:srgbClr val="3A7ED4"/>
                    </a:solidFill>
                    <a:latin typeface="微软雅黑" panose="020B0503020204020204" charset="-122"/>
                    <a:ea typeface="微软雅黑" panose="020B0503020204020204" charset="-122"/>
                    <a:cs typeface="思源黑体 Regular" charset="-122"/>
                    <a:sym typeface="Arial" panose="020B0604020202020204" pitchFamily="34" charset="0"/>
                  </a:endParaRPr>
                </a:p>
              </p:txBody>
            </p:sp>
            <p:sp>
              <p:nvSpPr>
                <p:cNvPr id="55" name="Freeform 5"/>
                <p:cNvSpPr/>
                <p:nvPr/>
              </p:nvSpPr>
              <p:spPr bwMode="auto">
                <a:xfrm rot="10800000">
                  <a:off x="9454" y="2355"/>
                  <a:ext cx="1169" cy="10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3C07E"/>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en-US" altLang="zh-CN">
                    <a:solidFill>
                      <a:schemeClr val="tx1">
                        <a:lumMod val="50000"/>
                        <a:lumOff val="50000"/>
                      </a:schemeClr>
                    </a:solidFill>
                    <a:latin typeface="阿里巴巴普惠体" pitchFamily="18" charset="-122"/>
                    <a:ea typeface="阿里巴巴普惠体" pitchFamily="18" charset="-122"/>
                    <a:cs typeface="+mn-ea"/>
                    <a:sym typeface="Arial" panose="020B0604020202020204" pitchFamily="34" charset="0"/>
                  </a:endParaRPr>
                </a:p>
              </p:txBody>
            </p:sp>
          </p:grpSp>
          <p:grpSp>
            <p:nvGrpSpPr>
              <p:cNvPr id="9" name="组合 8"/>
              <p:cNvGrpSpPr/>
              <p:nvPr/>
            </p:nvGrpSpPr>
            <p:grpSpPr>
              <a:xfrm>
                <a:off x="9454" y="3192"/>
                <a:ext cx="6696" cy="1159"/>
                <a:chOff x="9454" y="4023"/>
                <a:chExt cx="6696" cy="1159"/>
              </a:xfrm>
            </p:grpSpPr>
            <p:sp>
              <p:nvSpPr>
                <p:cNvPr id="36" name="文本框 35"/>
                <p:cNvSpPr txBox="1"/>
                <p:nvPr/>
              </p:nvSpPr>
              <p:spPr>
                <a:xfrm flipH="1">
                  <a:off x="11926" y="4023"/>
                  <a:ext cx="4224" cy="1159"/>
                </a:xfrm>
                <a:prstGeom prst="rect">
                  <a:avLst/>
                </a:prstGeom>
                <a:noFill/>
              </p:spPr>
              <p:txBody>
                <a:bodyPr wrap="square" rtlCol="0">
                  <a:spAutoFit/>
                </a:bodyPr>
                <a:lstStyle/>
                <a:p>
                  <a:pPr defTabSz="914400">
                    <a:defRPr/>
                  </a:pPr>
                  <a:r>
                    <a:rPr lang="zh-CN" altLang="en-US" sz="3600" b="1" dirty="0">
                      <a:solidFill>
                        <a:srgbClr val="5C8953"/>
                      </a:solidFill>
                      <a:latin typeface="微软雅黑" panose="020B0503020204020204" charset="-122"/>
                      <a:ea typeface="微软雅黑" panose="020B0503020204020204" charset="-122"/>
                      <a:cs typeface="思源黑体 Regular" charset="-122"/>
                      <a:sym typeface="Arial" panose="020B0604020202020204" pitchFamily="34" charset="0"/>
                    </a:rPr>
                    <a:t>内容简介</a:t>
                  </a:r>
                  <a:endParaRPr lang="zh-CN" altLang="en-US" sz="3600" b="1" dirty="0">
                    <a:solidFill>
                      <a:srgbClr val="5C8953"/>
                    </a:solidFill>
                    <a:latin typeface="微软雅黑" panose="020B0503020204020204" charset="-122"/>
                    <a:ea typeface="微软雅黑" panose="020B0503020204020204" charset="-122"/>
                    <a:cs typeface="思源黑体 Regular" charset="-122"/>
                    <a:sym typeface="Arial" panose="020B0604020202020204" pitchFamily="34" charset="0"/>
                  </a:endParaRPr>
                </a:p>
              </p:txBody>
            </p:sp>
            <p:sp>
              <p:nvSpPr>
                <p:cNvPr id="56" name="Freeform 5"/>
                <p:cNvSpPr/>
                <p:nvPr/>
              </p:nvSpPr>
              <p:spPr bwMode="auto">
                <a:xfrm rot="10800000">
                  <a:off x="9454" y="4033"/>
                  <a:ext cx="1169" cy="10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55A3FA"/>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schemeClr val="tx1">
                        <a:lumMod val="50000"/>
                        <a:lumOff val="50000"/>
                      </a:schemeClr>
                    </a:solidFill>
                    <a:latin typeface="阿里巴巴普惠体" pitchFamily="18" charset="-122"/>
                    <a:ea typeface="阿里巴巴普惠体" pitchFamily="18" charset="-122"/>
                    <a:cs typeface="+mn-ea"/>
                    <a:sym typeface="Arial" panose="020B0604020202020204" pitchFamily="34" charset="0"/>
                  </a:endParaRPr>
                </a:p>
              </p:txBody>
            </p:sp>
          </p:grpSp>
          <p:grpSp>
            <p:nvGrpSpPr>
              <p:cNvPr id="10" name="组合 9"/>
              <p:cNvGrpSpPr/>
              <p:nvPr/>
            </p:nvGrpSpPr>
            <p:grpSpPr>
              <a:xfrm>
                <a:off x="9454" y="4747"/>
                <a:ext cx="6696" cy="1125"/>
                <a:chOff x="9454" y="2310"/>
                <a:chExt cx="6696" cy="1125"/>
              </a:xfrm>
            </p:grpSpPr>
            <p:sp>
              <p:nvSpPr>
                <p:cNvPr id="12" name="文本框 11"/>
                <p:cNvSpPr txBox="1"/>
                <p:nvPr/>
              </p:nvSpPr>
              <p:spPr>
                <a:xfrm flipH="1">
                  <a:off x="11926" y="2310"/>
                  <a:ext cx="4224" cy="1125"/>
                </a:xfrm>
                <a:prstGeom prst="rect">
                  <a:avLst/>
                </a:prstGeom>
                <a:noFill/>
              </p:spPr>
              <p:txBody>
                <a:bodyPr wrap="square" rtlCol="0">
                  <a:spAutoFit/>
                </a:bodyPr>
                <a:lstStyle/>
                <a:p>
                  <a:pPr defTabSz="914400">
                    <a:defRPr/>
                  </a:pPr>
                  <a:r>
                    <a:rPr lang="zh-CN" altLang="en-US" sz="3600" b="1" dirty="0">
                      <a:solidFill>
                        <a:srgbClr val="3A7ED4"/>
                      </a:solidFill>
                      <a:latin typeface="微软雅黑" panose="020B0503020204020204" charset="-122"/>
                      <a:ea typeface="微软雅黑" panose="020B0503020204020204" charset="-122"/>
                      <a:cs typeface="思源黑体 Regular" charset="-122"/>
                      <a:sym typeface="Arial" panose="020B0604020202020204" pitchFamily="34" charset="0"/>
                    </a:rPr>
                    <a:t>阅读思考</a:t>
                  </a:r>
                  <a:endParaRPr lang="zh-CN" altLang="en-US" sz="3600" b="1" dirty="0">
                    <a:solidFill>
                      <a:srgbClr val="3A7ED4"/>
                    </a:solidFill>
                    <a:latin typeface="微软雅黑" panose="020B0503020204020204" charset="-122"/>
                    <a:ea typeface="微软雅黑" panose="020B0503020204020204" charset="-122"/>
                    <a:cs typeface="思源黑体 Regular" charset="-122"/>
                    <a:sym typeface="Arial" panose="020B0604020202020204" pitchFamily="34" charset="0"/>
                  </a:endParaRPr>
                </a:p>
              </p:txBody>
            </p:sp>
            <p:sp>
              <p:nvSpPr>
                <p:cNvPr id="14" name="Freeform 5"/>
                <p:cNvSpPr/>
                <p:nvPr/>
              </p:nvSpPr>
              <p:spPr bwMode="auto">
                <a:xfrm rot="10800000">
                  <a:off x="9454" y="2355"/>
                  <a:ext cx="1169" cy="10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3C07E"/>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en-US" altLang="zh-CN">
                    <a:solidFill>
                      <a:schemeClr val="tx1">
                        <a:lumMod val="50000"/>
                        <a:lumOff val="50000"/>
                      </a:schemeClr>
                    </a:solidFill>
                    <a:latin typeface="阿里巴巴普惠体" pitchFamily="18" charset="-122"/>
                    <a:ea typeface="阿里巴巴普惠体" pitchFamily="18" charset="-122"/>
                    <a:cs typeface="+mn-ea"/>
                    <a:sym typeface="Arial" panose="020B0604020202020204" pitchFamily="34" charset="0"/>
                  </a:endParaRPr>
                </a:p>
              </p:txBody>
            </p:sp>
          </p:grpSp>
          <p:grpSp>
            <p:nvGrpSpPr>
              <p:cNvPr id="15" name="组合 14"/>
              <p:cNvGrpSpPr/>
              <p:nvPr/>
            </p:nvGrpSpPr>
            <p:grpSpPr>
              <a:xfrm>
                <a:off x="9454" y="6304"/>
                <a:ext cx="6696" cy="1046"/>
                <a:chOff x="9454" y="4023"/>
                <a:chExt cx="6696" cy="1046"/>
              </a:xfrm>
            </p:grpSpPr>
            <p:sp>
              <p:nvSpPr>
                <p:cNvPr id="17" name="文本框 16"/>
                <p:cNvSpPr txBox="1"/>
                <p:nvPr/>
              </p:nvSpPr>
              <p:spPr>
                <a:xfrm flipH="1">
                  <a:off x="11926" y="4023"/>
                  <a:ext cx="4224" cy="1016"/>
                </a:xfrm>
                <a:prstGeom prst="rect">
                  <a:avLst/>
                </a:prstGeom>
                <a:noFill/>
              </p:spPr>
              <p:txBody>
                <a:bodyPr wrap="square" rtlCol="0">
                  <a:spAutoFit/>
                </a:bodyPr>
                <a:lstStyle/>
                <a:p>
                  <a:pPr defTabSz="914400">
                    <a:defRPr/>
                  </a:pPr>
                  <a:r>
                    <a:rPr lang="zh-CN" altLang="en-US" sz="3600" b="1" dirty="0">
                      <a:solidFill>
                        <a:srgbClr val="5C8953"/>
                      </a:solidFill>
                      <a:latin typeface="微软雅黑" panose="020B0503020204020204" charset="-122"/>
                      <a:ea typeface="微软雅黑" panose="020B0503020204020204" charset="-122"/>
                      <a:cs typeface="思源黑体 Regular" charset="-122"/>
                      <a:sym typeface="Arial" panose="020B0604020202020204" pitchFamily="34" charset="0"/>
                    </a:rPr>
                    <a:t>读后感想</a:t>
                  </a:r>
                  <a:endParaRPr lang="zh-CN" altLang="en-US" sz="3600" b="1" dirty="0">
                    <a:solidFill>
                      <a:srgbClr val="5C8953"/>
                    </a:solidFill>
                    <a:latin typeface="微软雅黑" panose="020B0503020204020204" charset="-122"/>
                    <a:ea typeface="微软雅黑" panose="020B0503020204020204" charset="-122"/>
                    <a:cs typeface="思源黑体 Regular" charset="-122"/>
                    <a:sym typeface="Arial" panose="020B0604020202020204" pitchFamily="34" charset="0"/>
                  </a:endParaRPr>
                </a:p>
              </p:txBody>
            </p:sp>
            <p:sp>
              <p:nvSpPr>
                <p:cNvPr id="19" name="Freeform 5"/>
                <p:cNvSpPr/>
                <p:nvPr/>
              </p:nvSpPr>
              <p:spPr bwMode="auto">
                <a:xfrm rot="10800000">
                  <a:off x="9454" y="4033"/>
                  <a:ext cx="1169" cy="10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55A3FA"/>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schemeClr val="tx1">
                        <a:lumMod val="50000"/>
                        <a:lumOff val="50000"/>
                      </a:schemeClr>
                    </a:solidFill>
                    <a:latin typeface="阿里巴巴普惠体" pitchFamily="18" charset="-122"/>
                    <a:ea typeface="阿里巴巴普惠体" pitchFamily="18" charset="-122"/>
                    <a:cs typeface="+mn-ea"/>
                    <a:sym typeface="Arial" panose="020B0604020202020204" pitchFamily="34" charset="0"/>
                  </a:endParaRPr>
                </a:p>
              </p:txBody>
            </p:sp>
          </p:grpSp>
        </p:grpSp>
        <p:sp>
          <p:nvSpPr>
            <p:cNvPr id="2" name="标题 4"/>
            <p:cNvSpPr/>
            <p:nvPr/>
          </p:nvSpPr>
          <p:spPr>
            <a:xfrm>
              <a:off x="9454" y="1784"/>
              <a:ext cx="1169" cy="9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gn="ctr" fontAlgn="auto">
                <a:lnSpc>
                  <a:spcPct val="120000"/>
                </a:lnSpc>
              </a:pPr>
              <a:r>
                <a:rPr lang="en-US" altLang="zh-CN" sz="3200" b="1" dirty="0">
                  <a:solidFill>
                    <a:schemeClr val="bg1"/>
                  </a:solidFill>
                  <a:cs typeface="阿里巴巴普惠体" pitchFamily="18" charset="-122"/>
                </a:rPr>
                <a:t>01</a:t>
              </a:r>
              <a:endParaRPr lang="en-US" altLang="zh-CN" sz="3200" b="1" dirty="0">
                <a:solidFill>
                  <a:schemeClr val="bg1"/>
                </a:solidFill>
                <a:cs typeface="阿里巴巴普惠体" pitchFamily="18" charset="-122"/>
              </a:endParaRPr>
            </a:p>
          </p:txBody>
        </p:sp>
        <p:sp>
          <p:nvSpPr>
            <p:cNvPr id="3" name="标题 4"/>
            <p:cNvSpPr/>
            <p:nvPr/>
          </p:nvSpPr>
          <p:spPr>
            <a:xfrm>
              <a:off x="9454" y="3278"/>
              <a:ext cx="1169" cy="9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gn="ctr" fontAlgn="auto">
                <a:lnSpc>
                  <a:spcPct val="120000"/>
                </a:lnSpc>
              </a:pPr>
              <a:r>
                <a:rPr lang="en-US" altLang="zh-CN" sz="3200" b="1" dirty="0">
                  <a:solidFill>
                    <a:schemeClr val="bg1"/>
                  </a:solidFill>
                  <a:cs typeface="阿里巴巴普惠体" pitchFamily="18" charset="-122"/>
                </a:rPr>
                <a:t>02</a:t>
              </a:r>
              <a:endParaRPr lang="en-US" altLang="zh-CN" sz="3200" b="1" dirty="0">
                <a:solidFill>
                  <a:schemeClr val="bg1"/>
                </a:solidFill>
                <a:cs typeface="阿里巴巴普惠体" pitchFamily="18" charset="-122"/>
              </a:endParaRPr>
            </a:p>
          </p:txBody>
        </p:sp>
        <p:sp>
          <p:nvSpPr>
            <p:cNvPr id="4" name="标题 4"/>
            <p:cNvSpPr/>
            <p:nvPr/>
          </p:nvSpPr>
          <p:spPr>
            <a:xfrm>
              <a:off x="9454" y="4878"/>
              <a:ext cx="1169" cy="9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gn="ctr" fontAlgn="auto">
                <a:lnSpc>
                  <a:spcPct val="120000"/>
                </a:lnSpc>
              </a:pPr>
              <a:r>
                <a:rPr lang="en-US" altLang="zh-CN" sz="3200" b="1" dirty="0">
                  <a:solidFill>
                    <a:schemeClr val="bg1"/>
                  </a:solidFill>
                  <a:cs typeface="阿里巴巴普惠体" pitchFamily="18" charset="-122"/>
                </a:rPr>
                <a:t>03</a:t>
              </a:r>
              <a:endParaRPr lang="en-US" altLang="zh-CN" sz="3200" b="1" dirty="0">
                <a:solidFill>
                  <a:schemeClr val="bg1"/>
                </a:solidFill>
                <a:cs typeface="阿里巴巴普惠体" pitchFamily="18" charset="-122"/>
              </a:endParaRPr>
            </a:p>
          </p:txBody>
        </p:sp>
        <p:sp>
          <p:nvSpPr>
            <p:cNvPr id="5" name="标题 4"/>
            <p:cNvSpPr/>
            <p:nvPr/>
          </p:nvSpPr>
          <p:spPr>
            <a:xfrm>
              <a:off x="9454" y="6414"/>
              <a:ext cx="1169" cy="9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gn="ctr" fontAlgn="auto">
                <a:lnSpc>
                  <a:spcPct val="120000"/>
                </a:lnSpc>
              </a:pPr>
              <a:r>
                <a:rPr lang="en-US" altLang="zh-CN" sz="3200" b="1" dirty="0">
                  <a:solidFill>
                    <a:schemeClr val="bg1"/>
                  </a:solidFill>
                  <a:cs typeface="阿里巴巴普惠体" pitchFamily="18" charset="-122"/>
                </a:rPr>
                <a:t>04</a:t>
              </a:r>
              <a:endParaRPr lang="en-US" altLang="zh-CN" sz="3200" b="1" dirty="0">
                <a:solidFill>
                  <a:schemeClr val="bg1"/>
                </a:solidFill>
                <a:cs typeface="阿里巴巴普惠体" pitchFamily="18"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2000" fill="hold">
                                          <p:stCondLst>
                                            <p:cond delay="0"/>
                                          </p:stCondLst>
                                        </p:cTn>
                                        <p:tgtEl>
                                          <p:spTgt spid="24"/>
                                        </p:tgtEl>
                                        <p:attrNameLst>
                                          <p:attrName>style.visibility</p:attrName>
                                        </p:attrNameLst>
                                      </p:cBhvr>
                                      <p:to>
                                        <p:strVal val="visible"/>
                                      </p:to>
                                    </p:set>
                                    <p:animEffect transition="in" filter="strips(downRight)">
                                      <p:cBhvr>
                                        <p:cTn id="7" dur="2000"/>
                                        <p:tgtEl>
                                          <p:spTgt spid="24"/>
                                        </p:tgtEl>
                                      </p:cBhvr>
                                    </p:animEffect>
                                  </p:childTnLst>
                                </p:cTn>
                              </p:par>
                              <p:par>
                                <p:cTn id="8" presetID="18" presetClass="entr" presetSubtype="6" fill="hold" grpId="0" nodeType="withEffect">
                                  <p:stCondLst>
                                    <p:cond delay="0"/>
                                  </p:stCondLst>
                                  <p:childTnLst>
                                    <p:set>
                                      <p:cBhvr>
                                        <p:cTn id="9" dur="2000" fill="hold">
                                          <p:stCondLst>
                                            <p:cond delay="0"/>
                                          </p:stCondLst>
                                        </p:cTn>
                                        <p:tgtEl>
                                          <p:spTgt spid="41"/>
                                        </p:tgtEl>
                                        <p:attrNameLst>
                                          <p:attrName>style.visibility</p:attrName>
                                        </p:attrNameLst>
                                      </p:cBhvr>
                                      <p:to>
                                        <p:strVal val="visible"/>
                                      </p:to>
                                    </p:set>
                                    <p:animEffect transition="in" filter="strips(downRight)">
                                      <p:cBhvr>
                                        <p:cTn id="10" dur="2000"/>
                                        <p:tgtEl>
                                          <p:spTgt spid="41"/>
                                        </p:tgtEl>
                                      </p:cBhvr>
                                    </p:animEffect>
                                  </p:childTnLst>
                                </p:cTn>
                              </p:par>
                              <p:par>
                                <p:cTn id="11" presetID="18" presetClass="entr" presetSubtype="6" fill="hold" grpId="0" nodeType="withEffect">
                                  <p:stCondLst>
                                    <p:cond delay="0"/>
                                  </p:stCondLst>
                                  <p:childTnLst>
                                    <p:set>
                                      <p:cBhvr>
                                        <p:cTn id="12" dur="2000" fill="hold">
                                          <p:stCondLst>
                                            <p:cond delay="0"/>
                                          </p:stCondLst>
                                        </p:cTn>
                                        <p:tgtEl>
                                          <p:spTgt spid="30"/>
                                        </p:tgtEl>
                                        <p:attrNameLst>
                                          <p:attrName>style.visibility</p:attrName>
                                        </p:attrNameLst>
                                      </p:cBhvr>
                                      <p:to>
                                        <p:strVal val="visible"/>
                                      </p:to>
                                    </p:set>
                                    <p:animEffect transition="in" filter="strips(downRight)">
                                      <p:cBhvr>
                                        <p:cTn id="13" dur="2000"/>
                                        <p:tgtEl>
                                          <p:spTgt spid="30"/>
                                        </p:tgtEl>
                                      </p:cBhvr>
                                    </p:animEffect>
                                  </p:childTnLst>
                                </p:cTn>
                              </p:par>
                              <p:par>
                                <p:cTn id="14" presetID="18" presetClass="entr" presetSubtype="6" fill="hold" grpId="0" nodeType="withEffect">
                                  <p:stCondLst>
                                    <p:cond delay="0"/>
                                  </p:stCondLst>
                                  <p:childTnLst>
                                    <p:set>
                                      <p:cBhvr>
                                        <p:cTn id="15" dur="2000" fill="hold">
                                          <p:stCondLst>
                                            <p:cond delay="0"/>
                                          </p:stCondLst>
                                        </p:cTn>
                                        <p:tgtEl>
                                          <p:spTgt spid="31"/>
                                        </p:tgtEl>
                                        <p:attrNameLst>
                                          <p:attrName>style.visibility</p:attrName>
                                        </p:attrNameLst>
                                      </p:cBhvr>
                                      <p:to>
                                        <p:strVal val="visible"/>
                                      </p:to>
                                    </p:set>
                                    <p:animEffect transition="in" filter="strips(downRight)">
                                      <p:cBhvr>
                                        <p:cTn id="16" dur="2000"/>
                                        <p:tgtEl>
                                          <p:spTgt spid="31"/>
                                        </p:tgtEl>
                                      </p:cBhvr>
                                    </p:animEffect>
                                  </p:childTnLst>
                                </p:cTn>
                              </p:par>
                              <p:par>
                                <p:cTn id="17" presetID="18" presetClass="entr" presetSubtype="6" fill="hold" nodeType="withEffect">
                                  <p:stCondLst>
                                    <p:cond delay="0"/>
                                  </p:stCondLst>
                                  <p:childTnLst>
                                    <p:set>
                                      <p:cBhvr>
                                        <p:cTn id="18" dur="2000" fill="hold">
                                          <p:stCondLst>
                                            <p:cond delay="0"/>
                                          </p:stCondLst>
                                        </p:cTn>
                                        <p:tgtEl>
                                          <p:spTgt spid="26"/>
                                        </p:tgtEl>
                                        <p:attrNameLst>
                                          <p:attrName>style.visibility</p:attrName>
                                        </p:attrNameLst>
                                      </p:cBhvr>
                                      <p:to>
                                        <p:strVal val="visible"/>
                                      </p:to>
                                    </p:set>
                                    <p:animEffect transition="in" filter="strips(downRight)">
                                      <p:cBhvr>
                                        <p:cTn id="19" dur="2000"/>
                                        <p:tgtEl>
                                          <p:spTgt spid="26"/>
                                        </p:tgtEl>
                                      </p:cBhvr>
                                    </p:animEffect>
                                  </p:childTnLst>
                                </p:cTn>
                              </p:par>
                              <p:par>
                                <p:cTn id="20" presetID="18" presetClass="entr" presetSubtype="6" fill="hold" nodeType="withEffect">
                                  <p:stCondLst>
                                    <p:cond delay="0"/>
                                  </p:stCondLst>
                                  <p:childTnLst>
                                    <p:set>
                                      <p:cBhvr>
                                        <p:cTn id="21" dur="2000" fill="hold">
                                          <p:stCondLst>
                                            <p:cond delay="0"/>
                                          </p:stCondLst>
                                        </p:cTn>
                                        <p:tgtEl>
                                          <p:spTgt spid="47"/>
                                        </p:tgtEl>
                                        <p:attrNameLst>
                                          <p:attrName>style.visibility</p:attrName>
                                        </p:attrNameLst>
                                      </p:cBhvr>
                                      <p:to>
                                        <p:strVal val="visible"/>
                                      </p:to>
                                    </p:set>
                                    <p:animEffect transition="in" filter="strips(downRight)">
                                      <p:cBhvr>
                                        <p:cTn id="22" dur="2000"/>
                                        <p:tgtEl>
                                          <p:spTgt spid="47"/>
                                        </p:tgtEl>
                                      </p:cBhvr>
                                    </p:animEffect>
                                  </p:childTnLst>
                                </p:cTn>
                              </p:par>
                              <p:par>
                                <p:cTn id="23" presetID="18" presetClass="entr" presetSubtype="6" fill="hold" nodeType="withEffect">
                                  <p:stCondLst>
                                    <p:cond delay="0"/>
                                  </p:stCondLst>
                                  <p:childTnLst>
                                    <p:set>
                                      <p:cBhvr>
                                        <p:cTn id="24" dur="2000" fill="hold">
                                          <p:stCondLst>
                                            <p:cond delay="0"/>
                                          </p:stCondLst>
                                        </p:cTn>
                                        <p:tgtEl>
                                          <p:spTgt spid="45"/>
                                        </p:tgtEl>
                                        <p:attrNameLst>
                                          <p:attrName>style.visibility</p:attrName>
                                        </p:attrNameLst>
                                      </p:cBhvr>
                                      <p:to>
                                        <p:strVal val="visible"/>
                                      </p:to>
                                    </p:set>
                                    <p:animEffect transition="in" filter="strips(downRight)">
                                      <p:cBhvr>
                                        <p:cTn id="25" dur="2000"/>
                                        <p:tgtEl>
                                          <p:spTgt spid="45"/>
                                        </p:tgtEl>
                                      </p:cBhvr>
                                    </p:animEffect>
                                  </p:childTnLst>
                                </p:cTn>
                              </p:par>
                              <p:par>
                                <p:cTn id="26" presetID="18" presetClass="entr" presetSubtype="6" fill="hold" nodeType="withEffect">
                                  <p:stCondLst>
                                    <p:cond delay="0"/>
                                  </p:stCondLst>
                                  <p:childTnLst>
                                    <p:set>
                                      <p:cBhvr>
                                        <p:cTn id="27" dur="2000" fill="hold">
                                          <p:stCondLst>
                                            <p:cond delay="0"/>
                                          </p:stCondLst>
                                        </p:cTn>
                                        <p:tgtEl>
                                          <p:spTgt spid="39"/>
                                        </p:tgtEl>
                                        <p:attrNameLst>
                                          <p:attrName>style.visibility</p:attrName>
                                        </p:attrNameLst>
                                      </p:cBhvr>
                                      <p:to>
                                        <p:strVal val="visible"/>
                                      </p:to>
                                    </p:set>
                                    <p:animEffect transition="in" filter="strips(downRight)">
                                      <p:cBhvr>
                                        <p:cTn id="28"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1" grpId="0" animBg="1"/>
      <p:bldP spid="30"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5A3FA"/>
        </a:solidFill>
        <a:effectLst/>
      </p:bgPr>
    </p:bg>
    <p:spTree>
      <p:nvGrpSpPr>
        <p:cNvPr id="1" name=""/>
        <p:cNvGrpSpPr/>
        <p:nvPr/>
      </p:nvGrpSpPr>
      <p:grpSpPr>
        <a:xfrm>
          <a:off x="0" y="0"/>
          <a:ext cx="0" cy="0"/>
          <a:chOff x="0" y="0"/>
          <a:chExt cx="0" cy="0"/>
        </a:xfrm>
      </p:grpSpPr>
      <p:sp>
        <p:nvSpPr>
          <p:cNvPr id="10" name="矩形 9"/>
          <p:cNvSpPr/>
          <p:nvPr/>
        </p:nvSpPr>
        <p:spPr>
          <a:xfrm>
            <a:off x="0" y="1"/>
            <a:ext cx="6096000" cy="6858000"/>
          </a:xfrm>
          <a:prstGeom prst="rect">
            <a:avLst/>
          </a:prstGeom>
          <a:solidFill>
            <a:srgbClr val="73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19314" y="269422"/>
            <a:ext cx="11553372" cy="6319156"/>
          </a:xfrm>
          <a:prstGeom prst="roundRect">
            <a:avLst>
              <a:gd name="adj" fmla="val 2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51miz-E1243863-A65C8D5A"/>
          <p:cNvPicPr>
            <a:picLocks noChangeAspect="1"/>
          </p:cNvPicPr>
          <p:nvPr/>
        </p:nvPicPr>
        <p:blipFill>
          <a:blip r:embed="rId1"/>
          <a:srcRect r="44514" b="25990"/>
          <a:stretch>
            <a:fillRect/>
          </a:stretch>
        </p:blipFill>
        <p:spPr>
          <a:xfrm rot="21217554">
            <a:off x="8154756" y="1211254"/>
            <a:ext cx="4374679" cy="5835251"/>
          </a:xfrm>
          <a:custGeom>
            <a:avLst/>
            <a:gdLst>
              <a:gd name="connsiteX0" fmla="*/ 4374679 w 4374679"/>
              <a:gd name="connsiteY0" fmla="*/ 0 h 5835251"/>
              <a:gd name="connsiteX1" fmla="*/ 3722822 w 4374679"/>
              <a:gd name="connsiteY1" fmla="*/ 5835251 h 5835251"/>
              <a:gd name="connsiteX2" fmla="*/ 0 w 4374679"/>
              <a:gd name="connsiteY2" fmla="*/ 5419373 h 5835251"/>
              <a:gd name="connsiteX3" fmla="*/ 0 w 4374679"/>
              <a:gd name="connsiteY3" fmla="*/ 0 h 5835251"/>
            </a:gdLst>
            <a:ahLst/>
            <a:cxnLst>
              <a:cxn ang="0">
                <a:pos x="connsiteX0" y="connsiteY0"/>
              </a:cxn>
              <a:cxn ang="0">
                <a:pos x="connsiteX1" y="connsiteY1"/>
              </a:cxn>
              <a:cxn ang="0">
                <a:pos x="connsiteX2" y="connsiteY2"/>
              </a:cxn>
              <a:cxn ang="0">
                <a:pos x="connsiteX3" y="connsiteY3"/>
              </a:cxn>
            </a:cxnLst>
            <a:rect l="l" t="t" r="r" b="b"/>
            <a:pathLst>
              <a:path w="4374679" h="5835251">
                <a:moveTo>
                  <a:pt x="4374679" y="0"/>
                </a:moveTo>
                <a:lnTo>
                  <a:pt x="3722822" y="5835251"/>
                </a:lnTo>
                <a:lnTo>
                  <a:pt x="0" y="5419373"/>
                </a:lnTo>
                <a:lnTo>
                  <a:pt x="0" y="0"/>
                </a:lnTo>
                <a:close/>
              </a:path>
            </a:pathLst>
          </a:custGeom>
        </p:spPr>
      </p:pic>
      <p:sp>
        <p:nvSpPr>
          <p:cNvPr id="23" name="标题 4"/>
          <p:cNvSpPr/>
          <p:nvPr/>
        </p:nvSpPr>
        <p:spPr>
          <a:xfrm>
            <a:off x="1521036" y="3060167"/>
            <a:ext cx="9326034" cy="1562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nSpc>
                <a:spcPct val="120000"/>
              </a:lnSpc>
            </a:pPr>
            <a:r>
              <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作者</a:t>
            </a:r>
            <a:r>
              <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简介</a:t>
            </a:r>
            <a:endPar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endParaRPr>
          </a:p>
        </p:txBody>
      </p:sp>
      <p:sp>
        <p:nvSpPr>
          <p:cNvPr id="4" name="平行四边形 3"/>
          <p:cNvSpPr/>
          <p:nvPr/>
        </p:nvSpPr>
        <p:spPr>
          <a:xfrm>
            <a:off x="10460990" y="607695"/>
            <a:ext cx="919480" cy="46990"/>
          </a:xfrm>
          <a:prstGeom prst="parallelogram">
            <a:avLst>
              <a:gd name="adj" fmla="val 20296"/>
            </a:avLst>
          </a:prstGeom>
          <a:solidFill>
            <a:srgbClr val="55A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3C07E"/>
              </a:solidFill>
              <a:effectLst/>
              <a:uLnTx/>
              <a:uFillTx/>
              <a:latin typeface="阿里巴巴普惠体" pitchFamily="18" charset="-122"/>
              <a:ea typeface="阿里巴巴普惠体" pitchFamily="18" charset="-122"/>
              <a:cs typeface="思源黑体 CN Normal" charset="-122"/>
            </a:endParaRPr>
          </a:p>
        </p:txBody>
      </p:sp>
      <p:pic>
        <p:nvPicPr>
          <p:cNvPr id="33" name="图片 32" descr="51miz-E1243863-A65C8D5A"/>
          <p:cNvPicPr>
            <a:picLocks noChangeAspect="1"/>
          </p:cNvPicPr>
          <p:nvPr/>
        </p:nvPicPr>
        <p:blipFill>
          <a:blip r:embed="rId1"/>
          <a:srcRect l="44396" b="15505"/>
          <a:stretch>
            <a:fillRect/>
          </a:stretch>
        </p:blipFill>
        <p:spPr>
          <a:xfrm rot="20552403">
            <a:off x="-614035" y="1626223"/>
            <a:ext cx="3920222" cy="5957119"/>
          </a:xfrm>
          <a:custGeom>
            <a:avLst/>
            <a:gdLst>
              <a:gd name="connsiteX0" fmla="*/ 3920222 w 3920222"/>
              <a:gd name="connsiteY0" fmla="*/ 0 h 5957119"/>
              <a:gd name="connsiteX1" fmla="*/ 3920222 w 3920222"/>
              <a:gd name="connsiteY1" fmla="*/ 5957119 h 5957119"/>
              <a:gd name="connsiteX2" fmla="*/ 0 w 3920222"/>
              <a:gd name="connsiteY2" fmla="*/ 4724090 h 5957119"/>
              <a:gd name="connsiteX3" fmla="*/ 1485870 w 3920222"/>
              <a:gd name="connsiteY3" fmla="*/ 0 h 5957119"/>
            </a:gdLst>
            <a:ahLst/>
            <a:cxnLst>
              <a:cxn ang="0">
                <a:pos x="connsiteX0" y="connsiteY0"/>
              </a:cxn>
              <a:cxn ang="0">
                <a:pos x="connsiteX1" y="connsiteY1"/>
              </a:cxn>
              <a:cxn ang="0">
                <a:pos x="connsiteX2" y="connsiteY2"/>
              </a:cxn>
              <a:cxn ang="0">
                <a:pos x="connsiteX3" y="connsiteY3"/>
              </a:cxn>
            </a:cxnLst>
            <a:rect l="l" t="t" r="r" b="b"/>
            <a:pathLst>
              <a:path w="3920222" h="5957119">
                <a:moveTo>
                  <a:pt x="3920222" y="0"/>
                </a:moveTo>
                <a:lnTo>
                  <a:pt x="3920222" y="5957119"/>
                </a:lnTo>
                <a:lnTo>
                  <a:pt x="0" y="4724090"/>
                </a:lnTo>
                <a:lnTo>
                  <a:pt x="1485870" y="0"/>
                </a:lnTo>
                <a:close/>
              </a:path>
            </a:pathLst>
          </a:custGeom>
        </p:spPr>
      </p:pic>
      <p:pic>
        <p:nvPicPr>
          <p:cNvPr id="27" name="图片 26" descr="51miz-E1243863-A65C8D5A"/>
          <p:cNvPicPr>
            <a:picLocks noChangeAspect="1"/>
          </p:cNvPicPr>
          <p:nvPr/>
        </p:nvPicPr>
        <p:blipFill rotWithShape="1">
          <a:blip r:embed="rId1"/>
          <a:srcRect l="64173" t="22315" r="15019" b="61384"/>
          <a:stretch>
            <a:fillRect/>
          </a:stretch>
        </p:blipFill>
        <p:spPr>
          <a:xfrm rot="2738409">
            <a:off x="-1143237" y="-1055086"/>
            <a:ext cx="2518519" cy="1972973"/>
          </a:xfrm>
          <a:prstGeom prst="rect">
            <a:avLst/>
          </a:prstGeom>
        </p:spPr>
      </p:pic>
      <p:grpSp>
        <p:nvGrpSpPr>
          <p:cNvPr id="28" name="组合 27"/>
          <p:cNvGrpSpPr/>
          <p:nvPr/>
        </p:nvGrpSpPr>
        <p:grpSpPr>
          <a:xfrm>
            <a:off x="5113063" y="1318358"/>
            <a:ext cx="1965877" cy="1741713"/>
            <a:chOff x="5113063" y="1638846"/>
            <a:chExt cx="1965877" cy="1741713"/>
          </a:xfrm>
        </p:grpSpPr>
        <p:sp>
          <p:nvSpPr>
            <p:cNvPr id="29" name="Freeform 5"/>
            <p:cNvSpPr/>
            <p:nvPr/>
          </p:nvSpPr>
          <p:spPr bwMode="auto">
            <a:xfrm rot="10800000">
              <a:off x="5113063" y="1638846"/>
              <a:ext cx="1965877" cy="17417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3C07E"/>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ea typeface="思源黑体 Regular" charset="-122"/>
                <a:cs typeface="+mn-ea"/>
                <a:sym typeface="Arial" panose="020B0604020202020204" pitchFamily="34" charset="0"/>
              </a:endParaRPr>
            </a:p>
          </p:txBody>
        </p:sp>
        <p:sp>
          <p:nvSpPr>
            <p:cNvPr id="30" name="矩形 29"/>
            <p:cNvSpPr/>
            <p:nvPr/>
          </p:nvSpPr>
          <p:spPr>
            <a:xfrm>
              <a:off x="5484497" y="1910263"/>
              <a:ext cx="1223010" cy="1198880"/>
            </a:xfrm>
            <a:prstGeom prst="rect">
              <a:avLst/>
            </a:prstGeom>
          </p:spPr>
          <p:txBody>
            <a:bodyPr wrap="none">
              <a:spAutoFit/>
            </a:bodyPr>
            <a:lstStyle/>
            <a:p>
              <a:pPr algn="ctr"/>
              <a:r>
                <a:rPr lang="en-US" altLang="zh-CN" sz="7200" dirty="0">
                  <a:solidFill>
                    <a:schemeClr val="bg1"/>
                  </a:solidFill>
                  <a:latin typeface="Resource Han Rounded CN" pitchFamily="34" charset="-122"/>
                  <a:ea typeface="Resource Han Rounded CN" pitchFamily="34" charset="-122"/>
                  <a:cs typeface="思源黑体 Regular" charset="-122"/>
                  <a:sym typeface="Arial" panose="020B0604020202020204" pitchFamily="34" charset="0"/>
                </a:rPr>
                <a:t>01</a:t>
              </a:r>
              <a:endParaRPr lang="en-US" altLang="zh-CN" sz="7200" dirty="0">
                <a:solidFill>
                  <a:schemeClr val="bg1"/>
                </a:solidFill>
                <a:latin typeface="Resource Han Rounded CN" pitchFamily="34" charset="-122"/>
                <a:ea typeface="Resource Han Rounded CN" pitchFamily="34" charset="-122"/>
                <a:cs typeface="思源黑体 Regular" charset="-122"/>
                <a:sym typeface="Arial" panose="020B0604020202020204" pitchFamily="34" charset="0"/>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173022" y="314325"/>
            <a:ext cx="2052320" cy="52197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作者</a:t>
            </a:r>
            <a:r>
              <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简介</a:t>
            </a:r>
            <a:endPar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endParaRPr>
          </a:p>
        </p:txBody>
      </p:sp>
      <p:pic>
        <p:nvPicPr>
          <p:cNvPr id="2" name="http://photo-static-api.fotomore.com/creative/vcg/400/new/VCG41N1020089440.jpg" descr="&amp;pky310_sjzg_VCG41N1020089440&amp;2&amp;src_toppic_inpsrchzd1&amp;"/>
          <p:cNvPicPr>
            <a:picLocks noChangeAspect="1"/>
          </p:cNvPicPr>
          <p:nvPr/>
        </p:nvPicPr>
        <p:blipFill>
          <a:blip r:embed="rId1"/>
          <a:stretch>
            <a:fillRect/>
          </a:stretch>
        </p:blipFill>
        <p:spPr>
          <a:xfrm>
            <a:off x="6057265" y="493395"/>
            <a:ext cx="6009005" cy="6009005"/>
          </a:xfrm>
          <a:prstGeom prst="rect">
            <a:avLst/>
          </a:prstGeom>
        </p:spPr>
      </p:pic>
      <p:grpSp>
        <p:nvGrpSpPr>
          <p:cNvPr id="3" name="组合 2"/>
          <p:cNvGrpSpPr/>
          <p:nvPr/>
        </p:nvGrpSpPr>
        <p:grpSpPr>
          <a:xfrm>
            <a:off x="2235835" y="1623060"/>
            <a:ext cx="2825115" cy="1088390"/>
            <a:chOff x="1591195" y="3531392"/>
            <a:chExt cx="1721136" cy="774463"/>
          </a:xfrm>
          <a:effectLst>
            <a:outerShdw blurRad="596900" dist="254000" dir="8100000" algn="tr" rotWithShape="0">
              <a:prstClr val="black">
                <a:alpha val="10000"/>
              </a:prstClr>
            </a:outerShdw>
          </a:effectLst>
        </p:grpSpPr>
        <p:sp>
          <p:nvSpPr>
            <p:cNvPr id="4"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76000">
                  <a:srgbClr val="F0F0F0"/>
                </a:gs>
                <a:gs pos="0">
                  <a:schemeClr val="bg1"/>
                </a:gs>
                <a:gs pos="100000">
                  <a:schemeClr val="bg1">
                    <a:lumMod val="7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grpSp>
      <p:sp>
        <p:nvSpPr>
          <p:cNvPr id="6" name="文本框 5"/>
          <p:cNvSpPr txBox="1"/>
          <p:nvPr/>
        </p:nvSpPr>
        <p:spPr>
          <a:xfrm>
            <a:off x="2859405" y="1906270"/>
            <a:ext cx="2496185" cy="521970"/>
          </a:xfrm>
          <a:prstGeom prst="rect">
            <a:avLst/>
          </a:prstGeom>
          <a:noFill/>
        </p:spPr>
        <p:txBody>
          <a:bodyPr wrap="square" rtlCol="0">
            <a:spAutoFit/>
          </a:bodyPr>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于晓冰</a:t>
            </a:r>
            <a:endPar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endParaRPr>
          </a:p>
        </p:txBody>
      </p:sp>
      <p:sp>
        <p:nvSpPr>
          <p:cNvPr id="110" name="文本框 109"/>
          <p:cNvSpPr txBox="1"/>
          <p:nvPr/>
        </p:nvSpPr>
        <p:spPr>
          <a:xfrm>
            <a:off x="1172845" y="3407410"/>
            <a:ext cx="4448810" cy="2584450"/>
          </a:xfrm>
          <a:prstGeom prst="rect">
            <a:avLst/>
          </a:prstGeom>
          <a:noFill/>
        </p:spPr>
        <p:txBody>
          <a:bodyPr wrap="square">
            <a:spAutoFit/>
          </a:bodyPr>
          <a:p>
            <a:pPr fontAlgn="auto">
              <a:lnSpc>
                <a:spcPct val="150000"/>
              </a:lnSpc>
            </a:pPr>
            <a:r>
              <a:rPr lang="en-US" altLang="zh-CN" dirty="0">
                <a:solidFill>
                  <a:schemeClr val="tx1"/>
                </a:solidFill>
                <a:latin typeface="微软雅黑" panose="020B0503020204020204" charset="-122"/>
                <a:ea typeface="微软雅黑" panose="020B0503020204020204" charset="-122"/>
              </a:rPr>
              <a:t>       </a:t>
            </a:r>
            <a:r>
              <a:rPr lang="zh-CN" altLang="en-US" dirty="0">
                <a:solidFill>
                  <a:schemeClr val="tx1"/>
                </a:solidFill>
                <a:latin typeface="微软雅黑" panose="020B0503020204020204" charset="-122"/>
                <a:ea typeface="微软雅黑" panose="020B0503020204020204" charset="-122"/>
              </a:rPr>
              <a:t>北京师范大学附属实验中学教师，在教育战线上奋斗了20余年，教过2000多个学生，同时也是一名10岁男孩的父亲。他是“减法教育”的践行者，通过减去不必要的负担，提升了孩子们的学习效率、学习兴趣与成绩。</a:t>
            </a:r>
            <a:endParaRPr lang="zh-CN" altLang="en-US" dirty="0">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p:tgtEl>
                                          <p:spTgt spid="110"/>
                                        </p:tgtEl>
                                        <p:attrNameLst>
                                          <p:attrName>ppt_y</p:attrName>
                                        </p:attrNameLst>
                                      </p:cBhvr>
                                      <p:tavLst>
                                        <p:tav tm="0">
                                          <p:val>
                                            <p:strVal val="#ppt_y+#ppt_h*1.125000"/>
                                          </p:val>
                                        </p:tav>
                                        <p:tav tm="100000">
                                          <p:val>
                                            <p:strVal val="#ppt_y"/>
                                          </p:val>
                                        </p:tav>
                                      </p:tavLst>
                                    </p:anim>
                                    <p:animEffect transition="in" filter="wipe(up)">
                                      <p:cBhvr>
                                        <p:cTn id="16"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5A3FA"/>
        </a:solidFill>
        <a:effectLst/>
      </p:bgPr>
    </p:bg>
    <p:spTree>
      <p:nvGrpSpPr>
        <p:cNvPr id="1" name=""/>
        <p:cNvGrpSpPr/>
        <p:nvPr/>
      </p:nvGrpSpPr>
      <p:grpSpPr>
        <a:xfrm>
          <a:off x="0" y="0"/>
          <a:ext cx="0" cy="0"/>
          <a:chOff x="0" y="0"/>
          <a:chExt cx="0" cy="0"/>
        </a:xfrm>
      </p:grpSpPr>
      <p:sp>
        <p:nvSpPr>
          <p:cNvPr id="10" name="矩形 9"/>
          <p:cNvSpPr/>
          <p:nvPr/>
        </p:nvSpPr>
        <p:spPr>
          <a:xfrm>
            <a:off x="0" y="1"/>
            <a:ext cx="6096000" cy="6858000"/>
          </a:xfrm>
          <a:prstGeom prst="rect">
            <a:avLst/>
          </a:prstGeom>
          <a:solidFill>
            <a:srgbClr val="73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19314" y="269422"/>
            <a:ext cx="11553372" cy="6319156"/>
          </a:xfrm>
          <a:prstGeom prst="roundRect">
            <a:avLst>
              <a:gd name="adj" fmla="val 2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51miz-E1243863-A65C8D5A"/>
          <p:cNvPicPr>
            <a:picLocks noChangeAspect="1"/>
          </p:cNvPicPr>
          <p:nvPr/>
        </p:nvPicPr>
        <p:blipFill>
          <a:blip r:embed="rId1"/>
          <a:srcRect r="44514" b="25990"/>
          <a:stretch>
            <a:fillRect/>
          </a:stretch>
        </p:blipFill>
        <p:spPr>
          <a:xfrm rot="21217554">
            <a:off x="8154756" y="1211254"/>
            <a:ext cx="4374679" cy="5835251"/>
          </a:xfrm>
          <a:custGeom>
            <a:avLst/>
            <a:gdLst>
              <a:gd name="connsiteX0" fmla="*/ 4374679 w 4374679"/>
              <a:gd name="connsiteY0" fmla="*/ 0 h 5835251"/>
              <a:gd name="connsiteX1" fmla="*/ 3722822 w 4374679"/>
              <a:gd name="connsiteY1" fmla="*/ 5835251 h 5835251"/>
              <a:gd name="connsiteX2" fmla="*/ 0 w 4374679"/>
              <a:gd name="connsiteY2" fmla="*/ 5419373 h 5835251"/>
              <a:gd name="connsiteX3" fmla="*/ 0 w 4374679"/>
              <a:gd name="connsiteY3" fmla="*/ 0 h 5835251"/>
            </a:gdLst>
            <a:ahLst/>
            <a:cxnLst>
              <a:cxn ang="0">
                <a:pos x="connsiteX0" y="connsiteY0"/>
              </a:cxn>
              <a:cxn ang="0">
                <a:pos x="connsiteX1" y="connsiteY1"/>
              </a:cxn>
              <a:cxn ang="0">
                <a:pos x="connsiteX2" y="connsiteY2"/>
              </a:cxn>
              <a:cxn ang="0">
                <a:pos x="connsiteX3" y="connsiteY3"/>
              </a:cxn>
            </a:cxnLst>
            <a:rect l="l" t="t" r="r" b="b"/>
            <a:pathLst>
              <a:path w="4374679" h="5835251">
                <a:moveTo>
                  <a:pt x="4374679" y="0"/>
                </a:moveTo>
                <a:lnTo>
                  <a:pt x="3722822" y="5835251"/>
                </a:lnTo>
                <a:lnTo>
                  <a:pt x="0" y="5419373"/>
                </a:lnTo>
                <a:lnTo>
                  <a:pt x="0" y="0"/>
                </a:lnTo>
                <a:close/>
              </a:path>
            </a:pathLst>
          </a:custGeom>
        </p:spPr>
      </p:pic>
      <p:sp>
        <p:nvSpPr>
          <p:cNvPr id="23" name="标题 4"/>
          <p:cNvSpPr/>
          <p:nvPr/>
        </p:nvSpPr>
        <p:spPr>
          <a:xfrm>
            <a:off x="1323551" y="3060167"/>
            <a:ext cx="9326034" cy="1562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nSpc>
                <a:spcPct val="120000"/>
              </a:lnSpc>
            </a:pPr>
            <a:r>
              <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内容</a:t>
            </a:r>
            <a:r>
              <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简介</a:t>
            </a:r>
            <a:endPar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endParaRPr>
          </a:p>
        </p:txBody>
      </p:sp>
      <p:sp>
        <p:nvSpPr>
          <p:cNvPr id="4" name="平行四边形 3"/>
          <p:cNvSpPr/>
          <p:nvPr/>
        </p:nvSpPr>
        <p:spPr>
          <a:xfrm>
            <a:off x="10460990" y="607695"/>
            <a:ext cx="919480" cy="46990"/>
          </a:xfrm>
          <a:prstGeom prst="parallelogram">
            <a:avLst>
              <a:gd name="adj" fmla="val 20296"/>
            </a:avLst>
          </a:prstGeom>
          <a:solidFill>
            <a:srgbClr val="55A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3C07E"/>
              </a:solidFill>
              <a:effectLst/>
              <a:uLnTx/>
              <a:uFillTx/>
              <a:latin typeface="阿里巴巴普惠体" pitchFamily="18" charset="-122"/>
              <a:ea typeface="阿里巴巴普惠体" pitchFamily="18" charset="-122"/>
              <a:cs typeface="思源黑体 CN Normal" charset="-122"/>
            </a:endParaRPr>
          </a:p>
        </p:txBody>
      </p:sp>
      <p:pic>
        <p:nvPicPr>
          <p:cNvPr id="33" name="图片 32" descr="51miz-E1243863-A65C8D5A"/>
          <p:cNvPicPr>
            <a:picLocks noChangeAspect="1"/>
          </p:cNvPicPr>
          <p:nvPr/>
        </p:nvPicPr>
        <p:blipFill>
          <a:blip r:embed="rId1"/>
          <a:srcRect l="44396" b="15505"/>
          <a:stretch>
            <a:fillRect/>
          </a:stretch>
        </p:blipFill>
        <p:spPr>
          <a:xfrm rot="20552403">
            <a:off x="-614035" y="1626223"/>
            <a:ext cx="3920222" cy="5957119"/>
          </a:xfrm>
          <a:custGeom>
            <a:avLst/>
            <a:gdLst>
              <a:gd name="connsiteX0" fmla="*/ 3920222 w 3920222"/>
              <a:gd name="connsiteY0" fmla="*/ 0 h 5957119"/>
              <a:gd name="connsiteX1" fmla="*/ 3920222 w 3920222"/>
              <a:gd name="connsiteY1" fmla="*/ 5957119 h 5957119"/>
              <a:gd name="connsiteX2" fmla="*/ 0 w 3920222"/>
              <a:gd name="connsiteY2" fmla="*/ 4724090 h 5957119"/>
              <a:gd name="connsiteX3" fmla="*/ 1485870 w 3920222"/>
              <a:gd name="connsiteY3" fmla="*/ 0 h 5957119"/>
            </a:gdLst>
            <a:ahLst/>
            <a:cxnLst>
              <a:cxn ang="0">
                <a:pos x="connsiteX0" y="connsiteY0"/>
              </a:cxn>
              <a:cxn ang="0">
                <a:pos x="connsiteX1" y="connsiteY1"/>
              </a:cxn>
              <a:cxn ang="0">
                <a:pos x="connsiteX2" y="connsiteY2"/>
              </a:cxn>
              <a:cxn ang="0">
                <a:pos x="connsiteX3" y="connsiteY3"/>
              </a:cxn>
            </a:cxnLst>
            <a:rect l="l" t="t" r="r" b="b"/>
            <a:pathLst>
              <a:path w="3920222" h="5957119">
                <a:moveTo>
                  <a:pt x="3920222" y="0"/>
                </a:moveTo>
                <a:lnTo>
                  <a:pt x="3920222" y="5957119"/>
                </a:lnTo>
                <a:lnTo>
                  <a:pt x="0" y="4724090"/>
                </a:lnTo>
                <a:lnTo>
                  <a:pt x="1485870" y="0"/>
                </a:lnTo>
                <a:close/>
              </a:path>
            </a:pathLst>
          </a:custGeom>
        </p:spPr>
      </p:pic>
      <p:pic>
        <p:nvPicPr>
          <p:cNvPr id="27" name="图片 26" descr="51miz-E1243863-A65C8D5A"/>
          <p:cNvPicPr>
            <a:picLocks noChangeAspect="1"/>
          </p:cNvPicPr>
          <p:nvPr/>
        </p:nvPicPr>
        <p:blipFill rotWithShape="1">
          <a:blip r:embed="rId1"/>
          <a:srcRect l="64173" t="22315" r="15019" b="61384"/>
          <a:stretch>
            <a:fillRect/>
          </a:stretch>
        </p:blipFill>
        <p:spPr>
          <a:xfrm rot="2738409">
            <a:off x="-1143237" y="-1055086"/>
            <a:ext cx="2518519" cy="1972973"/>
          </a:xfrm>
          <a:prstGeom prst="rect">
            <a:avLst/>
          </a:prstGeom>
        </p:spPr>
      </p:pic>
      <p:grpSp>
        <p:nvGrpSpPr>
          <p:cNvPr id="28" name="组合 27"/>
          <p:cNvGrpSpPr/>
          <p:nvPr/>
        </p:nvGrpSpPr>
        <p:grpSpPr>
          <a:xfrm>
            <a:off x="5113063" y="988158"/>
            <a:ext cx="1965877" cy="1741713"/>
            <a:chOff x="5113063" y="1638846"/>
            <a:chExt cx="1965877" cy="1741713"/>
          </a:xfrm>
        </p:grpSpPr>
        <p:sp>
          <p:nvSpPr>
            <p:cNvPr id="29" name="Freeform 5"/>
            <p:cNvSpPr/>
            <p:nvPr/>
          </p:nvSpPr>
          <p:spPr bwMode="auto">
            <a:xfrm rot="10800000">
              <a:off x="5113063" y="1638846"/>
              <a:ext cx="1965877" cy="17417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3C07E"/>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ea typeface="思源黑体 Regular" charset="-122"/>
                <a:cs typeface="+mn-ea"/>
                <a:sym typeface="Arial" panose="020B0604020202020204" pitchFamily="34" charset="0"/>
              </a:endParaRPr>
            </a:p>
          </p:txBody>
        </p:sp>
        <p:sp>
          <p:nvSpPr>
            <p:cNvPr id="30" name="矩形 29"/>
            <p:cNvSpPr/>
            <p:nvPr/>
          </p:nvSpPr>
          <p:spPr>
            <a:xfrm>
              <a:off x="5547362" y="1910263"/>
              <a:ext cx="1097280" cy="1198880"/>
            </a:xfrm>
            <a:prstGeom prst="rect">
              <a:avLst/>
            </a:prstGeom>
          </p:spPr>
          <p:txBody>
            <a:bodyPr wrap="none">
              <a:spAutoFit/>
            </a:bodyPr>
            <a:lstStyle/>
            <a:p>
              <a:pPr algn="ctr"/>
              <a:r>
                <a:rPr lang="en-US" altLang="zh-CN" sz="7200" dirty="0">
                  <a:solidFill>
                    <a:schemeClr val="bg1"/>
                  </a:solidFill>
                  <a:latin typeface="Resource Han Rounded CN" pitchFamily="34" charset="-122"/>
                  <a:ea typeface="Resource Han Rounded CN" pitchFamily="34" charset="-122"/>
                  <a:cs typeface="思源黑体 Regular" charset="-122"/>
                  <a:sym typeface="Arial" panose="020B0604020202020204" pitchFamily="34" charset="0"/>
                </a:rPr>
                <a:t>02</a:t>
              </a:r>
              <a:endParaRPr lang="en-US" altLang="zh-CN" sz="7200" dirty="0">
                <a:solidFill>
                  <a:schemeClr val="bg1"/>
                </a:solidFill>
                <a:latin typeface="Resource Han Rounded CN" pitchFamily="34" charset="-122"/>
                <a:ea typeface="Resource Han Rounded CN" pitchFamily="34" charset="-122"/>
                <a:cs typeface="思源黑体 Regular" charset="-122"/>
                <a:sym typeface="Arial" panose="020B0604020202020204" pitchFamily="34" charset="0"/>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弧形 1"/>
          <p:cNvSpPr/>
          <p:nvPr/>
        </p:nvSpPr>
        <p:spPr>
          <a:xfrm>
            <a:off x="4899025" y="612140"/>
            <a:ext cx="7118350" cy="9695180"/>
          </a:xfrm>
          <a:prstGeom prst="arc">
            <a:avLst>
              <a:gd name="adj1" fmla="val 10912673"/>
              <a:gd name="adj2" fmla="val 0"/>
            </a:avLst>
          </a:prstGeom>
          <a:ln w="38100">
            <a:solidFill>
              <a:srgbClr val="55A3FA"/>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latin typeface="阿里巴巴普惠体" pitchFamily="18" charset="-122"/>
              <a:ea typeface="阿里巴巴普惠体" pitchFamily="18" charset="-122"/>
            </a:endParaRPr>
          </a:p>
        </p:txBody>
      </p:sp>
      <p:sp>
        <p:nvSpPr>
          <p:cNvPr id="40" name="文本框 39"/>
          <p:cNvSpPr txBox="1"/>
          <p:nvPr/>
        </p:nvSpPr>
        <p:spPr>
          <a:xfrm>
            <a:off x="1173022" y="314325"/>
            <a:ext cx="2052320" cy="521970"/>
          </a:xfrm>
          <a:prstGeom prst="rect">
            <a:avLst/>
          </a:prstGeom>
          <a:noFill/>
        </p:spPr>
        <p:txBody>
          <a:bodyPr wrap="square" rtlCol="0">
            <a:spAutoFit/>
          </a:bodyPr>
          <a:lstStyle/>
          <a:p>
            <a:pPr marR="0" indent="0" defTabSz="914400" fontAlgn="auto">
              <a:lnSpc>
                <a:spcPct val="100000"/>
              </a:lnSpc>
              <a:spcBef>
                <a:spcPts val="0"/>
              </a:spcBef>
              <a:spcAft>
                <a:spcPts val="0"/>
              </a:spcAft>
              <a:buClrTx/>
              <a:buSzTx/>
              <a:buFontTx/>
              <a:buNone/>
              <a:defRPr/>
            </a:pPr>
            <a:r>
              <a:rPr kumimoji="0" lang="zh-CN" altLang="en-US" sz="2800" b="1" kern="1200" cap="none" normalizeH="0" baseline="0" noProof="0" dirty="0">
                <a:solidFill>
                  <a:srgbClr val="5C8953"/>
                </a:solidFill>
                <a:latin typeface="微软雅黑" panose="020B0503020204020204" charset="-122"/>
                <a:ea typeface="微软雅黑" panose="020B0503020204020204" charset="-122"/>
                <a:cs typeface="思源黑体 CN Normal" charset="-122"/>
              </a:rPr>
              <a:t>内容</a:t>
            </a:r>
            <a:r>
              <a:rPr kumimoji="0" lang="zh-CN" altLang="en-US" sz="2800" b="1" kern="1200" cap="none" normalizeH="0" baseline="0" noProof="0" dirty="0">
                <a:solidFill>
                  <a:srgbClr val="5C8953"/>
                </a:solidFill>
                <a:latin typeface="微软雅黑" panose="020B0503020204020204" charset="-122"/>
                <a:ea typeface="微软雅黑" panose="020B0503020204020204" charset="-122"/>
                <a:cs typeface="思源黑体 CN Normal" charset="-122"/>
              </a:rPr>
              <a:t>简介</a:t>
            </a:r>
            <a:endParaRPr kumimoji="0" lang="zh-CN" altLang="en-US" sz="2800" b="1" kern="1200" cap="none" normalizeH="0" baseline="0" noProof="0" dirty="0">
              <a:solidFill>
                <a:srgbClr val="5C8953"/>
              </a:solidFill>
              <a:latin typeface="微软雅黑" panose="020B0503020204020204" charset="-122"/>
              <a:ea typeface="微软雅黑" panose="020B0503020204020204" charset="-122"/>
              <a:cs typeface="思源黑体 CN Normal" charset="-122"/>
            </a:endParaRPr>
          </a:p>
        </p:txBody>
      </p:sp>
      <p:sp>
        <p:nvSpPr>
          <p:cNvPr id="110" name="文本框 109"/>
          <p:cNvSpPr txBox="1"/>
          <p:nvPr/>
        </p:nvSpPr>
        <p:spPr>
          <a:xfrm>
            <a:off x="6233795" y="2126615"/>
            <a:ext cx="4448810" cy="3415030"/>
          </a:xfrm>
          <a:prstGeom prst="rect">
            <a:avLst/>
          </a:prstGeom>
          <a:noFill/>
        </p:spPr>
        <p:txBody>
          <a:bodyPr wrap="square">
            <a:spAutoFit/>
          </a:bodyPr>
          <a:p>
            <a:pPr fontAlgn="auto">
              <a:lnSpc>
                <a:spcPct val="150000"/>
              </a:lnSpc>
            </a:pPr>
            <a:r>
              <a:rPr lang="en-US" dirty="0">
                <a:latin typeface="微软雅黑" panose="020B0503020204020204" charset="-122"/>
                <a:ea typeface="微软雅黑" panose="020B0503020204020204" charset="-122"/>
              </a:rPr>
              <a:t>       </a:t>
            </a:r>
            <a:r>
              <a:rPr dirty="0">
                <a:latin typeface="微软雅黑" panose="020B0503020204020204" charset="-122"/>
                <a:ea typeface="微软雅黑" panose="020B0503020204020204" charset="-122"/>
              </a:rPr>
              <a:t>减法教育的目的是“让孩子的能力做加法”，方法是回归教育的本质和常识。 于晓冰老师扎根一线教学20余年，“减负增效”是他在教学生涯中一以贯之的追求和实践。他在教学中奉行“三不政策”——不加课，不拖堂，不布置硬性作业，学生看似学时少，但往往能厚积薄发，实现逆袭。 </a:t>
            </a:r>
            <a:endParaRPr dirty="0">
              <a:latin typeface="微软雅黑" panose="020B0503020204020204" charset="-122"/>
              <a:ea typeface="微软雅黑" panose="020B0503020204020204" charset="-122"/>
            </a:endParaRPr>
          </a:p>
        </p:txBody>
      </p:sp>
      <p:pic>
        <p:nvPicPr>
          <p:cNvPr id="100" name="图片 99"/>
          <p:cNvPicPr/>
          <p:nvPr/>
        </p:nvPicPr>
        <p:blipFill>
          <a:blip r:embed="rId1"/>
          <a:srcRect r="11875"/>
          <a:stretch>
            <a:fillRect/>
          </a:stretch>
        </p:blipFill>
        <p:spPr>
          <a:xfrm>
            <a:off x="623570" y="1548130"/>
            <a:ext cx="4029075" cy="4572000"/>
          </a:xfrm>
          <a:prstGeom prst="rect">
            <a:avLst/>
          </a:prstGeom>
          <a:noFill/>
          <a:ln w="9525">
            <a:noFill/>
          </a:ln>
        </p:spPr>
      </p:pic>
      <p:grpSp>
        <p:nvGrpSpPr>
          <p:cNvPr id="3" name="Group 1"/>
          <p:cNvGrpSpPr/>
          <p:nvPr/>
        </p:nvGrpSpPr>
        <p:grpSpPr>
          <a:xfrm>
            <a:off x="9641522" y="58008"/>
            <a:ext cx="2369818" cy="3168192"/>
            <a:chOff x="4627786" y="1746937"/>
            <a:chExt cx="2798451" cy="3741232"/>
          </a:xfrm>
        </p:grpSpPr>
        <p:sp>
          <p:nvSpPr>
            <p:cNvPr id="4" name="圆角矩形 13"/>
            <p:cNvSpPr/>
            <p:nvPr/>
          </p:nvSpPr>
          <p:spPr>
            <a:xfrm rot="2760000">
              <a:off x="4369209" y="2431141"/>
              <a:ext cx="3741232" cy="2372824"/>
            </a:xfrm>
            <a:prstGeom prst="roundRect">
              <a:avLst>
                <a:gd name="adj" fmla="val 50000"/>
              </a:avLst>
            </a:prstGeom>
            <a:gradFill>
              <a:gsLst>
                <a:gs pos="47000">
                  <a:schemeClr val="tx1">
                    <a:alpha val="19000"/>
                  </a:schemeClr>
                </a:gs>
                <a:gs pos="76000">
                  <a:srgbClr val="6C6C6C">
                    <a:alpha val="10000"/>
                  </a:srgbClr>
                </a:gs>
                <a:gs pos="0">
                  <a:schemeClr val="tx1">
                    <a:alpha val="61000"/>
                  </a:schemeClr>
                </a:gs>
                <a:gs pos="100000">
                  <a:srgbClr val="D8D8D8">
                    <a:alpha val="0"/>
                  </a:srgbClr>
                </a:gs>
              </a:gsLst>
              <a:lin ang="0" scaled="0"/>
            </a:gra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阿里巴巴普惠体" pitchFamily="18" charset="-122"/>
                <a:ea typeface="阿里巴巴普惠体" pitchFamily="18" charset="-122"/>
              </a:endParaRPr>
            </a:p>
          </p:txBody>
        </p:sp>
        <p:sp>
          <p:nvSpPr>
            <p:cNvPr id="5" name="椭圆 4"/>
            <p:cNvSpPr/>
            <p:nvPr/>
          </p:nvSpPr>
          <p:spPr>
            <a:xfrm>
              <a:off x="4627786" y="1946965"/>
              <a:ext cx="1963514" cy="1963514"/>
            </a:xfrm>
            <a:prstGeom prst="ellipse">
              <a:avLst/>
            </a:prstGeom>
            <a:gradFill>
              <a:gsLst>
                <a:gs pos="0">
                  <a:srgbClr val="D3D3D3"/>
                </a:gs>
                <a:gs pos="100000">
                  <a:srgbClr val="F7F7F7"/>
                </a:gs>
              </a:gsLst>
              <a:lin ang="2700000" scaled="1"/>
            </a:gradFill>
            <a:ln w="31750">
              <a:gradFill flip="none" rotWithShape="1">
                <a:gsLst>
                  <a:gs pos="0">
                    <a:schemeClr val="bg1"/>
                  </a:gs>
                  <a:gs pos="100000">
                    <a:schemeClr val="bg1">
                      <a:lumMod val="75000"/>
                    </a:schemeClr>
                  </a:gs>
                </a:gsLst>
                <a:lin ang="2700000" scaled="1"/>
                <a:tileRect/>
              </a:gradFill>
            </a:ln>
            <a:effectLst>
              <a:outerShdw blurRad="406400" dist="165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latin typeface="阿里巴巴普惠体" pitchFamily="18" charset="-122"/>
                <a:ea typeface="阿里巴巴普惠体" pitchFamily="18" charset="-122"/>
              </a:endParaRPr>
            </a:p>
          </p:txBody>
        </p:sp>
      </p:grpSp>
      <p:pic>
        <p:nvPicPr>
          <p:cNvPr id="11" name="图片 10" descr="32303235303832353b32303235343737353bcae9"/>
          <p:cNvPicPr>
            <a:picLocks noChangeAspect="1"/>
          </p:cNvPicPr>
          <p:nvPr/>
        </p:nvPicPr>
        <p:blipFill>
          <a:blip r:embed="rId2"/>
          <a:stretch>
            <a:fillRect/>
          </a:stretch>
        </p:blipFill>
        <p:spPr>
          <a:xfrm>
            <a:off x="5245735" y="1212215"/>
            <a:ext cx="914400" cy="914400"/>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2000" fill="hold">
                                          <p:stCondLst>
                                            <p:cond delay="0"/>
                                          </p:stCondLst>
                                        </p:cTn>
                                        <p:tgtEl>
                                          <p:spTgt spid="40"/>
                                        </p:tgtEl>
                                        <p:attrNameLst>
                                          <p:attrName>style.visibility</p:attrName>
                                        </p:attrNameLst>
                                      </p:cBhvr>
                                      <p:to>
                                        <p:strVal val="visible"/>
                                      </p:to>
                                    </p:set>
                                    <p:animEffect transition="in" filter="dissolve">
                                      <p:cBhvr>
                                        <p:cTn id="7" dur="2000"/>
                                        <p:tgtEl>
                                          <p:spTgt spid="4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10"/>
                                        </p:tgtEl>
                                        <p:attrNameLst>
                                          <p:attrName>style.visibility</p:attrName>
                                        </p:attrNameLst>
                                      </p:cBhvr>
                                      <p:to>
                                        <p:strVal val="visible"/>
                                      </p:to>
                                    </p:set>
                                    <p:anim calcmode="lin" valueType="num">
                                      <p:cBhvr additive="base">
                                        <p:cTn id="10" dur="500"/>
                                        <p:tgtEl>
                                          <p:spTgt spid="110"/>
                                        </p:tgtEl>
                                        <p:attrNameLst>
                                          <p:attrName>ppt_y</p:attrName>
                                        </p:attrNameLst>
                                      </p:cBhvr>
                                      <p:tavLst>
                                        <p:tav tm="0">
                                          <p:val>
                                            <p:strVal val="#ppt_y+#ppt_h*1.125000"/>
                                          </p:val>
                                        </p:tav>
                                        <p:tav tm="100000">
                                          <p:val>
                                            <p:strVal val="#ppt_y"/>
                                          </p:val>
                                        </p:tav>
                                      </p:tavLst>
                                    </p:anim>
                                    <p:animEffect transition="in" filter="wipe(up)">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2000" fill="hold">
                                          <p:stCondLst>
                                            <p:cond delay="0"/>
                                          </p:stCondLst>
                                        </p:cTn>
                                        <p:tgtEl>
                                          <p:spTgt spid="2"/>
                                        </p:tgtEl>
                                        <p:attrNameLst>
                                          <p:attrName>style.visibility</p:attrName>
                                        </p:attrNameLst>
                                      </p:cBhvr>
                                      <p:to>
                                        <p:strVal val="visible"/>
                                      </p:to>
                                    </p:set>
                                    <p:animEffect transition="in" filter="dissolve">
                                      <p:cBhvr>
                                        <p:cTn id="16" dur="2000"/>
                                        <p:tgtEl>
                                          <p:spTgt spid="2"/>
                                        </p:tgtEl>
                                      </p:cBhvr>
                                    </p:animEffect>
                                  </p:childTnLst>
                                </p:cTn>
                              </p:par>
                              <p:par>
                                <p:cTn id="17" presetID="9" presetClass="entr" presetSubtype="0" fill="hold" nodeType="withEffect">
                                  <p:stCondLst>
                                    <p:cond delay="0"/>
                                  </p:stCondLst>
                                  <p:childTnLst>
                                    <p:set>
                                      <p:cBhvr>
                                        <p:cTn id="18" dur="2000" fill="hold">
                                          <p:stCondLst>
                                            <p:cond delay="0"/>
                                          </p:stCondLst>
                                        </p:cTn>
                                        <p:tgtEl>
                                          <p:spTgt spid="3"/>
                                        </p:tgtEl>
                                        <p:attrNameLst>
                                          <p:attrName>style.visibility</p:attrName>
                                        </p:attrNameLst>
                                      </p:cBhvr>
                                      <p:to>
                                        <p:strVal val="visible"/>
                                      </p:to>
                                    </p:set>
                                    <p:animEffect transition="in" filter="dissolve">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00"/>
                                        </p:tgtEl>
                                        <p:attrNameLst>
                                          <p:attrName>style.visibility</p:attrName>
                                        </p:attrNameLst>
                                      </p:cBhvr>
                                      <p:to>
                                        <p:strVal val="visible"/>
                                      </p:to>
                                    </p:set>
                                    <p:animEffect transition="in" filter="blinds(horizontal)">
                                      <p:cBhvr>
                                        <p:cTn id="24" dur="500"/>
                                        <p:tgtEl>
                                          <p:spTgt spid="10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10" grpId="0"/>
      <p:bldP spid="110" grpId="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5A3FA"/>
        </a:solidFill>
        <a:effectLst/>
      </p:bgPr>
    </p:bg>
    <p:spTree>
      <p:nvGrpSpPr>
        <p:cNvPr id="1" name=""/>
        <p:cNvGrpSpPr/>
        <p:nvPr/>
      </p:nvGrpSpPr>
      <p:grpSpPr>
        <a:xfrm>
          <a:off x="0" y="0"/>
          <a:ext cx="0" cy="0"/>
          <a:chOff x="0" y="0"/>
          <a:chExt cx="0" cy="0"/>
        </a:xfrm>
      </p:grpSpPr>
      <p:sp>
        <p:nvSpPr>
          <p:cNvPr id="10" name="矩形 9"/>
          <p:cNvSpPr/>
          <p:nvPr/>
        </p:nvSpPr>
        <p:spPr>
          <a:xfrm>
            <a:off x="0" y="1"/>
            <a:ext cx="6096000" cy="6858000"/>
          </a:xfrm>
          <a:prstGeom prst="rect">
            <a:avLst/>
          </a:prstGeom>
          <a:solidFill>
            <a:srgbClr val="73C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319314" y="269422"/>
            <a:ext cx="11553372" cy="6319156"/>
          </a:xfrm>
          <a:prstGeom prst="roundRect">
            <a:avLst>
              <a:gd name="adj" fmla="val 2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51miz-E1243863-A65C8D5A"/>
          <p:cNvPicPr>
            <a:picLocks noChangeAspect="1"/>
          </p:cNvPicPr>
          <p:nvPr/>
        </p:nvPicPr>
        <p:blipFill>
          <a:blip r:embed="rId1"/>
          <a:srcRect r="44514" b="25990"/>
          <a:stretch>
            <a:fillRect/>
          </a:stretch>
        </p:blipFill>
        <p:spPr>
          <a:xfrm rot="21217554">
            <a:off x="7687396" y="879784"/>
            <a:ext cx="4374679" cy="5835251"/>
          </a:xfrm>
          <a:custGeom>
            <a:avLst/>
            <a:gdLst>
              <a:gd name="connsiteX0" fmla="*/ 4374679 w 4374679"/>
              <a:gd name="connsiteY0" fmla="*/ 0 h 5835251"/>
              <a:gd name="connsiteX1" fmla="*/ 3722822 w 4374679"/>
              <a:gd name="connsiteY1" fmla="*/ 5835251 h 5835251"/>
              <a:gd name="connsiteX2" fmla="*/ 0 w 4374679"/>
              <a:gd name="connsiteY2" fmla="*/ 5419373 h 5835251"/>
              <a:gd name="connsiteX3" fmla="*/ 0 w 4374679"/>
              <a:gd name="connsiteY3" fmla="*/ 0 h 5835251"/>
            </a:gdLst>
            <a:ahLst/>
            <a:cxnLst>
              <a:cxn ang="0">
                <a:pos x="connsiteX0" y="connsiteY0"/>
              </a:cxn>
              <a:cxn ang="0">
                <a:pos x="connsiteX1" y="connsiteY1"/>
              </a:cxn>
              <a:cxn ang="0">
                <a:pos x="connsiteX2" y="connsiteY2"/>
              </a:cxn>
              <a:cxn ang="0">
                <a:pos x="connsiteX3" y="connsiteY3"/>
              </a:cxn>
            </a:cxnLst>
            <a:rect l="l" t="t" r="r" b="b"/>
            <a:pathLst>
              <a:path w="4374679" h="5835251">
                <a:moveTo>
                  <a:pt x="4374679" y="0"/>
                </a:moveTo>
                <a:lnTo>
                  <a:pt x="3722822" y="5835251"/>
                </a:lnTo>
                <a:lnTo>
                  <a:pt x="0" y="5419373"/>
                </a:lnTo>
                <a:lnTo>
                  <a:pt x="0" y="0"/>
                </a:lnTo>
                <a:close/>
              </a:path>
            </a:pathLst>
          </a:custGeom>
        </p:spPr>
      </p:pic>
      <p:sp>
        <p:nvSpPr>
          <p:cNvPr id="23" name="标题 4"/>
          <p:cNvSpPr/>
          <p:nvPr/>
        </p:nvSpPr>
        <p:spPr>
          <a:xfrm>
            <a:off x="1433406" y="3050007"/>
            <a:ext cx="9326034" cy="15627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阿里巴巴普惠体" pitchFamily="18" charset="-122"/>
                <a:ea typeface="阿里巴巴普惠体" pitchFamily="18" charset="-122"/>
                <a:cs typeface="+mj-cs"/>
              </a:defRPr>
            </a:lvl1pPr>
          </a:lstStyle>
          <a:p>
            <a:pPr>
              <a:lnSpc>
                <a:spcPct val="120000"/>
              </a:lnSpc>
            </a:pPr>
            <a:r>
              <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阅读</a:t>
            </a:r>
            <a:r>
              <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rPr>
              <a:t>思考</a:t>
            </a:r>
            <a:endParaRPr lang="zh-CN" altLang="en-US" b="1" dirty="0">
              <a:solidFill>
                <a:srgbClr val="4182D3"/>
              </a:solidFill>
              <a:effectLst>
                <a:outerShdw blurRad="60007" dist="310007" dir="7680000" sy="30000" kx="1300200" algn="ctr" rotWithShape="0">
                  <a:prstClr val="black">
                    <a:alpha val="32000"/>
                  </a:prstClr>
                </a:outerShdw>
              </a:effectLst>
              <a:latin typeface="微软雅黑" panose="020B0503020204020204" charset="-122"/>
              <a:ea typeface="微软雅黑" panose="020B0503020204020204" charset="-122"/>
              <a:cs typeface="阿里巴巴普惠体" pitchFamily="18" charset="-122"/>
            </a:endParaRPr>
          </a:p>
        </p:txBody>
      </p:sp>
      <p:sp>
        <p:nvSpPr>
          <p:cNvPr id="4" name="平行四边形 3"/>
          <p:cNvSpPr/>
          <p:nvPr/>
        </p:nvSpPr>
        <p:spPr>
          <a:xfrm>
            <a:off x="10460990" y="607695"/>
            <a:ext cx="919480" cy="46990"/>
          </a:xfrm>
          <a:prstGeom prst="parallelogram">
            <a:avLst>
              <a:gd name="adj" fmla="val 20296"/>
            </a:avLst>
          </a:prstGeom>
          <a:solidFill>
            <a:srgbClr val="55A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73C07E"/>
              </a:solidFill>
              <a:effectLst/>
              <a:uLnTx/>
              <a:uFillTx/>
              <a:latin typeface="阿里巴巴普惠体" pitchFamily="18" charset="-122"/>
              <a:ea typeface="阿里巴巴普惠体" pitchFamily="18" charset="-122"/>
              <a:cs typeface="思源黑体 CN Normal" charset="-122"/>
            </a:endParaRPr>
          </a:p>
        </p:txBody>
      </p:sp>
      <p:pic>
        <p:nvPicPr>
          <p:cNvPr id="33" name="图片 32" descr="51miz-E1243863-A65C8D5A"/>
          <p:cNvPicPr>
            <a:picLocks noChangeAspect="1"/>
          </p:cNvPicPr>
          <p:nvPr/>
        </p:nvPicPr>
        <p:blipFill>
          <a:blip r:embed="rId1"/>
          <a:srcRect l="44396" b="15505"/>
          <a:stretch>
            <a:fillRect/>
          </a:stretch>
        </p:blipFill>
        <p:spPr>
          <a:xfrm rot="20552403">
            <a:off x="-614035" y="1626223"/>
            <a:ext cx="3920222" cy="5957119"/>
          </a:xfrm>
          <a:custGeom>
            <a:avLst/>
            <a:gdLst>
              <a:gd name="connsiteX0" fmla="*/ 3920222 w 3920222"/>
              <a:gd name="connsiteY0" fmla="*/ 0 h 5957119"/>
              <a:gd name="connsiteX1" fmla="*/ 3920222 w 3920222"/>
              <a:gd name="connsiteY1" fmla="*/ 5957119 h 5957119"/>
              <a:gd name="connsiteX2" fmla="*/ 0 w 3920222"/>
              <a:gd name="connsiteY2" fmla="*/ 4724090 h 5957119"/>
              <a:gd name="connsiteX3" fmla="*/ 1485870 w 3920222"/>
              <a:gd name="connsiteY3" fmla="*/ 0 h 5957119"/>
            </a:gdLst>
            <a:ahLst/>
            <a:cxnLst>
              <a:cxn ang="0">
                <a:pos x="connsiteX0" y="connsiteY0"/>
              </a:cxn>
              <a:cxn ang="0">
                <a:pos x="connsiteX1" y="connsiteY1"/>
              </a:cxn>
              <a:cxn ang="0">
                <a:pos x="connsiteX2" y="connsiteY2"/>
              </a:cxn>
              <a:cxn ang="0">
                <a:pos x="connsiteX3" y="connsiteY3"/>
              </a:cxn>
            </a:cxnLst>
            <a:rect l="l" t="t" r="r" b="b"/>
            <a:pathLst>
              <a:path w="3920222" h="5957119">
                <a:moveTo>
                  <a:pt x="3920222" y="0"/>
                </a:moveTo>
                <a:lnTo>
                  <a:pt x="3920222" y="5957119"/>
                </a:lnTo>
                <a:lnTo>
                  <a:pt x="0" y="4724090"/>
                </a:lnTo>
                <a:lnTo>
                  <a:pt x="1485870" y="0"/>
                </a:lnTo>
                <a:close/>
              </a:path>
            </a:pathLst>
          </a:custGeom>
        </p:spPr>
      </p:pic>
      <p:pic>
        <p:nvPicPr>
          <p:cNvPr id="27" name="图片 26" descr="51miz-E1243863-A65C8D5A"/>
          <p:cNvPicPr>
            <a:picLocks noChangeAspect="1"/>
          </p:cNvPicPr>
          <p:nvPr/>
        </p:nvPicPr>
        <p:blipFill rotWithShape="1">
          <a:blip r:embed="rId1"/>
          <a:srcRect l="64173" t="22315" r="15019" b="61384"/>
          <a:stretch>
            <a:fillRect/>
          </a:stretch>
        </p:blipFill>
        <p:spPr>
          <a:xfrm rot="2738409">
            <a:off x="-1143237" y="-1055086"/>
            <a:ext cx="2518519" cy="1972973"/>
          </a:xfrm>
          <a:prstGeom prst="rect">
            <a:avLst/>
          </a:prstGeom>
        </p:spPr>
      </p:pic>
      <p:grpSp>
        <p:nvGrpSpPr>
          <p:cNvPr id="28" name="组合 27"/>
          <p:cNvGrpSpPr/>
          <p:nvPr/>
        </p:nvGrpSpPr>
        <p:grpSpPr>
          <a:xfrm>
            <a:off x="5113063" y="988158"/>
            <a:ext cx="1965877" cy="1741713"/>
            <a:chOff x="5113063" y="1638846"/>
            <a:chExt cx="1965877" cy="1741713"/>
          </a:xfrm>
        </p:grpSpPr>
        <p:sp>
          <p:nvSpPr>
            <p:cNvPr id="29" name="Freeform 5"/>
            <p:cNvSpPr/>
            <p:nvPr/>
          </p:nvSpPr>
          <p:spPr bwMode="auto">
            <a:xfrm rot="10800000">
              <a:off x="5113063" y="1638846"/>
              <a:ext cx="1965877" cy="1741713"/>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73C07E"/>
            </a:soli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ea typeface="思源黑体 Regular" charset="-122"/>
                <a:cs typeface="+mn-ea"/>
                <a:sym typeface="Arial" panose="020B0604020202020204" pitchFamily="34" charset="0"/>
              </a:endParaRPr>
            </a:p>
          </p:txBody>
        </p:sp>
        <p:sp>
          <p:nvSpPr>
            <p:cNvPr id="30" name="矩形 29"/>
            <p:cNvSpPr/>
            <p:nvPr/>
          </p:nvSpPr>
          <p:spPr>
            <a:xfrm>
              <a:off x="5547362" y="1910263"/>
              <a:ext cx="1097280" cy="1198880"/>
            </a:xfrm>
            <a:prstGeom prst="rect">
              <a:avLst/>
            </a:prstGeom>
          </p:spPr>
          <p:txBody>
            <a:bodyPr wrap="none">
              <a:spAutoFit/>
            </a:bodyPr>
            <a:lstStyle/>
            <a:p>
              <a:pPr algn="ctr"/>
              <a:r>
                <a:rPr lang="en-US" altLang="zh-CN" sz="7200" dirty="0">
                  <a:solidFill>
                    <a:schemeClr val="bg1"/>
                  </a:solidFill>
                  <a:latin typeface="Resource Han Rounded CN" pitchFamily="34" charset="-122"/>
                  <a:ea typeface="Resource Han Rounded CN" pitchFamily="34" charset="-122"/>
                  <a:cs typeface="思源黑体 Regular" charset="-122"/>
                  <a:sym typeface="Arial" panose="020B0604020202020204" pitchFamily="34" charset="0"/>
                </a:rPr>
                <a:t>03</a:t>
              </a:r>
              <a:endParaRPr lang="en-US" altLang="zh-CN" sz="7200" dirty="0">
                <a:solidFill>
                  <a:schemeClr val="bg1"/>
                </a:solidFill>
                <a:latin typeface="Resource Han Rounded CN" pitchFamily="34" charset="-122"/>
                <a:ea typeface="Resource Han Rounded CN" pitchFamily="34" charset="-122"/>
                <a:cs typeface="思源黑体 Regular" charset="-122"/>
                <a:sym typeface="Arial" panose="020B0604020202020204" pitchFamily="34" charset="0"/>
              </a:endParaRPr>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1173022" y="314325"/>
            <a:ext cx="2330498" cy="52197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阅读</a:t>
            </a:r>
            <a:r>
              <a:rPr kumimoji="0" lang="zh-CN"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思考</a:t>
            </a:r>
            <a:endParaRPr kumimoji="0" lang="zh-CN"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endParaRPr>
          </a:p>
        </p:txBody>
      </p:sp>
      <p:sp>
        <p:nvSpPr>
          <p:cNvPr id="36" name="圆角矩形 5"/>
          <p:cNvSpPr/>
          <p:nvPr/>
        </p:nvSpPr>
        <p:spPr>
          <a:xfrm>
            <a:off x="2388472" y="4606237"/>
            <a:ext cx="7987629" cy="1465087"/>
          </a:xfrm>
          <a:custGeom>
            <a:avLst/>
            <a:gdLst>
              <a:gd name="connsiteX0" fmla="*/ 0 w 8374743"/>
              <a:gd name="connsiteY0" fmla="*/ 150300 h 901780"/>
              <a:gd name="connsiteX1" fmla="*/ 150300 w 8374743"/>
              <a:gd name="connsiteY1" fmla="*/ 0 h 901780"/>
              <a:gd name="connsiteX2" fmla="*/ 8224443 w 8374743"/>
              <a:gd name="connsiteY2" fmla="*/ 0 h 901780"/>
              <a:gd name="connsiteX3" fmla="*/ 8374743 w 8374743"/>
              <a:gd name="connsiteY3" fmla="*/ 150300 h 901780"/>
              <a:gd name="connsiteX4" fmla="*/ 8374743 w 8374743"/>
              <a:gd name="connsiteY4" fmla="*/ 751480 h 901780"/>
              <a:gd name="connsiteX5" fmla="*/ 8224443 w 8374743"/>
              <a:gd name="connsiteY5" fmla="*/ 901780 h 901780"/>
              <a:gd name="connsiteX6" fmla="*/ 150300 w 8374743"/>
              <a:gd name="connsiteY6" fmla="*/ 901780 h 901780"/>
              <a:gd name="connsiteX7" fmla="*/ 0 w 8374743"/>
              <a:gd name="connsiteY7" fmla="*/ 751480 h 901780"/>
              <a:gd name="connsiteX8" fmla="*/ 0 w 8374743"/>
              <a:gd name="connsiteY8" fmla="*/ 150300 h 901780"/>
              <a:gd name="connsiteX0-1" fmla="*/ 0 w 8374743"/>
              <a:gd name="connsiteY0-2" fmla="*/ 353500 h 1104980"/>
              <a:gd name="connsiteX1-3" fmla="*/ 150300 w 8374743"/>
              <a:gd name="connsiteY1-4" fmla="*/ 203200 h 1104980"/>
              <a:gd name="connsiteX2-5" fmla="*/ 7745472 w 8374743"/>
              <a:gd name="connsiteY2-6" fmla="*/ 0 h 1104980"/>
              <a:gd name="connsiteX3-7" fmla="*/ 8374743 w 8374743"/>
              <a:gd name="connsiteY3-8" fmla="*/ 353500 h 1104980"/>
              <a:gd name="connsiteX4-9" fmla="*/ 8374743 w 8374743"/>
              <a:gd name="connsiteY4-10" fmla="*/ 954680 h 1104980"/>
              <a:gd name="connsiteX5-11" fmla="*/ 8224443 w 8374743"/>
              <a:gd name="connsiteY5-12" fmla="*/ 1104980 h 1104980"/>
              <a:gd name="connsiteX6-13" fmla="*/ 150300 w 8374743"/>
              <a:gd name="connsiteY6-14" fmla="*/ 1104980 h 1104980"/>
              <a:gd name="connsiteX7-15" fmla="*/ 0 w 8374743"/>
              <a:gd name="connsiteY7-16" fmla="*/ 954680 h 1104980"/>
              <a:gd name="connsiteX8-17" fmla="*/ 0 w 8374743"/>
              <a:gd name="connsiteY8-18" fmla="*/ 353500 h 1104980"/>
              <a:gd name="connsiteX0-19" fmla="*/ 0 w 8374743"/>
              <a:gd name="connsiteY0-20" fmla="*/ 353500 h 1293666"/>
              <a:gd name="connsiteX1-21" fmla="*/ 150300 w 8374743"/>
              <a:gd name="connsiteY1-22" fmla="*/ 203200 h 1293666"/>
              <a:gd name="connsiteX2-23" fmla="*/ 7745472 w 8374743"/>
              <a:gd name="connsiteY2-24" fmla="*/ 0 h 1293666"/>
              <a:gd name="connsiteX3-25" fmla="*/ 8374743 w 8374743"/>
              <a:gd name="connsiteY3-26" fmla="*/ 353500 h 1293666"/>
              <a:gd name="connsiteX4-27" fmla="*/ 8374743 w 8374743"/>
              <a:gd name="connsiteY4-28" fmla="*/ 954680 h 1293666"/>
              <a:gd name="connsiteX5-29" fmla="*/ 7847072 w 8374743"/>
              <a:gd name="connsiteY5-30" fmla="*/ 1293666 h 1293666"/>
              <a:gd name="connsiteX6-31" fmla="*/ 150300 w 8374743"/>
              <a:gd name="connsiteY6-32" fmla="*/ 1104980 h 1293666"/>
              <a:gd name="connsiteX7-33" fmla="*/ 0 w 8374743"/>
              <a:gd name="connsiteY7-34" fmla="*/ 954680 h 1293666"/>
              <a:gd name="connsiteX8-35" fmla="*/ 0 w 8374743"/>
              <a:gd name="connsiteY8-36" fmla="*/ 353500 h 12936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374743" h="1293666">
                <a:moveTo>
                  <a:pt x="0" y="353500"/>
                </a:moveTo>
                <a:cubicBezTo>
                  <a:pt x="0" y="270492"/>
                  <a:pt x="67292" y="203200"/>
                  <a:pt x="150300" y="203200"/>
                </a:cubicBezTo>
                <a:cubicBezTo>
                  <a:pt x="2841681" y="203200"/>
                  <a:pt x="5054091" y="0"/>
                  <a:pt x="7745472" y="0"/>
                </a:cubicBezTo>
                <a:cubicBezTo>
                  <a:pt x="7828480" y="0"/>
                  <a:pt x="8374743" y="270492"/>
                  <a:pt x="8374743" y="353500"/>
                </a:cubicBezTo>
                <a:lnTo>
                  <a:pt x="8374743" y="954680"/>
                </a:lnTo>
                <a:cubicBezTo>
                  <a:pt x="8374743" y="1037688"/>
                  <a:pt x="7930080" y="1293666"/>
                  <a:pt x="7847072" y="1293666"/>
                </a:cubicBezTo>
                <a:lnTo>
                  <a:pt x="150300" y="1104980"/>
                </a:lnTo>
                <a:cubicBezTo>
                  <a:pt x="67292" y="1104980"/>
                  <a:pt x="0" y="1037688"/>
                  <a:pt x="0" y="954680"/>
                </a:cubicBezTo>
                <a:lnTo>
                  <a:pt x="0" y="353500"/>
                </a:lnTo>
                <a:close/>
              </a:path>
            </a:pathLst>
          </a:custGeom>
          <a:gradFill>
            <a:gsLst>
              <a:gs pos="0">
                <a:schemeClr val="tx1">
                  <a:alpha val="21000"/>
                </a:schemeClr>
              </a:gs>
              <a:gs pos="100000">
                <a:srgbClr val="F4F3F2">
                  <a:alpha val="0"/>
                </a:srgbClr>
              </a:gs>
            </a:gsLst>
            <a:lin ang="0" scaled="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lIns="67204" tIns="33603" rIns="67204" bIns="33603" rtlCol="0" anchor="ctr"/>
          <a:lstStyle/>
          <a:p>
            <a:pPr algn="ctr"/>
            <a:endParaRPr lang="zh-CN" altLang="en-US" sz="1300">
              <a:latin typeface="+mn-ea"/>
            </a:endParaRPr>
          </a:p>
        </p:txBody>
      </p:sp>
      <p:sp>
        <p:nvSpPr>
          <p:cNvPr id="37" name="任意多边形 13"/>
          <p:cNvSpPr/>
          <p:nvPr/>
        </p:nvSpPr>
        <p:spPr>
          <a:xfrm>
            <a:off x="1653594" y="2702546"/>
            <a:ext cx="8884811" cy="3124772"/>
          </a:xfrm>
          <a:custGeom>
            <a:avLst/>
            <a:gdLst>
              <a:gd name="connsiteX0" fmla="*/ 7418750 w 9401538"/>
              <a:gd name="connsiteY0" fmla="*/ 0 h 3616413"/>
              <a:gd name="connsiteX1" fmla="*/ 9288825 w 9401538"/>
              <a:gd name="connsiteY1" fmla="*/ 0 h 3616413"/>
              <a:gd name="connsiteX2" fmla="*/ 9401538 w 9401538"/>
              <a:gd name="connsiteY2" fmla="*/ 112713 h 3616413"/>
              <a:gd name="connsiteX3" fmla="*/ 9401537 w 9401538"/>
              <a:gd name="connsiteY3" fmla="*/ 112713 h 3616413"/>
              <a:gd name="connsiteX4" fmla="*/ 9288824 w 9401538"/>
              <a:gd name="connsiteY4" fmla="*/ 225426 h 3616413"/>
              <a:gd name="connsiteX5" fmla="*/ 7491386 w 9401538"/>
              <a:gd name="connsiteY5" fmla="*/ 225425 h 3616413"/>
              <a:gd name="connsiteX6" fmla="*/ 6997539 w 9401538"/>
              <a:gd name="connsiteY6" fmla="*/ 1284484 h 3616413"/>
              <a:gd name="connsiteX7" fmla="*/ 6885835 w 9401538"/>
              <a:gd name="connsiteY7" fmla="*/ 1352833 h 3616413"/>
              <a:gd name="connsiteX8" fmla="*/ 6870328 w 9401538"/>
              <a:gd name="connsiteY8" fmla="*/ 1349086 h 3616413"/>
              <a:gd name="connsiteX9" fmla="*/ 6856656 w 9401538"/>
              <a:gd name="connsiteY9" fmla="*/ 1351846 h 3616413"/>
              <a:gd name="connsiteX10" fmla="*/ 5059219 w 9401538"/>
              <a:gd name="connsiteY10" fmla="*/ 1351845 h 3616413"/>
              <a:gd name="connsiteX11" fmla="*/ 4565370 w 9401538"/>
              <a:gd name="connsiteY11" fmla="*/ 2410904 h 3616413"/>
              <a:gd name="connsiteX12" fmla="*/ 4453667 w 9401538"/>
              <a:gd name="connsiteY12" fmla="*/ 2479253 h 3616413"/>
              <a:gd name="connsiteX13" fmla="*/ 4409944 w 9401538"/>
              <a:gd name="connsiteY13" fmla="*/ 2468687 h 3616413"/>
              <a:gd name="connsiteX14" fmla="*/ 4391145 w 9401538"/>
              <a:gd name="connsiteY14" fmla="*/ 2472482 h 3616413"/>
              <a:gd name="connsiteX15" fmla="*/ 2593708 w 9401538"/>
              <a:gd name="connsiteY15" fmla="*/ 2472481 h 3616413"/>
              <a:gd name="connsiteX16" fmla="*/ 2099861 w 9401538"/>
              <a:gd name="connsiteY16" fmla="*/ 3531540 h 3616413"/>
              <a:gd name="connsiteX17" fmla="*/ 2071936 w 9401538"/>
              <a:gd name="connsiteY17" fmla="*/ 3569396 h 3616413"/>
              <a:gd name="connsiteX18" fmla="*/ 2071924 w 9401538"/>
              <a:gd name="connsiteY18" fmla="*/ 3569403 h 3616413"/>
              <a:gd name="connsiteX19" fmla="*/ 2062487 w 9401538"/>
              <a:gd name="connsiteY19" fmla="*/ 3583400 h 3616413"/>
              <a:gd name="connsiteX20" fmla="*/ 1982787 w 9401538"/>
              <a:gd name="connsiteY20" fmla="*/ 3616413 h 3616413"/>
              <a:gd name="connsiteX21" fmla="*/ 112713 w 9401538"/>
              <a:gd name="connsiteY21" fmla="*/ 3616412 h 3616413"/>
              <a:gd name="connsiteX22" fmla="*/ 8857 w 9401538"/>
              <a:gd name="connsiteY22" fmla="*/ 3547572 h 3616413"/>
              <a:gd name="connsiteX23" fmla="*/ 0 w 9401538"/>
              <a:gd name="connsiteY23" fmla="*/ 3503700 h 3616413"/>
              <a:gd name="connsiteX24" fmla="*/ 8857 w 9401538"/>
              <a:gd name="connsiteY24" fmla="*/ 3459827 h 3616413"/>
              <a:gd name="connsiteX25" fmla="*/ 112713 w 9401538"/>
              <a:gd name="connsiteY25" fmla="*/ 3390987 h 3616413"/>
              <a:gd name="connsiteX26" fmla="*/ 1903983 w 9401538"/>
              <a:gd name="connsiteY26" fmla="*/ 3390987 h 3616413"/>
              <a:gd name="connsiteX27" fmla="*/ 2403999 w 9401538"/>
              <a:gd name="connsiteY27" fmla="*/ 2318701 h 3616413"/>
              <a:gd name="connsiteX28" fmla="*/ 2450326 w 9401538"/>
              <a:gd name="connsiteY28" fmla="*/ 2267223 h 3616413"/>
              <a:gd name="connsiteX29" fmla="*/ 2477016 w 9401538"/>
              <a:gd name="connsiteY29" fmla="*/ 2256036 h 3616413"/>
              <a:gd name="connsiteX30" fmla="*/ 2477198 w 9401538"/>
              <a:gd name="connsiteY30" fmla="*/ 2255914 h 3616413"/>
              <a:gd name="connsiteX31" fmla="*/ 2477410 w 9401538"/>
              <a:gd name="connsiteY31" fmla="*/ 2255871 h 3616413"/>
              <a:gd name="connsiteX32" fmla="*/ 2481701 w 9401538"/>
              <a:gd name="connsiteY32" fmla="*/ 2254073 h 3616413"/>
              <a:gd name="connsiteX33" fmla="*/ 2491784 w 9401538"/>
              <a:gd name="connsiteY33" fmla="*/ 2252969 h 3616413"/>
              <a:gd name="connsiteX34" fmla="*/ 2521071 w 9401538"/>
              <a:gd name="connsiteY34" fmla="*/ 2247056 h 3616413"/>
              <a:gd name="connsiteX35" fmla="*/ 4380356 w 9401538"/>
              <a:gd name="connsiteY35" fmla="*/ 2247056 h 3616413"/>
              <a:gd name="connsiteX36" fmla="*/ 4869509 w 9401538"/>
              <a:gd name="connsiteY36" fmla="*/ 1198065 h 3616413"/>
              <a:gd name="connsiteX37" fmla="*/ 4915836 w 9401538"/>
              <a:gd name="connsiteY37" fmla="*/ 1146587 h 3616413"/>
              <a:gd name="connsiteX38" fmla="*/ 4942528 w 9401538"/>
              <a:gd name="connsiteY38" fmla="*/ 1135399 h 3616413"/>
              <a:gd name="connsiteX39" fmla="*/ 4942709 w 9401538"/>
              <a:gd name="connsiteY39" fmla="*/ 1135278 h 3616413"/>
              <a:gd name="connsiteX40" fmla="*/ 4942921 w 9401538"/>
              <a:gd name="connsiteY40" fmla="*/ 1135235 h 3616413"/>
              <a:gd name="connsiteX41" fmla="*/ 4947211 w 9401538"/>
              <a:gd name="connsiteY41" fmla="*/ 1133436 h 3616413"/>
              <a:gd name="connsiteX42" fmla="*/ 4957295 w 9401538"/>
              <a:gd name="connsiteY42" fmla="*/ 1132333 h 3616413"/>
              <a:gd name="connsiteX43" fmla="*/ 4986582 w 9401538"/>
              <a:gd name="connsiteY43" fmla="*/ 1126420 h 3616413"/>
              <a:gd name="connsiteX44" fmla="*/ 6809827 w 9401538"/>
              <a:gd name="connsiteY44" fmla="*/ 1126420 h 3616413"/>
              <a:gd name="connsiteX45" fmla="*/ 7301677 w 9401538"/>
              <a:gd name="connsiteY45" fmla="*/ 71645 h 3616413"/>
              <a:gd name="connsiteX46" fmla="*/ 7368524 w 9401538"/>
              <a:gd name="connsiteY46" fmla="*/ 10391 h 3616413"/>
              <a:gd name="connsiteX47" fmla="*/ 7376924 w 9401538"/>
              <a:gd name="connsiteY47" fmla="*/ 9062 h 3616413"/>
              <a:gd name="connsiteX48" fmla="*/ 7385233 w 9401538"/>
              <a:gd name="connsiteY48" fmla="*/ 5067 h 3616413"/>
              <a:gd name="connsiteX49" fmla="*/ 7418750 w 9401538"/>
              <a:gd name="connsiteY49" fmla="*/ 0 h 3616413"/>
              <a:gd name="connsiteX0-1" fmla="*/ 7418750 w 9401538"/>
              <a:gd name="connsiteY0-2" fmla="*/ 0 h 3616413"/>
              <a:gd name="connsiteX1-3" fmla="*/ 9288825 w 9401538"/>
              <a:gd name="connsiteY1-4" fmla="*/ 0 h 3616413"/>
              <a:gd name="connsiteX2-5" fmla="*/ 9401538 w 9401538"/>
              <a:gd name="connsiteY2-6" fmla="*/ 112713 h 3616413"/>
              <a:gd name="connsiteX3-7" fmla="*/ 9401537 w 9401538"/>
              <a:gd name="connsiteY3-8" fmla="*/ 112713 h 3616413"/>
              <a:gd name="connsiteX4-9" fmla="*/ 9288824 w 9401538"/>
              <a:gd name="connsiteY4-10" fmla="*/ 225426 h 3616413"/>
              <a:gd name="connsiteX5-11" fmla="*/ 7491386 w 9401538"/>
              <a:gd name="connsiteY5-12" fmla="*/ 225425 h 3616413"/>
              <a:gd name="connsiteX6-13" fmla="*/ 6997539 w 9401538"/>
              <a:gd name="connsiteY6-14" fmla="*/ 1284484 h 3616413"/>
              <a:gd name="connsiteX7-15" fmla="*/ 6885835 w 9401538"/>
              <a:gd name="connsiteY7-16" fmla="*/ 1352833 h 3616413"/>
              <a:gd name="connsiteX8-17" fmla="*/ 6870328 w 9401538"/>
              <a:gd name="connsiteY8-18" fmla="*/ 1349086 h 3616413"/>
              <a:gd name="connsiteX9-19" fmla="*/ 6856656 w 9401538"/>
              <a:gd name="connsiteY9-20" fmla="*/ 1351846 h 3616413"/>
              <a:gd name="connsiteX10-21" fmla="*/ 5059219 w 9401538"/>
              <a:gd name="connsiteY10-22" fmla="*/ 1351845 h 3616413"/>
              <a:gd name="connsiteX11-23" fmla="*/ 4565370 w 9401538"/>
              <a:gd name="connsiteY11-24" fmla="*/ 2410904 h 3616413"/>
              <a:gd name="connsiteX12-25" fmla="*/ 4409944 w 9401538"/>
              <a:gd name="connsiteY12-26" fmla="*/ 2468687 h 3616413"/>
              <a:gd name="connsiteX13-27" fmla="*/ 4391145 w 9401538"/>
              <a:gd name="connsiteY13-28" fmla="*/ 2472482 h 3616413"/>
              <a:gd name="connsiteX14-29" fmla="*/ 2593708 w 9401538"/>
              <a:gd name="connsiteY14-30" fmla="*/ 2472481 h 3616413"/>
              <a:gd name="connsiteX15-31" fmla="*/ 2099861 w 9401538"/>
              <a:gd name="connsiteY15-32" fmla="*/ 3531540 h 3616413"/>
              <a:gd name="connsiteX16-33" fmla="*/ 2071936 w 9401538"/>
              <a:gd name="connsiteY16-34" fmla="*/ 3569396 h 3616413"/>
              <a:gd name="connsiteX17-35" fmla="*/ 2071924 w 9401538"/>
              <a:gd name="connsiteY17-36" fmla="*/ 3569403 h 3616413"/>
              <a:gd name="connsiteX18-37" fmla="*/ 2062487 w 9401538"/>
              <a:gd name="connsiteY18-38" fmla="*/ 3583400 h 3616413"/>
              <a:gd name="connsiteX19-39" fmla="*/ 1982787 w 9401538"/>
              <a:gd name="connsiteY19-40" fmla="*/ 3616413 h 3616413"/>
              <a:gd name="connsiteX20-41" fmla="*/ 112713 w 9401538"/>
              <a:gd name="connsiteY20-42" fmla="*/ 3616412 h 3616413"/>
              <a:gd name="connsiteX21-43" fmla="*/ 8857 w 9401538"/>
              <a:gd name="connsiteY21-44" fmla="*/ 3547572 h 3616413"/>
              <a:gd name="connsiteX22-45" fmla="*/ 0 w 9401538"/>
              <a:gd name="connsiteY22-46" fmla="*/ 3503700 h 3616413"/>
              <a:gd name="connsiteX23-47" fmla="*/ 8857 w 9401538"/>
              <a:gd name="connsiteY23-48" fmla="*/ 3459827 h 3616413"/>
              <a:gd name="connsiteX24-49" fmla="*/ 112713 w 9401538"/>
              <a:gd name="connsiteY24-50" fmla="*/ 3390987 h 3616413"/>
              <a:gd name="connsiteX25-51" fmla="*/ 1903983 w 9401538"/>
              <a:gd name="connsiteY25-52" fmla="*/ 3390987 h 3616413"/>
              <a:gd name="connsiteX26-53" fmla="*/ 2403999 w 9401538"/>
              <a:gd name="connsiteY26-54" fmla="*/ 2318701 h 3616413"/>
              <a:gd name="connsiteX27-55" fmla="*/ 2450326 w 9401538"/>
              <a:gd name="connsiteY27-56" fmla="*/ 2267223 h 3616413"/>
              <a:gd name="connsiteX28-57" fmla="*/ 2477016 w 9401538"/>
              <a:gd name="connsiteY28-58" fmla="*/ 2256036 h 3616413"/>
              <a:gd name="connsiteX29-59" fmla="*/ 2477198 w 9401538"/>
              <a:gd name="connsiteY29-60" fmla="*/ 2255914 h 3616413"/>
              <a:gd name="connsiteX30-61" fmla="*/ 2477410 w 9401538"/>
              <a:gd name="connsiteY30-62" fmla="*/ 2255871 h 3616413"/>
              <a:gd name="connsiteX31-63" fmla="*/ 2481701 w 9401538"/>
              <a:gd name="connsiteY31-64" fmla="*/ 2254073 h 3616413"/>
              <a:gd name="connsiteX32-65" fmla="*/ 2491784 w 9401538"/>
              <a:gd name="connsiteY32-66" fmla="*/ 2252969 h 3616413"/>
              <a:gd name="connsiteX33-67" fmla="*/ 2521071 w 9401538"/>
              <a:gd name="connsiteY33-68" fmla="*/ 2247056 h 3616413"/>
              <a:gd name="connsiteX34-69" fmla="*/ 4380356 w 9401538"/>
              <a:gd name="connsiteY34-70" fmla="*/ 2247056 h 3616413"/>
              <a:gd name="connsiteX35-71" fmla="*/ 4869509 w 9401538"/>
              <a:gd name="connsiteY35-72" fmla="*/ 1198065 h 3616413"/>
              <a:gd name="connsiteX36-73" fmla="*/ 4915836 w 9401538"/>
              <a:gd name="connsiteY36-74" fmla="*/ 1146587 h 3616413"/>
              <a:gd name="connsiteX37-75" fmla="*/ 4942528 w 9401538"/>
              <a:gd name="connsiteY37-76" fmla="*/ 1135399 h 3616413"/>
              <a:gd name="connsiteX38-77" fmla="*/ 4942709 w 9401538"/>
              <a:gd name="connsiteY38-78" fmla="*/ 1135278 h 3616413"/>
              <a:gd name="connsiteX39-79" fmla="*/ 4942921 w 9401538"/>
              <a:gd name="connsiteY39-80" fmla="*/ 1135235 h 3616413"/>
              <a:gd name="connsiteX40-81" fmla="*/ 4947211 w 9401538"/>
              <a:gd name="connsiteY40-82" fmla="*/ 1133436 h 3616413"/>
              <a:gd name="connsiteX41-83" fmla="*/ 4957295 w 9401538"/>
              <a:gd name="connsiteY41-84" fmla="*/ 1132333 h 3616413"/>
              <a:gd name="connsiteX42-85" fmla="*/ 4986582 w 9401538"/>
              <a:gd name="connsiteY42-86" fmla="*/ 1126420 h 3616413"/>
              <a:gd name="connsiteX43-87" fmla="*/ 6809827 w 9401538"/>
              <a:gd name="connsiteY43-88" fmla="*/ 1126420 h 3616413"/>
              <a:gd name="connsiteX44-89" fmla="*/ 7301677 w 9401538"/>
              <a:gd name="connsiteY44-90" fmla="*/ 71645 h 3616413"/>
              <a:gd name="connsiteX45-91" fmla="*/ 7368524 w 9401538"/>
              <a:gd name="connsiteY45-92" fmla="*/ 10391 h 3616413"/>
              <a:gd name="connsiteX46-93" fmla="*/ 7376924 w 9401538"/>
              <a:gd name="connsiteY46-94" fmla="*/ 9062 h 3616413"/>
              <a:gd name="connsiteX47-95" fmla="*/ 7385233 w 9401538"/>
              <a:gd name="connsiteY47-96" fmla="*/ 5067 h 3616413"/>
              <a:gd name="connsiteX48-97" fmla="*/ 7418750 w 9401538"/>
              <a:gd name="connsiteY48-98" fmla="*/ 0 h 3616413"/>
              <a:gd name="connsiteX0-99" fmla="*/ 7418750 w 9401538"/>
              <a:gd name="connsiteY0-100" fmla="*/ 0 h 3616413"/>
              <a:gd name="connsiteX1-101" fmla="*/ 9288825 w 9401538"/>
              <a:gd name="connsiteY1-102" fmla="*/ 0 h 3616413"/>
              <a:gd name="connsiteX2-103" fmla="*/ 9401538 w 9401538"/>
              <a:gd name="connsiteY2-104" fmla="*/ 112713 h 3616413"/>
              <a:gd name="connsiteX3-105" fmla="*/ 9401537 w 9401538"/>
              <a:gd name="connsiteY3-106" fmla="*/ 112713 h 3616413"/>
              <a:gd name="connsiteX4-107" fmla="*/ 9288824 w 9401538"/>
              <a:gd name="connsiteY4-108" fmla="*/ 225426 h 3616413"/>
              <a:gd name="connsiteX5-109" fmla="*/ 7491386 w 9401538"/>
              <a:gd name="connsiteY5-110" fmla="*/ 225425 h 3616413"/>
              <a:gd name="connsiteX6-111" fmla="*/ 6997539 w 9401538"/>
              <a:gd name="connsiteY6-112" fmla="*/ 1284484 h 3616413"/>
              <a:gd name="connsiteX7-113" fmla="*/ 6885835 w 9401538"/>
              <a:gd name="connsiteY7-114" fmla="*/ 1352833 h 3616413"/>
              <a:gd name="connsiteX8-115" fmla="*/ 6870328 w 9401538"/>
              <a:gd name="connsiteY8-116" fmla="*/ 1349086 h 3616413"/>
              <a:gd name="connsiteX9-117" fmla="*/ 6856656 w 9401538"/>
              <a:gd name="connsiteY9-118" fmla="*/ 1351846 h 3616413"/>
              <a:gd name="connsiteX10-119" fmla="*/ 5059219 w 9401538"/>
              <a:gd name="connsiteY10-120" fmla="*/ 1351845 h 3616413"/>
              <a:gd name="connsiteX11-121" fmla="*/ 4565370 w 9401538"/>
              <a:gd name="connsiteY11-122" fmla="*/ 2410904 h 3616413"/>
              <a:gd name="connsiteX12-123" fmla="*/ 4524244 w 9401538"/>
              <a:gd name="connsiteY12-124" fmla="*/ 2475037 h 3616413"/>
              <a:gd name="connsiteX13-125" fmla="*/ 4391145 w 9401538"/>
              <a:gd name="connsiteY13-126" fmla="*/ 2472482 h 3616413"/>
              <a:gd name="connsiteX14-127" fmla="*/ 2593708 w 9401538"/>
              <a:gd name="connsiteY14-128" fmla="*/ 2472481 h 3616413"/>
              <a:gd name="connsiteX15-129" fmla="*/ 2099861 w 9401538"/>
              <a:gd name="connsiteY15-130" fmla="*/ 3531540 h 3616413"/>
              <a:gd name="connsiteX16-131" fmla="*/ 2071936 w 9401538"/>
              <a:gd name="connsiteY16-132" fmla="*/ 3569396 h 3616413"/>
              <a:gd name="connsiteX17-133" fmla="*/ 2071924 w 9401538"/>
              <a:gd name="connsiteY17-134" fmla="*/ 3569403 h 3616413"/>
              <a:gd name="connsiteX18-135" fmla="*/ 2062487 w 9401538"/>
              <a:gd name="connsiteY18-136" fmla="*/ 3583400 h 3616413"/>
              <a:gd name="connsiteX19-137" fmla="*/ 1982787 w 9401538"/>
              <a:gd name="connsiteY19-138" fmla="*/ 3616413 h 3616413"/>
              <a:gd name="connsiteX20-139" fmla="*/ 112713 w 9401538"/>
              <a:gd name="connsiteY20-140" fmla="*/ 3616412 h 3616413"/>
              <a:gd name="connsiteX21-141" fmla="*/ 8857 w 9401538"/>
              <a:gd name="connsiteY21-142" fmla="*/ 3547572 h 3616413"/>
              <a:gd name="connsiteX22-143" fmla="*/ 0 w 9401538"/>
              <a:gd name="connsiteY22-144" fmla="*/ 3503700 h 3616413"/>
              <a:gd name="connsiteX23-145" fmla="*/ 8857 w 9401538"/>
              <a:gd name="connsiteY23-146" fmla="*/ 3459827 h 3616413"/>
              <a:gd name="connsiteX24-147" fmla="*/ 112713 w 9401538"/>
              <a:gd name="connsiteY24-148" fmla="*/ 3390987 h 3616413"/>
              <a:gd name="connsiteX25-149" fmla="*/ 1903983 w 9401538"/>
              <a:gd name="connsiteY25-150" fmla="*/ 3390987 h 3616413"/>
              <a:gd name="connsiteX26-151" fmla="*/ 2403999 w 9401538"/>
              <a:gd name="connsiteY26-152" fmla="*/ 2318701 h 3616413"/>
              <a:gd name="connsiteX27-153" fmla="*/ 2450326 w 9401538"/>
              <a:gd name="connsiteY27-154" fmla="*/ 2267223 h 3616413"/>
              <a:gd name="connsiteX28-155" fmla="*/ 2477016 w 9401538"/>
              <a:gd name="connsiteY28-156" fmla="*/ 2256036 h 3616413"/>
              <a:gd name="connsiteX29-157" fmla="*/ 2477198 w 9401538"/>
              <a:gd name="connsiteY29-158" fmla="*/ 2255914 h 3616413"/>
              <a:gd name="connsiteX30-159" fmla="*/ 2477410 w 9401538"/>
              <a:gd name="connsiteY30-160" fmla="*/ 2255871 h 3616413"/>
              <a:gd name="connsiteX31-161" fmla="*/ 2481701 w 9401538"/>
              <a:gd name="connsiteY31-162" fmla="*/ 2254073 h 3616413"/>
              <a:gd name="connsiteX32-163" fmla="*/ 2491784 w 9401538"/>
              <a:gd name="connsiteY32-164" fmla="*/ 2252969 h 3616413"/>
              <a:gd name="connsiteX33-165" fmla="*/ 2521071 w 9401538"/>
              <a:gd name="connsiteY33-166" fmla="*/ 2247056 h 3616413"/>
              <a:gd name="connsiteX34-167" fmla="*/ 4380356 w 9401538"/>
              <a:gd name="connsiteY34-168" fmla="*/ 2247056 h 3616413"/>
              <a:gd name="connsiteX35-169" fmla="*/ 4869509 w 9401538"/>
              <a:gd name="connsiteY35-170" fmla="*/ 1198065 h 3616413"/>
              <a:gd name="connsiteX36-171" fmla="*/ 4915836 w 9401538"/>
              <a:gd name="connsiteY36-172" fmla="*/ 1146587 h 3616413"/>
              <a:gd name="connsiteX37-173" fmla="*/ 4942528 w 9401538"/>
              <a:gd name="connsiteY37-174" fmla="*/ 1135399 h 3616413"/>
              <a:gd name="connsiteX38-175" fmla="*/ 4942709 w 9401538"/>
              <a:gd name="connsiteY38-176" fmla="*/ 1135278 h 3616413"/>
              <a:gd name="connsiteX39-177" fmla="*/ 4942921 w 9401538"/>
              <a:gd name="connsiteY39-178" fmla="*/ 1135235 h 3616413"/>
              <a:gd name="connsiteX40-179" fmla="*/ 4947211 w 9401538"/>
              <a:gd name="connsiteY40-180" fmla="*/ 1133436 h 3616413"/>
              <a:gd name="connsiteX41-181" fmla="*/ 4957295 w 9401538"/>
              <a:gd name="connsiteY41-182" fmla="*/ 1132333 h 3616413"/>
              <a:gd name="connsiteX42-183" fmla="*/ 4986582 w 9401538"/>
              <a:gd name="connsiteY42-184" fmla="*/ 1126420 h 3616413"/>
              <a:gd name="connsiteX43-185" fmla="*/ 6809827 w 9401538"/>
              <a:gd name="connsiteY43-186" fmla="*/ 1126420 h 3616413"/>
              <a:gd name="connsiteX44-187" fmla="*/ 7301677 w 9401538"/>
              <a:gd name="connsiteY44-188" fmla="*/ 71645 h 3616413"/>
              <a:gd name="connsiteX45-189" fmla="*/ 7368524 w 9401538"/>
              <a:gd name="connsiteY45-190" fmla="*/ 10391 h 3616413"/>
              <a:gd name="connsiteX46-191" fmla="*/ 7376924 w 9401538"/>
              <a:gd name="connsiteY46-192" fmla="*/ 9062 h 3616413"/>
              <a:gd name="connsiteX47-193" fmla="*/ 7385233 w 9401538"/>
              <a:gd name="connsiteY47-194" fmla="*/ 5067 h 3616413"/>
              <a:gd name="connsiteX48-195" fmla="*/ 7418750 w 9401538"/>
              <a:gd name="connsiteY48-196" fmla="*/ 0 h 3616413"/>
              <a:gd name="connsiteX0-197" fmla="*/ 7418750 w 9401538"/>
              <a:gd name="connsiteY0-198" fmla="*/ 0 h 3616413"/>
              <a:gd name="connsiteX1-199" fmla="*/ 9288825 w 9401538"/>
              <a:gd name="connsiteY1-200" fmla="*/ 0 h 3616413"/>
              <a:gd name="connsiteX2-201" fmla="*/ 9401538 w 9401538"/>
              <a:gd name="connsiteY2-202" fmla="*/ 112713 h 3616413"/>
              <a:gd name="connsiteX3-203" fmla="*/ 9401537 w 9401538"/>
              <a:gd name="connsiteY3-204" fmla="*/ 112713 h 3616413"/>
              <a:gd name="connsiteX4-205" fmla="*/ 9288824 w 9401538"/>
              <a:gd name="connsiteY4-206" fmla="*/ 225426 h 3616413"/>
              <a:gd name="connsiteX5-207" fmla="*/ 7491386 w 9401538"/>
              <a:gd name="connsiteY5-208" fmla="*/ 225425 h 3616413"/>
              <a:gd name="connsiteX6-209" fmla="*/ 6997539 w 9401538"/>
              <a:gd name="connsiteY6-210" fmla="*/ 1284484 h 3616413"/>
              <a:gd name="connsiteX7-211" fmla="*/ 6885835 w 9401538"/>
              <a:gd name="connsiteY7-212" fmla="*/ 1352833 h 3616413"/>
              <a:gd name="connsiteX8-213" fmla="*/ 6870328 w 9401538"/>
              <a:gd name="connsiteY8-214" fmla="*/ 1349086 h 3616413"/>
              <a:gd name="connsiteX9-215" fmla="*/ 6856656 w 9401538"/>
              <a:gd name="connsiteY9-216" fmla="*/ 1351846 h 3616413"/>
              <a:gd name="connsiteX10-217" fmla="*/ 5059219 w 9401538"/>
              <a:gd name="connsiteY10-218" fmla="*/ 1351845 h 3616413"/>
              <a:gd name="connsiteX11-219" fmla="*/ 4565370 w 9401538"/>
              <a:gd name="connsiteY11-220" fmla="*/ 2410904 h 3616413"/>
              <a:gd name="connsiteX12-221" fmla="*/ 4509957 w 9401538"/>
              <a:gd name="connsiteY12-222" fmla="*/ 2475037 h 3616413"/>
              <a:gd name="connsiteX13-223" fmla="*/ 4391145 w 9401538"/>
              <a:gd name="connsiteY13-224" fmla="*/ 2472482 h 3616413"/>
              <a:gd name="connsiteX14-225" fmla="*/ 2593708 w 9401538"/>
              <a:gd name="connsiteY14-226" fmla="*/ 2472481 h 3616413"/>
              <a:gd name="connsiteX15-227" fmla="*/ 2099861 w 9401538"/>
              <a:gd name="connsiteY15-228" fmla="*/ 3531540 h 3616413"/>
              <a:gd name="connsiteX16-229" fmla="*/ 2071936 w 9401538"/>
              <a:gd name="connsiteY16-230" fmla="*/ 3569396 h 3616413"/>
              <a:gd name="connsiteX17-231" fmla="*/ 2071924 w 9401538"/>
              <a:gd name="connsiteY17-232" fmla="*/ 3569403 h 3616413"/>
              <a:gd name="connsiteX18-233" fmla="*/ 2062487 w 9401538"/>
              <a:gd name="connsiteY18-234" fmla="*/ 3583400 h 3616413"/>
              <a:gd name="connsiteX19-235" fmla="*/ 1982787 w 9401538"/>
              <a:gd name="connsiteY19-236" fmla="*/ 3616413 h 3616413"/>
              <a:gd name="connsiteX20-237" fmla="*/ 112713 w 9401538"/>
              <a:gd name="connsiteY20-238" fmla="*/ 3616412 h 3616413"/>
              <a:gd name="connsiteX21-239" fmla="*/ 8857 w 9401538"/>
              <a:gd name="connsiteY21-240" fmla="*/ 3547572 h 3616413"/>
              <a:gd name="connsiteX22-241" fmla="*/ 0 w 9401538"/>
              <a:gd name="connsiteY22-242" fmla="*/ 3503700 h 3616413"/>
              <a:gd name="connsiteX23-243" fmla="*/ 8857 w 9401538"/>
              <a:gd name="connsiteY23-244" fmla="*/ 3459827 h 3616413"/>
              <a:gd name="connsiteX24-245" fmla="*/ 112713 w 9401538"/>
              <a:gd name="connsiteY24-246" fmla="*/ 3390987 h 3616413"/>
              <a:gd name="connsiteX25-247" fmla="*/ 1903983 w 9401538"/>
              <a:gd name="connsiteY25-248" fmla="*/ 3390987 h 3616413"/>
              <a:gd name="connsiteX26-249" fmla="*/ 2403999 w 9401538"/>
              <a:gd name="connsiteY26-250" fmla="*/ 2318701 h 3616413"/>
              <a:gd name="connsiteX27-251" fmla="*/ 2450326 w 9401538"/>
              <a:gd name="connsiteY27-252" fmla="*/ 2267223 h 3616413"/>
              <a:gd name="connsiteX28-253" fmla="*/ 2477016 w 9401538"/>
              <a:gd name="connsiteY28-254" fmla="*/ 2256036 h 3616413"/>
              <a:gd name="connsiteX29-255" fmla="*/ 2477198 w 9401538"/>
              <a:gd name="connsiteY29-256" fmla="*/ 2255914 h 3616413"/>
              <a:gd name="connsiteX30-257" fmla="*/ 2477410 w 9401538"/>
              <a:gd name="connsiteY30-258" fmla="*/ 2255871 h 3616413"/>
              <a:gd name="connsiteX31-259" fmla="*/ 2481701 w 9401538"/>
              <a:gd name="connsiteY31-260" fmla="*/ 2254073 h 3616413"/>
              <a:gd name="connsiteX32-261" fmla="*/ 2491784 w 9401538"/>
              <a:gd name="connsiteY32-262" fmla="*/ 2252969 h 3616413"/>
              <a:gd name="connsiteX33-263" fmla="*/ 2521071 w 9401538"/>
              <a:gd name="connsiteY33-264" fmla="*/ 2247056 h 3616413"/>
              <a:gd name="connsiteX34-265" fmla="*/ 4380356 w 9401538"/>
              <a:gd name="connsiteY34-266" fmla="*/ 2247056 h 3616413"/>
              <a:gd name="connsiteX35-267" fmla="*/ 4869509 w 9401538"/>
              <a:gd name="connsiteY35-268" fmla="*/ 1198065 h 3616413"/>
              <a:gd name="connsiteX36-269" fmla="*/ 4915836 w 9401538"/>
              <a:gd name="connsiteY36-270" fmla="*/ 1146587 h 3616413"/>
              <a:gd name="connsiteX37-271" fmla="*/ 4942528 w 9401538"/>
              <a:gd name="connsiteY37-272" fmla="*/ 1135399 h 3616413"/>
              <a:gd name="connsiteX38-273" fmla="*/ 4942709 w 9401538"/>
              <a:gd name="connsiteY38-274" fmla="*/ 1135278 h 3616413"/>
              <a:gd name="connsiteX39-275" fmla="*/ 4942921 w 9401538"/>
              <a:gd name="connsiteY39-276" fmla="*/ 1135235 h 3616413"/>
              <a:gd name="connsiteX40-277" fmla="*/ 4947211 w 9401538"/>
              <a:gd name="connsiteY40-278" fmla="*/ 1133436 h 3616413"/>
              <a:gd name="connsiteX41-279" fmla="*/ 4957295 w 9401538"/>
              <a:gd name="connsiteY41-280" fmla="*/ 1132333 h 3616413"/>
              <a:gd name="connsiteX42-281" fmla="*/ 4986582 w 9401538"/>
              <a:gd name="connsiteY42-282" fmla="*/ 1126420 h 3616413"/>
              <a:gd name="connsiteX43-283" fmla="*/ 6809827 w 9401538"/>
              <a:gd name="connsiteY43-284" fmla="*/ 1126420 h 3616413"/>
              <a:gd name="connsiteX44-285" fmla="*/ 7301677 w 9401538"/>
              <a:gd name="connsiteY44-286" fmla="*/ 71645 h 3616413"/>
              <a:gd name="connsiteX45-287" fmla="*/ 7368524 w 9401538"/>
              <a:gd name="connsiteY45-288" fmla="*/ 10391 h 3616413"/>
              <a:gd name="connsiteX46-289" fmla="*/ 7376924 w 9401538"/>
              <a:gd name="connsiteY46-290" fmla="*/ 9062 h 3616413"/>
              <a:gd name="connsiteX47-291" fmla="*/ 7385233 w 9401538"/>
              <a:gd name="connsiteY47-292" fmla="*/ 5067 h 3616413"/>
              <a:gd name="connsiteX48-293" fmla="*/ 7418750 w 9401538"/>
              <a:gd name="connsiteY48-294" fmla="*/ 0 h 3616413"/>
              <a:gd name="connsiteX0-295" fmla="*/ 7418750 w 9401538"/>
              <a:gd name="connsiteY0-296" fmla="*/ 0 h 3616413"/>
              <a:gd name="connsiteX1-297" fmla="*/ 9288825 w 9401538"/>
              <a:gd name="connsiteY1-298" fmla="*/ 0 h 3616413"/>
              <a:gd name="connsiteX2-299" fmla="*/ 9401538 w 9401538"/>
              <a:gd name="connsiteY2-300" fmla="*/ 112713 h 3616413"/>
              <a:gd name="connsiteX3-301" fmla="*/ 9401537 w 9401538"/>
              <a:gd name="connsiteY3-302" fmla="*/ 112713 h 3616413"/>
              <a:gd name="connsiteX4-303" fmla="*/ 9288824 w 9401538"/>
              <a:gd name="connsiteY4-304" fmla="*/ 225426 h 3616413"/>
              <a:gd name="connsiteX5-305" fmla="*/ 7491386 w 9401538"/>
              <a:gd name="connsiteY5-306" fmla="*/ 225425 h 3616413"/>
              <a:gd name="connsiteX6-307" fmla="*/ 6997539 w 9401538"/>
              <a:gd name="connsiteY6-308" fmla="*/ 1284484 h 3616413"/>
              <a:gd name="connsiteX7-309" fmla="*/ 6885835 w 9401538"/>
              <a:gd name="connsiteY7-310" fmla="*/ 1352833 h 3616413"/>
              <a:gd name="connsiteX8-311" fmla="*/ 6870328 w 9401538"/>
              <a:gd name="connsiteY8-312" fmla="*/ 1349086 h 3616413"/>
              <a:gd name="connsiteX9-313" fmla="*/ 6856656 w 9401538"/>
              <a:gd name="connsiteY9-314" fmla="*/ 1351846 h 3616413"/>
              <a:gd name="connsiteX10-315" fmla="*/ 5059219 w 9401538"/>
              <a:gd name="connsiteY10-316" fmla="*/ 1351845 h 3616413"/>
              <a:gd name="connsiteX11-317" fmla="*/ 4565370 w 9401538"/>
              <a:gd name="connsiteY11-318" fmla="*/ 2410904 h 3616413"/>
              <a:gd name="connsiteX12-319" fmla="*/ 4509957 w 9401538"/>
              <a:gd name="connsiteY12-320" fmla="*/ 2475037 h 3616413"/>
              <a:gd name="connsiteX13-321" fmla="*/ 4391145 w 9401538"/>
              <a:gd name="connsiteY13-322" fmla="*/ 2472482 h 3616413"/>
              <a:gd name="connsiteX14-323" fmla="*/ 2593708 w 9401538"/>
              <a:gd name="connsiteY14-324" fmla="*/ 2472481 h 3616413"/>
              <a:gd name="connsiteX15-325" fmla="*/ 2099861 w 9401538"/>
              <a:gd name="connsiteY15-326" fmla="*/ 3531540 h 3616413"/>
              <a:gd name="connsiteX16-327" fmla="*/ 2071936 w 9401538"/>
              <a:gd name="connsiteY16-328" fmla="*/ 3569396 h 3616413"/>
              <a:gd name="connsiteX17-329" fmla="*/ 2071924 w 9401538"/>
              <a:gd name="connsiteY17-330" fmla="*/ 3569403 h 3616413"/>
              <a:gd name="connsiteX18-331" fmla="*/ 2062487 w 9401538"/>
              <a:gd name="connsiteY18-332" fmla="*/ 3583400 h 3616413"/>
              <a:gd name="connsiteX19-333" fmla="*/ 1982787 w 9401538"/>
              <a:gd name="connsiteY19-334" fmla="*/ 3616413 h 3616413"/>
              <a:gd name="connsiteX20-335" fmla="*/ 112713 w 9401538"/>
              <a:gd name="connsiteY20-336" fmla="*/ 3616412 h 3616413"/>
              <a:gd name="connsiteX21-337" fmla="*/ 8857 w 9401538"/>
              <a:gd name="connsiteY21-338" fmla="*/ 3547572 h 3616413"/>
              <a:gd name="connsiteX22-339" fmla="*/ 0 w 9401538"/>
              <a:gd name="connsiteY22-340" fmla="*/ 3503700 h 3616413"/>
              <a:gd name="connsiteX23-341" fmla="*/ 8857 w 9401538"/>
              <a:gd name="connsiteY23-342" fmla="*/ 3459827 h 3616413"/>
              <a:gd name="connsiteX24-343" fmla="*/ 112713 w 9401538"/>
              <a:gd name="connsiteY24-344" fmla="*/ 3390987 h 3616413"/>
              <a:gd name="connsiteX25-345" fmla="*/ 1903983 w 9401538"/>
              <a:gd name="connsiteY25-346" fmla="*/ 3390987 h 3616413"/>
              <a:gd name="connsiteX26-347" fmla="*/ 2403999 w 9401538"/>
              <a:gd name="connsiteY26-348" fmla="*/ 2318701 h 3616413"/>
              <a:gd name="connsiteX27-349" fmla="*/ 2450326 w 9401538"/>
              <a:gd name="connsiteY27-350" fmla="*/ 2267223 h 3616413"/>
              <a:gd name="connsiteX28-351" fmla="*/ 2477016 w 9401538"/>
              <a:gd name="connsiteY28-352" fmla="*/ 2256036 h 3616413"/>
              <a:gd name="connsiteX29-353" fmla="*/ 2477198 w 9401538"/>
              <a:gd name="connsiteY29-354" fmla="*/ 2255914 h 3616413"/>
              <a:gd name="connsiteX30-355" fmla="*/ 2477410 w 9401538"/>
              <a:gd name="connsiteY30-356" fmla="*/ 2255871 h 3616413"/>
              <a:gd name="connsiteX31-357" fmla="*/ 2481701 w 9401538"/>
              <a:gd name="connsiteY31-358" fmla="*/ 2254073 h 3616413"/>
              <a:gd name="connsiteX32-359" fmla="*/ 2491784 w 9401538"/>
              <a:gd name="connsiteY32-360" fmla="*/ 2252969 h 3616413"/>
              <a:gd name="connsiteX33-361" fmla="*/ 2521071 w 9401538"/>
              <a:gd name="connsiteY33-362" fmla="*/ 2247056 h 3616413"/>
              <a:gd name="connsiteX34-363" fmla="*/ 4380356 w 9401538"/>
              <a:gd name="connsiteY34-364" fmla="*/ 2247056 h 3616413"/>
              <a:gd name="connsiteX35-365" fmla="*/ 4869509 w 9401538"/>
              <a:gd name="connsiteY35-366" fmla="*/ 1198065 h 3616413"/>
              <a:gd name="connsiteX36-367" fmla="*/ 4915836 w 9401538"/>
              <a:gd name="connsiteY36-368" fmla="*/ 1146587 h 3616413"/>
              <a:gd name="connsiteX37-369" fmla="*/ 4942528 w 9401538"/>
              <a:gd name="connsiteY37-370" fmla="*/ 1135399 h 3616413"/>
              <a:gd name="connsiteX38-371" fmla="*/ 4942709 w 9401538"/>
              <a:gd name="connsiteY38-372" fmla="*/ 1135278 h 3616413"/>
              <a:gd name="connsiteX39-373" fmla="*/ 4942921 w 9401538"/>
              <a:gd name="connsiteY39-374" fmla="*/ 1135235 h 3616413"/>
              <a:gd name="connsiteX40-375" fmla="*/ 4947211 w 9401538"/>
              <a:gd name="connsiteY40-376" fmla="*/ 1133436 h 3616413"/>
              <a:gd name="connsiteX41-377" fmla="*/ 4957295 w 9401538"/>
              <a:gd name="connsiteY41-378" fmla="*/ 1132333 h 3616413"/>
              <a:gd name="connsiteX42-379" fmla="*/ 4986582 w 9401538"/>
              <a:gd name="connsiteY42-380" fmla="*/ 1126420 h 3616413"/>
              <a:gd name="connsiteX43-381" fmla="*/ 6809827 w 9401538"/>
              <a:gd name="connsiteY43-382" fmla="*/ 1126420 h 3616413"/>
              <a:gd name="connsiteX44-383" fmla="*/ 7301677 w 9401538"/>
              <a:gd name="connsiteY44-384" fmla="*/ 71645 h 3616413"/>
              <a:gd name="connsiteX45-385" fmla="*/ 7368524 w 9401538"/>
              <a:gd name="connsiteY45-386" fmla="*/ 10391 h 3616413"/>
              <a:gd name="connsiteX46-387" fmla="*/ 7376924 w 9401538"/>
              <a:gd name="connsiteY46-388" fmla="*/ 9062 h 3616413"/>
              <a:gd name="connsiteX47-389" fmla="*/ 7385233 w 9401538"/>
              <a:gd name="connsiteY47-390" fmla="*/ 5067 h 3616413"/>
              <a:gd name="connsiteX48-391" fmla="*/ 7418750 w 9401538"/>
              <a:gd name="connsiteY48-392" fmla="*/ 0 h 3616413"/>
              <a:gd name="connsiteX0-393" fmla="*/ 7418750 w 9401538"/>
              <a:gd name="connsiteY0-394" fmla="*/ 0 h 3616413"/>
              <a:gd name="connsiteX1-395" fmla="*/ 9288825 w 9401538"/>
              <a:gd name="connsiteY1-396" fmla="*/ 0 h 3616413"/>
              <a:gd name="connsiteX2-397" fmla="*/ 9401538 w 9401538"/>
              <a:gd name="connsiteY2-398" fmla="*/ 112713 h 3616413"/>
              <a:gd name="connsiteX3-399" fmla="*/ 9401537 w 9401538"/>
              <a:gd name="connsiteY3-400" fmla="*/ 112713 h 3616413"/>
              <a:gd name="connsiteX4-401" fmla="*/ 9288824 w 9401538"/>
              <a:gd name="connsiteY4-402" fmla="*/ 225426 h 3616413"/>
              <a:gd name="connsiteX5-403" fmla="*/ 7491386 w 9401538"/>
              <a:gd name="connsiteY5-404" fmla="*/ 225425 h 3616413"/>
              <a:gd name="connsiteX6-405" fmla="*/ 6997539 w 9401538"/>
              <a:gd name="connsiteY6-406" fmla="*/ 1284484 h 3616413"/>
              <a:gd name="connsiteX7-407" fmla="*/ 6885835 w 9401538"/>
              <a:gd name="connsiteY7-408" fmla="*/ 1352833 h 3616413"/>
              <a:gd name="connsiteX8-409" fmla="*/ 6870328 w 9401538"/>
              <a:gd name="connsiteY8-410" fmla="*/ 1349086 h 3616413"/>
              <a:gd name="connsiteX9-411" fmla="*/ 6856656 w 9401538"/>
              <a:gd name="connsiteY9-412" fmla="*/ 1351846 h 3616413"/>
              <a:gd name="connsiteX10-413" fmla="*/ 5059219 w 9401538"/>
              <a:gd name="connsiteY10-414" fmla="*/ 1351845 h 3616413"/>
              <a:gd name="connsiteX11-415" fmla="*/ 4565370 w 9401538"/>
              <a:gd name="connsiteY11-416" fmla="*/ 2410904 h 3616413"/>
              <a:gd name="connsiteX12-417" fmla="*/ 4509957 w 9401538"/>
              <a:gd name="connsiteY12-418" fmla="*/ 2475037 h 3616413"/>
              <a:gd name="connsiteX13-419" fmla="*/ 4391145 w 9401538"/>
              <a:gd name="connsiteY13-420" fmla="*/ 2472482 h 3616413"/>
              <a:gd name="connsiteX14-421" fmla="*/ 2593708 w 9401538"/>
              <a:gd name="connsiteY14-422" fmla="*/ 2472481 h 3616413"/>
              <a:gd name="connsiteX15-423" fmla="*/ 2099861 w 9401538"/>
              <a:gd name="connsiteY15-424" fmla="*/ 3531540 h 3616413"/>
              <a:gd name="connsiteX16-425" fmla="*/ 2071936 w 9401538"/>
              <a:gd name="connsiteY16-426" fmla="*/ 3569396 h 3616413"/>
              <a:gd name="connsiteX17-427" fmla="*/ 2071924 w 9401538"/>
              <a:gd name="connsiteY17-428" fmla="*/ 3569403 h 3616413"/>
              <a:gd name="connsiteX18-429" fmla="*/ 2062487 w 9401538"/>
              <a:gd name="connsiteY18-430" fmla="*/ 3583400 h 3616413"/>
              <a:gd name="connsiteX19-431" fmla="*/ 1982787 w 9401538"/>
              <a:gd name="connsiteY19-432" fmla="*/ 3616413 h 3616413"/>
              <a:gd name="connsiteX20-433" fmla="*/ 112713 w 9401538"/>
              <a:gd name="connsiteY20-434" fmla="*/ 3616412 h 3616413"/>
              <a:gd name="connsiteX21-435" fmla="*/ 8857 w 9401538"/>
              <a:gd name="connsiteY21-436" fmla="*/ 3547572 h 3616413"/>
              <a:gd name="connsiteX22-437" fmla="*/ 0 w 9401538"/>
              <a:gd name="connsiteY22-438" fmla="*/ 3503700 h 3616413"/>
              <a:gd name="connsiteX23-439" fmla="*/ 8857 w 9401538"/>
              <a:gd name="connsiteY23-440" fmla="*/ 3459827 h 3616413"/>
              <a:gd name="connsiteX24-441" fmla="*/ 112713 w 9401538"/>
              <a:gd name="connsiteY24-442" fmla="*/ 3390987 h 3616413"/>
              <a:gd name="connsiteX25-443" fmla="*/ 1903983 w 9401538"/>
              <a:gd name="connsiteY25-444" fmla="*/ 3390987 h 3616413"/>
              <a:gd name="connsiteX26-445" fmla="*/ 2403999 w 9401538"/>
              <a:gd name="connsiteY26-446" fmla="*/ 2318701 h 3616413"/>
              <a:gd name="connsiteX27-447" fmla="*/ 2450326 w 9401538"/>
              <a:gd name="connsiteY27-448" fmla="*/ 2267223 h 3616413"/>
              <a:gd name="connsiteX28-449" fmla="*/ 2477016 w 9401538"/>
              <a:gd name="connsiteY28-450" fmla="*/ 2256036 h 3616413"/>
              <a:gd name="connsiteX29-451" fmla="*/ 2477198 w 9401538"/>
              <a:gd name="connsiteY29-452" fmla="*/ 2255914 h 3616413"/>
              <a:gd name="connsiteX30-453" fmla="*/ 2477410 w 9401538"/>
              <a:gd name="connsiteY30-454" fmla="*/ 2255871 h 3616413"/>
              <a:gd name="connsiteX31-455" fmla="*/ 2481701 w 9401538"/>
              <a:gd name="connsiteY31-456" fmla="*/ 2254073 h 3616413"/>
              <a:gd name="connsiteX32-457" fmla="*/ 2491784 w 9401538"/>
              <a:gd name="connsiteY32-458" fmla="*/ 2252969 h 3616413"/>
              <a:gd name="connsiteX33-459" fmla="*/ 2521071 w 9401538"/>
              <a:gd name="connsiteY33-460" fmla="*/ 2247056 h 3616413"/>
              <a:gd name="connsiteX34-461" fmla="*/ 4380356 w 9401538"/>
              <a:gd name="connsiteY34-462" fmla="*/ 2247056 h 3616413"/>
              <a:gd name="connsiteX35-463" fmla="*/ 4869509 w 9401538"/>
              <a:gd name="connsiteY35-464" fmla="*/ 1198065 h 3616413"/>
              <a:gd name="connsiteX36-465" fmla="*/ 4915836 w 9401538"/>
              <a:gd name="connsiteY36-466" fmla="*/ 1146587 h 3616413"/>
              <a:gd name="connsiteX37-467" fmla="*/ 4942528 w 9401538"/>
              <a:gd name="connsiteY37-468" fmla="*/ 1135399 h 3616413"/>
              <a:gd name="connsiteX38-469" fmla="*/ 4942709 w 9401538"/>
              <a:gd name="connsiteY38-470" fmla="*/ 1135278 h 3616413"/>
              <a:gd name="connsiteX39-471" fmla="*/ 4942921 w 9401538"/>
              <a:gd name="connsiteY39-472" fmla="*/ 1135235 h 3616413"/>
              <a:gd name="connsiteX40-473" fmla="*/ 4947211 w 9401538"/>
              <a:gd name="connsiteY40-474" fmla="*/ 1133436 h 3616413"/>
              <a:gd name="connsiteX41-475" fmla="*/ 4957295 w 9401538"/>
              <a:gd name="connsiteY41-476" fmla="*/ 1132333 h 3616413"/>
              <a:gd name="connsiteX42-477" fmla="*/ 4986582 w 9401538"/>
              <a:gd name="connsiteY42-478" fmla="*/ 1126420 h 3616413"/>
              <a:gd name="connsiteX43-479" fmla="*/ 6809827 w 9401538"/>
              <a:gd name="connsiteY43-480" fmla="*/ 1126420 h 3616413"/>
              <a:gd name="connsiteX44-481" fmla="*/ 7301677 w 9401538"/>
              <a:gd name="connsiteY44-482" fmla="*/ 71645 h 3616413"/>
              <a:gd name="connsiteX45-483" fmla="*/ 7368524 w 9401538"/>
              <a:gd name="connsiteY45-484" fmla="*/ 10391 h 3616413"/>
              <a:gd name="connsiteX46-485" fmla="*/ 7376924 w 9401538"/>
              <a:gd name="connsiteY46-486" fmla="*/ 9062 h 3616413"/>
              <a:gd name="connsiteX47-487" fmla="*/ 7385233 w 9401538"/>
              <a:gd name="connsiteY47-488" fmla="*/ 5067 h 3616413"/>
              <a:gd name="connsiteX48-489" fmla="*/ 7418750 w 9401538"/>
              <a:gd name="connsiteY48-490" fmla="*/ 0 h 3616413"/>
              <a:gd name="connsiteX0-491" fmla="*/ 7418750 w 9401538"/>
              <a:gd name="connsiteY0-492" fmla="*/ 0 h 3616413"/>
              <a:gd name="connsiteX1-493" fmla="*/ 9288825 w 9401538"/>
              <a:gd name="connsiteY1-494" fmla="*/ 0 h 3616413"/>
              <a:gd name="connsiteX2-495" fmla="*/ 9401538 w 9401538"/>
              <a:gd name="connsiteY2-496" fmla="*/ 112713 h 3616413"/>
              <a:gd name="connsiteX3-497" fmla="*/ 9401537 w 9401538"/>
              <a:gd name="connsiteY3-498" fmla="*/ 112713 h 3616413"/>
              <a:gd name="connsiteX4-499" fmla="*/ 9288824 w 9401538"/>
              <a:gd name="connsiteY4-500" fmla="*/ 225426 h 3616413"/>
              <a:gd name="connsiteX5-501" fmla="*/ 7491386 w 9401538"/>
              <a:gd name="connsiteY5-502" fmla="*/ 225425 h 3616413"/>
              <a:gd name="connsiteX6-503" fmla="*/ 6997539 w 9401538"/>
              <a:gd name="connsiteY6-504" fmla="*/ 1284484 h 3616413"/>
              <a:gd name="connsiteX7-505" fmla="*/ 6885835 w 9401538"/>
              <a:gd name="connsiteY7-506" fmla="*/ 1352833 h 3616413"/>
              <a:gd name="connsiteX8-507" fmla="*/ 6870328 w 9401538"/>
              <a:gd name="connsiteY8-508" fmla="*/ 1349086 h 3616413"/>
              <a:gd name="connsiteX9-509" fmla="*/ 6856656 w 9401538"/>
              <a:gd name="connsiteY9-510" fmla="*/ 1351846 h 3616413"/>
              <a:gd name="connsiteX10-511" fmla="*/ 5059219 w 9401538"/>
              <a:gd name="connsiteY10-512" fmla="*/ 1351845 h 3616413"/>
              <a:gd name="connsiteX11-513" fmla="*/ 4565370 w 9401538"/>
              <a:gd name="connsiteY11-514" fmla="*/ 2410904 h 3616413"/>
              <a:gd name="connsiteX12-515" fmla="*/ 4509957 w 9401538"/>
              <a:gd name="connsiteY12-516" fmla="*/ 2475037 h 3616413"/>
              <a:gd name="connsiteX13-517" fmla="*/ 4391145 w 9401538"/>
              <a:gd name="connsiteY13-518" fmla="*/ 2472482 h 3616413"/>
              <a:gd name="connsiteX14-519" fmla="*/ 2593708 w 9401538"/>
              <a:gd name="connsiteY14-520" fmla="*/ 2472481 h 3616413"/>
              <a:gd name="connsiteX15-521" fmla="*/ 2099861 w 9401538"/>
              <a:gd name="connsiteY15-522" fmla="*/ 3531540 h 3616413"/>
              <a:gd name="connsiteX16-523" fmla="*/ 2071936 w 9401538"/>
              <a:gd name="connsiteY16-524" fmla="*/ 3569396 h 3616413"/>
              <a:gd name="connsiteX17-525" fmla="*/ 2071924 w 9401538"/>
              <a:gd name="connsiteY17-526" fmla="*/ 3569403 h 3616413"/>
              <a:gd name="connsiteX18-527" fmla="*/ 2062487 w 9401538"/>
              <a:gd name="connsiteY18-528" fmla="*/ 3583400 h 3616413"/>
              <a:gd name="connsiteX19-529" fmla="*/ 1982787 w 9401538"/>
              <a:gd name="connsiteY19-530" fmla="*/ 3616413 h 3616413"/>
              <a:gd name="connsiteX20-531" fmla="*/ 112713 w 9401538"/>
              <a:gd name="connsiteY20-532" fmla="*/ 3616412 h 3616413"/>
              <a:gd name="connsiteX21-533" fmla="*/ 8857 w 9401538"/>
              <a:gd name="connsiteY21-534" fmla="*/ 3547572 h 3616413"/>
              <a:gd name="connsiteX22-535" fmla="*/ 0 w 9401538"/>
              <a:gd name="connsiteY22-536" fmla="*/ 3503700 h 3616413"/>
              <a:gd name="connsiteX23-537" fmla="*/ 8857 w 9401538"/>
              <a:gd name="connsiteY23-538" fmla="*/ 3459827 h 3616413"/>
              <a:gd name="connsiteX24-539" fmla="*/ 112713 w 9401538"/>
              <a:gd name="connsiteY24-540" fmla="*/ 3390987 h 3616413"/>
              <a:gd name="connsiteX25-541" fmla="*/ 1903983 w 9401538"/>
              <a:gd name="connsiteY25-542" fmla="*/ 3390987 h 3616413"/>
              <a:gd name="connsiteX26-543" fmla="*/ 2403999 w 9401538"/>
              <a:gd name="connsiteY26-544" fmla="*/ 2318701 h 3616413"/>
              <a:gd name="connsiteX27-545" fmla="*/ 2450326 w 9401538"/>
              <a:gd name="connsiteY27-546" fmla="*/ 2267223 h 3616413"/>
              <a:gd name="connsiteX28-547" fmla="*/ 2477016 w 9401538"/>
              <a:gd name="connsiteY28-548" fmla="*/ 2256036 h 3616413"/>
              <a:gd name="connsiteX29-549" fmla="*/ 2477198 w 9401538"/>
              <a:gd name="connsiteY29-550" fmla="*/ 2255914 h 3616413"/>
              <a:gd name="connsiteX30-551" fmla="*/ 2477410 w 9401538"/>
              <a:gd name="connsiteY30-552" fmla="*/ 2255871 h 3616413"/>
              <a:gd name="connsiteX31-553" fmla="*/ 2481701 w 9401538"/>
              <a:gd name="connsiteY31-554" fmla="*/ 2254073 h 3616413"/>
              <a:gd name="connsiteX32-555" fmla="*/ 2491784 w 9401538"/>
              <a:gd name="connsiteY32-556" fmla="*/ 2252969 h 3616413"/>
              <a:gd name="connsiteX33-557" fmla="*/ 2521071 w 9401538"/>
              <a:gd name="connsiteY33-558" fmla="*/ 2247056 h 3616413"/>
              <a:gd name="connsiteX34-559" fmla="*/ 4380356 w 9401538"/>
              <a:gd name="connsiteY34-560" fmla="*/ 2247056 h 3616413"/>
              <a:gd name="connsiteX35-561" fmla="*/ 4869509 w 9401538"/>
              <a:gd name="connsiteY35-562" fmla="*/ 1198065 h 3616413"/>
              <a:gd name="connsiteX36-563" fmla="*/ 4915836 w 9401538"/>
              <a:gd name="connsiteY36-564" fmla="*/ 1146587 h 3616413"/>
              <a:gd name="connsiteX37-565" fmla="*/ 4942528 w 9401538"/>
              <a:gd name="connsiteY37-566" fmla="*/ 1135399 h 3616413"/>
              <a:gd name="connsiteX38-567" fmla="*/ 4942709 w 9401538"/>
              <a:gd name="connsiteY38-568" fmla="*/ 1135278 h 3616413"/>
              <a:gd name="connsiteX39-569" fmla="*/ 4942921 w 9401538"/>
              <a:gd name="connsiteY39-570" fmla="*/ 1135235 h 3616413"/>
              <a:gd name="connsiteX40-571" fmla="*/ 4947211 w 9401538"/>
              <a:gd name="connsiteY40-572" fmla="*/ 1133436 h 3616413"/>
              <a:gd name="connsiteX41-573" fmla="*/ 4957295 w 9401538"/>
              <a:gd name="connsiteY41-574" fmla="*/ 1132333 h 3616413"/>
              <a:gd name="connsiteX42-575" fmla="*/ 4986582 w 9401538"/>
              <a:gd name="connsiteY42-576" fmla="*/ 1126420 h 3616413"/>
              <a:gd name="connsiteX43-577" fmla="*/ 6809827 w 9401538"/>
              <a:gd name="connsiteY43-578" fmla="*/ 1126420 h 3616413"/>
              <a:gd name="connsiteX44-579" fmla="*/ 7301677 w 9401538"/>
              <a:gd name="connsiteY44-580" fmla="*/ 71645 h 3616413"/>
              <a:gd name="connsiteX45-581" fmla="*/ 7368524 w 9401538"/>
              <a:gd name="connsiteY45-582" fmla="*/ 10391 h 3616413"/>
              <a:gd name="connsiteX46-583" fmla="*/ 7376924 w 9401538"/>
              <a:gd name="connsiteY46-584" fmla="*/ 9062 h 3616413"/>
              <a:gd name="connsiteX47-585" fmla="*/ 7385233 w 9401538"/>
              <a:gd name="connsiteY47-586" fmla="*/ 5067 h 3616413"/>
              <a:gd name="connsiteX48-587" fmla="*/ 7418750 w 9401538"/>
              <a:gd name="connsiteY48-588" fmla="*/ 0 h 3616413"/>
              <a:gd name="connsiteX0-589" fmla="*/ 7418750 w 9401538"/>
              <a:gd name="connsiteY0-590" fmla="*/ 0 h 3616413"/>
              <a:gd name="connsiteX1-591" fmla="*/ 9288825 w 9401538"/>
              <a:gd name="connsiteY1-592" fmla="*/ 0 h 3616413"/>
              <a:gd name="connsiteX2-593" fmla="*/ 9401538 w 9401538"/>
              <a:gd name="connsiteY2-594" fmla="*/ 112713 h 3616413"/>
              <a:gd name="connsiteX3-595" fmla="*/ 9401537 w 9401538"/>
              <a:gd name="connsiteY3-596" fmla="*/ 112713 h 3616413"/>
              <a:gd name="connsiteX4-597" fmla="*/ 9288824 w 9401538"/>
              <a:gd name="connsiteY4-598" fmla="*/ 225426 h 3616413"/>
              <a:gd name="connsiteX5-599" fmla="*/ 7491386 w 9401538"/>
              <a:gd name="connsiteY5-600" fmla="*/ 225425 h 3616413"/>
              <a:gd name="connsiteX6-601" fmla="*/ 6997539 w 9401538"/>
              <a:gd name="connsiteY6-602" fmla="*/ 1284484 h 3616413"/>
              <a:gd name="connsiteX7-603" fmla="*/ 6885835 w 9401538"/>
              <a:gd name="connsiteY7-604" fmla="*/ 1352833 h 3616413"/>
              <a:gd name="connsiteX8-605" fmla="*/ 6870328 w 9401538"/>
              <a:gd name="connsiteY8-606" fmla="*/ 1349086 h 3616413"/>
              <a:gd name="connsiteX9-607" fmla="*/ 6856656 w 9401538"/>
              <a:gd name="connsiteY9-608" fmla="*/ 1351846 h 3616413"/>
              <a:gd name="connsiteX10-609" fmla="*/ 5059219 w 9401538"/>
              <a:gd name="connsiteY10-610" fmla="*/ 1351845 h 3616413"/>
              <a:gd name="connsiteX11-611" fmla="*/ 4565370 w 9401538"/>
              <a:gd name="connsiteY11-612" fmla="*/ 2410904 h 3616413"/>
              <a:gd name="connsiteX12-613" fmla="*/ 4509957 w 9401538"/>
              <a:gd name="connsiteY12-614" fmla="*/ 2475037 h 3616413"/>
              <a:gd name="connsiteX13-615" fmla="*/ 4391145 w 9401538"/>
              <a:gd name="connsiteY13-616" fmla="*/ 2472482 h 3616413"/>
              <a:gd name="connsiteX14-617" fmla="*/ 2593708 w 9401538"/>
              <a:gd name="connsiteY14-618" fmla="*/ 2472481 h 3616413"/>
              <a:gd name="connsiteX15-619" fmla="*/ 2099861 w 9401538"/>
              <a:gd name="connsiteY15-620" fmla="*/ 3531540 h 3616413"/>
              <a:gd name="connsiteX16-621" fmla="*/ 2071936 w 9401538"/>
              <a:gd name="connsiteY16-622" fmla="*/ 3569396 h 3616413"/>
              <a:gd name="connsiteX17-623" fmla="*/ 2071924 w 9401538"/>
              <a:gd name="connsiteY17-624" fmla="*/ 3569403 h 3616413"/>
              <a:gd name="connsiteX18-625" fmla="*/ 2062487 w 9401538"/>
              <a:gd name="connsiteY18-626" fmla="*/ 3583400 h 3616413"/>
              <a:gd name="connsiteX19-627" fmla="*/ 1982787 w 9401538"/>
              <a:gd name="connsiteY19-628" fmla="*/ 3616413 h 3616413"/>
              <a:gd name="connsiteX20-629" fmla="*/ 112713 w 9401538"/>
              <a:gd name="connsiteY20-630" fmla="*/ 3616412 h 3616413"/>
              <a:gd name="connsiteX21-631" fmla="*/ 8857 w 9401538"/>
              <a:gd name="connsiteY21-632" fmla="*/ 3547572 h 3616413"/>
              <a:gd name="connsiteX22-633" fmla="*/ 0 w 9401538"/>
              <a:gd name="connsiteY22-634" fmla="*/ 3503700 h 3616413"/>
              <a:gd name="connsiteX23-635" fmla="*/ 8857 w 9401538"/>
              <a:gd name="connsiteY23-636" fmla="*/ 3459827 h 3616413"/>
              <a:gd name="connsiteX24-637" fmla="*/ 112713 w 9401538"/>
              <a:gd name="connsiteY24-638" fmla="*/ 3390987 h 3616413"/>
              <a:gd name="connsiteX25-639" fmla="*/ 1903983 w 9401538"/>
              <a:gd name="connsiteY25-640" fmla="*/ 3390987 h 3616413"/>
              <a:gd name="connsiteX26-641" fmla="*/ 2403999 w 9401538"/>
              <a:gd name="connsiteY26-642" fmla="*/ 2318701 h 3616413"/>
              <a:gd name="connsiteX27-643" fmla="*/ 2450326 w 9401538"/>
              <a:gd name="connsiteY27-644" fmla="*/ 2267223 h 3616413"/>
              <a:gd name="connsiteX28-645" fmla="*/ 2477016 w 9401538"/>
              <a:gd name="connsiteY28-646" fmla="*/ 2256036 h 3616413"/>
              <a:gd name="connsiteX29-647" fmla="*/ 2477198 w 9401538"/>
              <a:gd name="connsiteY29-648" fmla="*/ 2255914 h 3616413"/>
              <a:gd name="connsiteX30-649" fmla="*/ 2477410 w 9401538"/>
              <a:gd name="connsiteY30-650" fmla="*/ 2255871 h 3616413"/>
              <a:gd name="connsiteX31-651" fmla="*/ 2481701 w 9401538"/>
              <a:gd name="connsiteY31-652" fmla="*/ 2254073 h 3616413"/>
              <a:gd name="connsiteX32-653" fmla="*/ 2491784 w 9401538"/>
              <a:gd name="connsiteY32-654" fmla="*/ 2252969 h 3616413"/>
              <a:gd name="connsiteX33-655" fmla="*/ 2521071 w 9401538"/>
              <a:gd name="connsiteY33-656" fmla="*/ 2247056 h 3616413"/>
              <a:gd name="connsiteX34-657" fmla="*/ 4380356 w 9401538"/>
              <a:gd name="connsiteY34-658" fmla="*/ 2247056 h 3616413"/>
              <a:gd name="connsiteX35-659" fmla="*/ 4869509 w 9401538"/>
              <a:gd name="connsiteY35-660" fmla="*/ 1198065 h 3616413"/>
              <a:gd name="connsiteX36-661" fmla="*/ 4915836 w 9401538"/>
              <a:gd name="connsiteY36-662" fmla="*/ 1146587 h 3616413"/>
              <a:gd name="connsiteX37-663" fmla="*/ 4942528 w 9401538"/>
              <a:gd name="connsiteY37-664" fmla="*/ 1135399 h 3616413"/>
              <a:gd name="connsiteX38-665" fmla="*/ 4942709 w 9401538"/>
              <a:gd name="connsiteY38-666" fmla="*/ 1135278 h 3616413"/>
              <a:gd name="connsiteX39-667" fmla="*/ 4942921 w 9401538"/>
              <a:gd name="connsiteY39-668" fmla="*/ 1135235 h 3616413"/>
              <a:gd name="connsiteX40-669" fmla="*/ 4947211 w 9401538"/>
              <a:gd name="connsiteY40-670" fmla="*/ 1133436 h 3616413"/>
              <a:gd name="connsiteX41-671" fmla="*/ 4957295 w 9401538"/>
              <a:gd name="connsiteY41-672" fmla="*/ 1132333 h 3616413"/>
              <a:gd name="connsiteX42-673" fmla="*/ 4986582 w 9401538"/>
              <a:gd name="connsiteY42-674" fmla="*/ 1126420 h 3616413"/>
              <a:gd name="connsiteX43-675" fmla="*/ 6809827 w 9401538"/>
              <a:gd name="connsiteY43-676" fmla="*/ 1126420 h 3616413"/>
              <a:gd name="connsiteX44-677" fmla="*/ 7301677 w 9401538"/>
              <a:gd name="connsiteY44-678" fmla="*/ 71645 h 3616413"/>
              <a:gd name="connsiteX45-679" fmla="*/ 7368524 w 9401538"/>
              <a:gd name="connsiteY45-680" fmla="*/ 10391 h 3616413"/>
              <a:gd name="connsiteX46-681" fmla="*/ 7376924 w 9401538"/>
              <a:gd name="connsiteY46-682" fmla="*/ 9062 h 3616413"/>
              <a:gd name="connsiteX47-683" fmla="*/ 7385233 w 9401538"/>
              <a:gd name="connsiteY47-684" fmla="*/ 5067 h 3616413"/>
              <a:gd name="connsiteX48-685" fmla="*/ 7418750 w 9401538"/>
              <a:gd name="connsiteY48-686" fmla="*/ 0 h 3616413"/>
              <a:gd name="connsiteX0-687" fmla="*/ 7418750 w 9401538"/>
              <a:gd name="connsiteY0-688" fmla="*/ 0 h 3616413"/>
              <a:gd name="connsiteX1-689" fmla="*/ 9288825 w 9401538"/>
              <a:gd name="connsiteY1-690" fmla="*/ 0 h 3616413"/>
              <a:gd name="connsiteX2-691" fmla="*/ 9401538 w 9401538"/>
              <a:gd name="connsiteY2-692" fmla="*/ 112713 h 3616413"/>
              <a:gd name="connsiteX3-693" fmla="*/ 9401537 w 9401538"/>
              <a:gd name="connsiteY3-694" fmla="*/ 112713 h 3616413"/>
              <a:gd name="connsiteX4-695" fmla="*/ 9288824 w 9401538"/>
              <a:gd name="connsiteY4-696" fmla="*/ 225426 h 3616413"/>
              <a:gd name="connsiteX5-697" fmla="*/ 7491386 w 9401538"/>
              <a:gd name="connsiteY5-698" fmla="*/ 225425 h 3616413"/>
              <a:gd name="connsiteX6-699" fmla="*/ 6997539 w 9401538"/>
              <a:gd name="connsiteY6-700" fmla="*/ 1284484 h 3616413"/>
              <a:gd name="connsiteX7-701" fmla="*/ 6885835 w 9401538"/>
              <a:gd name="connsiteY7-702" fmla="*/ 1352833 h 3616413"/>
              <a:gd name="connsiteX8-703" fmla="*/ 6870328 w 9401538"/>
              <a:gd name="connsiteY8-704" fmla="*/ 1349086 h 3616413"/>
              <a:gd name="connsiteX9-705" fmla="*/ 6856656 w 9401538"/>
              <a:gd name="connsiteY9-706" fmla="*/ 1351846 h 3616413"/>
              <a:gd name="connsiteX10-707" fmla="*/ 5059219 w 9401538"/>
              <a:gd name="connsiteY10-708" fmla="*/ 1351845 h 3616413"/>
              <a:gd name="connsiteX11-709" fmla="*/ 4572514 w 9401538"/>
              <a:gd name="connsiteY11-710" fmla="*/ 2398998 h 3616413"/>
              <a:gd name="connsiteX12-711" fmla="*/ 4509957 w 9401538"/>
              <a:gd name="connsiteY12-712" fmla="*/ 2475037 h 3616413"/>
              <a:gd name="connsiteX13-713" fmla="*/ 4391145 w 9401538"/>
              <a:gd name="connsiteY13-714" fmla="*/ 2472482 h 3616413"/>
              <a:gd name="connsiteX14-715" fmla="*/ 2593708 w 9401538"/>
              <a:gd name="connsiteY14-716" fmla="*/ 2472481 h 3616413"/>
              <a:gd name="connsiteX15-717" fmla="*/ 2099861 w 9401538"/>
              <a:gd name="connsiteY15-718" fmla="*/ 3531540 h 3616413"/>
              <a:gd name="connsiteX16-719" fmla="*/ 2071936 w 9401538"/>
              <a:gd name="connsiteY16-720" fmla="*/ 3569396 h 3616413"/>
              <a:gd name="connsiteX17-721" fmla="*/ 2071924 w 9401538"/>
              <a:gd name="connsiteY17-722" fmla="*/ 3569403 h 3616413"/>
              <a:gd name="connsiteX18-723" fmla="*/ 2062487 w 9401538"/>
              <a:gd name="connsiteY18-724" fmla="*/ 3583400 h 3616413"/>
              <a:gd name="connsiteX19-725" fmla="*/ 1982787 w 9401538"/>
              <a:gd name="connsiteY19-726" fmla="*/ 3616413 h 3616413"/>
              <a:gd name="connsiteX20-727" fmla="*/ 112713 w 9401538"/>
              <a:gd name="connsiteY20-728" fmla="*/ 3616412 h 3616413"/>
              <a:gd name="connsiteX21-729" fmla="*/ 8857 w 9401538"/>
              <a:gd name="connsiteY21-730" fmla="*/ 3547572 h 3616413"/>
              <a:gd name="connsiteX22-731" fmla="*/ 0 w 9401538"/>
              <a:gd name="connsiteY22-732" fmla="*/ 3503700 h 3616413"/>
              <a:gd name="connsiteX23-733" fmla="*/ 8857 w 9401538"/>
              <a:gd name="connsiteY23-734" fmla="*/ 3459827 h 3616413"/>
              <a:gd name="connsiteX24-735" fmla="*/ 112713 w 9401538"/>
              <a:gd name="connsiteY24-736" fmla="*/ 3390987 h 3616413"/>
              <a:gd name="connsiteX25-737" fmla="*/ 1903983 w 9401538"/>
              <a:gd name="connsiteY25-738" fmla="*/ 3390987 h 3616413"/>
              <a:gd name="connsiteX26-739" fmla="*/ 2403999 w 9401538"/>
              <a:gd name="connsiteY26-740" fmla="*/ 2318701 h 3616413"/>
              <a:gd name="connsiteX27-741" fmla="*/ 2450326 w 9401538"/>
              <a:gd name="connsiteY27-742" fmla="*/ 2267223 h 3616413"/>
              <a:gd name="connsiteX28-743" fmla="*/ 2477016 w 9401538"/>
              <a:gd name="connsiteY28-744" fmla="*/ 2256036 h 3616413"/>
              <a:gd name="connsiteX29-745" fmla="*/ 2477198 w 9401538"/>
              <a:gd name="connsiteY29-746" fmla="*/ 2255914 h 3616413"/>
              <a:gd name="connsiteX30-747" fmla="*/ 2477410 w 9401538"/>
              <a:gd name="connsiteY30-748" fmla="*/ 2255871 h 3616413"/>
              <a:gd name="connsiteX31-749" fmla="*/ 2481701 w 9401538"/>
              <a:gd name="connsiteY31-750" fmla="*/ 2254073 h 3616413"/>
              <a:gd name="connsiteX32-751" fmla="*/ 2491784 w 9401538"/>
              <a:gd name="connsiteY32-752" fmla="*/ 2252969 h 3616413"/>
              <a:gd name="connsiteX33-753" fmla="*/ 2521071 w 9401538"/>
              <a:gd name="connsiteY33-754" fmla="*/ 2247056 h 3616413"/>
              <a:gd name="connsiteX34-755" fmla="*/ 4380356 w 9401538"/>
              <a:gd name="connsiteY34-756" fmla="*/ 2247056 h 3616413"/>
              <a:gd name="connsiteX35-757" fmla="*/ 4869509 w 9401538"/>
              <a:gd name="connsiteY35-758" fmla="*/ 1198065 h 3616413"/>
              <a:gd name="connsiteX36-759" fmla="*/ 4915836 w 9401538"/>
              <a:gd name="connsiteY36-760" fmla="*/ 1146587 h 3616413"/>
              <a:gd name="connsiteX37-761" fmla="*/ 4942528 w 9401538"/>
              <a:gd name="connsiteY37-762" fmla="*/ 1135399 h 3616413"/>
              <a:gd name="connsiteX38-763" fmla="*/ 4942709 w 9401538"/>
              <a:gd name="connsiteY38-764" fmla="*/ 1135278 h 3616413"/>
              <a:gd name="connsiteX39-765" fmla="*/ 4942921 w 9401538"/>
              <a:gd name="connsiteY39-766" fmla="*/ 1135235 h 3616413"/>
              <a:gd name="connsiteX40-767" fmla="*/ 4947211 w 9401538"/>
              <a:gd name="connsiteY40-768" fmla="*/ 1133436 h 3616413"/>
              <a:gd name="connsiteX41-769" fmla="*/ 4957295 w 9401538"/>
              <a:gd name="connsiteY41-770" fmla="*/ 1132333 h 3616413"/>
              <a:gd name="connsiteX42-771" fmla="*/ 4986582 w 9401538"/>
              <a:gd name="connsiteY42-772" fmla="*/ 1126420 h 3616413"/>
              <a:gd name="connsiteX43-773" fmla="*/ 6809827 w 9401538"/>
              <a:gd name="connsiteY43-774" fmla="*/ 1126420 h 3616413"/>
              <a:gd name="connsiteX44-775" fmla="*/ 7301677 w 9401538"/>
              <a:gd name="connsiteY44-776" fmla="*/ 71645 h 3616413"/>
              <a:gd name="connsiteX45-777" fmla="*/ 7368524 w 9401538"/>
              <a:gd name="connsiteY45-778" fmla="*/ 10391 h 3616413"/>
              <a:gd name="connsiteX46-779" fmla="*/ 7376924 w 9401538"/>
              <a:gd name="connsiteY46-780" fmla="*/ 9062 h 3616413"/>
              <a:gd name="connsiteX47-781" fmla="*/ 7385233 w 9401538"/>
              <a:gd name="connsiteY47-782" fmla="*/ 5067 h 3616413"/>
              <a:gd name="connsiteX48-783" fmla="*/ 7418750 w 9401538"/>
              <a:gd name="connsiteY48-784" fmla="*/ 0 h 3616413"/>
              <a:gd name="connsiteX0-785" fmla="*/ 7418750 w 9401538"/>
              <a:gd name="connsiteY0-786" fmla="*/ 0 h 3616413"/>
              <a:gd name="connsiteX1-787" fmla="*/ 9288825 w 9401538"/>
              <a:gd name="connsiteY1-788" fmla="*/ 0 h 3616413"/>
              <a:gd name="connsiteX2-789" fmla="*/ 9401538 w 9401538"/>
              <a:gd name="connsiteY2-790" fmla="*/ 112713 h 3616413"/>
              <a:gd name="connsiteX3-791" fmla="*/ 9401537 w 9401538"/>
              <a:gd name="connsiteY3-792" fmla="*/ 112713 h 3616413"/>
              <a:gd name="connsiteX4-793" fmla="*/ 9288824 w 9401538"/>
              <a:gd name="connsiteY4-794" fmla="*/ 225426 h 3616413"/>
              <a:gd name="connsiteX5-795" fmla="*/ 7491386 w 9401538"/>
              <a:gd name="connsiteY5-796" fmla="*/ 225425 h 3616413"/>
              <a:gd name="connsiteX6-797" fmla="*/ 6997539 w 9401538"/>
              <a:gd name="connsiteY6-798" fmla="*/ 1284484 h 3616413"/>
              <a:gd name="connsiteX7-799" fmla="*/ 6885835 w 9401538"/>
              <a:gd name="connsiteY7-800" fmla="*/ 1352833 h 3616413"/>
              <a:gd name="connsiteX8-801" fmla="*/ 6870328 w 9401538"/>
              <a:gd name="connsiteY8-802" fmla="*/ 1349086 h 3616413"/>
              <a:gd name="connsiteX9-803" fmla="*/ 6856656 w 9401538"/>
              <a:gd name="connsiteY9-804" fmla="*/ 1351846 h 3616413"/>
              <a:gd name="connsiteX10-805" fmla="*/ 5059219 w 9401538"/>
              <a:gd name="connsiteY10-806" fmla="*/ 1351845 h 3616413"/>
              <a:gd name="connsiteX11-807" fmla="*/ 4572514 w 9401538"/>
              <a:gd name="connsiteY11-808" fmla="*/ 2398998 h 3616413"/>
              <a:gd name="connsiteX12-809" fmla="*/ 4509957 w 9401538"/>
              <a:gd name="connsiteY12-810" fmla="*/ 2475037 h 3616413"/>
              <a:gd name="connsiteX13-811" fmla="*/ 4391145 w 9401538"/>
              <a:gd name="connsiteY13-812" fmla="*/ 2472482 h 3616413"/>
              <a:gd name="connsiteX14-813" fmla="*/ 2593708 w 9401538"/>
              <a:gd name="connsiteY14-814" fmla="*/ 2472481 h 3616413"/>
              <a:gd name="connsiteX15-815" fmla="*/ 2099861 w 9401538"/>
              <a:gd name="connsiteY15-816" fmla="*/ 3531540 h 3616413"/>
              <a:gd name="connsiteX16-817" fmla="*/ 2071936 w 9401538"/>
              <a:gd name="connsiteY16-818" fmla="*/ 3569396 h 3616413"/>
              <a:gd name="connsiteX17-819" fmla="*/ 2071924 w 9401538"/>
              <a:gd name="connsiteY17-820" fmla="*/ 3569403 h 3616413"/>
              <a:gd name="connsiteX18-821" fmla="*/ 2062487 w 9401538"/>
              <a:gd name="connsiteY18-822" fmla="*/ 3583400 h 3616413"/>
              <a:gd name="connsiteX19-823" fmla="*/ 1982787 w 9401538"/>
              <a:gd name="connsiteY19-824" fmla="*/ 3616413 h 3616413"/>
              <a:gd name="connsiteX20-825" fmla="*/ 112713 w 9401538"/>
              <a:gd name="connsiteY20-826" fmla="*/ 3616412 h 3616413"/>
              <a:gd name="connsiteX21-827" fmla="*/ 8857 w 9401538"/>
              <a:gd name="connsiteY21-828" fmla="*/ 3547572 h 3616413"/>
              <a:gd name="connsiteX22-829" fmla="*/ 0 w 9401538"/>
              <a:gd name="connsiteY22-830" fmla="*/ 3503700 h 3616413"/>
              <a:gd name="connsiteX23-831" fmla="*/ 8857 w 9401538"/>
              <a:gd name="connsiteY23-832" fmla="*/ 3459827 h 3616413"/>
              <a:gd name="connsiteX24-833" fmla="*/ 112713 w 9401538"/>
              <a:gd name="connsiteY24-834" fmla="*/ 3390987 h 3616413"/>
              <a:gd name="connsiteX25-835" fmla="*/ 1903983 w 9401538"/>
              <a:gd name="connsiteY25-836" fmla="*/ 3390987 h 3616413"/>
              <a:gd name="connsiteX26-837" fmla="*/ 2403999 w 9401538"/>
              <a:gd name="connsiteY26-838" fmla="*/ 2318701 h 3616413"/>
              <a:gd name="connsiteX27-839" fmla="*/ 2450326 w 9401538"/>
              <a:gd name="connsiteY27-840" fmla="*/ 2267223 h 3616413"/>
              <a:gd name="connsiteX28-841" fmla="*/ 2477016 w 9401538"/>
              <a:gd name="connsiteY28-842" fmla="*/ 2256036 h 3616413"/>
              <a:gd name="connsiteX29-843" fmla="*/ 2477198 w 9401538"/>
              <a:gd name="connsiteY29-844" fmla="*/ 2255914 h 3616413"/>
              <a:gd name="connsiteX30-845" fmla="*/ 2477410 w 9401538"/>
              <a:gd name="connsiteY30-846" fmla="*/ 2255871 h 3616413"/>
              <a:gd name="connsiteX31-847" fmla="*/ 2481701 w 9401538"/>
              <a:gd name="connsiteY31-848" fmla="*/ 2254073 h 3616413"/>
              <a:gd name="connsiteX32-849" fmla="*/ 2491784 w 9401538"/>
              <a:gd name="connsiteY32-850" fmla="*/ 2252969 h 3616413"/>
              <a:gd name="connsiteX33-851" fmla="*/ 2521071 w 9401538"/>
              <a:gd name="connsiteY33-852" fmla="*/ 2247056 h 3616413"/>
              <a:gd name="connsiteX34-853" fmla="*/ 4380356 w 9401538"/>
              <a:gd name="connsiteY34-854" fmla="*/ 2247056 h 3616413"/>
              <a:gd name="connsiteX35-855" fmla="*/ 4869509 w 9401538"/>
              <a:gd name="connsiteY35-856" fmla="*/ 1198065 h 3616413"/>
              <a:gd name="connsiteX36-857" fmla="*/ 4915836 w 9401538"/>
              <a:gd name="connsiteY36-858" fmla="*/ 1146587 h 3616413"/>
              <a:gd name="connsiteX37-859" fmla="*/ 4942528 w 9401538"/>
              <a:gd name="connsiteY37-860" fmla="*/ 1135399 h 3616413"/>
              <a:gd name="connsiteX38-861" fmla="*/ 4942709 w 9401538"/>
              <a:gd name="connsiteY38-862" fmla="*/ 1135278 h 3616413"/>
              <a:gd name="connsiteX39-863" fmla="*/ 4942921 w 9401538"/>
              <a:gd name="connsiteY39-864" fmla="*/ 1135235 h 3616413"/>
              <a:gd name="connsiteX40-865" fmla="*/ 4947211 w 9401538"/>
              <a:gd name="connsiteY40-866" fmla="*/ 1133436 h 3616413"/>
              <a:gd name="connsiteX41-867" fmla="*/ 4957295 w 9401538"/>
              <a:gd name="connsiteY41-868" fmla="*/ 1132333 h 3616413"/>
              <a:gd name="connsiteX42-869" fmla="*/ 4986582 w 9401538"/>
              <a:gd name="connsiteY42-870" fmla="*/ 1126420 h 3616413"/>
              <a:gd name="connsiteX43-871" fmla="*/ 6809827 w 9401538"/>
              <a:gd name="connsiteY43-872" fmla="*/ 1126420 h 3616413"/>
              <a:gd name="connsiteX44-873" fmla="*/ 7301677 w 9401538"/>
              <a:gd name="connsiteY44-874" fmla="*/ 71645 h 3616413"/>
              <a:gd name="connsiteX45-875" fmla="*/ 7368524 w 9401538"/>
              <a:gd name="connsiteY45-876" fmla="*/ 10391 h 3616413"/>
              <a:gd name="connsiteX46-877" fmla="*/ 7376924 w 9401538"/>
              <a:gd name="connsiteY46-878" fmla="*/ 9062 h 3616413"/>
              <a:gd name="connsiteX47-879" fmla="*/ 7385233 w 9401538"/>
              <a:gd name="connsiteY47-880" fmla="*/ 5067 h 3616413"/>
              <a:gd name="connsiteX48-881" fmla="*/ 7418750 w 9401538"/>
              <a:gd name="connsiteY48-882" fmla="*/ 0 h 3616413"/>
              <a:gd name="connsiteX0-883" fmla="*/ 7418750 w 9401538"/>
              <a:gd name="connsiteY0-884" fmla="*/ 0 h 3616413"/>
              <a:gd name="connsiteX1-885" fmla="*/ 9288825 w 9401538"/>
              <a:gd name="connsiteY1-886" fmla="*/ 0 h 3616413"/>
              <a:gd name="connsiteX2-887" fmla="*/ 9401538 w 9401538"/>
              <a:gd name="connsiteY2-888" fmla="*/ 112713 h 3616413"/>
              <a:gd name="connsiteX3-889" fmla="*/ 9401537 w 9401538"/>
              <a:gd name="connsiteY3-890" fmla="*/ 112713 h 3616413"/>
              <a:gd name="connsiteX4-891" fmla="*/ 9288824 w 9401538"/>
              <a:gd name="connsiteY4-892" fmla="*/ 225426 h 3616413"/>
              <a:gd name="connsiteX5-893" fmla="*/ 7491386 w 9401538"/>
              <a:gd name="connsiteY5-894" fmla="*/ 225425 h 3616413"/>
              <a:gd name="connsiteX6-895" fmla="*/ 6997539 w 9401538"/>
              <a:gd name="connsiteY6-896" fmla="*/ 1284484 h 3616413"/>
              <a:gd name="connsiteX7-897" fmla="*/ 6885835 w 9401538"/>
              <a:gd name="connsiteY7-898" fmla="*/ 1352833 h 3616413"/>
              <a:gd name="connsiteX8-899" fmla="*/ 6870328 w 9401538"/>
              <a:gd name="connsiteY8-900" fmla="*/ 1349086 h 3616413"/>
              <a:gd name="connsiteX9-901" fmla="*/ 6856656 w 9401538"/>
              <a:gd name="connsiteY9-902" fmla="*/ 1351846 h 3616413"/>
              <a:gd name="connsiteX10-903" fmla="*/ 5059219 w 9401538"/>
              <a:gd name="connsiteY10-904" fmla="*/ 1351845 h 3616413"/>
              <a:gd name="connsiteX11-905" fmla="*/ 4572514 w 9401538"/>
              <a:gd name="connsiteY11-906" fmla="*/ 2398998 h 3616413"/>
              <a:gd name="connsiteX12-907" fmla="*/ 4507576 w 9401538"/>
              <a:gd name="connsiteY12-908" fmla="*/ 2467894 h 3616413"/>
              <a:gd name="connsiteX13-909" fmla="*/ 4391145 w 9401538"/>
              <a:gd name="connsiteY13-910" fmla="*/ 2472482 h 3616413"/>
              <a:gd name="connsiteX14-911" fmla="*/ 2593708 w 9401538"/>
              <a:gd name="connsiteY14-912" fmla="*/ 2472481 h 3616413"/>
              <a:gd name="connsiteX15-913" fmla="*/ 2099861 w 9401538"/>
              <a:gd name="connsiteY15-914" fmla="*/ 3531540 h 3616413"/>
              <a:gd name="connsiteX16-915" fmla="*/ 2071936 w 9401538"/>
              <a:gd name="connsiteY16-916" fmla="*/ 3569396 h 3616413"/>
              <a:gd name="connsiteX17-917" fmla="*/ 2071924 w 9401538"/>
              <a:gd name="connsiteY17-918" fmla="*/ 3569403 h 3616413"/>
              <a:gd name="connsiteX18-919" fmla="*/ 2062487 w 9401538"/>
              <a:gd name="connsiteY18-920" fmla="*/ 3583400 h 3616413"/>
              <a:gd name="connsiteX19-921" fmla="*/ 1982787 w 9401538"/>
              <a:gd name="connsiteY19-922" fmla="*/ 3616413 h 3616413"/>
              <a:gd name="connsiteX20-923" fmla="*/ 112713 w 9401538"/>
              <a:gd name="connsiteY20-924" fmla="*/ 3616412 h 3616413"/>
              <a:gd name="connsiteX21-925" fmla="*/ 8857 w 9401538"/>
              <a:gd name="connsiteY21-926" fmla="*/ 3547572 h 3616413"/>
              <a:gd name="connsiteX22-927" fmla="*/ 0 w 9401538"/>
              <a:gd name="connsiteY22-928" fmla="*/ 3503700 h 3616413"/>
              <a:gd name="connsiteX23-929" fmla="*/ 8857 w 9401538"/>
              <a:gd name="connsiteY23-930" fmla="*/ 3459827 h 3616413"/>
              <a:gd name="connsiteX24-931" fmla="*/ 112713 w 9401538"/>
              <a:gd name="connsiteY24-932" fmla="*/ 3390987 h 3616413"/>
              <a:gd name="connsiteX25-933" fmla="*/ 1903983 w 9401538"/>
              <a:gd name="connsiteY25-934" fmla="*/ 3390987 h 3616413"/>
              <a:gd name="connsiteX26-935" fmla="*/ 2403999 w 9401538"/>
              <a:gd name="connsiteY26-936" fmla="*/ 2318701 h 3616413"/>
              <a:gd name="connsiteX27-937" fmla="*/ 2450326 w 9401538"/>
              <a:gd name="connsiteY27-938" fmla="*/ 2267223 h 3616413"/>
              <a:gd name="connsiteX28-939" fmla="*/ 2477016 w 9401538"/>
              <a:gd name="connsiteY28-940" fmla="*/ 2256036 h 3616413"/>
              <a:gd name="connsiteX29-941" fmla="*/ 2477198 w 9401538"/>
              <a:gd name="connsiteY29-942" fmla="*/ 2255914 h 3616413"/>
              <a:gd name="connsiteX30-943" fmla="*/ 2477410 w 9401538"/>
              <a:gd name="connsiteY30-944" fmla="*/ 2255871 h 3616413"/>
              <a:gd name="connsiteX31-945" fmla="*/ 2481701 w 9401538"/>
              <a:gd name="connsiteY31-946" fmla="*/ 2254073 h 3616413"/>
              <a:gd name="connsiteX32-947" fmla="*/ 2491784 w 9401538"/>
              <a:gd name="connsiteY32-948" fmla="*/ 2252969 h 3616413"/>
              <a:gd name="connsiteX33-949" fmla="*/ 2521071 w 9401538"/>
              <a:gd name="connsiteY33-950" fmla="*/ 2247056 h 3616413"/>
              <a:gd name="connsiteX34-951" fmla="*/ 4380356 w 9401538"/>
              <a:gd name="connsiteY34-952" fmla="*/ 2247056 h 3616413"/>
              <a:gd name="connsiteX35-953" fmla="*/ 4869509 w 9401538"/>
              <a:gd name="connsiteY35-954" fmla="*/ 1198065 h 3616413"/>
              <a:gd name="connsiteX36-955" fmla="*/ 4915836 w 9401538"/>
              <a:gd name="connsiteY36-956" fmla="*/ 1146587 h 3616413"/>
              <a:gd name="connsiteX37-957" fmla="*/ 4942528 w 9401538"/>
              <a:gd name="connsiteY37-958" fmla="*/ 1135399 h 3616413"/>
              <a:gd name="connsiteX38-959" fmla="*/ 4942709 w 9401538"/>
              <a:gd name="connsiteY38-960" fmla="*/ 1135278 h 3616413"/>
              <a:gd name="connsiteX39-961" fmla="*/ 4942921 w 9401538"/>
              <a:gd name="connsiteY39-962" fmla="*/ 1135235 h 3616413"/>
              <a:gd name="connsiteX40-963" fmla="*/ 4947211 w 9401538"/>
              <a:gd name="connsiteY40-964" fmla="*/ 1133436 h 3616413"/>
              <a:gd name="connsiteX41-965" fmla="*/ 4957295 w 9401538"/>
              <a:gd name="connsiteY41-966" fmla="*/ 1132333 h 3616413"/>
              <a:gd name="connsiteX42-967" fmla="*/ 4986582 w 9401538"/>
              <a:gd name="connsiteY42-968" fmla="*/ 1126420 h 3616413"/>
              <a:gd name="connsiteX43-969" fmla="*/ 6809827 w 9401538"/>
              <a:gd name="connsiteY43-970" fmla="*/ 1126420 h 3616413"/>
              <a:gd name="connsiteX44-971" fmla="*/ 7301677 w 9401538"/>
              <a:gd name="connsiteY44-972" fmla="*/ 71645 h 3616413"/>
              <a:gd name="connsiteX45-973" fmla="*/ 7368524 w 9401538"/>
              <a:gd name="connsiteY45-974" fmla="*/ 10391 h 3616413"/>
              <a:gd name="connsiteX46-975" fmla="*/ 7376924 w 9401538"/>
              <a:gd name="connsiteY46-976" fmla="*/ 9062 h 3616413"/>
              <a:gd name="connsiteX47-977" fmla="*/ 7385233 w 9401538"/>
              <a:gd name="connsiteY47-978" fmla="*/ 5067 h 3616413"/>
              <a:gd name="connsiteX48-979" fmla="*/ 7418750 w 9401538"/>
              <a:gd name="connsiteY48-980" fmla="*/ 0 h 3616413"/>
              <a:gd name="connsiteX0-981" fmla="*/ 7418750 w 9401538"/>
              <a:gd name="connsiteY0-982" fmla="*/ 0 h 3616413"/>
              <a:gd name="connsiteX1-983" fmla="*/ 9288825 w 9401538"/>
              <a:gd name="connsiteY1-984" fmla="*/ 0 h 3616413"/>
              <a:gd name="connsiteX2-985" fmla="*/ 9401538 w 9401538"/>
              <a:gd name="connsiteY2-986" fmla="*/ 112713 h 3616413"/>
              <a:gd name="connsiteX3-987" fmla="*/ 9401537 w 9401538"/>
              <a:gd name="connsiteY3-988" fmla="*/ 112713 h 3616413"/>
              <a:gd name="connsiteX4-989" fmla="*/ 9288824 w 9401538"/>
              <a:gd name="connsiteY4-990" fmla="*/ 225426 h 3616413"/>
              <a:gd name="connsiteX5-991" fmla="*/ 7491386 w 9401538"/>
              <a:gd name="connsiteY5-992" fmla="*/ 225425 h 3616413"/>
              <a:gd name="connsiteX6-993" fmla="*/ 6997539 w 9401538"/>
              <a:gd name="connsiteY6-994" fmla="*/ 1284484 h 3616413"/>
              <a:gd name="connsiteX7-995" fmla="*/ 6885835 w 9401538"/>
              <a:gd name="connsiteY7-996" fmla="*/ 1352833 h 3616413"/>
              <a:gd name="connsiteX8-997" fmla="*/ 6870328 w 9401538"/>
              <a:gd name="connsiteY8-998" fmla="*/ 1349086 h 3616413"/>
              <a:gd name="connsiteX9-999" fmla="*/ 6856656 w 9401538"/>
              <a:gd name="connsiteY9-1000" fmla="*/ 1351846 h 3616413"/>
              <a:gd name="connsiteX10-1001" fmla="*/ 5059219 w 9401538"/>
              <a:gd name="connsiteY10-1002" fmla="*/ 1351845 h 3616413"/>
              <a:gd name="connsiteX11-1003" fmla="*/ 4582039 w 9401538"/>
              <a:gd name="connsiteY11-1004" fmla="*/ 2398998 h 3616413"/>
              <a:gd name="connsiteX12-1005" fmla="*/ 4507576 w 9401538"/>
              <a:gd name="connsiteY12-1006" fmla="*/ 2467894 h 3616413"/>
              <a:gd name="connsiteX13-1007" fmla="*/ 4391145 w 9401538"/>
              <a:gd name="connsiteY13-1008" fmla="*/ 2472482 h 3616413"/>
              <a:gd name="connsiteX14-1009" fmla="*/ 2593708 w 9401538"/>
              <a:gd name="connsiteY14-1010" fmla="*/ 2472481 h 3616413"/>
              <a:gd name="connsiteX15-1011" fmla="*/ 2099861 w 9401538"/>
              <a:gd name="connsiteY15-1012" fmla="*/ 3531540 h 3616413"/>
              <a:gd name="connsiteX16-1013" fmla="*/ 2071936 w 9401538"/>
              <a:gd name="connsiteY16-1014" fmla="*/ 3569396 h 3616413"/>
              <a:gd name="connsiteX17-1015" fmla="*/ 2071924 w 9401538"/>
              <a:gd name="connsiteY17-1016" fmla="*/ 3569403 h 3616413"/>
              <a:gd name="connsiteX18-1017" fmla="*/ 2062487 w 9401538"/>
              <a:gd name="connsiteY18-1018" fmla="*/ 3583400 h 3616413"/>
              <a:gd name="connsiteX19-1019" fmla="*/ 1982787 w 9401538"/>
              <a:gd name="connsiteY19-1020" fmla="*/ 3616413 h 3616413"/>
              <a:gd name="connsiteX20-1021" fmla="*/ 112713 w 9401538"/>
              <a:gd name="connsiteY20-1022" fmla="*/ 3616412 h 3616413"/>
              <a:gd name="connsiteX21-1023" fmla="*/ 8857 w 9401538"/>
              <a:gd name="connsiteY21-1024" fmla="*/ 3547572 h 3616413"/>
              <a:gd name="connsiteX22-1025" fmla="*/ 0 w 9401538"/>
              <a:gd name="connsiteY22-1026" fmla="*/ 3503700 h 3616413"/>
              <a:gd name="connsiteX23-1027" fmla="*/ 8857 w 9401538"/>
              <a:gd name="connsiteY23-1028" fmla="*/ 3459827 h 3616413"/>
              <a:gd name="connsiteX24-1029" fmla="*/ 112713 w 9401538"/>
              <a:gd name="connsiteY24-1030" fmla="*/ 3390987 h 3616413"/>
              <a:gd name="connsiteX25-1031" fmla="*/ 1903983 w 9401538"/>
              <a:gd name="connsiteY25-1032" fmla="*/ 3390987 h 3616413"/>
              <a:gd name="connsiteX26-1033" fmla="*/ 2403999 w 9401538"/>
              <a:gd name="connsiteY26-1034" fmla="*/ 2318701 h 3616413"/>
              <a:gd name="connsiteX27-1035" fmla="*/ 2450326 w 9401538"/>
              <a:gd name="connsiteY27-1036" fmla="*/ 2267223 h 3616413"/>
              <a:gd name="connsiteX28-1037" fmla="*/ 2477016 w 9401538"/>
              <a:gd name="connsiteY28-1038" fmla="*/ 2256036 h 3616413"/>
              <a:gd name="connsiteX29-1039" fmla="*/ 2477198 w 9401538"/>
              <a:gd name="connsiteY29-1040" fmla="*/ 2255914 h 3616413"/>
              <a:gd name="connsiteX30-1041" fmla="*/ 2477410 w 9401538"/>
              <a:gd name="connsiteY30-1042" fmla="*/ 2255871 h 3616413"/>
              <a:gd name="connsiteX31-1043" fmla="*/ 2481701 w 9401538"/>
              <a:gd name="connsiteY31-1044" fmla="*/ 2254073 h 3616413"/>
              <a:gd name="connsiteX32-1045" fmla="*/ 2491784 w 9401538"/>
              <a:gd name="connsiteY32-1046" fmla="*/ 2252969 h 3616413"/>
              <a:gd name="connsiteX33-1047" fmla="*/ 2521071 w 9401538"/>
              <a:gd name="connsiteY33-1048" fmla="*/ 2247056 h 3616413"/>
              <a:gd name="connsiteX34-1049" fmla="*/ 4380356 w 9401538"/>
              <a:gd name="connsiteY34-1050" fmla="*/ 2247056 h 3616413"/>
              <a:gd name="connsiteX35-1051" fmla="*/ 4869509 w 9401538"/>
              <a:gd name="connsiteY35-1052" fmla="*/ 1198065 h 3616413"/>
              <a:gd name="connsiteX36-1053" fmla="*/ 4915836 w 9401538"/>
              <a:gd name="connsiteY36-1054" fmla="*/ 1146587 h 3616413"/>
              <a:gd name="connsiteX37-1055" fmla="*/ 4942528 w 9401538"/>
              <a:gd name="connsiteY37-1056" fmla="*/ 1135399 h 3616413"/>
              <a:gd name="connsiteX38-1057" fmla="*/ 4942709 w 9401538"/>
              <a:gd name="connsiteY38-1058" fmla="*/ 1135278 h 3616413"/>
              <a:gd name="connsiteX39-1059" fmla="*/ 4942921 w 9401538"/>
              <a:gd name="connsiteY39-1060" fmla="*/ 1135235 h 3616413"/>
              <a:gd name="connsiteX40-1061" fmla="*/ 4947211 w 9401538"/>
              <a:gd name="connsiteY40-1062" fmla="*/ 1133436 h 3616413"/>
              <a:gd name="connsiteX41-1063" fmla="*/ 4957295 w 9401538"/>
              <a:gd name="connsiteY41-1064" fmla="*/ 1132333 h 3616413"/>
              <a:gd name="connsiteX42-1065" fmla="*/ 4986582 w 9401538"/>
              <a:gd name="connsiteY42-1066" fmla="*/ 1126420 h 3616413"/>
              <a:gd name="connsiteX43-1067" fmla="*/ 6809827 w 9401538"/>
              <a:gd name="connsiteY43-1068" fmla="*/ 1126420 h 3616413"/>
              <a:gd name="connsiteX44-1069" fmla="*/ 7301677 w 9401538"/>
              <a:gd name="connsiteY44-1070" fmla="*/ 71645 h 3616413"/>
              <a:gd name="connsiteX45-1071" fmla="*/ 7368524 w 9401538"/>
              <a:gd name="connsiteY45-1072" fmla="*/ 10391 h 3616413"/>
              <a:gd name="connsiteX46-1073" fmla="*/ 7376924 w 9401538"/>
              <a:gd name="connsiteY46-1074" fmla="*/ 9062 h 3616413"/>
              <a:gd name="connsiteX47-1075" fmla="*/ 7385233 w 9401538"/>
              <a:gd name="connsiteY47-1076" fmla="*/ 5067 h 3616413"/>
              <a:gd name="connsiteX48-1077" fmla="*/ 7418750 w 9401538"/>
              <a:gd name="connsiteY48-1078" fmla="*/ 0 h 36164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Lst>
            <a:rect l="l" t="t" r="r" b="b"/>
            <a:pathLst>
              <a:path w="9401538" h="3616413">
                <a:moveTo>
                  <a:pt x="7418750" y="0"/>
                </a:moveTo>
                <a:lnTo>
                  <a:pt x="9288825" y="0"/>
                </a:lnTo>
                <a:cubicBezTo>
                  <a:pt x="9351075" y="0"/>
                  <a:pt x="9401538" y="50463"/>
                  <a:pt x="9401538" y="112713"/>
                </a:cubicBezTo>
                <a:lnTo>
                  <a:pt x="9401537" y="112713"/>
                </a:lnTo>
                <a:cubicBezTo>
                  <a:pt x="9401537" y="174963"/>
                  <a:pt x="9351074" y="225426"/>
                  <a:pt x="9288824" y="225426"/>
                </a:cubicBezTo>
                <a:lnTo>
                  <a:pt x="7491386" y="225425"/>
                </a:lnTo>
                <a:lnTo>
                  <a:pt x="6997539" y="1284484"/>
                </a:lnTo>
                <a:cubicBezTo>
                  <a:pt x="6976801" y="1328955"/>
                  <a:pt x="6931970" y="1354503"/>
                  <a:pt x="6885835" y="1352833"/>
                </a:cubicBezTo>
                <a:lnTo>
                  <a:pt x="6870328" y="1349086"/>
                </a:lnTo>
                <a:lnTo>
                  <a:pt x="6856656" y="1351846"/>
                </a:lnTo>
                <a:lnTo>
                  <a:pt x="5059219" y="1351845"/>
                </a:lnTo>
                <a:lnTo>
                  <a:pt x="4582039" y="2398998"/>
                </a:lnTo>
                <a:cubicBezTo>
                  <a:pt x="4569076" y="2439882"/>
                  <a:pt x="4555665" y="2445725"/>
                  <a:pt x="4507576" y="2467894"/>
                </a:cubicBezTo>
                <a:lnTo>
                  <a:pt x="4391145" y="2472482"/>
                </a:lnTo>
                <a:lnTo>
                  <a:pt x="2593708" y="2472481"/>
                </a:lnTo>
                <a:lnTo>
                  <a:pt x="2099861" y="3531540"/>
                </a:lnTo>
                <a:cubicBezTo>
                  <a:pt x="2092948" y="3546364"/>
                  <a:pt x="2083358" y="3559085"/>
                  <a:pt x="2071936" y="3569396"/>
                </a:cubicBezTo>
                <a:cubicBezTo>
                  <a:pt x="2071932" y="3569398"/>
                  <a:pt x="2071928" y="3569401"/>
                  <a:pt x="2071924" y="3569403"/>
                </a:cubicBezTo>
                <a:lnTo>
                  <a:pt x="2062487" y="3583400"/>
                </a:lnTo>
                <a:cubicBezTo>
                  <a:pt x="2042090" y="3603797"/>
                  <a:pt x="2013912" y="3616413"/>
                  <a:pt x="1982787" y="3616413"/>
                </a:cubicBezTo>
                <a:lnTo>
                  <a:pt x="112713" y="3616412"/>
                </a:lnTo>
                <a:cubicBezTo>
                  <a:pt x="66026" y="3616412"/>
                  <a:pt x="25968" y="3588027"/>
                  <a:pt x="8857" y="3547572"/>
                </a:cubicBezTo>
                <a:lnTo>
                  <a:pt x="0" y="3503700"/>
                </a:lnTo>
                <a:lnTo>
                  <a:pt x="8857" y="3459827"/>
                </a:lnTo>
                <a:cubicBezTo>
                  <a:pt x="25968" y="3419373"/>
                  <a:pt x="66026" y="3390987"/>
                  <a:pt x="112713" y="3390987"/>
                </a:cubicBezTo>
                <a:lnTo>
                  <a:pt x="1903983" y="3390987"/>
                </a:lnTo>
                <a:lnTo>
                  <a:pt x="2403999" y="2318701"/>
                </a:lnTo>
                <a:cubicBezTo>
                  <a:pt x="2414368" y="2296465"/>
                  <a:pt x="2430760" y="2278960"/>
                  <a:pt x="2450326" y="2267223"/>
                </a:cubicBezTo>
                <a:lnTo>
                  <a:pt x="2477016" y="2256036"/>
                </a:lnTo>
                <a:lnTo>
                  <a:pt x="2477198" y="2255914"/>
                </a:lnTo>
                <a:lnTo>
                  <a:pt x="2477410" y="2255871"/>
                </a:lnTo>
                <a:lnTo>
                  <a:pt x="2481701" y="2254073"/>
                </a:lnTo>
                <a:lnTo>
                  <a:pt x="2491784" y="2252969"/>
                </a:lnTo>
                <a:lnTo>
                  <a:pt x="2521071" y="2247056"/>
                </a:lnTo>
                <a:lnTo>
                  <a:pt x="4380356" y="2247056"/>
                </a:lnTo>
                <a:lnTo>
                  <a:pt x="4869509" y="1198065"/>
                </a:lnTo>
                <a:cubicBezTo>
                  <a:pt x="4879877" y="1175829"/>
                  <a:pt x="4896269" y="1158324"/>
                  <a:pt x="4915836" y="1146587"/>
                </a:cubicBezTo>
                <a:lnTo>
                  <a:pt x="4942528" y="1135399"/>
                </a:lnTo>
                <a:lnTo>
                  <a:pt x="4942709" y="1135278"/>
                </a:lnTo>
                <a:lnTo>
                  <a:pt x="4942921" y="1135235"/>
                </a:lnTo>
                <a:lnTo>
                  <a:pt x="4947211" y="1133436"/>
                </a:lnTo>
                <a:lnTo>
                  <a:pt x="4957295" y="1132333"/>
                </a:lnTo>
                <a:lnTo>
                  <a:pt x="4986582" y="1126420"/>
                </a:lnTo>
                <a:lnTo>
                  <a:pt x="6809827" y="1126420"/>
                </a:lnTo>
                <a:lnTo>
                  <a:pt x="7301677" y="71645"/>
                </a:lnTo>
                <a:cubicBezTo>
                  <a:pt x="7315502" y="41997"/>
                  <a:pt x="7340035" y="20760"/>
                  <a:pt x="7368524" y="10391"/>
                </a:cubicBezTo>
                <a:lnTo>
                  <a:pt x="7376924" y="9062"/>
                </a:lnTo>
                <a:lnTo>
                  <a:pt x="7385233" y="5067"/>
                </a:lnTo>
                <a:cubicBezTo>
                  <a:pt x="7395821" y="1774"/>
                  <a:pt x="7407078" y="0"/>
                  <a:pt x="7418750" y="0"/>
                </a:cubicBezTo>
                <a:close/>
              </a:path>
            </a:pathLst>
          </a:custGeom>
          <a:gradFill>
            <a:gsLst>
              <a:gs pos="0">
                <a:srgbClr val="4182D3"/>
              </a:gs>
              <a:gs pos="100000">
                <a:srgbClr val="55A3FA"/>
              </a:gs>
            </a:gsLst>
            <a:lin ang="3600000" scaled="0"/>
          </a:gradFill>
          <a:ln>
            <a:noFill/>
          </a:ln>
          <a:effectLst/>
          <a:scene3d>
            <a:camera prst="perspectiveFront">
              <a:rot lat="899993" lon="0" rev="0"/>
            </a:camera>
            <a:lightRig rig="threePt" dir="t">
              <a:rot lat="0" lon="0" rev="7800000"/>
            </a:lightRig>
          </a:scene3d>
          <a:sp3d extrusionH="2540000">
            <a:extrusionClr>
              <a:srgbClr val="4182D3"/>
            </a:extrusionClr>
          </a:sp3d>
        </p:spPr>
        <p:style>
          <a:lnRef idx="2">
            <a:schemeClr val="accent1">
              <a:shade val="50000"/>
            </a:schemeClr>
          </a:lnRef>
          <a:fillRef idx="1">
            <a:schemeClr val="accent1"/>
          </a:fillRef>
          <a:effectRef idx="0">
            <a:schemeClr val="accent1"/>
          </a:effectRef>
          <a:fontRef idx="minor">
            <a:schemeClr val="lt1"/>
          </a:fontRef>
        </p:style>
        <p:txBody>
          <a:bodyPr lIns="67204" tIns="33603" rIns="67204" bIns="33603" rtlCol="0" anchor="ctr"/>
          <a:lstStyle/>
          <a:p>
            <a:pPr algn="ctr"/>
            <a:endParaRPr lang="zh-CN" altLang="en-US" sz="1300"/>
          </a:p>
        </p:txBody>
      </p:sp>
      <p:grpSp>
        <p:nvGrpSpPr>
          <p:cNvPr id="2" name="组合 1"/>
          <p:cNvGrpSpPr/>
          <p:nvPr/>
        </p:nvGrpSpPr>
        <p:grpSpPr>
          <a:xfrm>
            <a:off x="729635" y="3380398"/>
            <a:ext cx="2439076" cy="2971902"/>
            <a:chOff x="51956" y="3617075"/>
            <a:chExt cx="2439076" cy="2971902"/>
          </a:xfrm>
        </p:grpSpPr>
        <p:sp>
          <p:nvSpPr>
            <p:cNvPr id="39" name="文本框 38"/>
            <p:cNvSpPr txBox="1"/>
            <p:nvPr/>
          </p:nvSpPr>
          <p:spPr>
            <a:xfrm>
              <a:off x="51956" y="3617075"/>
              <a:ext cx="2439076" cy="755650"/>
            </a:xfrm>
            <a:prstGeom prst="rect">
              <a:avLst/>
            </a:prstGeom>
            <a:noFill/>
          </p:spPr>
          <p:txBody>
            <a:bodyPr wrap="square">
              <a:spAutoFit/>
            </a:bodyPr>
            <a:lstStyle/>
            <a:p>
              <a:pPr algn="ctr">
                <a:lnSpc>
                  <a:spcPct val="120000"/>
                </a:lnSpc>
              </a:pPr>
              <a:r>
                <a:rPr lang="zh-CN" altLang="en-US" b="1" dirty="0">
                  <a:solidFill>
                    <a:schemeClr val="accent1"/>
                  </a:solidFill>
                  <a:latin typeface="微软雅黑" panose="020B0503020204020204" charset="-122"/>
                  <a:ea typeface="微软雅黑" panose="020B0503020204020204" charset="-122"/>
                  <a:cs typeface="微软雅黑" panose="020B0503020204020204" charset="-122"/>
                </a:rPr>
                <a:t>遵循教育规律，宁慢勿快，宁拙勿巧</a:t>
              </a:r>
              <a:endParaRPr lang="zh-CN" altLang="en-US" b="1" dirty="0">
                <a:solidFill>
                  <a:schemeClr val="accent1"/>
                </a:solidFill>
                <a:latin typeface="微软雅黑" panose="020B0503020204020204" charset="-122"/>
                <a:ea typeface="微软雅黑" panose="020B0503020204020204" charset="-122"/>
                <a:cs typeface="微软雅黑" panose="020B0503020204020204" charset="-122"/>
              </a:endParaRPr>
            </a:p>
          </p:txBody>
        </p:sp>
        <p:grpSp>
          <p:nvGrpSpPr>
            <p:cNvPr id="42" name="5"/>
            <p:cNvGrpSpPr/>
            <p:nvPr/>
          </p:nvGrpSpPr>
          <p:grpSpPr>
            <a:xfrm>
              <a:off x="793350" y="4576261"/>
              <a:ext cx="1615980" cy="2012716"/>
              <a:chOff x="7380501" y="2927403"/>
              <a:chExt cx="2311884" cy="2880513"/>
            </a:xfrm>
          </p:grpSpPr>
          <p:sp>
            <p:nvSpPr>
              <p:cNvPr id="43" name="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gs>
                  <a:gs pos="34000">
                    <a:srgbClr val="000000"/>
                  </a:gs>
                  <a:gs pos="65000">
                    <a:srgbClr val="000000">
                      <a:alpha val="10000"/>
                    </a:srgbClr>
                  </a:gs>
                  <a:gs pos="51000">
                    <a:schemeClr val="tx1">
                      <a:alpha val="52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44" name="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45" name="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grpSp>
        <p:sp>
          <p:nvSpPr>
            <p:cNvPr id="62" name="文本框 61"/>
            <p:cNvSpPr txBox="1"/>
            <p:nvPr/>
          </p:nvSpPr>
          <p:spPr>
            <a:xfrm>
              <a:off x="1190534" y="4975924"/>
              <a:ext cx="339725" cy="398780"/>
            </a:xfrm>
            <a:prstGeom prst="rect">
              <a:avLst/>
            </a:prstGeom>
            <a:noFill/>
          </p:spPr>
          <p:txBody>
            <a:bodyPr wrap="none" rtlCol="0">
              <a:spAutoFit/>
            </a:bodyPr>
            <a:lstStyle/>
            <a:p>
              <a:pPr algn="ctr"/>
              <a:r>
                <a:rPr lang="en-US" altLang="zh-CN" sz="2000" b="1" dirty="0">
                  <a:solidFill>
                    <a:schemeClr val="accent2"/>
                  </a:solidFill>
                  <a:latin typeface="微软雅黑" panose="020B0503020204020204" charset="-122"/>
                  <a:ea typeface="微软雅黑" panose="020B0503020204020204" charset="-122"/>
                </a:rPr>
                <a:t>1</a:t>
              </a:r>
              <a:endParaRPr lang="en-US" altLang="zh-CN" sz="2000" b="1" dirty="0">
                <a:solidFill>
                  <a:schemeClr val="accent2"/>
                </a:solidFill>
                <a:latin typeface="微软雅黑" panose="020B0503020204020204" charset="-122"/>
                <a:ea typeface="微软雅黑" panose="020B0503020204020204" charset="-122"/>
              </a:endParaRPr>
            </a:p>
          </p:txBody>
        </p:sp>
      </p:grpSp>
      <p:grpSp>
        <p:nvGrpSpPr>
          <p:cNvPr id="67" name="组合 66"/>
          <p:cNvGrpSpPr/>
          <p:nvPr/>
        </p:nvGrpSpPr>
        <p:grpSpPr>
          <a:xfrm>
            <a:off x="3478010" y="2303079"/>
            <a:ext cx="1615980" cy="2012716"/>
            <a:chOff x="793350" y="4576261"/>
            <a:chExt cx="1615980" cy="2012716"/>
          </a:xfrm>
        </p:grpSpPr>
        <p:grpSp>
          <p:nvGrpSpPr>
            <p:cNvPr id="70" name="5"/>
            <p:cNvGrpSpPr/>
            <p:nvPr/>
          </p:nvGrpSpPr>
          <p:grpSpPr>
            <a:xfrm>
              <a:off x="793350" y="4576261"/>
              <a:ext cx="1615980" cy="2012716"/>
              <a:chOff x="7380501" y="2927403"/>
              <a:chExt cx="2311884" cy="2880513"/>
            </a:xfrm>
          </p:grpSpPr>
          <p:sp>
            <p:nvSpPr>
              <p:cNvPr id="72" name="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gs>
                  <a:gs pos="34000">
                    <a:srgbClr val="000000"/>
                  </a:gs>
                  <a:gs pos="65000">
                    <a:srgbClr val="000000">
                      <a:alpha val="10000"/>
                    </a:srgbClr>
                  </a:gs>
                  <a:gs pos="51000">
                    <a:schemeClr val="tx1">
                      <a:alpha val="52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73" name="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74" name="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grpSp>
        <p:sp>
          <p:nvSpPr>
            <p:cNvPr id="71" name="文本框 70"/>
            <p:cNvSpPr txBox="1"/>
            <p:nvPr/>
          </p:nvSpPr>
          <p:spPr>
            <a:xfrm>
              <a:off x="1006072" y="4802569"/>
              <a:ext cx="690880" cy="706755"/>
            </a:xfrm>
            <a:prstGeom prst="rect">
              <a:avLst/>
            </a:prstGeom>
            <a:noFill/>
          </p:spPr>
          <p:txBody>
            <a:bodyPr wrap="none" rtlCol="0">
              <a:spAutoFit/>
            </a:bodyPr>
            <a:lstStyle/>
            <a:p>
              <a:pPr algn="ctr"/>
              <a:r>
                <a:rPr lang="zh-CN" altLang="en-US" sz="2000" b="1" dirty="0">
                  <a:solidFill>
                    <a:schemeClr val="accent2"/>
                  </a:solidFill>
                  <a:latin typeface="微软雅黑" panose="020B0503020204020204" charset="-122"/>
                  <a:ea typeface="微软雅黑" panose="020B0503020204020204" charset="-122"/>
                </a:rPr>
                <a:t>理性</a:t>
              </a:r>
              <a:endParaRPr lang="zh-CN" altLang="en-US" sz="2000" b="1" dirty="0">
                <a:solidFill>
                  <a:schemeClr val="accent2"/>
                </a:solidFill>
                <a:latin typeface="微软雅黑" panose="020B0503020204020204" charset="-122"/>
                <a:ea typeface="微软雅黑" panose="020B0503020204020204" charset="-122"/>
              </a:endParaRPr>
            </a:p>
            <a:p>
              <a:pPr algn="ctr"/>
              <a:r>
                <a:rPr lang="zh-CN" altLang="en-US" sz="2000" b="1" dirty="0">
                  <a:solidFill>
                    <a:schemeClr val="accent2"/>
                  </a:solidFill>
                  <a:latin typeface="微软雅黑" panose="020B0503020204020204" charset="-122"/>
                  <a:ea typeface="微软雅黑" panose="020B0503020204020204" charset="-122"/>
                </a:rPr>
                <a:t>教育</a:t>
              </a:r>
              <a:endParaRPr lang="zh-CN" altLang="en-US" sz="2000" b="1" dirty="0">
                <a:solidFill>
                  <a:schemeClr val="accent2"/>
                </a:solidFill>
                <a:latin typeface="微软雅黑" panose="020B0503020204020204" charset="-122"/>
                <a:ea typeface="微软雅黑" panose="020B0503020204020204" charset="-122"/>
              </a:endParaRPr>
            </a:p>
          </p:txBody>
        </p:sp>
      </p:grpSp>
      <p:grpSp>
        <p:nvGrpSpPr>
          <p:cNvPr id="75" name="组合 74"/>
          <p:cNvGrpSpPr/>
          <p:nvPr/>
        </p:nvGrpSpPr>
        <p:grpSpPr>
          <a:xfrm>
            <a:off x="4753884" y="3302025"/>
            <a:ext cx="2787977" cy="2525443"/>
            <a:chOff x="793350" y="4576261"/>
            <a:chExt cx="2787977" cy="2525443"/>
          </a:xfrm>
        </p:grpSpPr>
        <p:sp>
          <p:nvSpPr>
            <p:cNvPr id="77" name="文本框 76"/>
            <p:cNvSpPr txBox="1"/>
            <p:nvPr/>
          </p:nvSpPr>
          <p:spPr>
            <a:xfrm>
              <a:off x="1142251" y="6346054"/>
              <a:ext cx="2439076" cy="755650"/>
            </a:xfrm>
            <a:prstGeom prst="rect">
              <a:avLst/>
            </a:prstGeom>
            <a:noFill/>
          </p:spPr>
          <p:txBody>
            <a:bodyPr wrap="square">
              <a:spAutoFit/>
            </a:bodyPr>
            <a:lstStyle/>
            <a:p>
              <a:pPr algn="ctr">
                <a:lnSpc>
                  <a:spcPct val="120000"/>
                </a:lnSpc>
              </a:pPr>
              <a:r>
                <a:rPr lang="zh-CN" altLang="en-US" b="1" dirty="0">
                  <a:solidFill>
                    <a:schemeClr val="accent1"/>
                  </a:solidFill>
                  <a:latin typeface="微软雅黑" panose="020B0503020204020204" charset="-122"/>
                  <a:ea typeface="微软雅黑" panose="020B0503020204020204" charset="-122"/>
                  <a:cs typeface="微软雅黑" panose="020B0503020204020204" charset="-122"/>
                </a:rPr>
                <a:t>尊重八大常识，智慧面对孩子的成长问题</a:t>
              </a:r>
              <a:endParaRPr lang="zh-CN" altLang="en-US" b="1" dirty="0">
                <a:solidFill>
                  <a:schemeClr val="accent1"/>
                </a:solidFill>
                <a:latin typeface="微软雅黑" panose="020B0503020204020204" charset="-122"/>
                <a:ea typeface="微软雅黑" panose="020B0503020204020204" charset="-122"/>
                <a:cs typeface="微软雅黑" panose="020B0503020204020204" charset="-122"/>
              </a:endParaRPr>
            </a:p>
          </p:txBody>
        </p:sp>
        <p:grpSp>
          <p:nvGrpSpPr>
            <p:cNvPr id="78" name="5"/>
            <p:cNvGrpSpPr/>
            <p:nvPr/>
          </p:nvGrpSpPr>
          <p:grpSpPr>
            <a:xfrm>
              <a:off x="793350" y="4576261"/>
              <a:ext cx="1615980" cy="2012716"/>
              <a:chOff x="7380501" y="2927403"/>
              <a:chExt cx="2311884" cy="2880513"/>
            </a:xfrm>
          </p:grpSpPr>
          <p:sp>
            <p:nvSpPr>
              <p:cNvPr id="80" name="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gs>
                  <a:gs pos="34000">
                    <a:srgbClr val="000000"/>
                  </a:gs>
                  <a:gs pos="65000">
                    <a:srgbClr val="000000">
                      <a:alpha val="10000"/>
                    </a:srgbClr>
                  </a:gs>
                  <a:gs pos="51000">
                    <a:schemeClr val="tx1">
                      <a:alpha val="52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81" name="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82" name="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grpSp>
        <p:sp>
          <p:nvSpPr>
            <p:cNvPr id="79" name="文本框 78"/>
            <p:cNvSpPr txBox="1"/>
            <p:nvPr/>
          </p:nvSpPr>
          <p:spPr>
            <a:xfrm>
              <a:off x="1190533" y="4975924"/>
              <a:ext cx="339725" cy="398780"/>
            </a:xfrm>
            <a:prstGeom prst="rect">
              <a:avLst/>
            </a:prstGeom>
            <a:noFill/>
          </p:spPr>
          <p:txBody>
            <a:bodyPr wrap="none" rtlCol="0">
              <a:spAutoFit/>
            </a:bodyPr>
            <a:lstStyle/>
            <a:p>
              <a:pPr algn="ctr"/>
              <a:r>
                <a:rPr lang="en-US" altLang="zh-CN" sz="2000" b="1" dirty="0">
                  <a:solidFill>
                    <a:schemeClr val="accent2"/>
                  </a:solidFill>
                  <a:latin typeface="微软雅黑" panose="020B0503020204020204" charset="-122"/>
                  <a:ea typeface="微软雅黑" panose="020B0503020204020204" charset="-122"/>
                  <a:cs typeface="微软雅黑" panose="020B0503020204020204" charset="-122"/>
                </a:rPr>
                <a:t>2</a:t>
              </a:r>
              <a:endParaRPr lang="en-US" altLang="zh-CN" sz="2000" b="1" dirty="0">
                <a:solidFill>
                  <a:schemeClr val="accent2"/>
                </a:solidFill>
                <a:latin typeface="微软雅黑" panose="020B0503020204020204" charset="-122"/>
                <a:ea typeface="微软雅黑" panose="020B0503020204020204" charset="-122"/>
                <a:cs typeface="微软雅黑" panose="020B0503020204020204" charset="-122"/>
              </a:endParaRPr>
            </a:p>
          </p:txBody>
        </p:sp>
      </p:grpSp>
      <p:grpSp>
        <p:nvGrpSpPr>
          <p:cNvPr id="91" name="组合 90"/>
          <p:cNvGrpSpPr/>
          <p:nvPr/>
        </p:nvGrpSpPr>
        <p:grpSpPr>
          <a:xfrm>
            <a:off x="5731354" y="736779"/>
            <a:ext cx="2439076" cy="3713582"/>
            <a:chOff x="53226" y="2875395"/>
            <a:chExt cx="2439076" cy="3713582"/>
          </a:xfrm>
        </p:grpSpPr>
        <p:sp>
          <p:nvSpPr>
            <p:cNvPr id="93" name="文本框 92"/>
            <p:cNvSpPr txBox="1"/>
            <p:nvPr/>
          </p:nvSpPr>
          <p:spPr>
            <a:xfrm>
              <a:off x="53226" y="2875395"/>
              <a:ext cx="2439076" cy="1419860"/>
            </a:xfrm>
            <a:prstGeom prst="rect">
              <a:avLst/>
            </a:prstGeom>
            <a:noFill/>
          </p:spPr>
          <p:txBody>
            <a:bodyPr wrap="square">
              <a:spAutoFit/>
            </a:bodyPr>
            <a:lstStyle/>
            <a:p>
              <a:pPr algn="ctr">
                <a:lnSpc>
                  <a:spcPct val="120000"/>
                </a:lnSpc>
              </a:pPr>
              <a:r>
                <a:rPr lang="zh-CN" altLang="en-US" b="1" dirty="0">
                  <a:solidFill>
                    <a:schemeClr val="accent1"/>
                  </a:solidFill>
                  <a:latin typeface="微软雅黑" panose="020B0503020204020204" charset="-122"/>
                  <a:ea typeface="微软雅黑" panose="020B0503020204020204" charset="-122"/>
                  <a:cs typeface="微软雅黑" panose="020B0503020204020204" charset="-122"/>
                </a:rPr>
                <a:t>提升成绩之外的软实力——自主学习力、自控力和想象力，塑造健全人格</a:t>
              </a:r>
              <a:endParaRPr lang="zh-CN" altLang="en-US" b="1" dirty="0">
                <a:solidFill>
                  <a:schemeClr val="accent1"/>
                </a:solidFill>
                <a:latin typeface="微软雅黑" panose="020B0503020204020204" charset="-122"/>
                <a:ea typeface="微软雅黑" panose="020B0503020204020204" charset="-122"/>
                <a:cs typeface="微软雅黑" panose="020B0503020204020204" charset="-122"/>
              </a:endParaRPr>
            </a:p>
          </p:txBody>
        </p:sp>
        <p:grpSp>
          <p:nvGrpSpPr>
            <p:cNvPr id="94" name="5"/>
            <p:cNvGrpSpPr/>
            <p:nvPr/>
          </p:nvGrpSpPr>
          <p:grpSpPr>
            <a:xfrm>
              <a:off x="793350" y="4576261"/>
              <a:ext cx="1615980" cy="2012716"/>
              <a:chOff x="7380501" y="2927403"/>
              <a:chExt cx="2311884" cy="2880513"/>
            </a:xfrm>
          </p:grpSpPr>
          <p:sp>
            <p:nvSpPr>
              <p:cNvPr id="96" name="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gs>
                  <a:gs pos="34000">
                    <a:srgbClr val="000000"/>
                  </a:gs>
                  <a:gs pos="65000">
                    <a:srgbClr val="000000">
                      <a:alpha val="10000"/>
                    </a:srgbClr>
                  </a:gs>
                  <a:gs pos="51000">
                    <a:schemeClr val="tx1">
                      <a:alpha val="52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97" name="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98" name="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grpSp>
        <p:sp>
          <p:nvSpPr>
            <p:cNvPr id="95" name="文本框 94"/>
            <p:cNvSpPr txBox="1"/>
            <p:nvPr/>
          </p:nvSpPr>
          <p:spPr>
            <a:xfrm>
              <a:off x="1190533" y="4975924"/>
              <a:ext cx="339725" cy="398780"/>
            </a:xfrm>
            <a:prstGeom prst="rect">
              <a:avLst/>
            </a:prstGeom>
            <a:noFill/>
          </p:spPr>
          <p:txBody>
            <a:bodyPr wrap="none" rtlCol="0">
              <a:spAutoFit/>
            </a:bodyPr>
            <a:lstStyle/>
            <a:p>
              <a:pPr algn="ctr"/>
              <a:r>
                <a:rPr lang="en-US" altLang="zh-CN" sz="2000" b="1" dirty="0">
                  <a:solidFill>
                    <a:schemeClr val="accent2"/>
                  </a:solidFill>
                  <a:latin typeface="微软雅黑" panose="020B0503020204020204" charset="-122"/>
                  <a:ea typeface="微软雅黑" panose="020B0503020204020204" charset="-122"/>
                  <a:cs typeface="微软雅黑" panose="020B0503020204020204" charset="-122"/>
                </a:rPr>
                <a:t>3</a:t>
              </a:r>
              <a:endParaRPr lang="en-US" altLang="zh-CN" sz="2000" b="1" dirty="0">
                <a:solidFill>
                  <a:schemeClr val="accent2"/>
                </a:solidFill>
                <a:latin typeface="微软雅黑" panose="020B0503020204020204" charset="-122"/>
                <a:ea typeface="微软雅黑" panose="020B0503020204020204" charset="-122"/>
                <a:cs typeface="微软雅黑" panose="020B0503020204020204" charset="-122"/>
              </a:endParaRPr>
            </a:p>
          </p:txBody>
        </p:sp>
      </p:grpSp>
      <p:grpSp>
        <p:nvGrpSpPr>
          <p:cNvPr id="99" name="组合 98"/>
          <p:cNvGrpSpPr/>
          <p:nvPr/>
        </p:nvGrpSpPr>
        <p:grpSpPr>
          <a:xfrm>
            <a:off x="8828232" y="1358110"/>
            <a:ext cx="2439076" cy="2777538"/>
            <a:chOff x="212611" y="4576261"/>
            <a:chExt cx="2439076" cy="2777538"/>
          </a:xfrm>
        </p:grpSpPr>
        <p:sp>
          <p:nvSpPr>
            <p:cNvPr id="101" name="文本框 100"/>
            <p:cNvSpPr txBox="1"/>
            <p:nvPr/>
          </p:nvSpPr>
          <p:spPr>
            <a:xfrm>
              <a:off x="212611" y="6266044"/>
              <a:ext cx="2439076" cy="1087755"/>
            </a:xfrm>
            <a:prstGeom prst="rect">
              <a:avLst/>
            </a:prstGeom>
            <a:noFill/>
          </p:spPr>
          <p:txBody>
            <a:bodyPr wrap="square">
              <a:spAutoFit/>
            </a:bodyPr>
            <a:lstStyle/>
            <a:p>
              <a:pPr algn="ctr">
                <a:lnSpc>
                  <a:spcPct val="120000"/>
                </a:lnSpc>
              </a:pPr>
              <a:r>
                <a:rPr lang="zh-CN" altLang="en-US" b="1" dirty="0">
                  <a:solidFill>
                    <a:schemeClr val="accent1"/>
                  </a:solidFill>
                  <a:latin typeface="微软雅黑" panose="020B0503020204020204" charset="-122"/>
                  <a:ea typeface="微软雅黑" panose="020B0503020204020204" charset="-122"/>
                  <a:cs typeface="微软雅黑" panose="020B0503020204020204" charset="-122"/>
                </a:rPr>
                <a:t>夯实根基，在大语文时代获得受益终身的综合能力。</a:t>
              </a:r>
              <a:endParaRPr lang="zh-CN" altLang="en-US" b="1" dirty="0">
                <a:solidFill>
                  <a:schemeClr val="accent1"/>
                </a:solidFill>
                <a:latin typeface="微软雅黑" panose="020B0503020204020204" charset="-122"/>
                <a:ea typeface="微软雅黑" panose="020B0503020204020204" charset="-122"/>
                <a:cs typeface="微软雅黑" panose="020B0503020204020204" charset="-122"/>
              </a:endParaRPr>
            </a:p>
          </p:txBody>
        </p:sp>
        <p:grpSp>
          <p:nvGrpSpPr>
            <p:cNvPr id="102" name="5"/>
            <p:cNvGrpSpPr/>
            <p:nvPr/>
          </p:nvGrpSpPr>
          <p:grpSpPr>
            <a:xfrm>
              <a:off x="793350" y="4576261"/>
              <a:ext cx="1615980" cy="2012716"/>
              <a:chOff x="7380501" y="2927403"/>
              <a:chExt cx="2311884" cy="2880513"/>
            </a:xfrm>
          </p:grpSpPr>
          <p:sp>
            <p:nvSpPr>
              <p:cNvPr id="104" name="50"/>
              <p:cNvSpPr/>
              <p:nvPr/>
            </p:nvSpPr>
            <p:spPr>
              <a:xfrm rot="18900000">
                <a:off x="7501945" y="2927403"/>
                <a:ext cx="2190440" cy="2880513"/>
              </a:xfrm>
              <a:custGeom>
                <a:avLst/>
                <a:gdLst>
                  <a:gd name="connsiteX0" fmla="*/ 0 w 1674495"/>
                  <a:gd name="connsiteY0" fmla="*/ 1035368 h 2070735"/>
                  <a:gd name="connsiteX1" fmla="*/ 837248 w 1674495"/>
                  <a:gd name="connsiteY1" fmla="*/ 0 h 2070735"/>
                  <a:gd name="connsiteX2" fmla="*/ 1674496 w 1674495"/>
                  <a:gd name="connsiteY2" fmla="*/ 1035368 h 2070735"/>
                  <a:gd name="connsiteX3" fmla="*/ 837248 w 1674495"/>
                  <a:gd name="connsiteY3" fmla="*/ 2070736 h 2070735"/>
                  <a:gd name="connsiteX4" fmla="*/ 0 w 1674495"/>
                  <a:gd name="connsiteY4" fmla="*/ 1035368 h 2070735"/>
                  <a:gd name="connsiteX0-1" fmla="*/ 13249 w 1687745"/>
                  <a:gd name="connsiteY0-2" fmla="*/ 1035368 h 2070736"/>
                  <a:gd name="connsiteX1-3" fmla="*/ 850497 w 1687745"/>
                  <a:gd name="connsiteY1-4" fmla="*/ 0 h 2070736"/>
                  <a:gd name="connsiteX2-5" fmla="*/ 1687745 w 1687745"/>
                  <a:gd name="connsiteY2-6" fmla="*/ 1035368 h 2070736"/>
                  <a:gd name="connsiteX3-7" fmla="*/ 850497 w 1687745"/>
                  <a:gd name="connsiteY3-8" fmla="*/ 2070736 h 2070736"/>
                  <a:gd name="connsiteX4-9" fmla="*/ 13249 w 1687745"/>
                  <a:gd name="connsiteY4-10" fmla="*/ 1035368 h 2070736"/>
                  <a:gd name="connsiteX0-11" fmla="*/ 13249 w 1696474"/>
                  <a:gd name="connsiteY0-12" fmla="*/ 1035368 h 2070736"/>
                  <a:gd name="connsiteX1-13" fmla="*/ 850497 w 1696474"/>
                  <a:gd name="connsiteY1-14" fmla="*/ 0 h 2070736"/>
                  <a:gd name="connsiteX2-15" fmla="*/ 1687745 w 1696474"/>
                  <a:gd name="connsiteY2-16" fmla="*/ 1035368 h 2070736"/>
                  <a:gd name="connsiteX3-17" fmla="*/ 850497 w 1696474"/>
                  <a:gd name="connsiteY3-18" fmla="*/ 2070736 h 2070736"/>
                  <a:gd name="connsiteX4-19" fmla="*/ 13249 w 1696474"/>
                  <a:gd name="connsiteY4-20" fmla="*/ 1035368 h 20707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96474" h="2070736">
                    <a:moveTo>
                      <a:pt x="13249" y="1035368"/>
                    </a:moveTo>
                    <a:cubicBezTo>
                      <a:pt x="112309" y="471170"/>
                      <a:pt x="388098" y="0"/>
                      <a:pt x="850497" y="0"/>
                    </a:cubicBezTo>
                    <a:cubicBezTo>
                      <a:pt x="1312896" y="0"/>
                      <a:pt x="1611545" y="478790"/>
                      <a:pt x="1687745" y="1035368"/>
                    </a:cubicBezTo>
                    <a:cubicBezTo>
                      <a:pt x="1765308" y="1601901"/>
                      <a:pt x="1312896" y="2070736"/>
                      <a:pt x="850497" y="2070736"/>
                    </a:cubicBezTo>
                    <a:cubicBezTo>
                      <a:pt x="388098" y="2070736"/>
                      <a:pt x="-85811" y="1599566"/>
                      <a:pt x="13249" y="1035368"/>
                    </a:cubicBezTo>
                    <a:close/>
                  </a:path>
                </a:pathLst>
              </a:custGeom>
              <a:gradFill>
                <a:gsLst>
                  <a:gs pos="17000">
                    <a:srgbClr val="000000"/>
                  </a:gs>
                  <a:gs pos="34000">
                    <a:srgbClr val="000000"/>
                  </a:gs>
                  <a:gs pos="65000">
                    <a:srgbClr val="000000">
                      <a:alpha val="10000"/>
                    </a:srgbClr>
                  </a:gs>
                  <a:gs pos="51000">
                    <a:schemeClr val="tx1">
                      <a:alpha val="52000"/>
                    </a:schemeClr>
                  </a:gs>
                  <a:gs pos="78000">
                    <a:schemeClr val="tx1">
                      <a:alpha val="5000"/>
                    </a:schemeClr>
                  </a:gs>
                  <a:gs pos="0">
                    <a:schemeClr val="tx1"/>
                  </a:gs>
                  <a:gs pos="100000">
                    <a:schemeClr val="tx1">
                      <a:alpha val="0"/>
                    </a:schemeClr>
                  </a:gs>
                </a:gsLst>
                <a:lin ang="5400000" scaled="0"/>
              </a:gra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105" name="7"/>
              <p:cNvSpPr/>
              <p:nvPr/>
            </p:nvSpPr>
            <p:spPr>
              <a:xfrm>
                <a:off x="7567580" y="3243360"/>
                <a:ext cx="1344544" cy="1344544"/>
              </a:xfrm>
              <a:prstGeom prst="ellipse">
                <a:avLst/>
              </a:prstGeom>
              <a:gradFill>
                <a:gsLst>
                  <a:gs pos="43000">
                    <a:srgbClr val="F7F7F7"/>
                  </a:gs>
                  <a:gs pos="0">
                    <a:schemeClr val="bg1">
                      <a:alpha val="99000"/>
                    </a:schemeClr>
                  </a:gs>
                  <a:gs pos="100000">
                    <a:srgbClr val="B8C0C0"/>
                  </a:gs>
                </a:gsLst>
                <a:lin ang="2700000" scaled="1"/>
              </a:gradFill>
              <a:ln>
                <a:noFill/>
              </a:ln>
              <a:effectLst>
                <a:outerShdw blurRad="177800" dist="139700" dir="2700000" algn="tl" rotWithShape="0">
                  <a:srgbClr val="494949">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sp>
            <p:nvSpPr>
              <p:cNvPr id="106" name="8"/>
              <p:cNvSpPr/>
              <p:nvPr/>
            </p:nvSpPr>
            <p:spPr>
              <a:xfrm>
                <a:off x="7380501" y="3019185"/>
                <a:ext cx="1596494" cy="1596494"/>
              </a:xfrm>
              <a:prstGeom prst="ellipse">
                <a:avLst/>
              </a:prstGeom>
              <a:gradFill>
                <a:gsLst>
                  <a:gs pos="39000">
                    <a:schemeClr val="bg1"/>
                  </a:gs>
                  <a:gs pos="53000">
                    <a:srgbClr val="F7F7F7"/>
                  </a:gs>
                  <a:gs pos="11000">
                    <a:schemeClr val="bg1">
                      <a:alpha val="99000"/>
                    </a:schemeClr>
                  </a:gs>
                  <a:gs pos="100000">
                    <a:srgbClr val="B8C0C0"/>
                  </a:gs>
                </a:gsLst>
                <a:lin ang="2700000" scaled="1"/>
              </a:gradFill>
              <a:ln>
                <a:noFill/>
              </a:ln>
              <a:effectLst>
                <a:innerShdw blurRad="520700" dist="177800" dir="2700000">
                  <a:srgbClr val="5F6D6C">
                    <a:alpha val="3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latin typeface="微软雅黑" panose="020B0503020204020204" charset="-122"/>
                  <a:ea typeface="微软雅黑" panose="020B0503020204020204" charset="-122"/>
                </a:endParaRPr>
              </a:p>
            </p:txBody>
          </p:sp>
        </p:grpSp>
        <p:sp>
          <p:nvSpPr>
            <p:cNvPr id="103" name="文本框 102"/>
            <p:cNvSpPr txBox="1"/>
            <p:nvPr/>
          </p:nvSpPr>
          <p:spPr>
            <a:xfrm>
              <a:off x="1190533" y="4975924"/>
              <a:ext cx="339725" cy="398780"/>
            </a:xfrm>
            <a:prstGeom prst="rect">
              <a:avLst/>
            </a:prstGeom>
            <a:noFill/>
          </p:spPr>
          <p:txBody>
            <a:bodyPr wrap="none" rtlCol="0">
              <a:spAutoFit/>
            </a:bodyPr>
            <a:lstStyle/>
            <a:p>
              <a:pPr algn="ctr"/>
              <a:r>
                <a:rPr lang="en-US" altLang="zh-CN" sz="2000" b="1" dirty="0">
                  <a:solidFill>
                    <a:schemeClr val="accent2"/>
                  </a:solidFill>
                  <a:latin typeface="微软雅黑" panose="020B0503020204020204" charset="-122"/>
                  <a:ea typeface="微软雅黑" panose="020B0503020204020204" charset="-122"/>
                </a:rPr>
                <a:t>4</a:t>
              </a:r>
              <a:endParaRPr lang="en-US" altLang="zh-CN" sz="2000" b="1" dirty="0">
                <a:solidFill>
                  <a:schemeClr val="accent2"/>
                </a:solidFill>
                <a:latin typeface="微软雅黑" panose="020B0503020204020204" charset="-122"/>
                <a:ea typeface="微软雅黑" panose="020B0503020204020204" charset="-122"/>
              </a:endParaRPr>
            </a:p>
          </p:txBody>
        </p:sp>
      </p:grpSp>
      <p:sp>
        <p:nvSpPr>
          <p:cNvPr id="3" name="文本框 2"/>
          <p:cNvSpPr txBox="1"/>
          <p:nvPr/>
        </p:nvSpPr>
        <p:spPr>
          <a:xfrm>
            <a:off x="1868170" y="1380490"/>
            <a:ext cx="2019935" cy="1198880"/>
          </a:xfrm>
          <a:prstGeom prst="rect">
            <a:avLst/>
          </a:prstGeom>
          <a:noFill/>
        </p:spPr>
        <p:txBody>
          <a:bodyPr wrap="square" rtlCol="0">
            <a:spAutoFit/>
          </a:bodyPr>
          <a:p>
            <a:pPr algn="l"/>
            <a:r>
              <a:rPr lang="en-US" altLang="zh-CN" dirty="0">
                <a:solidFill>
                  <a:schemeClr val="accent2"/>
                </a:solidFill>
                <a:latin typeface="微软雅黑" panose="020B0503020204020204" charset="-122"/>
                <a:ea typeface="微软雅黑" panose="020B0503020204020204" charset="-122"/>
              </a:rPr>
              <a:t>       </a:t>
            </a:r>
            <a:r>
              <a:rPr lang="zh-CN" altLang="en-US" dirty="0">
                <a:solidFill>
                  <a:schemeClr val="accent2"/>
                </a:solidFill>
                <a:latin typeface="微软雅黑" panose="020B0503020204020204" charset="-122"/>
                <a:ea typeface="微软雅黑" panose="020B0503020204020204" charset="-122"/>
              </a:rPr>
              <a:t>于老师将多年的洞察与实践和盘托出，在功利化盛行的环境中保持：</a:t>
            </a:r>
            <a:endParaRPr lang="zh-CN" altLang="en-US" dirty="0">
              <a:solidFill>
                <a:schemeClr val="accent2"/>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 calcmode="lin" valueType="num">
                                      <p:cBhvr additive="base">
                                        <p:cTn id="17" dur="500"/>
                                        <p:tgtEl>
                                          <p:spTgt spid="75"/>
                                        </p:tgtEl>
                                        <p:attrNameLst>
                                          <p:attrName>ppt_y</p:attrName>
                                        </p:attrNameLst>
                                      </p:cBhvr>
                                      <p:tavLst>
                                        <p:tav tm="0">
                                          <p:val>
                                            <p:strVal val="#ppt_y+#ppt_h*1.125000"/>
                                          </p:val>
                                        </p:tav>
                                        <p:tav tm="100000">
                                          <p:val>
                                            <p:strVal val="#ppt_y"/>
                                          </p:val>
                                        </p:tav>
                                      </p:tavLst>
                                    </p:anim>
                                    <p:animEffect transition="in" filter="wipe(up)">
                                      <p:cBhvr>
                                        <p:cTn id="18" dur="500"/>
                                        <p:tgtEl>
                                          <p:spTgt spid="75"/>
                                        </p:tgtEl>
                                      </p:cBhvr>
                                    </p:animEffect>
                                  </p:childTnLst>
                                </p:cTn>
                              </p:par>
                              <p:par>
                                <p:cTn id="19" presetID="12" presetClass="entr" presetSubtype="4"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500"/>
                                        <p:tgtEl>
                                          <p:spTgt spid="67"/>
                                        </p:tgtEl>
                                        <p:attrNameLst>
                                          <p:attrName>ppt_y</p:attrName>
                                        </p:attrNameLst>
                                      </p:cBhvr>
                                      <p:tavLst>
                                        <p:tav tm="0">
                                          <p:val>
                                            <p:strVal val="#ppt_y+#ppt_h*1.125000"/>
                                          </p:val>
                                        </p:tav>
                                        <p:tav tm="100000">
                                          <p:val>
                                            <p:strVal val="#ppt_y"/>
                                          </p:val>
                                        </p:tav>
                                      </p:tavLst>
                                    </p:anim>
                                    <p:animEffect transition="in" filter="wipe(up)">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91"/>
                                        </p:tgtEl>
                                        <p:attrNameLst>
                                          <p:attrName>style.visibility</p:attrName>
                                        </p:attrNameLst>
                                      </p:cBhvr>
                                      <p:to>
                                        <p:strVal val="visible"/>
                                      </p:to>
                                    </p:set>
                                    <p:animEffect transition="in" filter="strips(downLeft)">
                                      <p:cBhvr>
                                        <p:cTn id="27" dur="500"/>
                                        <p:tgtEl>
                                          <p:spTgt spid="9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barn(inVertical)">
                                      <p:cBhvr>
                                        <p:cTn id="3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173022" y="314325"/>
            <a:ext cx="2052320" cy="52197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阅读</a:t>
            </a:r>
            <a:r>
              <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rPr>
              <a:t>思考</a:t>
            </a:r>
            <a:endParaRPr kumimoji="0" lang="zh-CN" altLang="en-US" sz="2800" b="1" u="none" strike="noStrike" kern="1200" cap="none" normalizeH="0" baseline="0" noProof="0" dirty="0">
              <a:ln>
                <a:noFill/>
              </a:ln>
              <a:solidFill>
                <a:srgbClr val="5C8953"/>
              </a:solidFill>
              <a:effectLst/>
              <a:uLnTx/>
              <a:uFillTx/>
              <a:latin typeface="微软雅黑" panose="020B0503020204020204" charset="-122"/>
              <a:ea typeface="微软雅黑" panose="020B0503020204020204" charset="-122"/>
              <a:cs typeface="思源黑体 CN Normal" charset="-122"/>
            </a:endParaRPr>
          </a:p>
        </p:txBody>
      </p:sp>
      <p:sp>
        <p:nvSpPr>
          <p:cNvPr id="110" name="文本框 109"/>
          <p:cNvSpPr txBox="1"/>
          <p:nvPr/>
        </p:nvSpPr>
        <p:spPr>
          <a:xfrm>
            <a:off x="1087755" y="2836545"/>
            <a:ext cx="4844415" cy="3415030"/>
          </a:xfrm>
          <a:prstGeom prst="rect">
            <a:avLst/>
          </a:prstGeom>
          <a:noFill/>
        </p:spPr>
        <p:txBody>
          <a:bodyPr wrap="square">
            <a:spAutoFit/>
          </a:bodyPr>
          <a:p>
            <a:pPr algn="just" fontAlgn="auto">
              <a:lnSpc>
                <a:spcPct val="150000"/>
              </a:lnSpc>
            </a:pPr>
            <a:r>
              <a:rPr lang="en-US" sz="1600" dirty="0">
                <a:solidFill>
                  <a:schemeClr val="tx1"/>
                </a:solidFill>
                <a:latin typeface="微软雅黑" panose="020B0503020204020204" charset="-122"/>
                <a:ea typeface="微软雅黑" panose="020B0503020204020204" charset="-122"/>
              </a:rPr>
              <a:t> </a:t>
            </a:r>
            <a:r>
              <a:rPr lang="en-US" altLang="zh-CN" sz="1600" dirty="0">
                <a:solidFill>
                  <a:schemeClr val="tx1"/>
                </a:solidFill>
                <a:latin typeface="微软雅黑" panose="020B0503020204020204" charset="-122"/>
                <a:ea typeface="微软雅黑" panose="020B0503020204020204" charset="-122"/>
              </a:rPr>
              <a:t>       </a:t>
            </a:r>
            <a:r>
              <a:rPr sz="1600" dirty="0">
                <a:solidFill>
                  <a:schemeClr val="tx1"/>
                </a:solidFill>
                <a:latin typeface="微软雅黑" panose="020B0503020204020204" charset="-122"/>
                <a:ea typeface="微软雅黑" panose="020B0503020204020204" charset="-122"/>
              </a:rPr>
              <a:t>他讲到了他所带的一个班，最初在年级同类七个班是末尾的成绩，他对学生说平时考八十多分就挺好没必要追求太高的分数，任何的考试都有局限性，都只能考出学生的部分水平能力，而低水平内容的重复会吞噬掉孩子的内心，所以在一般水平中学生考八十分就已经是很不错的标准了，若再为几分疯狂做题就会对学生产生危害，于晓冰老师讲述他会</a:t>
            </a:r>
            <a:r>
              <a:rPr sz="1600" b="1" dirty="0">
                <a:solidFill>
                  <a:srgbClr val="3A7ED4"/>
                </a:solidFill>
                <a:latin typeface="微软雅黑" panose="020B0503020204020204" charset="-122"/>
                <a:ea typeface="微软雅黑" panose="020B0503020204020204" charset="-122"/>
              </a:rPr>
              <a:t>立足课堂把问题讲透，让学生们自主消化内容，</a:t>
            </a:r>
            <a:r>
              <a:rPr sz="1600" dirty="0">
                <a:solidFill>
                  <a:schemeClr val="tx1"/>
                </a:solidFill>
                <a:latin typeface="微软雅黑" panose="020B0503020204020204" charset="-122"/>
                <a:ea typeface="微软雅黑" panose="020B0503020204020204" charset="-122"/>
              </a:rPr>
              <a:t>课堂上精选习题给学生做。</a:t>
            </a:r>
            <a:endParaRPr sz="1600" dirty="0">
              <a:solidFill>
                <a:schemeClr val="tx1"/>
              </a:solidFill>
              <a:latin typeface="微软雅黑" panose="020B0503020204020204" charset="-122"/>
              <a:ea typeface="微软雅黑" panose="020B0503020204020204" charset="-122"/>
            </a:endParaRPr>
          </a:p>
        </p:txBody>
      </p:sp>
      <p:pic>
        <p:nvPicPr>
          <p:cNvPr id="7" name="图片 6" descr="31393938393834313b31393939353233393bd0c7d0ce"/>
          <p:cNvPicPr>
            <a:picLocks noChangeAspect="1"/>
          </p:cNvPicPr>
          <p:nvPr/>
        </p:nvPicPr>
        <p:blipFill>
          <a:blip r:embed="rId1"/>
          <a:stretch>
            <a:fillRect/>
          </a:stretch>
        </p:blipFill>
        <p:spPr>
          <a:xfrm>
            <a:off x="748665" y="2247265"/>
            <a:ext cx="589280" cy="589280"/>
          </a:xfrm>
          <a:prstGeom prst="rect">
            <a:avLst/>
          </a:prstGeom>
        </p:spPr>
      </p:pic>
      <p:pic>
        <p:nvPicPr>
          <p:cNvPr id="9" name="http://photo-static-api.fotomore.com/creative/vcg/400/new/VCG41N857305184.jpg" descr="&amp;pky240_sjzg_VCG41N857305184&amp;2&amp;src_toppic_inpsrchzd1&amp;"/>
          <p:cNvPicPr>
            <a:picLocks noChangeAspect="1"/>
          </p:cNvPicPr>
          <p:nvPr/>
        </p:nvPicPr>
        <p:blipFill>
          <a:blip r:embed="rId2"/>
          <a:stretch>
            <a:fillRect/>
          </a:stretch>
        </p:blipFill>
        <p:spPr>
          <a:xfrm>
            <a:off x="6353175" y="2625725"/>
            <a:ext cx="5103495" cy="3503295"/>
          </a:xfrm>
          <a:prstGeom prst="rect">
            <a:avLst/>
          </a:prstGeom>
        </p:spPr>
      </p:pic>
      <p:sp>
        <p:nvSpPr>
          <p:cNvPr id="15" name="圆角矩形 14"/>
          <p:cNvSpPr/>
          <p:nvPr/>
        </p:nvSpPr>
        <p:spPr>
          <a:xfrm>
            <a:off x="2887345" y="1192530"/>
            <a:ext cx="6755130" cy="1054735"/>
          </a:xfrm>
          <a:prstGeom prst="roundRect">
            <a:avLst>
              <a:gd name="adj" fmla="val 50000"/>
            </a:avLst>
          </a:prstGeom>
          <a:solidFill>
            <a:schemeClr val="bg1">
              <a:lumMod val="9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p>
            <a:pPr algn="ctr"/>
            <a:endParaRPr lang="zh-CN" altLang="en-US">
              <a:latin typeface="微软雅黑" panose="020B0503020204020204" charset="-122"/>
              <a:ea typeface="微软雅黑" panose="020B0503020204020204" charset="-122"/>
              <a:cs typeface="+mn-ea"/>
              <a:sym typeface="+mn-lt"/>
            </a:endParaRPr>
          </a:p>
        </p:txBody>
      </p:sp>
      <p:sp>
        <p:nvSpPr>
          <p:cNvPr id="10" name="文本框 9"/>
          <p:cNvSpPr txBox="1"/>
          <p:nvPr/>
        </p:nvSpPr>
        <p:spPr>
          <a:xfrm>
            <a:off x="3261995" y="1192530"/>
            <a:ext cx="6006465" cy="1337945"/>
          </a:xfrm>
          <a:prstGeom prst="rect">
            <a:avLst/>
          </a:prstGeom>
          <a:noFill/>
        </p:spPr>
        <p:txBody>
          <a:bodyPr wrap="square">
            <a:spAutoFit/>
          </a:bodyPr>
          <a:p>
            <a:pPr fontAlgn="auto">
              <a:lnSpc>
                <a:spcPct val="150000"/>
              </a:lnSpc>
            </a:pPr>
            <a:r>
              <a:rPr lang="en-US" dirty="0">
                <a:solidFill>
                  <a:srgbClr val="3A7ED4"/>
                </a:solidFill>
                <a:latin typeface="微软雅黑" panose="020B0503020204020204" charset="-122"/>
                <a:ea typeface="微软雅黑" panose="020B0503020204020204" charset="-122"/>
              </a:rPr>
              <a:t>       </a:t>
            </a:r>
            <a:r>
              <a:rPr dirty="0">
                <a:solidFill>
                  <a:srgbClr val="3A7ED4"/>
                </a:solidFill>
                <a:latin typeface="微软雅黑" panose="020B0503020204020204" charset="-122"/>
                <a:ea typeface="微软雅黑" panose="020B0503020204020204" charset="-122"/>
              </a:rPr>
              <a:t>其中令我印象深刻的是《减法教育》这本书中</a:t>
            </a:r>
            <a:r>
              <a:rPr b="1" dirty="0">
                <a:solidFill>
                  <a:srgbClr val="3A7ED4"/>
                </a:solidFill>
                <a:latin typeface="微软雅黑" panose="020B0503020204020204" charset="-122"/>
                <a:ea typeface="微软雅黑" panose="020B0503020204020204" charset="-122"/>
              </a:rPr>
              <a:t>于晓冰在学生教育中的处理方式</a:t>
            </a:r>
            <a:r>
              <a:rPr lang="zh-CN" dirty="0">
                <a:solidFill>
                  <a:srgbClr val="3A7ED4"/>
                </a:solidFill>
                <a:latin typeface="微软雅黑" panose="020B0503020204020204" charset="-122"/>
                <a:ea typeface="微软雅黑" panose="020B0503020204020204" charset="-122"/>
              </a:rPr>
              <a:t>。</a:t>
            </a:r>
            <a:endParaRPr lang="zh-CN" dirty="0">
              <a:solidFill>
                <a:srgbClr val="3A7ED4"/>
              </a:solidFill>
              <a:latin typeface="微软雅黑" panose="020B0503020204020204" charset="-122"/>
              <a:ea typeface="微软雅黑" panose="020B0503020204020204" charset="-122"/>
            </a:endParaRPr>
          </a:p>
          <a:p>
            <a:pPr fontAlgn="auto">
              <a:lnSpc>
                <a:spcPct val="150000"/>
              </a:lnSpc>
            </a:pPr>
            <a:r>
              <a:rPr lang="zh-CN" dirty="0">
                <a:solidFill>
                  <a:srgbClr val="3A7ED4"/>
                </a:solidFill>
                <a:latin typeface="微软雅黑" panose="020B0503020204020204" charset="-122"/>
                <a:ea typeface="微软雅黑" panose="020B0503020204020204" charset="-122"/>
              </a:rPr>
              <a:t> </a:t>
            </a:r>
            <a:r>
              <a:rPr lang="en-US" altLang="zh-CN" dirty="0">
                <a:solidFill>
                  <a:srgbClr val="3A7ED4"/>
                </a:solidFill>
                <a:latin typeface="微软雅黑" panose="020B0503020204020204" charset="-122"/>
                <a:ea typeface="微软雅黑" panose="020B0503020204020204" charset="-122"/>
              </a:rPr>
              <a:t>      </a:t>
            </a:r>
            <a:endParaRPr lang="en-US" altLang="zh-CN" dirty="0">
              <a:solidFill>
                <a:srgbClr val="3A7ED4"/>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500"/>
                                        <p:tgtEl>
                                          <p:spTgt spid="110"/>
                                        </p:tgtEl>
                                        <p:attrNameLst>
                                          <p:attrName>ppt_y</p:attrName>
                                        </p:attrNameLst>
                                      </p:cBhvr>
                                      <p:tavLst>
                                        <p:tav tm="0">
                                          <p:val>
                                            <p:strVal val="#ppt_y+#ppt_h*1.125000"/>
                                          </p:val>
                                        </p:tav>
                                        <p:tav tm="100000">
                                          <p:val>
                                            <p:strVal val="#ppt_y"/>
                                          </p:val>
                                        </p:tav>
                                      </p:tavLst>
                                    </p:anim>
                                    <p:animEffect transition="in" filter="wipe(up)">
                                      <p:cBhvr>
                                        <p:cTn id="8" dur="500"/>
                                        <p:tgtEl>
                                          <p:spTgt spid="110"/>
                                        </p:tgtEl>
                                      </p:cBhvr>
                                    </p:animEffect>
                                  </p:childTnLst>
                                </p:cTn>
                              </p:par>
                              <p:par>
                                <p:cTn id="9" presetID="22" presetClass="entr" presetSubtype="8" fill="hold" grpId="0" nodeType="withEffect">
                                  <p:stCondLst>
                                    <p:cond delay="40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800"/>
                                        <p:tgtEl>
                                          <p:spTgt spid="15"/>
                                        </p:tgtEl>
                                      </p:cBhvr>
                                    </p:animEffect>
                                  </p:childTnLst>
                                </p:cTn>
                              </p:par>
                              <p:par>
                                <p:cTn id="12" presetID="1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p:tgtEl>
                                          <p:spTgt spid="10"/>
                                        </p:tgtEl>
                                        <p:attrNameLst>
                                          <p:attrName>ppt_y</p:attrName>
                                        </p:attrNameLst>
                                      </p:cBhvr>
                                      <p:tavLst>
                                        <p:tav tm="0">
                                          <p:val>
                                            <p:strVal val="#ppt_y+#ppt_h*1.125000"/>
                                          </p:val>
                                        </p:tav>
                                        <p:tav tm="100000">
                                          <p:val>
                                            <p:strVal val="#ppt_y"/>
                                          </p:val>
                                        </p:tav>
                                      </p:tavLst>
                                    </p:anim>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15" grpId="0" bldLvl="0" animBg="1"/>
      <p:bldP spid="10" grpId="0"/>
      <p:bldP spid="10" grpId="1"/>
    </p:bldLst>
  </p:timing>
</p:sld>
</file>

<file path=ppt/tags/tag1.xml><?xml version="1.0" encoding="utf-8"?>
<p:tagLst xmlns:p="http://schemas.openxmlformats.org/presentationml/2006/main">
  <p:tag name="ISLIDE.ICON" val="#68131;#66117;#407080;"/>
</p:tagLst>
</file>

<file path=ppt/tags/tag2.xml><?xml version="1.0" encoding="utf-8"?>
<p:tagLst xmlns:p="http://schemas.openxmlformats.org/presentationml/2006/main">
  <p:tag name="ISLIDE.ICON" val="#68131;#66117;#407080;"/>
</p:tagLst>
</file>

<file path=ppt/tags/tag3.xml><?xml version="1.0" encoding="utf-8"?>
<p:tagLst xmlns:p="http://schemas.openxmlformats.org/presentationml/2006/main">
  <p:tag name="ISLIDE.ICON" val="#68131;#66117;#407080;"/>
</p:tagLst>
</file>

<file path=ppt/tags/tag4.xml><?xml version="1.0" encoding="utf-8"?>
<p:tagLst xmlns:p="http://schemas.openxmlformats.org/presentationml/2006/main">
  <p:tag name="ISLIDE.ICON" val="#52894;#42701;#141206;"/>
</p:tagLst>
</file>

<file path=ppt/tags/tag5.xml><?xml version="1.0" encoding="utf-8"?>
<p:tagLst xmlns:p="http://schemas.openxmlformats.org/presentationml/2006/main">
  <p:tag name="ISLIDE.ICON" val="#68131;#66117;#407080;"/>
</p:tagLst>
</file>

<file path=ppt/tags/tag6.xml><?xml version="1.0" encoding="utf-8"?>
<p:tagLst xmlns:p="http://schemas.openxmlformats.org/presentationml/2006/main">
  <p:tag name="ISLIDE.ICON" val="#52894;#42701;#141206;"/>
</p:tagLst>
</file>

<file path=ppt/tags/tag7.xml><?xml version="1.0" encoding="utf-8"?>
<p:tagLst xmlns:p="http://schemas.openxmlformats.org/presentationml/2006/main">
  <p:tag name="ISLIDE.ICON" val="#68131;#66117;#407080;"/>
</p:tagLst>
</file>

<file path=ppt/tags/tag8.xml><?xml version="1.0" encoding="utf-8"?>
<p:tagLst xmlns:p="http://schemas.openxmlformats.org/presentationml/2006/main">
  <p:tag name="ISLIDE.ICON" val="#68131;#66117;#407080;"/>
</p:tagLst>
</file>

<file path=ppt/tags/tag9.xml><?xml version="1.0" encoding="utf-8"?>
<p:tagLst xmlns:p="http://schemas.openxmlformats.org/presentationml/2006/main">
  <p:tag name="KSO_WPP_MARK_KEY" val="825f4df4-a743-4af5-9b70-34582b0063e9"/>
  <p:tag name="COMMONDATA" val="eyJoZGlkIjoiMDRhZDM2YmVjMmZhZDIxZDEwZTg4YTZlNjE0YTVkYmY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4">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1810</Words>
  <Application>WPS 演示</Application>
  <PresentationFormat>宽屏</PresentationFormat>
  <Paragraphs>129</Paragraphs>
  <Slides>17</Slides>
  <Notes>7</Notes>
  <HiddenSlides>16</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17</vt:i4>
      </vt:variant>
    </vt:vector>
  </HeadingPairs>
  <TitlesOfParts>
    <vt:vector size="30" baseType="lpstr">
      <vt:lpstr>Arial</vt:lpstr>
      <vt:lpstr>宋体</vt:lpstr>
      <vt:lpstr>Wingdings</vt:lpstr>
      <vt:lpstr>阿里巴巴普惠体</vt:lpstr>
      <vt:lpstr>微软雅黑</vt:lpstr>
      <vt:lpstr>Resource Han Rounded CN</vt:lpstr>
      <vt:lpstr>思源黑体 Regular</vt:lpstr>
      <vt:lpstr>思源黑体 CN Normal</vt:lpstr>
      <vt:lpstr>黑体</vt:lpstr>
      <vt:lpstr>思源黑体</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觅知网</dc:creator>
  <cp:lastModifiedBy>upset</cp:lastModifiedBy>
  <cp:revision>70</cp:revision>
  <dcterms:created xsi:type="dcterms:W3CDTF">1900-01-01T00:00:00Z</dcterms:created>
  <dcterms:modified xsi:type="dcterms:W3CDTF">2023-06-01T05:02:49Z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A3A0E65F1FA045379065B0849BDF96C3</vt:lpwstr>
  </property>
  <property fmtid="{D5CDD505-2E9C-101B-9397-08002B2CF9AE}" pid="3" name="KSOProductBuildVer">
    <vt:lpwstr>2052-11.1.0.14309</vt:lpwstr>
  </property>
  <property fmtid="{D5CDD505-2E9C-101B-9397-08002B2CF9AE}" pid="4" name="commondata">
    <vt:lpwstr>eyJoZGlkIjoiMjZiZmM3OTc1NmRiZmU0NmRiOGQyOGViOTg1NzVjNjgifQ==</vt:lpwstr>
  </property>
</Properties>
</file>