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359" r:id="rId3"/>
    <p:sldId id="403" r:id="rId5"/>
    <p:sldId id="370" r:id="rId6"/>
    <p:sldId id="404" r:id="rId7"/>
    <p:sldId id="375" r:id="rId8"/>
    <p:sldId id="405" r:id="rId9"/>
    <p:sldId id="387" r:id="rId10"/>
    <p:sldId id="399" r:id="rId11"/>
    <p:sldId id="321" r:id="rId12"/>
    <p:sldId id="318" r:id="rId13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0" userDrawn="1">
          <p15:clr>
            <a:srgbClr val="A4A3A4"/>
          </p15:clr>
        </p15:guide>
        <p15:guide id="2" pos="286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A45"/>
    <a:srgbClr val="507E50"/>
    <a:srgbClr val="AFD7D2"/>
    <a:srgbClr val="579892"/>
    <a:srgbClr val="ACC5C4"/>
    <a:srgbClr val="F2A5BB"/>
    <a:srgbClr val="7BAAA5"/>
    <a:srgbClr val="244C4A"/>
    <a:srgbClr val="99CEE5"/>
    <a:srgbClr val="9BC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27" d="100"/>
          <a:sy n="127" d="100"/>
        </p:scale>
        <p:origin x="60" y="216"/>
      </p:cViewPr>
      <p:guideLst>
        <p:guide orient="horz" pos="980"/>
        <p:guide pos="28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954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fade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fade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fade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fade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fade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/>
          <p:nvPr userDrawn="1"/>
        </p:nvSpPr>
        <p:spPr>
          <a:xfrm>
            <a:off x="-6350" y="5326063"/>
            <a:ext cx="9150350" cy="271462"/>
          </a:xfrm>
          <a:prstGeom prst="rect">
            <a:avLst/>
          </a:prstGeom>
          <a:noFill/>
          <a:ln w="9525">
            <a:noFill/>
          </a:ln>
        </p:spPr>
        <p:txBody>
          <a:bodyPr wrap="square" lIns="51408" tIns="25704" rIns="51408" bIns="25704" anchor="ctr" anchorCtr="0"/>
          <a:p>
            <a:pPr lvl="0"/>
            <a:endParaRPr lang="zh-CN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 lIns="91438" tIns="45719" rIns="91438" bIns="45719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fontAlgn="auto">
              <a:defRPr/>
            </a:pPr>
            <a:fld id="{5636FEFC-F4CD-46A1-8DC5-31F0B263ED2A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fontAlgn="auto">
              <a:defRPr/>
            </a:pPr>
            <a:fld id="{626DD63F-99F2-4F44-8FBA-65F235BF7880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png"/><Relationship Id="rId7" Type="http://schemas.openxmlformats.org/officeDocument/2006/relationships/image" Target="../media/image2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"/>
            <a:ext cx="9145588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6" rIns="91452" bIns="4572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3758250" y="2535829"/>
            <a:ext cx="50374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/>
              <a:t>                                 </a:t>
            </a:r>
            <a:r>
              <a:rPr lang="zh-CN" altLang="zh-CN" dirty="0"/>
              <a:t>——读《正面管教》的几点思考</a:t>
            </a:r>
            <a:endParaRPr lang="zh-CN" altLang="zh-CN" dirty="0"/>
          </a:p>
        </p:txBody>
      </p:sp>
      <p:sp>
        <p:nvSpPr>
          <p:cNvPr id="38" name="矩形 37"/>
          <p:cNvSpPr/>
          <p:nvPr/>
        </p:nvSpPr>
        <p:spPr>
          <a:xfrm>
            <a:off x="4701560" y="1517015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800" b="1" dirty="0">
                <a:solidFill>
                  <a:srgbClr val="507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悦读，悦智慧</a:t>
            </a:r>
            <a:endParaRPr lang="zh-CN" altLang="zh-CN" sz="4800" dirty="0">
              <a:solidFill>
                <a:srgbClr val="507E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" y="564061"/>
            <a:ext cx="3551033" cy="4312869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3758250" y="2394717"/>
            <a:ext cx="4846198" cy="0"/>
          </a:xfrm>
          <a:prstGeom prst="line">
            <a:avLst/>
          </a:prstGeom>
          <a:ln w="12700">
            <a:solidFill>
              <a:srgbClr val="5798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779912" y="1556578"/>
            <a:ext cx="187340" cy="187340"/>
          </a:xfrm>
          <a:prstGeom prst="ellipse">
            <a:avLst/>
          </a:prstGeom>
          <a:solidFill>
            <a:srgbClr val="57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070849" y="1556578"/>
            <a:ext cx="187340" cy="187340"/>
          </a:xfrm>
          <a:prstGeom prst="ellipse">
            <a:avLst/>
          </a:prstGeom>
          <a:solidFill>
            <a:srgbClr val="24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361786" y="1556578"/>
            <a:ext cx="187340" cy="187340"/>
          </a:xfrm>
          <a:prstGeom prst="ellipse">
            <a:avLst/>
          </a:prstGeom>
          <a:solidFill>
            <a:srgbClr val="57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59655" y="3723640"/>
            <a:ext cx="41287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常州市新北区圩塘中心小学</a:t>
            </a:r>
            <a:r>
              <a:rPr lang="en-US" altLang="zh-CN" sz="160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王赛男</a:t>
            </a:r>
            <a:endParaRPr lang="zh-CN" altLang="en-US" sz="1600">
              <a:solidFill>
                <a:srgbClr val="5798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2022</a:t>
            </a:r>
            <a:r>
              <a:rPr lang="zh-CN" altLang="en-US" sz="160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600" dirty="0">
              <a:solidFill>
                <a:srgbClr val="5798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1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1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6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9" grpId="0" animBg="1"/>
          <p:bldP spid="16" grpId="0" animBg="1"/>
          <p:bldP spid="17" grpId="0" animBg="1"/>
          <p:bldP spid="2" grpId="0"/>
          <p:bldP spid="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6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9" grpId="0" animBg="1"/>
          <p:bldP spid="16" grpId="0" animBg="1"/>
          <p:bldP spid="17" grpId="0" animBg="1"/>
          <p:bldP spid="2" grpId="0"/>
          <p:bldP spid="2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064625" y="1667196"/>
            <a:ext cx="4680520" cy="131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感谢聆听</a:t>
            </a:r>
            <a:endParaRPr lang="en-US" altLang="zh-CN" sz="3200" spc="300" dirty="0">
              <a:solidFill>
                <a:srgbClr val="77849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敬请各位老师批评指正！</a:t>
            </a:r>
            <a:endParaRPr lang="zh-CN" altLang="en-US" sz="2400" spc="300" dirty="0">
              <a:solidFill>
                <a:srgbClr val="77849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5" y="560070"/>
            <a:ext cx="2910205" cy="353441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3023771" y="2427734"/>
            <a:ext cx="460171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22" y="2689778"/>
            <a:ext cx="2110873" cy="256373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19756" y="1563918"/>
            <a:ext cx="5516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6000" dirty="0">
                <a:solidFill>
                  <a:srgbClr val="507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“和善而坚定”</a:t>
            </a:r>
            <a:endParaRPr lang="zh-CN" altLang="zh-CN" sz="6000" dirty="0">
              <a:solidFill>
                <a:srgbClr val="507E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22" y="2689778"/>
            <a:ext cx="2110873" cy="2563738"/>
          </a:xfrm>
          <a:prstGeom prst="rect">
            <a:avLst/>
          </a:prstGeom>
        </p:spPr>
      </p:pic>
      <p:pic>
        <p:nvPicPr>
          <p:cNvPr id="3" name="图片 2" descr="C:\Users\admin\Desktop\t01e6a500ef0865e384.jpgt01e6a500ef0865e38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1505" y="898525"/>
            <a:ext cx="3591560" cy="38023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427726" y="987973"/>
            <a:ext cx="4145280" cy="3138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5400" b="1" dirty="0">
                <a:solidFill>
                  <a:srgbClr val="507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简.尼尔森</a:t>
            </a:r>
            <a:endParaRPr lang="zh-CN" altLang="zh-CN" sz="5400" b="1" dirty="0">
              <a:solidFill>
                <a:srgbClr val="507E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基于阿德勒和德雷克斯的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个体心理学理论，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帮助家长解决育儿方面的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难题而设的一套完整的体系。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1" name="组合 120"/>
          <p:cNvGrpSpPr/>
          <p:nvPr/>
        </p:nvGrpSpPr>
        <p:grpSpPr>
          <a:xfrm>
            <a:off x="279400" y="223838"/>
            <a:ext cx="842963" cy="601662"/>
            <a:chOff x="7096126" y="3055938"/>
            <a:chExt cx="811213" cy="771525"/>
          </a:xfrm>
        </p:grpSpPr>
        <p:sp>
          <p:nvSpPr>
            <p:cNvPr id="15362" name="Freeform 9"/>
            <p:cNvSpPr>
              <a:spLocks noEditPoints="1"/>
            </p:cNvSpPr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>
                <a:cxn ang="0">
                  <a:pos x="331144" y="370629"/>
                </a:cxn>
                <a:cxn ang="0">
                  <a:pos x="42204" y="705179"/>
                </a:cxn>
                <a:cxn ang="0">
                  <a:pos x="6493" y="173834"/>
                </a:cxn>
                <a:cxn ang="0">
                  <a:pos x="107134" y="124636"/>
                </a:cxn>
                <a:cxn ang="0">
                  <a:pos x="262967" y="524784"/>
                </a:cxn>
                <a:cxn ang="0">
                  <a:pos x="58437" y="724858"/>
                </a:cxn>
                <a:cxn ang="0">
                  <a:pos x="139600" y="596942"/>
                </a:cxn>
                <a:cxn ang="0">
                  <a:pos x="311665" y="436227"/>
                </a:cxn>
                <a:cxn ang="0">
                  <a:pos x="301925" y="475585"/>
                </a:cxn>
                <a:cxn ang="0">
                  <a:pos x="230502" y="419827"/>
                </a:cxn>
                <a:cxn ang="0">
                  <a:pos x="172065" y="465746"/>
                </a:cxn>
                <a:cxn ang="0">
                  <a:pos x="45451" y="596942"/>
                </a:cxn>
                <a:cxn ang="0">
                  <a:pos x="207776" y="452626"/>
                </a:cxn>
                <a:cxn ang="0">
                  <a:pos x="107134" y="606782"/>
                </a:cxn>
                <a:cxn ang="0">
                  <a:pos x="198037" y="229593"/>
                </a:cxn>
                <a:cxn ang="0">
                  <a:pos x="129860" y="170554"/>
                </a:cxn>
                <a:cxn ang="0">
                  <a:pos x="204530" y="183674"/>
                </a:cxn>
                <a:cxn ang="0">
                  <a:pos x="155832" y="141035"/>
                </a:cxn>
                <a:cxn ang="0">
                  <a:pos x="71423" y="186954"/>
                </a:cxn>
                <a:cxn ang="0">
                  <a:pos x="139600" y="288631"/>
                </a:cxn>
                <a:cxn ang="0">
                  <a:pos x="133107" y="396868"/>
                </a:cxn>
                <a:cxn ang="0">
                  <a:pos x="51944" y="147595"/>
                </a:cxn>
                <a:cxn ang="0">
                  <a:pos x="175311" y="236153"/>
                </a:cxn>
                <a:cxn ang="0">
                  <a:pos x="224009" y="311590"/>
                </a:cxn>
                <a:cxn ang="0">
                  <a:pos x="103888" y="170554"/>
                </a:cxn>
                <a:cxn ang="0">
                  <a:pos x="16232" y="364069"/>
                </a:cxn>
                <a:cxn ang="0">
                  <a:pos x="178558" y="373908"/>
                </a:cxn>
                <a:cxn ang="0">
                  <a:pos x="71423" y="68877"/>
                </a:cxn>
                <a:cxn ang="0">
                  <a:pos x="16232" y="232873"/>
                </a:cxn>
                <a:cxn ang="0">
                  <a:pos x="22725" y="436227"/>
                </a:cxn>
                <a:cxn ang="0">
                  <a:pos x="77916" y="108236"/>
                </a:cxn>
                <a:cxn ang="0">
                  <a:pos x="185051" y="291911"/>
                </a:cxn>
                <a:cxn ang="0">
                  <a:pos x="253228" y="272231"/>
                </a:cxn>
                <a:cxn ang="0">
                  <a:pos x="19479" y="475585"/>
                </a:cxn>
                <a:cxn ang="0">
                  <a:pos x="136353" y="331270"/>
                </a:cxn>
                <a:cxn ang="0">
                  <a:pos x="90902" y="190234"/>
                </a:cxn>
                <a:cxn ang="0">
                  <a:pos x="116874" y="452626"/>
                </a:cxn>
                <a:cxn ang="0">
                  <a:pos x="201283" y="373908"/>
                </a:cxn>
                <a:cxn ang="0">
                  <a:pos x="185051" y="419827"/>
                </a:cxn>
                <a:cxn ang="0">
                  <a:pos x="162325" y="442786"/>
                </a:cxn>
                <a:cxn ang="0">
                  <a:pos x="94148" y="491985"/>
                </a:cxn>
                <a:cxn ang="0">
                  <a:pos x="84409" y="528064"/>
                </a:cxn>
                <a:cxn ang="0">
                  <a:pos x="249981" y="357509"/>
                </a:cxn>
                <a:cxn ang="0">
                  <a:pos x="32465" y="400148"/>
                </a:cxn>
                <a:cxn ang="0">
                  <a:pos x="16232" y="350949"/>
                </a:cxn>
                <a:cxn ang="0">
                  <a:pos x="84409" y="491985"/>
                </a:cxn>
                <a:cxn ang="0">
                  <a:pos x="246735" y="298471"/>
                </a:cxn>
                <a:cxn ang="0">
                  <a:pos x="269460" y="518224"/>
                </a:cxn>
                <a:cxn ang="0">
                  <a:pos x="71423" y="101676"/>
                </a:cxn>
                <a:cxn ang="0">
                  <a:pos x="233748" y="259112"/>
                </a:cxn>
                <a:cxn ang="0">
                  <a:pos x="292186" y="341109"/>
                </a:cxn>
                <a:cxn ang="0">
                  <a:pos x="259721" y="305030"/>
                </a:cxn>
                <a:cxn ang="0">
                  <a:pos x="94148" y="111516"/>
                </a:cxn>
                <a:cxn ang="0">
                  <a:pos x="16232" y="429667"/>
                </a:cxn>
                <a:cxn ang="0">
                  <a:pos x="77916" y="91837"/>
                </a:cxn>
                <a:cxn ang="0">
                  <a:pos x="12986" y="170554"/>
                </a:cxn>
                <a:cxn ang="0">
                  <a:pos x="155832" y="321430"/>
                </a:cxn>
                <a:cxn ang="0">
                  <a:pos x="55190" y="275511"/>
                </a:cxn>
                <a:cxn ang="0">
                  <a:pos x="97395" y="337830"/>
                </a:cxn>
                <a:cxn ang="0">
                  <a:pos x="256474" y="324710"/>
                </a:cxn>
              </a:cxnLst>
              <a:pathLst>
                <a:path w="111" h="227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CBCBC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3" name="Freeform 10"/>
            <p:cNvSpPr>
              <a:spLocks noEditPoints="1"/>
            </p:cNvSpPr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>
                <a:cxn ang="0">
                  <a:pos x="106849" y="62396"/>
                </a:cxn>
                <a:cxn ang="0">
                  <a:pos x="301122" y="518874"/>
                </a:cxn>
                <a:cxn ang="0">
                  <a:pos x="16189" y="676506"/>
                </a:cxn>
                <a:cxn ang="0">
                  <a:pos x="87422" y="692926"/>
                </a:cxn>
                <a:cxn ang="0">
                  <a:pos x="129514" y="577986"/>
                </a:cxn>
                <a:cxn ang="0">
                  <a:pos x="294646" y="449909"/>
                </a:cxn>
                <a:cxn ang="0">
                  <a:pos x="259029" y="512306"/>
                </a:cxn>
                <a:cxn ang="0">
                  <a:pos x="220175" y="476181"/>
                </a:cxn>
                <a:cxn ang="0">
                  <a:pos x="135990" y="574702"/>
                </a:cxn>
                <a:cxn ang="0">
                  <a:pos x="171607" y="535294"/>
                </a:cxn>
                <a:cxn ang="0">
                  <a:pos x="87422" y="426921"/>
                </a:cxn>
                <a:cxn ang="0">
                  <a:pos x="161893" y="220028"/>
                </a:cxn>
                <a:cxn ang="0">
                  <a:pos x="271981" y="532010"/>
                </a:cxn>
                <a:cxn ang="0">
                  <a:pos x="32378" y="584554"/>
                </a:cxn>
                <a:cxn ang="0">
                  <a:pos x="110087" y="128076"/>
                </a:cxn>
                <a:cxn ang="0">
                  <a:pos x="132752" y="252868"/>
                </a:cxn>
                <a:cxn ang="0">
                  <a:pos x="259029" y="334969"/>
                </a:cxn>
                <a:cxn ang="0">
                  <a:pos x="187796" y="302129"/>
                </a:cxn>
                <a:cxn ang="0">
                  <a:pos x="35616" y="275857"/>
                </a:cxn>
                <a:cxn ang="0">
                  <a:pos x="84184" y="223312"/>
                </a:cxn>
                <a:cxn ang="0">
                  <a:pos x="38854" y="174052"/>
                </a:cxn>
                <a:cxn ang="0">
                  <a:pos x="42092" y="453193"/>
                </a:cxn>
                <a:cxn ang="0">
                  <a:pos x="132752" y="223312"/>
                </a:cxn>
                <a:cxn ang="0">
                  <a:pos x="288170" y="364525"/>
                </a:cxn>
                <a:cxn ang="0">
                  <a:pos x="51805" y="403933"/>
                </a:cxn>
                <a:cxn ang="0">
                  <a:pos x="271981" y="325117"/>
                </a:cxn>
                <a:cxn ang="0">
                  <a:pos x="213699" y="433489"/>
                </a:cxn>
                <a:cxn ang="0">
                  <a:pos x="64757" y="206892"/>
                </a:cxn>
                <a:cxn ang="0">
                  <a:pos x="58281" y="288993"/>
                </a:cxn>
                <a:cxn ang="0">
                  <a:pos x="220175" y="371093"/>
                </a:cxn>
                <a:cxn ang="0">
                  <a:pos x="51805" y="266005"/>
                </a:cxn>
                <a:cxn ang="0">
                  <a:pos x="77708" y="482749"/>
                </a:cxn>
                <a:cxn ang="0">
                  <a:pos x="77708" y="528726"/>
                </a:cxn>
                <a:cxn ang="0">
                  <a:pos x="61519" y="111656"/>
                </a:cxn>
                <a:cxn ang="0">
                  <a:pos x="207223" y="443341"/>
                </a:cxn>
                <a:cxn ang="0">
                  <a:pos x="74471" y="305413"/>
                </a:cxn>
                <a:cxn ang="0">
                  <a:pos x="152179" y="321833"/>
                </a:cxn>
                <a:cxn ang="0">
                  <a:pos x="216937" y="351389"/>
                </a:cxn>
                <a:cxn ang="0">
                  <a:pos x="158655" y="367809"/>
                </a:cxn>
                <a:cxn ang="0">
                  <a:pos x="38854" y="610826"/>
                </a:cxn>
                <a:cxn ang="0">
                  <a:pos x="77708" y="243016"/>
                </a:cxn>
                <a:cxn ang="0">
                  <a:pos x="106849" y="190472"/>
                </a:cxn>
                <a:cxn ang="0">
                  <a:pos x="191034" y="489317"/>
                </a:cxn>
                <a:cxn ang="0">
                  <a:pos x="171607" y="446625"/>
                </a:cxn>
                <a:cxn ang="0">
                  <a:pos x="135990" y="420353"/>
                </a:cxn>
                <a:cxn ang="0">
                  <a:pos x="126276" y="476181"/>
                </a:cxn>
                <a:cxn ang="0">
                  <a:pos x="197510" y="269289"/>
                </a:cxn>
                <a:cxn ang="0">
                  <a:pos x="187796" y="440057"/>
                </a:cxn>
                <a:cxn ang="0">
                  <a:pos x="200748" y="403933"/>
                </a:cxn>
                <a:cxn ang="0">
                  <a:pos x="220175" y="298845"/>
                </a:cxn>
                <a:cxn ang="0">
                  <a:pos x="106849" y="101804"/>
                </a:cxn>
                <a:cxn ang="0">
                  <a:pos x="80946" y="59112"/>
                </a:cxn>
                <a:cxn ang="0">
                  <a:pos x="210461" y="328401"/>
                </a:cxn>
                <a:cxn ang="0">
                  <a:pos x="187796" y="351389"/>
                </a:cxn>
                <a:cxn ang="0">
                  <a:pos x="181320" y="288993"/>
                </a:cxn>
                <a:cxn ang="0">
                  <a:pos x="132752" y="394081"/>
                </a:cxn>
                <a:cxn ang="0">
                  <a:pos x="61519" y="36124"/>
                </a:cxn>
                <a:cxn ang="0">
                  <a:pos x="129514" y="417069"/>
                </a:cxn>
                <a:cxn ang="0">
                  <a:pos x="103611" y="334969"/>
                </a:cxn>
                <a:cxn ang="0">
                  <a:pos x="87422" y="111656"/>
                </a:cxn>
                <a:cxn ang="0">
                  <a:pos x="200748" y="288993"/>
                </a:cxn>
                <a:cxn ang="0">
                  <a:pos x="19427" y="623962"/>
                </a:cxn>
              </a:cxnLst>
              <a:pathLst>
                <a:path w="101" h="233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CBCBC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3730535" y="1580059"/>
            <a:ext cx="1682930" cy="3011160"/>
            <a:chOff x="4974047" y="1777893"/>
            <a:chExt cx="2243907" cy="4014880"/>
          </a:xfrm>
        </p:grpSpPr>
        <p:grpSp>
          <p:nvGrpSpPr>
            <p:cNvPr id="125" name="组合 124"/>
            <p:cNvGrpSpPr/>
            <p:nvPr/>
          </p:nvGrpSpPr>
          <p:grpSpPr>
            <a:xfrm rot="20700000">
              <a:off x="5380965" y="4734197"/>
              <a:ext cx="1251133" cy="1058576"/>
              <a:chOff x="5307614" y="4252313"/>
              <a:chExt cx="2011362" cy="1701801"/>
            </a:xfrm>
            <a:solidFill>
              <a:schemeClr val="bg1">
                <a:lumMod val="75000"/>
              </a:schemeClr>
            </a:solidFill>
          </p:grpSpPr>
          <p:sp>
            <p:nvSpPr>
              <p:cNvPr id="200" name="Freeform 81"/>
              <p:cNvSpPr>
                <a:spLocks noEditPoints="1"/>
              </p:cNvSpPr>
              <p:nvPr/>
            </p:nvSpPr>
            <p:spPr bwMode="auto">
              <a:xfrm>
                <a:off x="5463189" y="4252313"/>
                <a:ext cx="541337" cy="1128713"/>
              </a:xfrm>
              <a:custGeom>
                <a:avLst/>
                <a:gdLst>
                  <a:gd name="T0" fmla="*/ 41 w 166"/>
                  <a:gd name="T1" fmla="*/ 287 h 346"/>
                  <a:gd name="T2" fmla="*/ 64 w 166"/>
                  <a:gd name="T3" fmla="*/ 242 h 346"/>
                  <a:gd name="T4" fmla="*/ 68 w 166"/>
                  <a:gd name="T5" fmla="*/ 231 h 346"/>
                  <a:gd name="T6" fmla="*/ 60 w 166"/>
                  <a:gd name="T7" fmla="*/ 254 h 346"/>
                  <a:gd name="T8" fmla="*/ 99 w 166"/>
                  <a:gd name="T9" fmla="*/ 167 h 346"/>
                  <a:gd name="T10" fmla="*/ 114 w 166"/>
                  <a:gd name="T11" fmla="*/ 110 h 346"/>
                  <a:gd name="T12" fmla="*/ 122 w 166"/>
                  <a:gd name="T13" fmla="*/ 67 h 346"/>
                  <a:gd name="T14" fmla="*/ 124 w 166"/>
                  <a:gd name="T15" fmla="*/ 51 h 346"/>
                  <a:gd name="T16" fmla="*/ 117 w 166"/>
                  <a:gd name="T17" fmla="*/ 50 h 346"/>
                  <a:gd name="T18" fmla="*/ 113 w 166"/>
                  <a:gd name="T19" fmla="*/ 48 h 346"/>
                  <a:gd name="T20" fmla="*/ 151 w 166"/>
                  <a:gd name="T21" fmla="*/ 38 h 346"/>
                  <a:gd name="T22" fmla="*/ 162 w 166"/>
                  <a:gd name="T23" fmla="*/ 34 h 346"/>
                  <a:gd name="T24" fmla="*/ 154 w 166"/>
                  <a:gd name="T25" fmla="*/ 24 h 346"/>
                  <a:gd name="T26" fmla="*/ 147 w 166"/>
                  <a:gd name="T27" fmla="*/ 29 h 346"/>
                  <a:gd name="T28" fmla="*/ 145 w 166"/>
                  <a:gd name="T29" fmla="*/ 26 h 346"/>
                  <a:gd name="T30" fmla="*/ 138 w 166"/>
                  <a:gd name="T31" fmla="*/ 25 h 346"/>
                  <a:gd name="T32" fmla="*/ 129 w 166"/>
                  <a:gd name="T33" fmla="*/ 24 h 346"/>
                  <a:gd name="T34" fmla="*/ 149 w 166"/>
                  <a:gd name="T35" fmla="*/ 14 h 346"/>
                  <a:gd name="T36" fmla="*/ 140 w 166"/>
                  <a:gd name="T37" fmla="*/ 14 h 346"/>
                  <a:gd name="T38" fmla="*/ 109 w 166"/>
                  <a:gd name="T39" fmla="*/ 16 h 346"/>
                  <a:gd name="T40" fmla="*/ 97 w 166"/>
                  <a:gd name="T41" fmla="*/ 4 h 346"/>
                  <a:gd name="T42" fmla="*/ 93 w 166"/>
                  <a:gd name="T43" fmla="*/ 9 h 346"/>
                  <a:gd name="T44" fmla="*/ 100 w 166"/>
                  <a:gd name="T45" fmla="*/ 21 h 346"/>
                  <a:gd name="T46" fmla="*/ 102 w 166"/>
                  <a:gd name="T47" fmla="*/ 28 h 346"/>
                  <a:gd name="T48" fmla="*/ 91 w 166"/>
                  <a:gd name="T49" fmla="*/ 31 h 346"/>
                  <a:gd name="T50" fmla="*/ 106 w 166"/>
                  <a:gd name="T51" fmla="*/ 47 h 346"/>
                  <a:gd name="T52" fmla="*/ 87 w 166"/>
                  <a:gd name="T53" fmla="*/ 109 h 346"/>
                  <a:gd name="T54" fmla="*/ 50 w 166"/>
                  <a:gd name="T55" fmla="*/ 223 h 346"/>
                  <a:gd name="T56" fmla="*/ 23 w 166"/>
                  <a:gd name="T57" fmla="*/ 284 h 346"/>
                  <a:gd name="T58" fmla="*/ 9 w 166"/>
                  <a:gd name="T59" fmla="*/ 317 h 346"/>
                  <a:gd name="T60" fmla="*/ 8 w 166"/>
                  <a:gd name="T61" fmla="*/ 320 h 346"/>
                  <a:gd name="T62" fmla="*/ 1 w 166"/>
                  <a:gd name="T63" fmla="*/ 338 h 346"/>
                  <a:gd name="T64" fmla="*/ 10 w 166"/>
                  <a:gd name="T65" fmla="*/ 343 h 346"/>
                  <a:gd name="T66" fmla="*/ 109 w 166"/>
                  <a:gd name="T67" fmla="*/ 88 h 346"/>
                  <a:gd name="T68" fmla="*/ 104 w 166"/>
                  <a:gd name="T69" fmla="*/ 106 h 346"/>
                  <a:gd name="T70" fmla="*/ 110 w 166"/>
                  <a:gd name="T71" fmla="*/ 75 h 346"/>
                  <a:gd name="T72" fmla="*/ 91 w 166"/>
                  <a:gd name="T73" fmla="*/ 120 h 346"/>
                  <a:gd name="T74" fmla="*/ 79 w 166"/>
                  <a:gd name="T75" fmla="*/ 153 h 346"/>
                  <a:gd name="T76" fmla="*/ 99 w 166"/>
                  <a:gd name="T77" fmla="*/ 139 h 346"/>
                  <a:gd name="T78" fmla="*/ 103 w 166"/>
                  <a:gd name="T79" fmla="*/ 12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346">
                    <a:moveTo>
                      <a:pt x="10" y="343"/>
                    </a:moveTo>
                    <a:cubicBezTo>
                      <a:pt x="22" y="325"/>
                      <a:pt x="32" y="306"/>
                      <a:pt x="41" y="287"/>
                    </a:cubicBezTo>
                    <a:cubicBezTo>
                      <a:pt x="42" y="287"/>
                      <a:pt x="43" y="286"/>
                      <a:pt x="43" y="285"/>
                    </a:cubicBezTo>
                    <a:cubicBezTo>
                      <a:pt x="52" y="272"/>
                      <a:pt x="58" y="257"/>
                      <a:pt x="64" y="242"/>
                    </a:cubicBezTo>
                    <a:cubicBezTo>
                      <a:pt x="65" y="239"/>
                      <a:pt x="66" y="236"/>
                      <a:pt x="67" y="233"/>
                    </a:cubicBezTo>
                    <a:cubicBezTo>
                      <a:pt x="67" y="232"/>
                      <a:pt x="67" y="231"/>
                      <a:pt x="68" y="231"/>
                    </a:cubicBezTo>
                    <a:cubicBezTo>
                      <a:pt x="68" y="231"/>
                      <a:pt x="69" y="231"/>
                      <a:pt x="70" y="231"/>
                    </a:cubicBezTo>
                    <a:cubicBezTo>
                      <a:pt x="67" y="239"/>
                      <a:pt x="63" y="247"/>
                      <a:pt x="60" y="254"/>
                    </a:cubicBezTo>
                    <a:cubicBezTo>
                      <a:pt x="58" y="259"/>
                      <a:pt x="64" y="262"/>
                      <a:pt x="66" y="258"/>
                    </a:cubicBezTo>
                    <a:cubicBezTo>
                      <a:pt x="79" y="228"/>
                      <a:pt x="90" y="198"/>
                      <a:pt x="99" y="167"/>
                    </a:cubicBezTo>
                    <a:cubicBezTo>
                      <a:pt x="103" y="155"/>
                      <a:pt x="106" y="144"/>
                      <a:pt x="109" y="132"/>
                    </a:cubicBezTo>
                    <a:cubicBezTo>
                      <a:pt x="111" y="125"/>
                      <a:pt x="113" y="117"/>
                      <a:pt x="114" y="110"/>
                    </a:cubicBezTo>
                    <a:cubicBezTo>
                      <a:pt x="114" y="105"/>
                      <a:pt x="115" y="100"/>
                      <a:pt x="115" y="95"/>
                    </a:cubicBezTo>
                    <a:cubicBezTo>
                      <a:pt x="117" y="85"/>
                      <a:pt x="119" y="76"/>
                      <a:pt x="122" y="67"/>
                    </a:cubicBezTo>
                    <a:cubicBezTo>
                      <a:pt x="122" y="65"/>
                      <a:pt x="121" y="64"/>
                      <a:pt x="120" y="63"/>
                    </a:cubicBezTo>
                    <a:cubicBezTo>
                      <a:pt x="121" y="59"/>
                      <a:pt x="122" y="55"/>
                      <a:pt x="124" y="51"/>
                    </a:cubicBezTo>
                    <a:cubicBezTo>
                      <a:pt x="126" y="47"/>
                      <a:pt x="120" y="44"/>
                      <a:pt x="118" y="48"/>
                    </a:cubicBezTo>
                    <a:cubicBezTo>
                      <a:pt x="118" y="49"/>
                      <a:pt x="117" y="49"/>
                      <a:pt x="117" y="50"/>
                    </a:cubicBezTo>
                    <a:cubicBezTo>
                      <a:pt x="116" y="48"/>
                      <a:pt x="114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4" y="45"/>
                      <a:pt x="115" y="43"/>
                      <a:pt x="117" y="41"/>
                    </a:cubicBezTo>
                    <a:cubicBezTo>
                      <a:pt x="131" y="44"/>
                      <a:pt x="145" y="45"/>
                      <a:pt x="151" y="38"/>
                    </a:cubicBezTo>
                    <a:cubicBezTo>
                      <a:pt x="154" y="39"/>
                      <a:pt x="156" y="40"/>
                      <a:pt x="158" y="41"/>
                    </a:cubicBezTo>
                    <a:cubicBezTo>
                      <a:pt x="162" y="43"/>
                      <a:pt x="166" y="36"/>
                      <a:pt x="162" y="34"/>
                    </a:cubicBezTo>
                    <a:cubicBezTo>
                      <a:pt x="159" y="33"/>
                      <a:pt x="157" y="32"/>
                      <a:pt x="154" y="31"/>
                    </a:cubicBezTo>
                    <a:cubicBezTo>
                      <a:pt x="154" y="29"/>
                      <a:pt x="154" y="27"/>
                      <a:pt x="154" y="24"/>
                    </a:cubicBezTo>
                    <a:cubicBezTo>
                      <a:pt x="153" y="20"/>
                      <a:pt x="146" y="22"/>
                      <a:pt x="147" y="26"/>
                    </a:cubicBezTo>
                    <a:cubicBezTo>
                      <a:pt x="147" y="27"/>
                      <a:pt x="147" y="28"/>
                      <a:pt x="147" y="29"/>
                    </a:cubicBezTo>
                    <a:cubicBezTo>
                      <a:pt x="146" y="29"/>
                      <a:pt x="145" y="28"/>
                      <a:pt x="145" y="28"/>
                    </a:cubicBezTo>
                    <a:cubicBezTo>
                      <a:pt x="145" y="28"/>
                      <a:pt x="145" y="27"/>
                      <a:pt x="145" y="26"/>
                    </a:cubicBezTo>
                    <a:cubicBezTo>
                      <a:pt x="145" y="23"/>
                      <a:pt x="140" y="22"/>
                      <a:pt x="139" y="24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7" y="25"/>
                      <a:pt x="137" y="25"/>
                      <a:pt x="136" y="26"/>
                    </a:cubicBezTo>
                    <a:cubicBezTo>
                      <a:pt x="134" y="25"/>
                      <a:pt x="131" y="25"/>
                      <a:pt x="129" y="24"/>
                    </a:cubicBezTo>
                    <a:cubicBezTo>
                      <a:pt x="136" y="23"/>
                      <a:pt x="142" y="22"/>
                      <a:pt x="148" y="19"/>
                    </a:cubicBezTo>
                    <a:cubicBezTo>
                      <a:pt x="149" y="18"/>
                      <a:pt x="150" y="16"/>
                      <a:pt x="149" y="14"/>
                    </a:cubicBezTo>
                    <a:cubicBezTo>
                      <a:pt x="147" y="11"/>
                      <a:pt x="147" y="11"/>
                      <a:pt x="145" y="9"/>
                    </a:cubicBezTo>
                    <a:cubicBezTo>
                      <a:pt x="142" y="6"/>
                      <a:pt x="137" y="11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31" y="18"/>
                      <a:pt x="120" y="18"/>
                      <a:pt x="109" y="16"/>
                    </a:cubicBezTo>
                    <a:cubicBezTo>
                      <a:pt x="106" y="12"/>
                      <a:pt x="104" y="8"/>
                      <a:pt x="104" y="4"/>
                    </a:cubicBezTo>
                    <a:cubicBezTo>
                      <a:pt x="104" y="0"/>
                      <a:pt x="97" y="0"/>
                      <a:pt x="97" y="4"/>
                    </a:cubicBezTo>
                    <a:cubicBezTo>
                      <a:pt x="97" y="7"/>
                      <a:pt x="98" y="10"/>
                      <a:pt x="99" y="12"/>
                    </a:cubicBezTo>
                    <a:cubicBezTo>
                      <a:pt x="97" y="11"/>
                      <a:pt x="95" y="10"/>
                      <a:pt x="93" y="9"/>
                    </a:cubicBezTo>
                    <a:cubicBezTo>
                      <a:pt x="90" y="6"/>
                      <a:pt x="85" y="11"/>
                      <a:pt x="88" y="14"/>
                    </a:cubicBezTo>
                    <a:cubicBezTo>
                      <a:pt x="92" y="17"/>
                      <a:pt x="96" y="19"/>
                      <a:pt x="100" y="21"/>
                    </a:cubicBezTo>
                    <a:cubicBezTo>
                      <a:pt x="98" y="22"/>
                      <a:pt x="98" y="24"/>
                      <a:pt x="99" y="26"/>
                    </a:cubicBezTo>
                    <a:cubicBezTo>
                      <a:pt x="100" y="27"/>
                      <a:pt x="101" y="27"/>
                      <a:pt x="102" y="28"/>
                    </a:cubicBezTo>
                    <a:cubicBezTo>
                      <a:pt x="99" y="27"/>
                      <a:pt x="96" y="26"/>
                      <a:pt x="94" y="25"/>
                    </a:cubicBezTo>
                    <a:cubicBezTo>
                      <a:pt x="90" y="23"/>
                      <a:pt x="87" y="29"/>
                      <a:pt x="91" y="31"/>
                    </a:cubicBezTo>
                    <a:cubicBezTo>
                      <a:pt x="94" y="33"/>
                      <a:pt x="100" y="35"/>
                      <a:pt x="107" y="38"/>
                    </a:cubicBezTo>
                    <a:cubicBezTo>
                      <a:pt x="106" y="41"/>
                      <a:pt x="106" y="44"/>
                      <a:pt x="106" y="47"/>
                    </a:cubicBezTo>
                    <a:cubicBezTo>
                      <a:pt x="105" y="51"/>
                      <a:pt x="104" y="55"/>
                      <a:pt x="103" y="58"/>
                    </a:cubicBezTo>
                    <a:cubicBezTo>
                      <a:pt x="98" y="76"/>
                      <a:pt x="94" y="92"/>
                      <a:pt x="87" y="109"/>
                    </a:cubicBezTo>
                    <a:cubicBezTo>
                      <a:pt x="74" y="144"/>
                      <a:pt x="62" y="178"/>
                      <a:pt x="54" y="213"/>
                    </a:cubicBezTo>
                    <a:cubicBezTo>
                      <a:pt x="53" y="216"/>
                      <a:pt x="52" y="220"/>
                      <a:pt x="50" y="223"/>
                    </a:cubicBezTo>
                    <a:cubicBezTo>
                      <a:pt x="41" y="242"/>
                      <a:pt x="31" y="261"/>
                      <a:pt x="22" y="281"/>
                    </a:cubicBezTo>
                    <a:cubicBezTo>
                      <a:pt x="22" y="282"/>
                      <a:pt x="22" y="283"/>
                      <a:pt x="23" y="284"/>
                    </a:cubicBezTo>
                    <a:cubicBezTo>
                      <a:pt x="19" y="290"/>
                      <a:pt x="16" y="296"/>
                      <a:pt x="14" y="303"/>
                    </a:cubicBezTo>
                    <a:cubicBezTo>
                      <a:pt x="11" y="308"/>
                      <a:pt x="10" y="313"/>
                      <a:pt x="9" y="317"/>
                    </a:cubicBezTo>
                    <a:cubicBezTo>
                      <a:pt x="9" y="318"/>
                      <a:pt x="8" y="318"/>
                      <a:pt x="8" y="319"/>
                    </a:cubicBezTo>
                    <a:cubicBezTo>
                      <a:pt x="8" y="319"/>
                      <a:pt x="8" y="320"/>
                      <a:pt x="8" y="320"/>
                    </a:cubicBezTo>
                    <a:cubicBezTo>
                      <a:pt x="8" y="321"/>
                      <a:pt x="8" y="321"/>
                      <a:pt x="8" y="322"/>
                    </a:cubicBezTo>
                    <a:cubicBezTo>
                      <a:pt x="5" y="326"/>
                      <a:pt x="0" y="333"/>
                      <a:pt x="1" y="338"/>
                    </a:cubicBezTo>
                    <a:cubicBezTo>
                      <a:pt x="2" y="340"/>
                      <a:pt x="3" y="341"/>
                      <a:pt x="4" y="341"/>
                    </a:cubicBezTo>
                    <a:cubicBezTo>
                      <a:pt x="3" y="344"/>
                      <a:pt x="8" y="346"/>
                      <a:pt x="10" y="343"/>
                    </a:cubicBezTo>
                    <a:close/>
                    <a:moveTo>
                      <a:pt x="110" y="75"/>
                    </a:moveTo>
                    <a:cubicBezTo>
                      <a:pt x="110" y="79"/>
                      <a:pt x="109" y="84"/>
                      <a:pt x="109" y="88"/>
                    </a:cubicBezTo>
                    <a:cubicBezTo>
                      <a:pt x="107" y="94"/>
                      <a:pt x="106" y="99"/>
                      <a:pt x="105" y="105"/>
                    </a:cubicBezTo>
                    <a:cubicBezTo>
                      <a:pt x="105" y="105"/>
                      <a:pt x="104" y="105"/>
                      <a:pt x="104" y="106"/>
                    </a:cubicBezTo>
                    <a:cubicBezTo>
                      <a:pt x="103" y="107"/>
                      <a:pt x="102" y="108"/>
                      <a:pt x="102" y="109"/>
                    </a:cubicBezTo>
                    <a:cubicBezTo>
                      <a:pt x="105" y="97"/>
                      <a:pt x="107" y="86"/>
                      <a:pt x="110" y="75"/>
                    </a:cubicBezTo>
                    <a:close/>
                    <a:moveTo>
                      <a:pt x="79" y="153"/>
                    </a:moveTo>
                    <a:cubicBezTo>
                      <a:pt x="83" y="142"/>
                      <a:pt x="87" y="131"/>
                      <a:pt x="91" y="120"/>
                    </a:cubicBezTo>
                    <a:cubicBezTo>
                      <a:pt x="87" y="131"/>
                      <a:pt x="84" y="142"/>
                      <a:pt x="80" y="153"/>
                    </a:cubicBezTo>
                    <a:cubicBezTo>
                      <a:pt x="80" y="153"/>
                      <a:pt x="79" y="153"/>
                      <a:pt x="79" y="153"/>
                    </a:cubicBezTo>
                    <a:close/>
                    <a:moveTo>
                      <a:pt x="103" y="121"/>
                    </a:moveTo>
                    <a:cubicBezTo>
                      <a:pt x="102" y="127"/>
                      <a:pt x="101" y="133"/>
                      <a:pt x="99" y="139"/>
                    </a:cubicBezTo>
                    <a:cubicBezTo>
                      <a:pt x="98" y="142"/>
                      <a:pt x="97" y="147"/>
                      <a:pt x="95" y="152"/>
                    </a:cubicBezTo>
                    <a:cubicBezTo>
                      <a:pt x="96" y="141"/>
                      <a:pt x="99" y="130"/>
                      <a:pt x="103" y="12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201" name="Freeform 82"/>
              <p:cNvSpPr/>
              <p:nvPr/>
            </p:nvSpPr>
            <p:spPr bwMode="auto">
              <a:xfrm>
                <a:off x="5307614" y="5308001"/>
                <a:ext cx="303212" cy="244475"/>
              </a:xfrm>
              <a:custGeom>
                <a:avLst/>
                <a:gdLst>
                  <a:gd name="T0" fmla="*/ 89 w 93"/>
                  <a:gd name="T1" fmla="*/ 67 h 75"/>
                  <a:gd name="T2" fmla="*/ 79 w 93"/>
                  <a:gd name="T3" fmla="*/ 64 h 75"/>
                  <a:gd name="T4" fmla="*/ 76 w 93"/>
                  <a:gd name="T5" fmla="*/ 63 h 75"/>
                  <a:gd name="T6" fmla="*/ 44 w 93"/>
                  <a:gd name="T7" fmla="*/ 45 h 75"/>
                  <a:gd name="T8" fmla="*/ 43 w 93"/>
                  <a:gd name="T9" fmla="*/ 44 h 75"/>
                  <a:gd name="T10" fmla="*/ 49 w 93"/>
                  <a:gd name="T11" fmla="*/ 45 h 75"/>
                  <a:gd name="T12" fmla="*/ 50 w 93"/>
                  <a:gd name="T13" fmla="*/ 45 h 75"/>
                  <a:gd name="T14" fmla="*/ 51 w 93"/>
                  <a:gd name="T15" fmla="*/ 46 h 75"/>
                  <a:gd name="T16" fmla="*/ 56 w 93"/>
                  <a:gd name="T17" fmla="*/ 41 h 75"/>
                  <a:gd name="T18" fmla="*/ 65 w 93"/>
                  <a:gd name="T19" fmla="*/ 44 h 75"/>
                  <a:gd name="T20" fmla="*/ 67 w 93"/>
                  <a:gd name="T21" fmla="*/ 38 h 75"/>
                  <a:gd name="T22" fmla="*/ 64 w 93"/>
                  <a:gd name="T23" fmla="*/ 36 h 75"/>
                  <a:gd name="T24" fmla="*/ 61 w 93"/>
                  <a:gd name="T25" fmla="*/ 36 h 75"/>
                  <a:gd name="T26" fmla="*/ 48 w 93"/>
                  <a:gd name="T27" fmla="*/ 30 h 75"/>
                  <a:gd name="T28" fmla="*/ 47 w 93"/>
                  <a:gd name="T29" fmla="*/ 29 h 75"/>
                  <a:gd name="T30" fmla="*/ 44 w 93"/>
                  <a:gd name="T31" fmla="*/ 28 h 75"/>
                  <a:gd name="T32" fmla="*/ 21 w 93"/>
                  <a:gd name="T33" fmla="*/ 12 h 75"/>
                  <a:gd name="T34" fmla="*/ 17 w 93"/>
                  <a:gd name="T35" fmla="*/ 4 h 75"/>
                  <a:gd name="T36" fmla="*/ 10 w 93"/>
                  <a:gd name="T37" fmla="*/ 6 h 75"/>
                  <a:gd name="T38" fmla="*/ 12 w 93"/>
                  <a:gd name="T39" fmla="*/ 11 h 75"/>
                  <a:gd name="T40" fmla="*/ 13 w 93"/>
                  <a:gd name="T41" fmla="*/ 14 h 75"/>
                  <a:gd name="T42" fmla="*/ 16 w 93"/>
                  <a:gd name="T43" fmla="*/ 17 h 75"/>
                  <a:gd name="T44" fmla="*/ 21 w 93"/>
                  <a:gd name="T45" fmla="*/ 24 h 75"/>
                  <a:gd name="T46" fmla="*/ 20 w 93"/>
                  <a:gd name="T47" fmla="*/ 26 h 75"/>
                  <a:gd name="T48" fmla="*/ 9 w 93"/>
                  <a:gd name="T49" fmla="*/ 17 h 75"/>
                  <a:gd name="T50" fmla="*/ 4 w 93"/>
                  <a:gd name="T51" fmla="*/ 22 h 75"/>
                  <a:gd name="T52" fmla="*/ 31 w 93"/>
                  <a:gd name="T53" fmla="*/ 44 h 75"/>
                  <a:gd name="T54" fmla="*/ 33 w 93"/>
                  <a:gd name="T55" fmla="*/ 48 h 75"/>
                  <a:gd name="T56" fmla="*/ 46 w 93"/>
                  <a:gd name="T57" fmla="*/ 57 h 75"/>
                  <a:gd name="T58" fmla="*/ 57 w 93"/>
                  <a:gd name="T59" fmla="*/ 64 h 75"/>
                  <a:gd name="T60" fmla="*/ 77 w 93"/>
                  <a:gd name="T61" fmla="*/ 71 h 75"/>
                  <a:gd name="T62" fmla="*/ 87 w 93"/>
                  <a:gd name="T63" fmla="*/ 74 h 75"/>
                  <a:gd name="T64" fmla="*/ 89 w 93"/>
                  <a:gd name="T65" fmla="*/ 6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75">
                    <a:moveTo>
                      <a:pt x="89" y="67"/>
                    </a:moveTo>
                    <a:cubicBezTo>
                      <a:pt x="86" y="66"/>
                      <a:pt x="82" y="65"/>
                      <a:pt x="79" y="64"/>
                    </a:cubicBezTo>
                    <a:cubicBezTo>
                      <a:pt x="79" y="63"/>
                      <a:pt x="77" y="63"/>
                      <a:pt x="76" y="63"/>
                    </a:cubicBezTo>
                    <a:cubicBezTo>
                      <a:pt x="64" y="59"/>
                      <a:pt x="54" y="52"/>
                      <a:pt x="44" y="45"/>
                    </a:cubicBezTo>
                    <a:cubicBezTo>
                      <a:pt x="43" y="45"/>
                      <a:pt x="43" y="44"/>
                      <a:pt x="43" y="44"/>
                    </a:cubicBezTo>
                    <a:cubicBezTo>
                      <a:pt x="45" y="44"/>
                      <a:pt x="47" y="45"/>
                      <a:pt x="49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4" y="47"/>
                      <a:pt x="57" y="44"/>
                      <a:pt x="56" y="41"/>
                    </a:cubicBezTo>
                    <a:cubicBezTo>
                      <a:pt x="59" y="42"/>
                      <a:pt x="62" y="43"/>
                      <a:pt x="65" y="44"/>
                    </a:cubicBezTo>
                    <a:cubicBezTo>
                      <a:pt x="69" y="45"/>
                      <a:pt x="71" y="40"/>
                      <a:pt x="67" y="38"/>
                    </a:cubicBezTo>
                    <a:cubicBezTo>
                      <a:pt x="66" y="37"/>
                      <a:pt x="65" y="36"/>
                      <a:pt x="64" y="36"/>
                    </a:cubicBezTo>
                    <a:cubicBezTo>
                      <a:pt x="63" y="35"/>
                      <a:pt x="62" y="35"/>
                      <a:pt x="61" y="36"/>
                    </a:cubicBezTo>
                    <a:cubicBezTo>
                      <a:pt x="57" y="34"/>
                      <a:pt x="52" y="32"/>
                      <a:pt x="48" y="30"/>
                    </a:cubicBezTo>
                    <a:cubicBezTo>
                      <a:pt x="48" y="30"/>
                      <a:pt x="48" y="30"/>
                      <a:pt x="47" y="29"/>
                    </a:cubicBezTo>
                    <a:cubicBezTo>
                      <a:pt x="46" y="28"/>
                      <a:pt x="45" y="28"/>
                      <a:pt x="44" y="28"/>
                    </a:cubicBezTo>
                    <a:cubicBezTo>
                      <a:pt x="36" y="24"/>
                      <a:pt x="28" y="19"/>
                      <a:pt x="21" y="12"/>
                    </a:cubicBezTo>
                    <a:cubicBezTo>
                      <a:pt x="19" y="10"/>
                      <a:pt x="18" y="7"/>
                      <a:pt x="17" y="4"/>
                    </a:cubicBezTo>
                    <a:cubicBezTo>
                      <a:pt x="15" y="0"/>
                      <a:pt x="8" y="2"/>
                      <a:pt x="10" y="6"/>
                    </a:cubicBezTo>
                    <a:cubicBezTo>
                      <a:pt x="10" y="8"/>
                      <a:pt x="11" y="9"/>
                      <a:pt x="12" y="11"/>
                    </a:cubicBezTo>
                    <a:cubicBezTo>
                      <a:pt x="11" y="12"/>
                      <a:pt x="11" y="13"/>
                      <a:pt x="13" y="14"/>
                    </a:cubicBezTo>
                    <a:cubicBezTo>
                      <a:pt x="14" y="15"/>
                      <a:pt x="15" y="16"/>
                      <a:pt x="16" y="17"/>
                    </a:cubicBezTo>
                    <a:cubicBezTo>
                      <a:pt x="17" y="20"/>
                      <a:pt x="19" y="22"/>
                      <a:pt x="21" y="24"/>
                    </a:cubicBezTo>
                    <a:cubicBezTo>
                      <a:pt x="20" y="24"/>
                      <a:pt x="20" y="25"/>
                      <a:pt x="20" y="26"/>
                    </a:cubicBezTo>
                    <a:cubicBezTo>
                      <a:pt x="16" y="23"/>
                      <a:pt x="12" y="20"/>
                      <a:pt x="9" y="17"/>
                    </a:cubicBezTo>
                    <a:cubicBezTo>
                      <a:pt x="5" y="14"/>
                      <a:pt x="0" y="19"/>
                      <a:pt x="4" y="22"/>
                    </a:cubicBezTo>
                    <a:cubicBezTo>
                      <a:pt x="13" y="30"/>
                      <a:pt x="22" y="37"/>
                      <a:pt x="31" y="44"/>
                    </a:cubicBezTo>
                    <a:cubicBezTo>
                      <a:pt x="31" y="46"/>
                      <a:pt x="32" y="47"/>
                      <a:pt x="33" y="48"/>
                    </a:cubicBezTo>
                    <a:cubicBezTo>
                      <a:pt x="37" y="51"/>
                      <a:pt x="42" y="54"/>
                      <a:pt x="46" y="57"/>
                    </a:cubicBezTo>
                    <a:cubicBezTo>
                      <a:pt x="50" y="60"/>
                      <a:pt x="53" y="63"/>
                      <a:pt x="57" y="64"/>
                    </a:cubicBezTo>
                    <a:cubicBezTo>
                      <a:pt x="62" y="67"/>
                      <a:pt x="71" y="73"/>
                      <a:pt x="77" y="71"/>
                    </a:cubicBezTo>
                    <a:cubicBezTo>
                      <a:pt x="80" y="72"/>
                      <a:pt x="83" y="73"/>
                      <a:pt x="87" y="74"/>
                    </a:cubicBezTo>
                    <a:cubicBezTo>
                      <a:pt x="92" y="75"/>
                      <a:pt x="93" y="68"/>
                      <a:pt x="89" y="67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202" name="Freeform 83"/>
              <p:cNvSpPr>
                <a:spLocks noEditPoints="1"/>
              </p:cNvSpPr>
              <p:nvPr/>
            </p:nvSpPr>
            <p:spPr bwMode="auto">
              <a:xfrm>
                <a:off x="5710839" y="4398363"/>
                <a:ext cx="628650" cy="1168400"/>
              </a:xfrm>
              <a:custGeom>
                <a:avLst/>
                <a:gdLst>
                  <a:gd name="T0" fmla="*/ 160 w 193"/>
                  <a:gd name="T1" fmla="*/ 228 h 358"/>
                  <a:gd name="T2" fmla="*/ 193 w 193"/>
                  <a:gd name="T3" fmla="*/ 89 h 358"/>
                  <a:gd name="T4" fmla="*/ 185 w 193"/>
                  <a:gd name="T5" fmla="*/ 39 h 358"/>
                  <a:gd name="T6" fmla="*/ 163 w 193"/>
                  <a:gd name="T7" fmla="*/ 17 h 358"/>
                  <a:gd name="T8" fmla="*/ 124 w 193"/>
                  <a:gd name="T9" fmla="*/ 7 h 358"/>
                  <a:gd name="T10" fmla="*/ 96 w 193"/>
                  <a:gd name="T11" fmla="*/ 58 h 358"/>
                  <a:gd name="T12" fmla="*/ 23 w 193"/>
                  <a:gd name="T13" fmla="*/ 238 h 358"/>
                  <a:gd name="T14" fmla="*/ 7 w 193"/>
                  <a:gd name="T15" fmla="*/ 298 h 358"/>
                  <a:gd name="T16" fmla="*/ 7 w 193"/>
                  <a:gd name="T17" fmla="*/ 320 h 358"/>
                  <a:gd name="T18" fmla="*/ 55 w 193"/>
                  <a:gd name="T19" fmla="*/ 308 h 358"/>
                  <a:gd name="T20" fmla="*/ 37 w 193"/>
                  <a:gd name="T21" fmla="*/ 329 h 358"/>
                  <a:gd name="T22" fmla="*/ 37 w 193"/>
                  <a:gd name="T23" fmla="*/ 341 h 358"/>
                  <a:gd name="T24" fmla="*/ 10 w 193"/>
                  <a:gd name="T25" fmla="*/ 340 h 358"/>
                  <a:gd name="T26" fmla="*/ 2 w 193"/>
                  <a:gd name="T27" fmla="*/ 344 h 358"/>
                  <a:gd name="T28" fmla="*/ 112 w 193"/>
                  <a:gd name="T29" fmla="*/ 306 h 358"/>
                  <a:gd name="T30" fmla="*/ 145 w 193"/>
                  <a:gd name="T31" fmla="*/ 174 h 358"/>
                  <a:gd name="T32" fmla="*/ 165 w 193"/>
                  <a:gd name="T33" fmla="*/ 131 h 358"/>
                  <a:gd name="T34" fmla="*/ 148 w 193"/>
                  <a:gd name="T35" fmla="*/ 196 h 358"/>
                  <a:gd name="T36" fmla="*/ 62 w 193"/>
                  <a:gd name="T37" fmla="*/ 159 h 358"/>
                  <a:gd name="T38" fmla="*/ 23 w 193"/>
                  <a:gd name="T39" fmla="*/ 283 h 358"/>
                  <a:gd name="T40" fmla="*/ 17 w 193"/>
                  <a:gd name="T41" fmla="*/ 313 h 358"/>
                  <a:gd name="T42" fmla="*/ 26 w 193"/>
                  <a:gd name="T43" fmla="*/ 295 h 358"/>
                  <a:gd name="T44" fmla="*/ 38 w 193"/>
                  <a:gd name="T45" fmla="*/ 269 h 358"/>
                  <a:gd name="T46" fmla="*/ 41 w 193"/>
                  <a:gd name="T47" fmla="*/ 258 h 358"/>
                  <a:gd name="T48" fmla="*/ 26 w 193"/>
                  <a:gd name="T49" fmla="*/ 308 h 358"/>
                  <a:gd name="T50" fmla="*/ 33 w 193"/>
                  <a:gd name="T51" fmla="*/ 310 h 358"/>
                  <a:gd name="T52" fmla="*/ 90 w 193"/>
                  <a:gd name="T53" fmla="*/ 126 h 358"/>
                  <a:gd name="T54" fmla="*/ 96 w 193"/>
                  <a:gd name="T55" fmla="*/ 103 h 358"/>
                  <a:gd name="T56" fmla="*/ 107 w 193"/>
                  <a:gd name="T57" fmla="*/ 77 h 358"/>
                  <a:gd name="T58" fmla="*/ 113 w 193"/>
                  <a:gd name="T59" fmla="*/ 33 h 358"/>
                  <a:gd name="T60" fmla="*/ 121 w 193"/>
                  <a:gd name="T61" fmla="*/ 12 h 358"/>
                  <a:gd name="T62" fmla="*/ 172 w 193"/>
                  <a:gd name="T63" fmla="*/ 50 h 358"/>
                  <a:gd name="T64" fmla="*/ 175 w 193"/>
                  <a:gd name="T65" fmla="*/ 58 h 358"/>
                  <a:gd name="T66" fmla="*/ 174 w 193"/>
                  <a:gd name="T67" fmla="*/ 67 h 358"/>
                  <a:gd name="T68" fmla="*/ 167 w 193"/>
                  <a:gd name="T69" fmla="*/ 114 h 358"/>
                  <a:gd name="T70" fmla="*/ 120 w 193"/>
                  <a:gd name="T71" fmla="*/ 20 h 358"/>
                  <a:gd name="T72" fmla="*/ 136 w 193"/>
                  <a:gd name="T73" fmla="*/ 27 h 358"/>
                  <a:gd name="T74" fmla="*/ 33 w 193"/>
                  <a:gd name="T75" fmla="*/ 310 h 358"/>
                  <a:gd name="T76" fmla="*/ 156 w 193"/>
                  <a:gd name="T77" fmla="*/ 36 h 358"/>
                  <a:gd name="T78" fmla="*/ 87 w 193"/>
                  <a:gd name="T79" fmla="*/ 279 h 358"/>
                  <a:gd name="T80" fmla="*/ 38 w 193"/>
                  <a:gd name="T81" fmla="*/ 328 h 358"/>
                  <a:gd name="T82" fmla="*/ 79 w 193"/>
                  <a:gd name="T83" fmla="*/ 301 h 358"/>
                  <a:gd name="T84" fmla="*/ 87 w 193"/>
                  <a:gd name="T85" fmla="*/ 298 h 358"/>
                  <a:gd name="T86" fmla="*/ 69 w 193"/>
                  <a:gd name="T87" fmla="*/ 332 h 358"/>
                  <a:gd name="T88" fmla="*/ 99 w 193"/>
                  <a:gd name="T89" fmla="*/ 30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3" h="358">
                    <a:moveTo>
                      <a:pt x="112" y="306"/>
                    </a:moveTo>
                    <a:cubicBezTo>
                      <a:pt x="116" y="302"/>
                      <a:pt x="119" y="297"/>
                      <a:pt x="123" y="292"/>
                    </a:cubicBezTo>
                    <a:cubicBezTo>
                      <a:pt x="136" y="271"/>
                      <a:pt x="149" y="251"/>
                      <a:pt x="160" y="228"/>
                    </a:cubicBezTo>
                    <a:cubicBezTo>
                      <a:pt x="175" y="196"/>
                      <a:pt x="186" y="162"/>
                      <a:pt x="188" y="127"/>
                    </a:cubicBezTo>
                    <a:cubicBezTo>
                      <a:pt x="188" y="125"/>
                      <a:pt x="189" y="123"/>
                      <a:pt x="189" y="120"/>
                    </a:cubicBezTo>
                    <a:cubicBezTo>
                      <a:pt x="191" y="110"/>
                      <a:pt x="192" y="99"/>
                      <a:pt x="193" y="89"/>
                    </a:cubicBezTo>
                    <a:cubicBezTo>
                      <a:pt x="193" y="85"/>
                      <a:pt x="193" y="77"/>
                      <a:pt x="191" y="70"/>
                    </a:cubicBezTo>
                    <a:cubicBezTo>
                      <a:pt x="191" y="60"/>
                      <a:pt x="190" y="50"/>
                      <a:pt x="192" y="41"/>
                    </a:cubicBezTo>
                    <a:cubicBezTo>
                      <a:pt x="192" y="37"/>
                      <a:pt x="185" y="35"/>
                      <a:pt x="185" y="39"/>
                    </a:cubicBezTo>
                    <a:cubicBezTo>
                      <a:pt x="184" y="45"/>
                      <a:pt x="184" y="50"/>
                      <a:pt x="184" y="56"/>
                    </a:cubicBezTo>
                    <a:cubicBezTo>
                      <a:pt x="184" y="55"/>
                      <a:pt x="184" y="54"/>
                      <a:pt x="183" y="53"/>
                    </a:cubicBezTo>
                    <a:cubicBezTo>
                      <a:pt x="180" y="40"/>
                      <a:pt x="173" y="26"/>
                      <a:pt x="163" y="17"/>
                    </a:cubicBezTo>
                    <a:cubicBezTo>
                      <a:pt x="160" y="14"/>
                      <a:pt x="157" y="11"/>
                      <a:pt x="154" y="8"/>
                    </a:cubicBezTo>
                    <a:cubicBezTo>
                      <a:pt x="152" y="7"/>
                      <a:pt x="151" y="7"/>
                      <a:pt x="149" y="8"/>
                    </a:cubicBezTo>
                    <a:cubicBezTo>
                      <a:pt x="141" y="4"/>
                      <a:pt x="133" y="3"/>
                      <a:pt x="124" y="7"/>
                    </a:cubicBezTo>
                    <a:cubicBezTo>
                      <a:pt x="124" y="3"/>
                      <a:pt x="119" y="0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02" y="23"/>
                      <a:pt x="100" y="43"/>
                      <a:pt x="96" y="58"/>
                    </a:cubicBezTo>
                    <a:cubicBezTo>
                      <a:pt x="93" y="66"/>
                      <a:pt x="90" y="74"/>
                      <a:pt x="87" y="82"/>
                    </a:cubicBezTo>
                    <a:cubicBezTo>
                      <a:pt x="77" y="109"/>
                      <a:pt x="64" y="135"/>
                      <a:pt x="53" y="162"/>
                    </a:cubicBezTo>
                    <a:cubicBezTo>
                      <a:pt x="42" y="187"/>
                      <a:pt x="32" y="212"/>
                      <a:pt x="23" y="238"/>
                    </a:cubicBezTo>
                    <a:cubicBezTo>
                      <a:pt x="17" y="255"/>
                      <a:pt x="14" y="274"/>
                      <a:pt x="9" y="291"/>
                    </a:cubicBezTo>
                    <a:cubicBezTo>
                      <a:pt x="8" y="292"/>
                      <a:pt x="8" y="292"/>
                      <a:pt x="7" y="294"/>
                    </a:cubicBezTo>
                    <a:cubicBezTo>
                      <a:pt x="7" y="295"/>
                      <a:pt x="7" y="296"/>
                      <a:pt x="7" y="298"/>
                    </a:cubicBezTo>
                    <a:cubicBezTo>
                      <a:pt x="5" y="294"/>
                      <a:pt x="0" y="295"/>
                      <a:pt x="0" y="299"/>
                    </a:cubicBezTo>
                    <a:cubicBezTo>
                      <a:pt x="0" y="306"/>
                      <a:pt x="0" y="311"/>
                      <a:pt x="3" y="317"/>
                    </a:cubicBezTo>
                    <a:cubicBezTo>
                      <a:pt x="4" y="320"/>
                      <a:pt x="6" y="320"/>
                      <a:pt x="7" y="320"/>
                    </a:cubicBezTo>
                    <a:cubicBezTo>
                      <a:pt x="8" y="322"/>
                      <a:pt x="11" y="322"/>
                      <a:pt x="13" y="320"/>
                    </a:cubicBezTo>
                    <a:cubicBezTo>
                      <a:pt x="23" y="324"/>
                      <a:pt x="37" y="318"/>
                      <a:pt x="52" y="308"/>
                    </a:cubicBezTo>
                    <a:cubicBezTo>
                      <a:pt x="53" y="308"/>
                      <a:pt x="54" y="309"/>
                      <a:pt x="55" y="308"/>
                    </a:cubicBezTo>
                    <a:cubicBezTo>
                      <a:pt x="56" y="308"/>
                      <a:pt x="57" y="308"/>
                      <a:pt x="57" y="308"/>
                    </a:cubicBezTo>
                    <a:cubicBezTo>
                      <a:pt x="50" y="313"/>
                      <a:pt x="42" y="318"/>
                      <a:pt x="33" y="323"/>
                    </a:cubicBezTo>
                    <a:cubicBezTo>
                      <a:pt x="29" y="325"/>
                      <a:pt x="33" y="331"/>
                      <a:pt x="37" y="329"/>
                    </a:cubicBezTo>
                    <a:cubicBezTo>
                      <a:pt x="35" y="331"/>
                      <a:pt x="37" y="335"/>
                      <a:pt x="40" y="335"/>
                    </a:cubicBezTo>
                    <a:cubicBezTo>
                      <a:pt x="50" y="333"/>
                      <a:pt x="58" y="330"/>
                      <a:pt x="66" y="326"/>
                    </a:cubicBezTo>
                    <a:cubicBezTo>
                      <a:pt x="57" y="337"/>
                      <a:pt x="46" y="346"/>
                      <a:pt x="37" y="341"/>
                    </a:cubicBezTo>
                    <a:cubicBezTo>
                      <a:pt x="33" y="339"/>
                      <a:pt x="30" y="345"/>
                      <a:pt x="34" y="347"/>
                    </a:cubicBezTo>
                    <a:cubicBezTo>
                      <a:pt x="34" y="347"/>
                      <a:pt x="35" y="347"/>
                      <a:pt x="35" y="348"/>
                    </a:cubicBezTo>
                    <a:cubicBezTo>
                      <a:pt x="26" y="349"/>
                      <a:pt x="18" y="344"/>
                      <a:pt x="10" y="340"/>
                    </a:cubicBezTo>
                    <a:cubicBezTo>
                      <a:pt x="12" y="336"/>
                      <a:pt x="7" y="332"/>
                      <a:pt x="4" y="335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0"/>
                      <a:pt x="0" y="343"/>
                      <a:pt x="2" y="344"/>
                    </a:cubicBezTo>
                    <a:cubicBezTo>
                      <a:pt x="18" y="352"/>
                      <a:pt x="29" y="358"/>
                      <a:pt x="47" y="351"/>
                    </a:cubicBezTo>
                    <a:cubicBezTo>
                      <a:pt x="55" y="347"/>
                      <a:pt x="62" y="344"/>
                      <a:pt x="69" y="340"/>
                    </a:cubicBezTo>
                    <a:cubicBezTo>
                      <a:pt x="88" y="339"/>
                      <a:pt x="101" y="322"/>
                      <a:pt x="112" y="306"/>
                    </a:cubicBezTo>
                    <a:close/>
                    <a:moveTo>
                      <a:pt x="158" y="141"/>
                    </a:moveTo>
                    <a:cubicBezTo>
                      <a:pt x="154" y="167"/>
                      <a:pt x="144" y="193"/>
                      <a:pt x="130" y="217"/>
                    </a:cubicBezTo>
                    <a:cubicBezTo>
                      <a:pt x="136" y="203"/>
                      <a:pt x="141" y="188"/>
                      <a:pt x="145" y="174"/>
                    </a:cubicBezTo>
                    <a:cubicBezTo>
                      <a:pt x="150" y="158"/>
                      <a:pt x="156" y="140"/>
                      <a:pt x="160" y="121"/>
                    </a:cubicBezTo>
                    <a:cubicBezTo>
                      <a:pt x="159" y="127"/>
                      <a:pt x="159" y="134"/>
                      <a:pt x="158" y="141"/>
                    </a:cubicBezTo>
                    <a:close/>
                    <a:moveTo>
                      <a:pt x="165" y="131"/>
                    </a:moveTo>
                    <a:cubicBezTo>
                      <a:pt x="165" y="142"/>
                      <a:pt x="163" y="153"/>
                      <a:pt x="161" y="164"/>
                    </a:cubicBezTo>
                    <a:cubicBezTo>
                      <a:pt x="157" y="174"/>
                      <a:pt x="153" y="184"/>
                      <a:pt x="149" y="193"/>
                    </a:cubicBezTo>
                    <a:cubicBezTo>
                      <a:pt x="149" y="194"/>
                      <a:pt x="148" y="195"/>
                      <a:pt x="148" y="196"/>
                    </a:cubicBezTo>
                    <a:cubicBezTo>
                      <a:pt x="156" y="175"/>
                      <a:pt x="162" y="153"/>
                      <a:pt x="165" y="131"/>
                    </a:cubicBezTo>
                    <a:close/>
                    <a:moveTo>
                      <a:pt x="28" y="246"/>
                    </a:moveTo>
                    <a:cubicBezTo>
                      <a:pt x="36" y="216"/>
                      <a:pt x="50" y="187"/>
                      <a:pt x="62" y="159"/>
                    </a:cubicBezTo>
                    <a:cubicBezTo>
                      <a:pt x="64" y="155"/>
                      <a:pt x="66" y="150"/>
                      <a:pt x="68" y="146"/>
                    </a:cubicBezTo>
                    <a:cubicBezTo>
                      <a:pt x="55" y="181"/>
                      <a:pt x="39" y="217"/>
                      <a:pt x="33" y="254"/>
                    </a:cubicBezTo>
                    <a:cubicBezTo>
                      <a:pt x="30" y="264"/>
                      <a:pt x="27" y="273"/>
                      <a:pt x="23" y="283"/>
                    </a:cubicBezTo>
                    <a:cubicBezTo>
                      <a:pt x="20" y="289"/>
                      <a:pt x="18" y="298"/>
                      <a:pt x="14" y="303"/>
                    </a:cubicBezTo>
                    <a:cubicBezTo>
                      <a:pt x="19" y="284"/>
                      <a:pt x="22" y="265"/>
                      <a:pt x="28" y="246"/>
                    </a:cubicBezTo>
                    <a:close/>
                    <a:moveTo>
                      <a:pt x="17" y="313"/>
                    </a:moveTo>
                    <a:cubicBezTo>
                      <a:pt x="19" y="309"/>
                      <a:pt x="21" y="305"/>
                      <a:pt x="23" y="301"/>
                    </a:cubicBezTo>
                    <a:cubicBezTo>
                      <a:pt x="24" y="300"/>
                      <a:pt x="25" y="298"/>
                      <a:pt x="26" y="296"/>
                    </a:cubicBezTo>
                    <a:cubicBezTo>
                      <a:pt x="26" y="296"/>
                      <a:pt x="26" y="296"/>
                      <a:pt x="26" y="295"/>
                    </a:cubicBezTo>
                    <a:cubicBezTo>
                      <a:pt x="26" y="295"/>
                      <a:pt x="27" y="294"/>
                      <a:pt x="27" y="294"/>
                    </a:cubicBezTo>
                    <a:cubicBezTo>
                      <a:pt x="30" y="286"/>
                      <a:pt x="33" y="278"/>
                      <a:pt x="36" y="271"/>
                    </a:cubicBezTo>
                    <a:cubicBezTo>
                      <a:pt x="37" y="271"/>
                      <a:pt x="38" y="270"/>
                      <a:pt x="38" y="269"/>
                    </a:cubicBezTo>
                    <a:cubicBezTo>
                      <a:pt x="40" y="266"/>
                      <a:pt x="40" y="266"/>
                      <a:pt x="40" y="262"/>
                    </a:cubicBezTo>
                    <a:cubicBezTo>
                      <a:pt x="40" y="262"/>
                      <a:pt x="40" y="261"/>
                      <a:pt x="40" y="261"/>
                    </a:cubicBezTo>
                    <a:cubicBezTo>
                      <a:pt x="40" y="260"/>
                      <a:pt x="40" y="259"/>
                      <a:pt x="41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9"/>
                      <a:pt x="42" y="259"/>
                      <a:pt x="43" y="259"/>
                    </a:cubicBezTo>
                    <a:cubicBezTo>
                      <a:pt x="38" y="276"/>
                      <a:pt x="34" y="294"/>
                      <a:pt x="26" y="308"/>
                    </a:cubicBezTo>
                    <a:cubicBezTo>
                      <a:pt x="25" y="310"/>
                      <a:pt x="25" y="312"/>
                      <a:pt x="26" y="312"/>
                    </a:cubicBezTo>
                    <a:cubicBezTo>
                      <a:pt x="23" y="313"/>
                      <a:pt x="20" y="314"/>
                      <a:pt x="17" y="313"/>
                    </a:cubicBezTo>
                    <a:close/>
                    <a:moveTo>
                      <a:pt x="33" y="310"/>
                    </a:moveTo>
                    <a:cubicBezTo>
                      <a:pt x="42" y="294"/>
                      <a:pt x="45" y="273"/>
                      <a:pt x="51" y="255"/>
                    </a:cubicBezTo>
                    <a:cubicBezTo>
                      <a:pt x="59" y="229"/>
                      <a:pt x="68" y="204"/>
                      <a:pt x="75" y="178"/>
                    </a:cubicBezTo>
                    <a:cubicBezTo>
                      <a:pt x="81" y="161"/>
                      <a:pt x="86" y="143"/>
                      <a:pt x="90" y="126"/>
                    </a:cubicBezTo>
                    <a:cubicBezTo>
                      <a:pt x="95" y="117"/>
                      <a:pt x="100" y="109"/>
                      <a:pt x="107" y="101"/>
                    </a:cubicBezTo>
                    <a:cubicBezTo>
                      <a:pt x="109" y="98"/>
                      <a:pt x="104" y="93"/>
                      <a:pt x="101" y="96"/>
                    </a:cubicBezTo>
                    <a:cubicBezTo>
                      <a:pt x="100" y="99"/>
                      <a:pt x="98" y="101"/>
                      <a:pt x="96" y="103"/>
                    </a:cubicBezTo>
                    <a:cubicBezTo>
                      <a:pt x="97" y="103"/>
                      <a:pt x="97" y="102"/>
                      <a:pt x="97" y="102"/>
                    </a:cubicBezTo>
                    <a:cubicBezTo>
                      <a:pt x="98" y="97"/>
                      <a:pt x="99" y="92"/>
                      <a:pt x="100" y="87"/>
                    </a:cubicBezTo>
                    <a:cubicBezTo>
                      <a:pt x="102" y="84"/>
                      <a:pt x="104" y="80"/>
                      <a:pt x="107" y="77"/>
                    </a:cubicBezTo>
                    <a:cubicBezTo>
                      <a:pt x="109" y="74"/>
                      <a:pt x="106" y="70"/>
                      <a:pt x="103" y="71"/>
                    </a:cubicBezTo>
                    <a:cubicBezTo>
                      <a:pt x="106" y="60"/>
                      <a:pt x="110" y="48"/>
                      <a:pt x="115" y="38"/>
                    </a:cubicBezTo>
                    <a:cubicBezTo>
                      <a:pt x="117" y="36"/>
                      <a:pt x="115" y="34"/>
                      <a:pt x="113" y="33"/>
                    </a:cubicBezTo>
                    <a:cubicBezTo>
                      <a:pt x="115" y="28"/>
                      <a:pt x="117" y="22"/>
                      <a:pt x="119" y="17"/>
                    </a:cubicBezTo>
                    <a:cubicBezTo>
                      <a:pt x="120" y="16"/>
                      <a:pt x="120" y="16"/>
                      <a:pt x="120" y="15"/>
                    </a:cubicBezTo>
                    <a:cubicBezTo>
                      <a:pt x="120" y="14"/>
                      <a:pt x="121" y="13"/>
                      <a:pt x="121" y="12"/>
                    </a:cubicBezTo>
                    <a:cubicBezTo>
                      <a:pt x="122" y="13"/>
                      <a:pt x="123" y="14"/>
                      <a:pt x="125" y="13"/>
                    </a:cubicBezTo>
                    <a:cubicBezTo>
                      <a:pt x="136" y="9"/>
                      <a:pt x="145" y="11"/>
                      <a:pt x="153" y="17"/>
                    </a:cubicBezTo>
                    <a:cubicBezTo>
                      <a:pt x="162" y="25"/>
                      <a:pt x="168" y="37"/>
                      <a:pt x="172" y="50"/>
                    </a:cubicBezTo>
                    <a:cubicBezTo>
                      <a:pt x="172" y="50"/>
                      <a:pt x="172" y="51"/>
                      <a:pt x="173" y="52"/>
                    </a:cubicBezTo>
                    <a:cubicBezTo>
                      <a:pt x="173" y="52"/>
                      <a:pt x="173" y="53"/>
                      <a:pt x="173" y="54"/>
                    </a:cubicBezTo>
                    <a:cubicBezTo>
                      <a:pt x="174" y="55"/>
                      <a:pt x="174" y="57"/>
                      <a:pt x="175" y="58"/>
                    </a:cubicBezTo>
                    <a:cubicBezTo>
                      <a:pt x="174" y="59"/>
                      <a:pt x="174" y="60"/>
                      <a:pt x="174" y="61"/>
                    </a:cubicBezTo>
                    <a:cubicBezTo>
                      <a:pt x="173" y="61"/>
                      <a:pt x="173" y="61"/>
                      <a:pt x="173" y="62"/>
                    </a:cubicBezTo>
                    <a:cubicBezTo>
                      <a:pt x="171" y="64"/>
                      <a:pt x="172" y="66"/>
                      <a:pt x="174" y="67"/>
                    </a:cubicBezTo>
                    <a:cubicBezTo>
                      <a:pt x="177" y="86"/>
                      <a:pt x="176" y="106"/>
                      <a:pt x="172" y="125"/>
                    </a:cubicBezTo>
                    <a:cubicBezTo>
                      <a:pt x="172" y="122"/>
                      <a:pt x="172" y="120"/>
                      <a:pt x="172" y="117"/>
                    </a:cubicBezTo>
                    <a:cubicBezTo>
                      <a:pt x="171" y="114"/>
                      <a:pt x="169" y="113"/>
                      <a:pt x="167" y="114"/>
                    </a:cubicBezTo>
                    <a:cubicBezTo>
                      <a:pt x="168" y="103"/>
                      <a:pt x="169" y="93"/>
                      <a:pt x="169" y="82"/>
                    </a:cubicBezTo>
                    <a:cubicBezTo>
                      <a:pt x="169" y="61"/>
                      <a:pt x="171" y="38"/>
                      <a:pt x="154" y="22"/>
                    </a:cubicBezTo>
                    <a:cubicBezTo>
                      <a:pt x="144" y="14"/>
                      <a:pt x="129" y="9"/>
                      <a:pt x="120" y="20"/>
                    </a:cubicBezTo>
                    <a:cubicBezTo>
                      <a:pt x="117" y="23"/>
                      <a:pt x="122" y="28"/>
                      <a:pt x="125" y="25"/>
                    </a:cubicBezTo>
                    <a:cubicBezTo>
                      <a:pt x="129" y="20"/>
                      <a:pt x="133" y="20"/>
                      <a:pt x="138" y="21"/>
                    </a:cubicBezTo>
                    <a:cubicBezTo>
                      <a:pt x="135" y="22"/>
                      <a:pt x="134" y="25"/>
                      <a:pt x="136" y="27"/>
                    </a:cubicBezTo>
                    <a:cubicBezTo>
                      <a:pt x="177" y="63"/>
                      <a:pt x="151" y="129"/>
                      <a:pt x="138" y="172"/>
                    </a:cubicBezTo>
                    <a:cubicBezTo>
                      <a:pt x="131" y="198"/>
                      <a:pt x="121" y="224"/>
                      <a:pt x="108" y="248"/>
                    </a:cubicBezTo>
                    <a:cubicBezTo>
                      <a:pt x="98" y="259"/>
                      <a:pt x="59" y="298"/>
                      <a:pt x="33" y="310"/>
                    </a:cubicBezTo>
                    <a:close/>
                    <a:moveTo>
                      <a:pt x="162" y="57"/>
                    </a:moveTo>
                    <a:cubicBezTo>
                      <a:pt x="159" y="44"/>
                      <a:pt x="152" y="32"/>
                      <a:pt x="142" y="23"/>
                    </a:cubicBezTo>
                    <a:cubicBezTo>
                      <a:pt x="148" y="26"/>
                      <a:pt x="153" y="32"/>
                      <a:pt x="156" y="36"/>
                    </a:cubicBezTo>
                    <a:cubicBezTo>
                      <a:pt x="160" y="42"/>
                      <a:pt x="162" y="49"/>
                      <a:pt x="162" y="57"/>
                    </a:cubicBezTo>
                    <a:close/>
                    <a:moveTo>
                      <a:pt x="66" y="298"/>
                    </a:moveTo>
                    <a:cubicBezTo>
                      <a:pt x="73" y="292"/>
                      <a:pt x="80" y="285"/>
                      <a:pt x="87" y="279"/>
                    </a:cubicBezTo>
                    <a:cubicBezTo>
                      <a:pt x="83" y="284"/>
                      <a:pt x="79" y="289"/>
                      <a:pt x="74" y="293"/>
                    </a:cubicBezTo>
                    <a:cubicBezTo>
                      <a:pt x="72" y="295"/>
                      <a:pt x="69" y="296"/>
                      <a:pt x="66" y="298"/>
                    </a:cubicBezTo>
                    <a:close/>
                    <a:moveTo>
                      <a:pt x="38" y="328"/>
                    </a:moveTo>
                    <a:cubicBezTo>
                      <a:pt x="38" y="328"/>
                      <a:pt x="38" y="328"/>
                      <a:pt x="38" y="328"/>
                    </a:cubicBezTo>
                    <a:cubicBezTo>
                      <a:pt x="52" y="321"/>
                      <a:pt x="65" y="312"/>
                      <a:pt x="76" y="302"/>
                    </a:cubicBezTo>
                    <a:cubicBezTo>
                      <a:pt x="77" y="302"/>
                      <a:pt x="78" y="302"/>
                      <a:pt x="79" y="301"/>
                    </a:cubicBezTo>
                    <a:cubicBezTo>
                      <a:pt x="81" y="299"/>
                      <a:pt x="82" y="297"/>
                      <a:pt x="83" y="296"/>
                    </a:cubicBezTo>
                    <a:cubicBezTo>
                      <a:pt x="90" y="291"/>
                      <a:pt x="95" y="286"/>
                      <a:pt x="101" y="280"/>
                    </a:cubicBezTo>
                    <a:cubicBezTo>
                      <a:pt x="96" y="286"/>
                      <a:pt x="91" y="292"/>
                      <a:pt x="87" y="298"/>
                    </a:cubicBezTo>
                    <a:cubicBezTo>
                      <a:pt x="85" y="301"/>
                      <a:pt x="82" y="306"/>
                      <a:pt x="78" y="311"/>
                    </a:cubicBezTo>
                    <a:cubicBezTo>
                      <a:pt x="67" y="319"/>
                      <a:pt x="54" y="325"/>
                      <a:pt x="38" y="328"/>
                    </a:cubicBezTo>
                    <a:close/>
                    <a:moveTo>
                      <a:pt x="69" y="332"/>
                    </a:moveTo>
                    <a:cubicBezTo>
                      <a:pt x="72" y="329"/>
                      <a:pt x="74" y="327"/>
                      <a:pt x="76" y="325"/>
                    </a:cubicBezTo>
                    <a:cubicBezTo>
                      <a:pt x="78" y="322"/>
                      <a:pt x="80" y="319"/>
                      <a:pt x="82" y="316"/>
                    </a:cubicBezTo>
                    <a:cubicBezTo>
                      <a:pt x="88" y="312"/>
                      <a:pt x="94" y="307"/>
                      <a:pt x="99" y="301"/>
                    </a:cubicBezTo>
                    <a:cubicBezTo>
                      <a:pt x="91" y="313"/>
                      <a:pt x="81" y="324"/>
                      <a:pt x="69" y="332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203" name="Freeform 84"/>
              <p:cNvSpPr>
                <a:spLocks noEditPoints="1"/>
              </p:cNvSpPr>
              <p:nvPr/>
            </p:nvSpPr>
            <p:spPr bwMode="auto">
              <a:xfrm>
                <a:off x="6261701" y="4565051"/>
                <a:ext cx="719137" cy="1184275"/>
              </a:xfrm>
              <a:custGeom>
                <a:avLst/>
                <a:gdLst>
                  <a:gd name="T0" fmla="*/ 71 w 221"/>
                  <a:gd name="T1" fmla="*/ 354 h 363"/>
                  <a:gd name="T2" fmla="*/ 78 w 221"/>
                  <a:gd name="T3" fmla="*/ 349 h 363"/>
                  <a:gd name="T4" fmla="*/ 94 w 221"/>
                  <a:gd name="T5" fmla="*/ 340 h 363"/>
                  <a:gd name="T6" fmla="*/ 74 w 221"/>
                  <a:gd name="T7" fmla="*/ 336 h 363"/>
                  <a:gd name="T8" fmla="*/ 61 w 221"/>
                  <a:gd name="T9" fmla="*/ 336 h 363"/>
                  <a:gd name="T10" fmla="*/ 43 w 221"/>
                  <a:gd name="T11" fmla="*/ 328 h 363"/>
                  <a:gd name="T12" fmla="*/ 28 w 221"/>
                  <a:gd name="T13" fmla="*/ 305 h 363"/>
                  <a:gd name="T14" fmla="*/ 34 w 221"/>
                  <a:gd name="T15" fmla="*/ 274 h 363"/>
                  <a:gd name="T16" fmla="*/ 58 w 221"/>
                  <a:gd name="T17" fmla="*/ 225 h 363"/>
                  <a:gd name="T18" fmla="*/ 86 w 221"/>
                  <a:gd name="T19" fmla="*/ 175 h 363"/>
                  <a:gd name="T20" fmla="*/ 88 w 221"/>
                  <a:gd name="T21" fmla="*/ 190 h 363"/>
                  <a:gd name="T22" fmla="*/ 129 w 221"/>
                  <a:gd name="T23" fmla="*/ 185 h 363"/>
                  <a:gd name="T24" fmla="*/ 125 w 221"/>
                  <a:gd name="T25" fmla="*/ 193 h 363"/>
                  <a:gd name="T26" fmla="*/ 116 w 221"/>
                  <a:gd name="T27" fmla="*/ 229 h 363"/>
                  <a:gd name="T28" fmla="*/ 150 w 221"/>
                  <a:gd name="T29" fmla="*/ 172 h 363"/>
                  <a:gd name="T30" fmla="*/ 161 w 221"/>
                  <a:gd name="T31" fmla="*/ 127 h 363"/>
                  <a:gd name="T32" fmla="*/ 149 w 221"/>
                  <a:gd name="T33" fmla="*/ 141 h 363"/>
                  <a:gd name="T34" fmla="*/ 128 w 221"/>
                  <a:gd name="T35" fmla="*/ 175 h 363"/>
                  <a:gd name="T36" fmla="*/ 109 w 221"/>
                  <a:gd name="T37" fmla="*/ 131 h 363"/>
                  <a:gd name="T38" fmla="*/ 143 w 221"/>
                  <a:gd name="T39" fmla="*/ 24 h 363"/>
                  <a:gd name="T40" fmla="*/ 195 w 221"/>
                  <a:gd name="T41" fmla="*/ 32 h 363"/>
                  <a:gd name="T42" fmla="*/ 191 w 221"/>
                  <a:gd name="T43" fmla="*/ 55 h 363"/>
                  <a:gd name="T44" fmla="*/ 193 w 221"/>
                  <a:gd name="T45" fmla="*/ 62 h 363"/>
                  <a:gd name="T46" fmla="*/ 214 w 221"/>
                  <a:gd name="T47" fmla="*/ 36 h 363"/>
                  <a:gd name="T48" fmla="*/ 215 w 221"/>
                  <a:gd name="T49" fmla="*/ 27 h 363"/>
                  <a:gd name="T50" fmla="*/ 213 w 221"/>
                  <a:gd name="T51" fmla="*/ 18 h 363"/>
                  <a:gd name="T52" fmla="*/ 194 w 221"/>
                  <a:gd name="T53" fmla="*/ 19 h 363"/>
                  <a:gd name="T54" fmla="*/ 142 w 221"/>
                  <a:gd name="T55" fmla="*/ 9 h 363"/>
                  <a:gd name="T56" fmla="*/ 123 w 221"/>
                  <a:gd name="T57" fmla="*/ 3 h 363"/>
                  <a:gd name="T58" fmla="*/ 113 w 221"/>
                  <a:gd name="T59" fmla="*/ 15 h 363"/>
                  <a:gd name="T60" fmla="*/ 109 w 221"/>
                  <a:gd name="T61" fmla="*/ 32 h 363"/>
                  <a:gd name="T62" fmla="*/ 76 w 221"/>
                  <a:gd name="T63" fmla="*/ 116 h 363"/>
                  <a:gd name="T64" fmla="*/ 42 w 221"/>
                  <a:gd name="T65" fmla="*/ 221 h 363"/>
                  <a:gd name="T66" fmla="*/ 22 w 221"/>
                  <a:gd name="T67" fmla="*/ 272 h 363"/>
                  <a:gd name="T68" fmla="*/ 17 w 221"/>
                  <a:gd name="T69" fmla="*/ 283 h 363"/>
                  <a:gd name="T70" fmla="*/ 10 w 221"/>
                  <a:gd name="T71" fmla="*/ 299 h 363"/>
                  <a:gd name="T72" fmla="*/ 5 w 221"/>
                  <a:gd name="T73" fmla="*/ 314 h 363"/>
                  <a:gd name="T74" fmla="*/ 15 w 221"/>
                  <a:gd name="T75" fmla="*/ 318 h 363"/>
                  <a:gd name="T76" fmla="*/ 15 w 221"/>
                  <a:gd name="T77" fmla="*/ 321 h 363"/>
                  <a:gd name="T78" fmla="*/ 11 w 221"/>
                  <a:gd name="T79" fmla="*/ 328 h 363"/>
                  <a:gd name="T80" fmla="*/ 84 w 221"/>
                  <a:gd name="T81" fmla="*/ 355 h 363"/>
                  <a:gd name="T82" fmla="*/ 93 w 221"/>
                  <a:gd name="T83" fmla="*/ 178 h 363"/>
                  <a:gd name="T84" fmla="*/ 112 w 221"/>
                  <a:gd name="T85" fmla="*/ 54 h 363"/>
                  <a:gd name="T86" fmla="*/ 128 w 221"/>
                  <a:gd name="T87" fmla="*/ 20 h 363"/>
                  <a:gd name="T88" fmla="*/ 138 w 221"/>
                  <a:gd name="T89" fmla="*/ 23 h 363"/>
                  <a:gd name="T90" fmla="*/ 132 w 221"/>
                  <a:gd name="T91" fmla="*/ 31 h 363"/>
                  <a:gd name="T92" fmla="*/ 89 w 221"/>
                  <a:gd name="T93" fmla="*/ 136 h 363"/>
                  <a:gd name="T94" fmla="*/ 116 w 221"/>
                  <a:gd name="T95" fmla="*/ 78 h 363"/>
                  <a:gd name="T96" fmla="*/ 84 w 221"/>
                  <a:gd name="T97" fmla="*/ 16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1" h="363">
                    <a:moveTo>
                      <a:pt x="84" y="355"/>
                    </a:moveTo>
                    <a:cubicBezTo>
                      <a:pt x="80" y="355"/>
                      <a:pt x="77" y="354"/>
                      <a:pt x="73" y="353"/>
                    </a:cubicBezTo>
                    <a:cubicBezTo>
                      <a:pt x="72" y="353"/>
                      <a:pt x="72" y="353"/>
                      <a:pt x="71" y="354"/>
                    </a:cubicBezTo>
                    <a:cubicBezTo>
                      <a:pt x="69" y="354"/>
                      <a:pt x="67" y="353"/>
                      <a:pt x="66" y="353"/>
                    </a:cubicBezTo>
                    <a:cubicBezTo>
                      <a:pt x="66" y="352"/>
                      <a:pt x="66" y="351"/>
                      <a:pt x="65" y="350"/>
                    </a:cubicBezTo>
                    <a:cubicBezTo>
                      <a:pt x="69" y="350"/>
                      <a:pt x="74" y="350"/>
                      <a:pt x="78" y="349"/>
                    </a:cubicBezTo>
                    <a:cubicBezTo>
                      <a:pt x="79" y="349"/>
                      <a:pt x="79" y="349"/>
                      <a:pt x="80" y="349"/>
                    </a:cubicBezTo>
                    <a:cubicBezTo>
                      <a:pt x="85" y="349"/>
                      <a:pt x="91" y="349"/>
                      <a:pt x="96" y="347"/>
                    </a:cubicBezTo>
                    <a:cubicBezTo>
                      <a:pt x="100" y="345"/>
                      <a:pt x="98" y="338"/>
                      <a:pt x="94" y="340"/>
                    </a:cubicBezTo>
                    <a:cubicBezTo>
                      <a:pt x="90" y="342"/>
                      <a:pt x="86" y="342"/>
                      <a:pt x="81" y="342"/>
                    </a:cubicBezTo>
                    <a:cubicBezTo>
                      <a:pt x="82" y="340"/>
                      <a:pt x="81" y="337"/>
                      <a:pt x="79" y="337"/>
                    </a:cubicBezTo>
                    <a:cubicBezTo>
                      <a:pt x="77" y="336"/>
                      <a:pt x="76" y="336"/>
                      <a:pt x="74" y="336"/>
                    </a:cubicBezTo>
                    <a:cubicBezTo>
                      <a:pt x="73" y="336"/>
                      <a:pt x="73" y="336"/>
                      <a:pt x="72" y="337"/>
                    </a:cubicBezTo>
                    <a:cubicBezTo>
                      <a:pt x="68" y="336"/>
                      <a:pt x="64" y="336"/>
                      <a:pt x="61" y="336"/>
                    </a:cubicBezTo>
                    <a:cubicBezTo>
                      <a:pt x="61" y="336"/>
                      <a:pt x="61" y="336"/>
                      <a:pt x="61" y="336"/>
                    </a:cubicBezTo>
                    <a:cubicBezTo>
                      <a:pt x="57" y="332"/>
                      <a:pt x="54" y="330"/>
                      <a:pt x="49" y="327"/>
                    </a:cubicBezTo>
                    <a:cubicBezTo>
                      <a:pt x="47" y="326"/>
                      <a:pt x="45" y="327"/>
                      <a:pt x="44" y="329"/>
                    </a:cubicBezTo>
                    <a:cubicBezTo>
                      <a:pt x="44" y="329"/>
                      <a:pt x="43" y="329"/>
                      <a:pt x="43" y="328"/>
                    </a:cubicBezTo>
                    <a:cubicBezTo>
                      <a:pt x="41" y="328"/>
                      <a:pt x="40" y="329"/>
                      <a:pt x="39" y="330"/>
                    </a:cubicBezTo>
                    <a:cubicBezTo>
                      <a:pt x="34" y="328"/>
                      <a:pt x="28" y="326"/>
                      <a:pt x="23" y="324"/>
                    </a:cubicBezTo>
                    <a:cubicBezTo>
                      <a:pt x="26" y="317"/>
                      <a:pt x="27" y="309"/>
                      <a:pt x="28" y="305"/>
                    </a:cubicBezTo>
                    <a:cubicBezTo>
                      <a:pt x="30" y="298"/>
                      <a:pt x="31" y="289"/>
                      <a:pt x="33" y="281"/>
                    </a:cubicBezTo>
                    <a:cubicBezTo>
                      <a:pt x="33" y="280"/>
                      <a:pt x="34" y="279"/>
                      <a:pt x="34" y="278"/>
                    </a:cubicBezTo>
                    <a:cubicBezTo>
                      <a:pt x="35" y="276"/>
                      <a:pt x="34" y="275"/>
                      <a:pt x="34" y="274"/>
                    </a:cubicBezTo>
                    <a:cubicBezTo>
                      <a:pt x="34" y="273"/>
                      <a:pt x="34" y="271"/>
                      <a:pt x="35" y="270"/>
                    </a:cubicBezTo>
                    <a:cubicBezTo>
                      <a:pt x="37" y="268"/>
                      <a:pt x="39" y="265"/>
                      <a:pt x="40" y="262"/>
                    </a:cubicBezTo>
                    <a:cubicBezTo>
                      <a:pt x="49" y="253"/>
                      <a:pt x="54" y="236"/>
                      <a:pt x="58" y="225"/>
                    </a:cubicBezTo>
                    <a:cubicBezTo>
                      <a:pt x="58" y="225"/>
                      <a:pt x="58" y="225"/>
                      <a:pt x="58" y="225"/>
                    </a:cubicBezTo>
                    <a:cubicBezTo>
                      <a:pt x="66" y="208"/>
                      <a:pt x="73" y="191"/>
                      <a:pt x="81" y="174"/>
                    </a:cubicBezTo>
                    <a:cubicBezTo>
                      <a:pt x="83" y="174"/>
                      <a:pt x="84" y="175"/>
                      <a:pt x="86" y="175"/>
                    </a:cubicBezTo>
                    <a:cubicBezTo>
                      <a:pt x="80" y="194"/>
                      <a:pt x="70" y="213"/>
                      <a:pt x="65" y="233"/>
                    </a:cubicBezTo>
                    <a:cubicBezTo>
                      <a:pt x="64" y="237"/>
                      <a:pt x="71" y="239"/>
                      <a:pt x="72" y="234"/>
                    </a:cubicBezTo>
                    <a:cubicBezTo>
                      <a:pt x="76" y="219"/>
                      <a:pt x="83" y="205"/>
                      <a:pt x="88" y="190"/>
                    </a:cubicBezTo>
                    <a:cubicBezTo>
                      <a:pt x="89" y="190"/>
                      <a:pt x="89" y="190"/>
                      <a:pt x="89" y="190"/>
                    </a:cubicBezTo>
                    <a:cubicBezTo>
                      <a:pt x="101" y="189"/>
                      <a:pt x="112" y="187"/>
                      <a:pt x="122" y="184"/>
                    </a:cubicBezTo>
                    <a:cubicBezTo>
                      <a:pt x="125" y="184"/>
                      <a:pt x="127" y="184"/>
                      <a:pt x="129" y="185"/>
                    </a:cubicBezTo>
                    <a:cubicBezTo>
                      <a:pt x="129" y="185"/>
                      <a:pt x="128" y="186"/>
                      <a:pt x="128" y="187"/>
                    </a:cubicBezTo>
                    <a:cubicBezTo>
                      <a:pt x="128" y="188"/>
                      <a:pt x="127" y="188"/>
                      <a:pt x="127" y="188"/>
                    </a:cubicBezTo>
                    <a:cubicBezTo>
                      <a:pt x="127" y="190"/>
                      <a:pt x="126" y="191"/>
                      <a:pt x="125" y="193"/>
                    </a:cubicBezTo>
                    <a:cubicBezTo>
                      <a:pt x="125" y="194"/>
                      <a:pt x="125" y="194"/>
                      <a:pt x="125" y="195"/>
                    </a:cubicBezTo>
                    <a:cubicBezTo>
                      <a:pt x="120" y="205"/>
                      <a:pt x="115" y="215"/>
                      <a:pt x="110" y="225"/>
                    </a:cubicBezTo>
                    <a:cubicBezTo>
                      <a:pt x="107" y="229"/>
                      <a:pt x="114" y="233"/>
                      <a:pt x="116" y="229"/>
                    </a:cubicBezTo>
                    <a:cubicBezTo>
                      <a:pt x="121" y="219"/>
                      <a:pt x="126" y="209"/>
                      <a:pt x="131" y="200"/>
                    </a:cubicBezTo>
                    <a:cubicBezTo>
                      <a:pt x="132" y="201"/>
                      <a:pt x="134" y="202"/>
                      <a:pt x="136" y="200"/>
                    </a:cubicBezTo>
                    <a:cubicBezTo>
                      <a:pt x="143" y="192"/>
                      <a:pt x="147" y="182"/>
                      <a:pt x="150" y="172"/>
                    </a:cubicBezTo>
                    <a:cubicBezTo>
                      <a:pt x="152" y="168"/>
                      <a:pt x="153" y="165"/>
                      <a:pt x="155" y="161"/>
                    </a:cubicBezTo>
                    <a:cubicBezTo>
                      <a:pt x="155" y="160"/>
                      <a:pt x="155" y="158"/>
                      <a:pt x="154" y="157"/>
                    </a:cubicBezTo>
                    <a:cubicBezTo>
                      <a:pt x="157" y="147"/>
                      <a:pt x="158" y="137"/>
                      <a:pt x="161" y="127"/>
                    </a:cubicBezTo>
                    <a:cubicBezTo>
                      <a:pt x="162" y="122"/>
                      <a:pt x="155" y="121"/>
                      <a:pt x="154" y="125"/>
                    </a:cubicBezTo>
                    <a:cubicBezTo>
                      <a:pt x="153" y="130"/>
                      <a:pt x="152" y="134"/>
                      <a:pt x="151" y="139"/>
                    </a:cubicBezTo>
                    <a:cubicBezTo>
                      <a:pt x="150" y="139"/>
                      <a:pt x="149" y="140"/>
                      <a:pt x="149" y="141"/>
                    </a:cubicBezTo>
                    <a:cubicBezTo>
                      <a:pt x="144" y="154"/>
                      <a:pt x="139" y="165"/>
                      <a:pt x="133" y="177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2" y="175"/>
                      <a:pt x="131" y="174"/>
                      <a:pt x="128" y="175"/>
                    </a:cubicBezTo>
                    <a:cubicBezTo>
                      <a:pt x="126" y="175"/>
                      <a:pt x="124" y="176"/>
                      <a:pt x="122" y="177"/>
                    </a:cubicBezTo>
                    <a:cubicBezTo>
                      <a:pt x="113" y="176"/>
                      <a:pt x="104" y="174"/>
                      <a:pt x="95" y="171"/>
                    </a:cubicBezTo>
                    <a:cubicBezTo>
                      <a:pt x="100" y="158"/>
                      <a:pt x="105" y="144"/>
                      <a:pt x="109" y="131"/>
                    </a:cubicBezTo>
                    <a:cubicBezTo>
                      <a:pt x="114" y="114"/>
                      <a:pt x="120" y="97"/>
                      <a:pt x="124" y="80"/>
                    </a:cubicBezTo>
                    <a:cubicBezTo>
                      <a:pt x="128" y="62"/>
                      <a:pt x="130" y="43"/>
                      <a:pt x="142" y="29"/>
                    </a:cubicBezTo>
                    <a:cubicBezTo>
                      <a:pt x="144" y="27"/>
                      <a:pt x="143" y="26"/>
                      <a:pt x="143" y="24"/>
                    </a:cubicBezTo>
                    <a:cubicBezTo>
                      <a:pt x="146" y="25"/>
                      <a:pt x="150" y="26"/>
                      <a:pt x="154" y="27"/>
                    </a:cubicBezTo>
                    <a:cubicBezTo>
                      <a:pt x="165" y="30"/>
                      <a:pt x="177" y="30"/>
                      <a:pt x="189" y="31"/>
                    </a:cubicBezTo>
                    <a:cubicBezTo>
                      <a:pt x="189" y="34"/>
                      <a:pt x="193" y="35"/>
                      <a:pt x="195" y="32"/>
                    </a:cubicBezTo>
                    <a:cubicBezTo>
                      <a:pt x="196" y="33"/>
                      <a:pt x="197" y="33"/>
                      <a:pt x="198" y="33"/>
                    </a:cubicBezTo>
                    <a:cubicBezTo>
                      <a:pt x="196" y="39"/>
                      <a:pt x="195" y="44"/>
                      <a:pt x="193" y="50"/>
                    </a:cubicBezTo>
                    <a:cubicBezTo>
                      <a:pt x="192" y="52"/>
                      <a:pt x="192" y="53"/>
                      <a:pt x="191" y="55"/>
                    </a:cubicBezTo>
                    <a:cubicBezTo>
                      <a:pt x="191" y="56"/>
                      <a:pt x="191" y="57"/>
                      <a:pt x="191" y="58"/>
                    </a:cubicBezTo>
                    <a:cubicBezTo>
                      <a:pt x="191" y="58"/>
                      <a:pt x="191" y="58"/>
                      <a:pt x="191" y="59"/>
                    </a:cubicBezTo>
                    <a:cubicBezTo>
                      <a:pt x="190" y="61"/>
                      <a:pt x="192" y="62"/>
                      <a:pt x="193" y="62"/>
                    </a:cubicBezTo>
                    <a:cubicBezTo>
                      <a:pt x="192" y="67"/>
                      <a:pt x="191" y="72"/>
                      <a:pt x="191" y="76"/>
                    </a:cubicBezTo>
                    <a:cubicBezTo>
                      <a:pt x="191" y="81"/>
                      <a:pt x="198" y="81"/>
                      <a:pt x="198" y="76"/>
                    </a:cubicBezTo>
                    <a:cubicBezTo>
                      <a:pt x="198" y="62"/>
                      <a:pt x="206" y="48"/>
                      <a:pt x="214" y="36"/>
                    </a:cubicBezTo>
                    <a:cubicBezTo>
                      <a:pt x="215" y="36"/>
                      <a:pt x="217" y="35"/>
                      <a:pt x="217" y="33"/>
                    </a:cubicBezTo>
                    <a:cubicBezTo>
                      <a:pt x="217" y="33"/>
                      <a:pt x="217" y="32"/>
                      <a:pt x="217" y="32"/>
                    </a:cubicBezTo>
                    <a:cubicBezTo>
                      <a:pt x="218" y="30"/>
                      <a:pt x="217" y="28"/>
                      <a:pt x="215" y="27"/>
                    </a:cubicBezTo>
                    <a:cubicBezTo>
                      <a:pt x="214" y="27"/>
                      <a:pt x="214" y="27"/>
                      <a:pt x="214" y="27"/>
                    </a:cubicBezTo>
                    <a:cubicBezTo>
                      <a:pt x="215" y="26"/>
                      <a:pt x="216" y="25"/>
                      <a:pt x="217" y="25"/>
                    </a:cubicBezTo>
                    <a:cubicBezTo>
                      <a:pt x="221" y="22"/>
                      <a:pt x="217" y="16"/>
                      <a:pt x="213" y="18"/>
                    </a:cubicBezTo>
                    <a:cubicBezTo>
                      <a:pt x="210" y="21"/>
                      <a:pt x="207" y="24"/>
                      <a:pt x="204" y="28"/>
                    </a:cubicBezTo>
                    <a:cubicBezTo>
                      <a:pt x="202" y="26"/>
                      <a:pt x="199" y="25"/>
                      <a:pt x="196" y="24"/>
                    </a:cubicBezTo>
                    <a:cubicBezTo>
                      <a:pt x="197" y="22"/>
                      <a:pt x="196" y="20"/>
                      <a:pt x="194" y="19"/>
                    </a:cubicBezTo>
                    <a:cubicBezTo>
                      <a:pt x="188" y="17"/>
                      <a:pt x="183" y="16"/>
                      <a:pt x="177" y="14"/>
                    </a:cubicBezTo>
                    <a:cubicBezTo>
                      <a:pt x="167" y="9"/>
                      <a:pt x="157" y="5"/>
                      <a:pt x="145" y="4"/>
                    </a:cubicBezTo>
                    <a:cubicBezTo>
                      <a:pt x="142" y="4"/>
                      <a:pt x="141" y="7"/>
                      <a:pt x="142" y="9"/>
                    </a:cubicBezTo>
                    <a:cubicBezTo>
                      <a:pt x="137" y="8"/>
                      <a:pt x="132" y="9"/>
                      <a:pt x="127" y="9"/>
                    </a:cubicBezTo>
                    <a:cubicBezTo>
                      <a:pt x="127" y="9"/>
                      <a:pt x="127" y="8"/>
                      <a:pt x="128" y="8"/>
                    </a:cubicBezTo>
                    <a:cubicBezTo>
                      <a:pt x="131" y="5"/>
                      <a:pt x="126" y="0"/>
                      <a:pt x="123" y="3"/>
                    </a:cubicBezTo>
                    <a:cubicBezTo>
                      <a:pt x="120" y="5"/>
                      <a:pt x="119" y="8"/>
                      <a:pt x="118" y="11"/>
                    </a:cubicBezTo>
                    <a:cubicBezTo>
                      <a:pt x="117" y="11"/>
                      <a:pt x="116" y="11"/>
                      <a:pt x="116" y="11"/>
                    </a:cubicBezTo>
                    <a:cubicBezTo>
                      <a:pt x="114" y="12"/>
                      <a:pt x="113" y="14"/>
                      <a:pt x="113" y="15"/>
                    </a:cubicBezTo>
                    <a:cubicBezTo>
                      <a:pt x="113" y="16"/>
                      <a:pt x="112" y="16"/>
                      <a:pt x="111" y="17"/>
                    </a:cubicBezTo>
                    <a:cubicBezTo>
                      <a:pt x="109" y="18"/>
                      <a:pt x="110" y="20"/>
                      <a:pt x="111" y="22"/>
                    </a:cubicBezTo>
                    <a:cubicBezTo>
                      <a:pt x="110" y="25"/>
                      <a:pt x="109" y="28"/>
                      <a:pt x="109" y="32"/>
                    </a:cubicBezTo>
                    <a:cubicBezTo>
                      <a:pt x="107" y="32"/>
                      <a:pt x="107" y="33"/>
                      <a:pt x="106" y="34"/>
                    </a:cubicBezTo>
                    <a:cubicBezTo>
                      <a:pt x="102" y="62"/>
                      <a:pt x="92" y="89"/>
                      <a:pt x="82" y="115"/>
                    </a:cubicBezTo>
                    <a:cubicBezTo>
                      <a:pt x="81" y="114"/>
                      <a:pt x="78" y="114"/>
                      <a:pt x="76" y="116"/>
                    </a:cubicBezTo>
                    <a:cubicBezTo>
                      <a:pt x="70" y="127"/>
                      <a:pt x="68" y="140"/>
                      <a:pt x="65" y="152"/>
                    </a:cubicBezTo>
                    <a:cubicBezTo>
                      <a:pt x="60" y="167"/>
                      <a:pt x="55" y="183"/>
                      <a:pt x="51" y="198"/>
                    </a:cubicBezTo>
                    <a:cubicBezTo>
                      <a:pt x="48" y="206"/>
                      <a:pt x="45" y="214"/>
                      <a:pt x="42" y="221"/>
                    </a:cubicBezTo>
                    <a:cubicBezTo>
                      <a:pt x="40" y="227"/>
                      <a:pt x="38" y="234"/>
                      <a:pt x="36" y="241"/>
                    </a:cubicBezTo>
                    <a:cubicBezTo>
                      <a:pt x="34" y="243"/>
                      <a:pt x="33" y="246"/>
                      <a:pt x="32" y="249"/>
                    </a:cubicBezTo>
                    <a:cubicBezTo>
                      <a:pt x="29" y="257"/>
                      <a:pt x="25" y="264"/>
                      <a:pt x="22" y="272"/>
                    </a:cubicBezTo>
                    <a:cubicBezTo>
                      <a:pt x="22" y="272"/>
                      <a:pt x="22" y="272"/>
                      <a:pt x="22" y="272"/>
                    </a:cubicBezTo>
                    <a:cubicBezTo>
                      <a:pt x="21" y="268"/>
                      <a:pt x="14" y="269"/>
                      <a:pt x="15" y="273"/>
                    </a:cubicBezTo>
                    <a:cubicBezTo>
                      <a:pt x="15" y="277"/>
                      <a:pt x="16" y="280"/>
                      <a:pt x="17" y="283"/>
                    </a:cubicBezTo>
                    <a:cubicBezTo>
                      <a:pt x="16" y="285"/>
                      <a:pt x="15" y="288"/>
                      <a:pt x="13" y="290"/>
                    </a:cubicBezTo>
                    <a:cubicBezTo>
                      <a:pt x="12" y="291"/>
                      <a:pt x="11" y="291"/>
                      <a:pt x="11" y="293"/>
                    </a:cubicBezTo>
                    <a:cubicBezTo>
                      <a:pt x="11" y="295"/>
                      <a:pt x="10" y="297"/>
                      <a:pt x="10" y="299"/>
                    </a:cubicBezTo>
                    <a:cubicBezTo>
                      <a:pt x="9" y="300"/>
                      <a:pt x="10" y="302"/>
                      <a:pt x="11" y="302"/>
                    </a:cubicBezTo>
                    <a:cubicBezTo>
                      <a:pt x="9" y="306"/>
                      <a:pt x="7" y="308"/>
                      <a:pt x="6" y="308"/>
                    </a:cubicBezTo>
                    <a:cubicBezTo>
                      <a:pt x="2" y="307"/>
                      <a:pt x="0" y="314"/>
                      <a:pt x="5" y="314"/>
                    </a:cubicBezTo>
                    <a:cubicBezTo>
                      <a:pt x="6" y="315"/>
                      <a:pt x="7" y="315"/>
                      <a:pt x="9" y="314"/>
                    </a:cubicBezTo>
                    <a:cubicBezTo>
                      <a:pt x="9" y="314"/>
                      <a:pt x="8" y="315"/>
                      <a:pt x="8" y="315"/>
                    </a:cubicBezTo>
                    <a:cubicBezTo>
                      <a:pt x="6" y="319"/>
                      <a:pt x="13" y="322"/>
                      <a:pt x="15" y="318"/>
                    </a:cubicBezTo>
                    <a:cubicBezTo>
                      <a:pt x="17" y="312"/>
                      <a:pt x="20" y="306"/>
                      <a:pt x="23" y="300"/>
                    </a:cubicBezTo>
                    <a:cubicBezTo>
                      <a:pt x="22" y="308"/>
                      <a:pt x="19" y="315"/>
                      <a:pt x="17" y="321"/>
                    </a:cubicBezTo>
                    <a:cubicBezTo>
                      <a:pt x="16" y="321"/>
                      <a:pt x="16" y="321"/>
                      <a:pt x="15" y="321"/>
                    </a:cubicBezTo>
                    <a:cubicBezTo>
                      <a:pt x="12" y="319"/>
                      <a:pt x="7" y="324"/>
                      <a:pt x="11" y="327"/>
                    </a:cubicBezTo>
                    <a:cubicBezTo>
                      <a:pt x="11" y="327"/>
                      <a:pt x="12" y="327"/>
                      <a:pt x="12" y="328"/>
                    </a:cubicBezTo>
                    <a:cubicBezTo>
                      <a:pt x="12" y="328"/>
                      <a:pt x="11" y="328"/>
                      <a:pt x="11" y="328"/>
                    </a:cubicBezTo>
                    <a:cubicBezTo>
                      <a:pt x="8" y="325"/>
                      <a:pt x="3" y="328"/>
                      <a:pt x="5" y="332"/>
                    </a:cubicBezTo>
                    <a:cubicBezTo>
                      <a:pt x="20" y="356"/>
                      <a:pt x="57" y="359"/>
                      <a:pt x="82" y="362"/>
                    </a:cubicBezTo>
                    <a:cubicBezTo>
                      <a:pt x="87" y="363"/>
                      <a:pt x="88" y="356"/>
                      <a:pt x="84" y="355"/>
                    </a:cubicBezTo>
                    <a:close/>
                    <a:moveTo>
                      <a:pt x="105" y="181"/>
                    </a:moveTo>
                    <a:cubicBezTo>
                      <a:pt x="101" y="182"/>
                      <a:pt x="96" y="183"/>
                      <a:pt x="91" y="183"/>
                    </a:cubicBezTo>
                    <a:cubicBezTo>
                      <a:pt x="92" y="181"/>
                      <a:pt x="92" y="179"/>
                      <a:pt x="93" y="178"/>
                    </a:cubicBezTo>
                    <a:cubicBezTo>
                      <a:pt x="97" y="179"/>
                      <a:pt x="101" y="180"/>
                      <a:pt x="105" y="181"/>
                    </a:cubicBezTo>
                    <a:close/>
                    <a:moveTo>
                      <a:pt x="101" y="96"/>
                    </a:moveTo>
                    <a:cubicBezTo>
                      <a:pt x="105" y="82"/>
                      <a:pt x="109" y="68"/>
                      <a:pt x="112" y="54"/>
                    </a:cubicBezTo>
                    <a:cubicBezTo>
                      <a:pt x="115" y="45"/>
                      <a:pt x="117" y="31"/>
                      <a:pt x="121" y="20"/>
                    </a:cubicBezTo>
                    <a:cubicBezTo>
                      <a:pt x="123" y="19"/>
                      <a:pt x="125" y="19"/>
                      <a:pt x="127" y="19"/>
                    </a:cubicBezTo>
                    <a:cubicBezTo>
                      <a:pt x="128" y="19"/>
                      <a:pt x="128" y="20"/>
                      <a:pt x="128" y="20"/>
                    </a:cubicBezTo>
                    <a:cubicBezTo>
                      <a:pt x="127" y="23"/>
                      <a:pt x="129" y="26"/>
                      <a:pt x="132" y="25"/>
                    </a:cubicBezTo>
                    <a:cubicBezTo>
                      <a:pt x="133" y="24"/>
                      <a:pt x="135" y="24"/>
                      <a:pt x="137" y="23"/>
                    </a:cubicBezTo>
                    <a:cubicBezTo>
                      <a:pt x="137" y="23"/>
                      <a:pt x="138" y="23"/>
                      <a:pt x="138" y="23"/>
                    </a:cubicBezTo>
                    <a:cubicBezTo>
                      <a:pt x="138" y="24"/>
                      <a:pt x="137" y="24"/>
                      <a:pt x="137" y="24"/>
                    </a:cubicBezTo>
                    <a:cubicBezTo>
                      <a:pt x="135" y="27"/>
                      <a:pt x="133" y="30"/>
                      <a:pt x="131" y="33"/>
                    </a:cubicBezTo>
                    <a:cubicBezTo>
                      <a:pt x="131" y="32"/>
                      <a:pt x="131" y="31"/>
                      <a:pt x="132" y="31"/>
                    </a:cubicBezTo>
                    <a:cubicBezTo>
                      <a:pt x="133" y="27"/>
                      <a:pt x="127" y="23"/>
                      <a:pt x="125" y="28"/>
                    </a:cubicBezTo>
                    <a:cubicBezTo>
                      <a:pt x="113" y="59"/>
                      <a:pt x="105" y="92"/>
                      <a:pt x="93" y="124"/>
                    </a:cubicBezTo>
                    <a:cubicBezTo>
                      <a:pt x="92" y="128"/>
                      <a:pt x="90" y="132"/>
                      <a:pt x="89" y="136"/>
                    </a:cubicBezTo>
                    <a:cubicBezTo>
                      <a:pt x="93" y="123"/>
                      <a:pt x="97" y="109"/>
                      <a:pt x="101" y="96"/>
                    </a:cubicBezTo>
                    <a:close/>
                    <a:moveTo>
                      <a:pt x="100" y="127"/>
                    </a:moveTo>
                    <a:cubicBezTo>
                      <a:pt x="106" y="111"/>
                      <a:pt x="111" y="95"/>
                      <a:pt x="116" y="78"/>
                    </a:cubicBezTo>
                    <a:cubicBezTo>
                      <a:pt x="113" y="89"/>
                      <a:pt x="111" y="100"/>
                      <a:pt x="108" y="110"/>
                    </a:cubicBezTo>
                    <a:cubicBezTo>
                      <a:pt x="102" y="130"/>
                      <a:pt x="96" y="149"/>
                      <a:pt x="89" y="169"/>
                    </a:cubicBezTo>
                    <a:cubicBezTo>
                      <a:pt x="87" y="168"/>
                      <a:pt x="85" y="168"/>
                      <a:pt x="84" y="167"/>
                    </a:cubicBezTo>
                    <a:cubicBezTo>
                      <a:pt x="89" y="154"/>
                      <a:pt x="94" y="141"/>
                      <a:pt x="100" y="127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204" name="Freeform 85"/>
              <p:cNvSpPr>
                <a:spLocks noEditPoints="1"/>
              </p:cNvSpPr>
              <p:nvPr/>
            </p:nvSpPr>
            <p:spPr bwMode="auto">
              <a:xfrm>
                <a:off x="6612539" y="4663476"/>
                <a:ext cx="706437" cy="1290638"/>
              </a:xfrm>
              <a:custGeom>
                <a:avLst/>
                <a:gdLst>
                  <a:gd name="T0" fmla="*/ 128 w 217"/>
                  <a:gd name="T1" fmla="*/ 385 h 396"/>
                  <a:gd name="T2" fmla="*/ 136 w 217"/>
                  <a:gd name="T3" fmla="*/ 376 h 396"/>
                  <a:gd name="T4" fmla="*/ 144 w 217"/>
                  <a:gd name="T5" fmla="*/ 361 h 396"/>
                  <a:gd name="T6" fmla="*/ 166 w 217"/>
                  <a:gd name="T7" fmla="*/ 265 h 396"/>
                  <a:gd name="T8" fmla="*/ 206 w 217"/>
                  <a:gd name="T9" fmla="*/ 107 h 396"/>
                  <a:gd name="T10" fmla="*/ 203 w 217"/>
                  <a:gd name="T11" fmla="*/ 97 h 396"/>
                  <a:gd name="T12" fmla="*/ 214 w 217"/>
                  <a:gd name="T13" fmla="*/ 43 h 396"/>
                  <a:gd name="T14" fmla="*/ 215 w 217"/>
                  <a:gd name="T15" fmla="*/ 29 h 396"/>
                  <a:gd name="T16" fmla="*/ 207 w 217"/>
                  <a:gd name="T17" fmla="*/ 38 h 396"/>
                  <a:gd name="T18" fmla="*/ 194 w 217"/>
                  <a:gd name="T19" fmla="*/ 52 h 396"/>
                  <a:gd name="T20" fmla="*/ 187 w 217"/>
                  <a:gd name="T21" fmla="*/ 105 h 396"/>
                  <a:gd name="T22" fmla="*/ 192 w 217"/>
                  <a:gd name="T23" fmla="*/ 69 h 396"/>
                  <a:gd name="T24" fmla="*/ 205 w 217"/>
                  <a:gd name="T25" fmla="*/ 11 h 396"/>
                  <a:gd name="T26" fmla="*/ 179 w 217"/>
                  <a:gd name="T27" fmla="*/ 35 h 396"/>
                  <a:gd name="T28" fmla="*/ 153 w 217"/>
                  <a:gd name="T29" fmla="*/ 75 h 396"/>
                  <a:gd name="T30" fmla="*/ 99 w 217"/>
                  <a:gd name="T31" fmla="*/ 152 h 396"/>
                  <a:gd name="T32" fmla="*/ 100 w 217"/>
                  <a:gd name="T33" fmla="*/ 171 h 396"/>
                  <a:gd name="T34" fmla="*/ 79 w 217"/>
                  <a:gd name="T35" fmla="*/ 208 h 396"/>
                  <a:gd name="T36" fmla="*/ 2 w 217"/>
                  <a:gd name="T37" fmla="*/ 319 h 396"/>
                  <a:gd name="T38" fmla="*/ 16 w 217"/>
                  <a:gd name="T39" fmla="*/ 307 h 396"/>
                  <a:gd name="T40" fmla="*/ 25 w 217"/>
                  <a:gd name="T41" fmla="*/ 319 h 396"/>
                  <a:gd name="T42" fmla="*/ 23 w 217"/>
                  <a:gd name="T43" fmla="*/ 324 h 396"/>
                  <a:gd name="T44" fmla="*/ 15 w 217"/>
                  <a:gd name="T45" fmla="*/ 352 h 396"/>
                  <a:gd name="T46" fmla="*/ 22 w 217"/>
                  <a:gd name="T47" fmla="*/ 351 h 396"/>
                  <a:gd name="T48" fmla="*/ 31 w 217"/>
                  <a:gd name="T49" fmla="*/ 336 h 396"/>
                  <a:gd name="T50" fmla="*/ 37 w 217"/>
                  <a:gd name="T51" fmla="*/ 340 h 396"/>
                  <a:gd name="T52" fmla="*/ 31 w 217"/>
                  <a:gd name="T53" fmla="*/ 349 h 396"/>
                  <a:gd name="T54" fmla="*/ 72 w 217"/>
                  <a:gd name="T55" fmla="*/ 276 h 396"/>
                  <a:gd name="T56" fmla="*/ 131 w 217"/>
                  <a:gd name="T57" fmla="*/ 245 h 396"/>
                  <a:gd name="T58" fmla="*/ 137 w 217"/>
                  <a:gd name="T59" fmla="*/ 250 h 396"/>
                  <a:gd name="T60" fmla="*/ 142 w 217"/>
                  <a:gd name="T61" fmla="*/ 263 h 396"/>
                  <a:gd name="T62" fmla="*/ 125 w 217"/>
                  <a:gd name="T63" fmla="*/ 320 h 396"/>
                  <a:gd name="T64" fmla="*/ 125 w 217"/>
                  <a:gd name="T65" fmla="*/ 332 h 396"/>
                  <a:gd name="T66" fmla="*/ 117 w 217"/>
                  <a:gd name="T67" fmla="*/ 355 h 396"/>
                  <a:gd name="T68" fmla="*/ 128 w 217"/>
                  <a:gd name="T69" fmla="*/ 347 h 396"/>
                  <a:gd name="T70" fmla="*/ 118 w 217"/>
                  <a:gd name="T71" fmla="*/ 388 h 396"/>
                  <a:gd name="T72" fmla="*/ 123 w 217"/>
                  <a:gd name="T73" fmla="*/ 394 h 396"/>
                  <a:gd name="T74" fmla="*/ 186 w 217"/>
                  <a:gd name="T75" fmla="*/ 53 h 396"/>
                  <a:gd name="T76" fmla="*/ 174 w 217"/>
                  <a:gd name="T77" fmla="*/ 59 h 396"/>
                  <a:gd name="T78" fmla="*/ 174 w 217"/>
                  <a:gd name="T79" fmla="*/ 90 h 396"/>
                  <a:gd name="T80" fmla="*/ 175 w 217"/>
                  <a:gd name="T81" fmla="*/ 71 h 396"/>
                  <a:gd name="T82" fmla="*/ 174 w 217"/>
                  <a:gd name="T83" fmla="*/ 59 h 396"/>
                  <a:gd name="T84" fmla="*/ 151 w 217"/>
                  <a:gd name="T85" fmla="*/ 103 h 396"/>
                  <a:gd name="T86" fmla="*/ 162 w 217"/>
                  <a:gd name="T87" fmla="*/ 99 h 396"/>
                  <a:gd name="T88" fmla="*/ 106 w 217"/>
                  <a:gd name="T89" fmla="*/ 218 h 396"/>
                  <a:gd name="T90" fmla="*/ 119 w 217"/>
                  <a:gd name="T91" fmla="*/ 212 h 396"/>
                  <a:gd name="T92" fmla="*/ 112 w 217"/>
                  <a:gd name="T93" fmla="*/ 220 h 396"/>
                  <a:gd name="T94" fmla="*/ 139 w 217"/>
                  <a:gd name="T95" fmla="*/ 145 h 396"/>
                  <a:gd name="T96" fmla="*/ 140 w 217"/>
                  <a:gd name="T97" fmla="*/ 140 h 396"/>
                  <a:gd name="T98" fmla="*/ 150 w 217"/>
                  <a:gd name="T99" fmla="*/ 114 h 396"/>
                  <a:gd name="T100" fmla="*/ 161 w 217"/>
                  <a:gd name="T101" fmla="*/ 113 h 396"/>
                  <a:gd name="T102" fmla="*/ 135 w 217"/>
                  <a:gd name="T103" fmla="*/ 211 h 396"/>
                  <a:gd name="T104" fmla="*/ 148 w 217"/>
                  <a:gd name="T105" fmla="*/ 214 h 396"/>
                  <a:gd name="T106" fmla="*/ 153 w 217"/>
                  <a:gd name="T107" fmla="*/ 193 h 396"/>
                  <a:gd name="T108" fmla="*/ 141 w 217"/>
                  <a:gd name="T109" fmla="*/ 244 h 396"/>
                  <a:gd name="T110" fmla="*/ 141 w 217"/>
                  <a:gd name="T111" fmla="*/ 239 h 396"/>
                  <a:gd name="T112" fmla="*/ 141 w 217"/>
                  <a:gd name="T113" fmla="*/ 244 h 396"/>
                  <a:gd name="T114" fmla="*/ 149 w 217"/>
                  <a:gd name="T115" fmla="*/ 303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7" h="396">
                    <a:moveTo>
                      <a:pt x="123" y="394"/>
                    </a:moveTo>
                    <a:cubicBezTo>
                      <a:pt x="124" y="392"/>
                      <a:pt x="125" y="389"/>
                      <a:pt x="127" y="387"/>
                    </a:cubicBezTo>
                    <a:cubicBezTo>
                      <a:pt x="127" y="387"/>
                      <a:pt x="128" y="386"/>
                      <a:pt x="128" y="385"/>
                    </a:cubicBezTo>
                    <a:cubicBezTo>
                      <a:pt x="128" y="384"/>
                      <a:pt x="129" y="384"/>
                      <a:pt x="129" y="383"/>
                    </a:cubicBezTo>
                    <a:cubicBezTo>
                      <a:pt x="130" y="381"/>
                      <a:pt x="131" y="379"/>
                      <a:pt x="132" y="377"/>
                    </a:cubicBezTo>
                    <a:cubicBezTo>
                      <a:pt x="133" y="378"/>
                      <a:pt x="135" y="377"/>
                      <a:pt x="136" y="376"/>
                    </a:cubicBezTo>
                    <a:cubicBezTo>
                      <a:pt x="136" y="375"/>
                      <a:pt x="136" y="375"/>
                      <a:pt x="136" y="374"/>
                    </a:cubicBezTo>
                    <a:cubicBezTo>
                      <a:pt x="138" y="375"/>
                      <a:pt x="140" y="374"/>
                      <a:pt x="140" y="373"/>
                    </a:cubicBezTo>
                    <a:cubicBezTo>
                      <a:pt x="142" y="367"/>
                      <a:pt x="142" y="367"/>
                      <a:pt x="144" y="361"/>
                    </a:cubicBezTo>
                    <a:cubicBezTo>
                      <a:pt x="144" y="361"/>
                      <a:pt x="144" y="361"/>
                      <a:pt x="144" y="361"/>
                    </a:cubicBezTo>
                    <a:cubicBezTo>
                      <a:pt x="150" y="338"/>
                      <a:pt x="157" y="315"/>
                      <a:pt x="162" y="291"/>
                    </a:cubicBezTo>
                    <a:cubicBezTo>
                      <a:pt x="164" y="283"/>
                      <a:pt x="165" y="274"/>
                      <a:pt x="166" y="265"/>
                    </a:cubicBezTo>
                    <a:cubicBezTo>
                      <a:pt x="171" y="242"/>
                      <a:pt x="175" y="219"/>
                      <a:pt x="180" y="197"/>
                    </a:cubicBezTo>
                    <a:cubicBezTo>
                      <a:pt x="183" y="184"/>
                      <a:pt x="186" y="172"/>
                      <a:pt x="188" y="160"/>
                    </a:cubicBezTo>
                    <a:cubicBezTo>
                      <a:pt x="193" y="141"/>
                      <a:pt x="198" y="123"/>
                      <a:pt x="206" y="107"/>
                    </a:cubicBezTo>
                    <a:cubicBezTo>
                      <a:pt x="208" y="108"/>
                      <a:pt x="211" y="107"/>
                      <a:pt x="211" y="104"/>
                    </a:cubicBezTo>
                    <a:cubicBezTo>
                      <a:pt x="211" y="100"/>
                      <a:pt x="211" y="100"/>
                      <a:pt x="209" y="97"/>
                    </a:cubicBezTo>
                    <a:cubicBezTo>
                      <a:pt x="208" y="94"/>
                      <a:pt x="204" y="94"/>
                      <a:pt x="203" y="97"/>
                    </a:cubicBezTo>
                    <a:cubicBezTo>
                      <a:pt x="201" y="100"/>
                      <a:pt x="199" y="104"/>
                      <a:pt x="197" y="108"/>
                    </a:cubicBezTo>
                    <a:cubicBezTo>
                      <a:pt x="199" y="102"/>
                      <a:pt x="200" y="96"/>
                      <a:pt x="201" y="91"/>
                    </a:cubicBezTo>
                    <a:cubicBezTo>
                      <a:pt x="206" y="75"/>
                      <a:pt x="211" y="59"/>
                      <a:pt x="214" y="43"/>
                    </a:cubicBezTo>
                    <a:cubicBezTo>
                      <a:pt x="215" y="43"/>
                      <a:pt x="215" y="42"/>
                      <a:pt x="216" y="41"/>
                    </a:cubicBezTo>
                    <a:cubicBezTo>
                      <a:pt x="216" y="37"/>
                      <a:pt x="216" y="36"/>
                      <a:pt x="217" y="32"/>
                    </a:cubicBezTo>
                    <a:cubicBezTo>
                      <a:pt x="217" y="31"/>
                      <a:pt x="216" y="30"/>
                      <a:pt x="215" y="29"/>
                    </a:cubicBezTo>
                    <a:cubicBezTo>
                      <a:pt x="215" y="29"/>
                      <a:pt x="215" y="29"/>
                      <a:pt x="215" y="29"/>
                    </a:cubicBezTo>
                    <a:cubicBezTo>
                      <a:pt x="216" y="24"/>
                      <a:pt x="209" y="25"/>
                      <a:pt x="208" y="29"/>
                    </a:cubicBezTo>
                    <a:cubicBezTo>
                      <a:pt x="208" y="32"/>
                      <a:pt x="208" y="35"/>
                      <a:pt x="207" y="38"/>
                    </a:cubicBezTo>
                    <a:cubicBezTo>
                      <a:pt x="205" y="46"/>
                      <a:pt x="202" y="55"/>
                      <a:pt x="200" y="63"/>
                    </a:cubicBezTo>
                    <a:cubicBezTo>
                      <a:pt x="200" y="60"/>
                      <a:pt x="201" y="57"/>
                      <a:pt x="201" y="54"/>
                    </a:cubicBezTo>
                    <a:cubicBezTo>
                      <a:pt x="202" y="49"/>
                      <a:pt x="195" y="48"/>
                      <a:pt x="194" y="52"/>
                    </a:cubicBezTo>
                    <a:cubicBezTo>
                      <a:pt x="192" y="72"/>
                      <a:pt x="190" y="93"/>
                      <a:pt x="188" y="113"/>
                    </a:cubicBezTo>
                    <a:cubicBezTo>
                      <a:pt x="186" y="120"/>
                      <a:pt x="185" y="126"/>
                      <a:pt x="183" y="132"/>
                    </a:cubicBezTo>
                    <a:cubicBezTo>
                      <a:pt x="184" y="123"/>
                      <a:pt x="186" y="114"/>
                      <a:pt x="187" y="105"/>
                    </a:cubicBezTo>
                    <a:cubicBezTo>
                      <a:pt x="187" y="103"/>
                      <a:pt x="188" y="100"/>
                      <a:pt x="188" y="98"/>
                    </a:cubicBezTo>
                    <a:cubicBezTo>
                      <a:pt x="189" y="97"/>
                      <a:pt x="188" y="97"/>
                      <a:pt x="188" y="96"/>
                    </a:cubicBezTo>
                    <a:cubicBezTo>
                      <a:pt x="189" y="87"/>
                      <a:pt x="191" y="78"/>
                      <a:pt x="192" y="69"/>
                    </a:cubicBezTo>
                    <a:cubicBezTo>
                      <a:pt x="192" y="67"/>
                      <a:pt x="191" y="66"/>
                      <a:pt x="190" y="65"/>
                    </a:cubicBezTo>
                    <a:cubicBezTo>
                      <a:pt x="195" y="49"/>
                      <a:pt x="200" y="32"/>
                      <a:pt x="206" y="16"/>
                    </a:cubicBezTo>
                    <a:cubicBezTo>
                      <a:pt x="207" y="13"/>
                      <a:pt x="206" y="12"/>
                      <a:pt x="205" y="11"/>
                    </a:cubicBezTo>
                    <a:cubicBezTo>
                      <a:pt x="205" y="10"/>
                      <a:pt x="206" y="9"/>
                      <a:pt x="207" y="9"/>
                    </a:cubicBezTo>
                    <a:cubicBezTo>
                      <a:pt x="210" y="6"/>
                      <a:pt x="207" y="0"/>
                      <a:pt x="203" y="3"/>
                    </a:cubicBezTo>
                    <a:cubicBezTo>
                      <a:pt x="192" y="11"/>
                      <a:pt x="185" y="24"/>
                      <a:pt x="179" y="35"/>
                    </a:cubicBezTo>
                    <a:cubicBezTo>
                      <a:pt x="177" y="35"/>
                      <a:pt x="176" y="36"/>
                      <a:pt x="176" y="37"/>
                    </a:cubicBezTo>
                    <a:cubicBezTo>
                      <a:pt x="173" y="43"/>
                      <a:pt x="170" y="48"/>
                      <a:pt x="167" y="54"/>
                    </a:cubicBezTo>
                    <a:cubicBezTo>
                      <a:pt x="162" y="61"/>
                      <a:pt x="158" y="68"/>
                      <a:pt x="153" y="75"/>
                    </a:cubicBezTo>
                    <a:cubicBezTo>
                      <a:pt x="140" y="95"/>
                      <a:pt x="128" y="116"/>
                      <a:pt x="117" y="137"/>
                    </a:cubicBezTo>
                    <a:cubicBezTo>
                      <a:pt x="113" y="143"/>
                      <a:pt x="110" y="149"/>
                      <a:pt x="105" y="155"/>
                    </a:cubicBezTo>
                    <a:cubicBezTo>
                      <a:pt x="107" y="151"/>
                      <a:pt x="101" y="148"/>
                      <a:pt x="99" y="152"/>
                    </a:cubicBezTo>
                    <a:cubicBezTo>
                      <a:pt x="97" y="157"/>
                      <a:pt x="95" y="162"/>
                      <a:pt x="93" y="168"/>
                    </a:cubicBezTo>
                    <a:cubicBezTo>
                      <a:pt x="92" y="171"/>
                      <a:pt x="96" y="173"/>
                      <a:pt x="99" y="172"/>
                    </a:cubicBezTo>
                    <a:cubicBezTo>
                      <a:pt x="99" y="171"/>
                      <a:pt x="99" y="171"/>
                      <a:pt x="100" y="171"/>
                    </a:cubicBezTo>
                    <a:cubicBezTo>
                      <a:pt x="99" y="172"/>
                      <a:pt x="99" y="173"/>
                      <a:pt x="98" y="174"/>
                    </a:cubicBezTo>
                    <a:cubicBezTo>
                      <a:pt x="94" y="180"/>
                      <a:pt x="86" y="199"/>
                      <a:pt x="77" y="201"/>
                    </a:cubicBezTo>
                    <a:cubicBezTo>
                      <a:pt x="73" y="202"/>
                      <a:pt x="75" y="209"/>
                      <a:pt x="79" y="208"/>
                    </a:cubicBezTo>
                    <a:cubicBezTo>
                      <a:pt x="80" y="208"/>
                      <a:pt x="80" y="207"/>
                      <a:pt x="81" y="207"/>
                    </a:cubicBezTo>
                    <a:cubicBezTo>
                      <a:pt x="75" y="214"/>
                      <a:pt x="69" y="220"/>
                      <a:pt x="63" y="227"/>
                    </a:cubicBezTo>
                    <a:cubicBezTo>
                      <a:pt x="39" y="255"/>
                      <a:pt x="19" y="287"/>
                      <a:pt x="2" y="319"/>
                    </a:cubicBezTo>
                    <a:cubicBezTo>
                      <a:pt x="0" y="323"/>
                      <a:pt x="6" y="326"/>
                      <a:pt x="8" y="322"/>
                    </a:cubicBezTo>
                    <a:cubicBezTo>
                      <a:pt x="10" y="319"/>
                      <a:pt x="12" y="315"/>
                      <a:pt x="14" y="312"/>
                    </a:cubicBezTo>
                    <a:cubicBezTo>
                      <a:pt x="16" y="311"/>
                      <a:pt x="17" y="309"/>
                      <a:pt x="16" y="307"/>
                    </a:cubicBezTo>
                    <a:cubicBezTo>
                      <a:pt x="31" y="282"/>
                      <a:pt x="47" y="258"/>
                      <a:pt x="66" y="235"/>
                    </a:cubicBezTo>
                    <a:cubicBezTo>
                      <a:pt x="51" y="262"/>
                      <a:pt x="38" y="290"/>
                      <a:pt x="19" y="314"/>
                    </a:cubicBezTo>
                    <a:cubicBezTo>
                      <a:pt x="17" y="318"/>
                      <a:pt x="22" y="323"/>
                      <a:pt x="25" y="319"/>
                    </a:cubicBezTo>
                    <a:cubicBezTo>
                      <a:pt x="28" y="315"/>
                      <a:pt x="31" y="310"/>
                      <a:pt x="34" y="305"/>
                    </a:cubicBezTo>
                    <a:cubicBezTo>
                      <a:pt x="31" y="311"/>
                      <a:pt x="28" y="316"/>
                      <a:pt x="25" y="322"/>
                    </a:cubicBezTo>
                    <a:cubicBezTo>
                      <a:pt x="24" y="323"/>
                      <a:pt x="24" y="323"/>
                      <a:pt x="23" y="324"/>
                    </a:cubicBezTo>
                    <a:cubicBezTo>
                      <a:pt x="23" y="325"/>
                      <a:pt x="22" y="326"/>
                      <a:pt x="23" y="327"/>
                    </a:cubicBezTo>
                    <a:cubicBezTo>
                      <a:pt x="20" y="333"/>
                      <a:pt x="17" y="340"/>
                      <a:pt x="16" y="346"/>
                    </a:cubicBezTo>
                    <a:cubicBezTo>
                      <a:pt x="14" y="347"/>
                      <a:pt x="13" y="350"/>
                      <a:pt x="15" y="352"/>
                    </a:cubicBezTo>
                    <a:cubicBezTo>
                      <a:pt x="16" y="353"/>
                      <a:pt x="16" y="353"/>
                      <a:pt x="16" y="353"/>
                    </a:cubicBezTo>
                    <a:cubicBezTo>
                      <a:pt x="17" y="354"/>
                      <a:pt x="18" y="354"/>
                      <a:pt x="19" y="354"/>
                    </a:cubicBezTo>
                    <a:cubicBezTo>
                      <a:pt x="21" y="354"/>
                      <a:pt x="22" y="353"/>
                      <a:pt x="22" y="351"/>
                    </a:cubicBezTo>
                    <a:cubicBezTo>
                      <a:pt x="23" y="348"/>
                      <a:pt x="23" y="345"/>
                      <a:pt x="24" y="342"/>
                    </a:cubicBezTo>
                    <a:cubicBezTo>
                      <a:pt x="26" y="343"/>
                      <a:pt x="28" y="343"/>
                      <a:pt x="29" y="340"/>
                    </a:cubicBezTo>
                    <a:cubicBezTo>
                      <a:pt x="30" y="339"/>
                      <a:pt x="30" y="338"/>
                      <a:pt x="31" y="336"/>
                    </a:cubicBezTo>
                    <a:cubicBezTo>
                      <a:pt x="31" y="336"/>
                      <a:pt x="31" y="336"/>
                      <a:pt x="32" y="336"/>
                    </a:cubicBezTo>
                    <a:cubicBezTo>
                      <a:pt x="39" y="328"/>
                      <a:pt x="44" y="320"/>
                      <a:pt x="49" y="311"/>
                    </a:cubicBezTo>
                    <a:cubicBezTo>
                      <a:pt x="47" y="317"/>
                      <a:pt x="41" y="333"/>
                      <a:pt x="37" y="340"/>
                    </a:cubicBezTo>
                    <a:cubicBezTo>
                      <a:pt x="37" y="340"/>
                      <a:pt x="37" y="340"/>
                      <a:pt x="37" y="339"/>
                    </a:cubicBezTo>
                    <a:cubicBezTo>
                      <a:pt x="36" y="335"/>
                      <a:pt x="29" y="337"/>
                      <a:pt x="30" y="341"/>
                    </a:cubicBezTo>
                    <a:cubicBezTo>
                      <a:pt x="30" y="344"/>
                      <a:pt x="31" y="346"/>
                      <a:pt x="31" y="349"/>
                    </a:cubicBezTo>
                    <a:cubicBezTo>
                      <a:pt x="31" y="351"/>
                      <a:pt x="34" y="352"/>
                      <a:pt x="36" y="351"/>
                    </a:cubicBezTo>
                    <a:cubicBezTo>
                      <a:pt x="43" y="349"/>
                      <a:pt x="46" y="334"/>
                      <a:pt x="49" y="328"/>
                    </a:cubicBezTo>
                    <a:cubicBezTo>
                      <a:pt x="57" y="311"/>
                      <a:pt x="65" y="293"/>
                      <a:pt x="72" y="276"/>
                    </a:cubicBezTo>
                    <a:cubicBezTo>
                      <a:pt x="79" y="261"/>
                      <a:pt x="85" y="247"/>
                      <a:pt x="92" y="232"/>
                    </a:cubicBezTo>
                    <a:cubicBezTo>
                      <a:pt x="97" y="232"/>
                      <a:pt x="102" y="232"/>
                      <a:pt x="107" y="233"/>
                    </a:cubicBezTo>
                    <a:cubicBezTo>
                      <a:pt x="115" y="236"/>
                      <a:pt x="124" y="240"/>
                      <a:pt x="131" y="245"/>
                    </a:cubicBezTo>
                    <a:cubicBezTo>
                      <a:pt x="129" y="251"/>
                      <a:pt x="127" y="254"/>
                      <a:pt x="126" y="254"/>
                    </a:cubicBezTo>
                    <a:cubicBezTo>
                      <a:pt x="121" y="254"/>
                      <a:pt x="120" y="261"/>
                      <a:pt x="124" y="261"/>
                    </a:cubicBezTo>
                    <a:cubicBezTo>
                      <a:pt x="129" y="262"/>
                      <a:pt x="133" y="257"/>
                      <a:pt x="137" y="250"/>
                    </a:cubicBezTo>
                    <a:cubicBezTo>
                      <a:pt x="138" y="251"/>
                      <a:pt x="140" y="253"/>
                      <a:pt x="142" y="255"/>
                    </a:cubicBezTo>
                    <a:cubicBezTo>
                      <a:pt x="142" y="256"/>
                      <a:pt x="143" y="256"/>
                      <a:pt x="143" y="256"/>
                    </a:cubicBezTo>
                    <a:cubicBezTo>
                      <a:pt x="143" y="258"/>
                      <a:pt x="142" y="261"/>
                      <a:pt x="142" y="263"/>
                    </a:cubicBezTo>
                    <a:cubicBezTo>
                      <a:pt x="140" y="271"/>
                      <a:pt x="138" y="280"/>
                      <a:pt x="136" y="288"/>
                    </a:cubicBezTo>
                    <a:cubicBezTo>
                      <a:pt x="136" y="289"/>
                      <a:pt x="136" y="291"/>
                      <a:pt x="135" y="292"/>
                    </a:cubicBezTo>
                    <a:cubicBezTo>
                      <a:pt x="132" y="302"/>
                      <a:pt x="129" y="311"/>
                      <a:pt x="125" y="320"/>
                    </a:cubicBezTo>
                    <a:cubicBezTo>
                      <a:pt x="123" y="317"/>
                      <a:pt x="117" y="317"/>
                      <a:pt x="118" y="322"/>
                    </a:cubicBezTo>
                    <a:cubicBezTo>
                      <a:pt x="119" y="327"/>
                      <a:pt x="119" y="327"/>
                      <a:pt x="122" y="331"/>
                    </a:cubicBezTo>
                    <a:cubicBezTo>
                      <a:pt x="123" y="332"/>
                      <a:pt x="124" y="332"/>
                      <a:pt x="125" y="332"/>
                    </a:cubicBezTo>
                    <a:cubicBezTo>
                      <a:pt x="123" y="336"/>
                      <a:pt x="122" y="340"/>
                      <a:pt x="120" y="343"/>
                    </a:cubicBezTo>
                    <a:cubicBezTo>
                      <a:pt x="118" y="342"/>
                      <a:pt x="115" y="343"/>
                      <a:pt x="115" y="346"/>
                    </a:cubicBezTo>
                    <a:cubicBezTo>
                      <a:pt x="115" y="351"/>
                      <a:pt x="115" y="351"/>
                      <a:pt x="117" y="355"/>
                    </a:cubicBezTo>
                    <a:cubicBezTo>
                      <a:pt x="118" y="358"/>
                      <a:pt x="122" y="359"/>
                      <a:pt x="123" y="356"/>
                    </a:cubicBezTo>
                    <a:cubicBezTo>
                      <a:pt x="124" y="355"/>
                      <a:pt x="124" y="353"/>
                      <a:pt x="125" y="352"/>
                    </a:cubicBezTo>
                    <a:cubicBezTo>
                      <a:pt x="126" y="350"/>
                      <a:pt x="127" y="349"/>
                      <a:pt x="128" y="347"/>
                    </a:cubicBezTo>
                    <a:cubicBezTo>
                      <a:pt x="128" y="348"/>
                      <a:pt x="129" y="349"/>
                      <a:pt x="130" y="349"/>
                    </a:cubicBezTo>
                    <a:cubicBezTo>
                      <a:pt x="128" y="360"/>
                      <a:pt x="125" y="370"/>
                      <a:pt x="122" y="380"/>
                    </a:cubicBezTo>
                    <a:cubicBezTo>
                      <a:pt x="121" y="383"/>
                      <a:pt x="119" y="385"/>
                      <a:pt x="118" y="388"/>
                    </a:cubicBezTo>
                    <a:cubicBezTo>
                      <a:pt x="114" y="387"/>
                      <a:pt x="111" y="393"/>
                      <a:pt x="115" y="395"/>
                    </a:cubicBezTo>
                    <a:cubicBezTo>
                      <a:pt x="116" y="395"/>
                      <a:pt x="117" y="395"/>
                      <a:pt x="118" y="396"/>
                    </a:cubicBezTo>
                    <a:cubicBezTo>
                      <a:pt x="120" y="396"/>
                      <a:pt x="122" y="396"/>
                      <a:pt x="123" y="394"/>
                    </a:cubicBezTo>
                    <a:close/>
                    <a:moveTo>
                      <a:pt x="184" y="38"/>
                    </a:moveTo>
                    <a:cubicBezTo>
                      <a:pt x="188" y="31"/>
                      <a:pt x="193" y="23"/>
                      <a:pt x="198" y="17"/>
                    </a:cubicBezTo>
                    <a:cubicBezTo>
                      <a:pt x="194" y="29"/>
                      <a:pt x="190" y="41"/>
                      <a:pt x="186" y="53"/>
                    </a:cubicBezTo>
                    <a:cubicBezTo>
                      <a:pt x="187" y="49"/>
                      <a:pt x="187" y="46"/>
                      <a:pt x="188" y="42"/>
                    </a:cubicBezTo>
                    <a:cubicBezTo>
                      <a:pt x="188" y="40"/>
                      <a:pt x="186" y="38"/>
                      <a:pt x="184" y="38"/>
                    </a:cubicBezTo>
                    <a:close/>
                    <a:moveTo>
                      <a:pt x="174" y="59"/>
                    </a:moveTo>
                    <a:cubicBezTo>
                      <a:pt x="175" y="57"/>
                      <a:pt x="176" y="54"/>
                      <a:pt x="177" y="52"/>
                    </a:cubicBezTo>
                    <a:cubicBezTo>
                      <a:pt x="178" y="51"/>
                      <a:pt x="179" y="50"/>
                      <a:pt x="180" y="50"/>
                    </a:cubicBezTo>
                    <a:cubicBezTo>
                      <a:pt x="178" y="63"/>
                      <a:pt x="176" y="77"/>
                      <a:pt x="174" y="90"/>
                    </a:cubicBezTo>
                    <a:cubicBezTo>
                      <a:pt x="174" y="89"/>
                      <a:pt x="174" y="88"/>
                      <a:pt x="173" y="88"/>
                    </a:cubicBezTo>
                    <a:cubicBezTo>
                      <a:pt x="174" y="83"/>
                      <a:pt x="175" y="78"/>
                      <a:pt x="176" y="73"/>
                    </a:cubicBezTo>
                    <a:cubicBezTo>
                      <a:pt x="176" y="72"/>
                      <a:pt x="176" y="71"/>
                      <a:pt x="175" y="71"/>
                    </a:cubicBezTo>
                    <a:cubicBezTo>
                      <a:pt x="176" y="70"/>
                      <a:pt x="176" y="70"/>
                      <a:pt x="176" y="69"/>
                    </a:cubicBezTo>
                    <a:cubicBezTo>
                      <a:pt x="177" y="67"/>
                      <a:pt x="177" y="65"/>
                      <a:pt x="177" y="64"/>
                    </a:cubicBezTo>
                    <a:cubicBezTo>
                      <a:pt x="177" y="61"/>
                      <a:pt x="176" y="59"/>
                      <a:pt x="174" y="59"/>
                    </a:cubicBezTo>
                    <a:close/>
                    <a:moveTo>
                      <a:pt x="162" y="99"/>
                    </a:moveTo>
                    <a:cubicBezTo>
                      <a:pt x="161" y="96"/>
                      <a:pt x="158" y="96"/>
                      <a:pt x="156" y="97"/>
                    </a:cubicBezTo>
                    <a:cubicBezTo>
                      <a:pt x="154" y="99"/>
                      <a:pt x="152" y="101"/>
                      <a:pt x="151" y="103"/>
                    </a:cubicBezTo>
                    <a:cubicBezTo>
                      <a:pt x="156" y="93"/>
                      <a:pt x="162" y="84"/>
                      <a:pt x="168" y="75"/>
                    </a:cubicBezTo>
                    <a:cubicBezTo>
                      <a:pt x="166" y="86"/>
                      <a:pt x="164" y="96"/>
                      <a:pt x="162" y="107"/>
                    </a:cubicBezTo>
                    <a:cubicBezTo>
                      <a:pt x="163" y="104"/>
                      <a:pt x="162" y="102"/>
                      <a:pt x="162" y="99"/>
                    </a:cubicBezTo>
                    <a:close/>
                    <a:moveTo>
                      <a:pt x="112" y="220"/>
                    </a:moveTo>
                    <a:cubicBezTo>
                      <a:pt x="111" y="219"/>
                      <a:pt x="110" y="218"/>
                      <a:pt x="109" y="218"/>
                    </a:cubicBezTo>
                    <a:cubicBezTo>
                      <a:pt x="108" y="217"/>
                      <a:pt x="107" y="217"/>
                      <a:pt x="106" y="218"/>
                    </a:cubicBezTo>
                    <a:cubicBezTo>
                      <a:pt x="104" y="217"/>
                      <a:pt x="102" y="216"/>
                      <a:pt x="100" y="216"/>
                    </a:cubicBezTo>
                    <a:cubicBezTo>
                      <a:pt x="102" y="213"/>
                      <a:pt x="103" y="210"/>
                      <a:pt x="105" y="207"/>
                    </a:cubicBezTo>
                    <a:cubicBezTo>
                      <a:pt x="110" y="209"/>
                      <a:pt x="114" y="210"/>
                      <a:pt x="119" y="212"/>
                    </a:cubicBezTo>
                    <a:cubicBezTo>
                      <a:pt x="119" y="212"/>
                      <a:pt x="118" y="212"/>
                      <a:pt x="118" y="212"/>
                    </a:cubicBezTo>
                    <a:cubicBezTo>
                      <a:pt x="114" y="212"/>
                      <a:pt x="113" y="216"/>
                      <a:pt x="114" y="218"/>
                    </a:cubicBezTo>
                    <a:cubicBezTo>
                      <a:pt x="113" y="218"/>
                      <a:pt x="113" y="219"/>
                      <a:pt x="112" y="220"/>
                    </a:cubicBezTo>
                    <a:close/>
                    <a:moveTo>
                      <a:pt x="108" y="201"/>
                    </a:moveTo>
                    <a:cubicBezTo>
                      <a:pt x="118" y="183"/>
                      <a:pt x="128" y="165"/>
                      <a:pt x="137" y="148"/>
                    </a:cubicBezTo>
                    <a:cubicBezTo>
                      <a:pt x="138" y="147"/>
                      <a:pt x="138" y="146"/>
                      <a:pt x="139" y="145"/>
                    </a:cubicBezTo>
                    <a:cubicBezTo>
                      <a:pt x="139" y="145"/>
                      <a:pt x="139" y="144"/>
                      <a:pt x="139" y="144"/>
                    </a:cubicBezTo>
                    <a:cubicBezTo>
                      <a:pt x="139" y="144"/>
                      <a:pt x="140" y="143"/>
                      <a:pt x="140" y="142"/>
                    </a:cubicBezTo>
                    <a:cubicBezTo>
                      <a:pt x="140" y="142"/>
                      <a:pt x="141" y="141"/>
                      <a:pt x="140" y="140"/>
                    </a:cubicBezTo>
                    <a:cubicBezTo>
                      <a:pt x="145" y="134"/>
                      <a:pt x="148" y="127"/>
                      <a:pt x="149" y="120"/>
                    </a:cubicBezTo>
                    <a:cubicBezTo>
                      <a:pt x="150" y="119"/>
                      <a:pt x="150" y="118"/>
                      <a:pt x="150" y="117"/>
                    </a:cubicBezTo>
                    <a:cubicBezTo>
                      <a:pt x="151" y="116"/>
                      <a:pt x="151" y="115"/>
                      <a:pt x="150" y="114"/>
                    </a:cubicBezTo>
                    <a:cubicBezTo>
                      <a:pt x="152" y="112"/>
                      <a:pt x="153" y="110"/>
                      <a:pt x="155" y="109"/>
                    </a:cubicBezTo>
                    <a:cubicBezTo>
                      <a:pt x="155" y="109"/>
                      <a:pt x="155" y="110"/>
                      <a:pt x="155" y="111"/>
                    </a:cubicBezTo>
                    <a:cubicBezTo>
                      <a:pt x="154" y="115"/>
                      <a:pt x="160" y="117"/>
                      <a:pt x="161" y="113"/>
                    </a:cubicBezTo>
                    <a:cubicBezTo>
                      <a:pt x="158" y="133"/>
                      <a:pt x="155" y="152"/>
                      <a:pt x="150" y="172"/>
                    </a:cubicBezTo>
                    <a:cubicBezTo>
                      <a:pt x="149" y="175"/>
                      <a:pt x="145" y="195"/>
                      <a:pt x="140" y="213"/>
                    </a:cubicBezTo>
                    <a:cubicBezTo>
                      <a:pt x="138" y="212"/>
                      <a:pt x="136" y="212"/>
                      <a:pt x="135" y="211"/>
                    </a:cubicBezTo>
                    <a:cubicBezTo>
                      <a:pt x="126" y="207"/>
                      <a:pt x="117" y="204"/>
                      <a:pt x="108" y="201"/>
                    </a:cubicBezTo>
                    <a:close/>
                    <a:moveTo>
                      <a:pt x="148" y="214"/>
                    </a:moveTo>
                    <a:cubicBezTo>
                      <a:pt x="148" y="214"/>
                      <a:pt x="148" y="214"/>
                      <a:pt x="148" y="214"/>
                    </a:cubicBezTo>
                    <a:cubicBezTo>
                      <a:pt x="150" y="205"/>
                      <a:pt x="151" y="197"/>
                      <a:pt x="152" y="194"/>
                    </a:cubicBezTo>
                    <a:cubicBezTo>
                      <a:pt x="152" y="194"/>
                      <a:pt x="152" y="193"/>
                      <a:pt x="152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52" y="200"/>
                      <a:pt x="151" y="207"/>
                      <a:pt x="150" y="214"/>
                    </a:cubicBezTo>
                    <a:cubicBezTo>
                      <a:pt x="149" y="214"/>
                      <a:pt x="149" y="214"/>
                      <a:pt x="148" y="214"/>
                    </a:cubicBezTo>
                    <a:close/>
                    <a:moveTo>
                      <a:pt x="141" y="244"/>
                    </a:moveTo>
                    <a:cubicBezTo>
                      <a:pt x="143" y="243"/>
                      <a:pt x="143" y="241"/>
                      <a:pt x="141" y="239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2" y="240"/>
                      <a:pt x="144" y="240"/>
                      <a:pt x="145" y="241"/>
                    </a:cubicBezTo>
                    <a:cubicBezTo>
                      <a:pt x="145" y="243"/>
                      <a:pt x="145" y="245"/>
                      <a:pt x="144" y="248"/>
                    </a:cubicBezTo>
                    <a:cubicBezTo>
                      <a:pt x="143" y="246"/>
                      <a:pt x="142" y="245"/>
                      <a:pt x="141" y="244"/>
                    </a:cubicBezTo>
                    <a:close/>
                    <a:moveTo>
                      <a:pt x="146" y="300"/>
                    </a:moveTo>
                    <a:cubicBezTo>
                      <a:pt x="148" y="300"/>
                      <a:pt x="149" y="300"/>
                      <a:pt x="150" y="298"/>
                    </a:cubicBezTo>
                    <a:cubicBezTo>
                      <a:pt x="149" y="299"/>
                      <a:pt x="149" y="301"/>
                      <a:pt x="149" y="303"/>
                    </a:cubicBezTo>
                    <a:cubicBezTo>
                      <a:pt x="146" y="315"/>
                      <a:pt x="143" y="327"/>
                      <a:pt x="140" y="338"/>
                    </a:cubicBezTo>
                    <a:cubicBezTo>
                      <a:pt x="142" y="325"/>
                      <a:pt x="144" y="313"/>
                      <a:pt x="146" y="300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126" name="Group 4"/>
            <p:cNvGrpSpPr>
              <a:grpSpLocks noChangeAspect="1"/>
            </p:cNvGrpSpPr>
            <p:nvPr/>
          </p:nvGrpSpPr>
          <p:grpSpPr bwMode="auto">
            <a:xfrm>
              <a:off x="4974047" y="1777893"/>
              <a:ext cx="2243907" cy="2955540"/>
              <a:chOff x="721" y="397"/>
              <a:chExt cx="2182" cy="2874"/>
            </a:xfrm>
            <a:solidFill>
              <a:schemeClr val="bg1">
                <a:lumMod val="75000"/>
              </a:schemeClr>
            </a:solidFill>
          </p:grpSpPr>
          <p:sp>
            <p:nvSpPr>
              <p:cNvPr id="127" name="Freeform 5"/>
              <p:cNvSpPr/>
              <p:nvPr/>
            </p:nvSpPr>
            <p:spPr bwMode="auto">
              <a:xfrm>
                <a:off x="2416" y="1121"/>
                <a:ext cx="4" cy="8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28" name="Freeform 6"/>
              <p:cNvSpPr/>
              <p:nvPr/>
            </p:nvSpPr>
            <p:spPr bwMode="auto">
              <a:xfrm>
                <a:off x="1079" y="1583"/>
                <a:ext cx="4" cy="7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3 h 3"/>
                  <a:gd name="T4" fmla="*/ 2 w 2"/>
                  <a:gd name="T5" fmla="*/ 0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29" name="Freeform 7"/>
              <p:cNvSpPr/>
              <p:nvPr/>
            </p:nvSpPr>
            <p:spPr bwMode="auto">
              <a:xfrm>
                <a:off x="1083" y="157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30" name="Freeform 8"/>
              <p:cNvSpPr>
                <a:spLocks noEditPoints="1"/>
              </p:cNvSpPr>
              <p:nvPr/>
            </p:nvSpPr>
            <p:spPr bwMode="auto">
              <a:xfrm>
                <a:off x="1001" y="745"/>
                <a:ext cx="1546" cy="2526"/>
              </a:xfrm>
              <a:custGeom>
                <a:avLst/>
                <a:gdLst>
                  <a:gd name="T0" fmla="*/ 299 w 756"/>
                  <a:gd name="T1" fmla="*/ 1199 h 1235"/>
                  <a:gd name="T2" fmla="*/ 734 w 756"/>
                  <a:gd name="T3" fmla="*/ 276 h 1235"/>
                  <a:gd name="T4" fmla="*/ 655 w 756"/>
                  <a:gd name="T5" fmla="*/ 152 h 1235"/>
                  <a:gd name="T6" fmla="*/ 339 w 756"/>
                  <a:gd name="T7" fmla="*/ 1204 h 1235"/>
                  <a:gd name="T8" fmla="*/ 321 w 756"/>
                  <a:gd name="T9" fmla="*/ 1212 h 1235"/>
                  <a:gd name="T10" fmla="*/ 341 w 756"/>
                  <a:gd name="T11" fmla="*/ 1218 h 1235"/>
                  <a:gd name="T12" fmla="*/ 354 w 756"/>
                  <a:gd name="T13" fmla="*/ 1207 h 1235"/>
                  <a:gd name="T14" fmla="*/ 366 w 756"/>
                  <a:gd name="T15" fmla="*/ 1225 h 1235"/>
                  <a:gd name="T16" fmla="*/ 381 w 756"/>
                  <a:gd name="T17" fmla="*/ 1221 h 1235"/>
                  <a:gd name="T18" fmla="*/ 419 w 756"/>
                  <a:gd name="T19" fmla="*/ 1204 h 1235"/>
                  <a:gd name="T20" fmla="*/ 404 w 756"/>
                  <a:gd name="T21" fmla="*/ 1221 h 1235"/>
                  <a:gd name="T22" fmla="*/ 512 w 756"/>
                  <a:gd name="T23" fmla="*/ 1018 h 1235"/>
                  <a:gd name="T24" fmla="*/ 510 w 756"/>
                  <a:gd name="T25" fmla="*/ 1095 h 1235"/>
                  <a:gd name="T26" fmla="*/ 231 w 756"/>
                  <a:gd name="T27" fmla="*/ 1125 h 1235"/>
                  <a:gd name="T28" fmla="*/ 373 w 756"/>
                  <a:gd name="T29" fmla="*/ 1131 h 1235"/>
                  <a:gd name="T30" fmla="*/ 302 w 756"/>
                  <a:gd name="T31" fmla="*/ 1125 h 1235"/>
                  <a:gd name="T32" fmla="*/ 416 w 756"/>
                  <a:gd name="T33" fmla="*/ 1083 h 1235"/>
                  <a:gd name="T34" fmla="*/ 366 w 756"/>
                  <a:gd name="T35" fmla="*/ 1083 h 1235"/>
                  <a:gd name="T36" fmla="*/ 309 w 756"/>
                  <a:gd name="T37" fmla="*/ 1079 h 1235"/>
                  <a:gd name="T38" fmla="*/ 254 w 756"/>
                  <a:gd name="T39" fmla="*/ 1033 h 1235"/>
                  <a:gd name="T40" fmla="*/ 352 w 756"/>
                  <a:gd name="T41" fmla="*/ 1040 h 1235"/>
                  <a:gd name="T42" fmla="*/ 283 w 756"/>
                  <a:gd name="T43" fmla="*/ 1031 h 1235"/>
                  <a:gd name="T44" fmla="*/ 436 w 756"/>
                  <a:gd name="T45" fmla="*/ 995 h 1235"/>
                  <a:gd name="T46" fmla="*/ 374 w 756"/>
                  <a:gd name="T47" fmla="*/ 1000 h 1235"/>
                  <a:gd name="T48" fmla="*/ 318 w 756"/>
                  <a:gd name="T49" fmla="*/ 990 h 1235"/>
                  <a:gd name="T50" fmla="*/ 260 w 756"/>
                  <a:gd name="T51" fmla="*/ 980 h 1235"/>
                  <a:gd name="T52" fmla="*/ 243 w 756"/>
                  <a:gd name="T53" fmla="*/ 944 h 1235"/>
                  <a:gd name="T54" fmla="*/ 413 w 756"/>
                  <a:gd name="T55" fmla="*/ 962 h 1235"/>
                  <a:gd name="T56" fmla="*/ 236 w 756"/>
                  <a:gd name="T57" fmla="*/ 929 h 1235"/>
                  <a:gd name="T58" fmla="*/ 283 w 756"/>
                  <a:gd name="T59" fmla="*/ 885 h 1235"/>
                  <a:gd name="T60" fmla="*/ 283 w 756"/>
                  <a:gd name="T61" fmla="*/ 925 h 1235"/>
                  <a:gd name="T62" fmla="*/ 272 w 756"/>
                  <a:gd name="T63" fmla="*/ 878 h 1235"/>
                  <a:gd name="T64" fmla="*/ 341 w 756"/>
                  <a:gd name="T65" fmla="*/ 679 h 1235"/>
                  <a:gd name="T66" fmla="*/ 426 w 756"/>
                  <a:gd name="T67" fmla="*/ 404 h 1235"/>
                  <a:gd name="T68" fmla="*/ 473 w 756"/>
                  <a:gd name="T69" fmla="*/ 427 h 1235"/>
                  <a:gd name="T70" fmla="*/ 394 w 756"/>
                  <a:gd name="T71" fmla="*/ 927 h 1235"/>
                  <a:gd name="T72" fmla="*/ 351 w 756"/>
                  <a:gd name="T73" fmla="*/ 932 h 1235"/>
                  <a:gd name="T74" fmla="*/ 361 w 756"/>
                  <a:gd name="T75" fmla="*/ 876 h 1235"/>
                  <a:gd name="T76" fmla="*/ 331 w 756"/>
                  <a:gd name="T77" fmla="*/ 913 h 1235"/>
                  <a:gd name="T78" fmla="*/ 389 w 756"/>
                  <a:gd name="T79" fmla="*/ 949 h 1235"/>
                  <a:gd name="T80" fmla="*/ 389 w 756"/>
                  <a:gd name="T81" fmla="*/ 872 h 1235"/>
                  <a:gd name="T82" fmla="*/ 370 w 756"/>
                  <a:gd name="T83" fmla="*/ 445 h 1235"/>
                  <a:gd name="T84" fmla="*/ 383 w 756"/>
                  <a:gd name="T85" fmla="*/ 603 h 1235"/>
                  <a:gd name="T86" fmla="*/ 416 w 756"/>
                  <a:gd name="T87" fmla="*/ 905 h 1235"/>
                  <a:gd name="T88" fmla="*/ 423 w 756"/>
                  <a:gd name="T89" fmla="*/ 908 h 1235"/>
                  <a:gd name="T90" fmla="*/ 425 w 756"/>
                  <a:gd name="T91" fmla="*/ 953 h 1235"/>
                  <a:gd name="T92" fmla="*/ 417 w 756"/>
                  <a:gd name="T93" fmla="*/ 634 h 1235"/>
                  <a:gd name="T94" fmla="*/ 319 w 756"/>
                  <a:gd name="T95" fmla="*/ 918 h 1235"/>
                  <a:gd name="T96" fmla="*/ 310 w 756"/>
                  <a:gd name="T97" fmla="*/ 951 h 1235"/>
                  <a:gd name="T98" fmla="*/ 452 w 756"/>
                  <a:gd name="T99" fmla="*/ 900 h 1235"/>
                  <a:gd name="T100" fmla="*/ 471 w 756"/>
                  <a:gd name="T101" fmla="*/ 936 h 1235"/>
                  <a:gd name="T102" fmla="*/ 496 w 756"/>
                  <a:gd name="T103" fmla="*/ 913 h 1235"/>
                  <a:gd name="T104" fmla="*/ 475 w 756"/>
                  <a:gd name="T105" fmla="*/ 916 h 1235"/>
                  <a:gd name="T106" fmla="*/ 495 w 756"/>
                  <a:gd name="T107" fmla="*/ 928 h 1235"/>
                  <a:gd name="T108" fmla="*/ 524 w 756"/>
                  <a:gd name="T109" fmla="*/ 907 h 1235"/>
                  <a:gd name="T110" fmla="*/ 463 w 756"/>
                  <a:gd name="T111" fmla="*/ 872 h 1235"/>
                  <a:gd name="T112" fmla="*/ 683 w 756"/>
                  <a:gd name="T113" fmla="*/ 568 h 1235"/>
                  <a:gd name="T114" fmla="*/ 531 w 756"/>
                  <a:gd name="T115" fmla="*/ 363 h 1235"/>
                  <a:gd name="T116" fmla="*/ 292 w 756"/>
                  <a:gd name="T117" fmla="*/ 375 h 1235"/>
                  <a:gd name="T118" fmla="*/ 158 w 756"/>
                  <a:gd name="T119" fmla="*/ 704 h 1235"/>
                  <a:gd name="T120" fmla="*/ 55 w 756"/>
                  <a:gd name="T121" fmla="*/ 512 h 1235"/>
                  <a:gd name="T122" fmla="*/ 16 w 756"/>
                  <a:gd name="T123" fmla="*/ 293 h 1235"/>
                  <a:gd name="T124" fmla="*/ 662 w 756"/>
                  <a:gd name="T125" fmla="*/ 16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6" h="1235">
                    <a:moveTo>
                      <a:pt x="746" y="297"/>
                    </a:moveTo>
                    <a:cubicBezTo>
                      <a:pt x="740" y="261"/>
                      <a:pt x="729" y="227"/>
                      <a:pt x="711" y="195"/>
                    </a:cubicBezTo>
                    <a:cubicBezTo>
                      <a:pt x="702" y="180"/>
                      <a:pt x="691" y="166"/>
                      <a:pt x="680" y="153"/>
                    </a:cubicBezTo>
                    <a:cubicBezTo>
                      <a:pt x="667" y="139"/>
                      <a:pt x="659" y="122"/>
                      <a:pt x="647" y="108"/>
                    </a:cubicBezTo>
                    <a:cubicBezTo>
                      <a:pt x="643" y="102"/>
                      <a:pt x="638" y="97"/>
                      <a:pt x="632" y="92"/>
                    </a:cubicBezTo>
                    <a:cubicBezTo>
                      <a:pt x="632" y="92"/>
                      <a:pt x="632" y="92"/>
                      <a:pt x="632" y="92"/>
                    </a:cubicBezTo>
                    <a:cubicBezTo>
                      <a:pt x="632" y="91"/>
                      <a:pt x="631" y="91"/>
                      <a:pt x="630" y="90"/>
                    </a:cubicBezTo>
                    <a:cubicBezTo>
                      <a:pt x="630" y="90"/>
                      <a:pt x="629" y="89"/>
                      <a:pt x="628" y="88"/>
                    </a:cubicBezTo>
                    <a:cubicBezTo>
                      <a:pt x="627" y="87"/>
                      <a:pt x="626" y="87"/>
                      <a:pt x="625" y="87"/>
                    </a:cubicBezTo>
                    <a:cubicBezTo>
                      <a:pt x="612" y="79"/>
                      <a:pt x="599" y="71"/>
                      <a:pt x="585" y="64"/>
                    </a:cubicBezTo>
                    <a:cubicBezTo>
                      <a:pt x="569" y="55"/>
                      <a:pt x="553" y="47"/>
                      <a:pt x="536" y="40"/>
                    </a:cubicBezTo>
                    <a:cubicBezTo>
                      <a:pt x="519" y="33"/>
                      <a:pt x="501" y="28"/>
                      <a:pt x="483" y="21"/>
                    </a:cubicBezTo>
                    <a:cubicBezTo>
                      <a:pt x="466" y="15"/>
                      <a:pt x="450" y="6"/>
                      <a:pt x="432" y="4"/>
                    </a:cubicBezTo>
                    <a:cubicBezTo>
                      <a:pt x="413" y="1"/>
                      <a:pt x="394" y="0"/>
                      <a:pt x="375" y="0"/>
                    </a:cubicBezTo>
                    <a:cubicBezTo>
                      <a:pt x="338" y="1"/>
                      <a:pt x="302" y="11"/>
                      <a:pt x="267" y="22"/>
                    </a:cubicBezTo>
                    <a:cubicBezTo>
                      <a:pt x="236" y="32"/>
                      <a:pt x="207" y="46"/>
                      <a:pt x="179" y="64"/>
                    </a:cubicBezTo>
                    <a:cubicBezTo>
                      <a:pt x="124" y="99"/>
                      <a:pt x="79" y="148"/>
                      <a:pt x="44" y="203"/>
                    </a:cubicBezTo>
                    <a:cubicBezTo>
                      <a:pt x="15" y="250"/>
                      <a:pt x="1" y="306"/>
                      <a:pt x="1" y="362"/>
                    </a:cubicBezTo>
                    <a:cubicBezTo>
                      <a:pt x="0" y="362"/>
                      <a:pt x="0" y="362"/>
                      <a:pt x="1" y="363"/>
                    </a:cubicBezTo>
                    <a:cubicBezTo>
                      <a:pt x="1" y="373"/>
                      <a:pt x="1" y="383"/>
                      <a:pt x="2" y="392"/>
                    </a:cubicBezTo>
                    <a:cubicBezTo>
                      <a:pt x="4" y="425"/>
                      <a:pt x="12" y="457"/>
                      <a:pt x="24" y="488"/>
                    </a:cubicBezTo>
                    <a:cubicBezTo>
                      <a:pt x="37" y="521"/>
                      <a:pt x="50" y="554"/>
                      <a:pt x="69" y="584"/>
                    </a:cubicBezTo>
                    <a:cubicBezTo>
                      <a:pt x="86" y="613"/>
                      <a:pt x="111" y="635"/>
                      <a:pt x="127" y="665"/>
                    </a:cubicBezTo>
                    <a:cubicBezTo>
                      <a:pt x="135" y="681"/>
                      <a:pt x="142" y="698"/>
                      <a:pt x="150" y="715"/>
                    </a:cubicBezTo>
                    <a:cubicBezTo>
                      <a:pt x="156" y="729"/>
                      <a:pt x="161" y="743"/>
                      <a:pt x="164" y="758"/>
                    </a:cubicBezTo>
                    <a:cubicBezTo>
                      <a:pt x="173" y="808"/>
                      <a:pt x="164" y="866"/>
                      <a:pt x="199" y="907"/>
                    </a:cubicBezTo>
                    <a:cubicBezTo>
                      <a:pt x="203" y="913"/>
                      <a:pt x="208" y="918"/>
                      <a:pt x="214" y="923"/>
                    </a:cubicBezTo>
                    <a:cubicBezTo>
                      <a:pt x="212" y="930"/>
                      <a:pt x="212" y="938"/>
                      <a:pt x="213" y="946"/>
                    </a:cubicBezTo>
                    <a:cubicBezTo>
                      <a:pt x="213" y="951"/>
                      <a:pt x="215" y="956"/>
                      <a:pt x="217" y="960"/>
                    </a:cubicBezTo>
                    <a:cubicBezTo>
                      <a:pt x="218" y="963"/>
                      <a:pt x="220" y="965"/>
                      <a:pt x="221" y="967"/>
                    </a:cubicBezTo>
                    <a:cubicBezTo>
                      <a:pt x="222" y="969"/>
                      <a:pt x="222" y="970"/>
                      <a:pt x="222" y="971"/>
                    </a:cubicBezTo>
                    <a:cubicBezTo>
                      <a:pt x="216" y="975"/>
                      <a:pt x="213" y="983"/>
                      <a:pt x="212" y="990"/>
                    </a:cubicBezTo>
                    <a:cubicBezTo>
                      <a:pt x="212" y="994"/>
                      <a:pt x="213" y="999"/>
                      <a:pt x="216" y="1002"/>
                    </a:cubicBezTo>
                    <a:cubicBezTo>
                      <a:pt x="218" y="1006"/>
                      <a:pt x="226" y="1010"/>
                      <a:pt x="224" y="1015"/>
                    </a:cubicBezTo>
                    <a:cubicBezTo>
                      <a:pt x="218" y="1019"/>
                      <a:pt x="215" y="1027"/>
                      <a:pt x="215" y="1032"/>
                    </a:cubicBezTo>
                    <a:cubicBezTo>
                      <a:pt x="215" y="1037"/>
                      <a:pt x="217" y="1040"/>
                      <a:pt x="220" y="1043"/>
                    </a:cubicBezTo>
                    <a:cubicBezTo>
                      <a:pt x="222" y="1045"/>
                      <a:pt x="224" y="1046"/>
                      <a:pt x="225" y="1048"/>
                    </a:cubicBezTo>
                    <a:cubicBezTo>
                      <a:pt x="227" y="1049"/>
                      <a:pt x="228" y="1052"/>
                      <a:pt x="229" y="1054"/>
                    </a:cubicBezTo>
                    <a:cubicBezTo>
                      <a:pt x="228" y="1054"/>
                      <a:pt x="227" y="1055"/>
                      <a:pt x="227" y="1056"/>
                    </a:cubicBezTo>
                    <a:cubicBezTo>
                      <a:pt x="219" y="1060"/>
                      <a:pt x="215" y="1070"/>
                      <a:pt x="215" y="1079"/>
                    </a:cubicBezTo>
                    <a:cubicBezTo>
                      <a:pt x="215" y="1086"/>
                      <a:pt x="218" y="1092"/>
                      <a:pt x="222" y="1097"/>
                    </a:cubicBezTo>
                    <a:cubicBezTo>
                      <a:pt x="223" y="1098"/>
                      <a:pt x="224" y="1099"/>
                      <a:pt x="225" y="1100"/>
                    </a:cubicBezTo>
                    <a:cubicBezTo>
                      <a:pt x="218" y="1107"/>
                      <a:pt x="222" y="1122"/>
                      <a:pt x="224" y="1129"/>
                    </a:cubicBezTo>
                    <a:cubicBezTo>
                      <a:pt x="228" y="1136"/>
                      <a:pt x="234" y="1142"/>
                      <a:pt x="239" y="1147"/>
                    </a:cubicBezTo>
                    <a:cubicBezTo>
                      <a:pt x="245" y="1154"/>
                      <a:pt x="252" y="1162"/>
                      <a:pt x="258" y="1168"/>
                    </a:cubicBezTo>
                    <a:cubicBezTo>
                      <a:pt x="270" y="1180"/>
                      <a:pt x="283" y="1193"/>
                      <a:pt x="298" y="1198"/>
                    </a:cubicBezTo>
                    <a:cubicBezTo>
                      <a:pt x="298" y="1199"/>
                      <a:pt x="299" y="1199"/>
                      <a:pt x="299" y="1199"/>
                    </a:cubicBezTo>
                    <a:cubicBezTo>
                      <a:pt x="304" y="1206"/>
                      <a:pt x="309" y="1212"/>
                      <a:pt x="312" y="1220"/>
                    </a:cubicBezTo>
                    <a:cubicBezTo>
                      <a:pt x="314" y="1227"/>
                      <a:pt x="317" y="1231"/>
                      <a:pt x="324" y="1233"/>
                    </a:cubicBezTo>
                    <a:cubicBezTo>
                      <a:pt x="330" y="1235"/>
                      <a:pt x="339" y="1234"/>
                      <a:pt x="346" y="1234"/>
                    </a:cubicBezTo>
                    <a:cubicBezTo>
                      <a:pt x="356" y="1234"/>
                      <a:pt x="366" y="1234"/>
                      <a:pt x="375" y="1234"/>
                    </a:cubicBezTo>
                    <a:cubicBezTo>
                      <a:pt x="384" y="1233"/>
                      <a:pt x="392" y="1231"/>
                      <a:pt x="401" y="1230"/>
                    </a:cubicBezTo>
                    <a:cubicBezTo>
                      <a:pt x="409" y="1230"/>
                      <a:pt x="416" y="1229"/>
                      <a:pt x="423" y="1226"/>
                    </a:cubicBezTo>
                    <a:cubicBezTo>
                      <a:pt x="430" y="1223"/>
                      <a:pt x="433" y="1216"/>
                      <a:pt x="437" y="1210"/>
                    </a:cubicBezTo>
                    <a:cubicBezTo>
                      <a:pt x="440" y="1207"/>
                      <a:pt x="443" y="1204"/>
                      <a:pt x="445" y="1201"/>
                    </a:cubicBezTo>
                    <a:cubicBezTo>
                      <a:pt x="448" y="1198"/>
                      <a:pt x="450" y="1195"/>
                      <a:pt x="454" y="1192"/>
                    </a:cubicBezTo>
                    <a:cubicBezTo>
                      <a:pt x="454" y="1192"/>
                      <a:pt x="455" y="1191"/>
                      <a:pt x="455" y="1191"/>
                    </a:cubicBezTo>
                    <a:cubicBezTo>
                      <a:pt x="456" y="1190"/>
                      <a:pt x="457" y="1189"/>
                      <a:pt x="458" y="1188"/>
                    </a:cubicBezTo>
                    <a:cubicBezTo>
                      <a:pt x="473" y="1177"/>
                      <a:pt x="488" y="1167"/>
                      <a:pt x="502" y="1154"/>
                    </a:cubicBezTo>
                    <a:cubicBezTo>
                      <a:pt x="507" y="1150"/>
                      <a:pt x="512" y="1146"/>
                      <a:pt x="514" y="1140"/>
                    </a:cubicBezTo>
                    <a:cubicBezTo>
                      <a:pt x="516" y="1136"/>
                      <a:pt x="516" y="1129"/>
                      <a:pt x="513" y="1125"/>
                    </a:cubicBezTo>
                    <a:cubicBezTo>
                      <a:pt x="514" y="1125"/>
                      <a:pt x="514" y="1124"/>
                      <a:pt x="515" y="1124"/>
                    </a:cubicBezTo>
                    <a:cubicBezTo>
                      <a:pt x="518" y="1121"/>
                      <a:pt x="521" y="1119"/>
                      <a:pt x="524" y="1116"/>
                    </a:cubicBezTo>
                    <a:cubicBezTo>
                      <a:pt x="532" y="1109"/>
                      <a:pt x="531" y="1095"/>
                      <a:pt x="526" y="1087"/>
                    </a:cubicBezTo>
                    <a:cubicBezTo>
                      <a:pt x="527" y="1084"/>
                      <a:pt x="527" y="1082"/>
                      <a:pt x="527" y="1080"/>
                    </a:cubicBezTo>
                    <a:cubicBezTo>
                      <a:pt x="526" y="1074"/>
                      <a:pt x="526" y="1070"/>
                      <a:pt x="530" y="1064"/>
                    </a:cubicBezTo>
                    <a:cubicBezTo>
                      <a:pt x="534" y="1058"/>
                      <a:pt x="537" y="1050"/>
                      <a:pt x="531" y="1045"/>
                    </a:cubicBezTo>
                    <a:cubicBezTo>
                      <a:pt x="530" y="1044"/>
                      <a:pt x="530" y="1044"/>
                      <a:pt x="529" y="1044"/>
                    </a:cubicBezTo>
                    <a:cubicBezTo>
                      <a:pt x="526" y="1037"/>
                      <a:pt x="526" y="1030"/>
                      <a:pt x="529" y="1023"/>
                    </a:cubicBezTo>
                    <a:cubicBezTo>
                      <a:pt x="532" y="1017"/>
                      <a:pt x="535" y="1013"/>
                      <a:pt x="534" y="1007"/>
                    </a:cubicBezTo>
                    <a:cubicBezTo>
                      <a:pt x="534" y="1006"/>
                      <a:pt x="533" y="1004"/>
                      <a:pt x="533" y="1003"/>
                    </a:cubicBezTo>
                    <a:cubicBezTo>
                      <a:pt x="530" y="999"/>
                      <a:pt x="529" y="996"/>
                      <a:pt x="529" y="991"/>
                    </a:cubicBezTo>
                    <a:cubicBezTo>
                      <a:pt x="529" y="987"/>
                      <a:pt x="532" y="984"/>
                      <a:pt x="534" y="981"/>
                    </a:cubicBezTo>
                    <a:cubicBezTo>
                      <a:pt x="537" y="976"/>
                      <a:pt x="538" y="970"/>
                      <a:pt x="536" y="965"/>
                    </a:cubicBezTo>
                    <a:cubicBezTo>
                      <a:pt x="535" y="964"/>
                      <a:pt x="534" y="963"/>
                      <a:pt x="532" y="963"/>
                    </a:cubicBezTo>
                    <a:cubicBezTo>
                      <a:pt x="532" y="961"/>
                      <a:pt x="531" y="959"/>
                      <a:pt x="531" y="958"/>
                    </a:cubicBezTo>
                    <a:cubicBezTo>
                      <a:pt x="530" y="954"/>
                      <a:pt x="530" y="950"/>
                      <a:pt x="530" y="947"/>
                    </a:cubicBezTo>
                    <a:cubicBezTo>
                      <a:pt x="531" y="940"/>
                      <a:pt x="534" y="933"/>
                      <a:pt x="535" y="926"/>
                    </a:cubicBezTo>
                    <a:cubicBezTo>
                      <a:pt x="535" y="925"/>
                      <a:pt x="535" y="925"/>
                      <a:pt x="535" y="925"/>
                    </a:cubicBezTo>
                    <a:cubicBezTo>
                      <a:pt x="537" y="923"/>
                      <a:pt x="538" y="922"/>
                      <a:pt x="539" y="921"/>
                    </a:cubicBezTo>
                    <a:cubicBezTo>
                      <a:pt x="545" y="916"/>
                      <a:pt x="550" y="910"/>
                      <a:pt x="554" y="903"/>
                    </a:cubicBezTo>
                    <a:cubicBezTo>
                      <a:pt x="559" y="895"/>
                      <a:pt x="561" y="886"/>
                      <a:pt x="565" y="877"/>
                    </a:cubicBezTo>
                    <a:cubicBezTo>
                      <a:pt x="568" y="870"/>
                      <a:pt x="573" y="861"/>
                      <a:pt x="574" y="853"/>
                    </a:cubicBezTo>
                    <a:cubicBezTo>
                      <a:pt x="579" y="840"/>
                      <a:pt x="584" y="828"/>
                      <a:pt x="587" y="815"/>
                    </a:cubicBezTo>
                    <a:cubicBezTo>
                      <a:pt x="593" y="796"/>
                      <a:pt x="598" y="777"/>
                      <a:pt x="602" y="758"/>
                    </a:cubicBezTo>
                    <a:cubicBezTo>
                      <a:pt x="605" y="739"/>
                      <a:pt x="607" y="720"/>
                      <a:pt x="615" y="703"/>
                    </a:cubicBezTo>
                    <a:cubicBezTo>
                      <a:pt x="623" y="687"/>
                      <a:pt x="636" y="674"/>
                      <a:pt x="646" y="659"/>
                    </a:cubicBezTo>
                    <a:cubicBezTo>
                      <a:pt x="655" y="644"/>
                      <a:pt x="662" y="628"/>
                      <a:pt x="671" y="613"/>
                    </a:cubicBezTo>
                    <a:cubicBezTo>
                      <a:pt x="680" y="598"/>
                      <a:pt x="693" y="585"/>
                      <a:pt x="702" y="570"/>
                    </a:cubicBezTo>
                    <a:cubicBezTo>
                      <a:pt x="712" y="554"/>
                      <a:pt x="720" y="538"/>
                      <a:pt x="728" y="521"/>
                    </a:cubicBezTo>
                    <a:cubicBezTo>
                      <a:pt x="735" y="504"/>
                      <a:pt x="742" y="487"/>
                      <a:pt x="746" y="469"/>
                    </a:cubicBezTo>
                    <a:cubicBezTo>
                      <a:pt x="751" y="450"/>
                      <a:pt x="753" y="431"/>
                      <a:pt x="754" y="413"/>
                    </a:cubicBezTo>
                    <a:cubicBezTo>
                      <a:pt x="756" y="374"/>
                      <a:pt x="753" y="335"/>
                      <a:pt x="746" y="297"/>
                    </a:cubicBezTo>
                    <a:close/>
                    <a:moveTo>
                      <a:pt x="734" y="276"/>
                    </a:moveTo>
                    <a:cubicBezTo>
                      <a:pt x="739" y="295"/>
                      <a:pt x="742" y="314"/>
                      <a:pt x="744" y="333"/>
                    </a:cubicBezTo>
                    <a:cubicBezTo>
                      <a:pt x="741" y="327"/>
                      <a:pt x="739" y="321"/>
                      <a:pt x="737" y="316"/>
                    </a:cubicBezTo>
                    <a:cubicBezTo>
                      <a:pt x="733" y="307"/>
                      <a:pt x="726" y="299"/>
                      <a:pt x="721" y="290"/>
                    </a:cubicBezTo>
                    <a:cubicBezTo>
                      <a:pt x="718" y="286"/>
                      <a:pt x="715" y="282"/>
                      <a:pt x="711" y="278"/>
                    </a:cubicBezTo>
                    <a:cubicBezTo>
                      <a:pt x="713" y="273"/>
                      <a:pt x="715" y="268"/>
                      <a:pt x="717" y="263"/>
                    </a:cubicBezTo>
                    <a:cubicBezTo>
                      <a:pt x="718" y="259"/>
                      <a:pt x="719" y="255"/>
                      <a:pt x="719" y="251"/>
                    </a:cubicBezTo>
                    <a:cubicBezTo>
                      <a:pt x="723" y="255"/>
                      <a:pt x="727" y="259"/>
                      <a:pt x="731" y="263"/>
                    </a:cubicBezTo>
                    <a:cubicBezTo>
                      <a:pt x="732" y="268"/>
                      <a:pt x="733" y="272"/>
                      <a:pt x="734" y="276"/>
                    </a:cubicBezTo>
                    <a:close/>
                    <a:moveTo>
                      <a:pt x="721" y="233"/>
                    </a:moveTo>
                    <a:cubicBezTo>
                      <a:pt x="725" y="242"/>
                      <a:pt x="728" y="251"/>
                      <a:pt x="730" y="261"/>
                    </a:cubicBezTo>
                    <a:cubicBezTo>
                      <a:pt x="727" y="257"/>
                      <a:pt x="723" y="253"/>
                      <a:pt x="719" y="249"/>
                    </a:cubicBezTo>
                    <a:cubicBezTo>
                      <a:pt x="720" y="246"/>
                      <a:pt x="720" y="244"/>
                      <a:pt x="721" y="241"/>
                    </a:cubicBezTo>
                    <a:cubicBezTo>
                      <a:pt x="721" y="238"/>
                      <a:pt x="721" y="236"/>
                      <a:pt x="721" y="233"/>
                    </a:cubicBezTo>
                    <a:close/>
                    <a:moveTo>
                      <a:pt x="695" y="187"/>
                    </a:moveTo>
                    <a:cubicBezTo>
                      <a:pt x="693" y="186"/>
                      <a:pt x="691" y="185"/>
                      <a:pt x="688" y="183"/>
                    </a:cubicBezTo>
                    <a:cubicBezTo>
                      <a:pt x="686" y="182"/>
                      <a:pt x="684" y="181"/>
                      <a:pt x="683" y="180"/>
                    </a:cubicBezTo>
                    <a:cubicBezTo>
                      <a:pt x="683" y="176"/>
                      <a:pt x="683" y="173"/>
                      <a:pt x="684" y="169"/>
                    </a:cubicBezTo>
                    <a:cubicBezTo>
                      <a:pt x="686" y="172"/>
                      <a:pt x="688" y="175"/>
                      <a:pt x="690" y="177"/>
                    </a:cubicBezTo>
                    <a:cubicBezTo>
                      <a:pt x="702" y="193"/>
                      <a:pt x="712" y="211"/>
                      <a:pt x="719" y="229"/>
                    </a:cubicBezTo>
                    <a:cubicBezTo>
                      <a:pt x="720" y="232"/>
                      <a:pt x="720" y="235"/>
                      <a:pt x="720" y="238"/>
                    </a:cubicBezTo>
                    <a:cubicBezTo>
                      <a:pt x="719" y="242"/>
                      <a:pt x="719" y="245"/>
                      <a:pt x="718" y="248"/>
                    </a:cubicBezTo>
                    <a:cubicBezTo>
                      <a:pt x="715" y="245"/>
                      <a:pt x="712" y="241"/>
                      <a:pt x="709" y="238"/>
                    </a:cubicBezTo>
                    <a:cubicBezTo>
                      <a:pt x="703" y="231"/>
                      <a:pt x="696" y="224"/>
                      <a:pt x="690" y="218"/>
                    </a:cubicBezTo>
                    <a:cubicBezTo>
                      <a:pt x="687" y="215"/>
                      <a:pt x="684" y="213"/>
                      <a:pt x="681" y="210"/>
                    </a:cubicBezTo>
                    <a:cubicBezTo>
                      <a:pt x="682" y="206"/>
                      <a:pt x="682" y="202"/>
                      <a:pt x="682" y="198"/>
                    </a:cubicBezTo>
                    <a:cubicBezTo>
                      <a:pt x="682" y="192"/>
                      <a:pt x="682" y="187"/>
                      <a:pt x="683" y="181"/>
                    </a:cubicBezTo>
                    <a:cubicBezTo>
                      <a:pt x="683" y="181"/>
                      <a:pt x="683" y="181"/>
                      <a:pt x="683" y="181"/>
                    </a:cubicBezTo>
                    <a:cubicBezTo>
                      <a:pt x="686" y="183"/>
                      <a:pt x="688" y="185"/>
                      <a:pt x="691" y="186"/>
                    </a:cubicBezTo>
                    <a:cubicBezTo>
                      <a:pt x="692" y="187"/>
                      <a:pt x="697" y="189"/>
                      <a:pt x="697" y="191"/>
                    </a:cubicBezTo>
                    <a:cubicBezTo>
                      <a:pt x="697" y="191"/>
                      <a:pt x="699" y="191"/>
                      <a:pt x="699" y="191"/>
                    </a:cubicBezTo>
                    <a:cubicBezTo>
                      <a:pt x="698" y="189"/>
                      <a:pt x="697" y="188"/>
                      <a:pt x="695" y="187"/>
                    </a:cubicBezTo>
                    <a:close/>
                    <a:moveTo>
                      <a:pt x="656" y="134"/>
                    </a:moveTo>
                    <a:cubicBezTo>
                      <a:pt x="664" y="146"/>
                      <a:pt x="673" y="157"/>
                      <a:pt x="682" y="168"/>
                    </a:cubicBezTo>
                    <a:cubicBezTo>
                      <a:pt x="682" y="171"/>
                      <a:pt x="682" y="175"/>
                      <a:pt x="682" y="178"/>
                    </a:cubicBezTo>
                    <a:cubicBezTo>
                      <a:pt x="682" y="179"/>
                      <a:pt x="682" y="179"/>
                      <a:pt x="681" y="179"/>
                    </a:cubicBezTo>
                    <a:cubicBezTo>
                      <a:pt x="676" y="175"/>
                      <a:pt x="671" y="170"/>
                      <a:pt x="666" y="167"/>
                    </a:cubicBezTo>
                    <a:cubicBezTo>
                      <a:pt x="663" y="165"/>
                      <a:pt x="660" y="163"/>
                      <a:pt x="657" y="161"/>
                    </a:cubicBezTo>
                    <a:cubicBezTo>
                      <a:pt x="657" y="158"/>
                      <a:pt x="657" y="156"/>
                      <a:pt x="656" y="153"/>
                    </a:cubicBezTo>
                    <a:cubicBezTo>
                      <a:pt x="656" y="148"/>
                      <a:pt x="656" y="142"/>
                      <a:pt x="656" y="137"/>
                    </a:cubicBezTo>
                    <a:cubicBezTo>
                      <a:pt x="656" y="136"/>
                      <a:pt x="655" y="134"/>
                      <a:pt x="655" y="133"/>
                    </a:cubicBezTo>
                    <a:cubicBezTo>
                      <a:pt x="655" y="133"/>
                      <a:pt x="656" y="134"/>
                      <a:pt x="656" y="134"/>
                    </a:cubicBezTo>
                    <a:close/>
                    <a:moveTo>
                      <a:pt x="611" y="87"/>
                    </a:moveTo>
                    <a:cubicBezTo>
                      <a:pt x="616" y="90"/>
                      <a:pt x="621" y="93"/>
                      <a:pt x="626" y="96"/>
                    </a:cubicBezTo>
                    <a:cubicBezTo>
                      <a:pt x="631" y="101"/>
                      <a:pt x="635" y="105"/>
                      <a:pt x="639" y="110"/>
                    </a:cubicBezTo>
                    <a:cubicBezTo>
                      <a:pt x="645" y="116"/>
                      <a:pt x="649" y="123"/>
                      <a:pt x="654" y="130"/>
                    </a:cubicBezTo>
                    <a:cubicBezTo>
                      <a:pt x="654" y="132"/>
                      <a:pt x="654" y="134"/>
                      <a:pt x="654" y="136"/>
                    </a:cubicBezTo>
                    <a:cubicBezTo>
                      <a:pt x="655" y="141"/>
                      <a:pt x="655" y="146"/>
                      <a:pt x="655" y="152"/>
                    </a:cubicBezTo>
                    <a:cubicBezTo>
                      <a:pt x="655" y="154"/>
                      <a:pt x="655" y="157"/>
                      <a:pt x="656" y="160"/>
                    </a:cubicBezTo>
                    <a:cubicBezTo>
                      <a:pt x="651" y="157"/>
                      <a:pt x="646" y="154"/>
                      <a:pt x="641" y="150"/>
                    </a:cubicBezTo>
                    <a:cubicBezTo>
                      <a:pt x="633" y="145"/>
                      <a:pt x="626" y="140"/>
                      <a:pt x="618" y="135"/>
                    </a:cubicBezTo>
                    <a:cubicBezTo>
                      <a:pt x="617" y="131"/>
                      <a:pt x="617" y="127"/>
                      <a:pt x="616" y="123"/>
                    </a:cubicBezTo>
                    <a:cubicBezTo>
                      <a:pt x="616" y="116"/>
                      <a:pt x="614" y="109"/>
                      <a:pt x="613" y="103"/>
                    </a:cubicBezTo>
                    <a:cubicBezTo>
                      <a:pt x="613" y="100"/>
                      <a:pt x="613" y="97"/>
                      <a:pt x="612" y="94"/>
                    </a:cubicBezTo>
                    <a:cubicBezTo>
                      <a:pt x="611" y="91"/>
                      <a:pt x="611" y="89"/>
                      <a:pt x="610" y="87"/>
                    </a:cubicBezTo>
                    <a:cubicBezTo>
                      <a:pt x="610" y="87"/>
                      <a:pt x="611" y="87"/>
                      <a:pt x="611" y="87"/>
                    </a:cubicBezTo>
                    <a:close/>
                    <a:moveTo>
                      <a:pt x="26" y="258"/>
                    </a:moveTo>
                    <a:cubicBezTo>
                      <a:pt x="27" y="259"/>
                      <a:pt x="27" y="261"/>
                      <a:pt x="28" y="262"/>
                    </a:cubicBezTo>
                    <a:cubicBezTo>
                      <a:pt x="29" y="266"/>
                      <a:pt x="30" y="269"/>
                      <a:pt x="32" y="272"/>
                    </a:cubicBezTo>
                    <a:cubicBezTo>
                      <a:pt x="33" y="275"/>
                      <a:pt x="35" y="278"/>
                      <a:pt x="36" y="281"/>
                    </a:cubicBezTo>
                    <a:cubicBezTo>
                      <a:pt x="36" y="281"/>
                      <a:pt x="36" y="281"/>
                      <a:pt x="36" y="282"/>
                    </a:cubicBezTo>
                    <a:cubicBezTo>
                      <a:pt x="33" y="283"/>
                      <a:pt x="31" y="285"/>
                      <a:pt x="28" y="286"/>
                    </a:cubicBezTo>
                    <a:cubicBezTo>
                      <a:pt x="25" y="287"/>
                      <a:pt x="23" y="288"/>
                      <a:pt x="20" y="289"/>
                    </a:cubicBezTo>
                    <a:cubicBezTo>
                      <a:pt x="19" y="290"/>
                      <a:pt x="18" y="291"/>
                      <a:pt x="16" y="292"/>
                    </a:cubicBezTo>
                    <a:cubicBezTo>
                      <a:pt x="19" y="280"/>
                      <a:pt x="22" y="269"/>
                      <a:pt x="26" y="258"/>
                    </a:cubicBezTo>
                    <a:close/>
                    <a:moveTo>
                      <a:pt x="48" y="526"/>
                    </a:moveTo>
                    <a:cubicBezTo>
                      <a:pt x="48" y="525"/>
                      <a:pt x="47" y="525"/>
                      <a:pt x="47" y="524"/>
                    </a:cubicBezTo>
                    <a:cubicBezTo>
                      <a:pt x="47" y="524"/>
                      <a:pt x="48" y="524"/>
                      <a:pt x="48" y="525"/>
                    </a:cubicBezTo>
                    <a:cubicBezTo>
                      <a:pt x="48" y="525"/>
                      <a:pt x="48" y="525"/>
                      <a:pt x="48" y="526"/>
                    </a:cubicBezTo>
                    <a:close/>
                    <a:moveTo>
                      <a:pt x="78" y="585"/>
                    </a:moveTo>
                    <a:cubicBezTo>
                      <a:pt x="71" y="574"/>
                      <a:pt x="65" y="562"/>
                      <a:pt x="59" y="550"/>
                    </a:cubicBezTo>
                    <a:cubicBezTo>
                      <a:pt x="56" y="543"/>
                      <a:pt x="52" y="536"/>
                      <a:pt x="49" y="529"/>
                    </a:cubicBezTo>
                    <a:cubicBezTo>
                      <a:pt x="50" y="528"/>
                      <a:pt x="50" y="527"/>
                      <a:pt x="50" y="526"/>
                    </a:cubicBezTo>
                    <a:cubicBezTo>
                      <a:pt x="54" y="529"/>
                      <a:pt x="57" y="532"/>
                      <a:pt x="60" y="535"/>
                    </a:cubicBezTo>
                    <a:cubicBezTo>
                      <a:pt x="61" y="537"/>
                      <a:pt x="64" y="538"/>
                      <a:pt x="66" y="539"/>
                    </a:cubicBezTo>
                    <a:cubicBezTo>
                      <a:pt x="68" y="541"/>
                      <a:pt x="70" y="543"/>
                      <a:pt x="73" y="544"/>
                    </a:cubicBezTo>
                    <a:cubicBezTo>
                      <a:pt x="75" y="546"/>
                      <a:pt x="76" y="548"/>
                      <a:pt x="79" y="549"/>
                    </a:cubicBezTo>
                    <a:cubicBezTo>
                      <a:pt x="80" y="550"/>
                      <a:pt x="81" y="550"/>
                      <a:pt x="82" y="551"/>
                    </a:cubicBezTo>
                    <a:cubicBezTo>
                      <a:pt x="83" y="551"/>
                      <a:pt x="84" y="552"/>
                      <a:pt x="85" y="553"/>
                    </a:cubicBezTo>
                    <a:cubicBezTo>
                      <a:pt x="84" y="556"/>
                      <a:pt x="84" y="559"/>
                      <a:pt x="83" y="562"/>
                    </a:cubicBezTo>
                    <a:cubicBezTo>
                      <a:pt x="82" y="567"/>
                      <a:pt x="81" y="572"/>
                      <a:pt x="80" y="577"/>
                    </a:cubicBezTo>
                    <a:cubicBezTo>
                      <a:pt x="79" y="579"/>
                      <a:pt x="79" y="582"/>
                      <a:pt x="78" y="584"/>
                    </a:cubicBezTo>
                    <a:cubicBezTo>
                      <a:pt x="78" y="584"/>
                      <a:pt x="78" y="585"/>
                      <a:pt x="78" y="585"/>
                    </a:cubicBezTo>
                    <a:close/>
                    <a:moveTo>
                      <a:pt x="311" y="1201"/>
                    </a:moveTo>
                    <a:cubicBezTo>
                      <a:pt x="313" y="1201"/>
                      <a:pt x="315" y="1201"/>
                      <a:pt x="316" y="1201"/>
                    </a:cubicBezTo>
                    <a:cubicBezTo>
                      <a:pt x="317" y="1204"/>
                      <a:pt x="319" y="1206"/>
                      <a:pt x="319" y="1208"/>
                    </a:cubicBezTo>
                    <a:cubicBezTo>
                      <a:pt x="320" y="1209"/>
                      <a:pt x="320" y="1210"/>
                      <a:pt x="320" y="1211"/>
                    </a:cubicBezTo>
                    <a:cubicBezTo>
                      <a:pt x="320" y="1211"/>
                      <a:pt x="319" y="1211"/>
                      <a:pt x="318" y="1211"/>
                    </a:cubicBezTo>
                    <a:cubicBezTo>
                      <a:pt x="316" y="1207"/>
                      <a:pt x="314" y="1204"/>
                      <a:pt x="311" y="1201"/>
                    </a:cubicBezTo>
                    <a:close/>
                    <a:moveTo>
                      <a:pt x="339" y="1205"/>
                    </a:moveTo>
                    <a:cubicBezTo>
                      <a:pt x="338" y="1205"/>
                      <a:pt x="338" y="1205"/>
                      <a:pt x="338" y="1206"/>
                    </a:cubicBezTo>
                    <a:cubicBezTo>
                      <a:pt x="337" y="1206"/>
                      <a:pt x="337" y="1206"/>
                      <a:pt x="337" y="1206"/>
                    </a:cubicBezTo>
                    <a:cubicBezTo>
                      <a:pt x="337" y="1205"/>
                      <a:pt x="337" y="1205"/>
                      <a:pt x="337" y="1204"/>
                    </a:cubicBezTo>
                    <a:cubicBezTo>
                      <a:pt x="337" y="1204"/>
                      <a:pt x="338" y="1204"/>
                      <a:pt x="339" y="1204"/>
                    </a:cubicBezTo>
                    <a:cubicBezTo>
                      <a:pt x="339" y="1204"/>
                      <a:pt x="339" y="1204"/>
                      <a:pt x="339" y="1204"/>
                    </a:cubicBezTo>
                    <a:cubicBezTo>
                      <a:pt x="339" y="1205"/>
                      <a:pt x="339" y="1205"/>
                      <a:pt x="339" y="1205"/>
                    </a:cubicBezTo>
                    <a:close/>
                    <a:moveTo>
                      <a:pt x="339" y="1206"/>
                    </a:moveTo>
                    <a:cubicBezTo>
                      <a:pt x="339" y="1208"/>
                      <a:pt x="339" y="1209"/>
                      <a:pt x="340" y="1211"/>
                    </a:cubicBezTo>
                    <a:cubicBezTo>
                      <a:pt x="339" y="1211"/>
                      <a:pt x="338" y="1211"/>
                      <a:pt x="338" y="1211"/>
                    </a:cubicBezTo>
                    <a:cubicBezTo>
                      <a:pt x="338" y="1210"/>
                      <a:pt x="337" y="1209"/>
                      <a:pt x="337" y="1207"/>
                    </a:cubicBezTo>
                    <a:cubicBezTo>
                      <a:pt x="338" y="1207"/>
                      <a:pt x="338" y="1207"/>
                      <a:pt x="338" y="1207"/>
                    </a:cubicBezTo>
                    <a:cubicBezTo>
                      <a:pt x="339" y="1207"/>
                      <a:pt x="339" y="1206"/>
                      <a:pt x="339" y="1206"/>
                    </a:cubicBezTo>
                    <a:close/>
                    <a:moveTo>
                      <a:pt x="337" y="1212"/>
                    </a:moveTo>
                    <a:cubicBezTo>
                      <a:pt x="336" y="1212"/>
                      <a:pt x="335" y="1212"/>
                      <a:pt x="334" y="1213"/>
                    </a:cubicBezTo>
                    <a:cubicBezTo>
                      <a:pt x="333" y="1212"/>
                      <a:pt x="333" y="1210"/>
                      <a:pt x="332" y="1209"/>
                    </a:cubicBezTo>
                    <a:cubicBezTo>
                      <a:pt x="334" y="1209"/>
                      <a:pt x="335" y="1208"/>
                      <a:pt x="336" y="1208"/>
                    </a:cubicBezTo>
                    <a:cubicBezTo>
                      <a:pt x="336" y="1209"/>
                      <a:pt x="336" y="1210"/>
                      <a:pt x="337" y="1212"/>
                    </a:cubicBezTo>
                    <a:close/>
                    <a:moveTo>
                      <a:pt x="332" y="1208"/>
                    </a:moveTo>
                    <a:cubicBezTo>
                      <a:pt x="332" y="1208"/>
                      <a:pt x="332" y="1208"/>
                      <a:pt x="332" y="1208"/>
                    </a:cubicBezTo>
                    <a:cubicBezTo>
                      <a:pt x="332" y="1207"/>
                      <a:pt x="331" y="1205"/>
                      <a:pt x="331" y="1203"/>
                    </a:cubicBezTo>
                    <a:cubicBezTo>
                      <a:pt x="332" y="1203"/>
                      <a:pt x="334" y="1204"/>
                      <a:pt x="335" y="1204"/>
                    </a:cubicBezTo>
                    <a:cubicBezTo>
                      <a:pt x="335" y="1205"/>
                      <a:pt x="336" y="1206"/>
                      <a:pt x="336" y="1206"/>
                    </a:cubicBezTo>
                    <a:cubicBezTo>
                      <a:pt x="335" y="1207"/>
                      <a:pt x="333" y="1208"/>
                      <a:pt x="332" y="1208"/>
                    </a:cubicBezTo>
                    <a:close/>
                    <a:moveTo>
                      <a:pt x="328" y="1211"/>
                    </a:moveTo>
                    <a:cubicBezTo>
                      <a:pt x="329" y="1210"/>
                      <a:pt x="330" y="1210"/>
                      <a:pt x="331" y="1210"/>
                    </a:cubicBezTo>
                    <a:cubicBezTo>
                      <a:pt x="332" y="1211"/>
                      <a:pt x="332" y="1212"/>
                      <a:pt x="332" y="1213"/>
                    </a:cubicBezTo>
                    <a:cubicBezTo>
                      <a:pt x="332" y="1213"/>
                      <a:pt x="332" y="1213"/>
                      <a:pt x="332" y="1213"/>
                    </a:cubicBezTo>
                    <a:cubicBezTo>
                      <a:pt x="331" y="1213"/>
                      <a:pt x="330" y="1214"/>
                      <a:pt x="329" y="1214"/>
                    </a:cubicBezTo>
                    <a:cubicBezTo>
                      <a:pt x="329" y="1213"/>
                      <a:pt x="328" y="1212"/>
                      <a:pt x="328" y="1211"/>
                    </a:cubicBezTo>
                    <a:close/>
                    <a:moveTo>
                      <a:pt x="328" y="1214"/>
                    </a:moveTo>
                    <a:cubicBezTo>
                      <a:pt x="327" y="1215"/>
                      <a:pt x="325" y="1215"/>
                      <a:pt x="324" y="1216"/>
                    </a:cubicBezTo>
                    <a:cubicBezTo>
                      <a:pt x="324" y="1215"/>
                      <a:pt x="324" y="1215"/>
                      <a:pt x="324" y="1215"/>
                    </a:cubicBezTo>
                    <a:cubicBezTo>
                      <a:pt x="323" y="1214"/>
                      <a:pt x="323" y="1213"/>
                      <a:pt x="322" y="1212"/>
                    </a:cubicBezTo>
                    <a:cubicBezTo>
                      <a:pt x="324" y="1212"/>
                      <a:pt x="325" y="1211"/>
                      <a:pt x="327" y="1211"/>
                    </a:cubicBezTo>
                    <a:cubicBezTo>
                      <a:pt x="327" y="1212"/>
                      <a:pt x="327" y="1213"/>
                      <a:pt x="328" y="1214"/>
                    </a:cubicBezTo>
                    <a:close/>
                    <a:moveTo>
                      <a:pt x="331" y="1208"/>
                    </a:moveTo>
                    <a:cubicBezTo>
                      <a:pt x="331" y="1208"/>
                      <a:pt x="331" y="1209"/>
                      <a:pt x="331" y="1209"/>
                    </a:cubicBezTo>
                    <a:cubicBezTo>
                      <a:pt x="330" y="1209"/>
                      <a:pt x="329" y="1209"/>
                      <a:pt x="327" y="1210"/>
                    </a:cubicBezTo>
                    <a:cubicBezTo>
                      <a:pt x="327" y="1207"/>
                      <a:pt x="326" y="1205"/>
                      <a:pt x="325" y="1203"/>
                    </a:cubicBezTo>
                    <a:cubicBezTo>
                      <a:pt x="327" y="1203"/>
                      <a:pt x="328" y="1203"/>
                      <a:pt x="329" y="1203"/>
                    </a:cubicBezTo>
                    <a:cubicBezTo>
                      <a:pt x="329" y="1203"/>
                      <a:pt x="330" y="1204"/>
                      <a:pt x="330" y="1204"/>
                    </a:cubicBezTo>
                    <a:cubicBezTo>
                      <a:pt x="330" y="1206"/>
                      <a:pt x="330" y="1207"/>
                      <a:pt x="331" y="1208"/>
                    </a:cubicBezTo>
                    <a:close/>
                    <a:moveTo>
                      <a:pt x="326" y="1210"/>
                    </a:moveTo>
                    <a:cubicBezTo>
                      <a:pt x="325" y="1210"/>
                      <a:pt x="323" y="1210"/>
                      <a:pt x="322" y="1211"/>
                    </a:cubicBezTo>
                    <a:cubicBezTo>
                      <a:pt x="321" y="1210"/>
                      <a:pt x="321" y="1209"/>
                      <a:pt x="321" y="1208"/>
                    </a:cubicBezTo>
                    <a:cubicBezTo>
                      <a:pt x="320" y="1206"/>
                      <a:pt x="319" y="1204"/>
                      <a:pt x="318" y="1202"/>
                    </a:cubicBezTo>
                    <a:cubicBezTo>
                      <a:pt x="319" y="1202"/>
                      <a:pt x="321" y="1202"/>
                      <a:pt x="322" y="1202"/>
                    </a:cubicBezTo>
                    <a:cubicBezTo>
                      <a:pt x="323" y="1202"/>
                      <a:pt x="323" y="1202"/>
                      <a:pt x="324" y="1202"/>
                    </a:cubicBezTo>
                    <a:cubicBezTo>
                      <a:pt x="324" y="1205"/>
                      <a:pt x="325" y="1207"/>
                      <a:pt x="326" y="1210"/>
                    </a:cubicBezTo>
                    <a:close/>
                    <a:moveTo>
                      <a:pt x="318" y="1213"/>
                    </a:moveTo>
                    <a:cubicBezTo>
                      <a:pt x="318" y="1213"/>
                      <a:pt x="318" y="1212"/>
                      <a:pt x="318" y="1212"/>
                    </a:cubicBezTo>
                    <a:cubicBezTo>
                      <a:pt x="319" y="1212"/>
                      <a:pt x="320" y="1212"/>
                      <a:pt x="321" y="1212"/>
                    </a:cubicBezTo>
                    <a:cubicBezTo>
                      <a:pt x="321" y="1213"/>
                      <a:pt x="322" y="1214"/>
                      <a:pt x="322" y="1216"/>
                    </a:cubicBezTo>
                    <a:cubicBezTo>
                      <a:pt x="322" y="1216"/>
                      <a:pt x="323" y="1216"/>
                      <a:pt x="323" y="1216"/>
                    </a:cubicBezTo>
                    <a:cubicBezTo>
                      <a:pt x="322" y="1216"/>
                      <a:pt x="321" y="1216"/>
                      <a:pt x="320" y="1217"/>
                    </a:cubicBezTo>
                    <a:cubicBezTo>
                      <a:pt x="319" y="1215"/>
                      <a:pt x="319" y="1214"/>
                      <a:pt x="318" y="1213"/>
                    </a:cubicBezTo>
                    <a:close/>
                    <a:moveTo>
                      <a:pt x="324" y="1223"/>
                    </a:moveTo>
                    <a:cubicBezTo>
                      <a:pt x="322" y="1222"/>
                      <a:pt x="321" y="1220"/>
                      <a:pt x="320" y="1218"/>
                    </a:cubicBezTo>
                    <a:cubicBezTo>
                      <a:pt x="321" y="1218"/>
                      <a:pt x="322" y="1217"/>
                      <a:pt x="323" y="1217"/>
                    </a:cubicBezTo>
                    <a:cubicBezTo>
                      <a:pt x="324" y="1219"/>
                      <a:pt x="326" y="1222"/>
                      <a:pt x="327" y="1224"/>
                    </a:cubicBezTo>
                    <a:cubicBezTo>
                      <a:pt x="327" y="1224"/>
                      <a:pt x="327" y="1224"/>
                      <a:pt x="327" y="1224"/>
                    </a:cubicBezTo>
                    <a:cubicBezTo>
                      <a:pt x="326" y="1224"/>
                      <a:pt x="325" y="1224"/>
                      <a:pt x="324" y="1223"/>
                    </a:cubicBezTo>
                    <a:close/>
                    <a:moveTo>
                      <a:pt x="328" y="1225"/>
                    </a:moveTo>
                    <a:cubicBezTo>
                      <a:pt x="328" y="1224"/>
                      <a:pt x="327" y="1222"/>
                      <a:pt x="327" y="1222"/>
                    </a:cubicBezTo>
                    <a:cubicBezTo>
                      <a:pt x="326" y="1220"/>
                      <a:pt x="325" y="1218"/>
                      <a:pt x="324" y="1217"/>
                    </a:cubicBezTo>
                    <a:cubicBezTo>
                      <a:pt x="326" y="1216"/>
                      <a:pt x="327" y="1216"/>
                      <a:pt x="328" y="1216"/>
                    </a:cubicBezTo>
                    <a:cubicBezTo>
                      <a:pt x="329" y="1216"/>
                      <a:pt x="329" y="1217"/>
                      <a:pt x="329" y="1218"/>
                    </a:cubicBezTo>
                    <a:cubicBezTo>
                      <a:pt x="330" y="1220"/>
                      <a:pt x="330" y="1221"/>
                      <a:pt x="331" y="1223"/>
                    </a:cubicBezTo>
                    <a:cubicBezTo>
                      <a:pt x="330" y="1224"/>
                      <a:pt x="329" y="1224"/>
                      <a:pt x="328" y="1225"/>
                    </a:cubicBezTo>
                    <a:close/>
                    <a:moveTo>
                      <a:pt x="332" y="1222"/>
                    </a:moveTo>
                    <a:cubicBezTo>
                      <a:pt x="331" y="1220"/>
                      <a:pt x="330" y="1217"/>
                      <a:pt x="330" y="1215"/>
                    </a:cubicBezTo>
                    <a:cubicBezTo>
                      <a:pt x="331" y="1215"/>
                      <a:pt x="332" y="1215"/>
                      <a:pt x="333" y="1214"/>
                    </a:cubicBezTo>
                    <a:cubicBezTo>
                      <a:pt x="334" y="1216"/>
                      <a:pt x="335" y="1219"/>
                      <a:pt x="335" y="1221"/>
                    </a:cubicBezTo>
                    <a:cubicBezTo>
                      <a:pt x="335" y="1221"/>
                      <a:pt x="336" y="1222"/>
                      <a:pt x="336" y="1222"/>
                    </a:cubicBezTo>
                    <a:cubicBezTo>
                      <a:pt x="335" y="1223"/>
                      <a:pt x="333" y="1223"/>
                      <a:pt x="332" y="1223"/>
                    </a:cubicBezTo>
                    <a:cubicBezTo>
                      <a:pt x="332" y="1223"/>
                      <a:pt x="332" y="1222"/>
                      <a:pt x="332" y="1222"/>
                    </a:cubicBezTo>
                    <a:close/>
                    <a:moveTo>
                      <a:pt x="333" y="1225"/>
                    </a:moveTo>
                    <a:cubicBezTo>
                      <a:pt x="333" y="1225"/>
                      <a:pt x="333" y="1225"/>
                      <a:pt x="333" y="1225"/>
                    </a:cubicBezTo>
                    <a:cubicBezTo>
                      <a:pt x="333" y="1225"/>
                      <a:pt x="333" y="1225"/>
                      <a:pt x="333" y="1224"/>
                    </a:cubicBezTo>
                    <a:cubicBezTo>
                      <a:pt x="334" y="1224"/>
                      <a:pt x="335" y="1224"/>
                      <a:pt x="336" y="1223"/>
                    </a:cubicBezTo>
                    <a:cubicBezTo>
                      <a:pt x="336" y="1224"/>
                      <a:pt x="336" y="1225"/>
                      <a:pt x="337" y="1225"/>
                    </a:cubicBezTo>
                    <a:cubicBezTo>
                      <a:pt x="336" y="1225"/>
                      <a:pt x="335" y="1225"/>
                      <a:pt x="333" y="1225"/>
                    </a:cubicBezTo>
                    <a:close/>
                    <a:moveTo>
                      <a:pt x="334" y="1215"/>
                    </a:moveTo>
                    <a:cubicBezTo>
                      <a:pt x="334" y="1214"/>
                      <a:pt x="334" y="1214"/>
                      <a:pt x="334" y="1214"/>
                    </a:cubicBezTo>
                    <a:cubicBezTo>
                      <a:pt x="335" y="1214"/>
                      <a:pt x="336" y="1213"/>
                      <a:pt x="337" y="1213"/>
                    </a:cubicBezTo>
                    <a:cubicBezTo>
                      <a:pt x="337" y="1214"/>
                      <a:pt x="337" y="1215"/>
                      <a:pt x="338" y="1216"/>
                    </a:cubicBezTo>
                    <a:cubicBezTo>
                      <a:pt x="338" y="1218"/>
                      <a:pt x="338" y="1220"/>
                      <a:pt x="338" y="1221"/>
                    </a:cubicBezTo>
                    <a:cubicBezTo>
                      <a:pt x="338" y="1222"/>
                      <a:pt x="338" y="1222"/>
                      <a:pt x="337" y="1222"/>
                    </a:cubicBezTo>
                    <a:cubicBezTo>
                      <a:pt x="337" y="1222"/>
                      <a:pt x="337" y="1222"/>
                      <a:pt x="337" y="1222"/>
                    </a:cubicBezTo>
                    <a:cubicBezTo>
                      <a:pt x="336" y="1219"/>
                      <a:pt x="335" y="1217"/>
                      <a:pt x="334" y="1215"/>
                    </a:cubicBezTo>
                    <a:close/>
                    <a:moveTo>
                      <a:pt x="338" y="1225"/>
                    </a:moveTo>
                    <a:cubicBezTo>
                      <a:pt x="338" y="1225"/>
                      <a:pt x="337" y="1224"/>
                      <a:pt x="337" y="1223"/>
                    </a:cubicBezTo>
                    <a:cubicBezTo>
                      <a:pt x="338" y="1223"/>
                      <a:pt x="338" y="1223"/>
                      <a:pt x="338" y="1223"/>
                    </a:cubicBezTo>
                    <a:cubicBezTo>
                      <a:pt x="339" y="1224"/>
                      <a:pt x="339" y="1224"/>
                      <a:pt x="339" y="1225"/>
                    </a:cubicBezTo>
                    <a:cubicBezTo>
                      <a:pt x="339" y="1225"/>
                      <a:pt x="338" y="1225"/>
                      <a:pt x="338" y="1225"/>
                    </a:cubicBezTo>
                    <a:close/>
                    <a:moveTo>
                      <a:pt x="339" y="1216"/>
                    </a:moveTo>
                    <a:cubicBezTo>
                      <a:pt x="338" y="1215"/>
                      <a:pt x="338" y="1214"/>
                      <a:pt x="338" y="1212"/>
                    </a:cubicBezTo>
                    <a:cubicBezTo>
                      <a:pt x="339" y="1212"/>
                      <a:pt x="339" y="1212"/>
                      <a:pt x="340" y="1212"/>
                    </a:cubicBezTo>
                    <a:cubicBezTo>
                      <a:pt x="340" y="1214"/>
                      <a:pt x="340" y="1216"/>
                      <a:pt x="341" y="1218"/>
                    </a:cubicBezTo>
                    <a:cubicBezTo>
                      <a:pt x="341" y="1219"/>
                      <a:pt x="341" y="1219"/>
                      <a:pt x="341" y="1220"/>
                    </a:cubicBezTo>
                    <a:cubicBezTo>
                      <a:pt x="340" y="1220"/>
                      <a:pt x="340" y="1221"/>
                      <a:pt x="339" y="1221"/>
                    </a:cubicBezTo>
                    <a:cubicBezTo>
                      <a:pt x="339" y="1219"/>
                      <a:pt x="339" y="1218"/>
                      <a:pt x="339" y="1216"/>
                    </a:cubicBezTo>
                    <a:close/>
                    <a:moveTo>
                      <a:pt x="346" y="1208"/>
                    </a:move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5" y="1209"/>
                      <a:pt x="343" y="1209"/>
                      <a:pt x="341" y="1210"/>
                    </a:cubicBezTo>
                    <a:cubicBezTo>
                      <a:pt x="341" y="1209"/>
                      <a:pt x="340" y="1207"/>
                      <a:pt x="340" y="1206"/>
                    </a:cubicBezTo>
                    <a:cubicBezTo>
                      <a:pt x="341" y="1205"/>
                      <a:pt x="342" y="1205"/>
                      <a:pt x="342" y="1204"/>
                    </a:cubicBezTo>
                    <a:cubicBezTo>
                      <a:pt x="344" y="1205"/>
                      <a:pt x="345" y="1205"/>
                      <a:pt x="346" y="1205"/>
                    </a:cubicBezTo>
                    <a:cubicBezTo>
                      <a:pt x="346" y="1206"/>
                      <a:pt x="346" y="1207"/>
                      <a:pt x="346" y="1208"/>
                    </a:cubicBezTo>
                    <a:close/>
                    <a:moveTo>
                      <a:pt x="340" y="1225"/>
                    </a:moveTo>
                    <a:cubicBezTo>
                      <a:pt x="340" y="1224"/>
                      <a:pt x="340" y="1223"/>
                      <a:pt x="340" y="1222"/>
                    </a:cubicBezTo>
                    <a:cubicBezTo>
                      <a:pt x="340" y="1222"/>
                      <a:pt x="340" y="1222"/>
                      <a:pt x="340" y="1222"/>
                    </a:cubicBezTo>
                    <a:cubicBezTo>
                      <a:pt x="340" y="1222"/>
                      <a:pt x="341" y="1222"/>
                      <a:pt x="341" y="1222"/>
                    </a:cubicBezTo>
                    <a:cubicBezTo>
                      <a:pt x="342" y="1223"/>
                      <a:pt x="342" y="1224"/>
                      <a:pt x="342" y="1225"/>
                    </a:cubicBezTo>
                    <a:cubicBezTo>
                      <a:pt x="342" y="1225"/>
                      <a:pt x="342" y="1225"/>
                      <a:pt x="342" y="1225"/>
                    </a:cubicBezTo>
                    <a:cubicBezTo>
                      <a:pt x="341" y="1225"/>
                      <a:pt x="341" y="1225"/>
                      <a:pt x="340" y="1225"/>
                    </a:cubicBezTo>
                    <a:close/>
                    <a:moveTo>
                      <a:pt x="342" y="1219"/>
                    </a:moveTo>
                    <a:cubicBezTo>
                      <a:pt x="342" y="1216"/>
                      <a:pt x="341" y="1214"/>
                      <a:pt x="341" y="1211"/>
                    </a:cubicBezTo>
                    <a:cubicBezTo>
                      <a:pt x="343" y="1211"/>
                      <a:pt x="345" y="1210"/>
                      <a:pt x="347" y="1209"/>
                    </a:cubicBezTo>
                    <a:cubicBezTo>
                      <a:pt x="347" y="1210"/>
                      <a:pt x="347" y="1210"/>
                      <a:pt x="347" y="1210"/>
                    </a:cubicBezTo>
                    <a:cubicBezTo>
                      <a:pt x="347" y="1212"/>
                      <a:pt x="347" y="1214"/>
                      <a:pt x="347" y="1216"/>
                    </a:cubicBezTo>
                    <a:cubicBezTo>
                      <a:pt x="347" y="1217"/>
                      <a:pt x="347" y="1217"/>
                      <a:pt x="347" y="1217"/>
                    </a:cubicBezTo>
                    <a:cubicBezTo>
                      <a:pt x="346" y="1218"/>
                      <a:pt x="344" y="1219"/>
                      <a:pt x="342" y="1220"/>
                    </a:cubicBezTo>
                    <a:cubicBezTo>
                      <a:pt x="342" y="1219"/>
                      <a:pt x="342" y="1219"/>
                      <a:pt x="342" y="1219"/>
                    </a:cubicBezTo>
                    <a:close/>
                    <a:moveTo>
                      <a:pt x="343" y="1225"/>
                    </a:moveTo>
                    <a:cubicBezTo>
                      <a:pt x="343" y="1225"/>
                      <a:pt x="343" y="1225"/>
                      <a:pt x="343" y="1225"/>
                    </a:cubicBezTo>
                    <a:cubicBezTo>
                      <a:pt x="343" y="1224"/>
                      <a:pt x="343" y="1222"/>
                      <a:pt x="342" y="1221"/>
                    </a:cubicBezTo>
                    <a:cubicBezTo>
                      <a:pt x="344" y="1220"/>
                      <a:pt x="346" y="1220"/>
                      <a:pt x="347" y="1219"/>
                    </a:cubicBezTo>
                    <a:cubicBezTo>
                      <a:pt x="347" y="1219"/>
                      <a:pt x="347" y="1220"/>
                      <a:pt x="348" y="1221"/>
                    </a:cubicBezTo>
                    <a:cubicBezTo>
                      <a:pt x="348" y="1221"/>
                      <a:pt x="348" y="1224"/>
                      <a:pt x="348" y="1225"/>
                    </a:cubicBezTo>
                    <a:cubicBezTo>
                      <a:pt x="346" y="1225"/>
                      <a:pt x="345" y="1225"/>
                      <a:pt x="343" y="1225"/>
                    </a:cubicBezTo>
                    <a:close/>
                    <a:moveTo>
                      <a:pt x="347" y="1205"/>
                    </a:move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9" y="1205"/>
                      <a:pt x="350" y="1205"/>
                      <a:pt x="352" y="1205"/>
                    </a:cubicBezTo>
                    <a:cubicBezTo>
                      <a:pt x="353" y="1205"/>
                      <a:pt x="354" y="1205"/>
                      <a:pt x="355" y="1205"/>
                    </a:cubicBezTo>
                    <a:cubicBezTo>
                      <a:pt x="355" y="1205"/>
                      <a:pt x="355" y="1205"/>
                      <a:pt x="355" y="1205"/>
                    </a:cubicBezTo>
                    <a:cubicBezTo>
                      <a:pt x="354" y="1206"/>
                      <a:pt x="353" y="1206"/>
                      <a:pt x="352" y="1206"/>
                    </a:cubicBezTo>
                    <a:cubicBezTo>
                      <a:pt x="351" y="1207"/>
                      <a:pt x="349" y="1207"/>
                      <a:pt x="348" y="1208"/>
                    </a:cubicBezTo>
                    <a:cubicBezTo>
                      <a:pt x="348" y="1207"/>
                      <a:pt x="348" y="1206"/>
                      <a:pt x="348" y="1206"/>
                    </a:cubicBezTo>
                    <a:cubicBezTo>
                      <a:pt x="348" y="1205"/>
                      <a:pt x="347" y="1205"/>
                      <a:pt x="347" y="1205"/>
                    </a:cubicBezTo>
                    <a:close/>
                    <a:moveTo>
                      <a:pt x="348" y="1214"/>
                    </a:moveTo>
                    <a:cubicBezTo>
                      <a:pt x="348" y="1212"/>
                      <a:pt x="348" y="1211"/>
                      <a:pt x="348" y="1209"/>
                    </a:cubicBezTo>
                    <a:cubicBezTo>
                      <a:pt x="349" y="1208"/>
                      <a:pt x="351" y="1208"/>
                      <a:pt x="352" y="1207"/>
                    </a:cubicBezTo>
                    <a:cubicBezTo>
                      <a:pt x="353" y="1207"/>
                      <a:pt x="353" y="1207"/>
                      <a:pt x="354" y="1207"/>
                    </a:cubicBezTo>
                    <a:cubicBezTo>
                      <a:pt x="354" y="1207"/>
                      <a:pt x="354" y="1208"/>
                      <a:pt x="354" y="1208"/>
                    </a:cubicBezTo>
                    <a:cubicBezTo>
                      <a:pt x="354" y="1210"/>
                      <a:pt x="355" y="1212"/>
                      <a:pt x="355" y="1214"/>
                    </a:cubicBezTo>
                    <a:cubicBezTo>
                      <a:pt x="355" y="1214"/>
                      <a:pt x="355" y="1214"/>
                      <a:pt x="354" y="1214"/>
                    </a:cubicBezTo>
                    <a:cubicBezTo>
                      <a:pt x="352" y="1215"/>
                      <a:pt x="350" y="1216"/>
                      <a:pt x="349" y="1217"/>
                    </a:cubicBezTo>
                    <a:cubicBezTo>
                      <a:pt x="348" y="1216"/>
                      <a:pt x="348" y="1215"/>
                      <a:pt x="348" y="1214"/>
                    </a:cubicBezTo>
                    <a:close/>
                    <a:moveTo>
                      <a:pt x="354" y="1225"/>
                    </a:moveTo>
                    <a:cubicBezTo>
                      <a:pt x="352" y="1225"/>
                      <a:pt x="351" y="1225"/>
                      <a:pt x="349" y="1225"/>
                    </a:cubicBezTo>
                    <a:cubicBezTo>
                      <a:pt x="349" y="1223"/>
                      <a:pt x="349" y="1219"/>
                      <a:pt x="349" y="1218"/>
                    </a:cubicBezTo>
                    <a:cubicBezTo>
                      <a:pt x="349" y="1218"/>
                      <a:pt x="349" y="1218"/>
                      <a:pt x="349" y="1218"/>
                    </a:cubicBezTo>
                    <a:cubicBezTo>
                      <a:pt x="351" y="1217"/>
                      <a:pt x="353" y="1216"/>
                      <a:pt x="355" y="1216"/>
                    </a:cubicBezTo>
                    <a:cubicBezTo>
                      <a:pt x="355" y="1218"/>
                      <a:pt x="355" y="1221"/>
                      <a:pt x="356" y="1224"/>
                    </a:cubicBezTo>
                    <a:cubicBezTo>
                      <a:pt x="355" y="1224"/>
                      <a:pt x="354" y="1225"/>
                      <a:pt x="354" y="1225"/>
                    </a:cubicBezTo>
                    <a:close/>
                    <a:moveTo>
                      <a:pt x="356" y="1212"/>
                    </a:moveTo>
                    <a:cubicBezTo>
                      <a:pt x="356" y="1210"/>
                      <a:pt x="355" y="1208"/>
                      <a:pt x="355" y="1207"/>
                    </a:cubicBezTo>
                    <a:cubicBezTo>
                      <a:pt x="357" y="1206"/>
                      <a:pt x="358" y="1206"/>
                      <a:pt x="359" y="1206"/>
                    </a:cubicBezTo>
                    <a:cubicBezTo>
                      <a:pt x="360" y="1206"/>
                      <a:pt x="361" y="1206"/>
                      <a:pt x="363" y="1206"/>
                    </a:cubicBezTo>
                    <a:cubicBezTo>
                      <a:pt x="362" y="1208"/>
                      <a:pt x="363" y="1210"/>
                      <a:pt x="363" y="1212"/>
                    </a:cubicBezTo>
                    <a:cubicBezTo>
                      <a:pt x="361" y="1213"/>
                      <a:pt x="358" y="1213"/>
                      <a:pt x="356" y="1214"/>
                    </a:cubicBezTo>
                    <a:cubicBezTo>
                      <a:pt x="356" y="1213"/>
                      <a:pt x="356" y="1212"/>
                      <a:pt x="356" y="1212"/>
                    </a:cubicBezTo>
                    <a:close/>
                    <a:moveTo>
                      <a:pt x="356" y="1218"/>
                    </a:moveTo>
                    <a:cubicBezTo>
                      <a:pt x="356" y="1217"/>
                      <a:pt x="356" y="1216"/>
                      <a:pt x="356" y="1215"/>
                    </a:cubicBezTo>
                    <a:cubicBezTo>
                      <a:pt x="356" y="1215"/>
                      <a:pt x="357" y="1215"/>
                      <a:pt x="357" y="1215"/>
                    </a:cubicBezTo>
                    <a:cubicBezTo>
                      <a:pt x="359" y="1214"/>
                      <a:pt x="361" y="1214"/>
                      <a:pt x="363" y="1213"/>
                    </a:cubicBezTo>
                    <a:cubicBezTo>
                      <a:pt x="363" y="1213"/>
                      <a:pt x="363" y="1214"/>
                      <a:pt x="363" y="1214"/>
                    </a:cubicBezTo>
                    <a:cubicBezTo>
                      <a:pt x="363" y="1216"/>
                      <a:pt x="363" y="1217"/>
                      <a:pt x="363" y="1219"/>
                    </a:cubicBezTo>
                    <a:cubicBezTo>
                      <a:pt x="361" y="1220"/>
                      <a:pt x="359" y="1222"/>
                      <a:pt x="357" y="1223"/>
                    </a:cubicBezTo>
                    <a:cubicBezTo>
                      <a:pt x="357" y="1221"/>
                      <a:pt x="357" y="1219"/>
                      <a:pt x="356" y="1218"/>
                    </a:cubicBezTo>
                    <a:close/>
                    <a:moveTo>
                      <a:pt x="357" y="1225"/>
                    </a:moveTo>
                    <a:cubicBezTo>
                      <a:pt x="357" y="1225"/>
                      <a:pt x="357" y="1225"/>
                      <a:pt x="357" y="1225"/>
                    </a:cubicBezTo>
                    <a:cubicBezTo>
                      <a:pt x="357" y="1225"/>
                      <a:pt x="357" y="1225"/>
                      <a:pt x="357" y="1224"/>
                    </a:cubicBezTo>
                    <a:cubicBezTo>
                      <a:pt x="359" y="1223"/>
                      <a:pt x="361" y="1222"/>
                      <a:pt x="364" y="1221"/>
                    </a:cubicBezTo>
                    <a:cubicBezTo>
                      <a:pt x="364" y="1222"/>
                      <a:pt x="364" y="1224"/>
                      <a:pt x="365" y="1225"/>
                    </a:cubicBezTo>
                    <a:cubicBezTo>
                      <a:pt x="362" y="1225"/>
                      <a:pt x="360" y="1225"/>
                      <a:pt x="357" y="1225"/>
                    </a:cubicBezTo>
                    <a:close/>
                    <a:moveTo>
                      <a:pt x="371" y="1210"/>
                    </a:moveTo>
                    <a:cubicBezTo>
                      <a:pt x="369" y="1210"/>
                      <a:pt x="366" y="1211"/>
                      <a:pt x="364" y="1212"/>
                    </a:cubicBezTo>
                    <a:cubicBezTo>
                      <a:pt x="364" y="1210"/>
                      <a:pt x="363" y="1208"/>
                      <a:pt x="364" y="1206"/>
                    </a:cubicBezTo>
                    <a:cubicBezTo>
                      <a:pt x="366" y="1206"/>
                      <a:pt x="369" y="1206"/>
                      <a:pt x="371" y="1206"/>
                    </a:cubicBezTo>
                    <a:cubicBezTo>
                      <a:pt x="371" y="1207"/>
                      <a:pt x="371" y="1208"/>
                      <a:pt x="371" y="1210"/>
                    </a:cubicBezTo>
                    <a:close/>
                    <a:moveTo>
                      <a:pt x="371" y="1215"/>
                    </a:moveTo>
                    <a:cubicBezTo>
                      <a:pt x="369" y="1216"/>
                      <a:pt x="367" y="1217"/>
                      <a:pt x="365" y="1219"/>
                    </a:cubicBezTo>
                    <a:cubicBezTo>
                      <a:pt x="365" y="1217"/>
                      <a:pt x="364" y="1216"/>
                      <a:pt x="364" y="1215"/>
                    </a:cubicBezTo>
                    <a:cubicBezTo>
                      <a:pt x="364" y="1214"/>
                      <a:pt x="364" y="1214"/>
                      <a:pt x="364" y="1213"/>
                    </a:cubicBezTo>
                    <a:cubicBezTo>
                      <a:pt x="366" y="1212"/>
                      <a:pt x="369" y="1212"/>
                      <a:pt x="371" y="1211"/>
                    </a:cubicBezTo>
                    <a:cubicBezTo>
                      <a:pt x="371" y="1212"/>
                      <a:pt x="371" y="1214"/>
                      <a:pt x="371" y="1215"/>
                    </a:cubicBezTo>
                    <a:close/>
                    <a:moveTo>
                      <a:pt x="372" y="1224"/>
                    </a:moveTo>
                    <a:cubicBezTo>
                      <a:pt x="372" y="1224"/>
                      <a:pt x="372" y="1225"/>
                      <a:pt x="371" y="1225"/>
                    </a:cubicBezTo>
                    <a:cubicBezTo>
                      <a:pt x="370" y="1225"/>
                      <a:pt x="368" y="1225"/>
                      <a:pt x="366" y="1225"/>
                    </a:cubicBezTo>
                    <a:cubicBezTo>
                      <a:pt x="366" y="1225"/>
                      <a:pt x="366" y="1225"/>
                      <a:pt x="366" y="1225"/>
                    </a:cubicBezTo>
                    <a:cubicBezTo>
                      <a:pt x="365" y="1223"/>
                      <a:pt x="365" y="1222"/>
                      <a:pt x="365" y="1220"/>
                    </a:cubicBezTo>
                    <a:cubicBezTo>
                      <a:pt x="367" y="1219"/>
                      <a:pt x="369" y="1218"/>
                      <a:pt x="372" y="1216"/>
                    </a:cubicBezTo>
                    <a:cubicBezTo>
                      <a:pt x="372" y="1219"/>
                      <a:pt x="372" y="1222"/>
                      <a:pt x="373" y="1224"/>
                    </a:cubicBezTo>
                    <a:cubicBezTo>
                      <a:pt x="373" y="1224"/>
                      <a:pt x="373" y="1224"/>
                      <a:pt x="372" y="1224"/>
                    </a:cubicBezTo>
                    <a:close/>
                    <a:moveTo>
                      <a:pt x="373" y="1211"/>
                    </a:moveTo>
                    <a:cubicBezTo>
                      <a:pt x="373" y="1211"/>
                      <a:pt x="374" y="1211"/>
                      <a:pt x="374" y="1210"/>
                    </a:cubicBezTo>
                    <a:cubicBezTo>
                      <a:pt x="375" y="1210"/>
                      <a:pt x="377" y="1210"/>
                      <a:pt x="378" y="1209"/>
                    </a:cubicBezTo>
                    <a:cubicBezTo>
                      <a:pt x="378" y="1210"/>
                      <a:pt x="378" y="1211"/>
                      <a:pt x="378" y="1212"/>
                    </a:cubicBezTo>
                    <a:cubicBezTo>
                      <a:pt x="376" y="1213"/>
                      <a:pt x="375" y="1214"/>
                      <a:pt x="373" y="1215"/>
                    </a:cubicBezTo>
                    <a:cubicBezTo>
                      <a:pt x="373" y="1213"/>
                      <a:pt x="373" y="1212"/>
                      <a:pt x="373" y="1211"/>
                    </a:cubicBezTo>
                    <a:close/>
                    <a:moveTo>
                      <a:pt x="378" y="1208"/>
                    </a:moveTo>
                    <a:cubicBezTo>
                      <a:pt x="376" y="1209"/>
                      <a:pt x="374" y="1209"/>
                      <a:pt x="373" y="1210"/>
                    </a:cubicBezTo>
                    <a:cubicBezTo>
                      <a:pt x="373" y="1208"/>
                      <a:pt x="373" y="1207"/>
                      <a:pt x="373" y="1206"/>
                    </a:cubicBezTo>
                    <a:cubicBezTo>
                      <a:pt x="374" y="1206"/>
                      <a:pt x="376" y="1206"/>
                      <a:pt x="378" y="1206"/>
                    </a:cubicBezTo>
                    <a:cubicBezTo>
                      <a:pt x="377" y="1206"/>
                      <a:pt x="377" y="1207"/>
                      <a:pt x="378" y="1208"/>
                    </a:cubicBezTo>
                    <a:close/>
                    <a:moveTo>
                      <a:pt x="373" y="1216"/>
                    </a:moveTo>
                    <a:cubicBezTo>
                      <a:pt x="375" y="1215"/>
                      <a:pt x="377" y="1214"/>
                      <a:pt x="379" y="1213"/>
                    </a:cubicBezTo>
                    <a:cubicBezTo>
                      <a:pt x="379" y="1214"/>
                      <a:pt x="379" y="1215"/>
                      <a:pt x="379" y="1216"/>
                    </a:cubicBezTo>
                    <a:cubicBezTo>
                      <a:pt x="379" y="1218"/>
                      <a:pt x="379" y="1220"/>
                      <a:pt x="380" y="1221"/>
                    </a:cubicBezTo>
                    <a:cubicBezTo>
                      <a:pt x="379" y="1222"/>
                      <a:pt x="378" y="1222"/>
                      <a:pt x="377" y="1223"/>
                    </a:cubicBezTo>
                    <a:cubicBezTo>
                      <a:pt x="376" y="1223"/>
                      <a:pt x="375" y="1223"/>
                      <a:pt x="374" y="1224"/>
                    </a:cubicBezTo>
                    <a:cubicBezTo>
                      <a:pt x="373" y="1221"/>
                      <a:pt x="373" y="1219"/>
                      <a:pt x="373" y="1216"/>
                    </a:cubicBezTo>
                    <a:close/>
                    <a:moveTo>
                      <a:pt x="381" y="1206"/>
                    </a:moveTo>
                    <a:cubicBezTo>
                      <a:pt x="380" y="1207"/>
                      <a:pt x="379" y="1207"/>
                      <a:pt x="379" y="1207"/>
                    </a:cubicBezTo>
                    <a:cubicBezTo>
                      <a:pt x="379" y="1207"/>
                      <a:pt x="379" y="1206"/>
                      <a:pt x="379" y="1206"/>
                    </a:cubicBezTo>
                    <a:cubicBezTo>
                      <a:pt x="379" y="1206"/>
                      <a:pt x="379" y="1206"/>
                      <a:pt x="380" y="1205"/>
                    </a:cubicBezTo>
                    <a:cubicBezTo>
                      <a:pt x="381" y="1205"/>
                      <a:pt x="381" y="1205"/>
                      <a:pt x="382" y="1205"/>
                    </a:cubicBezTo>
                    <a:cubicBezTo>
                      <a:pt x="382" y="1206"/>
                      <a:pt x="381" y="1206"/>
                      <a:pt x="381" y="1206"/>
                    </a:cubicBezTo>
                    <a:close/>
                    <a:moveTo>
                      <a:pt x="383" y="1206"/>
                    </a:moveTo>
                    <a:cubicBezTo>
                      <a:pt x="383" y="1207"/>
                      <a:pt x="383" y="1208"/>
                      <a:pt x="384" y="1209"/>
                    </a:cubicBezTo>
                    <a:cubicBezTo>
                      <a:pt x="382" y="1210"/>
                      <a:pt x="381" y="1210"/>
                      <a:pt x="380" y="1211"/>
                    </a:cubicBezTo>
                    <a:cubicBezTo>
                      <a:pt x="380" y="1211"/>
                      <a:pt x="380" y="1211"/>
                      <a:pt x="380" y="1211"/>
                    </a:cubicBezTo>
                    <a:cubicBezTo>
                      <a:pt x="379" y="1210"/>
                      <a:pt x="379" y="1209"/>
                      <a:pt x="379" y="1209"/>
                    </a:cubicBezTo>
                    <a:cubicBezTo>
                      <a:pt x="380" y="1208"/>
                      <a:pt x="380" y="1208"/>
                      <a:pt x="381" y="1207"/>
                    </a:cubicBezTo>
                    <a:cubicBezTo>
                      <a:pt x="382" y="1207"/>
                      <a:pt x="382" y="1207"/>
                      <a:pt x="383" y="1206"/>
                    </a:cubicBezTo>
                    <a:close/>
                    <a:moveTo>
                      <a:pt x="375" y="1225"/>
                    </a:moveTo>
                    <a:cubicBezTo>
                      <a:pt x="377" y="1224"/>
                      <a:pt x="378" y="1223"/>
                      <a:pt x="380" y="1222"/>
                    </a:cubicBezTo>
                    <a:cubicBezTo>
                      <a:pt x="380" y="1223"/>
                      <a:pt x="380" y="1223"/>
                      <a:pt x="381" y="1224"/>
                    </a:cubicBezTo>
                    <a:cubicBezTo>
                      <a:pt x="379" y="1224"/>
                      <a:pt x="377" y="1224"/>
                      <a:pt x="375" y="1225"/>
                    </a:cubicBezTo>
                    <a:close/>
                    <a:moveTo>
                      <a:pt x="380" y="1214"/>
                    </a:moveTo>
                    <a:cubicBezTo>
                      <a:pt x="380" y="1214"/>
                      <a:pt x="380" y="1213"/>
                      <a:pt x="380" y="1212"/>
                    </a:cubicBezTo>
                    <a:cubicBezTo>
                      <a:pt x="380" y="1212"/>
                      <a:pt x="381" y="1212"/>
                      <a:pt x="382" y="1212"/>
                    </a:cubicBezTo>
                    <a:cubicBezTo>
                      <a:pt x="382" y="1211"/>
                      <a:pt x="383" y="1211"/>
                      <a:pt x="384" y="1211"/>
                    </a:cubicBezTo>
                    <a:cubicBezTo>
                      <a:pt x="384" y="1211"/>
                      <a:pt x="385" y="1212"/>
                      <a:pt x="385" y="1213"/>
                    </a:cubicBezTo>
                    <a:cubicBezTo>
                      <a:pt x="385" y="1214"/>
                      <a:pt x="386" y="1216"/>
                      <a:pt x="386" y="1218"/>
                    </a:cubicBezTo>
                    <a:cubicBezTo>
                      <a:pt x="384" y="1219"/>
                      <a:pt x="383" y="1220"/>
                      <a:pt x="381" y="1221"/>
                    </a:cubicBezTo>
                    <a:cubicBezTo>
                      <a:pt x="380" y="1219"/>
                      <a:pt x="380" y="1216"/>
                      <a:pt x="380" y="1214"/>
                    </a:cubicBezTo>
                    <a:close/>
                    <a:moveTo>
                      <a:pt x="384" y="1205"/>
                    </a:moveTo>
                    <a:cubicBezTo>
                      <a:pt x="384" y="1205"/>
                      <a:pt x="384" y="1205"/>
                      <a:pt x="384" y="1205"/>
                    </a:cubicBezTo>
                    <a:cubicBezTo>
                      <a:pt x="386" y="1205"/>
                      <a:pt x="388" y="1205"/>
                      <a:pt x="390" y="1204"/>
                    </a:cubicBezTo>
                    <a:cubicBezTo>
                      <a:pt x="390" y="1205"/>
                      <a:pt x="391" y="1206"/>
                      <a:pt x="391" y="1207"/>
                    </a:cubicBezTo>
                    <a:cubicBezTo>
                      <a:pt x="389" y="1208"/>
                      <a:pt x="387" y="1208"/>
                      <a:pt x="385" y="1209"/>
                    </a:cubicBezTo>
                    <a:cubicBezTo>
                      <a:pt x="385" y="1208"/>
                      <a:pt x="384" y="1207"/>
                      <a:pt x="384" y="1205"/>
                    </a:cubicBezTo>
                    <a:close/>
                    <a:moveTo>
                      <a:pt x="383" y="1224"/>
                    </a:moveTo>
                    <a:cubicBezTo>
                      <a:pt x="382" y="1224"/>
                      <a:pt x="382" y="1224"/>
                      <a:pt x="382" y="1224"/>
                    </a:cubicBezTo>
                    <a:cubicBezTo>
                      <a:pt x="382" y="1223"/>
                      <a:pt x="381" y="1223"/>
                      <a:pt x="381" y="1222"/>
                    </a:cubicBezTo>
                    <a:cubicBezTo>
                      <a:pt x="383" y="1221"/>
                      <a:pt x="385" y="1220"/>
                      <a:pt x="386" y="1220"/>
                    </a:cubicBezTo>
                    <a:cubicBezTo>
                      <a:pt x="386" y="1221"/>
                      <a:pt x="387" y="1222"/>
                      <a:pt x="387" y="1223"/>
                    </a:cubicBezTo>
                    <a:cubicBezTo>
                      <a:pt x="385" y="1223"/>
                      <a:pt x="384" y="1223"/>
                      <a:pt x="383" y="1224"/>
                    </a:cubicBezTo>
                    <a:close/>
                    <a:moveTo>
                      <a:pt x="387" y="1214"/>
                    </a:moveTo>
                    <a:cubicBezTo>
                      <a:pt x="386" y="1213"/>
                      <a:pt x="386" y="1211"/>
                      <a:pt x="385" y="1210"/>
                    </a:cubicBezTo>
                    <a:cubicBezTo>
                      <a:pt x="387" y="1209"/>
                      <a:pt x="389" y="1209"/>
                      <a:pt x="391" y="1208"/>
                    </a:cubicBezTo>
                    <a:cubicBezTo>
                      <a:pt x="391" y="1211"/>
                      <a:pt x="391" y="1213"/>
                      <a:pt x="392" y="1216"/>
                    </a:cubicBezTo>
                    <a:cubicBezTo>
                      <a:pt x="390" y="1217"/>
                      <a:pt x="389" y="1217"/>
                      <a:pt x="387" y="1218"/>
                    </a:cubicBezTo>
                    <a:cubicBezTo>
                      <a:pt x="387" y="1217"/>
                      <a:pt x="387" y="1215"/>
                      <a:pt x="387" y="1214"/>
                    </a:cubicBezTo>
                    <a:close/>
                    <a:moveTo>
                      <a:pt x="400" y="1204"/>
                    </a:moveTo>
                    <a:cubicBezTo>
                      <a:pt x="400" y="1204"/>
                      <a:pt x="400" y="1205"/>
                      <a:pt x="400" y="1205"/>
                    </a:cubicBezTo>
                    <a:cubicBezTo>
                      <a:pt x="397" y="1206"/>
                      <a:pt x="395" y="1206"/>
                      <a:pt x="392" y="1207"/>
                    </a:cubicBezTo>
                    <a:cubicBezTo>
                      <a:pt x="392" y="1206"/>
                      <a:pt x="392" y="1205"/>
                      <a:pt x="392" y="1204"/>
                    </a:cubicBezTo>
                    <a:cubicBezTo>
                      <a:pt x="394" y="1204"/>
                      <a:pt x="397" y="1204"/>
                      <a:pt x="400" y="1203"/>
                    </a:cubicBezTo>
                    <a:cubicBezTo>
                      <a:pt x="399" y="1203"/>
                      <a:pt x="399" y="1203"/>
                      <a:pt x="399" y="1204"/>
                    </a:cubicBezTo>
                    <a:cubicBezTo>
                      <a:pt x="399" y="1204"/>
                      <a:pt x="400" y="1204"/>
                      <a:pt x="400" y="1204"/>
                    </a:cubicBezTo>
                    <a:close/>
                    <a:moveTo>
                      <a:pt x="388" y="1223"/>
                    </a:moveTo>
                    <a:cubicBezTo>
                      <a:pt x="388" y="1222"/>
                      <a:pt x="388" y="1220"/>
                      <a:pt x="387" y="1219"/>
                    </a:cubicBezTo>
                    <a:cubicBezTo>
                      <a:pt x="389" y="1218"/>
                      <a:pt x="390" y="1218"/>
                      <a:pt x="392" y="1217"/>
                    </a:cubicBezTo>
                    <a:cubicBezTo>
                      <a:pt x="392" y="1217"/>
                      <a:pt x="392" y="1218"/>
                      <a:pt x="392" y="1218"/>
                    </a:cubicBezTo>
                    <a:cubicBezTo>
                      <a:pt x="392" y="1219"/>
                      <a:pt x="392" y="1221"/>
                      <a:pt x="392" y="1222"/>
                    </a:cubicBezTo>
                    <a:cubicBezTo>
                      <a:pt x="391" y="1222"/>
                      <a:pt x="389" y="1223"/>
                      <a:pt x="388" y="1223"/>
                    </a:cubicBezTo>
                    <a:close/>
                    <a:moveTo>
                      <a:pt x="400" y="1206"/>
                    </a:moveTo>
                    <a:cubicBezTo>
                      <a:pt x="400" y="1208"/>
                      <a:pt x="400" y="1210"/>
                      <a:pt x="401" y="1212"/>
                    </a:cubicBezTo>
                    <a:cubicBezTo>
                      <a:pt x="399" y="1213"/>
                      <a:pt x="397" y="1214"/>
                      <a:pt x="394" y="1215"/>
                    </a:cubicBezTo>
                    <a:cubicBezTo>
                      <a:pt x="394" y="1215"/>
                      <a:pt x="393" y="1215"/>
                      <a:pt x="393" y="1215"/>
                    </a:cubicBezTo>
                    <a:cubicBezTo>
                      <a:pt x="393" y="1213"/>
                      <a:pt x="393" y="1210"/>
                      <a:pt x="392" y="1208"/>
                    </a:cubicBezTo>
                    <a:cubicBezTo>
                      <a:pt x="395" y="1207"/>
                      <a:pt x="397" y="1207"/>
                      <a:pt x="400" y="1206"/>
                    </a:cubicBezTo>
                    <a:close/>
                    <a:moveTo>
                      <a:pt x="400" y="1222"/>
                    </a:moveTo>
                    <a:cubicBezTo>
                      <a:pt x="398" y="1222"/>
                      <a:pt x="395" y="1222"/>
                      <a:pt x="393" y="1222"/>
                    </a:cubicBezTo>
                    <a:cubicBezTo>
                      <a:pt x="393" y="1221"/>
                      <a:pt x="393" y="1218"/>
                      <a:pt x="393" y="1217"/>
                    </a:cubicBezTo>
                    <a:cubicBezTo>
                      <a:pt x="396" y="1215"/>
                      <a:pt x="398" y="1214"/>
                      <a:pt x="401" y="1213"/>
                    </a:cubicBezTo>
                    <a:cubicBezTo>
                      <a:pt x="401" y="1213"/>
                      <a:pt x="401" y="1213"/>
                      <a:pt x="401" y="1213"/>
                    </a:cubicBezTo>
                    <a:cubicBezTo>
                      <a:pt x="401" y="1215"/>
                      <a:pt x="402" y="1217"/>
                      <a:pt x="402" y="1219"/>
                    </a:cubicBezTo>
                    <a:cubicBezTo>
                      <a:pt x="402" y="1219"/>
                      <a:pt x="402" y="1220"/>
                      <a:pt x="402" y="1220"/>
                    </a:cubicBezTo>
                    <a:cubicBezTo>
                      <a:pt x="401" y="1221"/>
                      <a:pt x="401" y="1221"/>
                      <a:pt x="400" y="1222"/>
                    </a:cubicBezTo>
                    <a:close/>
                    <a:moveTo>
                      <a:pt x="419" y="1204"/>
                    </a:moveTo>
                    <a:cubicBezTo>
                      <a:pt x="418" y="1204"/>
                      <a:pt x="416" y="1205"/>
                      <a:pt x="415" y="1205"/>
                    </a:cubicBezTo>
                    <a:cubicBezTo>
                      <a:pt x="415" y="1204"/>
                      <a:pt x="414" y="1203"/>
                      <a:pt x="414" y="1202"/>
                    </a:cubicBezTo>
                    <a:cubicBezTo>
                      <a:pt x="417" y="1202"/>
                      <a:pt x="419" y="1202"/>
                      <a:pt x="421" y="1202"/>
                    </a:cubicBezTo>
                    <a:cubicBezTo>
                      <a:pt x="420" y="1202"/>
                      <a:pt x="420" y="1203"/>
                      <a:pt x="419" y="1204"/>
                    </a:cubicBezTo>
                    <a:close/>
                    <a:moveTo>
                      <a:pt x="424" y="1202"/>
                    </a:moveTo>
                    <a:cubicBezTo>
                      <a:pt x="427" y="1201"/>
                      <a:pt x="430" y="1201"/>
                      <a:pt x="433" y="1201"/>
                    </a:cubicBezTo>
                    <a:cubicBezTo>
                      <a:pt x="428" y="1204"/>
                      <a:pt x="422" y="1208"/>
                      <a:pt x="417" y="1211"/>
                    </a:cubicBezTo>
                    <a:cubicBezTo>
                      <a:pt x="417" y="1211"/>
                      <a:pt x="417" y="1211"/>
                      <a:pt x="417" y="1210"/>
                    </a:cubicBezTo>
                    <a:cubicBezTo>
                      <a:pt x="417" y="1209"/>
                      <a:pt x="416" y="1208"/>
                      <a:pt x="416" y="1207"/>
                    </a:cubicBezTo>
                    <a:cubicBezTo>
                      <a:pt x="417" y="1206"/>
                      <a:pt x="417" y="1206"/>
                      <a:pt x="418" y="1205"/>
                    </a:cubicBezTo>
                    <a:cubicBezTo>
                      <a:pt x="420" y="1204"/>
                      <a:pt x="422" y="1203"/>
                      <a:pt x="424" y="1202"/>
                    </a:cubicBezTo>
                    <a:close/>
                    <a:moveTo>
                      <a:pt x="415" y="1207"/>
                    </a:moveTo>
                    <a:cubicBezTo>
                      <a:pt x="415" y="1208"/>
                      <a:pt x="415" y="1209"/>
                      <a:pt x="415" y="1209"/>
                    </a:cubicBezTo>
                    <a:cubicBezTo>
                      <a:pt x="416" y="1210"/>
                      <a:pt x="416" y="1211"/>
                      <a:pt x="416" y="1212"/>
                    </a:cubicBezTo>
                    <a:cubicBezTo>
                      <a:pt x="415" y="1213"/>
                      <a:pt x="414" y="1214"/>
                      <a:pt x="412" y="1214"/>
                    </a:cubicBezTo>
                    <a:cubicBezTo>
                      <a:pt x="412" y="1213"/>
                      <a:pt x="412" y="1213"/>
                      <a:pt x="411" y="1212"/>
                    </a:cubicBezTo>
                    <a:cubicBezTo>
                      <a:pt x="411" y="1211"/>
                      <a:pt x="411" y="1210"/>
                      <a:pt x="410" y="1209"/>
                    </a:cubicBezTo>
                    <a:cubicBezTo>
                      <a:pt x="410" y="1209"/>
                      <a:pt x="410" y="1209"/>
                      <a:pt x="411" y="1209"/>
                    </a:cubicBezTo>
                    <a:cubicBezTo>
                      <a:pt x="412" y="1208"/>
                      <a:pt x="413" y="1208"/>
                      <a:pt x="415" y="1207"/>
                    </a:cubicBezTo>
                    <a:close/>
                    <a:moveTo>
                      <a:pt x="410" y="1208"/>
                    </a:moveTo>
                    <a:cubicBezTo>
                      <a:pt x="410" y="1208"/>
                      <a:pt x="410" y="1208"/>
                      <a:pt x="410" y="1208"/>
                    </a:cubicBezTo>
                    <a:cubicBezTo>
                      <a:pt x="409" y="1206"/>
                      <a:pt x="409" y="1204"/>
                      <a:pt x="408" y="1203"/>
                    </a:cubicBezTo>
                    <a:cubicBezTo>
                      <a:pt x="408" y="1202"/>
                      <a:pt x="408" y="1202"/>
                      <a:pt x="409" y="1202"/>
                    </a:cubicBezTo>
                    <a:cubicBezTo>
                      <a:pt x="409" y="1202"/>
                      <a:pt x="409" y="1202"/>
                      <a:pt x="409" y="1202"/>
                    </a:cubicBezTo>
                    <a:cubicBezTo>
                      <a:pt x="410" y="1202"/>
                      <a:pt x="412" y="1202"/>
                      <a:pt x="413" y="1202"/>
                    </a:cubicBezTo>
                    <a:cubicBezTo>
                      <a:pt x="413" y="1203"/>
                      <a:pt x="414" y="1205"/>
                      <a:pt x="414" y="1206"/>
                    </a:cubicBezTo>
                    <a:cubicBezTo>
                      <a:pt x="413" y="1207"/>
                      <a:pt x="412" y="1207"/>
                      <a:pt x="410" y="1208"/>
                    </a:cubicBezTo>
                    <a:close/>
                    <a:moveTo>
                      <a:pt x="409" y="1208"/>
                    </a:moveTo>
                    <a:cubicBezTo>
                      <a:pt x="406" y="1209"/>
                      <a:pt x="404" y="1210"/>
                      <a:pt x="402" y="1211"/>
                    </a:cubicBezTo>
                    <a:cubicBezTo>
                      <a:pt x="402" y="1209"/>
                      <a:pt x="401" y="1207"/>
                      <a:pt x="401" y="1206"/>
                    </a:cubicBezTo>
                    <a:cubicBezTo>
                      <a:pt x="403" y="1205"/>
                      <a:pt x="405" y="1204"/>
                      <a:pt x="407" y="1203"/>
                    </a:cubicBezTo>
                    <a:cubicBezTo>
                      <a:pt x="408" y="1205"/>
                      <a:pt x="408" y="1207"/>
                      <a:pt x="409" y="1208"/>
                    </a:cubicBezTo>
                    <a:close/>
                    <a:moveTo>
                      <a:pt x="401" y="1204"/>
                    </a:moveTo>
                    <a:cubicBezTo>
                      <a:pt x="401" y="1204"/>
                      <a:pt x="401" y="1204"/>
                      <a:pt x="401" y="1203"/>
                    </a:cubicBezTo>
                    <a:cubicBezTo>
                      <a:pt x="402" y="1203"/>
                      <a:pt x="404" y="1203"/>
                      <a:pt x="406" y="1203"/>
                    </a:cubicBezTo>
                    <a:cubicBezTo>
                      <a:pt x="404" y="1203"/>
                      <a:pt x="403" y="1204"/>
                      <a:pt x="401" y="1204"/>
                    </a:cubicBezTo>
                    <a:close/>
                    <a:moveTo>
                      <a:pt x="403" y="1216"/>
                    </a:moveTo>
                    <a:cubicBezTo>
                      <a:pt x="403" y="1215"/>
                      <a:pt x="402" y="1214"/>
                      <a:pt x="402" y="1212"/>
                    </a:cubicBezTo>
                    <a:cubicBezTo>
                      <a:pt x="404" y="1211"/>
                      <a:pt x="407" y="1210"/>
                      <a:pt x="409" y="1209"/>
                    </a:cubicBezTo>
                    <a:cubicBezTo>
                      <a:pt x="410" y="1210"/>
                      <a:pt x="410" y="1211"/>
                      <a:pt x="410" y="1212"/>
                    </a:cubicBezTo>
                    <a:cubicBezTo>
                      <a:pt x="410" y="1213"/>
                      <a:pt x="411" y="1214"/>
                      <a:pt x="411" y="1215"/>
                    </a:cubicBezTo>
                    <a:cubicBezTo>
                      <a:pt x="410" y="1216"/>
                      <a:pt x="408" y="1217"/>
                      <a:pt x="407" y="1217"/>
                    </a:cubicBezTo>
                    <a:cubicBezTo>
                      <a:pt x="406" y="1218"/>
                      <a:pt x="405" y="1219"/>
                      <a:pt x="404" y="1219"/>
                    </a:cubicBezTo>
                    <a:cubicBezTo>
                      <a:pt x="403" y="1218"/>
                      <a:pt x="403" y="1217"/>
                      <a:pt x="403" y="1216"/>
                    </a:cubicBezTo>
                    <a:close/>
                    <a:moveTo>
                      <a:pt x="406" y="1221"/>
                    </a:moveTo>
                    <a:cubicBezTo>
                      <a:pt x="405" y="1221"/>
                      <a:pt x="405" y="1221"/>
                      <a:pt x="404" y="1221"/>
                    </a:cubicBezTo>
                    <a:cubicBezTo>
                      <a:pt x="404" y="1221"/>
                      <a:pt x="404" y="1221"/>
                      <a:pt x="404" y="1221"/>
                    </a:cubicBezTo>
                    <a:cubicBezTo>
                      <a:pt x="405" y="1220"/>
                      <a:pt x="406" y="1219"/>
                      <a:pt x="408" y="1219"/>
                    </a:cubicBezTo>
                    <a:cubicBezTo>
                      <a:pt x="409" y="1218"/>
                      <a:pt x="410" y="1217"/>
                      <a:pt x="412" y="1216"/>
                    </a:cubicBezTo>
                    <a:cubicBezTo>
                      <a:pt x="412" y="1218"/>
                      <a:pt x="412" y="1219"/>
                      <a:pt x="413" y="1220"/>
                    </a:cubicBezTo>
                    <a:cubicBezTo>
                      <a:pt x="410" y="1221"/>
                      <a:pt x="408" y="1221"/>
                      <a:pt x="406" y="1221"/>
                    </a:cubicBezTo>
                    <a:close/>
                    <a:moveTo>
                      <a:pt x="414" y="1220"/>
                    </a:moveTo>
                    <a:cubicBezTo>
                      <a:pt x="413" y="1218"/>
                      <a:pt x="413" y="1217"/>
                      <a:pt x="413" y="1216"/>
                    </a:cubicBezTo>
                    <a:cubicBezTo>
                      <a:pt x="414" y="1215"/>
                      <a:pt x="415" y="1214"/>
                      <a:pt x="416" y="1213"/>
                    </a:cubicBezTo>
                    <a:cubicBezTo>
                      <a:pt x="417" y="1215"/>
                      <a:pt x="417" y="1217"/>
                      <a:pt x="418" y="1219"/>
                    </a:cubicBezTo>
                    <a:cubicBezTo>
                      <a:pt x="417" y="1219"/>
                      <a:pt x="415" y="1220"/>
                      <a:pt x="414" y="1220"/>
                    </a:cubicBezTo>
                    <a:close/>
                    <a:moveTo>
                      <a:pt x="425" y="1213"/>
                    </a:moveTo>
                    <a:cubicBezTo>
                      <a:pt x="423" y="1216"/>
                      <a:pt x="421" y="1217"/>
                      <a:pt x="419" y="1218"/>
                    </a:cubicBezTo>
                    <a:cubicBezTo>
                      <a:pt x="419" y="1216"/>
                      <a:pt x="418" y="1214"/>
                      <a:pt x="418" y="1212"/>
                    </a:cubicBezTo>
                    <a:cubicBezTo>
                      <a:pt x="419" y="1211"/>
                      <a:pt x="420" y="1211"/>
                      <a:pt x="421" y="1210"/>
                    </a:cubicBezTo>
                    <a:cubicBezTo>
                      <a:pt x="425" y="1207"/>
                      <a:pt x="429" y="1205"/>
                      <a:pt x="433" y="1202"/>
                    </a:cubicBezTo>
                    <a:cubicBezTo>
                      <a:pt x="430" y="1205"/>
                      <a:pt x="427" y="1209"/>
                      <a:pt x="425" y="1213"/>
                    </a:cubicBezTo>
                    <a:close/>
                    <a:moveTo>
                      <a:pt x="530" y="973"/>
                    </a:moveTo>
                    <a:cubicBezTo>
                      <a:pt x="530" y="975"/>
                      <a:pt x="529" y="977"/>
                      <a:pt x="528" y="979"/>
                    </a:cubicBezTo>
                    <a:cubicBezTo>
                      <a:pt x="525" y="983"/>
                      <a:pt x="523" y="986"/>
                      <a:pt x="523" y="991"/>
                    </a:cubicBezTo>
                    <a:cubicBezTo>
                      <a:pt x="522" y="995"/>
                      <a:pt x="523" y="998"/>
                      <a:pt x="525" y="1002"/>
                    </a:cubicBezTo>
                    <a:cubicBezTo>
                      <a:pt x="524" y="1002"/>
                      <a:pt x="524" y="1002"/>
                      <a:pt x="523" y="1003"/>
                    </a:cubicBezTo>
                    <a:cubicBezTo>
                      <a:pt x="523" y="1002"/>
                      <a:pt x="522" y="1001"/>
                      <a:pt x="522" y="1001"/>
                    </a:cubicBezTo>
                    <a:cubicBezTo>
                      <a:pt x="522" y="1000"/>
                      <a:pt x="521" y="1001"/>
                      <a:pt x="521" y="1002"/>
                    </a:cubicBezTo>
                    <a:cubicBezTo>
                      <a:pt x="521" y="1002"/>
                      <a:pt x="522" y="1003"/>
                      <a:pt x="522" y="1003"/>
                    </a:cubicBezTo>
                    <a:cubicBezTo>
                      <a:pt x="521" y="1004"/>
                      <a:pt x="521" y="1004"/>
                      <a:pt x="520" y="1005"/>
                    </a:cubicBezTo>
                    <a:cubicBezTo>
                      <a:pt x="520" y="1005"/>
                      <a:pt x="520" y="1005"/>
                      <a:pt x="520" y="1005"/>
                    </a:cubicBezTo>
                    <a:cubicBezTo>
                      <a:pt x="520" y="1004"/>
                      <a:pt x="519" y="1004"/>
                      <a:pt x="519" y="1003"/>
                    </a:cubicBezTo>
                    <a:cubicBezTo>
                      <a:pt x="519" y="1002"/>
                      <a:pt x="518" y="1002"/>
                      <a:pt x="518" y="1003"/>
                    </a:cubicBezTo>
                    <a:cubicBezTo>
                      <a:pt x="518" y="1004"/>
                      <a:pt x="519" y="1005"/>
                      <a:pt x="519" y="1006"/>
                    </a:cubicBezTo>
                    <a:cubicBezTo>
                      <a:pt x="518" y="1006"/>
                      <a:pt x="517" y="1007"/>
                      <a:pt x="517" y="1008"/>
                    </a:cubicBezTo>
                    <a:cubicBezTo>
                      <a:pt x="517" y="1008"/>
                      <a:pt x="517" y="1007"/>
                      <a:pt x="516" y="1007"/>
                    </a:cubicBezTo>
                    <a:cubicBezTo>
                      <a:pt x="516" y="1006"/>
                      <a:pt x="516" y="1006"/>
                      <a:pt x="516" y="1005"/>
                    </a:cubicBezTo>
                    <a:cubicBezTo>
                      <a:pt x="516" y="1004"/>
                      <a:pt x="515" y="1004"/>
                      <a:pt x="515" y="1005"/>
                    </a:cubicBezTo>
                    <a:cubicBezTo>
                      <a:pt x="515" y="1005"/>
                      <a:pt x="515" y="1006"/>
                      <a:pt x="515" y="1007"/>
                    </a:cubicBezTo>
                    <a:cubicBezTo>
                      <a:pt x="515" y="1008"/>
                      <a:pt x="516" y="1008"/>
                      <a:pt x="516" y="1009"/>
                    </a:cubicBezTo>
                    <a:cubicBezTo>
                      <a:pt x="515" y="1010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0"/>
                    </a:cubicBezTo>
                    <a:cubicBezTo>
                      <a:pt x="513" y="1009"/>
                      <a:pt x="513" y="1008"/>
                      <a:pt x="513" y="1007"/>
                    </a:cubicBezTo>
                    <a:cubicBezTo>
                      <a:pt x="512" y="1007"/>
                      <a:pt x="512" y="1006"/>
                      <a:pt x="511" y="1007"/>
                    </a:cubicBezTo>
                    <a:cubicBezTo>
                      <a:pt x="511" y="1007"/>
                      <a:pt x="511" y="1007"/>
                      <a:pt x="511" y="1007"/>
                    </a:cubicBezTo>
                    <a:cubicBezTo>
                      <a:pt x="511" y="1008"/>
                      <a:pt x="511" y="1008"/>
                      <a:pt x="512" y="1008"/>
                    </a:cubicBezTo>
                    <a:cubicBezTo>
                      <a:pt x="512" y="1009"/>
                      <a:pt x="512" y="1010"/>
                      <a:pt x="512" y="1011"/>
                    </a:cubicBezTo>
                    <a:cubicBezTo>
                      <a:pt x="511" y="1011"/>
                      <a:pt x="510" y="1012"/>
                      <a:pt x="510" y="1013"/>
                    </a:cubicBezTo>
                    <a:cubicBezTo>
                      <a:pt x="510" y="1012"/>
                      <a:pt x="509" y="1011"/>
                      <a:pt x="508" y="1010"/>
                    </a:cubicBezTo>
                    <a:cubicBezTo>
                      <a:pt x="508" y="1009"/>
                      <a:pt x="507" y="1010"/>
                      <a:pt x="507" y="1011"/>
                    </a:cubicBezTo>
                    <a:cubicBezTo>
                      <a:pt x="508" y="1012"/>
                      <a:pt x="509" y="1014"/>
                      <a:pt x="510" y="1016"/>
                    </a:cubicBezTo>
                    <a:cubicBezTo>
                      <a:pt x="511" y="1017"/>
                      <a:pt x="511" y="1018"/>
                      <a:pt x="512" y="1018"/>
                    </a:cubicBezTo>
                    <a:cubicBezTo>
                      <a:pt x="513" y="1018"/>
                      <a:pt x="513" y="1017"/>
                      <a:pt x="513" y="1017"/>
                    </a:cubicBezTo>
                    <a:cubicBezTo>
                      <a:pt x="516" y="1018"/>
                      <a:pt x="519" y="1015"/>
                      <a:pt x="521" y="1012"/>
                    </a:cubicBezTo>
                    <a:cubicBezTo>
                      <a:pt x="522" y="1011"/>
                      <a:pt x="528" y="1005"/>
                      <a:pt x="528" y="1009"/>
                    </a:cubicBezTo>
                    <a:cubicBezTo>
                      <a:pt x="528" y="1012"/>
                      <a:pt x="526" y="1015"/>
                      <a:pt x="525" y="1018"/>
                    </a:cubicBezTo>
                    <a:cubicBezTo>
                      <a:pt x="520" y="1027"/>
                      <a:pt x="519" y="1035"/>
                      <a:pt x="522" y="1043"/>
                    </a:cubicBezTo>
                    <a:cubicBezTo>
                      <a:pt x="522" y="1044"/>
                      <a:pt x="522" y="1044"/>
                      <a:pt x="522" y="1044"/>
                    </a:cubicBezTo>
                    <a:cubicBezTo>
                      <a:pt x="521" y="1043"/>
                      <a:pt x="521" y="1043"/>
                      <a:pt x="521" y="1043"/>
                    </a:cubicBezTo>
                    <a:cubicBezTo>
                      <a:pt x="521" y="1042"/>
                      <a:pt x="520" y="1043"/>
                      <a:pt x="520" y="1043"/>
                    </a:cubicBezTo>
                    <a:cubicBezTo>
                      <a:pt x="521" y="1044"/>
                      <a:pt x="521" y="1044"/>
                      <a:pt x="521" y="1044"/>
                    </a:cubicBezTo>
                    <a:cubicBezTo>
                      <a:pt x="520" y="1044"/>
                      <a:pt x="519" y="1045"/>
                      <a:pt x="519" y="1045"/>
                    </a:cubicBezTo>
                    <a:cubicBezTo>
                      <a:pt x="518" y="1045"/>
                      <a:pt x="518" y="1044"/>
                      <a:pt x="518" y="1044"/>
                    </a:cubicBezTo>
                    <a:cubicBezTo>
                      <a:pt x="517" y="1043"/>
                      <a:pt x="516" y="1044"/>
                      <a:pt x="517" y="1044"/>
                    </a:cubicBezTo>
                    <a:cubicBezTo>
                      <a:pt x="517" y="1045"/>
                      <a:pt x="517" y="1045"/>
                      <a:pt x="518" y="1046"/>
                    </a:cubicBezTo>
                    <a:cubicBezTo>
                      <a:pt x="517" y="1046"/>
                      <a:pt x="517" y="1046"/>
                      <a:pt x="517" y="1046"/>
                    </a:cubicBezTo>
                    <a:cubicBezTo>
                      <a:pt x="516" y="1045"/>
                      <a:pt x="516" y="1045"/>
                      <a:pt x="516" y="1044"/>
                    </a:cubicBezTo>
                    <a:cubicBezTo>
                      <a:pt x="515" y="1043"/>
                      <a:pt x="514" y="1044"/>
                      <a:pt x="515" y="1044"/>
                    </a:cubicBezTo>
                    <a:cubicBezTo>
                      <a:pt x="515" y="1045"/>
                      <a:pt x="515" y="1046"/>
                      <a:pt x="516" y="1047"/>
                    </a:cubicBezTo>
                    <a:cubicBezTo>
                      <a:pt x="515" y="1048"/>
                      <a:pt x="514" y="1048"/>
                      <a:pt x="513" y="1049"/>
                    </a:cubicBezTo>
                    <a:cubicBezTo>
                      <a:pt x="513" y="1048"/>
                      <a:pt x="512" y="1048"/>
                      <a:pt x="512" y="1047"/>
                    </a:cubicBezTo>
                    <a:cubicBezTo>
                      <a:pt x="512" y="1046"/>
                      <a:pt x="511" y="1047"/>
                      <a:pt x="511" y="1048"/>
                    </a:cubicBezTo>
                    <a:cubicBezTo>
                      <a:pt x="511" y="1048"/>
                      <a:pt x="512" y="1049"/>
                      <a:pt x="512" y="1050"/>
                    </a:cubicBezTo>
                    <a:cubicBezTo>
                      <a:pt x="512" y="1050"/>
                      <a:pt x="511" y="1050"/>
                      <a:pt x="511" y="1051"/>
                    </a:cubicBezTo>
                    <a:cubicBezTo>
                      <a:pt x="511" y="1050"/>
                      <a:pt x="510" y="1050"/>
                      <a:pt x="510" y="1050"/>
                    </a:cubicBezTo>
                    <a:cubicBezTo>
                      <a:pt x="510" y="1049"/>
                      <a:pt x="509" y="1050"/>
                      <a:pt x="509" y="1051"/>
                    </a:cubicBezTo>
                    <a:cubicBezTo>
                      <a:pt x="510" y="1051"/>
                      <a:pt x="510" y="1051"/>
                      <a:pt x="510" y="1051"/>
                    </a:cubicBezTo>
                    <a:cubicBezTo>
                      <a:pt x="510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8" y="1051"/>
                      <a:pt x="506" y="1050"/>
                      <a:pt x="506" y="1048"/>
                    </a:cubicBezTo>
                    <a:cubicBezTo>
                      <a:pt x="505" y="1048"/>
                      <a:pt x="504" y="1048"/>
                      <a:pt x="505" y="1049"/>
                    </a:cubicBezTo>
                    <a:cubicBezTo>
                      <a:pt x="505" y="1050"/>
                      <a:pt x="506" y="1051"/>
                      <a:pt x="507" y="1052"/>
                    </a:cubicBezTo>
                    <a:cubicBezTo>
                      <a:pt x="507" y="1052"/>
                      <a:pt x="508" y="1053"/>
                      <a:pt x="508" y="1053"/>
                    </a:cubicBezTo>
                    <a:cubicBezTo>
                      <a:pt x="507" y="1056"/>
                      <a:pt x="511" y="1059"/>
                      <a:pt x="513" y="1057"/>
                    </a:cubicBezTo>
                    <a:cubicBezTo>
                      <a:pt x="516" y="1054"/>
                      <a:pt x="519" y="1052"/>
                      <a:pt x="522" y="1051"/>
                    </a:cubicBezTo>
                    <a:cubicBezTo>
                      <a:pt x="523" y="1050"/>
                      <a:pt x="524" y="1050"/>
                      <a:pt x="525" y="1050"/>
                    </a:cubicBezTo>
                    <a:cubicBezTo>
                      <a:pt x="525" y="1050"/>
                      <a:pt x="525" y="1050"/>
                      <a:pt x="526" y="1050"/>
                    </a:cubicBezTo>
                    <a:cubicBezTo>
                      <a:pt x="526" y="1051"/>
                      <a:pt x="527" y="1052"/>
                      <a:pt x="527" y="1052"/>
                    </a:cubicBezTo>
                    <a:cubicBezTo>
                      <a:pt x="528" y="1054"/>
                      <a:pt x="527" y="1056"/>
                      <a:pt x="527" y="1058"/>
                    </a:cubicBezTo>
                    <a:cubicBezTo>
                      <a:pt x="524" y="1062"/>
                      <a:pt x="521" y="1065"/>
                      <a:pt x="520" y="1070"/>
                    </a:cubicBezTo>
                    <a:cubicBezTo>
                      <a:pt x="519" y="1075"/>
                      <a:pt x="521" y="1080"/>
                      <a:pt x="520" y="1084"/>
                    </a:cubicBezTo>
                    <a:cubicBezTo>
                      <a:pt x="520" y="1084"/>
                      <a:pt x="520" y="1085"/>
                      <a:pt x="520" y="1085"/>
                    </a:cubicBezTo>
                    <a:cubicBezTo>
                      <a:pt x="519" y="1086"/>
                      <a:pt x="519" y="1087"/>
                      <a:pt x="519" y="1087"/>
                    </a:cubicBezTo>
                    <a:cubicBezTo>
                      <a:pt x="517" y="1089"/>
                      <a:pt x="515" y="1092"/>
                      <a:pt x="513" y="1093"/>
                    </a:cubicBezTo>
                    <a:cubicBezTo>
                      <a:pt x="513" y="1093"/>
                      <a:pt x="513" y="1093"/>
                      <a:pt x="513" y="1093"/>
                    </a:cubicBezTo>
                    <a:cubicBezTo>
                      <a:pt x="512" y="1093"/>
                      <a:pt x="512" y="1094"/>
                      <a:pt x="512" y="1094"/>
                    </a:cubicBezTo>
                    <a:cubicBezTo>
                      <a:pt x="511" y="1094"/>
                      <a:pt x="511" y="1095"/>
                      <a:pt x="510" y="1095"/>
                    </a:cubicBezTo>
                    <a:cubicBezTo>
                      <a:pt x="510" y="1095"/>
                      <a:pt x="510" y="1095"/>
                      <a:pt x="510" y="1095"/>
                    </a:cubicBezTo>
                    <a:cubicBezTo>
                      <a:pt x="510" y="1094"/>
                      <a:pt x="509" y="1093"/>
                      <a:pt x="509" y="1093"/>
                    </a:cubicBezTo>
                    <a:cubicBezTo>
                      <a:pt x="508" y="1092"/>
                      <a:pt x="507" y="1093"/>
                      <a:pt x="508" y="1094"/>
                    </a:cubicBezTo>
                    <a:cubicBezTo>
                      <a:pt x="509" y="1094"/>
                      <a:pt x="509" y="1095"/>
                      <a:pt x="509" y="1096"/>
                    </a:cubicBezTo>
                    <a:cubicBezTo>
                      <a:pt x="508" y="1096"/>
                      <a:pt x="507" y="1097"/>
                      <a:pt x="506" y="1097"/>
                    </a:cubicBezTo>
                    <a:cubicBezTo>
                      <a:pt x="506" y="1096"/>
                      <a:pt x="506" y="1095"/>
                      <a:pt x="505" y="1095"/>
                    </a:cubicBezTo>
                    <a:cubicBezTo>
                      <a:pt x="505" y="1094"/>
                      <a:pt x="504" y="1094"/>
                      <a:pt x="504" y="1095"/>
                    </a:cubicBezTo>
                    <a:cubicBezTo>
                      <a:pt x="504" y="1096"/>
                      <a:pt x="504" y="1097"/>
                      <a:pt x="505" y="1097"/>
                    </a:cubicBezTo>
                    <a:cubicBezTo>
                      <a:pt x="504" y="1097"/>
                      <a:pt x="504" y="1097"/>
                      <a:pt x="504" y="1097"/>
                    </a:cubicBezTo>
                    <a:cubicBezTo>
                      <a:pt x="503" y="1096"/>
                      <a:pt x="503" y="1095"/>
                      <a:pt x="501" y="1095"/>
                    </a:cubicBezTo>
                    <a:cubicBezTo>
                      <a:pt x="500" y="1095"/>
                      <a:pt x="500" y="1097"/>
                      <a:pt x="501" y="1097"/>
                    </a:cubicBezTo>
                    <a:cubicBezTo>
                      <a:pt x="502" y="1097"/>
                      <a:pt x="502" y="1097"/>
                      <a:pt x="503" y="1098"/>
                    </a:cubicBezTo>
                    <a:cubicBezTo>
                      <a:pt x="501" y="1098"/>
                      <a:pt x="500" y="1100"/>
                      <a:pt x="501" y="1102"/>
                    </a:cubicBezTo>
                    <a:cubicBezTo>
                      <a:pt x="500" y="1101"/>
                      <a:pt x="500" y="1099"/>
                      <a:pt x="499" y="1098"/>
                    </a:cubicBezTo>
                    <a:cubicBezTo>
                      <a:pt x="498" y="1098"/>
                      <a:pt x="497" y="1099"/>
                      <a:pt x="498" y="1099"/>
                    </a:cubicBezTo>
                    <a:cubicBezTo>
                      <a:pt x="499" y="1101"/>
                      <a:pt x="499" y="1103"/>
                      <a:pt x="501" y="1104"/>
                    </a:cubicBezTo>
                    <a:cubicBezTo>
                      <a:pt x="501" y="1104"/>
                      <a:pt x="502" y="1104"/>
                      <a:pt x="502" y="1103"/>
                    </a:cubicBezTo>
                    <a:cubicBezTo>
                      <a:pt x="502" y="1104"/>
                      <a:pt x="503" y="1104"/>
                      <a:pt x="503" y="1104"/>
                    </a:cubicBezTo>
                    <a:cubicBezTo>
                      <a:pt x="510" y="1104"/>
                      <a:pt x="518" y="1098"/>
                      <a:pt x="522" y="1093"/>
                    </a:cubicBezTo>
                    <a:cubicBezTo>
                      <a:pt x="525" y="1100"/>
                      <a:pt x="524" y="1108"/>
                      <a:pt x="518" y="1113"/>
                    </a:cubicBezTo>
                    <a:cubicBezTo>
                      <a:pt x="515" y="1116"/>
                      <a:pt x="512" y="1118"/>
                      <a:pt x="509" y="1121"/>
                    </a:cubicBezTo>
                    <a:cubicBezTo>
                      <a:pt x="507" y="1122"/>
                      <a:pt x="506" y="1124"/>
                      <a:pt x="504" y="1125"/>
                    </a:cubicBezTo>
                    <a:cubicBezTo>
                      <a:pt x="504" y="1126"/>
                      <a:pt x="498" y="1131"/>
                      <a:pt x="497" y="1132"/>
                    </a:cubicBezTo>
                    <a:cubicBezTo>
                      <a:pt x="496" y="1131"/>
                      <a:pt x="494" y="1131"/>
                      <a:pt x="493" y="1133"/>
                    </a:cubicBezTo>
                    <a:cubicBezTo>
                      <a:pt x="493" y="1133"/>
                      <a:pt x="493" y="1133"/>
                      <a:pt x="493" y="1133"/>
                    </a:cubicBezTo>
                    <a:cubicBezTo>
                      <a:pt x="492" y="1134"/>
                      <a:pt x="493" y="1137"/>
                      <a:pt x="494" y="1137"/>
                    </a:cubicBezTo>
                    <a:cubicBezTo>
                      <a:pt x="498" y="1139"/>
                      <a:pt x="504" y="1134"/>
                      <a:pt x="507" y="1131"/>
                    </a:cubicBezTo>
                    <a:cubicBezTo>
                      <a:pt x="507" y="1131"/>
                      <a:pt x="507" y="1131"/>
                      <a:pt x="508" y="1131"/>
                    </a:cubicBezTo>
                    <a:cubicBezTo>
                      <a:pt x="508" y="1132"/>
                      <a:pt x="507" y="1135"/>
                      <a:pt x="507" y="1136"/>
                    </a:cubicBezTo>
                    <a:cubicBezTo>
                      <a:pt x="507" y="1139"/>
                      <a:pt x="505" y="1141"/>
                      <a:pt x="503" y="1143"/>
                    </a:cubicBezTo>
                    <a:cubicBezTo>
                      <a:pt x="498" y="1148"/>
                      <a:pt x="493" y="1152"/>
                      <a:pt x="487" y="1156"/>
                    </a:cubicBezTo>
                    <a:cubicBezTo>
                      <a:pt x="476" y="1165"/>
                      <a:pt x="464" y="1174"/>
                      <a:pt x="452" y="1183"/>
                    </a:cubicBezTo>
                    <a:cubicBezTo>
                      <a:pt x="451" y="1184"/>
                      <a:pt x="450" y="1185"/>
                      <a:pt x="449" y="1186"/>
                    </a:cubicBezTo>
                    <a:cubicBezTo>
                      <a:pt x="448" y="1186"/>
                      <a:pt x="447" y="1187"/>
                      <a:pt x="446" y="1187"/>
                    </a:cubicBezTo>
                    <a:cubicBezTo>
                      <a:pt x="446" y="1188"/>
                      <a:pt x="445" y="1188"/>
                      <a:pt x="445" y="1188"/>
                    </a:cubicBezTo>
                    <a:cubicBezTo>
                      <a:pt x="441" y="1191"/>
                      <a:pt x="436" y="1193"/>
                      <a:pt x="430" y="1194"/>
                    </a:cubicBezTo>
                    <a:cubicBezTo>
                      <a:pt x="423" y="1195"/>
                      <a:pt x="415" y="1194"/>
                      <a:pt x="407" y="1195"/>
                    </a:cubicBezTo>
                    <a:cubicBezTo>
                      <a:pt x="399" y="1195"/>
                      <a:pt x="392" y="1197"/>
                      <a:pt x="384" y="1198"/>
                    </a:cubicBezTo>
                    <a:cubicBezTo>
                      <a:pt x="376" y="1198"/>
                      <a:pt x="367" y="1198"/>
                      <a:pt x="359" y="1198"/>
                    </a:cubicBezTo>
                    <a:cubicBezTo>
                      <a:pt x="344" y="1198"/>
                      <a:pt x="329" y="1195"/>
                      <a:pt x="314" y="1194"/>
                    </a:cubicBezTo>
                    <a:cubicBezTo>
                      <a:pt x="307" y="1193"/>
                      <a:pt x="300" y="1191"/>
                      <a:pt x="294" y="1188"/>
                    </a:cubicBezTo>
                    <a:cubicBezTo>
                      <a:pt x="287" y="1185"/>
                      <a:pt x="281" y="1179"/>
                      <a:pt x="276" y="1174"/>
                    </a:cubicBezTo>
                    <a:cubicBezTo>
                      <a:pt x="266" y="1166"/>
                      <a:pt x="258" y="1157"/>
                      <a:pt x="250" y="1148"/>
                    </a:cubicBezTo>
                    <a:cubicBezTo>
                      <a:pt x="249" y="1147"/>
                      <a:pt x="250" y="1145"/>
                      <a:pt x="250" y="1143"/>
                    </a:cubicBezTo>
                    <a:cubicBezTo>
                      <a:pt x="250" y="1142"/>
                      <a:pt x="248" y="1142"/>
                      <a:pt x="248" y="1143"/>
                    </a:cubicBezTo>
                    <a:cubicBezTo>
                      <a:pt x="248" y="1144"/>
                      <a:pt x="248" y="1145"/>
                      <a:pt x="248" y="1147"/>
                    </a:cubicBezTo>
                    <a:cubicBezTo>
                      <a:pt x="247" y="1145"/>
                      <a:pt x="246" y="1144"/>
                      <a:pt x="244" y="1142"/>
                    </a:cubicBezTo>
                    <a:cubicBezTo>
                      <a:pt x="239" y="1137"/>
                      <a:pt x="234" y="1131"/>
                      <a:pt x="231" y="1125"/>
                    </a:cubicBezTo>
                    <a:cubicBezTo>
                      <a:pt x="229" y="1121"/>
                      <a:pt x="229" y="1117"/>
                      <a:pt x="229" y="1113"/>
                    </a:cubicBezTo>
                    <a:cubicBezTo>
                      <a:pt x="229" y="1112"/>
                      <a:pt x="229" y="1106"/>
                      <a:pt x="231" y="1105"/>
                    </a:cubicBezTo>
                    <a:cubicBezTo>
                      <a:pt x="235" y="1109"/>
                      <a:pt x="241" y="1111"/>
                      <a:pt x="246" y="1113"/>
                    </a:cubicBezTo>
                    <a:cubicBezTo>
                      <a:pt x="254" y="1116"/>
                      <a:pt x="262" y="1120"/>
                      <a:pt x="270" y="1123"/>
                    </a:cubicBezTo>
                    <a:cubicBezTo>
                      <a:pt x="278" y="1125"/>
                      <a:pt x="286" y="1130"/>
                      <a:pt x="294" y="1132"/>
                    </a:cubicBezTo>
                    <a:cubicBezTo>
                      <a:pt x="304" y="1135"/>
                      <a:pt x="314" y="1135"/>
                      <a:pt x="324" y="1137"/>
                    </a:cubicBezTo>
                    <a:cubicBezTo>
                      <a:pt x="342" y="1139"/>
                      <a:pt x="361" y="1140"/>
                      <a:pt x="380" y="1140"/>
                    </a:cubicBezTo>
                    <a:cubicBezTo>
                      <a:pt x="389" y="1139"/>
                      <a:pt x="398" y="1139"/>
                      <a:pt x="407" y="1137"/>
                    </a:cubicBezTo>
                    <a:cubicBezTo>
                      <a:pt x="412" y="1137"/>
                      <a:pt x="416" y="1136"/>
                      <a:pt x="420" y="1135"/>
                    </a:cubicBezTo>
                    <a:cubicBezTo>
                      <a:pt x="422" y="1134"/>
                      <a:pt x="425" y="1133"/>
                      <a:pt x="427" y="1133"/>
                    </a:cubicBezTo>
                    <a:cubicBezTo>
                      <a:pt x="428" y="1132"/>
                      <a:pt x="430" y="1131"/>
                      <a:pt x="431" y="1131"/>
                    </a:cubicBezTo>
                    <a:cubicBezTo>
                      <a:pt x="437" y="1131"/>
                      <a:pt x="437" y="1122"/>
                      <a:pt x="431" y="1122"/>
                    </a:cubicBezTo>
                    <a:cubicBezTo>
                      <a:pt x="429" y="1122"/>
                      <a:pt x="427" y="1123"/>
                      <a:pt x="424" y="1124"/>
                    </a:cubicBezTo>
                    <a:cubicBezTo>
                      <a:pt x="420" y="1126"/>
                      <a:pt x="416" y="1127"/>
                      <a:pt x="412" y="1128"/>
                    </a:cubicBezTo>
                    <a:cubicBezTo>
                      <a:pt x="411" y="1126"/>
                      <a:pt x="411" y="1125"/>
                      <a:pt x="411" y="1124"/>
                    </a:cubicBezTo>
                    <a:cubicBezTo>
                      <a:pt x="411" y="1123"/>
                      <a:pt x="409" y="1124"/>
                      <a:pt x="410" y="1125"/>
                    </a:cubicBezTo>
                    <a:cubicBezTo>
                      <a:pt x="410" y="1125"/>
                      <a:pt x="410" y="1126"/>
                      <a:pt x="410" y="1127"/>
                    </a:cubicBezTo>
                    <a:cubicBezTo>
                      <a:pt x="410" y="1127"/>
                      <a:pt x="410" y="1128"/>
                      <a:pt x="410" y="1128"/>
                    </a:cubicBezTo>
                    <a:cubicBezTo>
                      <a:pt x="408" y="1128"/>
                      <a:pt x="406" y="1129"/>
                      <a:pt x="404" y="1129"/>
                    </a:cubicBezTo>
                    <a:cubicBezTo>
                      <a:pt x="404" y="1129"/>
                      <a:pt x="404" y="1129"/>
                      <a:pt x="404" y="1128"/>
                    </a:cubicBezTo>
                    <a:cubicBezTo>
                      <a:pt x="404" y="1128"/>
                      <a:pt x="404" y="1127"/>
                      <a:pt x="404" y="1126"/>
                    </a:cubicBezTo>
                    <a:cubicBezTo>
                      <a:pt x="404" y="1125"/>
                      <a:pt x="403" y="1125"/>
                      <a:pt x="403" y="1126"/>
                    </a:cubicBezTo>
                    <a:cubicBezTo>
                      <a:pt x="403" y="1126"/>
                      <a:pt x="403" y="1128"/>
                      <a:pt x="403" y="1129"/>
                    </a:cubicBezTo>
                    <a:cubicBezTo>
                      <a:pt x="401" y="1129"/>
                      <a:pt x="400" y="1130"/>
                      <a:pt x="398" y="1130"/>
                    </a:cubicBezTo>
                    <a:cubicBezTo>
                      <a:pt x="398" y="1128"/>
                      <a:pt x="397" y="1126"/>
                      <a:pt x="397" y="1125"/>
                    </a:cubicBezTo>
                    <a:cubicBezTo>
                      <a:pt x="397" y="1124"/>
                      <a:pt x="396" y="1124"/>
                      <a:pt x="396" y="1125"/>
                    </a:cubicBezTo>
                    <a:cubicBezTo>
                      <a:pt x="396" y="1127"/>
                      <a:pt x="396" y="1128"/>
                      <a:pt x="397" y="1130"/>
                    </a:cubicBezTo>
                    <a:cubicBezTo>
                      <a:pt x="394" y="1130"/>
                      <a:pt x="392" y="1130"/>
                      <a:pt x="390" y="1130"/>
                    </a:cubicBezTo>
                    <a:cubicBezTo>
                      <a:pt x="390" y="1130"/>
                      <a:pt x="390" y="1130"/>
                      <a:pt x="390" y="1129"/>
                    </a:cubicBezTo>
                    <a:cubicBezTo>
                      <a:pt x="391" y="1129"/>
                      <a:pt x="389" y="1128"/>
                      <a:pt x="389" y="1129"/>
                    </a:cubicBezTo>
                    <a:cubicBezTo>
                      <a:pt x="389" y="1130"/>
                      <a:pt x="389" y="1130"/>
                      <a:pt x="388" y="1130"/>
                    </a:cubicBezTo>
                    <a:cubicBezTo>
                      <a:pt x="388" y="1129"/>
                      <a:pt x="388" y="1128"/>
                      <a:pt x="388" y="1126"/>
                    </a:cubicBezTo>
                    <a:cubicBezTo>
                      <a:pt x="387" y="1126"/>
                      <a:pt x="386" y="1126"/>
                      <a:pt x="386" y="1127"/>
                    </a:cubicBezTo>
                    <a:cubicBezTo>
                      <a:pt x="387" y="1128"/>
                      <a:pt x="387" y="1129"/>
                      <a:pt x="387" y="1131"/>
                    </a:cubicBezTo>
                    <a:cubicBezTo>
                      <a:pt x="386" y="1131"/>
                      <a:pt x="386" y="1131"/>
                      <a:pt x="385" y="1131"/>
                    </a:cubicBezTo>
                    <a:cubicBezTo>
                      <a:pt x="384" y="1131"/>
                      <a:pt x="384" y="1131"/>
                      <a:pt x="383" y="1131"/>
                    </a:cubicBezTo>
                    <a:cubicBezTo>
                      <a:pt x="383" y="1131"/>
                      <a:pt x="383" y="1130"/>
                      <a:pt x="383" y="1130"/>
                    </a:cubicBezTo>
                    <a:cubicBezTo>
                      <a:pt x="383" y="1130"/>
                      <a:pt x="383" y="1129"/>
                      <a:pt x="382" y="1129"/>
                    </a:cubicBezTo>
                    <a:cubicBezTo>
                      <a:pt x="382" y="1128"/>
                      <a:pt x="382" y="1127"/>
                      <a:pt x="382" y="1126"/>
                    </a:cubicBezTo>
                    <a:cubicBezTo>
                      <a:pt x="382" y="1125"/>
                      <a:pt x="380" y="1125"/>
                      <a:pt x="381" y="1126"/>
                    </a:cubicBezTo>
                    <a:cubicBezTo>
                      <a:pt x="381" y="1128"/>
                      <a:pt x="381" y="1129"/>
                      <a:pt x="381" y="1131"/>
                    </a:cubicBezTo>
                    <a:cubicBezTo>
                      <a:pt x="379" y="1131"/>
                      <a:pt x="377" y="1131"/>
                      <a:pt x="375" y="1131"/>
                    </a:cubicBezTo>
                    <a:cubicBezTo>
                      <a:pt x="375" y="1131"/>
                      <a:pt x="375" y="1131"/>
                      <a:pt x="375" y="1131"/>
                    </a:cubicBezTo>
                    <a:cubicBezTo>
                      <a:pt x="375" y="1130"/>
                      <a:pt x="375" y="1130"/>
                      <a:pt x="375" y="1130"/>
                    </a:cubicBezTo>
                    <a:cubicBezTo>
                      <a:pt x="374" y="1129"/>
                      <a:pt x="374" y="1128"/>
                      <a:pt x="374" y="1127"/>
                    </a:cubicBezTo>
                    <a:cubicBezTo>
                      <a:pt x="374" y="1126"/>
                      <a:pt x="373" y="1127"/>
                      <a:pt x="373" y="1127"/>
                    </a:cubicBezTo>
                    <a:cubicBezTo>
                      <a:pt x="373" y="1129"/>
                      <a:pt x="373" y="1130"/>
                      <a:pt x="373" y="1131"/>
                    </a:cubicBezTo>
                    <a:cubicBezTo>
                      <a:pt x="371" y="1131"/>
                      <a:pt x="369" y="1131"/>
                      <a:pt x="367" y="1131"/>
                    </a:cubicBezTo>
                    <a:cubicBezTo>
                      <a:pt x="366" y="1130"/>
                      <a:pt x="366" y="1130"/>
                      <a:pt x="366" y="1130"/>
                    </a:cubicBezTo>
                    <a:cubicBezTo>
                      <a:pt x="366" y="1129"/>
                      <a:pt x="366" y="1128"/>
                      <a:pt x="366" y="1127"/>
                    </a:cubicBezTo>
                    <a:cubicBezTo>
                      <a:pt x="366" y="1126"/>
                      <a:pt x="365" y="1126"/>
                      <a:pt x="365" y="1127"/>
                    </a:cubicBezTo>
                    <a:cubicBezTo>
                      <a:pt x="365" y="1128"/>
                      <a:pt x="365" y="1129"/>
                      <a:pt x="365" y="1131"/>
                    </a:cubicBezTo>
                    <a:cubicBezTo>
                      <a:pt x="363" y="1131"/>
                      <a:pt x="361" y="1131"/>
                      <a:pt x="359" y="1130"/>
                    </a:cubicBezTo>
                    <a:cubicBezTo>
                      <a:pt x="359" y="1129"/>
                      <a:pt x="359" y="1127"/>
                      <a:pt x="358" y="1126"/>
                    </a:cubicBezTo>
                    <a:cubicBezTo>
                      <a:pt x="358" y="1125"/>
                      <a:pt x="357" y="1126"/>
                      <a:pt x="357" y="1126"/>
                    </a:cubicBezTo>
                    <a:cubicBezTo>
                      <a:pt x="358" y="1128"/>
                      <a:pt x="358" y="1129"/>
                      <a:pt x="358" y="1130"/>
                    </a:cubicBezTo>
                    <a:cubicBezTo>
                      <a:pt x="356" y="1130"/>
                      <a:pt x="354" y="1130"/>
                      <a:pt x="353" y="1130"/>
                    </a:cubicBezTo>
                    <a:cubicBezTo>
                      <a:pt x="352" y="1129"/>
                      <a:pt x="352" y="1127"/>
                      <a:pt x="352" y="1126"/>
                    </a:cubicBezTo>
                    <a:cubicBezTo>
                      <a:pt x="352" y="1125"/>
                      <a:pt x="351" y="1125"/>
                      <a:pt x="351" y="1126"/>
                    </a:cubicBezTo>
                    <a:cubicBezTo>
                      <a:pt x="351" y="1127"/>
                      <a:pt x="351" y="1129"/>
                      <a:pt x="351" y="1130"/>
                    </a:cubicBezTo>
                    <a:cubicBezTo>
                      <a:pt x="350" y="1130"/>
                      <a:pt x="349" y="1130"/>
                      <a:pt x="347" y="1130"/>
                    </a:cubicBezTo>
                    <a:cubicBezTo>
                      <a:pt x="347" y="1128"/>
                      <a:pt x="347" y="1127"/>
                      <a:pt x="347" y="1125"/>
                    </a:cubicBezTo>
                    <a:cubicBezTo>
                      <a:pt x="346" y="1124"/>
                      <a:pt x="345" y="1125"/>
                      <a:pt x="345" y="1126"/>
                    </a:cubicBezTo>
                    <a:cubicBezTo>
                      <a:pt x="346" y="1127"/>
                      <a:pt x="346" y="1128"/>
                      <a:pt x="346" y="1130"/>
                    </a:cubicBezTo>
                    <a:cubicBezTo>
                      <a:pt x="345" y="1130"/>
                      <a:pt x="343" y="1130"/>
                      <a:pt x="342" y="1130"/>
                    </a:cubicBezTo>
                    <a:cubicBezTo>
                      <a:pt x="342" y="1129"/>
                      <a:pt x="342" y="1129"/>
                      <a:pt x="342" y="1129"/>
                    </a:cubicBezTo>
                    <a:cubicBezTo>
                      <a:pt x="341" y="1128"/>
                      <a:pt x="341" y="1127"/>
                      <a:pt x="341" y="1125"/>
                    </a:cubicBezTo>
                    <a:cubicBezTo>
                      <a:pt x="341" y="1124"/>
                      <a:pt x="340" y="1124"/>
                      <a:pt x="340" y="1125"/>
                    </a:cubicBezTo>
                    <a:cubicBezTo>
                      <a:pt x="340" y="1126"/>
                      <a:pt x="340" y="1128"/>
                      <a:pt x="340" y="1129"/>
                    </a:cubicBezTo>
                    <a:cubicBezTo>
                      <a:pt x="339" y="1129"/>
                      <a:pt x="337" y="1129"/>
                      <a:pt x="336" y="1129"/>
                    </a:cubicBezTo>
                    <a:cubicBezTo>
                      <a:pt x="336" y="1127"/>
                      <a:pt x="335" y="1125"/>
                      <a:pt x="335" y="1124"/>
                    </a:cubicBezTo>
                    <a:cubicBezTo>
                      <a:pt x="335" y="1123"/>
                      <a:pt x="334" y="1123"/>
                      <a:pt x="334" y="1124"/>
                    </a:cubicBezTo>
                    <a:cubicBezTo>
                      <a:pt x="334" y="1126"/>
                      <a:pt x="334" y="1127"/>
                      <a:pt x="335" y="1129"/>
                    </a:cubicBezTo>
                    <a:cubicBezTo>
                      <a:pt x="333" y="1129"/>
                      <a:pt x="332" y="1129"/>
                      <a:pt x="331" y="1129"/>
                    </a:cubicBezTo>
                    <a:cubicBezTo>
                      <a:pt x="330" y="1128"/>
                      <a:pt x="329" y="1128"/>
                      <a:pt x="329" y="1128"/>
                    </a:cubicBezTo>
                    <a:cubicBezTo>
                      <a:pt x="328" y="1127"/>
                      <a:pt x="328" y="1125"/>
                      <a:pt x="328" y="1123"/>
                    </a:cubicBezTo>
                    <a:cubicBezTo>
                      <a:pt x="328" y="1122"/>
                      <a:pt x="327" y="1122"/>
                      <a:pt x="327" y="1123"/>
                    </a:cubicBezTo>
                    <a:cubicBezTo>
                      <a:pt x="327" y="1125"/>
                      <a:pt x="327" y="1127"/>
                      <a:pt x="327" y="1128"/>
                    </a:cubicBezTo>
                    <a:cubicBezTo>
                      <a:pt x="326" y="1128"/>
                      <a:pt x="324" y="1128"/>
                      <a:pt x="322" y="1128"/>
                    </a:cubicBezTo>
                    <a:cubicBezTo>
                      <a:pt x="322" y="1126"/>
                      <a:pt x="322" y="1124"/>
                      <a:pt x="322" y="1123"/>
                    </a:cubicBezTo>
                    <a:cubicBezTo>
                      <a:pt x="323" y="1122"/>
                      <a:pt x="321" y="1122"/>
                      <a:pt x="321" y="1122"/>
                    </a:cubicBezTo>
                    <a:cubicBezTo>
                      <a:pt x="321" y="1124"/>
                      <a:pt x="321" y="1126"/>
                      <a:pt x="321" y="1127"/>
                    </a:cubicBezTo>
                    <a:cubicBezTo>
                      <a:pt x="319" y="1127"/>
                      <a:pt x="317" y="1127"/>
                      <a:pt x="315" y="1127"/>
                    </a:cubicBezTo>
                    <a:cubicBezTo>
                      <a:pt x="315" y="1125"/>
                      <a:pt x="315" y="1124"/>
                      <a:pt x="315" y="1123"/>
                    </a:cubicBezTo>
                    <a:cubicBezTo>
                      <a:pt x="315" y="1122"/>
                      <a:pt x="314" y="1122"/>
                      <a:pt x="314" y="1123"/>
                    </a:cubicBezTo>
                    <a:cubicBezTo>
                      <a:pt x="314" y="1124"/>
                      <a:pt x="314" y="1125"/>
                      <a:pt x="314" y="1126"/>
                    </a:cubicBezTo>
                    <a:cubicBezTo>
                      <a:pt x="312" y="1126"/>
                      <a:pt x="311" y="1126"/>
                      <a:pt x="309" y="1126"/>
                    </a:cubicBezTo>
                    <a:cubicBezTo>
                      <a:pt x="309" y="1124"/>
                      <a:pt x="309" y="1123"/>
                      <a:pt x="309" y="1121"/>
                    </a:cubicBezTo>
                    <a:cubicBezTo>
                      <a:pt x="309" y="1121"/>
                      <a:pt x="309" y="1121"/>
                      <a:pt x="308" y="1121"/>
                    </a:cubicBezTo>
                    <a:cubicBezTo>
                      <a:pt x="308" y="1121"/>
                      <a:pt x="308" y="1121"/>
                      <a:pt x="307" y="1122"/>
                    </a:cubicBezTo>
                    <a:cubicBezTo>
                      <a:pt x="307" y="1122"/>
                      <a:pt x="308" y="1122"/>
                      <a:pt x="308" y="1123"/>
                    </a:cubicBezTo>
                    <a:cubicBezTo>
                      <a:pt x="308" y="1124"/>
                      <a:pt x="308" y="1125"/>
                      <a:pt x="308" y="1126"/>
                    </a:cubicBezTo>
                    <a:cubicBezTo>
                      <a:pt x="306" y="1125"/>
                      <a:pt x="305" y="1125"/>
                      <a:pt x="304" y="1125"/>
                    </a:cubicBezTo>
                    <a:cubicBezTo>
                      <a:pt x="303" y="1125"/>
                      <a:pt x="303" y="1125"/>
                      <a:pt x="302" y="1125"/>
                    </a:cubicBezTo>
                    <a:cubicBezTo>
                      <a:pt x="303" y="1123"/>
                      <a:pt x="303" y="1122"/>
                      <a:pt x="303" y="1121"/>
                    </a:cubicBezTo>
                    <a:cubicBezTo>
                      <a:pt x="303" y="1120"/>
                      <a:pt x="301" y="1120"/>
                      <a:pt x="301" y="1121"/>
                    </a:cubicBezTo>
                    <a:cubicBezTo>
                      <a:pt x="301" y="1122"/>
                      <a:pt x="301" y="1123"/>
                      <a:pt x="301" y="1124"/>
                    </a:cubicBezTo>
                    <a:cubicBezTo>
                      <a:pt x="299" y="1124"/>
                      <a:pt x="297" y="1123"/>
                      <a:pt x="295" y="1123"/>
                    </a:cubicBezTo>
                    <a:cubicBezTo>
                      <a:pt x="295" y="1117"/>
                      <a:pt x="295" y="1117"/>
                      <a:pt x="295" y="1117"/>
                    </a:cubicBezTo>
                    <a:cubicBezTo>
                      <a:pt x="295" y="1116"/>
                      <a:pt x="293" y="1116"/>
                      <a:pt x="293" y="1117"/>
                    </a:cubicBezTo>
                    <a:cubicBezTo>
                      <a:pt x="293" y="1122"/>
                      <a:pt x="293" y="1122"/>
                      <a:pt x="293" y="1122"/>
                    </a:cubicBezTo>
                    <a:cubicBezTo>
                      <a:pt x="291" y="1122"/>
                      <a:pt x="289" y="1121"/>
                      <a:pt x="287" y="1120"/>
                    </a:cubicBezTo>
                    <a:cubicBezTo>
                      <a:pt x="287" y="1119"/>
                      <a:pt x="287" y="1117"/>
                      <a:pt x="288" y="1116"/>
                    </a:cubicBezTo>
                    <a:cubicBezTo>
                      <a:pt x="288" y="1115"/>
                      <a:pt x="287" y="1115"/>
                      <a:pt x="287" y="1115"/>
                    </a:cubicBezTo>
                    <a:cubicBezTo>
                      <a:pt x="286" y="1117"/>
                      <a:pt x="286" y="1118"/>
                      <a:pt x="286" y="1119"/>
                    </a:cubicBezTo>
                    <a:cubicBezTo>
                      <a:pt x="284" y="1119"/>
                      <a:pt x="282" y="1118"/>
                      <a:pt x="279" y="1117"/>
                    </a:cubicBezTo>
                    <a:cubicBezTo>
                      <a:pt x="279" y="1115"/>
                      <a:pt x="280" y="1114"/>
                      <a:pt x="280" y="1113"/>
                    </a:cubicBezTo>
                    <a:cubicBezTo>
                      <a:pt x="280" y="1112"/>
                      <a:pt x="279" y="1112"/>
                      <a:pt x="279" y="1112"/>
                    </a:cubicBezTo>
                    <a:cubicBezTo>
                      <a:pt x="278" y="1113"/>
                      <a:pt x="278" y="1115"/>
                      <a:pt x="278" y="1116"/>
                    </a:cubicBezTo>
                    <a:cubicBezTo>
                      <a:pt x="276" y="1115"/>
                      <a:pt x="275" y="1115"/>
                      <a:pt x="273" y="1114"/>
                    </a:cubicBezTo>
                    <a:cubicBezTo>
                      <a:pt x="273" y="1113"/>
                      <a:pt x="273" y="1112"/>
                      <a:pt x="273" y="1112"/>
                    </a:cubicBezTo>
                    <a:cubicBezTo>
                      <a:pt x="273" y="1111"/>
                      <a:pt x="273" y="1110"/>
                      <a:pt x="272" y="1109"/>
                    </a:cubicBezTo>
                    <a:cubicBezTo>
                      <a:pt x="272" y="1109"/>
                      <a:pt x="271" y="1109"/>
                      <a:pt x="271" y="1110"/>
                    </a:cubicBezTo>
                    <a:cubicBezTo>
                      <a:pt x="271" y="1111"/>
                      <a:pt x="271" y="1112"/>
                      <a:pt x="271" y="1113"/>
                    </a:cubicBezTo>
                    <a:cubicBezTo>
                      <a:pt x="272" y="1113"/>
                      <a:pt x="272" y="1113"/>
                      <a:pt x="272" y="1114"/>
                    </a:cubicBezTo>
                    <a:cubicBezTo>
                      <a:pt x="270" y="1113"/>
                      <a:pt x="268" y="1112"/>
                      <a:pt x="266" y="1112"/>
                    </a:cubicBezTo>
                    <a:cubicBezTo>
                      <a:pt x="267" y="1110"/>
                      <a:pt x="267" y="1109"/>
                      <a:pt x="267" y="1107"/>
                    </a:cubicBezTo>
                    <a:cubicBezTo>
                      <a:pt x="267" y="1106"/>
                      <a:pt x="265" y="1106"/>
                      <a:pt x="265" y="1107"/>
                    </a:cubicBezTo>
                    <a:cubicBezTo>
                      <a:pt x="265" y="1108"/>
                      <a:pt x="265" y="1110"/>
                      <a:pt x="265" y="1111"/>
                    </a:cubicBezTo>
                    <a:cubicBezTo>
                      <a:pt x="262" y="1110"/>
                      <a:pt x="259" y="1109"/>
                      <a:pt x="256" y="1108"/>
                    </a:cubicBezTo>
                    <a:cubicBezTo>
                      <a:pt x="254" y="1107"/>
                      <a:pt x="251" y="1106"/>
                      <a:pt x="248" y="1105"/>
                    </a:cubicBezTo>
                    <a:cubicBezTo>
                      <a:pt x="248" y="1103"/>
                      <a:pt x="248" y="1102"/>
                      <a:pt x="248" y="1101"/>
                    </a:cubicBezTo>
                    <a:cubicBezTo>
                      <a:pt x="249" y="1100"/>
                      <a:pt x="247" y="1100"/>
                      <a:pt x="247" y="1101"/>
                    </a:cubicBezTo>
                    <a:cubicBezTo>
                      <a:pt x="247" y="1102"/>
                      <a:pt x="247" y="1103"/>
                      <a:pt x="247" y="1104"/>
                    </a:cubicBezTo>
                    <a:cubicBezTo>
                      <a:pt x="243" y="1103"/>
                      <a:pt x="239" y="1101"/>
                      <a:pt x="236" y="1098"/>
                    </a:cubicBezTo>
                    <a:cubicBezTo>
                      <a:pt x="235" y="1097"/>
                      <a:pt x="235" y="1097"/>
                      <a:pt x="234" y="1096"/>
                    </a:cubicBezTo>
                    <a:cubicBezTo>
                      <a:pt x="234" y="1096"/>
                      <a:pt x="234" y="1096"/>
                      <a:pt x="233" y="1096"/>
                    </a:cubicBezTo>
                    <a:cubicBezTo>
                      <a:pt x="234" y="1096"/>
                      <a:pt x="232" y="1095"/>
                      <a:pt x="232" y="1095"/>
                    </a:cubicBezTo>
                    <a:cubicBezTo>
                      <a:pt x="231" y="1094"/>
                      <a:pt x="230" y="1093"/>
                      <a:pt x="230" y="1092"/>
                    </a:cubicBezTo>
                    <a:cubicBezTo>
                      <a:pt x="227" y="1089"/>
                      <a:pt x="225" y="1086"/>
                      <a:pt x="224" y="1082"/>
                    </a:cubicBezTo>
                    <a:cubicBezTo>
                      <a:pt x="223" y="1078"/>
                      <a:pt x="224" y="1072"/>
                      <a:pt x="226" y="1068"/>
                    </a:cubicBezTo>
                    <a:cubicBezTo>
                      <a:pt x="227" y="1067"/>
                      <a:pt x="229" y="1065"/>
                      <a:pt x="231" y="1064"/>
                    </a:cubicBezTo>
                    <a:cubicBezTo>
                      <a:pt x="236" y="1068"/>
                      <a:pt x="241" y="1070"/>
                      <a:pt x="246" y="1072"/>
                    </a:cubicBezTo>
                    <a:cubicBezTo>
                      <a:pt x="254" y="1076"/>
                      <a:pt x="261" y="1080"/>
                      <a:pt x="270" y="1083"/>
                    </a:cubicBezTo>
                    <a:cubicBezTo>
                      <a:pt x="277" y="1085"/>
                      <a:pt x="285" y="1087"/>
                      <a:pt x="292" y="1086"/>
                    </a:cubicBezTo>
                    <a:cubicBezTo>
                      <a:pt x="296" y="1086"/>
                      <a:pt x="301" y="1087"/>
                      <a:pt x="305" y="1088"/>
                    </a:cubicBezTo>
                    <a:cubicBezTo>
                      <a:pt x="310" y="1088"/>
                      <a:pt x="316" y="1089"/>
                      <a:pt x="321" y="1090"/>
                    </a:cubicBezTo>
                    <a:cubicBezTo>
                      <a:pt x="331" y="1091"/>
                      <a:pt x="341" y="1091"/>
                      <a:pt x="352" y="1091"/>
                    </a:cubicBezTo>
                    <a:cubicBezTo>
                      <a:pt x="362" y="1092"/>
                      <a:pt x="372" y="1092"/>
                      <a:pt x="382" y="1092"/>
                    </a:cubicBezTo>
                    <a:cubicBezTo>
                      <a:pt x="390" y="1092"/>
                      <a:pt x="398" y="1091"/>
                      <a:pt x="406" y="1088"/>
                    </a:cubicBezTo>
                    <a:cubicBezTo>
                      <a:pt x="409" y="1086"/>
                      <a:pt x="412" y="1084"/>
                      <a:pt x="416" y="1083"/>
                    </a:cubicBezTo>
                    <a:cubicBezTo>
                      <a:pt x="420" y="1082"/>
                      <a:pt x="425" y="1081"/>
                      <a:pt x="429" y="1081"/>
                    </a:cubicBezTo>
                    <a:cubicBezTo>
                      <a:pt x="435" y="1081"/>
                      <a:pt x="434" y="1072"/>
                      <a:pt x="429" y="1072"/>
                    </a:cubicBezTo>
                    <a:cubicBezTo>
                      <a:pt x="426" y="1072"/>
                      <a:pt x="422" y="1073"/>
                      <a:pt x="419" y="1074"/>
                    </a:cubicBezTo>
                    <a:cubicBezTo>
                      <a:pt x="419" y="1074"/>
                      <a:pt x="418" y="1074"/>
                      <a:pt x="418" y="1074"/>
                    </a:cubicBezTo>
                    <a:cubicBezTo>
                      <a:pt x="417" y="1073"/>
                      <a:pt x="417" y="1071"/>
                      <a:pt x="417" y="1070"/>
                    </a:cubicBezTo>
                    <a:cubicBezTo>
                      <a:pt x="417" y="1069"/>
                      <a:pt x="416" y="1070"/>
                      <a:pt x="416" y="1070"/>
                    </a:cubicBezTo>
                    <a:cubicBezTo>
                      <a:pt x="416" y="1072"/>
                      <a:pt x="416" y="1073"/>
                      <a:pt x="416" y="1074"/>
                    </a:cubicBezTo>
                    <a:cubicBezTo>
                      <a:pt x="414" y="1075"/>
                      <a:pt x="412" y="1075"/>
                      <a:pt x="409" y="1076"/>
                    </a:cubicBezTo>
                    <a:cubicBezTo>
                      <a:pt x="409" y="1076"/>
                      <a:pt x="409" y="1076"/>
                      <a:pt x="409" y="1075"/>
                    </a:cubicBezTo>
                    <a:cubicBezTo>
                      <a:pt x="409" y="1075"/>
                      <a:pt x="407" y="1075"/>
                      <a:pt x="408" y="1076"/>
                    </a:cubicBezTo>
                    <a:cubicBezTo>
                      <a:pt x="408" y="1076"/>
                      <a:pt x="408" y="1076"/>
                      <a:pt x="408" y="1076"/>
                    </a:cubicBezTo>
                    <a:cubicBezTo>
                      <a:pt x="407" y="1077"/>
                      <a:pt x="406" y="1078"/>
                      <a:pt x="404" y="1078"/>
                    </a:cubicBezTo>
                    <a:cubicBezTo>
                      <a:pt x="404" y="1078"/>
                      <a:pt x="404" y="1078"/>
                      <a:pt x="404" y="1078"/>
                    </a:cubicBezTo>
                    <a:cubicBezTo>
                      <a:pt x="404" y="1077"/>
                      <a:pt x="404" y="1076"/>
                      <a:pt x="403" y="1076"/>
                    </a:cubicBezTo>
                    <a:cubicBezTo>
                      <a:pt x="403" y="1075"/>
                      <a:pt x="402" y="1075"/>
                      <a:pt x="402" y="1076"/>
                    </a:cubicBezTo>
                    <a:cubicBezTo>
                      <a:pt x="402" y="1077"/>
                      <a:pt x="403" y="1078"/>
                      <a:pt x="403" y="1079"/>
                    </a:cubicBezTo>
                    <a:cubicBezTo>
                      <a:pt x="402" y="1080"/>
                      <a:pt x="400" y="1080"/>
                      <a:pt x="399" y="1081"/>
                    </a:cubicBezTo>
                    <a:cubicBezTo>
                      <a:pt x="399" y="1081"/>
                      <a:pt x="398" y="1081"/>
                      <a:pt x="398" y="1081"/>
                    </a:cubicBezTo>
                    <a:cubicBezTo>
                      <a:pt x="398" y="1081"/>
                      <a:pt x="398" y="1080"/>
                      <a:pt x="398" y="1080"/>
                    </a:cubicBezTo>
                    <a:cubicBezTo>
                      <a:pt x="397" y="1079"/>
                      <a:pt x="397" y="1078"/>
                      <a:pt x="397" y="1077"/>
                    </a:cubicBezTo>
                    <a:cubicBezTo>
                      <a:pt x="397" y="1077"/>
                      <a:pt x="397" y="1077"/>
                      <a:pt x="397" y="1077"/>
                    </a:cubicBezTo>
                    <a:cubicBezTo>
                      <a:pt x="397" y="1076"/>
                      <a:pt x="397" y="1076"/>
                      <a:pt x="397" y="1076"/>
                    </a:cubicBezTo>
                    <a:cubicBezTo>
                      <a:pt x="397" y="1076"/>
                      <a:pt x="397" y="1075"/>
                      <a:pt x="397" y="1075"/>
                    </a:cubicBezTo>
                    <a:cubicBezTo>
                      <a:pt x="397" y="1075"/>
                      <a:pt x="396" y="1075"/>
                      <a:pt x="396" y="1075"/>
                    </a:cubicBezTo>
                    <a:cubicBezTo>
                      <a:pt x="396" y="1076"/>
                      <a:pt x="396" y="1077"/>
                      <a:pt x="396" y="1078"/>
                    </a:cubicBezTo>
                    <a:cubicBezTo>
                      <a:pt x="396" y="1079"/>
                      <a:pt x="396" y="1080"/>
                      <a:pt x="397" y="1082"/>
                    </a:cubicBezTo>
                    <a:cubicBezTo>
                      <a:pt x="394" y="1082"/>
                      <a:pt x="392" y="1082"/>
                      <a:pt x="389" y="1082"/>
                    </a:cubicBezTo>
                    <a:cubicBezTo>
                      <a:pt x="389" y="1082"/>
                      <a:pt x="390" y="1082"/>
                      <a:pt x="390" y="1082"/>
                    </a:cubicBezTo>
                    <a:cubicBezTo>
                      <a:pt x="390" y="1082"/>
                      <a:pt x="390" y="1081"/>
                      <a:pt x="390" y="1081"/>
                    </a:cubicBezTo>
                    <a:cubicBezTo>
                      <a:pt x="390" y="1081"/>
                      <a:pt x="390" y="1080"/>
                      <a:pt x="389" y="1080"/>
                    </a:cubicBezTo>
                    <a:cubicBezTo>
                      <a:pt x="389" y="1079"/>
                      <a:pt x="389" y="1078"/>
                      <a:pt x="389" y="1077"/>
                    </a:cubicBezTo>
                    <a:cubicBezTo>
                      <a:pt x="389" y="1076"/>
                      <a:pt x="388" y="1076"/>
                      <a:pt x="388" y="1077"/>
                    </a:cubicBezTo>
                    <a:cubicBezTo>
                      <a:pt x="388" y="1079"/>
                      <a:pt x="388" y="1080"/>
                      <a:pt x="388" y="1082"/>
                    </a:cubicBezTo>
                    <a:cubicBezTo>
                      <a:pt x="389" y="1082"/>
                      <a:pt x="389" y="1082"/>
                      <a:pt x="389" y="1083"/>
                    </a:cubicBezTo>
                    <a:cubicBezTo>
                      <a:pt x="388" y="1083"/>
                      <a:pt x="387" y="1083"/>
                      <a:pt x="386" y="1083"/>
                    </a:cubicBezTo>
                    <a:cubicBezTo>
                      <a:pt x="385" y="1083"/>
                      <a:pt x="383" y="1083"/>
                      <a:pt x="382" y="1083"/>
                    </a:cubicBezTo>
                    <a:cubicBezTo>
                      <a:pt x="382" y="1083"/>
                      <a:pt x="382" y="1083"/>
                      <a:pt x="382" y="1083"/>
                    </a:cubicBezTo>
                    <a:cubicBezTo>
                      <a:pt x="382" y="1083"/>
                      <a:pt x="382" y="1082"/>
                      <a:pt x="382" y="1082"/>
                    </a:cubicBezTo>
                    <a:cubicBezTo>
                      <a:pt x="382" y="1081"/>
                      <a:pt x="382" y="1080"/>
                      <a:pt x="381" y="1079"/>
                    </a:cubicBezTo>
                    <a:cubicBezTo>
                      <a:pt x="381" y="1078"/>
                      <a:pt x="380" y="1078"/>
                      <a:pt x="380" y="1079"/>
                    </a:cubicBezTo>
                    <a:cubicBezTo>
                      <a:pt x="380" y="1080"/>
                      <a:pt x="380" y="1082"/>
                      <a:pt x="381" y="1083"/>
                    </a:cubicBezTo>
                    <a:cubicBezTo>
                      <a:pt x="379" y="1083"/>
                      <a:pt x="377" y="1083"/>
                      <a:pt x="375" y="1083"/>
                    </a:cubicBezTo>
                    <a:cubicBezTo>
                      <a:pt x="375" y="1083"/>
                      <a:pt x="374" y="1083"/>
                      <a:pt x="374" y="1083"/>
                    </a:cubicBezTo>
                    <a:cubicBezTo>
                      <a:pt x="374" y="1081"/>
                      <a:pt x="374" y="1080"/>
                      <a:pt x="374" y="1079"/>
                    </a:cubicBezTo>
                    <a:cubicBezTo>
                      <a:pt x="374" y="1078"/>
                      <a:pt x="373" y="1078"/>
                      <a:pt x="373" y="1079"/>
                    </a:cubicBezTo>
                    <a:cubicBezTo>
                      <a:pt x="373" y="1080"/>
                      <a:pt x="373" y="1082"/>
                      <a:pt x="373" y="1083"/>
                    </a:cubicBezTo>
                    <a:cubicBezTo>
                      <a:pt x="370" y="1083"/>
                      <a:pt x="368" y="1083"/>
                      <a:pt x="366" y="1083"/>
                    </a:cubicBezTo>
                    <a:cubicBezTo>
                      <a:pt x="366" y="1081"/>
                      <a:pt x="366" y="1080"/>
                      <a:pt x="366" y="1078"/>
                    </a:cubicBezTo>
                    <a:cubicBezTo>
                      <a:pt x="366" y="1077"/>
                      <a:pt x="365" y="1077"/>
                      <a:pt x="365" y="1078"/>
                    </a:cubicBezTo>
                    <a:cubicBezTo>
                      <a:pt x="365" y="1080"/>
                      <a:pt x="365" y="1081"/>
                      <a:pt x="365" y="1083"/>
                    </a:cubicBezTo>
                    <a:cubicBezTo>
                      <a:pt x="363" y="1083"/>
                      <a:pt x="361" y="1083"/>
                      <a:pt x="360" y="1083"/>
                    </a:cubicBezTo>
                    <a:cubicBezTo>
                      <a:pt x="360" y="1082"/>
                      <a:pt x="360" y="1081"/>
                      <a:pt x="360" y="1081"/>
                    </a:cubicBezTo>
                    <a:cubicBezTo>
                      <a:pt x="360" y="1080"/>
                      <a:pt x="360" y="1079"/>
                      <a:pt x="359" y="1078"/>
                    </a:cubicBezTo>
                    <a:cubicBezTo>
                      <a:pt x="359" y="1077"/>
                      <a:pt x="358" y="1078"/>
                      <a:pt x="358" y="1078"/>
                    </a:cubicBezTo>
                    <a:cubicBezTo>
                      <a:pt x="358" y="1080"/>
                      <a:pt x="358" y="1081"/>
                      <a:pt x="359" y="1083"/>
                    </a:cubicBezTo>
                    <a:cubicBezTo>
                      <a:pt x="357" y="1083"/>
                      <a:pt x="356" y="1083"/>
                      <a:pt x="354" y="1082"/>
                    </a:cubicBezTo>
                    <a:cubicBezTo>
                      <a:pt x="354" y="1082"/>
                      <a:pt x="354" y="1081"/>
                      <a:pt x="354" y="1081"/>
                    </a:cubicBezTo>
                    <a:cubicBezTo>
                      <a:pt x="355" y="1080"/>
                      <a:pt x="353" y="1080"/>
                      <a:pt x="353" y="1080"/>
                    </a:cubicBezTo>
                    <a:cubicBezTo>
                      <a:pt x="353" y="1081"/>
                      <a:pt x="353" y="1082"/>
                      <a:pt x="353" y="1082"/>
                    </a:cubicBezTo>
                    <a:cubicBezTo>
                      <a:pt x="351" y="1082"/>
                      <a:pt x="350" y="1082"/>
                      <a:pt x="348" y="1082"/>
                    </a:cubicBezTo>
                    <a:cubicBezTo>
                      <a:pt x="348" y="1082"/>
                      <a:pt x="347" y="1082"/>
                      <a:pt x="347" y="1082"/>
                    </a:cubicBezTo>
                    <a:cubicBezTo>
                      <a:pt x="347" y="1082"/>
                      <a:pt x="347" y="1082"/>
                      <a:pt x="346" y="1082"/>
                    </a:cubicBezTo>
                    <a:cubicBezTo>
                      <a:pt x="346" y="1081"/>
                      <a:pt x="346" y="1080"/>
                      <a:pt x="346" y="1079"/>
                    </a:cubicBezTo>
                    <a:cubicBezTo>
                      <a:pt x="346" y="1078"/>
                      <a:pt x="345" y="1078"/>
                      <a:pt x="345" y="1079"/>
                    </a:cubicBezTo>
                    <a:cubicBezTo>
                      <a:pt x="345" y="1080"/>
                      <a:pt x="345" y="1081"/>
                      <a:pt x="345" y="1082"/>
                    </a:cubicBezTo>
                    <a:cubicBezTo>
                      <a:pt x="343" y="1082"/>
                      <a:pt x="342" y="1082"/>
                      <a:pt x="340" y="1082"/>
                    </a:cubicBezTo>
                    <a:cubicBezTo>
                      <a:pt x="340" y="1081"/>
                      <a:pt x="340" y="1081"/>
                      <a:pt x="340" y="1080"/>
                    </a:cubicBezTo>
                    <a:cubicBezTo>
                      <a:pt x="340" y="1079"/>
                      <a:pt x="340" y="1077"/>
                      <a:pt x="340" y="1077"/>
                    </a:cubicBezTo>
                    <a:cubicBezTo>
                      <a:pt x="339" y="1076"/>
                      <a:pt x="338" y="1078"/>
                      <a:pt x="339" y="1078"/>
                    </a:cubicBezTo>
                    <a:cubicBezTo>
                      <a:pt x="339" y="1078"/>
                      <a:pt x="339" y="1078"/>
                      <a:pt x="339" y="1078"/>
                    </a:cubicBezTo>
                    <a:cubicBezTo>
                      <a:pt x="339" y="1078"/>
                      <a:pt x="339" y="1079"/>
                      <a:pt x="339" y="1079"/>
                    </a:cubicBezTo>
                    <a:cubicBezTo>
                      <a:pt x="339" y="1079"/>
                      <a:pt x="339" y="1080"/>
                      <a:pt x="339" y="1081"/>
                    </a:cubicBezTo>
                    <a:cubicBezTo>
                      <a:pt x="339" y="1081"/>
                      <a:pt x="339" y="1082"/>
                      <a:pt x="339" y="1082"/>
                    </a:cubicBezTo>
                    <a:cubicBezTo>
                      <a:pt x="336" y="1082"/>
                      <a:pt x="334" y="1082"/>
                      <a:pt x="331" y="1082"/>
                    </a:cubicBezTo>
                    <a:cubicBezTo>
                      <a:pt x="331" y="1080"/>
                      <a:pt x="332" y="1079"/>
                      <a:pt x="331" y="1077"/>
                    </a:cubicBezTo>
                    <a:cubicBezTo>
                      <a:pt x="331" y="1077"/>
                      <a:pt x="331" y="1077"/>
                      <a:pt x="330" y="1077"/>
                    </a:cubicBezTo>
                    <a:cubicBezTo>
                      <a:pt x="330" y="1078"/>
                      <a:pt x="330" y="1078"/>
                      <a:pt x="330" y="1078"/>
                    </a:cubicBezTo>
                    <a:cubicBezTo>
                      <a:pt x="330" y="1079"/>
                      <a:pt x="330" y="1079"/>
                      <a:pt x="330" y="1079"/>
                    </a:cubicBezTo>
                    <a:cubicBezTo>
                      <a:pt x="330" y="1080"/>
                      <a:pt x="330" y="1081"/>
                      <a:pt x="330" y="1082"/>
                    </a:cubicBezTo>
                    <a:cubicBezTo>
                      <a:pt x="328" y="1082"/>
                      <a:pt x="326" y="1082"/>
                      <a:pt x="324" y="1081"/>
                    </a:cubicBezTo>
                    <a:cubicBezTo>
                      <a:pt x="324" y="1080"/>
                      <a:pt x="324" y="1078"/>
                      <a:pt x="325" y="1077"/>
                    </a:cubicBezTo>
                    <a:cubicBezTo>
                      <a:pt x="325" y="1076"/>
                      <a:pt x="324" y="1075"/>
                      <a:pt x="324" y="1076"/>
                    </a:cubicBezTo>
                    <a:cubicBezTo>
                      <a:pt x="323" y="1078"/>
                      <a:pt x="323" y="1080"/>
                      <a:pt x="323" y="1081"/>
                    </a:cubicBezTo>
                    <a:cubicBezTo>
                      <a:pt x="321" y="1081"/>
                      <a:pt x="320" y="1081"/>
                      <a:pt x="318" y="1081"/>
                    </a:cubicBezTo>
                    <a:cubicBezTo>
                      <a:pt x="318" y="1080"/>
                      <a:pt x="318" y="1079"/>
                      <a:pt x="318" y="1078"/>
                    </a:cubicBezTo>
                    <a:cubicBezTo>
                      <a:pt x="318" y="1077"/>
                      <a:pt x="316" y="1077"/>
                      <a:pt x="317" y="1078"/>
                    </a:cubicBezTo>
                    <a:cubicBezTo>
                      <a:pt x="317" y="1079"/>
                      <a:pt x="317" y="1080"/>
                      <a:pt x="317" y="1081"/>
                    </a:cubicBezTo>
                    <a:cubicBezTo>
                      <a:pt x="315" y="1080"/>
                      <a:pt x="313" y="1080"/>
                      <a:pt x="311" y="1080"/>
                    </a:cubicBezTo>
                    <a:cubicBezTo>
                      <a:pt x="311" y="1079"/>
                      <a:pt x="311" y="1078"/>
                      <a:pt x="311" y="1077"/>
                    </a:cubicBezTo>
                    <a:cubicBezTo>
                      <a:pt x="311" y="1077"/>
                      <a:pt x="311" y="1075"/>
                      <a:pt x="310" y="1074"/>
                    </a:cubicBezTo>
                    <a:cubicBezTo>
                      <a:pt x="310" y="1074"/>
                      <a:pt x="309" y="1075"/>
                      <a:pt x="310" y="1075"/>
                    </a:cubicBezTo>
                    <a:cubicBezTo>
                      <a:pt x="309" y="1075"/>
                      <a:pt x="309" y="1075"/>
                      <a:pt x="310" y="1075"/>
                    </a:cubicBezTo>
                    <a:cubicBezTo>
                      <a:pt x="310" y="1076"/>
                      <a:pt x="310" y="1076"/>
                      <a:pt x="310" y="1076"/>
                    </a:cubicBezTo>
                    <a:cubicBezTo>
                      <a:pt x="310" y="1077"/>
                      <a:pt x="310" y="1078"/>
                      <a:pt x="309" y="1079"/>
                    </a:cubicBezTo>
                    <a:cubicBezTo>
                      <a:pt x="309" y="1079"/>
                      <a:pt x="309" y="1079"/>
                      <a:pt x="309" y="1079"/>
                    </a:cubicBezTo>
                    <a:cubicBezTo>
                      <a:pt x="308" y="1079"/>
                      <a:pt x="307" y="1079"/>
                      <a:pt x="305" y="1079"/>
                    </a:cubicBezTo>
                    <a:cubicBezTo>
                      <a:pt x="305" y="1077"/>
                      <a:pt x="305" y="1076"/>
                      <a:pt x="306" y="1074"/>
                    </a:cubicBezTo>
                    <a:cubicBezTo>
                      <a:pt x="306" y="1073"/>
                      <a:pt x="304" y="1073"/>
                      <a:pt x="304" y="1074"/>
                    </a:cubicBezTo>
                    <a:cubicBezTo>
                      <a:pt x="304" y="1075"/>
                      <a:pt x="304" y="1077"/>
                      <a:pt x="304" y="1079"/>
                    </a:cubicBezTo>
                    <a:cubicBezTo>
                      <a:pt x="303" y="1079"/>
                      <a:pt x="302" y="1078"/>
                      <a:pt x="302" y="1078"/>
                    </a:cubicBezTo>
                    <a:cubicBezTo>
                      <a:pt x="301" y="1078"/>
                      <a:pt x="300" y="1078"/>
                      <a:pt x="299" y="1078"/>
                    </a:cubicBezTo>
                    <a:cubicBezTo>
                      <a:pt x="299" y="1077"/>
                      <a:pt x="299" y="1076"/>
                      <a:pt x="299" y="1075"/>
                    </a:cubicBezTo>
                    <a:cubicBezTo>
                      <a:pt x="298" y="1075"/>
                      <a:pt x="297" y="1075"/>
                      <a:pt x="297" y="1076"/>
                    </a:cubicBezTo>
                    <a:cubicBezTo>
                      <a:pt x="297" y="1076"/>
                      <a:pt x="298" y="1077"/>
                      <a:pt x="298" y="1078"/>
                    </a:cubicBezTo>
                    <a:cubicBezTo>
                      <a:pt x="296" y="1078"/>
                      <a:pt x="294" y="1077"/>
                      <a:pt x="292" y="1077"/>
                    </a:cubicBezTo>
                    <a:cubicBezTo>
                      <a:pt x="292" y="1076"/>
                      <a:pt x="292" y="1074"/>
                      <a:pt x="292" y="1072"/>
                    </a:cubicBezTo>
                    <a:cubicBezTo>
                      <a:pt x="292" y="1072"/>
                      <a:pt x="291" y="1071"/>
                      <a:pt x="291" y="1072"/>
                    </a:cubicBezTo>
                    <a:cubicBezTo>
                      <a:pt x="290" y="1074"/>
                      <a:pt x="290" y="1076"/>
                      <a:pt x="290" y="1078"/>
                    </a:cubicBezTo>
                    <a:cubicBezTo>
                      <a:pt x="290" y="1078"/>
                      <a:pt x="290" y="1078"/>
                      <a:pt x="290" y="1078"/>
                    </a:cubicBezTo>
                    <a:cubicBezTo>
                      <a:pt x="289" y="1078"/>
                      <a:pt x="288" y="1078"/>
                      <a:pt x="287" y="1078"/>
                    </a:cubicBezTo>
                    <a:cubicBezTo>
                      <a:pt x="287" y="1076"/>
                      <a:pt x="286" y="1074"/>
                      <a:pt x="286" y="1072"/>
                    </a:cubicBezTo>
                    <a:cubicBezTo>
                      <a:pt x="286" y="1071"/>
                      <a:pt x="285" y="1071"/>
                      <a:pt x="285" y="1072"/>
                    </a:cubicBezTo>
                    <a:cubicBezTo>
                      <a:pt x="285" y="1074"/>
                      <a:pt x="285" y="1075"/>
                      <a:pt x="285" y="1077"/>
                    </a:cubicBezTo>
                    <a:cubicBezTo>
                      <a:pt x="284" y="1077"/>
                      <a:pt x="282" y="1077"/>
                      <a:pt x="281" y="1077"/>
                    </a:cubicBezTo>
                    <a:cubicBezTo>
                      <a:pt x="280" y="1077"/>
                      <a:pt x="279" y="1077"/>
                      <a:pt x="278" y="1076"/>
                    </a:cubicBezTo>
                    <a:cubicBezTo>
                      <a:pt x="278" y="1076"/>
                      <a:pt x="278" y="1076"/>
                      <a:pt x="278" y="1076"/>
                    </a:cubicBezTo>
                    <a:cubicBezTo>
                      <a:pt x="278" y="1074"/>
                      <a:pt x="278" y="1073"/>
                      <a:pt x="278" y="1071"/>
                    </a:cubicBezTo>
                    <a:cubicBezTo>
                      <a:pt x="278" y="1070"/>
                      <a:pt x="277" y="1070"/>
                      <a:pt x="277" y="1071"/>
                    </a:cubicBezTo>
                    <a:cubicBezTo>
                      <a:pt x="277" y="1073"/>
                      <a:pt x="277" y="1074"/>
                      <a:pt x="276" y="1076"/>
                    </a:cubicBezTo>
                    <a:cubicBezTo>
                      <a:pt x="275" y="1076"/>
                      <a:pt x="273" y="1075"/>
                      <a:pt x="272" y="1075"/>
                    </a:cubicBezTo>
                    <a:cubicBezTo>
                      <a:pt x="272" y="1073"/>
                      <a:pt x="272" y="1072"/>
                      <a:pt x="272" y="1070"/>
                    </a:cubicBezTo>
                    <a:cubicBezTo>
                      <a:pt x="272" y="1069"/>
                      <a:pt x="271" y="1069"/>
                      <a:pt x="271" y="1070"/>
                    </a:cubicBezTo>
                    <a:cubicBezTo>
                      <a:pt x="271" y="1072"/>
                      <a:pt x="271" y="1073"/>
                      <a:pt x="271" y="1074"/>
                    </a:cubicBezTo>
                    <a:cubicBezTo>
                      <a:pt x="269" y="1074"/>
                      <a:pt x="267" y="1073"/>
                      <a:pt x="266" y="1072"/>
                    </a:cubicBezTo>
                    <a:cubicBezTo>
                      <a:pt x="266" y="1070"/>
                      <a:pt x="267" y="1068"/>
                      <a:pt x="268" y="1066"/>
                    </a:cubicBezTo>
                    <a:cubicBezTo>
                      <a:pt x="268" y="1065"/>
                      <a:pt x="267" y="1064"/>
                      <a:pt x="267" y="1065"/>
                    </a:cubicBezTo>
                    <a:cubicBezTo>
                      <a:pt x="266" y="1067"/>
                      <a:pt x="265" y="1070"/>
                      <a:pt x="265" y="1072"/>
                    </a:cubicBezTo>
                    <a:cubicBezTo>
                      <a:pt x="263" y="1071"/>
                      <a:pt x="262" y="1070"/>
                      <a:pt x="260" y="1070"/>
                    </a:cubicBezTo>
                    <a:cubicBezTo>
                      <a:pt x="260" y="1069"/>
                      <a:pt x="260" y="1069"/>
                      <a:pt x="260" y="1069"/>
                    </a:cubicBezTo>
                    <a:cubicBezTo>
                      <a:pt x="261" y="1067"/>
                      <a:pt x="261" y="1065"/>
                      <a:pt x="262" y="1064"/>
                    </a:cubicBezTo>
                    <a:cubicBezTo>
                      <a:pt x="262" y="1063"/>
                      <a:pt x="261" y="1062"/>
                      <a:pt x="261" y="1063"/>
                    </a:cubicBezTo>
                    <a:cubicBezTo>
                      <a:pt x="260" y="1064"/>
                      <a:pt x="260" y="1065"/>
                      <a:pt x="259" y="1067"/>
                    </a:cubicBezTo>
                    <a:cubicBezTo>
                      <a:pt x="259" y="1067"/>
                      <a:pt x="259" y="1068"/>
                      <a:pt x="259" y="1069"/>
                    </a:cubicBezTo>
                    <a:cubicBezTo>
                      <a:pt x="258" y="1068"/>
                      <a:pt x="257" y="1068"/>
                      <a:pt x="257" y="1068"/>
                    </a:cubicBezTo>
                    <a:cubicBezTo>
                      <a:pt x="251" y="1064"/>
                      <a:pt x="243" y="1063"/>
                      <a:pt x="238" y="1058"/>
                    </a:cubicBezTo>
                    <a:cubicBezTo>
                      <a:pt x="238" y="1058"/>
                      <a:pt x="238" y="1057"/>
                      <a:pt x="238" y="1056"/>
                    </a:cubicBezTo>
                    <a:cubicBezTo>
                      <a:pt x="237" y="1050"/>
                      <a:pt x="235" y="1045"/>
                      <a:pt x="230" y="1040"/>
                    </a:cubicBezTo>
                    <a:cubicBezTo>
                      <a:pt x="227" y="1037"/>
                      <a:pt x="223" y="1035"/>
                      <a:pt x="224" y="1030"/>
                    </a:cubicBezTo>
                    <a:cubicBezTo>
                      <a:pt x="224" y="1029"/>
                      <a:pt x="225" y="1027"/>
                      <a:pt x="227" y="1025"/>
                    </a:cubicBezTo>
                    <a:cubicBezTo>
                      <a:pt x="227" y="1026"/>
                      <a:pt x="229" y="1026"/>
                      <a:pt x="230" y="1026"/>
                    </a:cubicBezTo>
                    <a:cubicBezTo>
                      <a:pt x="239" y="1025"/>
                      <a:pt x="246" y="1030"/>
                      <a:pt x="254" y="1033"/>
                    </a:cubicBezTo>
                    <a:cubicBezTo>
                      <a:pt x="261" y="1037"/>
                      <a:pt x="269" y="1041"/>
                      <a:pt x="277" y="1042"/>
                    </a:cubicBezTo>
                    <a:cubicBezTo>
                      <a:pt x="296" y="1045"/>
                      <a:pt x="314" y="1049"/>
                      <a:pt x="333" y="1049"/>
                    </a:cubicBezTo>
                    <a:cubicBezTo>
                      <a:pt x="343" y="1048"/>
                      <a:pt x="353" y="1049"/>
                      <a:pt x="362" y="1049"/>
                    </a:cubicBezTo>
                    <a:cubicBezTo>
                      <a:pt x="371" y="1049"/>
                      <a:pt x="378" y="1047"/>
                      <a:pt x="387" y="1044"/>
                    </a:cubicBezTo>
                    <a:cubicBezTo>
                      <a:pt x="396" y="1041"/>
                      <a:pt x="405" y="1041"/>
                      <a:pt x="414" y="1040"/>
                    </a:cubicBezTo>
                    <a:cubicBezTo>
                      <a:pt x="419" y="1040"/>
                      <a:pt x="423" y="1039"/>
                      <a:pt x="427" y="1039"/>
                    </a:cubicBezTo>
                    <a:cubicBezTo>
                      <a:pt x="430" y="1038"/>
                      <a:pt x="435" y="1038"/>
                      <a:pt x="438" y="1037"/>
                    </a:cubicBezTo>
                    <a:cubicBezTo>
                      <a:pt x="444" y="1036"/>
                      <a:pt x="442" y="1027"/>
                      <a:pt x="436" y="1029"/>
                    </a:cubicBezTo>
                    <a:cubicBezTo>
                      <a:pt x="429" y="1031"/>
                      <a:pt x="420" y="1031"/>
                      <a:pt x="412" y="1032"/>
                    </a:cubicBezTo>
                    <a:cubicBezTo>
                      <a:pt x="411" y="1032"/>
                      <a:pt x="410" y="1032"/>
                      <a:pt x="409" y="1032"/>
                    </a:cubicBezTo>
                    <a:cubicBezTo>
                      <a:pt x="408" y="1031"/>
                      <a:pt x="408" y="1031"/>
                      <a:pt x="408" y="1030"/>
                    </a:cubicBezTo>
                    <a:cubicBezTo>
                      <a:pt x="408" y="1029"/>
                      <a:pt x="407" y="1029"/>
                      <a:pt x="407" y="1030"/>
                    </a:cubicBezTo>
                    <a:cubicBezTo>
                      <a:pt x="407" y="1031"/>
                      <a:pt x="407" y="1031"/>
                      <a:pt x="407" y="1032"/>
                    </a:cubicBezTo>
                    <a:cubicBezTo>
                      <a:pt x="405" y="1032"/>
                      <a:pt x="402" y="1032"/>
                      <a:pt x="400" y="1033"/>
                    </a:cubicBezTo>
                    <a:cubicBezTo>
                      <a:pt x="400" y="1031"/>
                      <a:pt x="400" y="1030"/>
                      <a:pt x="400" y="1029"/>
                    </a:cubicBezTo>
                    <a:cubicBezTo>
                      <a:pt x="399" y="1028"/>
                      <a:pt x="398" y="1028"/>
                      <a:pt x="398" y="1029"/>
                    </a:cubicBezTo>
                    <a:cubicBezTo>
                      <a:pt x="398" y="1030"/>
                      <a:pt x="398" y="1032"/>
                      <a:pt x="399" y="1033"/>
                    </a:cubicBezTo>
                    <a:cubicBezTo>
                      <a:pt x="397" y="1033"/>
                      <a:pt x="395" y="1033"/>
                      <a:pt x="394" y="1033"/>
                    </a:cubicBezTo>
                    <a:cubicBezTo>
                      <a:pt x="394" y="1032"/>
                      <a:pt x="394" y="1031"/>
                      <a:pt x="394" y="1029"/>
                    </a:cubicBezTo>
                    <a:cubicBezTo>
                      <a:pt x="394" y="1029"/>
                      <a:pt x="393" y="1028"/>
                      <a:pt x="393" y="1029"/>
                    </a:cubicBezTo>
                    <a:cubicBezTo>
                      <a:pt x="392" y="1030"/>
                      <a:pt x="392" y="1032"/>
                      <a:pt x="393" y="1033"/>
                    </a:cubicBezTo>
                    <a:cubicBezTo>
                      <a:pt x="390" y="1034"/>
                      <a:pt x="388" y="1034"/>
                      <a:pt x="386" y="1035"/>
                    </a:cubicBezTo>
                    <a:cubicBezTo>
                      <a:pt x="386" y="1035"/>
                      <a:pt x="386" y="1035"/>
                      <a:pt x="385" y="1035"/>
                    </a:cubicBezTo>
                    <a:cubicBezTo>
                      <a:pt x="385" y="1035"/>
                      <a:pt x="385" y="1034"/>
                      <a:pt x="385" y="1033"/>
                    </a:cubicBezTo>
                    <a:cubicBezTo>
                      <a:pt x="385" y="1032"/>
                      <a:pt x="384" y="1033"/>
                      <a:pt x="384" y="1033"/>
                    </a:cubicBezTo>
                    <a:cubicBezTo>
                      <a:pt x="384" y="1034"/>
                      <a:pt x="384" y="1035"/>
                      <a:pt x="384" y="1036"/>
                    </a:cubicBezTo>
                    <a:cubicBezTo>
                      <a:pt x="382" y="1036"/>
                      <a:pt x="380" y="1037"/>
                      <a:pt x="378" y="1038"/>
                    </a:cubicBezTo>
                    <a:cubicBezTo>
                      <a:pt x="377" y="1038"/>
                      <a:pt x="377" y="1038"/>
                      <a:pt x="377" y="1038"/>
                    </a:cubicBezTo>
                    <a:cubicBezTo>
                      <a:pt x="377" y="1037"/>
                      <a:pt x="377" y="1036"/>
                      <a:pt x="377" y="1035"/>
                    </a:cubicBezTo>
                    <a:cubicBezTo>
                      <a:pt x="377" y="1033"/>
                      <a:pt x="377" y="1032"/>
                      <a:pt x="376" y="1031"/>
                    </a:cubicBezTo>
                    <a:cubicBezTo>
                      <a:pt x="375" y="1030"/>
                      <a:pt x="374" y="1032"/>
                      <a:pt x="375" y="1032"/>
                    </a:cubicBezTo>
                    <a:cubicBezTo>
                      <a:pt x="376" y="1033"/>
                      <a:pt x="376" y="1036"/>
                      <a:pt x="376" y="1037"/>
                    </a:cubicBezTo>
                    <a:cubicBezTo>
                      <a:pt x="376" y="1038"/>
                      <a:pt x="376" y="1038"/>
                      <a:pt x="376" y="1038"/>
                    </a:cubicBezTo>
                    <a:cubicBezTo>
                      <a:pt x="376" y="1039"/>
                      <a:pt x="375" y="1039"/>
                      <a:pt x="374" y="1039"/>
                    </a:cubicBezTo>
                    <a:cubicBezTo>
                      <a:pt x="371" y="1040"/>
                      <a:pt x="368" y="1040"/>
                      <a:pt x="364" y="1040"/>
                    </a:cubicBezTo>
                    <a:cubicBezTo>
                      <a:pt x="364" y="1040"/>
                      <a:pt x="364" y="1040"/>
                      <a:pt x="364" y="1039"/>
                    </a:cubicBezTo>
                    <a:cubicBezTo>
                      <a:pt x="364" y="1039"/>
                      <a:pt x="364" y="1038"/>
                      <a:pt x="363" y="1039"/>
                    </a:cubicBezTo>
                    <a:cubicBezTo>
                      <a:pt x="363" y="1037"/>
                      <a:pt x="362" y="1035"/>
                      <a:pt x="361" y="1033"/>
                    </a:cubicBezTo>
                    <a:cubicBezTo>
                      <a:pt x="361" y="1033"/>
                      <a:pt x="360" y="1033"/>
                      <a:pt x="360" y="1034"/>
                    </a:cubicBezTo>
                    <a:cubicBezTo>
                      <a:pt x="361" y="1036"/>
                      <a:pt x="361" y="1038"/>
                      <a:pt x="363" y="1040"/>
                    </a:cubicBezTo>
                    <a:cubicBezTo>
                      <a:pt x="362" y="1040"/>
                      <a:pt x="361" y="1040"/>
                      <a:pt x="360" y="1040"/>
                    </a:cubicBezTo>
                    <a:cubicBezTo>
                      <a:pt x="358" y="1040"/>
                      <a:pt x="356" y="1040"/>
                      <a:pt x="353" y="1040"/>
                    </a:cubicBezTo>
                    <a:cubicBezTo>
                      <a:pt x="353" y="1040"/>
                      <a:pt x="354" y="1040"/>
                      <a:pt x="354" y="1040"/>
                    </a:cubicBezTo>
                    <a:cubicBezTo>
                      <a:pt x="354" y="1039"/>
                      <a:pt x="353" y="1038"/>
                      <a:pt x="353" y="1039"/>
                    </a:cubicBezTo>
                    <a:cubicBezTo>
                      <a:pt x="352" y="1037"/>
                      <a:pt x="352" y="1034"/>
                      <a:pt x="351" y="1033"/>
                    </a:cubicBezTo>
                    <a:cubicBezTo>
                      <a:pt x="350" y="1032"/>
                      <a:pt x="349" y="1033"/>
                      <a:pt x="350" y="1034"/>
                    </a:cubicBezTo>
                    <a:cubicBezTo>
                      <a:pt x="351" y="1035"/>
                      <a:pt x="351" y="1038"/>
                      <a:pt x="352" y="1040"/>
                    </a:cubicBezTo>
                    <a:cubicBezTo>
                      <a:pt x="352" y="1040"/>
                      <a:pt x="352" y="1040"/>
                      <a:pt x="352" y="1040"/>
                    </a:cubicBezTo>
                    <a:cubicBezTo>
                      <a:pt x="348" y="1040"/>
                      <a:pt x="345" y="1040"/>
                      <a:pt x="342" y="1040"/>
                    </a:cubicBezTo>
                    <a:cubicBezTo>
                      <a:pt x="341" y="1039"/>
                      <a:pt x="341" y="1037"/>
                      <a:pt x="341" y="1037"/>
                    </a:cubicBezTo>
                    <a:cubicBezTo>
                      <a:pt x="340" y="1036"/>
                      <a:pt x="339" y="1036"/>
                      <a:pt x="339" y="1037"/>
                    </a:cubicBezTo>
                    <a:cubicBezTo>
                      <a:pt x="340" y="1037"/>
                      <a:pt x="340" y="1039"/>
                      <a:pt x="340" y="1040"/>
                    </a:cubicBezTo>
                    <a:cubicBezTo>
                      <a:pt x="338" y="1040"/>
                      <a:pt x="336" y="1040"/>
                      <a:pt x="333" y="1040"/>
                    </a:cubicBezTo>
                    <a:cubicBezTo>
                      <a:pt x="332" y="1038"/>
                      <a:pt x="332" y="1036"/>
                      <a:pt x="331" y="1034"/>
                    </a:cubicBezTo>
                    <a:cubicBezTo>
                      <a:pt x="331" y="1033"/>
                      <a:pt x="330" y="1034"/>
                      <a:pt x="330" y="1035"/>
                    </a:cubicBezTo>
                    <a:cubicBezTo>
                      <a:pt x="331" y="1036"/>
                      <a:pt x="331" y="1038"/>
                      <a:pt x="332" y="1040"/>
                    </a:cubicBezTo>
                    <a:cubicBezTo>
                      <a:pt x="331" y="1040"/>
                      <a:pt x="329" y="1040"/>
                      <a:pt x="328" y="1040"/>
                    </a:cubicBezTo>
                    <a:cubicBezTo>
                      <a:pt x="327" y="1040"/>
                      <a:pt x="326" y="1040"/>
                      <a:pt x="325" y="1040"/>
                    </a:cubicBezTo>
                    <a:cubicBezTo>
                      <a:pt x="325" y="1040"/>
                      <a:pt x="325" y="1040"/>
                      <a:pt x="325" y="1040"/>
                    </a:cubicBezTo>
                    <a:cubicBezTo>
                      <a:pt x="325" y="1039"/>
                      <a:pt x="324" y="1039"/>
                      <a:pt x="324" y="1039"/>
                    </a:cubicBezTo>
                    <a:cubicBezTo>
                      <a:pt x="324" y="1039"/>
                      <a:pt x="324" y="1040"/>
                      <a:pt x="324" y="1040"/>
                    </a:cubicBezTo>
                    <a:cubicBezTo>
                      <a:pt x="322" y="1038"/>
                      <a:pt x="323" y="1034"/>
                      <a:pt x="322" y="1032"/>
                    </a:cubicBezTo>
                    <a:cubicBezTo>
                      <a:pt x="322" y="1031"/>
                      <a:pt x="320" y="1032"/>
                      <a:pt x="321" y="1032"/>
                    </a:cubicBezTo>
                    <a:cubicBezTo>
                      <a:pt x="322" y="1035"/>
                      <a:pt x="321" y="1038"/>
                      <a:pt x="322" y="1040"/>
                    </a:cubicBezTo>
                    <a:cubicBezTo>
                      <a:pt x="320" y="1040"/>
                      <a:pt x="317" y="1039"/>
                      <a:pt x="314" y="1039"/>
                    </a:cubicBezTo>
                    <a:cubicBezTo>
                      <a:pt x="314" y="1039"/>
                      <a:pt x="314" y="1039"/>
                      <a:pt x="314" y="1039"/>
                    </a:cubicBezTo>
                    <a:cubicBezTo>
                      <a:pt x="314" y="1038"/>
                      <a:pt x="313" y="1037"/>
                      <a:pt x="313" y="1038"/>
                    </a:cubicBezTo>
                    <a:cubicBezTo>
                      <a:pt x="312" y="1036"/>
                      <a:pt x="312" y="1035"/>
                      <a:pt x="312" y="1033"/>
                    </a:cubicBezTo>
                    <a:cubicBezTo>
                      <a:pt x="312" y="1032"/>
                      <a:pt x="310" y="1033"/>
                      <a:pt x="311" y="1033"/>
                    </a:cubicBezTo>
                    <a:cubicBezTo>
                      <a:pt x="311" y="1035"/>
                      <a:pt x="311" y="1037"/>
                      <a:pt x="312" y="1038"/>
                    </a:cubicBezTo>
                    <a:cubicBezTo>
                      <a:pt x="310" y="1038"/>
                      <a:pt x="307" y="1038"/>
                      <a:pt x="305" y="1037"/>
                    </a:cubicBezTo>
                    <a:cubicBezTo>
                      <a:pt x="305" y="1037"/>
                      <a:pt x="305" y="1037"/>
                      <a:pt x="305" y="1037"/>
                    </a:cubicBezTo>
                    <a:cubicBezTo>
                      <a:pt x="304" y="1036"/>
                      <a:pt x="304" y="1035"/>
                      <a:pt x="304" y="1035"/>
                    </a:cubicBezTo>
                    <a:cubicBezTo>
                      <a:pt x="304" y="1034"/>
                      <a:pt x="303" y="1034"/>
                      <a:pt x="303" y="1035"/>
                    </a:cubicBezTo>
                    <a:cubicBezTo>
                      <a:pt x="303" y="1035"/>
                      <a:pt x="303" y="1036"/>
                      <a:pt x="303" y="1037"/>
                    </a:cubicBezTo>
                    <a:cubicBezTo>
                      <a:pt x="303" y="1037"/>
                      <a:pt x="303" y="1037"/>
                      <a:pt x="302" y="1037"/>
                    </a:cubicBezTo>
                    <a:cubicBezTo>
                      <a:pt x="301" y="1037"/>
                      <a:pt x="299" y="1037"/>
                      <a:pt x="298" y="1037"/>
                    </a:cubicBezTo>
                    <a:cubicBezTo>
                      <a:pt x="298" y="1036"/>
                      <a:pt x="298" y="1036"/>
                      <a:pt x="298" y="1036"/>
                    </a:cubicBezTo>
                    <a:cubicBezTo>
                      <a:pt x="297" y="1036"/>
                      <a:pt x="298" y="1035"/>
                      <a:pt x="298" y="1034"/>
                    </a:cubicBezTo>
                    <a:cubicBezTo>
                      <a:pt x="298" y="1034"/>
                      <a:pt x="298" y="1033"/>
                      <a:pt x="298" y="1032"/>
                    </a:cubicBezTo>
                    <a:cubicBezTo>
                      <a:pt x="297" y="1032"/>
                      <a:pt x="296" y="1032"/>
                      <a:pt x="296" y="1033"/>
                    </a:cubicBezTo>
                    <a:cubicBezTo>
                      <a:pt x="297" y="1033"/>
                      <a:pt x="296" y="1034"/>
                      <a:pt x="296" y="1035"/>
                    </a:cubicBezTo>
                    <a:cubicBezTo>
                      <a:pt x="296" y="1035"/>
                      <a:pt x="296" y="1036"/>
                      <a:pt x="296" y="1036"/>
                    </a:cubicBezTo>
                    <a:cubicBezTo>
                      <a:pt x="294" y="1036"/>
                      <a:pt x="292" y="1036"/>
                      <a:pt x="290" y="1035"/>
                    </a:cubicBezTo>
                    <a:cubicBezTo>
                      <a:pt x="290" y="1035"/>
                      <a:pt x="290" y="1035"/>
                      <a:pt x="290" y="1035"/>
                    </a:cubicBezTo>
                    <a:cubicBezTo>
                      <a:pt x="291" y="1034"/>
                      <a:pt x="290" y="1034"/>
                      <a:pt x="289" y="1034"/>
                    </a:cubicBezTo>
                    <a:cubicBezTo>
                      <a:pt x="289" y="1035"/>
                      <a:pt x="289" y="1035"/>
                      <a:pt x="289" y="1035"/>
                    </a:cubicBezTo>
                    <a:cubicBezTo>
                      <a:pt x="289" y="1033"/>
                      <a:pt x="289" y="1032"/>
                      <a:pt x="289" y="1030"/>
                    </a:cubicBezTo>
                    <a:cubicBezTo>
                      <a:pt x="288" y="1029"/>
                      <a:pt x="287" y="1030"/>
                      <a:pt x="287" y="1031"/>
                    </a:cubicBezTo>
                    <a:cubicBezTo>
                      <a:pt x="288" y="1032"/>
                      <a:pt x="288" y="1034"/>
                      <a:pt x="288" y="1035"/>
                    </a:cubicBezTo>
                    <a:cubicBezTo>
                      <a:pt x="286" y="1035"/>
                      <a:pt x="285" y="1035"/>
                      <a:pt x="283" y="1034"/>
                    </a:cubicBezTo>
                    <a:cubicBezTo>
                      <a:pt x="283" y="1034"/>
                      <a:pt x="283" y="1034"/>
                      <a:pt x="283" y="1034"/>
                    </a:cubicBezTo>
                    <a:cubicBezTo>
                      <a:pt x="283" y="1034"/>
                      <a:pt x="283" y="1033"/>
                      <a:pt x="283" y="1033"/>
                    </a:cubicBezTo>
                    <a:cubicBezTo>
                      <a:pt x="283" y="1032"/>
                      <a:pt x="283" y="1032"/>
                      <a:pt x="283" y="1031"/>
                    </a:cubicBezTo>
                    <a:cubicBezTo>
                      <a:pt x="284" y="1031"/>
                      <a:pt x="284" y="1031"/>
                      <a:pt x="284" y="1031"/>
                    </a:cubicBezTo>
                    <a:cubicBezTo>
                      <a:pt x="284" y="1030"/>
                      <a:pt x="284" y="1030"/>
                      <a:pt x="284" y="1030"/>
                    </a:cubicBezTo>
                    <a:cubicBezTo>
                      <a:pt x="283" y="1029"/>
                      <a:pt x="283" y="1030"/>
                      <a:pt x="283" y="1030"/>
                    </a:cubicBezTo>
                    <a:cubicBezTo>
                      <a:pt x="282" y="1031"/>
                      <a:pt x="282" y="1032"/>
                      <a:pt x="282" y="1033"/>
                    </a:cubicBezTo>
                    <a:cubicBezTo>
                      <a:pt x="282" y="1033"/>
                      <a:pt x="282" y="1034"/>
                      <a:pt x="282" y="1034"/>
                    </a:cubicBezTo>
                    <a:cubicBezTo>
                      <a:pt x="279" y="1034"/>
                      <a:pt x="277" y="1033"/>
                      <a:pt x="274" y="1032"/>
                    </a:cubicBezTo>
                    <a:cubicBezTo>
                      <a:pt x="274" y="1032"/>
                      <a:pt x="274" y="1032"/>
                      <a:pt x="274" y="1032"/>
                    </a:cubicBezTo>
                    <a:cubicBezTo>
                      <a:pt x="274" y="1032"/>
                      <a:pt x="274" y="1032"/>
                      <a:pt x="275" y="1032"/>
                    </a:cubicBezTo>
                    <a:cubicBezTo>
                      <a:pt x="275" y="1031"/>
                      <a:pt x="275" y="1031"/>
                      <a:pt x="275" y="1031"/>
                    </a:cubicBezTo>
                    <a:cubicBezTo>
                      <a:pt x="275" y="1029"/>
                      <a:pt x="275" y="1027"/>
                      <a:pt x="275" y="1025"/>
                    </a:cubicBezTo>
                    <a:cubicBezTo>
                      <a:pt x="275" y="1024"/>
                      <a:pt x="274" y="1024"/>
                      <a:pt x="274" y="1025"/>
                    </a:cubicBezTo>
                    <a:cubicBezTo>
                      <a:pt x="274" y="1026"/>
                      <a:pt x="274" y="1027"/>
                      <a:pt x="274" y="1028"/>
                    </a:cubicBezTo>
                    <a:cubicBezTo>
                      <a:pt x="274" y="1029"/>
                      <a:pt x="274" y="1030"/>
                      <a:pt x="273" y="1031"/>
                    </a:cubicBezTo>
                    <a:cubicBezTo>
                      <a:pt x="273" y="1031"/>
                      <a:pt x="273" y="1032"/>
                      <a:pt x="273" y="1032"/>
                    </a:cubicBezTo>
                    <a:cubicBezTo>
                      <a:pt x="271" y="1031"/>
                      <a:pt x="269" y="1031"/>
                      <a:pt x="267" y="1030"/>
                    </a:cubicBezTo>
                    <a:cubicBezTo>
                      <a:pt x="267" y="1027"/>
                      <a:pt x="268" y="1024"/>
                      <a:pt x="267" y="1022"/>
                    </a:cubicBezTo>
                    <a:cubicBezTo>
                      <a:pt x="267" y="1021"/>
                      <a:pt x="266" y="1021"/>
                      <a:pt x="266" y="1022"/>
                    </a:cubicBezTo>
                    <a:cubicBezTo>
                      <a:pt x="266" y="1024"/>
                      <a:pt x="266" y="1027"/>
                      <a:pt x="266" y="1029"/>
                    </a:cubicBezTo>
                    <a:cubicBezTo>
                      <a:pt x="265" y="1029"/>
                      <a:pt x="263" y="1028"/>
                      <a:pt x="262" y="1028"/>
                    </a:cubicBezTo>
                    <a:cubicBezTo>
                      <a:pt x="262" y="1027"/>
                      <a:pt x="262" y="1027"/>
                      <a:pt x="263" y="1027"/>
                    </a:cubicBezTo>
                    <a:cubicBezTo>
                      <a:pt x="263" y="1026"/>
                      <a:pt x="263" y="1026"/>
                      <a:pt x="262" y="1026"/>
                    </a:cubicBezTo>
                    <a:cubicBezTo>
                      <a:pt x="262" y="1025"/>
                      <a:pt x="262" y="1024"/>
                      <a:pt x="262" y="1023"/>
                    </a:cubicBezTo>
                    <a:cubicBezTo>
                      <a:pt x="262" y="1022"/>
                      <a:pt x="261" y="1022"/>
                      <a:pt x="261" y="1023"/>
                    </a:cubicBezTo>
                    <a:cubicBezTo>
                      <a:pt x="261" y="1024"/>
                      <a:pt x="261" y="1026"/>
                      <a:pt x="261" y="1027"/>
                    </a:cubicBezTo>
                    <a:cubicBezTo>
                      <a:pt x="259" y="1026"/>
                      <a:pt x="258" y="1025"/>
                      <a:pt x="256" y="1025"/>
                    </a:cubicBezTo>
                    <a:cubicBezTo>
                      <a:pt x="256" y="1024"/>
                      <a:pt x="256" y="1023"/>
                      <a:pt x="257" y="1022"/>
                    </a:cubicBezTo>
                    <a:cubicBezTo>
                      <a:pt x="257" y="1022"/>
                      <a:pt x="256" y="1021"/>
                      <a:pt x="255" y="1022"/>
                    </a:cubicBezTo>
                    <a:cubicBezTo>
                      <a:pt x="255" y="1023"/>
                      <a:pt x="255" y="1023"/>
                      <a:pt x="255" y="1024"/>
                    </a:cubicBezTo>
                    <a:cubicBezTo>
                      <a:pt x="254" y="1023"/>
                      <a:pt x="253" y="1023"/>
                      <a:pt x="252" y="1022"/>
                    </a:cubicBezTo>
                    <a:cubicBezTo>
                      <a:pt x="252" y="1021"/>
                      <a:pt x="252" y="1020"/>
                      <a:pt x="252" y="1018"/>
                    </a:cubicBezTo>
                    <a:cubicBezTo>
                      <a:pt x="252" y="1018"/>
                      <a:pt x="251" y="1018"/>
                      <a:pt x="251" y="1018"/>
                    </a:cubicBezTo>
                    <a:cubicBezTo>
                      <a:pt x="251" y="1020"/>
                      <a:pt x="251" y="1021"/>
                      <a:pt x="251" y="1022"/>
                    </a:cubicBezTo>
                    <a:cubicBezTo>
                      <a:pt x="245" y="1019"/>
                      <a:pt x="239" y="1017"/>
                      <a:pt x="233" y="1017"/>
                    </a:cubicBezTo>
                    <a:cubicBezTo>
                      <a:pt x="235" y="1012"/>
                      <a:pt x="233" y="1007"/>
                      <a:pt x="227" y="1002"/>
                    </a:cubicBezTo>
                    <a:cubicBezTo>
                      <a:pt x="223" y="998"/>
                      <a:pt x="220" y="994"/>
                      <a:pt x="221" y="988"/>
                    </a:cubicBezTo>
                    <a:cubicBezTo>
                      <a:pt x="222" y="987"/>
                      <a:pt x="224" y="983"/>
                      <a:pt x="226" y="980"/>
                    </a:cubicBezTo>
                    <a:cubicBezTo>
                      <a:pt x="227" y="980"/>
                      <a:pt x="229" y="980"/>
                      <a:pt x="230" y="979"/>
                    </a:cubicBezTo>
                    <a:cubicBezTo>
                      <a:pt x="232" y="982"/>
                      <a:pt x="234" y="984"/>
                      <a:pt x="237" y="987"/>
                    </a:cubicBezTo>
                    <a:cubicBezTo>
                      <a:pt x="241" y="989"/>
                      <a:pt x="245" y="991"/>
                      <a:pt x="250" y="992"/>
                    </a:cubicBezTo>
                    <a:cubicBezTo>
                      <a:pt x="263" y="993"/>
                      <a:pt x="275" y="997"/>
                      <a:pt x="287" y="999"/>
                    </a:cubicBezTo>
                    <a:cubicBezTo>
                      <a:pt x="299" y="1001"/>
                      <a:pt x="311" y="1003"/>
                      <a:pt x="323" y="1003"/>
                    </a:cubicBezTo>
                    <a:cubicBezTo>
                      <a:pt x="336" y="1002"/>
                      <a:pt x="349" y="1004"/>
                      <a:pt x="363" y="1006"/>
                    </a:cubicBezTo>
                    <a:cubicBezTo>
                      <a:pt x="368" y="1007"/>
                      <a:pt x="374" y="1009"/>
                      <a:pt x="380" y="1009"/>
                    </a:cubicBezTo>
                    <a:cubicBezTo>
                      <a:pt x="386" y="1009"/>
                      <a:pt x="392" y="1009"/>
                      <a:pt x="399" y="1009"/>
                    </a:cubicBezTo>
                    <a:cubicBezTo>
                      <a:pt x="412" y="1009"/>
                      <a:pt x="426" y="1007"/>
                      <a:pt x="438" y="1004"/>
                    </a:cubicBezTo>
                    <a:cubicBezTo>
                      <a:pt x="444" y="1003"/>
                      <a:pt x="442" y="996"/>
                      <a:pt x="437" y="995"/>
                    </a:cubicBezTo>
                    <a:cubicBezTo>
                      <a:pt x="437" y="995"/>
                      <a:pt x="437" y="995"/>
                      <a:pt x="436" y="995"/>
                    </a:cubicBezTo>
                    <a:cubicBezTo>
                      <a:pt x="436" y="995"/>
                      <a:pt x="435" y="996"/>
                      <a:pt x="435" y="996"/>
                    </a:cubicBezTo>
                    <a:cubicBezTo>
                      <a:pt x="434" y="996"/>
                      <a:pt x="434" y="996"/>
                      <a:pt x="433" y="996"/>
                    </a:cubicBezTo>
                    <a:cubicBezTo>
                      <a:pt x="433" y="995"/>
                      <a:pt x="432" y="993"/>
                      <a:pt x="433" y="992"/>
                    </a:cubicBezTo>
                    <a:cubicBezTo>
                      <a:pt x="433" y="991"/>
                      <a:pt x="432" y="990"/>
                      <a:pt x="432" y="991"/>
                    </a:cubicBezTo>
                    <a:cubicBezTo>
                      <a:pt x="431" y="993"/>
                      <a:pt x="431" y="994"/>
                      <a:pt x="432" y="996"/>
                    </a:cubicBezTo>
                    <a:cubicBezTo>
                      <a:pt x="431" y="996"/>
                      <a:pt x="431" y="996"/>
                      <a:pt x="431" y="996"/>
                    </a:cubicBezTo>
                    <a:cubicBezTo>
                      <a:pt x="429" y="997"/>
                      <a:pt x="428" y="997"/>
                      <a:pt x="426" y="997"/>
                    </a:cubicBezTo>
                    <a:cubicBezTo>
                      <a:pt x="426" y="997"/>
                      <a:pt x="426" y="996"/>
                      <a:pt x="426" y="996"/>
                    </a:cubicBezTo>
                    <a:cubicBezTo>
                      <a:pt x="426" y="995"/>
                      <a:pt x="426" y="994"/>
                      <a:pt x="425" y="993"/>
                    </a:cubicBezTo>
                    <a:cubicBezTo>
                      <a:pt x="424" y="993"/>
                      <a:pt x="424" y="994"/>
                      <a:pt x="424" y="994"/>
                    </a:cubicBezTo>
                    <a:cubicBezTo>
                      <a:pt x="425" y="995"/>
                      <a:pt x="425" y="996"/>
                      <a:pt x="425" y="997"/>
                    </a:cubicBezTo>
                    <a:cubicBezTo>
                      <a:pt x="425" y="997"/>
                      <a:pt x="425" y="997"/>
                      <a:pt x="425" y="998"/>
                    </a:cubicBezTo>
                    <a:cubicBezTo>
                      <a:pt x="424" y="998"/>
                      <a:pt x="423" y="998"/>
                      <a:pt x="422" y="998"/>
                    </a:cubicBezTo>
                    <a:cubicBezTo>
                      <a:pt x="422" y="997"/>
                      <a:pt x="421" y="996"/>
                      <a:pt x="421" y="995"/>
                    </a:cubicBezTo>
                    <a:cubicBezTo>
                      <a:pt x="421" y="994"/>
                      <a:pt x="419" y="994"/>
                      <a:pt x="420" y="995"/>
                    </a:cubicBezTo>
                    <a:cubicBezTo>
                      <a:pt x="420" y="996"/>
                      <a:pt x="420" y="997"/>
                      <a:pt x="421" y="998"/>
                    </a:cubicBezTo>
                    <a:cubicBezTo>
                      <a:pt x="419" y="999"/>
                      <a:pt x="416" y="999"/>
                      <a:pt x="414" y="999"/>
                    </a:cubicBezTo>
                    <a:cubicBezTo>
                      <a:pt x="414" y="998"/>
                      <a:pt x="414" y="998"/>
                      <a:pt x="414" y="997"/>
                    </a:cubicBezTo>
                    <a:cubicBezTo>
                      <a:pt x="414" y="996"/>
                      <a:pt x="412" y="997"/>
                      <a:pt x="412" y="997"/>
                    </a:cubicBezTo>
                    <a:cubicBezTo>
                      <a:pt x="413" y="998"/>
                      <a:pt x="413" y="998"/>
                      <a:pt x="413" y="999"/>
                    </a:cubicBezTo>
                    <a:cubicBezTo>
                      <a:pt x="411" y="999"/>
                      <a:pt x="409" y="1000"/>
                      <a:pt x="408" y="1000"/>
                    </a:cubicBezTo>
                    <a:cubicBezTo>
                      <a:pt x="408" y="999"/>
                      <a:pt x="407" y="998"/>
                      <a:pt x="407" y="997"/>
                    </a:cubicBezTo>
                    <a:cubicBezTo>
                      <a:pt x="407" y="996"/>
                      <a:pt x="406" y="996"/>
                      <a:pt x="406" y="997"/>
                    </a:cubicBezTo>
                    <a:cubicBezTo>
                      <a:pt x="406" y="998"/>
                      <a:pt x="406" y="999"/>
                      <a:pt x="406" y="1000"/>
                    </a:cubicBezTo>
                    <a:cubicBezTo>
                      <a:pt x="405" y="1000"/>
                      <a:pt x="403" y="1000"/>
                      <a:pt x="402" y="1000"/>
                    </a:cubicBezTo>
                    <a:cubicBezTo>
                      <a:pt x="402" y="999"/>
                      <a:pt x="402" y="998"/>
                      <a:pt x="402" y="997"/>
                    </a:cubicBezTo>
                    <a:cubicBezTo>
                      <a:pt x="402" y="997"/>
                      <a:pt x="401" y="997"/>
                      <a:pt x="401" y="997"/>
                    </a:cubicBezTo>
                    <a:cubicBezTo>
                      <a:pt x="401" y="998"/>
                      <a:pt x="401" y="999"/>
                      <a:pt x="401" y="1000"/>
                    </a:cubicBezTo>
                    <a:cubicBezTo>
                      <a:pt x="400" y="1000"/>
                      <a:pt x="399" y="1000"/>
                      <a:pt x="398" y="1000"/>
                    </a:cubicBezTo>
                    <a:cubicBezTo>
                      <a:pt x="398" y="999"/>
                      <a:pt x="397" y="998"/>
                      <a:pt x="397" y="997"/>
                    </a:cubicBezTo>
                    <a:cubicBezTo>
                      <a:pt x="397" y="996"/>
                      <a:pt x="396" y="996"/>
                      <a:pt x="396" y="997"/>
                    </a:cubicBezTo>
                    <a:cubicBezTo>
                      <a:pt x="396" y="998"/>
                      <a:pt x="396" y="999"/>
                      <a:pt x="397" y="1000"/>
                    </a:cubicBezTo>
                    <a:cubicBezTo>
                      <a:pt x="396" y="1000"/>
                      <a:pt x="396" y="1000"/>
                      <a:pt x="396" y="1000"/>
                    </a:cubicBezTo>
                    <a:cubicBezTo>
                      <a:pt x="394" y="1000"/>
                      <a:pt x="392" y="1000"/>
                      <a:pt x="390" y="1000"/>
                    </a:cubicBezTo>
                    <a:cubicBezTo>
                      <a:pt x="390" y="999"/>
                      <a:pt x="390" y="998"/>
                      <a:pt x="390" y="997"/>
                    </a:cubicBezTo>
                    <a:cubicBezTo>
                      <a:pt x="389" y="996"/>
                      <a:pt x="388" y="996"/>
                      <a:pt x="388" y="997"/>
                    </a:cubicBezTo>
                    <a:cubicBezTo>
                      <a:pt x="389" y="998"/>
                      <a:pt x="389" y="999"/>
                      <a:pt x="389" y="1000"/>
                    </a:cubicBezTo>
                    <a:cubicBezTo>
                      <a:pt x="387" y="1000"/>
                      <a:pt x="385" y="1000"/>
                      <a:pt x="383" y="1000"/>
                    </a:cubicBezTo>
                    <a:cubicBezTo>
                      <a:pt x="383" y="999"/>
                      <a:pt x="384" y="997"/>
                      <a:pt x="384" y="996"/>
                    </a:cubicBezTo>
                    <a:cubicBezTo>
                      <a:pt x="384" y="995"/>
                      <a:pt x="382" y="995"/>
                      <a:pt x="382" y="996"/>
                    </a:cubicBezTo>
                    <a:cubicBezTo>
                      <a:pt x="382" y="997"/>
                      <a:pt x="382" y="999"/>
                      <a:pt x="382" y="1000"/>
                    </a:cubicBezTo>
                    <a:cubicBezTo>
                      <a:pt x="381" y="1000"/>
                      <a:pt x="380" y="1000"/>
                      <a:pt x="379" y="1000"/>
                    </a:cubicBezTo>
                    <a:cubicBezTo>
                      <a:pt x="379" y="999"/>
                      <a:pt x="379" y="998"/>
                      <a:pt x="379" y="998"/>
                    </a:cubicBezTo>
                    <a:cubicBezTo>
                      <a:pt x="379" y="997"/>
                      <a:pt x="378" y="997"/>
                      <a:pt x="378" y="998"/>
                    </a:cubicBezTo>
                    <a:cubicBezTo>
                      <a:pt x="378" y="998"/>
                      <a:pt x="378" y="999"/>
                      <a:pt x="378" y="1000"/>
                    </a:cubicBezTo>
                    <a:cubicBezTo>
                      <a:pt x="378" y="1000"/>
                      <a:pt x="378" y="1000"/>
                      <a:pt x="378" y="1000"/>
                    </a:cubicBezTo>
                    <a:cubicBezTo>
                      <a:pt x="377" y="1000"/>
                      <a:pt x="375" y="1000"/>
                      <a:pt x="374" y="1000"/>
                    </a:cubicBezTo>
                    <a:cubicBezTo>
                      <a:pt x="374" y="999"/>
                      <a:pt x="374" y="998"/>
                      <a:pt x="374" y="997"/>
                    </a:cubicBezTo>
                    <a:cubicBezTo>
                      <a:pt x="374" y="996"/>
                      <a:pt x="373" y="997"/>
                      <a:pt x="373" y="997"/>
                    </a:cubicBezTo>
                    <a:cubicBezTo>
                      <a:pt x="373" y="998"/>
                      <a:pt x="373" y="999"/>
                      <a:pt x="373" y="1000"/>
                    </a:cubicBezTo>
                    <a:cubicBezTo>
                      <a:pt x="372" y="1000"/>
                      <a:pt x="372" y="999"/>
                      <a:pt x="371" y="999"/>
                    </a:cubicBezTo>
                    <a:cubicBezTo>
                      <a:pt x="371" y="998"/>
                      <a:pt x="371" y="997"/>
                      <a:pt x="371" y="996"/>
                    </a:cubicBezTo>
                    <a:cubicBezTo>
                      <a:pt x="371" y="995"/>
                      <a:pt x="370" y="995"/>
                      <a:pt x="370" y="996"/>
                    </a:cubicBezTo>
                    <a:cubicBezTo>
                      <a:pt x="370" y="997"/>
                      <a:pt x="370" y="998"/>
                      <a:pt x="370" y="999"/>
                    </a:cubicBezTo>
                    <a:cubicBezTo>
                      <a:pt x="368" y="999"/>
                      <a:pt x="366" y="998"/>
                      <a:pt x="364" y="998"/>
                    </a:cubicBezTo>
                    <a:cubicBezTo>
                      <a:pt x="364" y="997"/>
                      <a:pt x="364" y="996"/>
                      <a:pt x="364" y="995"/>
                    </a:cubicBezTo>
                    <a:cubicBezTo>
                      <a:pt x="364" y="995"/>
                      <a:pt x="363" y="995"/>
                      <a:pt x="363" y="995"/>
                    </a:cubicBezTo>
                    <a:cubicBezTo>
                      <a:pt x="362" y="996"/>
                      <a:pt x="363" y="997"/>
                      <a:pt x="363" y="998"/>
                    </a:cubicBezTo>
                    <a:cubicBezTo>
                      <a:pt x="361" y="997"/>
                      <a:pt x="359" y="997"/>
                      <a:pt x="357" y="997"/>
                    </a:cubicBezTo>
                    <a:cubicBezTo>
                      <a:pt x="357" y="997"/>
                      <a:pt x="357" y="997"/>
                      <a:pt x="357" y="997"/>
                    </a:cubicBezTo>
                    <a:cubicBezTo>
                      <a:pt x="357" y="995"/>
                      <a:pt x="357" y="993"/>
                      <a:pt x="357" y="991"/>
                    </a:cubicBezTo>
                    <a:cubicBezTo>
                      <a:pt x="357" y="990"/>
                      <a:pt x="356" y="990"/>
                      <a:pt x="356" y="991"/>
                    </a:cubicBezTo>
                    <a:cubicBezTo>
                      <a:pt x="356" y="992"/>
                      <a:pt x="356" y="994"/>
                      <a:pt x="356" y="995"/>
                    </a:cubicBezTo>
                    <a:cubicBezTo>
                      <a:pt x="356" y="996"/>
                      <a:pt x="356" y="996"/>
                      <a:pt x="356" y="996"/>
                    </a:cubicBezTo>
                    <a:cubicBezTo>
                      <a:pt x="356" y="996"/>
                      <a:pt x="356" y="996"/>
                      <a:pt x="355" y="996"/>
                    </a:cubicBezTo>
                    <a:cubicBezTo>
                      <a:pt x="353" y="996"/>
                      <a:pt x="352" y="996"/>
                      <a:pt x="350" y="996"/>
                    </a:cubicBezTo>
                    <a:cubicBezTo>
                      <a:pt x="349" y="994"/>
                      <a:pt x="349" y="992"/>
                      <a:pt x="350" y="991"/>
                    </a:cubicBezTo>
                    <a:cubicBezTo>
                      <a:pt x="350" y="990"/>
                      <a:pt x="349" y="989"/>
                      <a:pt x="349" y="990"/>
                    </a:cubicBezTo>
                    <a:cubicBezTo>
                      <a:pt x="348" y="992"/>
                      <a:pt x="348" y="994"/>
                      <a:pt x="349" y="995"/>
                    </a:cubicBezTo>
                    <a:cubicBezTo>
                      <a:pt x="347" y="995"/>
                      <a:pt x="345" y="995"/>
                      <a:pt x="343" y="995"/>
                    </a:cubicBezTo>
                    <a:cubicBezTo>
                      <a:pt x="343" y="994"/>
                      <a:pt x="343" y="993"/>
                      <a:pt x="343" y="992"/>
                    </a:cubicBezTo>
                    <a:cubicBezTo>
                      <a:pt x="343" y="991"/>
                      <a:pt x="342" y="991"/>
                      <a:pt x="342" y="992"/>
                    </a:cubicBezTo>
                    <a:cubicBezTo>
                      <a:pt x="342" y="993"/>
                      <a:pt x="342" y="994"/>
                      <a:pt x="342" y="995"/>
                    </a:cubicBezTo>
                    <a:cubicBezTo>
                      <a:pt x="341" y="995"/>
                      <a:pt x="340" y="995"/>
                      <a:pt x="338" y="995"/>
                    </a:cubicBezTo>
                    <a:cubicBezTo>
                      <a:pt x="339" y="994"/>
                      <a:pt x="339" y="993"/>
                      <a:pt x="339" y="992"/>
                    </a:cubicBezTo>
                    <a:cubicBezTo>
                      <a:pt x="339" y="991"/>
                      <a:pt x="338" y="991"/>
                      <a:pt x="338" y="992"/>
                    </a:cubicBezTo>
                    <a:cubicBezTo>
                      <a:pt x="338" y="993"/>
                      <a:pt x="337" y="994"/>
                      <a:pt x="337" y="995"/>
                    </a:cubicBezTo>
                    <a:cubicBezTo>
                      <a:pt x="335" y="994"/>
                      <a:pt x="334" y="994"/>
                      <a:pt x="332" y="994"/>
                    </a:cubicBezTo>
                    <a:cubicBezTo>
                      <a:pt x="332" y="994"/>
                      <a:pt x="332" y="994"/>
                      <a:pt x="332" y="994"/>
                    </a:cubicBezTo>
                    <a:cubicBezTo>
                      <a:pt x="332" y="993"/>
                      <a:pt x="332" y="993"/>
                      <a:pt x="333" y="992"/>
                    </a:cubicBezTo>
                    <a:cubicBezTo>
                      <a:pt x="333" y="992"/>
                      <a:pt x="333" y="992"/>
                      <a:pt x="333" y="992"/>
                    </a:cubicBezTo>
                    <a:cubicBezTo>
                      <a:pt x="334" y="992"/>
                      <a:pt x="334" y="991"/>
                      <a:pt x="333" y="990"/>
                    </a:cubicBezTo>
                    <a:cubicBezTo>
                      <a:pt x="332" y="990"/>
                      <a:pt x="331" y="992"/>
                      <a:pt x="331" y="994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30" y="994"/>
                      <a:pt x="329" y="994"/>
                      <a:pt x="329" y="994"/>
                    </a:cubicBezTo>
                    <a:cubicBezTo>
                      <a:pt x="329" y="993"/>
                      <a:pt x="329" y="991"/>
                      <a:pt x="329" y="990"/>
                    </a:cubicBezTo>
                    <a:cubicBezTo>
                      <a:pt x="329" y="989"/>
                      <a:pt x="328" y="989"/>
                      <a:pt x="328" y="990"/>
                    </a:cubicBezTo>
                    <a:cubicBezTo>
                      <a:pt x="327" y="991"/>
                      <a:pt x="327" y="993"/>
                      <a:pt x="328" y="994"/>
                    </a:cubicBezTo>
                    <a:cubicBezTo>
                      <a:pt x="326" y="994"/>
                      <a:pt x="324" y="994"/>
                      <a:pt x="323" y="994"/>
                    </a:cubicBezTo>
                    <a:cubicBezTo>
                      <a:pt x="323" y="993"/>
                      <a:pt x="323" y="991"/>
                      <a:pt x="323" y="990"/>
                    </a:cubicBezTo>
                    <a:cubicBezTo>
                      <a:pt x="323" y="989"/>
                      <a:pt x="322" y="989"/>
                      <a:pt x="322" y="989"/>
                    </a:cubicBezTo>
                    <a:cubicBezTo>
                      <a:pt x="321" y="991"/>
                      <a:pt x="322" y="993"/>
                      <a:pt x="322" y="994"/>
                    </a:cubicBezTo>
                    <a:cubicBezTo>
                      <a:pt x="321" y="994"/>
                      <a:pt x="320" y="994"/>
                      <a:pt x="319" y="994"/>
                    </a:cubicBezTo>
                    <a:cubicBezTo>
                      <a:pt x="319" y="993"/>
                      <a:pt x="318" y="992"/>
                      <a:pt x="318" y="990"/>
                    </a:cubicBezTo>
                    <a:cubicBezTo>
                      <a:pt x="318" y="990"/>
                      <a:pt x="317" y="990"/>
                      <a:pt x="317" y="990"/>
                    </a:cubicBezTo>
                    <a:cubicBezTo>
                      <a:pt x="317" y="992"/>
                      <a:pt x="317" y="993"/>
                      <a:pt x="317" y="994"/>
                    </a:cubicBezTo>
                    <a:cubicBezTo>
                      <a:pt x="316" y="994"/>
                      <a:pt x="315" y="994"/>
                      <a:pt x="314" y="994"/>
                    </a:cubicBezTo>
                    <a:cubicBezTo>
                      <a:pt x="314" y="993"/>
                      <a:pt x="314" y="992"/>
                      <a:pt x="314" y="991"/>
                    </a:cubicBezTo>
                    <a:cubicBezTo>
                      <a:pt x="315" y="990"/>
                      <a:pt x="313" y="989"/>
                      <a:pt x="313" y="990"/>
                    </a:cubicBezTo>
                    <a:cubicBezTo>
                      <a:pt x="313" y="992"/>
                      <a:pt x="313" y="993"/>
                      <a:pt x="313" y="994"/>
                    </a:cubicBezTo>
                    <a:cubicBezTo>
                      <a:pt x="311" y="994"/>
                      <a:pt x="309" y="994"/>
                      <a:pt x="307" y="994"/>
                    </a:cubicBezTo>
                    <a:cubicBezTo>
                      <a:pt x="306" y="993"/>
                      <a:pt x="306" y="991"/>
                      <a:pt x="307" y="990"/>
                    </a:cubicBezTo>
                    <a:cubicBezTo>
                      <a:pt x="307" y="990"/>
                      <a:pt x="306" y="989"/>
                      <a:pt x="306" y="989"/>
                    </a:cubicBezTo>
                    <a:cubicBezTo>
                      <a:pt x="305" y="990"/>
                      <a:pt x="305" y="992"/>
                      <a:pt x="305" y="993"/>
                    </a:cubicBezTo>
                    <a:cubicBezTo>
                      <a:pt x="304" y="993"/>
                      <a:pt x="302" y="993"/>
                      <a:pt x="301" y="993"/>
                    </a:cubicBezTo>
                    <a:cubicBezTo>
                      <a:pt x="301" y="992"/>
                      <a:pt x="301" y="990"/>
                      <a:pt x="301" y="989"/>
                    </a:cubicBezTo>
                    <a:cubicBezTo>
                      <a:pt x="301" y="988"/>
                      <a:pt x="299" y="988"/>
                      <a:pt x="299" y="989"/>
                    </a:cubicBezTo>
                    <a:cubicBezTo>
                      <a:pt x="299" y="990"/>
                      <a:pt x="300" y="991"/>
                      <a:pt x="300" y="993"/>
                    </a:cubicBezTo>
                    <a:cubicBezTo>
                      <a:pt x="299" y="993"/>
                      <a:pt x="297" y="992"/>
                      <a:pt x="296" y="992"/>
                    </a:cubicBezTo>
                    <a:cubicBezTo>
                      <a:pt x="296" y="991"/>
                      <a:pt x="297" y="990"/>
                      <a:pt x="297" y="989"/>
                    </a:cubicBezTo>
                    <a:cubicBezTo>
                      <a:pt x="297" y="988"/>
                      <a:pt x="295" y="988"/>
                      <a:pt x="295" y="989"/>
                    </a:cubicBezTo>
                    <a:cubicBezTo>
                      <a:pt x="295" y="990"/>
                      <a:pt x="295" y="991"/>
                      <a:pt x="295" y="992"/>
                    </a:cubicBezTo>
                    <a:cubicBezTo>
                      <a:pt x="293" y="992"/>
                      <a:pt x="291" y="991"/>
                      <a:pt x="289" y="991"/>
                    </a:cubicBezTo>
                    <a:cubicBezTo>
                      <a:pt x="289" y="989"/>
                      <a:pt x="289" y="987"/>
                      <a:pt x="290" y="985"/>
                    </a:cubicBezTo>
                    <a:cubicBezTo>
                      <a:pt x="290" y="985"/>
                      <a:pt x="289" y="984"/>
                      <a:pt x="288" y="985"/>
                    </a:cubicBezTo>
                    <a:cubicBezTo>
                      <a:pt x="288" y="986"/>
                      <a:pt x="287" y="989"/>
                      <a:pt x="287" y="991"/>
                    </a:cubicBezTo>
                    <a:cubicBezTo>
                      <a:pt x="286" y="990"/>
                      <a:pt x="285" y="990"/>
                      <a:pt x="284" y="990"/>
                    </a:cubicBezTo>
                    <a:cubicBezTo>
                      <a:pt x="284" y="989"/>
                      <a:pt x="284" y="987"/>
                      <a:pt x="284" y="986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4"/>
                      <a:pt x="283" y="984"/>
                      <a:pt x="283" y="984"/>
                    </a:cubicBezTo>
                    <a:cubicBezTo>
                      <a:pt x="283" y="984"/>
                      <a:pt x="283" y="984"/>
                      <a:pt x="283" y="984"/>
                    </a:cubicBezTo>
                    <a:cubicBezTo>
                      <a:pt x="283" y="984"/>
                      <a:pt x="283" y="985"/>
                      <a:pt x="283" y="985"/>
                    </a:cubicBezTo>
                    <a:cubicBezTo>
                      <a:pt x="282" y="986"/>
                      <a:pt x="283" y="988"/>
                      <a:pt x="283" y="990"/>
                    </a:cubicBezTo>
                    <a:cubicBezTo>
                      <a:pt x="281" y="989"/>
                      <a:pt x="280" y="989"/>
                      <a:pt x="279" y="989"/>
                    </a:cubicBezTo>
                    <a:cubicBezTo>
                      <a:pt x="279" y="989"/>
                      <a:pt x="278" y="989"/>
                      <a:pt x="278" y="989"/>
                    </a:cubicBezTo>
                    <a:cubicBezTo>
                      <a:pt x="278" y="987"/>
                      <a:pt x="278" y="985"/>
                      <a:pt x="278" y="984"/>
                    </a:cubicBezTo>
                    <a:cubicBezTo>
                      <a:pt x="278" y="983"/>
                      <a:pt x="277" y="983"/>
                      <a:pt x="277" y="983"/>
                    </a:cubicBezTo>
                    <a:cubicBezTo>
                      <a:pt x="277" y="985"/>
                      <a:pt x="277" y="987"/>
                      <a:pt x="277" y="988"/>
                    </a:cubicBezTo>
                    <a:cubicBezTo>
                      <a:pt x="275" y="988"/>
                      <a:pt x="274" y="988"/>
                      <a:pt x="273" y="987"/>
                    </a:cubicBezTo>
                    <a:cubicBezTo>
                      <a:pt x="273" y="986"/>
                      <a:pt x="273" y="984"/>
                      <a:pt x="273" y="983"/>
                    </a:cubicBezTo>
                    <a:cubicBezTo>
                      <a:pt x="273" y="982"/>
                      <a:pt x="272" y="982"/>
                      <a:pt x="272" y="982"/>
                    </a:cubicBezTo>
                    <a:cubicBezTo>
                      <a:pt x="272" y="984"/>
                      <a:pt x="272" y="985"/>
                      <a:pt x="272" y="987"/>
                    </a:cubicBezTo>
                    <a:cubicBezTo>
                      <a:pt x="271" y="986"/>
                      <a:pt x="270" y="986"/>
                      <a:pt x="269" y="986"/>
                    </a:cubicBezTo>
                    <a:cubicBezTo>
                      <a:pt x="269" y="984"/>
                      <a:pt x="268" y="982"/>
                      <a:pt x="268" y="981"/>
                    </a:cubicBezTo>
                    <a:cubicBezTo>
                      <a:pt x="268" y="980"/>
                      <a:pt x="267" y="980"/>
                      <a:pt x="267" y="981"/>
                    </a:cubicBezTo>
                    <a:cubicBezTo>
                      <a:pt x="267" y="982"/>
                      <a:pt x="268" y="984"/>
                      <a:pt x="268" y="985"/>
                    </a:cubicBezTo>
                    <a:cubicBezTo>
                      <a:pt x="266" y="985"/>
                      <a:pt x="264" y="984"/>
                      <a:pt x="262" y="984"/>
                    </a:cubicBezTo>
                    <a:cubicBezTo>
                      <a:pt x="262" y="984"/>
                      <a:pt x="261" y="984"/>
                      <a:pt x="261" y="984"/>
                    </a:cubicBezTo>
                    <a:cubicBezTo>
                      <a:pt x="261" y="982"/>
                      <a:pt x="261" y="981"/>
                      <a:pt x="261" y="980"/>
                    </a:cubicBezTo>
                    <a:cubicBezTo>
                      <a:pt x="261" y="979"/>
                      <a:pt x="260" y="979"/>
                      <a:pt x="260" y="980"/>
                    </a:cubicBezTo>
                    <a:cubicBezTo>
                      <a:pt x="260" y="981"/>
                      <a:pt x="260" y="982"/>
                      <a:pt x="260" y="984"/>
                    </a:cubicBezTo>
                    <a:cubicBezTo>
                      <a:pt x="258" y="983"/>
                      <a:pt x="257" y="983"/>
                      <a:pt x="256" y="983"/>
                    </a:cubicBezTo>
                    <a:cubicBezTo>
                      <a:pt x="256" y="981"/>
                      <a:pt x="256" y="980"/>
                      <a:pt x="256" y="978"/>
                    </a:cubicBezTo>
                    <a:cubicBezTo>
                      <a:pt x="256" y="977"/>
                      <a:pt x="255" y="977"/>
                      <a:pt x="255" y="978"/>
                    </a:cubicBezTo>
                    <a:cubicBezTo>
                      <a:pt x="255" y="979"/>
                      <a:pt x="255" y="981"/>
                      <a:pt x="254" y="983"/>
                    </a:cubicBezTo>
                    <a:cubicBezTo>
                      <a:pt x="252" y="983"/>
                      <a:pt x="251" y="983"/>
                      <a:pt x="249" y="982"/>
                    </a:cubicBezTo>
                    <a:cubicBezTo>
                      <a:pt x="249" y="980"/>
                      <a:pt x="250" y="978"/>
                      <a:pt x="251" y="975"/>
                    </a:cubicBezTo>
                    <a:cubicBezTo>
                      <a:pt x="251" y="974"/>
                      <a:pt x="250" y="974"/>
                      <a:pt x="249" y="975"/>
                    </a:cubicBezTo>
                    <a:cubicBezTo>
                      <a:pt x="249" y="977"/>
                      <a:pt x="248" y="980"/>
                      <a:pt x="247" y="982"/>
                    </a:cubicBezTo>
                    <a:cubicBezTo>
                      <a:pt x="247" y="982"/>
                      <a:pt x="246" y="981"/>
                      <a:pt x="245" y="981"/>
                    </a:cubicBezTo>
                    <a:cubicBezTo>
                      <a:pt x="244" y="981"/>
                      <a:pt x="244" y="980"/>
                      <a:pt x="243" y="980"/>
                    </a:cubicBezTo>
                    <a:cubicBezTo>
                      <a:pt x="244" y="979"/>
                      <a:pt x="244" y="978"/>
                      <a:pt x="244" y="978"/>
                    </a:cubicBezTo>
                    <a:cubicBezTo>
                      <a:pt x="245" y="977"/>
                      <a:pt x="244" y="976"/>
                      <a:pt x="243" y="977"/>
                    </a:cubicBezTo>
                    <a:cubicBezTo>
                      <a:pt x="243" y="977"/>
                      <a:pt x="243" y="978"/>
                      <a:pt x="242" y="979"/>
                    </a:cubicBezTo>
                    <a:cubicBezTo>
                      <a:pt x="242" y="979"/>
                      <a:pt x="242" y="979"/>
                      <a:pt x="242" y="979"/>
                    </a:cubicBezTo>
                    <a:cubicBezTo>
                      <a:pt x="241" y="978"/>
                      <a:pt x="239" y="976"/>
                      <a:pt x="238" y="974"/>
                    </a:cubicBezTo>
                    <a:cubicBezTo>
                      <a:pt x="238" y="974"/>
                      <a:pt x="238" y="974"/>
                      <a:pt x="238" y="974"/>
                    </a:cubicBezTo>
                    <a:cubicBezTo>
                      <a:pt x="239" y="974"/>
                      <a:pt x="239" y="973"/>
                      <a:pt x="238" y="973"/>
                    </a:cubicBezTo>
                    <a:cubicBezTo>
                      <a:pt x="237" y="973"/>
                      <a:pt x="237" y="974"/>
                      <a:pt x="237" y="974"/>
                    </a:cubicBezTo>
                    <a:cubicBezTo>
                      <a:pt x="235" y="972"/>
                      <a:pt x="233" y="970"/>
                      <a:pt x="231" y="969"/>
                    </a:cubicBezTo>
                    <a:cubicBezTo>
                      <a:pt x="231" y="968"/>
                      <a:pt x="231" y="968"/>
                      <a:pt x="231" y="967"/>
                    </a:cubicBezTo>
                    <a:cubicBezTo>
                      <a:pt x="230" y="964"/>
                      <a:pt x="227" y="961"/>
                      <a:pt x="225" y="958"/>
                    </a:cubicBezTo>
                    <a:cubicBezTo>
                      <a:pt x="221" y="949"/>
                      <a:pt x="221" y="939"/>
                      <a:pt x="221" y="930"/>
                    </a:cubicBezTo>
                    <a:cubicBezTo>
                      <a:pt x="221" y="930"/>
                      <a:pt x="222" y="929"/>
                      <a:pt x="222" y="929"/>
                    </a:cubicBezTo>
                    <a:cubicBezTo>
                      <a:pt x="222" y="929"/>
                      <a:pt x="222" y="929"/>
                      <a:pt x="222" y="929"/>
                    </a:cubicBezTo>
                    <a:cubicBezTo>
                      <a:pt x="223" y="930"/>
                      <a:pt x="224" y="931"/>
                      <a:pt x="225" y="931"/>
                    </a:cubicBezTo>
                    <a:cubicBezTo>
                      <a:pt x="225" y="933"/>
                      <a:pt x="225" y="934"/>
                      <a:pt x="225" y="936"/>
                    </a:cubicBezTo>
                    <a:cubicBezTo>
                      <a:pt x="225" y="937"/>
                      <a:pt x="226" y="937"/>
                      <a:pt x="226" y="936"/>
                    </a:cubicBezTo>
                    <a:cubicBezTo>
                      <a:pt x="226" y="935"/>
                      <a:pt x="226" y="933"/>
                      <a:pt x="227" y="932"/>
                    </a:cubicBezTo>
                    <a:cubicBezTo>
                      <a:pt x="228" y="933"/>
                      <a:pt x="230" y="934"/>
                      <a:pt x="231" y="935"/>
                    </a:cubicBezTo>
                    <a:cubicBezTo>
                      <a:pt x="231" y="935"/>
                      <a:pt x="231" y="936"/>
                      <a:pt x="231" y="936"/>
                    </a:cubicBezTo>
                    <a:cubicBezTo>
                      <a:pt x="231" y="936"/>
                      <a:pt x="231" y="937"/>
                      <a:pt x="231" y="938"/>
                    </a:cubicBezTo>
                    <a:cubicBezTo>
                      <a:pt x="230" y="938"/>
                      <a:pt x="231" y="939"/>
                      <a:pt x="232" y="939"/>
                    </a:cubicBezTo>
                    <a:cubicBezTo>
                      <a:pt x="232" y="938"/>
                      <a:pt x="232" y="937"/>
                      <a:pt x="232" y="936"/>
                    </a:cubicBezTo>
                    <a:cubicBezTo>
                      <a:pt x="234" y="937"/>
                      <a:pt x="235" y="937"/>
                      <a:pt x="237" y="938"/>
                    </a:cubicBezTo>
                    <a:cubicBezTo>
                      <a:pt x="237" y="939"/>
                      <a:pt x="237" y="939"/>
                      <a:pt x="237" y="940"/>
                    </a:cubicBezTo>
                    <a:cubicBezTo>
                      <a:pt x="237" y="940"/>
                      <a:pt x="237" y="942"/>
                      <a:pt x="237" y="942"/>
                    </a:cubicBezTo>
                    <a:cubicBezTo>
                      <a:pt x="238" y="942"/>
                      <a:pt x="239" y="941"/>
                      <a:pt x="238" y="941"/>
                    </a:cubicBezTo>
                    <a:cubicBezTo>
                      <a:pt x="238" y="941"/>
                      <a:pt x="238" y="941"/>
                      <a:pt x="238" y="941"/>
                    </a:cubicBezTo>
                    <a:cubicBezTo>
                      <a:pt x="238" y="941"/>
                      <a:pt x="238" y="941"/>
                      <a:pt x="238" y="940"/>
                    </a:cubicBezTo>
                    <a:cubicBezTo>
                      <a:pt x="238" y="940"/>
                      <a:pt x="238" y="940"/>
                      <a:pt x="238" y="939"/>
                    </a:cubicBezTo>
                    <a:cubicBezTo>
                      <a:pt x="238" y="939"/>
                      <a:pt x="238" y="939"/>
                      <a:pt x="238" y="939"/>
                    </a:cubicBezTo>
                    <a:cubicBezTo>
                      <a:pt x="239" y="940"/>
                      <a:pt x="240" y="940"/>
                      <a:pt x="242" y="941"/>
                    </a:cubicBezTo>
                    <a:cubicBezTo>
                      <a:pt x="242" y="941"/>
                      <a:pt x="242" y="942"/>
                      <a:pt x="242" y="942"/>
                    </a:cubicBezTo>
                    <a:cubicBezTo>
                      <a:pt x="242" y="943"/>
                      <a:pt x="242" y="943"/>
                      <a:pt x="241" y="944"/>
                    </a:cubicBezTo>
                    <a:cubicBezTo>
                      <a:pt x="241" y="945"/>
                      <a:pt x="241" y="945"/>
                      <a:pt x="242" y="945"/>
                    </a:cubicBezTo>
                    <a:cubicBezTo>
                      <a:pt x="243" y="945"/>
                      <a:pt x="243" y="944"/>
                      <a:pt x="243" y="944"/>
                    </a:cubicBezTo>
                    <a:cubicBezTo>
                      <a:pt x="243" y="944"/>
                      <a:pt x="243" y="944"/>
                      <a:pt x="243" y="944"/>
                    </a:cubicBezTo>
                    <a:cubicBezTo>
                      <a:pt x="243" y="943"/>
                      <a:pt x="243" y="943"/>
                      <a:pt x="243" y="943"/>
                    </a:cubicBezTo>
                    <a:cubicBezTo>
                      <a:pt x="243" y="942"/>
                      <a:pt x="243" y="942"/>
                      <a:pt x="243" y="941"/>
                    </a:cubicBezTo>
                    <a:cubicBezTo>
                      <a:pt x="245" y="942"/>
                      <a:pt x="247" y="943"/>
                      <a:pt x="249" y="944"/>
                    </a:cubicBezTo>
                    <a:cubicBezTo>
                      <a:pt x="248" y="945"/>
                      <a:pt x="248" y="946"/>
                      <a:pt x="249" y="947"/>
                    </a:cubicBezTo>
                    <a:cubicBezTo>
                      <a:pt x="249" y="947"/>
                      <a:pt x="249" y="947"/>
                      <a:pt x="249" y="947"/>
                    </a:cubicBezTo>
                    <a:cubicBezTo>
                      <a:pt x="250" y="947"/>
                      <a:pt x="250" y="947"/>
                      <a:pt x="250" y="947"/>
                    </a:cubicBezTo>
                    <a:cubicBezTo>
                      <a:pt x="250" y="946"/>
                      <a:pt x="250" y="946"/>
                      <a:pt x="250" y="946"/>
                    </a:cubicBezTo>
                    <a:cubicBezTo>
                      <a:pt x="250" y="945"/>
                      <a:pt x="250" y="945"/>
                      <a:pt x="250" y="944"/>
                    </a:cubicBezTo>
                    <a:cubicBezTo>
                      <a:pt x="251" y="945"/>
                      <a:pt x="251" y="945"/>
                      <a:pt x="252" y="945"/>
                    </a:cubicBezTo>
                    <a:cubicBezTo>
                      <a:pt x="252" y="946"/>
                      <a:pt x="252" y="947"/>
                      <a:pt x="252" y="948"/>
                    </a:cubicBezTo>
                    <a:cubicBezTo>
                      <a:pt x="253" y="949"/>
                      <a:pt x="253" y="949"/>
                      <a:pt x="254" y="949"/>
                    </a:cubicBezTo>
                    <a:cubicBezTo>
                      <a:pt x="254" y="949"/>
                      <a:pt x="254" y="948"/>
                      <a:pt x="254" y="948"/>
                    </a:cubicBezTo>
                    <a:cubicBezTo>
                      <a:pt x="254" y="948"/>
                      <a:pt x="254" y="948"/>
                      <a:pt x="254" y="947"/>
                    </a:cubicBezTo>
                    <a:cubicBezTo>
                      <a:pt x="254" y="947"/>
                      <a:pt x="254" y="946"/>
                      <a:pt x="254" y="946"/>
                    </a:cubicBezTo>
                    <a:cubicBezTo>
                      <a:pt x="255" y="946"/>
                      <a:pt x="256" y="947"/>
                      <a:pt x="257" y="947"/>
                    </a:cubicBezTo>
                    <a:cubicBezTo>
                      <a:pt x="257" y="949"/>
                      <a:pt x="257" y="951"/>
                      <a:pt x="259" y="951"/>
                    </a:cubicBezTo>
                    <a:cubicBezTo>
                      <a:pt x="260" y="951"/>
                      <a:pt x="260" y="949"/>
                      <a:pt x="259" y="949"/>
                    </a:cubicBezTo>
                    <a:cubicBezTo>
                      <a:pt x="259" y="949"/>
                      <a:pt x="259" y="949"/>
                      <a:pt x="259" y="949"/>
                    </a:cubicBezTo>
                    <a:cubicBezTo>
                      <a:pt x="259" y="949"/>
                      <a:pt x="259" y="949"/>
                      <a:pt x="259" y="948"/>
                    </a:cubicBezTo>
                    <a:cubicBezTo>
                      <a:pt x="259" y="948"/>
                      <a:pt x="259" y="948"/>
                      <a:pt x="259" y="948"/>
                    </a:cubicBezTo>
                    <a:cubicBezTo>
                      <a:pt x="260" y="948"/>
                      <a:pt x="261" y="949"/>
                      <a:pt x="262" y="949"/>
                    </a:cubicBezTo>
                    <a:cubicBezTo>
                      <a:pt x="263" y="950"/>
                      <a:pt x="263" y="951"/>
                      <a:pt x="263" y="952"/>
                    </a:cubicBezTo>
                    <a:cubicBezTo>
                      <a:pt x="263" y="952"/>
                      <a:pt x="263" y="952"/>
                      <a:pt x="264" y="952"/>
                    </a:cubicBezTo>
                    <a:cubicBezTo>
                      <a:pt x="264" y="952"/>
                      <a:pt x="264" y="952"/>
                      <a:pt x="264" y="952"/>
                    </a:cubicBezTo>
                    <a:cubicBezTo>
                      <a:pt x="265" y="951"/>
                      <a:pt x="264" y="951"/>
                      <a:pt x="264" y="951"/>
                    </a:cubicBezTo>
                    <a:cubicBezTo>
                      <a:pt x="264" y="950"/>
                      <a:pt x="264" y="950"/>
                      <a:pt x="264" y="950"/>
                    </a:cubicBezTo>
                    <a:cubicBezTo>
                      <a:pt x="264" y="950"/>
                      <a:pt x="265" y="950"/>
                      <a:pt x="266" y="950"/>
                    </a:cubicBezTo>
                    <a:cubicBezTo>
                      <a:pt x="265" y="950"/>
                      <a:pt x="265" y="950"/>
                      <a:pt x="265" y="951"/>
                    </a:cubicBezTo>
                    <a:cubicBezTo>
                      <a:pt x="265" y="952"/>
                      <a:pt x="265" y="953"/>
                      <a:pt x="267" y="953"/>
                    </a:cubicBezTo>
                    <a:cubicBezTo>
                      <a:pt x="268" y="953"/>
                      <a:pt x="268" y="952"/>
                      <a:pt x="267" y="952"/>
                    </a:cubicBezTo>
                    <a:cubicBezTo>
                      <a:pt x="266" y="952"/>
                      <a:pt x="266" y="951"/>
                      <a:pt x="266" y="951"/>
                    </a:cubicBezTo>
                    <a:cubicBezTo>
                      <a:pt x="266" y="951"/>
                      <a:pt x="266" y="950"/>
                      <a:pt x="266" y="950"/>
                    </a:cubicBezTo>
                    <a:cubicBezTo>
                      <a:pt x="267" y="950"/>
                      <a:pt x="267" y="951"/>
                      <a:pt x="268" y="951"/>
                    </a:cubicBezTo>
                    <a:cubicBezTo>
                      <a:pt x="268" y="951"/>
                      <a:pt x="269" y="951"/>
                      <a:pt x="269" y="951"/>
                    </a:cubicBezTo>
                    <a:cubicBezTo>
                      <a:pt x="269" y="951"/>
                      <a:pt x="269" y="952"/>
                      <a:pt x="269" y="952"/>
                    </a:cubicBezTo>
                    <a:cubicBezTo>
                      <a:pt x="269" y="952"/>
                      <a:pt x="269" y="952"/>
                      <a:pt x="270" y="953"/>
                    </a:cubicBezTo>
                    <a:cubicBezTo>
                      <a:pt x="270" y="953"/>
                      <a:pt x="271" y="953"/>
                      <a:pt x="271" y="952"/>
                    </a:cubicBezTo>
                    <a:cubicBezTo>
                      <a:pt x="270" y="952"/>
                      <a:pt x="270" y="952"/>
                      <a:pt x="270" y="952"/>
                    </a:cubicBezTo>
                    <a:cubicBezTo>
                      <a:pt x="281" y="955"/>
                      <a:pt x="293" y="957"/>
                      <a:pt x="304" y="958"/>
                    </a:cubicBezTo>
                    <a:cubicBezTo>
                      <a:pt x="305" y="960"/>
                      <a:pt x="308" y="960"/>
                      <a:pt x="309" y="959"/>
                    </a:cubicBezTo>
                    <a:cubicBezTo>
                      <a:pt x="314" y="959"/>
                      <a:pt x="319" y="960"/>
                      <a:pt x="324" y="960"/>
                    </a:cubicBezTo>
                    <a:cubicBezTo>
                      <a:pt x="324" y="960"/>
                      <a:pt x="325" y="960"/>
                      <a:pt x="325" y="960"/>
                    </a:cubicBezTo>
                    <a:cubicBezTo>
                      <a:pt x="326" y="961"/>
                      <a:pt x="327" y="961"/>
                      <a:pt x="328" y="961"/>
                    </a:cubicBezTo>
                    <a:cubicBezTo>
                      <a:pt x="328" y="961"/>
                      <a:pt x="328" y="961"/>
                      <a:pt x="328" y="961"/>
                    </a:cubicBezTo>
                    <a:cubicBezTo>
                      <a:pt x="347" y="962"/>
                      <a:pt x="365" y="963"/>
                      <a:pt x="385" y="962"/>
                    </a:cubicBezTo>
                    <a:cubicBezTo>
                      <a:pt x="394" y="962"/>
                      <a:pt x="404" y="962"/>
                      <a:pt x="413" y="962"/>
                    </a:cubicBezTo>
                    <a:cubicBezTo>
                      <a:pt x="423" y="962"/>
                      <a:pt x="432" y="959"/>
                      <a:pt x="442" y="958"/>
                    </a:cubicBezTo>
                    <a:cubicBezTo>
                      <a:pt x="449" y="958"/>
                      <a:pt x="455" y="956"/>
                      <a:pt x="461" y="955"/>
                    </a:cubicBezTo>
                    <a:cubicBezTo>
                      <a:pt x="461" y="955"/>
                      <a:pt x="462" y="955"/>
                      <a:pt x="462" y="955"/>
                    </a:cubicBezTo>
                    <a:cubicBezTo>
                      <a:pt x="464" y="954"/>
                      <a:pt x="466" y="953"/>
                      <a:pt x="468" y="953"/>
                    </a:cubicBezTo>
                    <a:cubicBezTo>
                      <a:pt x="478" y="950"/>
                      <a:pt x="488" y="949"/>
                      <a:pt x="497" y="946"/>
                    </a:cubicBezTo>
                    <a:cubicBezTo>
                      <a:pt x="507" y="943"/>
                      <a:pt x="516" y="939"/>
                      <a:pt x="524" y="933"/>
                    </a:cubicBezTo>
                    <a:cubicBezTo>
                      <a:pt x="523" y="938"/>
                      <a:pt x="521" y="942"/>
                      <a:pt x="521" y="947"/>
                    </a:cubicBezTo>
                    <a:cubicBezTo>
                      <a:pt x="520" y="953"/>
                      <a:pt x="522" y="959"/>
                      <a:pt x="524" y="965"/>
                    </a:cubicBezTo>
                    <a:cubicBezTo>
                      <a:pt x="522" y="966"/>
                      <a:pt x="520" y="967"/>
                      <a:pt x="518" y="968"/>
                    </a:cubicBezTo>
                    <a:cubicBezTo>
                      <a:pt x="518" y="968"/>
                      <a:pt x="518" y="968"/>
                      <a:pt x="518" y="968"/>
                    </a:cubicBezTo>
                    <a:cubicBezTo>
                      <a:pt x="517" y="968"/>
                      <a:pt x="516" y="964"/>
                      <a:pt x="516" y="964"/>
                    </a:cubicBezTo>
                    <a:cubicBezTo>
                      <a:pt x="516" y="963"/>
                      <a:pt x="515" y="963"/>
                      <a:pt x="515" y="964"/>
                    </a:cubicBezTo>
                    <a:cubicBezTo>
                      <a:pt x="515" y="965"/>
                      <a:pt x="515" y="966"/>
                      <a:pt x="516" y="967"/>
                    </a:cubicBezTo>
                    <a:cubicBezTo>
                      <a:pt x="516" y="968"/>
                      <a:pt x="517" y="969"/>
                      <a:pt x="518" y="969"/>
                    </a:cubicBezTo>
                    <a:cubicBezTo>
                      <a:pt x="516" y="970"/>
                      <a:pt x="515" y="972"/>
                      <a:pt x="513" y="974"/>
                    </a:cubicBezTo>
                    <a:cubicBezTo>
                      <a:pt x="513" y="974"/>
                      <a:pt x="513" y="973"/>
                      <a:pt x="513" y="973"/>
                    </a:cubicBezTo>
                    <a:cubicBezTo>
                      <a:pt x="512" y="973"/>
                      <a:pt x="512" y="972"/>
                      <a:pt x="512" y="971"/>
                    </a:cubicBezTo>
                    <a:cubicBezTo>
                      <a:pt x="511" y="969"/>
                      <a:pt x="511" y="968"/>
                      <a:pt x="510" y="967"/>
                    </a:cubicBezTo>
                    <a:cubicBezTo>
                      <a:pt x="510" y="966"/>
                      <a:pt x="509" y="967"/>
                      <a:pt x="509" y="967"/>
                    </a:cubicBezTo>
                    <a:cubicBezTo>
                      <a:pt x="510" y="969"/>
                      <a:pt x="510" y="970"/>
                      <a:pt x="511" y="972"/>
                    </a:cubicBezTo>
                    <a:cubicBezTo>
                      <a:pt x="511" y="973"/>
                      <a:pt x="511" y="974"/>
                      <a:pt x="512" y="974"/>
                    </a:cubicBezTo>
                    <a:cubicBezTo>
                      <a:pt x="512" y="974"/>
                      <a:pt x="512" y="974"/>
                      <a:pt x="512" y="974"/>
                    </a:cubicBezTo>
                    <a:cubicBezTo>
                      <a:pt x="512" y="975"/>
                      <a:pt x="511" y="976"/>
                      <a:pt x="511" y="976"/>
                    </a:cubicBezTo>
                    <a:cubicBezTo>
                      <a:pt x="510" y="974"/>
                      <a:pt x="509" y="972"/>
                      <a:pt x="508" y="970"/>
                    </a:cubicBezTo>
                    <a:cubicBezTo>
                      <a:pt x="508" y="969"/>
                      <a:pt x="507" y="970"/>
                      <a:pt x="507" y="970"/>
                    </a:cubicBezTo>
                    <a:cubicBezTo>
                      <a:pt x="508" y="973"/>
                      <a:pt x="509" y="975"/>
                      <a:pt x="510" y="977"/>
                    </a:cubicBezTo>
                    <a:cubicBezTo>
                      <a:pt x="509" y="978"/>
                      <a:pt x="508" y="979"/>
                      <a:pt x="508" y="979"/>
                    </a:cubicBezTo>
                    <a:cubicBezTo>
                      <a:pt x="507" y="978"/>
                      <a:pt x="507" y="977"/>
                      <a:pt x="506" y="976"/>
                    </a:cubicBezTo>
                    <a:cubicBezTo>
                      <a:pt x="506" y="974"/>
                      <a:pt x="505" y="972"/>
                      <a:pt x="504" y="971"/>
                    </a:cubicBezTo>
                    <a:cubicBezTo>
                      <a:pt x="504" y="970"/>
                      <a:pt x="503" y="971"/>
                      <a:pt x="503" y="971"/>
                    </a:cubicBezTo>
                    <a:cubicBezTo>
                      <a:pt x="503" y="972"/>
                      <a:pt x="503" y="972"/>
                      <a:pt x="503" y="972"/>
                    </a:cubicBezTo>
                    <a:cubicBezTo>
                      <a:pt x="503" y="973"/>
                      <a:pt x="504" y="973"/>
                      <a:pt x="504" y="973"/>
                    </a:cubicBezTo>
                    <a:cubicBezTo>
                      <a:pt x="505" y="975"/>
                      <a:pt x="505" y="977"/>
                      <a:pt x="506" y="978"/>
                    </a:cubicBezTo>
                    <a:cubicBezTo>
                      <a:pt x="506" y="979"/>
                      <a:pt x="506" y="980"/>
                      <a:pt x="507" y="980"/>
                    </a:cubicBezTo>
                    <a:cubicBezTo>
                      <a:pt x="504" y="983"/>
                      <a:pt x="509" y="987"/>
                      <a:pt x="511" y="984"/>
                    </a:cubicBezTo>
                    <a:cubicBezTo>
                      <a:pt x="516" y="981"/>
                      <a:pt x="520" y="976"/>
                      <a:pt x="524" y="972"/>
                    </a:cubicBezTo>
                    <a:cubicBezTo>
                      <a:pt x="524" y="972"/>
                      <a:pt x="524" y="972"/>
                      <a:pt x="525" y="971"/>
                    </a:cubicBezTo>
                    <a:cubicBezTo>
                      <a:pt x="526" y="972"/>
                      <a:pt x="526" y="972"/>
                      <a:pt x="527" y="972"/>
                    </a:cubicBezTo>
                    <a:cubicBezTo>
                      <a:pt x="528" y="973"/>
                      <a:pt x="528" y="973"/>
                      <a:pt x="529" y="973"/>
                    </a:cubicBezTo>
                    <a:cubicBezTo>
                      <a:pt x="529" y="973"/>
                      <a:pt x="530" y="973"/>
                      <a:pt x="530" y="973"/>
                    </a:cubicBezTo>
                    <a:close/>
                    <a:moveTo>
                      <a:pt x="251" y="906"/>
                    </a:moveTo>
                    <a:cubicBezTo>
                      <a:pt x="253" y="907"/>
                      <a:pt x="255" y="909"/>
                      <a:pt x="257" y="910"/>
                    </a:cubicBezTo>
                    <a:cubicBezTo>
                      <a:pt x="257" y="913"/>
                      <a:pt x="256" y="915"/>
                      <a:pt x="255" y="918"/>
                    </a:cubicBezTo>
                    <a:cubicBezTo>
                      <a:pt x="253" y="923"/>
                      <a:pt x="248" y="928"/>
                      <a:pt x="244" y="933"/>
                    </a:cubicBezTo>
                    <a:cubicBezTo>
                      <a:pt x="241" y="932"/>
                      <a:pt x="239" y="931"/>
                      <a:pt x="237" y="930"/>
                    </a:cubicBezTo>
                    <a:cubicBezTo>
                      <a:pt x="244" y="923"/>
                      <a:pt x="248" y="915"/>
                      <a:pt x="251" y="906"/>
                    </a:cubicBezTo>
                    <a:close/>
                    <a:moveTo>
                      <a:pt x="236" y="929"/>
                    </a:moveTo>
                    <a:cubicBezTo>
                      <a:pt x="233" y="927"/>
                      <a:pt x="230" y="925"/>
                      <a:pt x="227" y="923"/>
                    </a:cubicBezTo>
                    <a:cubicBezTo>
                      <a:pt x="230" y="923"/>
                      <a:pt x="234" y="914"/>
                      <a:pt x="235" y="913"/>
                    </a:cubicBezTo>
                    <a:cubicBezTo>
                      <a:pt x="236" y="910"/>
                      <a:pt x="238" y="907"/>
                      <a:pt x="239" y="905"/>
                    </a:cubicBezTo>
                    <a:cubicBezTo>
                      <a:pt x="240" y="903"/>
                      <a:pt x="240" y="901"/>
                      <a:pt x="240" y="898"/>
                    </a:cubicBezTo>
                    <a:cubicBezTo>
                      <a:pt x="244" y="901"/>
                      <a:pt x="247" y="903"/>
                      <a:pt x="250" y="905"/>
                    </a:cubicBezTo>
                    <a:cubicBezTo>
                      <a:pt x="249" y="909"/>
                      <a:pt x="247" y="912"/>
                      <a:pt x="246" y="916"/>
                    </a:cubicBezTo>
                    <a:cubicBezTo>
                      <a:pt x="243" y="921"/>
                      <a:pt x="239" y="925"/>
                      <a:pt x="236" y="929"/>
                    </a:cubicBezTo>
                    <a:close/>
                    <a:moveTo>
                      <a:pt x="270" y="910"/>
                    </a:moveTo>
                    <a:cubicBezTo>
                      <a:pt x="271" y="908"/>
                      <a:pt x="273" y="906"/>
                      <a:pt x="274" y="904"/>
                    </a:cubicBezTo>
                    <a:cubicBezTo>
                      <a:pt x="275" y="905"/>
                      <a:pt x="276" y="906"/>
                      <a:pt x="278" y="906"/>
                    </a:cubicBezTo>
                    <a:cubicBezTo>
                      <a:pt x="279" y="907"/>
                      <a:pt x="281" y="908"/>
                      <a:pt x="282" y="909"/>
                    </a:cubicBezTo>
                    <a:cubicBezTo>
                      <a:pt x="282" y="909"/>
                      <a:pt x="282" y="909"/>
                      <a:pt x="282" y="909"/>
                    </a:cubicBezTo>
                    <a:cubicBezTo>
                      <a:pt x="280" y="912"/>
                      <a:pt x="278" y="916"/>
                      <a:pt x="276" y="919"/>
                    </a:cubicBezTo>
                    <a:cubicBezTo>
                      <a:pt x="273" y="917"/>
                      <a:pt x="271" y="916"/>
                      <a:pt x="268" y="914"/>
                    </a:cubicBezTo>
                    <a:cubicBezTo>
                      <a:pt x="269" y="913"/>
                      <a:pt x="270" y="912"/>
                      <a:pt x="270" y="910"/>
                    </a:cubicBezTo>
                    <a:close/>
                    <a:moveTo>
                      <a:pt x="266" y="913"/>
                    </a:moveTo>
                    <a:cubicBezTo>
                      <a:pt x="264" y="912"/>
                      <a:pt x="261" y="911"/>
                      <a:pt x="259" y="910"/>
                    </a:cubicBezTo>
                    <a:cubicBezTo>
                      <a:pt x="260" y="909"/>
                      <a:pt x="260" y="908"/>
                      <a:pt x="260" y="907"/>
                    </a:cubicBezTo>
                    <a:cubicBezTo>
                      <a:pt x="261" y="904"/>
                      <a:pt x="262" y="901"/>
                      <a:pt x="263" y="897"/>
                    </a:cubicBezTo>
                    <a:cubicBezTo>
                      <a:pt x="266" y="899"/>
                      <a:pt x="269" y="901"/>
                      <a:pt x="271" y="903"/>
                    </a:cubicBezTo>
                    <a:cubicBezTo>
                      <a:pt x="271" y="904"/>
                      <a:pt x="270" y="906"/>
                      <a:pt x="269" y="907"/>
                    </a:cubicBezTo>
                    <a:cubicBezTo>
                      <a:pt x="268" y="909"/>
                      <a:pt x="267" y="911"/>
                      <a:pt x="266" y="913"/>
                    </a:cubicBezTo>
                    <a:close/>
                    <a:moveTo>
                      <a:pt x="274" y="903"/>
                    </a:moveTo>
                    <a:cubicBezTo>
                      <a:pt x="275" y="901"/>
                      <a:pt x="276" y="900"/>
                      <a:pt x="277" y="898"/>
                    </a:cubicBezTo>
                    <a:cubicBezTo>
                      <a:pt x="280" y="899"/>
                      <a:pt x="283" y="901"/>
                      <a:pt x="286" y="902"/>
                    </a:cubicBezTo>
                    <a:cubicBezTo>
                      <a:pt x="285" y="904"/>
                      <a:pt x="284" y="905"/>
                      <a:pt x="283" y="907"/>
                    </a:cubicBezTo>
                    <a:cubicBezTo>
                      <a:pt x="282" y="907"/>
                      <a:pt x="281" y="906"/>
                      <a:pt x="281" y="906"/>
                    </a:cubicBezTo>
                    <a:cubicBezTo>
                      <a:pt x="279" y="905"/>
                      <a:pt x="276" y="904"/>
                      <a:pt x="274" y="903"/>
                    </a:cubicBezTo>
                    <a:close/>
                    <a:moveTo>
                      <a:pt x="284" y="911"/>
                    </a:moveTo>
                    <a:cubicBezTo>
                      <a:pt x="284" y="910"/>
                      <a:pt x="284" y="910"/>
                      <a:pt x="284" y="910"/>
                    </a:cubicBezTo>
                    <a:cubicBezTo>
                      <a:pt x="288" y="912"/>
                      <a:pt x="292" y="914"/>
                      <a:pt x="296" y="916"/>
                    </a:cubicBezTo>
                    <a:cubicBezTo>
                      <a:pt x="294" y="919"/>
                      <a:pt x="293" y="922"/>
                      <a:pt x="291" y="924"/>
                    </a:cubicBezTo>
                    <a:cubicBezTo>
                      <a:pt x="291" y="925"/>
                      <a:pt x="291" y="926"/>
                      <a:pt x="290" y="926"/>
                    </a:cubicBezTo>
                    <a:cubicBezTo>
                      <a:pt x="289" y="926"/>
                      <a:pt x="287" y="925"/>
                      <a:pt x="286" y="924"/>
                    </a:cubicBezTo>
                    <a:cubicBezTo>
                      <a:pt x="283" y="923"/>
                      <a:pt x="281" y="921"/>
                      <a:pt x="278" y="920"/>
                    </a:cubicBezTo>
                    <a:cubicBezTo>
                      <a:pt x="280" y="917"/>
                      <a:pt x="282" y="914"/>
                      <a:pt x="284" y="911"/>
                    </a:cubicBezTo>
                    <a:close/>
                    <a:moveTo>
                      <a:pt x="285" y="908"/>
                    </a:moveTo>
                    <a:cubicBezTo>
                      <a:pt x="286" y="906"/>
                      <a:pt x="287" y="905"/>
                      <a:pt x="288" y="903"/>
                    </a:cubicBezTo>
                    <a:cubicBezTo>
                      <a:pt x="292" y="905"/>
                      <a:pt x="296" y="907"/>
                      <a:pt x="300" y="909"/>
                    </a:cubicBezTo>
                    <a:cubicBezTo>
                      <a:pt x="300" y="909"/>
                      <a:pt x="300" y="910"/>
                      <a:pt x="299" y="910"/>
                    </a:cubicBezTo>
                    <a:cubicBezTo>
                      <a:pt x="298" y="912"/>
                      <a:pt x="298" y="913"/>
                      <a:pt x="297" y="915"/>
                    </a:cubicBezTo>
                    <a:cubicBezTo>
                      <a:pt x="293" y="912"/>
                      <a:pt x="289" y="910"/>
                      <a:pt x="285" y="908"/>
                    </a:cubicBezTo>
                    <a:close/>
                    <a:moveTo>
                      <a:pt x="286" y="901"/>
                    </a:moveTo>
                    <a:cubicBezTo>
                      <a:pt x="283" y="899"/>
                      <a:pt x="280" y="898"/>
                      <a:pt x="278" y="897"/>
                    </a:cubicBezTo>
                    <a:cubicBezTo>
                      <a:pt x="278" y="896"/>
                      <a:pt x="279" y="895"/>
                      <a:pt x="279" y="894"/>
                    </a:cubicBezTo>
                    <a:cubicBezTo>
                      <a:pt x="281" y="891"/>
                      <a:pt x="282" y="889"/>
                      <a:pt x="283" y="886"/>
                    </a:cubicBezTo>
                    <a:cubicBezTo>
                      <a:pt x="283" y="886"/>
                      <a:pt x="283" y="885"/>
                      <a:pt x="283" y="885"/>
                    </a:cubicBezTo>
                    <a:cubicBezTo>
                      <a:pt x="286" y="886"/>
                      <a:pt x="288" y="888"/>
                      <a:pt x="291" y="889"/>
                    </a:cubicBezTo>
                    <a:cubicBezTo>
                      <a:pt x="291" y="889"/>
                      <a:pt x="291" y="890"/>
                      <a:pt x="291" y="890"/>
                    </a:cubicBezTo>
                    <a:cubicBezTo>
                      <a:pt x="290" y="894"/>
                      <a:pt x="288" y="897"/>
                      <a:pt x="286" y="901"/>
                    </a:cubicBezTo>
                    <a:close/>
                    <a:moveTo>
                      <a:pt x="280" y="887"/>
                    </a:moveTo>
                    <a:cubicBezTo>
                      <a:pt x="279" y="890"/>
                      <a:pt x="277" y="893"/>
                      <a:pt x="275" y="896"/>
                    </a:cubicBezTo>
                    <a:cubicBezTo>
                      <a:pt x="274" y="896"/>
                      <a:pt x="272" y="895"/>
                      <a:pt x="270" y="894"/>
                    </a:cubicBezTo>
                    <a:cubicBezTo>
                      <a:pt x="269" y="894"/>
                      <a:pt x="267" y="893"/>
                      <a:pt x="266" y="893"/>
                    </a:cubicBezTo>
                    <a:cubicBezTo>
                      <a:pt x="266" y="892"/>
                      <a:pt x="267" y="891"/>
                      <a:pt x="267" y="890"/>
                    </a:cubicBezTo>
                    <a:cubicBezTo>
                      <a:pt x="268" y="888"/>
                      <a:pt x="269" y="886"/>
                      <a:pt x="270" y="884"/>
                    </a:cubicBezTo>
                    <a:cubicBezTo>
                      <a:pt x="270" y="883"/>
                      <a:pt x="270" y="882"/>
                      <a:pt x="271" y="880"/>
                    </a:cubicBezTo>
                    <a:cubicBezTo>
                      <a:pt x="274" y="882"/>
                      <a:pt x="277" y="882"/>
                      <a:pt x="279" y="883"/>
                    </a:cubicBezTo>
                    <a:cubicBezTo>
                      <a:pt x="280" y="884"/>
                      <a:pt x="281" y="884"/>
                      <a:pt x="282" y="885"/>
                    </a:cubicBezTo>
                    <a:cubicBezTo>
                      <a:pt x="281" y="886"/>
                      <a:pt x="281" y="886"/>
                      <a:pt x="280" y="887"/>
                    </a:cubicBezTo>
                    <a:close/>
                    <a:moveTo>
                      <a:pt x="269" y="895"/>
                    </a:moveTo>
                    <a:cubicBezTo>
                      <a:pt x="271" y="896"/>
                      <a:pt x="273" y="896"/>
                      <a:pt x="275" y="897"/>
                    </a:cubicBezTo>
                    <a:cubicBezTo>
                      <a:pt x="274" y="899"/>
                      <a:pt x="273" y="900"/>
                      <a:pt x="272" y="902"/>
                    </a:cubicBezTo>
                    <a:cubicBezTo>
                      <a:pt x="270" y="900"/>
                      <a:pt x="267" y="899"/>
                      <a:pt x="265" y="897"/>
                    </a:cubicBezTo>
                    <a:cubicBezTo>
                      <a:pt x="265" y="897"/>
                      <a:pt x="264" y="897"/>
                      <a:pt x="264" y="897"/>
                    </a:cubicBezTo>
                    <a:cubicBezTo>
                      <a:pt x="264" y="895"/>
                      <a:pt x="265" y="894"/>
                      <a:pt x="265" y="893"/>
                    </a:cubicBezTo>
                    <a:cubicBezTo>
                      <a:pt x="267" y="894"/>
                      <a:pt x="268" y="894"/>
                      <a:pt x="269" y="895"/>
                    </a:cubicBezTo>
                    <a:close/>
                    <a:moveTo>
                      <a:pt x="263" y="896"/>
                    </a:moveTo>
                    <a:cubicBezTo>
                      <a:pt x="260" y="894"/>
                      <a:pt x="258" y="893"/>
                      <a:pt x="256" y="891"/>
                    </a:cubicBezTo>
                    <a:cubicBezTo>
                      <a:pt x="256" y="891"/>
                      <a:pt x="256" y="890"/>
                      <a:pt x="256" y="889"/>
                    </a:cubicBezTo>
                    <a:cubicBezTo>
                      <a:pt x="259" y="890"/>
                      <a:pt x="262" y="892"/>
                      <a:pt x="264" y="893"/>
                    </a:cubicBezTo>
                    <a:cubicBezTo>
                      <a:pt x="264" y="894"/>
                      <a:pt x="263" y="895"/>
                      <a:pt x="263" y="896"/>
                    </a:cubicBezTo>
                    <a:close/>
                    <a:moveTo>
                      <a:pt x="262" y="897"/>
                    </a:moveTo>
                    <a:cubicBezTo>
                      <a:pt x="262" y="898"/>
                      <a:pt x="261" y="899"/>
                      <a:pt x="260" y="900"/>
                    </a:cubicBezTo>
                    <a:cubicBezTo>
                      <a:pt x="259" y="903"/>
                      <a:pt x="258" y="906"/>
                      <a:pt x="258" y="909"/>
                    </a:cubicBezTo>
                    <a:cubicBezTo>
                      <a:pt x="256" y="908"/>
                      <a:pt x="254" y="907"/>
                      <a:pt x="252" y="905"/>
                    </a:cubicBezTo>
                    <a:cubicBezTo>
                      <a:pt x="253" y="902"/>
                      <a:pt x="255" y="898"/>
                      <a:pt x="256" y="894"/>
                    </a:cubicBezTo>
                    <a:cubicBezTo>
                      <a:pt x="256" y="893"/>
                      <a:pt x="256" y="893"/>
                      <a:pt x="256" y="892"/>
                    </a:cubicBezTo>
                    <a:cubicBezTo>
                      <a:pt x="258" y="893"/>
                      <a:pt x="260" y="895"/>
                      <a:pt x="262" y="897"/>
                    </a:cubicBezTo>
                    <a:close/>
                    <a:moveTo>
                      <a:pt x="255" y="922"/>
                    </a:moveTo>
                    <a:cubicBezTo>
                      <a:pt x="257" y="919"/>
                      <a:pt x="258" y="915"/>
                      <a:pt x="259" y="911"/>
                    </a:cubicBezTo>
                    <a:cubicBezTo>
                      <a:pt x="261" y="912"/>
                      <a:pt x="263" y="914"/>
                      <a:pt x="265" y="915"/>
                    </a:cubicBezTo>
                    <a:cubicBezTo>
                      <a:pt x="261" y="922"/>
                      <a:pt x="256" y="930"/>
                      <a:pt x="255" y="938"/>
                    </a:cubicBezTo>
                    <a:cubicBezTo>
                      <a:pt x="251" y="937"/>
                      <a:pt x="248" y="935"/>
                      <a:pt x="245" y="934"/>
                    </a:cubicBezTo>
                    <a:cubicBezTo>
                      <a:pt x="248" y="930"/>
                      <a:pt x="252" y="926"/>
                      <a:pt x="255" y="922"/>
                    </a:cubicBezTo>
                    <a:close/>
                    <a:moveTo>
                      <a:pt x="267" y="916"/>
                    </a:moveTo>
                    <a:cubicBezTo>
                      <a:pt x="270" y="918"/>
                      <a:pt x="273" y="919"/>
                      <a:pt x="275" y="921"/>
                    </a:cubicBezTo>
                    <a:cubicBezTo>
                      <a:pt x="274" y="923"/>
                      <a:pt x="274" y="925"/>
                      <a:pt x="273" y="927"/>
                    </a:cubicBezTo>
                    <a:cubicBezTo>
                      <a:pt x="271" y="932"/>
                      <a:pt x="269" y="937"/>
                      <a:pt x="268" y="943"/>
                    </a:cubicBezTo>
                    <a:cubicBezTo>
                      <a:pt x="264" y="942"/>
                      <a:pt x="260" y="940"/>
                      <a:pt x="256" y="939"/>
                    </a:cubicBezTo>
                    <a:cubicBezTo>
                      <a:pt x="259" y="931"/>
                      <a:pt x="263" y="923"/>
                      <a:pt x="267" y="916"/>
                    </a:cubicBezTo>
                    <a:close/>
                    <a:moveTo>
                      <a:pt x="275" y="929"/>
                    </a:moveTo>
                    <a:cubicBezTo>
                      <a:pt x="275" y="927"/>
                      <a:pt x="276" y="924"/>
                      <a:pt x="277" y="922"/>
                    </a:cubicBezTo>
                    <a:cubicBezTo>
                      <a:pt x="279" y="923"/>
                      <a:pt x="281" y="924"/>
                      <a:pt x="283" y="925"/>
                    </a:cubicBezTo>
                    <a:cubicBezTo>
                      <a:pt x="285" y="926"/>
                      <a:pt x="287" y="927"/>
                      <a:pt x="289" y="929"/>
                    </a:cubicBezTo>
                    <a:cubicBezTo>
                      <a:pt x="288" y="932"/>
                      <a:pt x="286" y="936"/>
                      <a:pt x="284" y="939"/>
                    </a:cubicBezTo>
                    <a:cubicBezTo>
                      <a:pt x="283" y="941"/>
                      <a:pt x="282" y="944"/>
                      <a:pt x="281" y="947"/>
                    </a:cubicBezTo>
                    <a:cubicBezTo>
                      <a:pt x="278" y="946"/>
                      <a:pt x="274" y="945"/>
                      <a:pt x="270" y="944"/>
                    </a:cubicBezTo>
                    <a:cubicBezTo>
                      <a:pt x="272" y="939"/>
                      <a:pt x="273" y="934"/>
                      <a:pt x="275" y="929"/>
                    </a:cubicBezTo>
                    <a:close/>
                    <a:moveTo>
                      <a:pt x="286" y="941"/>
                    </a:moveTo>
                    <a:cubicBezTo>
                      <a:pt x="288" y="937"/>
                      <a:pt x="290" y="934"/>
                      <a:pt x="291" y="930"/>
                    </a:cubicBezTo>
                    <a:cubicBezTo>
                      <a:pt x="295" y="932"/>
                      <a:pt x="298" y="934"/>
                      <a:pt x="301" y="936"/>
                    </a:cubicBezTo>
                    <a:cubicBezTo>
                      <a:pt x="301" y="941"/>
                      <a:pt x="301" y="945"/>
                      <a:pt x="302" y="950"/>
                    </a:cubicBezTo>
                    <a:cubicBezTo>
                      <a:pt x="296" y="949"/>
                      <a:pt x="291" y="949"/>
                      <a:pt x="285" y="947"/>
                    </a:cubicBezTo>
                    <a:cubicBezTo>
                      <a:pt x="285" y="947"/>
                      <a:pt x="284" y="947"/>
                      <a:pt x="284" y="947"/>
                    </a:cubicBezTo>
                    <a:cubicBezTo>
                      <a:pt x="284" y="945"/>
                      <a:pt x="285" y="943"/>
                      <a:pt x="286" y="941"/>
                    </a:cubicBezTo>
                    <a:close/>
                    <a:moveTo>
                      <a:pt x="301" y="933"/>
                    </a:moveTo>
                    <a:cubicBezTo>
                      <a:pt x="298" y="931"/>
                      <a:pt x="295" y="929"/>
                      <a:pt x="292" y="928"/>
                    </a:cubicBezTo>
                    <a:cubicBezTo>
                      <a:pt x="293" y="927"/>
                      <a:pt x="293" y="927"/>
                      <a:pt x="293" y="927"/>
                    </a:cubicBezTo>
                    <a:cubicBezTo>
                      <a:pt x="294" y="924"/>
                      <a:pt x="296" y="921"/>
                      <a:pt x="297" y="918"/>
                    </a:cubicBezTo>
                    <a:cubicBezTo>
                      <a:pt x="299" y="918"/>
                      <a:pt x="301" y="919"/>
                      <a:pt x="302" y="920"/>
                    </a:cubicBezTo>
                    <a:cubicBezTo>
                      <a:pt x="302" y="925"/>
                      <a:pt x="301" y="929"/>
                      <a:pt x="301" y="933"/>
                    </a:cubicBezTo>
                    <a:close/>
                    <a:moveTo>
                      <a:pt x="298" y="916"/>
                    </a:moveTo>
                    <a:cubicBezTo>
                      <a:pt x="299" y="914"/>
                      <a:pt x="300" y="913"/>
                      <a:pt x="300" y="912"/>
                    </a:cubicBezTo>
                    <a:cubicBezTo>
                      <a:pt x="301" y="911"/>
                      <a:pt x="301" y="910"/>
                      <a:pt x="302" y="909"/>
                    </a:cubicBezTo>
                    <a:cubicBezTo>
                      <a:pt x="302" y="910"/>
                      <a:pt x="302" y="910"/>
                      <a:pt x="303" y="910"/>
                    </a:cubicBezTo>
                    <a:cubicBezTo>
                      <a:pt x="303" y="913"/>
                      <a:pt x="302" y="915"/>
                      <a:pt x="302" y="918"/>
                    </a:cubicBezTo>
                    <a:cubicBezTo>
                      <a:pt x="301" y="917"/>
                      <a:pt x="300" y="916"/>
                      <a:pt x="298" y="916"/>
                    </a:cubicBezTo>
                    <a:close/>
                    <a:moveTo>
                      <a:pt x="301" y="907"/>
                    </a:moveTo>
                    <a:cubicBezTo>
                      <a:pt x="297" y="905"/>
                      <a:pt x="293" y="903"/>
                      <a:pt x="288" y="901"/>
                    </a:cubicBezTo>
                    <a:cubicBezTo>
                      <a:pt x="290" y="899"/>
                      <a:pt x="291" y="896"/>
                      <a:pt x="292" y="894"/>
                    </a:cubicBezTo>
                    <a:cubicBezTo>
                      <a:pt x="292" y="892"/>
                      <a:pt x="293" y="891"/>
                      <a:pt x="293" y="890"/>
                    </a:cubicBezTo>
                    <a:cubicBezTo>
                      <a:pt x="295" y="890"/>
                      <a:pt x="297" y="891"/>
                      <a:pt x="298" y="892"/>
                    </a:cubicBezTo>
                    <a:cubicBezTo>
                      <a:pt x="300" y="893"/>
                      <a:pt x="301" y="894"/>
                      <a:pt x="303" y="895"/>
                    </a:cubicBezTo>
                    <a:cubicBezTo>
                      <a:pt x="303" y="898"/>
                      <a:pt x="303" y="900"/>
                      <a:pt x="303" y="903"/>
                    </a:cubicBezTo>
                    <a:cubicBezTo>
                      <a:pt x="302" y="905"/>
                      <a:pt x="302" y="906"/>
                      <a:pt x="301" y="907"/>
                    </a:cubicBezTo>
                    <a:close/>
                    <a:moveTo>
                      <a:pt x="302" y="893"/>
                    </a:moveTo>
                    <a:cubicBezTo>
                      <a:pt x="299" y="891"/>
                      <a:pt x="296" y="890"/>
                      <a:pt x="293" y="889"/>
                    </a:cubicBezTo>
                    <a:cubicBezTo>
                      <a:pt x="294" y="884"/>
                      <a:pt x="295" y="878"/>
                      <a:pt x="297" y="874"/>
                    </a:cubicBezTo>
                    <a:cubicBezTo>
                      <a:pt x="297" y="874"/>
                      <a:pt x="297" y="874"/>
                      <a:pt x="297" y="874"/>
                    </a:cubicBezTo>
                    <a:cubicBezTo>
                      <a:pt x="296" y="876"/>
                      <a:pt x="294" y="877"/>
                      <a:pt x="293" y="880"/>
                    </a:cubicBezTo>
                    <a:cubicBezTo>
                      <a:pt x="292" y="882"/>
                      <a:pt x="292" y="885"/>
                      <a:pt x="291" y="888"/>
                    </a:cubicBezTo>
                    <a:cubicBezTo>
                      <a:pt x="289" y="887"/>
                      <a:pt x="286" y="886"/>
                      <a:pt x="284" y="885"/>
                    </a:cubicBezTo>
                    <a:cubicBezTo>
                      <a:pt x="284" y="885"/>
                      <a:pt x="284" y="885"/>
                      <a:pt x="283" y="885"/>
                    </a:cubicBezTo>
                    <a:cubicBezTo>
                      <a:pt x="284" y="882"/>
                      <a:pt x="286" y="877"/>
                      <a:pt x="288" y="877"/>
                    </a:cubicBezTo>
                    <a:cubicBezTo>
                      <a:pt x="288" y="877"/>
                      <a:pt x="288" y="877"/>
                      <a:pt x="288" y="877"/>
                    </a:cubicBezTo>
                    <a:cubicBezTo>
                      <a:pt x="287" y="877"/>
                      <a:pt x="286" y="878"/>
                      <a:pt x="285" y="879"/>
                    </a:cubicBezTo>
                    <a:cubicBezTo>
                      <a:pt x="284" y="881"/>
                      <a:pt x="283" y="882"/>
                      <a:pt x="282" y="884"/>
                    </a:cubicBezTo>
                    <a:cubicBezTo>
                      <a:pt x="280" y="883"/>
                      <a:pt x="277" y="882"/>
                      <a:pt x="275" y="881"/>
                    </a:cubicBezTo>
                    <a:cubicBezTo>
                      <a:pt x="274" y="881"/>
                      <a:pt x="272" y="881"/>
                      <a:pt x="271" y="880"/>
                    </a:cubicBezTo>
                    <a:cubicBezTo>
                      <a:pt x="272" y="879"/>
                      <a:pt x="272" y="878"/>
                      <a:pt x="272" y="878"/>
                    </a:cubicBezTo>
                    <a:cubicBezTo>
                      <a:pt x="272" y="878"/>
                      <a:pt x="272" y="878"/>
                      <a:pt x="272" y="878"/>
                    </a:cubicBezTo>
                    <a:cubicBezTo>
                      <a:pt x="272" y="878"/>
                      <a:pt x="271" y="879"/>
                      <a:pt x="271" y="880"/>
                    </a:cubicBezTo>
                    <a:cubicBezTo>
                      <a:pt x="270" y="879"/>
                      <a:pt x="269" y="879"/>
                      <a:pt x="268" y="878"/>
                    </a:cubicBezTo>
                    <a:cubicBezTo>
                      <a:pt x="270" y="877"/>
                      <a:pt x="272" y="877"/>
                      <a:pt x="275" y="876"/>
                    </a:cubicBezTo>
                    <a:cubicBezTo>
                      <a:pt x="284" y="874"/>
                      <a:pt x="294" y="873"/>
                      <a:pt x="303" y="872"/>
                    </a:cubicBezTo>
                    <a:cubicBezTo>
                      <a:pt x="303" y="872"/>
                      <a:pt x="303" y="873"/>
                      <a:pt x="303" y="873"/>
                    </a:cubicBezTo>
                    <a:cubicBezTo>
                      <a:pt x="303" y="880"/>
                      <a:pt x="303" y="886"/>
                      <a:pt x="303" y="893"/>
                    </a:cubicBezTo>
                    <a:cubicBezTo>
                      <a:pt x="303" y="893"/>
                      <a:pt x="302" y="893"/>
                      <a:pt x="302" y="893"/>
                    </a:cubicBezTo>
                    <a:close/>
                    <a:moveTo>
                      <a:pt x="270" y="880"/>
                    </a:moveTo>
                    <a:cubicBezTo>
                      <a:pt x="270" y="882"/>
                      <a:pt x="269" y="883"/>
                      <a:pt x="269" y="884"/>
                    </a:cubicBezTo>
                    <a:cubicBezTo>
                      <a:pt x="268" y="887"/>
                      <a:pt x="266" y="889"/>
                      <a:pt x="265" y="892"/>
                    </a:cubicBezTo>
                    <a:cubicBezTo>
                      <a:pt x="262" y="891"/>
                      <a:pt x="259" y="890"/>
                      <a:pt x="256" y="889"/>
                    </a:cubicBezTo>
                    <a:cubicBezTo>
                      <a:pt x="257" y="887"/>
                      <a:pt x="258" y="885"/>
                      <a:pt x="259" y="884"/>
                    </a:cubicBezTo>
                    <a:cubicBezTo>
                      <a:pt x="259" y="883"/>
                      <a:pt x="259" y="883"/>
                      <a:pt x="259" y="883"/>
                    </a:cubicBezTo>
                    <a:cubicBezTo>
                      <a:pt x="257" y="885"/>
                      <a:pt x="257" y="887"/>
                      <a:pt x="256" y="889"/>
                    </a:cubicBezTo>
                    <a:cubicBezTo>
                      <a:pt x="255" y="888"/>
                      <a:pt x="254" y="888"/>
                      <a:pt x="253" y="888"/>
                    </a:cubicBezTo>
                    <a:cubicBezTo>
                      <a:pt x="253" y="888"/>
                      <a:pt x="253" y="888"/>
                      <a:pt x="253" y="888"/>
                    </a:cubicBezTo>
                    <a:cubicBezTo>
                      <a:pt x="254" y="888"/>
                      <a:pt x="255" y="889"/>
                      <a:pt x="256" y="889"/>
                    </a:cubicBezTo>
                    <a:cubicBezTo>
                      <a:pt x="256" y="889"/>
                      <a:pt x="256" y="889"/>
                      <a:pt x="256" y="890"/>
                    </a:cubicBezTo>
                    <a:cubicBezTo>
                      <a:pt x="256" y="890"/>
                      <a:pt x="256" y="890"/>
                      <a:pt x="255" y="891"/>
                    </a:cubicBezTo>
                    <a:cubicBezTo>
                      <a:pt x="254" y="890"/>
                      <a:pt x="252" y="889"/>
                      <a:pt x="251" y="888"/>
                    </a:cubicBezTo>
                    <a:cubicBezTo>
                      <a:pt x="251" y="888"/>
                      <a:pt x="251" y="888"/>
                      <a:pt x="251" y="888"/>
                    </a:cubicBezTo>
                    <a:cubicBezTo>
                      <a:pt x="256" y="885"/>
                      <a:pt x="262" y="881"/>
                      <a:pt x="268" y="878"/>
                    </a:cubicBezTo>
                    <a:cubicBezTo>
                      <a:pt x="268" y="879"/>
                      <a:pt x="269" y="880"/>
                      <a:pt x="270" y="880"/>
                    </a:cubicBezTo>
                    <a:close/>
                    <a:moveTo>
                      <a:pt x="255" y="891"/>
                    </a:moveTo>
                    <a:cubicBezTo>
                      <a:pt x="254" y="895"/>
                      <a:pt x="254" y="898"/>
                      <a:pt x="252" y="901"/>
                    </a:cubicBezTo>
                    <a:cubicBezTo>
                      <a:pt x="252" y="902"/>
                      <a:pt x="251" y="903"/>
                      <a:pt x="250" y="905"/>
                    </a:cubicBezTo>
                    <a:cubicBezTo>
                      <a:pt x="247" y="903"/>
                      <a:pt x="244" y="900"/>
                      <a:pt x="240" y="898"/>
                    </a:cubicBezTo>
                    <a:cubicBezTo>
                      <a:pt x="241" y="897"/>
                      <a:pt x="241" y="895"/>
                      <a:pt x="242" y="894"/>
                    </a:cubicBezTo>
                    <a:cubicBezTo>
                      <a:pt x="245" y="892"/>
                      <a:pt x="248" y="890"/>
                      <a:pt x="251" y="889"/>
                    </a:cubicBezTo>
                    <a:cubicBezTo>
                      <a:pt x="252" y="889"/>
                      <a:pt x="254" y="891"/>
                      <a:pt x="255" y="891"/>
                    </a:cubicBezTo>
                    <a:close/>
                    <a:moveTo>
                      <a:pt x="239" y="897"/>
                    </a:moveTo>
                    <a:cubicBezTo>
                      <a:pt x="239" y="897"/>
                      <a:pt x="239" y="897"/>
                      <a:pt x="238" y="897"/>
                    </a:cubicBezTo>
                    <a:cubicBezTo>
                      <a:pt x="239" y="896"/>
                      <a:pt x="240" y="896"/>
                      <a:pt x="241" y="895"/>
                    </a:cubicBezTo>
                    <a:cubicBezTo>
                      <a:pt x="240" y="896"/>
                      <a:pt x="240" y="897"/>
                      <a:pt x="239" y="897"/>
                    </a:cubicBezTo>
                    <a:close/>
                    <a:moveTo>
                      <a:pt x="239" y="898"/>
                    </a:moveTo>
                    <a:cubicBezTo>
                      <a:pt x="238" y="901"/>
                      <a:pt x="237" y="904"/>
                      <a:pt x="236" y="906"/>
                    </a:cubicBezTo>
                    <a:cubicBezTo>
                      <a:pt x="235" y="909"/>
                      <a:pt x="233" y="912"/>
                      <a:pt x="231" y="915"/>
                    </a:cubicBezTo>
                    <a:cubicBezTo>
                      <a:pt x="231" y="917"/>
                      <a:pt x="230" y="918"/>
                      <a:pt x="229" y="919"/>
                    </a:cubicBezTo>
                    <a:cubicBezTo>
                      <a:pt x="228" y="920"/>
                      <a:pt x="228" y="920"/>
                      <a:pt x="228" y="921"/>
                    </a:cubicBezTo>
                    <a:cubicBezTo>
                      <a:pt x="227" y="921"/>
                      <a:pt x="227" y="922"/>
                      <a:pt x="227" y="922"/>
                    </a:cubicBezTo>
                    <a:cubicBezTo>
                      <a:pt x="227" y="922"/>
                      <a:pt x="226" y="922"/>
                      <a:pt x="226" y="923"/>
                    </a:cubicBezTo>
                    <a:cubicBezTo>
                      <a:pt x="225" y="922"/>
                      <a:pt x="224" y="921"/>
                      <a:pt x="223" y="920"/>
                    </a:cubicBezTo>
                    <a:cubicBezTo>
                      <a:pt x="225" y="915"/>
                      <a:pt x="227" y="910"/>
                      <a:pt x="230" y="905"/>
                    </a:cubicBezTo>
                    <a:cubicBezTo>
                      <a:pt x="232" y="902"/>
                      <a:pt x="235" y="899"/>
                      <a:pt x="238" y="897"/>
                    </a:cubicBezTo>
                    <a:cubicBezTo>
                      <a:pt x="239" y="897"/>
                      <a:pt x="239" y="897"/>
                      <a:pt x="239" y="898"/>
                    </a:cubicBezTo>
                    <a:close/>
                    <a:moveTo>
                      <a:pt x="341" y="679"/>
                    </a:moveTo>
                    <a:cubicBezTo>
                      <a:pt x="341" y="670"/>
                      <a:pt x="340" y="660"/>
                      <a:pt x="341" y="651"/>
                    </a:cubicBezTo>
                    <a:cubicBezTo>
                      <a:pt x="342" y="643"/>
                      <a:pt x="344" y="629"/>
                      <a:pt x="352" y="625"/>
                    </a:cubicBezTo>
                    <a:cubicBezTo>
                      <a:pt x="352" y="624"/>
                      <a:pt x="353" y="624"/>
                      <a:pt x="353" y="624"/>
                    </a:cubicBezTo>
                    <a:cubicBezTo>
                      <a:pt x="352" y="632"/>
                      <a:pt x="351" y="640"/>
                      <a:pt x="350" y="648"/>
                    </a:cubicBezTo>
                    <a:cubicBezTo>
                      <a:pt x="347" y="668"/>
                      <a:pt x="348" y="688"/>
                      <a:pt x="346" y="707"/>
                    </a:cubicBezTo>
                    <a:cubicBezTo>
                      <a:pt x="344" y="729"/>
                      <a:pt x="340" y="750"/>
                      <a:pt x="336" y="771"/>
                    </a:cubicBezTo>
                    <a:cubicBezTo>
                      <a:pt x="332" y="791"/>
                      <a:pt x="331" y="812"/>
                      <a:pt x="329" y="832"/>
                    </a:cubicBezTo>
                    <a:cubicBezTo>
                      <a:pt x="328" y="842"/>
                      <a:pt x="326" y="852"/>
                      <a:pt x="325" y="862"/>
                    </a:cubicBezTo>
                    <a:cubicBezTo>
                      <a:pt x="321" y="862"/>
                      <a:pt x="316" y="862"/>
                      <a:pt x="311" y="862"/>
                    </a:cubicBezTo>
                    <a:cubicBezTo>
                      <a:pt x="311" y="857"/>
                      <a:pt x="311" y="851"/>
                      <a:pt x="312" y="846"/>
                    </a:cubicBezTo>
                    <a:cubicBezTo>
                      <a:pt x="312" y="826"/>
                      <a:pt x="311" y="807"/>
                      <a:pt x="314" y="787"/>
                    </a:cubicBezTo>
                    <a:cubicBezTo>
                      <a:pt x="315" y="778"/>
                      <a:pt x="318" y="770"/>
                      <a:pt x="321" y="761"/>
                    </a:cubicBezTo>
                    <a:cubicBezTo>
                      <a:pt x="324" y="752"/>
                      <a:pt x="327" y="742"/>
                      <a:pt x="331" y="733"/>
                    </a:cubicBezTo>
                    <a:cubicBezTo>
                      <a:pt x="339" y="715"/>
                      <a:pt x="341" y="698"/>
                      <a:pt x="341" y="679"/>
                    </a:cubicBezTo>
                    <a:close/>
                    <a:moveTo>
                      <a:pt x="340" y="493"/>
                    </a:moveTo>
                    <a:cubicBezTo>
                      <a:pt x="338" y="470"/>
                      <a:pt x="328" y="450"/>
                      <a:pt x="321" y="429"/>
                    </a:cubicBezTo>
                    <a:cubicBezTo>
                      <a:pt x="317" y="419"/>
                      <a:pt x="315" y="409"/>
                      <a:pt x="309" y="399"/>
                    </a:cubicBezTo>
                    <a:cubicBezTo>
                      <a:pt x="306" y="394"/>
                      <a:pt x="304" y="389"/>
                      <a:pt x="302" y="383"/>
                    </a:cubicBezTo>
                    <a:cubicBezTo>
                      <a:pt x="302" y="381"/>
                      <a:pt x="302" y="380"/>
                      <a:pt x="301" y="379"/>
                    </a:cubicBezTo>
                    <a:cubicBezTo>
                      <a:pt x="306" y="377"/>
                      <a:pt x="309" y="375"/>
                      <a:pt x="311" y="372"/>
                    </a:cubicBezTo>
                    <a:cubicBezTo>
                      <a:pt x="316" y="373"/>
                      <a:pt x="320" y="370"/>
                      <a:pt x="323" y="366"/>
                    </a:cubicBezTo>
                    <a:cubicBezTo>
                      <a:pt x="326" y="367"/>
                      <a:pt x="330" y="367"/>
                      <a:pt x="333" y="366"/>
                    </a:cubicBezTo>
                    <a:cubicBezTo>
                      <a:pt x="335" y="364"/>
                      <a:pt x="338" y="363"/>
                      <a:pt x="340" y="361"/>
                    </a:cubicBezTo>
                    <a:cubicBezTo>
                      <a:pt x="342" y="360"/>
                      <a:pt x="344" y="359"/>
                      <a:pt x="345" y="357"/>
                    </a:cubicBezTo>
                    <a:cubicBezTo>
                      <a:pt x="347" y="357"/>
                      <a:pt x="350" y="356"/>
                      <a:pt x="352" y="354"/>
                    </a:cubicBezTo>
                    <a:cubicBezTo>
                      <a:pt x="356" y="355"/>
                      <a:pt x="360" y="354"/>
                      <a:pt x="363" y="352"/>
                    </a:cubicBezTo>
                    <a:cubicBezTo>
                      <a:pt x="364" y="352"/>
                      <a:pt x="364" y="352"/>
                      <a:pt x="365" y="352"/>
                    </a:cubicBezTo>
                    <a:cubicBezTo>
                      <a:pt x="368" y="356"/>
                      <a:pt x="373" y="359"/>
                      <a:pt x="378" y="361"/>
                    </a:cubicBezTo>
                    <a:cubicBezTo>
                      <a:pt x="383" y="363"/>
                      <a:pt x="387" y="356"/>
                      <a:pt x="382" y="354"/>
                    </a:cubicBezTo>
                    <a:cubicBezTo>
                      <a:pt x="381" y="354"/>
                      <a:pt x="380" y="353"/>
                      <a:pt x="379" y="353"/>
                    </a:cubicBezTo>
                    <a:cubicBezTo>
                      <a:pt x="380" y="352"/>
                      <a:pt x="381" y="351"/>
                      <a:pt x="381" y="350"/>
                    </a:cubicBezTo>
                    <a:cubicBezTo>
                      <a:pt x="382" y="350"/>
                      <a:pt x="384" y="350"/>
                      <a:pt x="385" y="349"/>
                    </a:cubicBezTo>
                    <a:cubicBezTo>
                      <a:pt x="386" y="349"/>
                      <a:pt x="387" y="348"/>
                      <a:pt x="388" y="348"/>
                    </a:cubicBezTo>
                    <a:cubicBezTo>
                      <a:pt x="389" y="348"/>
                      <a:pt x="390" y="348"/>
                      <a:pt x="391" y="348"/>
                    </a:cubicBezTo>
                    <a:cubicBezTo>
                      <a:pt x="394" y="350"/>
                      <a:pt x="399" y="350"/>
                      <a:pt x="402" y="349"/>
                    </a:cubicBezTo>
                    <a:cubicBezTo>
                      <a:pt x="404" y="349"/>
                      <a:pt x="405" y="348"/>
                      <a:pt x="406" y="348"/>
                    </a:cubicBezTo>
                    <a:cubicBezTo>
                      <a:pt x="407" y="348"/>
                      <a:pt x="407" y="349"/>
                      <a:pt x="408" y="349"/>
                    </a:cubicBezTo>
                    <a:cubicBezTo>
                      <a:pt x="413" y="352"/>
                      <a:pt x="419" y="351"/>
                      <a:pt x="423" y="349"/>
                    </a:cubicBezTo>
                    <a:cubicBezTo>
                      <a:pt x="424" y="349"/>
                      <a:pt x="425" y="349"/>
                      <a:pt x="426" y="349"/>
                    </a:cubicBezTo>
                    <a:cubicBezTo>
                      <a:pt x="427" y="350"/>
                      <a:pt x="427" y="351"/>
                      <a:pt x="428" y="353"/>
                    </a:cubicBezTo>
                    <a:cubicBezTo>
                      <a:pt x="428" y="354"/>
                      <a:pt x="428" y="355"/>
                      <a:pt x="428" y="357"/>
                    </a:cubicBezTo>
                    <a:cubicBezTo>
                      <a:pt x="428" y="360"/>
                      <a:pt x="429" y="364"/>
                      <a:pt x="432" y="366"/>
                    </a:cubicBezTo>
                    <a:cubicBezTo>
                      <a:pt x="435" y="368"/>
                      <a:pt x="438" y="368"/>
                      <a:pt x="441" y="367"/>
                    </a:cubicBezTo>
                    <a:cubicBezTo>
                      <a:pt x="444" y="367"/>
                      <a:pt x="446" y="366"/>
                      <a:pt x="448" y="364"/>
                    </a:cubicBezTo>
                    <a:cubicBezTo>
                      <a:pt x="448" y="364"/>
                      <a:pt x="449" y="364"/>
                      <a:pt x="449" y="364"/>
                    </a:cubicBezTo>
                    <a:cubicBezTo>
                      <a:pt x="448" y="370"/>
                      <a:pt x="447" y="375"/>
                      <a:pt x="444" y="380"/>
                    </a:cubicBezTo>
                    <a:cubicBezTo>
                      <a:pt x="440" y="389"/>
                      <a:pt x="432" y="396"/>
                      <a:pt x="426" y="404"/>
                    </a:cubicBezTo>
                    <a:cubicBezTo>
                      <a:pt x="419" y="413"/>
                      <a:pt x="413" y="423"/>
                      <a:pt x="403" y="430"/>
                    </a:cubicBezTo>
                    <a:cubicBezTo>
                      <a:pt x="402" y="431"/>
                      <a:pt x="400" y="432"/>
                      <a:pt x="398" y="433"/>
                    </a:cubicBezTo>
                    <a:cubicBezTo>
                      <a:pt x="393" y="434"/>
                      <a:pt x="388" y="434"/>
                      <a:pt x="383" y="435"/>
                    </a:cubicBezTo>
                    <a:cubicBezTo>
                      <a:pt x="377" y="435"/>
                      <a:pt x="371" y="436"/>
                      <a:pt x="365" y="439"/>
                    </a:cubicBezTo>
                    <a:cubicBezTo>
                      <a:pt x="361" y="442"/>
                      <a:pt x="359" y="446"/>
                      <a:pt x="359" y="451"/>
                    </a:cubicBezTo>
                    <a:cubicBezTo>
                      <a:pt x="359" y="459"/>
                      <a:pt x="367" y="465"/>
                      <a:pt x="369" y="472"/>
                    </a:cubicBezTo>
                    <a:cubicBezTo>
                      <a:pt x="371" y="481"/>
                      <a:pt x="371" y="490"/>
                      <a:pt x="370" y="499"/>
                    </a:cubicBezTo>
                    <a:cubicBezTo>
                      <a:pt x="370" y="509"/>
                      <a:pt x="367" y="519"/>
                      <a:pt x="366" y="529"/>
                    </a:cubicBezTo>
                    <a:cubicBezTo>
                      <a:pt x="363" y="550"/>
                      <a:pt x="362" y="570"/>
                      <a:pt x="359" y="591"/>
                    </a:cubicBezTo>
                    <a:cubicBezTo>
                      <a:pt x="358" y="594"/>
                      <a:pt x="358" y="596"/>
                      <a:pt x="357" y="599"/>
                    </a:cubicBezTo>
                    <a:cubicBezTo>
                      <a:pt x="357" y="598"/>
                      <a:pt x="357" y="597"/>
                      <a:pt x="357" y="595"/>
                    </a:cubicBezTo>
                    <a:cubicBezTo>
                      <a:pt x="355" y="583"/>
                      <a:pt x="348" y="573"/>
                      <a:pt x="345" y="562"/>
                    </a:cubicBezTo>
                    <a:cubicBezTo>
                      <a:pt x="338" y="539"/>
                      <a:pt x="342" y="516"/>
                      <a:pt x="340" y="493"/>
                    </a:cubicBezTo>
                    <a:close/>
                    <a:moveTo>
                      <a:pt x="485" y="382"/>
                    </a:moveTo>
                    <a:cubicBezTo>
                      <a:pt x="484" y="384"/>
                      <a:pt x="483" y="387"/>
                      <a:pt x="484" y="389"/>
                    </a:cubicBezTo>
                    <a:cubicBezTo>
                      <a:pt x="478" y="389"/>
                      <a:pt x="476" y="394"/>
                      <a:pt x="476" y="398"/>
                    </a:cubicBezTo>
                    <a:cubicBezTo>
                      <a:pt x="472" y="400"/>
                      <a:pt x="467" y="401"/>
                      <a:pt x="462" y="403"/>
                    </a:cubicBezTo>
                    <a:cubicBezTo>
                      <a:pt x="459" y="404"/>
                      <a:pt x="456" y="406"/>
                      <a:pt x="453" y="407"/>
                    </a:cubicBezTo>
                    <a:cubicBezTo>
                      <a:pt x="452" y="407"/>
                      <a:pt x="451" y="408"/>
                      <a:pt x="450" y="408"/>
                    </a:cubicBezTo>
                    <a:cubicBezTo>
                      <a:pt x="448" y="409"/>
                      <a:pt x="448" y="408"/>
                      <a:pt x="449" y="409"/>
                    </a:cubicBezTo>
                    <a:cubicBezTo>
                      <a:pt x="445" y="407"/>
                      <a:pt x="441" y="413"/>
                      <a:pt x="446" y="416"/>
                    </a:cubicBezTo>
                    <a:cubicBezTo>
                      <a:pt x="448" y="417"/>
                      <a:pt x="451" y="416"/>
                      <a:pt x="454" y="415"/>
                    </a:cubicBezTo>
                    <a:cubicBezTo>
                      <a:pt x="454" y="424"/>
                      <a:pt x="452" y="433"/>
                      <a:pt x="450" y="442"/>
                    </a:cubicBezTo>
                    <a:cubicBezTo>
                      <a:pt x="448" y="443"/>
                      <a:pt x="445" y="444"/>
                      <a:pt x="443" y="445"/>
                    </a:cubicBezTo>
                    <a:cubicBezTo>
                      <a:pt x="442" y="446"/>
                      <a:pt x="440" y="446"/>
                      <a:pt x="438" y="447"/>
                    </a:cubicBezTo>
                    <a:cubicBezTo>
                      <a:pt x="438" y="446"/>
                      <a:pt x="438" y="445"/>
                      <a:pt x="438" y="444"/>
                    </a:cubicBezTo>
                    <a:cubicBezTo>
                      <a:pt x="437" y="434"/>
                      <a:pt x="420" y="433"/>
                      <a:pt x="412" y="432"/>
                    </a:cubicBezTo>
                    <a:cubicBezTo>
                      <a:pt x="414" y="431"/>
                      <a:pt x="415" y="430"/>
                      <a:pt x="417" y="428"/>
                    </a:cubicBezTo>
                    <a:cubicBezTo>
                      <a:pt x="425" y="419"/>
                      <a:pt x="431" y="409"/>
                      <a:pt x="439" y="400"/>
                    </a:cubicBezTo>
                    <a:cubicBezTo>
                      <a:pt x="448" y="390"/>
                      <a:pt x="456" y="377"/>
                      <a:pt x="457" y="363"/>
                    </a:cubicBezTo>
                    <a:cubicBezTo>
                      <a:pt x="458" y="363"/>
                      <a:pt x="460" y="362"/>
                      <a:pt x="461" y="362"/>
                    </a:cubicBezTo>
                    <a:cubicBezTo>
                      <a:pt x="465" y="363"/>
                      <a:pt x="468" y="364"/>
                      <a:pt x="471" y="363"/>
                    </a:cubicBezTo>
                    <a:cubicBezTo>
                      <a:pt x="472" y="362"/>
                      <a:pt x="473" y="362"/>
                      <a:pt x="473" y="361"/>
                    </a:cubicBezTo>
                    <a:cubicBezTo>
                      <a:pt x="473" y="361"/>
                      <a:pt x="473" y="361"/>
                      <a:pt x="473" y="362"/>
                    </a:cubicBezTo>
                    <a:cubicBezTo>
                      <a:pt x="474" y="367"/>
                      <a:pt x="478" y="372"/>
                      <a:pt x="483" y="373"/>
                    </a:cubicBezTo>
                    <a:cubicBezTo>
                      <a:pt x="483" y="374"/>
                      <a:pt x="484" y="375"/>
                      <a:pt x="484" y="376"/>
                    </a:cubicBezTo>
                    <a:cubicBezTo>
                      <a:pt x="484" y="378"/>
                      <a:pt x="484" y="380"/>
                      <a:pt x="485" y="382"/>
                    </a:cubicBezTo>
                    <a:close/>
                    <a:moveTo>
                      <a:pt x="525" y="381"/>
                    </a:moveTo>
                    <a:cubicBezTo>
                      <a:pt x="527" y="379"/>
                      <a:pt x="529" y="375"/>
                      <a:pt x="531" y="372"/>
                    </a:cubicBezTo>
                    <a:cubicBezTo>
                      <a:pt x="535" y="375"/>
                      <a:pt x="536" y="378"/>
                      <a:pt x="534" y="383"/>
                    </a:cubicBezTo>
                    <a:cubicBezTo>
                      <a:pt x="532" y="388"/>
                      <a:pt x="525" y="388"/>
                      <a:pt x="520" y="385"/>
                    </a:cubicBezTo>
                    <a:cubicBezTo>
                      <a:pt x="520" y="386"/>
                      <a:pt x="520" y="386"/>
                      <a:pt x="520" y="386"/>
                    </a:cubicBezTo>
                    <a:cubicBezTo>
                      <a:pt x="524" y="386"/>
                      <a:pt x="526" y="383"/>
                      <a:pt x="525" y="381"/>
                    </a:cubicBezTo>
                    <a:close/>
                    <a:moveTo>
                      <a:pt x="522" y="395"/>
                    </a:moveTo>
                    <a:cubicBezTo>
                      <a:pt x="518" y="397"/>
                      <a:pt x="514" y="401"/>
                      <a:pt x="511" y="404"/>
                    </a:cubicBezTo>
                    <a:cubicBezTo>
                      <a:pt x="506" y="408"/>
                      <a:pt x="499" y="410"/>
                      <a:pt x="493" y="414"/>
                    </a:cubicBezTo>
                    <a:cubicBezTo>
                      <a:pt x="486" y="418"/>
                      <a:pt x="479" y="423"/>
                      <a:pt x="473" y="427"/>
                    </a:cubicBezTo>
                    <a:cubicBezTo>
                      <a:pt x="468" y="431"/>
                      <a:pt x="463" y="434"/>
                      <a:pt x="459" y="437"/>
                    </a:cubicBezTo>
                    <a:cubicBezTo>
                      <a:pt x="460" y="429"/>
                      <a:pt x="461" y="421"/>
                      <a:pt x="461" y="414"/>
                    </a:cubicBezTo>
                    <a:cubicBezTo>
                      <a:pt x="461" y="413"/>
                      <a:pt x="461" y="412"/>
                      <a:pt x="461" y="412"/>
                    </a:cubicBezTo>
                    <a:cubicBezTo>
                      <a:pt x="467" y="409"/>
                      <a:pt x="473" y="407"/>
                      <a:pt x="479" y="405"/>
                    </a:cubicBezTo>
                    <a:cubicBezTo>
                      <a:pt x="481" y="408"/>
                      <a:pt x="485" y="409"/>
                      <a:pt x="488" y="408"/>
                    </a:cubicBezTo>
                    <a:cubicBezTo>
                      <a:pt x="489" y="408"/>
                      <a:pt x="490" y="407"/>
                      <a:pt x="490" y="406"/>
                    </a:cubicBezTo>
                    <a:cubicBezTo>
                      <a:pt x="492" y="405"/>
                      <a:pt x="493" y="404"/>
                      <a:pt x="494" y="403"/>
                    </a:cubicBezTo>
                    <a:cubicBezTo>
                      <a:pt x="496" y="399"/>
                      <a:pt x="498" y="394"/>
                      <a:pt x="498" y="389"/>
                    </a:cubicBezTo>
                    <a:cubicBezTo>
                      <a:pt x="498" y="389"/>
                      <a:pt x="499" y="389"/>
                      <a:pt x="499" y="389"/>
                    </a:cubicBezTo>
                    <a:cubicBezTo>
                      <a:pt x="499" y="388"/>
                      <a:pt x="499" y="388"/>
                      <a:pt x="500" y="388"/>
                    </a:cubicBezTo>
                    <a:cubicBezTo>
                      <a:pt x="502" y="389"/>
                      <a:pt x="504" y="389"/>
                      <a:pt x="507" y="388"/>
                    </a:cubicBezTo>
                    <a:cubicBezTo>
                      <a:pt x="508" y="389"/>
                      <a:pt x="509" y="390"/>
                      <a:pt x="511" y="391"/>
                    </a:cubicBezTo>
                    <a:cubicBezTo>
                      <a:pt x="514" y="393"/>
                      <a:pt x="518" y="394"/>
                      <a:pt x="522" y="395"/>
                    </a:cubicBezTo>
                    <a:close/>
                    <a:moveTo>
                      <a:pt x="426" y="735"/>
                    </a:moveTo>
                    <a:cubicBezTo>
                      <a:pt x="426" y="761"/>
                      <a:pt x="431" y="786"/>
                      <a:pt x="436" y="811"/>
                    </a:cubicBezTo>
                    <a:cubicBezTo>
                      <a:pt x="439" y="828"/>
                      <a:pt x="441" y="844"/>
                      <a:pt x="443" y="861"/>
                    </a:cubicBezTo>
                    <a:cubicBezTo>
                      <a:pt x="442" y="861"/>
                      <a:pt x="441" y="861"/>
                      <a:pt x="440" y="861"/>
                    </a:cubicBezTo>
                    <a:cubicBezTo>
                      <a:pt x="430" y="860"/>
                      <a:pt x="420" y="859"/>
                      <a:pt x="410" y="861"/>
                    </a:cubicBezTo>
                    <a:cubicBezTo>
                      <a:pt x="409" y="861"/>
                      <a:pt x="407" y="861"/>
                      <a:pt x="406" y="861"/>
                    </a:cubicBezTo>
                    <a:cubicBezTo>
                      <a:pt x="407" y="853"/>
                      <a:pt x="408" y="845"/>
                      <a:pt x="409" y="837"/>
                    </a:cubicBezTo>
                    <a:cubicBezTo>
                      <a:pt x="412" y="817"/>
                      <a:pt x="415" y="797"/>
                      <a:pt x="417" y="777"/>
                    </a:cubicBezTo>
                    <a:cubicBezTo>
                      <a:pt x="418" y="756"/>
                      <a:pt x="418" y="736"/>
                      <a:pt x="418" y="716"/>
                    </a:cubicBezTo>
                    <a:cubicBezTo>
                      <a:pt x="418" y="699"/>
                      <a:pt x="418" y="683"/>
                      <a:pt x="417" y="667"/>
                    </a:cubicBezTo>
                    <a:cubicBezTo>
                      <a:pt x="420" y="666"/>
                      <a:pt x="422" y="663"/>
                      <a:pt x="420" y="661"/>
                    </a:cubicBezTo>
                    <a:cubicBezTo>
                      <a:pt x="418" y="660"/>
                      <a:pt x="421" y="653"/>
                      <a:pt x="421" y="652"/>
                    </a:cubicBezTo>
                    <a:cubicBezTo>
                      <a:pt x="422" y="649"/>
                      <a:pt x="423" y="646"/>
                      <a:pt x="424" y="642"/>
                    </a:cubicBezTo>
                    <a:cubicBezTo>
                      <a:pt x="424" y="642"/>
                      <a:pt x="424" y="641"/>
                      <a:pt x="424" y="641"/>
                    </a:cubicBezTo>
                    <a:cubicBezTo>
                      <a:pt x="429" y="647"/>
                      <a:pt x="433" y="655"/>
                      <a:pt x="433" y="664"/>
                    </a:cubicBezTo>
                    <a:cubicBezTo>
                      <a:pt x="434" y="677"/>
                      <a:pt x="431" y="689"/>
                      <a:pt x="429" y="701"/>
                    </a:cubicBezTo>
                    <a:cubicBezTo>
                      <a:pt x="427" y="707"/>
                      <a:pt x="426" y="712"/>
                      <a:pt x="426" y="718"/>
                    </a:cubicBezTo>
                    <a:cubicBezTo>
                      <a:pt x="426" y="723"/>
                      <a:pt x="427" y="729"/>
                      <a:pt x="426" y="735"/>
                    </a:cubicBezTo>
                    <a:close/>
                    <a:moveTo>
                      <a:pt x="338" y="954"/>
                    </a:moveTo>
                    <a:cubicBezTo>
                      <a:pt x="335" y="954"/>
                      <a:pt x="333" y="953"/>
                      <a:pt x="331" y="953"/>
                    </a:cubicBezTo>
                    <a:cubicBezTo>
                      <a:pt x="330" y="953"/>
                      <a:pt x="330" y="953"/>
                      <a:pt x="329" y="953"/>
                    </a:cubicBezTo>
                    <a:cubicBezTo>
                      <a:pt x="329" y="948"/>
                      <a:pt x="329" y="942"/>
                      <a:pt x="329" y="937"/>
                    </a:cubicBezTo>
                    <a:cubicBezTo>
                      <a:pt x="333" y="940"/>
                      <a:pt x="337" y="942"/>
                      <a:pt x="341" y="945"/>
                    </a:cubicBezTo>
                    <a:cubicBezTo>
                      <a:pt x="341" y="947"/>
                      <a:pt x="340" y="948"/>
                      <a:pt x="339" y="950"/>
                    </a:cubicBezTo>
                    <a:cubicBezTo>
                      <a:pt x="339" y="950"/>
                      <a:pt x="338" y="951"/>
                      <a:pt x="338" y="951"/>
                    </a:cubicBezTo>
                    <a:cubicBezTo>
                      <a:pt x="338" y="952"/>
                      <a:pt x="338" y="953"/>
                      <a:pt x="338" y="953"/>
                    </a:cubicBezTo>
                    <a:cubicBezTo>
                      <a:pt x="338" y="954"/>
                      <a:pt x="338" y="954"/>
                      <a:pt x="338" y="954"/>
                    </a:cubicBezTo>
                    <a:close/>
                    <a:moveTo>
                      <a:pt x="394" y="927"/>
                    </a:moveTo>
                    <a:cubicBezTo>
                      <a:pt x="390" y="925"/>
                      <a:pt x="385" y="922"/>
                      <a:pt x="381" y="919"/>
                    </a:cubicBezTo>
                    <a:cubicBezTo>
                      <a:pt x="382" y="917"/>
                      <a:pt x="383" y="915"/>
                      <a:pt x="385" y="913"/>
                    </a:cubicBezTo>
                    <a:cubicBezTo>
                      <a:pt x="385" y="911"/>
                      <a:pt x="386" y="910"/>
                      <a:pt x="386" y="909"/>
                    </a:cubicBezTo>
                    <a:cubicBezTo>
                      <a:pt x="389" y="910"/>
                      <a:pt x="391" y="911"/>
                      <a:pt x="393" y="912"/>
                    </a:cubicBezTo>
                    <a:cubicBezTo>
                      <a:pt x="393" y="912"/>
                      <a:pt x="394" y="912"/>
                      <a:pt x="394" y="913"/>
                    </a:cubicBezTo>
                    <a:cubicBezTo>
                      <a:pt x="394" y="917"/>
                      <a:pt x="394" y="922"/>
                      <a:pt x="394" y="927"/>
                    </a:cubicBezTo>
                    <a:close/>
                    <a:moveTo>
                      <a:pt x="371" y="900"/>
                    </a:moveTo>
                    <a:cubicBezTo>
                      <a:pt x="370" y="903"/>
                      <a:pt x="369" y="907"/>
                      <a:pt x="368" y="910"/>
                    </a:cubicBezTo>
                    <a:cubicBezTo>
                      <a:pt x="365" y="908"/>
                      <a:pt x="361" y="906"/>
                      <a:pt x="358" y="903"/>
                    </a:cubicBezTo>
                    <a:cubicBezTo>
                      <a:pt x="359" y="900"/>
                      <a:pt x="359" y="896"/>
                      <a:pt x="360" y="892"/>
                    </a:cubicBezTo>
                    <a:cubicBezTo>
                      <a:pt x="364" y="895"/>
                      <a:pt x="367" y="897"/>
                      <a:pt x="371" y="900"/>
                    </a:cubicBezTo>
                    <a:close/>
                    <a:moveTo>
                      <a:pt x="360" y="890"/>
                    </a:moveTo>
                    <a:cubicBezTo>
                      <a:pt x="360" y="887"/>
                      <a:pt x="361" y="882"/>
                      <a:pt x="362" y="879"/>
                    </a:cubicBezTo>
                    <a:cubicBezTo>
                      <a:pt x="363" y="879"/>
                      <a:pt x="363" y="880"/>
                      <a:pt x="364" y="880"/>
                    </a:cubicBezTo>
                    <a:cubicBezTo>
                      <a:pt x="367" y="883"/>
                      <a:pt x="371" y="885"/>
                      <a:pt x="375" y="888"/>
                    </a:cubicBezTo>
                    <a:cubicBezTo>
                      <a:pt x="374" y="891"/>
                      <a:pt x="373" y="895"/>
                      <a:pt x="372" y="898"/>
                    </a:cubicBezTo>
                    <a:cubicBezTo>
                      <a:pt x="368" y="895"/>
                      <a:pt x="365" y="893"/>
                      <a:pt x="362" y="891"/>
                    </a:cubicBezTo>
                    <a:cubicBezTo>
                      <a:pt x="361" y="890"/>
                      <a:pt x="361" y="890"/>
                      <a:pt x="360" y="890"/>
                    </a:cubicBezTo>
                    <a:close/>
                    <a:moveTo>
                      <a:pt x="366" y="912"/>
                    </a:moveTo>
                    <a:cubicBezTo>
                      <a:pt x="366" y="912"/>
                      <a:pt x="367" y="912"/>
                      <a:pt x="367" y="912"/>
                    </a:cubicBezTo>
                    <a:cubicBezTo>
                      <a:pt x="365" y="917"/>
                      <a:pt x="363" y="922"/>
                      <a:pt x="361" y="927"/>
                    </a:cubicBezTo>
                    <a:cubicBezTo>
                      <a:pt x="359" y="926"/>
                      <a:pt x="357" y="925"/>
                      <a:pt x="355" y="924"/>
                    </a:cubicBezTo>
                    <a:cubicBezTo>
                      <a:pt x="354" y="923"/>
                      <a:pt x="353" y="923"/>
                      <a:pt x="352" y="922"/>
                    </a:cubicBezTo>
                    <a:cubicBezTo>
                      <a:pt x="354" y="919"/>
                      <a:pt x="355" y="916"/>
                      <a:pt x="355" y="913"/>
                    </a:cubicBezTo>
                    <a:cubicBezTo>
                      <a:pt x="356" y="911"/>
                      <a:pt x="357" y="908"/>
                      <a:pt x="357" y="905"/>
                    </a:cubicBezTo>
                    <a:cubicBezTo>
                      <a:pt x="360" y="907"/>
                      <a:pt x="363" y="910"/>
                      <a:pt x="366" y="912"/>
                    </a:cubicBezTo>
                    <a:close/>
                    <a:moveTo>
                      <a:pt x="356" y="902"/>
                    </a:moveTo>
                    <a:cubicBezTo>
                      <a:pt x="351" y="899"/>
                      <a:pt x="347" y="896"/>
                      <a:pt x="342" y="893"/>
                    </a:cubicBezTo>
                    <a:cubicBezTo>
                      <a:pt x="344" y="890"/>
                      <a:pt x="345" y="886"/>
                      <a:pt x="347" y="883"/>
                    </a:cubicBezTo>
                    <a:cubicBezTo>
                      <a:pt x="349" y="885"/>
                      <a:pt x="352" y="886"/>
                      <a:pt x="354" y="888"/>
                    </a:cubicBezTo>
                    <a:cubicBezTo>
                      <a:pt x="355" y="889"/>
                      <a:pt x="356" y="889"/>
                      <a:pt x="358" y="890"/>
                    </a:cubicBezTo>
                    <a:cubicBezTo>
                      <a:pt x="357" y="894"/>
                      <a:pt x="356" y="898"/>
                      <a:pt x="356" y="902"/>
                    </a:cubicBezTo>
                    <a:close/>
                    <a:moveTo>
                      <a:pt x="355" y="904"/>
                    </a:moveTo>
                    <a:cubicBezTo>
                      <a:pt x="355" y="905"/>
                      <a:pt x="355" y="906"/>
                      <a:pt x="355" y="907"/>
                    </a:cubicBezTo>
                    <a:cubicBezTo>
                      <a:pt x="354" y="912"/>
                      <a:pt x="352" y="917"/>
                      <a:pt x="350" y="921"/>
                    </a:cubicBezTo>
                    <a:cubicBezTo>
                      <a:pt x="346" y="919"/>
                      <a:pt x="341" y="916"/>
                      <a:pt x="337" y="914"/>
                    </a:cubicBezTo>
                    <a:cubicBezTo>
                      <a:pt x="336" y="913"/>
                      <a:pt x="335" y="913"/>
                      <a:pt x="334" y="912"/>
                    </a:cubicBezTo>
                    <a:cubicBezTo>
                      <a:pt x="336" y="906"/>
                      <a:pt x="339" y="901"/>
                      <a:pt x="341" y="895"/>
                    </a:cubicBezTo>
                    <a:cubicBezTo>
                      <a:pt x="346" y="898"/>
                      <a:pt x="351" y="901"/>
                      <a:pt x="355" y="904"/>
                    </a:cubicBezTo>
                    <a:close/>
                    <a:moveTo>
                      <a:pt x="334" y="915"/>
                    </a:moveTo>
                    <a:cubicBezTo>
                      <a:pt x="339" y="918"/>
                      <a:pt x="344" y="921"/>
                      <a:pt x="350" y="924"/>
                    </a:cubicBezTo>
                    <a:cubicBezTo>
                      <a:pt x="349" y="926"/>
                      <a:pt x="348" y="927"/>
                      <a:pt x="348" y="929"/>
                    </a:cubicBezTo>
                    <a:cubicBezTo>
                      <a:pt x="344" y="927"/>
                      <a:pt x="341" y="926"/>
                      <a:pt x="338" y="924"/>
                    </a:cubicBezTo>
                    <a:cubicBezTo>
                      <a:pt x="335" y="923"/>
                      <a:pt x="333" y="922"/>
                      <a:pt x="331" y="921"/>
                    </a:cubicBezTo>
                    <a:cubicBezTo>
                      <a:pt x="331" y="919"/>
                      <a:pt x="332" y="918"/>
                      <a:pt x="332" y="917"/>
                    </a:cubicBezTo>
                    <a:cubicBezTo>
                      <a:pt x="333" y="916"/>
                      <a:pt x="333" y="915"/>
                      <a:pt x="333" y="915"/>
                    </a:cubicBezTo>
                    <a:cubicBezTo>
                      <a:pt x="334" y="915"/>
                      <a:pt x="334" y="915"/>
                      <a:pt x="334" y="915"/>
                    </a:cubicBezTo>
                    <a:close/>
                    <a:moveTo>
                      <a:pt x="352" y="925"/>
                    </a:moveTo>
                    <a:cubicBezTo>
                      <a:pt x="352" y="925"/>
                      <a:pt x="353" y="926"/>
                      <a:pt x="354" y="926"/>
                    </a:cubicBezTo>
                    <a:cubicBezTo>
                      <a:pt x="356" y="927"/>
                      <a:pt x="358" y="928"/>
                      <a:pt x="360" y="929"/>
                    </a:cubicBezTo>
                    <a:cubicBezTo>
                      <a:pt x="359" y="930"/>
                      <a:pt x="359" y="932"/>
                      <a:pt x="358" y="933"/>
                    </a:cubicBezTo>
                    <a:cubicBezTo>
                      <a:pt x="358" y="934"/>
                      <a:pt x="357" y="935"/>
                      <a:pt x="357" y="936"/>
                    </a:cubicBezTo>
                    <a:cubicBezTo>
                      <a:pt x="355" y="934"/>
                      <a:pt x="353" y="933"/>
                      <a:pt x="351" y="932"/>
                    </a:cubicBezTo>
                    <a:cubicBezTo>
                      <a:pt x="351" y="931"/>
                      <a:pt x="350" y="931"/>
                      <a:pt x="349" y="930"/>
                    </a:cubicBezTo>
                    <a:cubicBezTo>
                      <a:pt x="350" y="928"/>
                      <a:pt x="351" y="927"/>
                      <a:pt x="352" y="925"/>
                    </a:cubicBezTo>
                    <a:close/>
                    <a:moveTo>
                      <a:pt x="360" y="935"/>
                    </a:moveTo>
                    <a:cubicBezTo>
                      <a:pt x="360" y="933"/>
                      <a:pt x="361" y="931"/>
                      <a:pt x="362" y="930"/>
                    </a:cubicBezTo>
                    <a:cubicBezTo>
                      <a:pt x="365" y="931"/>
                      <a:pt x="368" y="933"/>
                      <a:pt x="371" y="935"/>
                    </a:cubicBezTo>
                    <a:cubicBezTo>
                      <a:pt x="370" y="938"/>
                      <a:pt x="369" y="942"/>
                      <a:pt x="367" y="945"/>
                    </a:cubicBezTo>
                    <a:cubicBezTo>
                      <a:pt x="366" y="945"/>
                      <a:pt x="365" y="944"/>
                      <a:pt x="364" y="943"/>
                    </a:cubicBezTo>
                    <a:cubicBezTo>
                      <a:pt x="362" y="941"/>
                      <a:pt x="361" y="939"/>
                      <a:pt x="359" y="937"/>
                    </a:cubicBezTo>
                    <a:cubicBezTo>
                      <a:pt x="359" y="937"/>
                      <a:pt x="359" y="936"/>
                      <a:pt x="360" y="935"/>
                    </a:cubicBezTo>
                    <a:close/>
                    <a:moveTo>
                      <a:pt x="363" y="927"/>
                    </a:moveTo>
                    <a:cubicBezTo>
                      <a:pt x="365" y="923"/>
                      <a:pt x="367" y="919"/>
                      <a:pt x="369" y="915"/>
                    </a:cubicBezTo>
                    <a:cubicBezTo>
                      <a:pt x="369" y="914"/>
                      <a:pt x="369" y="914"/>
                      <a:pt x="369" y="914"/>
                    </a:cubicBezTo>
                    <a:cubicBezTo>
                      <a:pt x="372" y="916"/>
                      <a:pt x="375" y="918"/>
                      <a:pt x="378" y="920"/>
                    </a:cubicBezTo>
                    <a:cubicBezTo>
                      <a:pt x="376" y="924"/>
                      <a:pt x="375" y="927"/>
                      <a:pt x="373" y="931"/>
                    </a:cubicBezTo>
                    <a:cubicBezTo>
                      <a:pt x="373" y="931"/>
                      <a:pt x="372" y="932"/>
                      <a:pt x="372" y="932"/>
                    </a:cubicBezTo>
                    <a:cubicBezTo>
                      <a:pt x="369" y="930"/>
                      <a:pt x="366" y="929"/>
                      <a:pt x="363" y="927"/>
                    </a:cubicBezTo>
                    <a:close/>
                    <a:moveTo>
                      <a:pt x="370" y="912"/>
                    </a:moveTo>
                    <a:cubicBezTo>
                      <a:pt x="371" y="908"/>
                      <a:pt x="372" y="905"/>
                      <a:pt x="373" y="901"/>
                    </a:cubicBezTo>
                    <a:cubicBezTo>
                      <a:pt x="377" y="904"/>
                      <a:pt x="381" y="906"/>
                      <a:pt x="384" y="908"/>
                    </a:cubicBezTo>
                    <a:cubicBezTo>
                      <a:pt x="384" y="908"/>
                      <a:pt x="384" y="908"/>
                      <a:pt x="384" y="909"/>
                    </a:cubicBezTo>
                    <a:cubicBezTo>
                      <a:pt x="383" y="912"/>
                      <a:pt x="381" y="915"/>
                      <a:pt x="380" y="918"/>
                    </a:cubicBezTo>
                    <a:cubicBezTo>
                      <a:pt x="376" y="916"/>
                      <a:pt x="373" y="914"/>
                      <a:pt x="370" y="912"/>
                    </a:cubicBezTo>
                    <a:close/>
                    <a:moveTo>
                      <a:pt x="385" y="905"/>
                    </a:moveTo>
                    <a:cubicBezTo>
                      <a:pt x="383" y="904"/>
                      <a:pt x="382" y="904"/>
                      <a:pt x="380" y="903"/>
                    </a:cubicBezTo>
                    <a:cubicBezTo>
                      <a:pt x="378" y="901"/>
                      <a:pt x="376" y="900"/>
                      <a:pt x="374" y="899"/>
                    </a:cubicBezTo>
                    <a:cubicBezTo>
                      <a:pt x="374" y="897"/>
                      <a:pt x="375" y="895"/>
                      <a:pt x="375" y="893"/>
                    </a:cubicBezTo>
                    <a:cubicBezTo>
                      <a:pt x="376" y="892"/>
                      <a:pt x="376" y="891"/>
                      <a:pt x="376" y="890"/>
                    </a:cubicBezTo>
                    <a:cubicBezTo>
                      <a:pt x="377" y="890"/>
                      <a:pt x="377" y="891"/>
                      <a:pt x="378" y="891"/>
                    </a:cubicBezTo>
                    <a:cubicBezTo>
                      <a:pt x="381" y="894"/>
                      <a:pt x="384" y="897"/>
                      <a:pt x="387" y="899"/>
                    </a:cubicBezTo>
                    <a:cubicBezTo>
                      <a:pt x="387" y="901"/>
                      <a:pt x="386" y="903"/>
                      <a:pt x="385" y="905"/>
                    </a:cubicBezTo>
                    <a:close/>
                    <a:moveTo>
                      <a:pt x="381" y="892"/>
                    </a:moveTo>
                    <a:cubicBezTo>
                      <a:pt x="379" y="891"/>
                      <a:pt x="378" y="889"/>
                      <a:pt x="377" y="888"/>
                    </a:cubicBezTo>
                    <a:cubicBezTo>
                      <a:pt x="377" y="885"/>
                      <a:pt x="378" y="882"/>
                      <a:pt x="379" y="879"/>
                    </a:cubicBezTo>
                    <a:cubicBezTo>
                      <a:pt x="383" y="881"/>
                      <a:pt x="386" y="884"/>
                      <a:pt x="389" y="886"/>
                    </a:cubicBezTo>
                    <a:cubicBezTo>
                      <a:pt x="390" y="887"/>
                      <a:pt x="390" y="887"/>
                      <a:pt x="391" y="888"/>
                    </a:cubicBezTo>
                    <a:cubicBezTo>
                      <a:pt x="390" y="891"/>
                      <a:pt x="389" y="895"/>
                      <a:pt x="388" y="898"/>
                    </a:cubicBezTo>
                    <a:cubicBezTo>
                      <a:pt x="385" y="896"/>
                      <a:pt x="383" y="894"/>
                      <a:pt x="381" y="892"/>
                    </a:cubicBezTo>
                    <a:close/>
                    <a:moveTo>
                      <a:pt x="375" y="886"/>
                    </a:moveTo>
                    <a:cubicBezTo>
                      <a:pt x="375" y="886"/>
                      <a:pt x="375" y="887"/>
                      <a:pt x="375" y="887"/>
                    </a:cubicBezTo>
                    <a:cubicBezTo>
                      <a:pt x="372" y="885"/>
                      <a:pt x="370" y="883"/>
                      <a:pt x="367" y="881"/>
                    </a:cubicBezTo>
                    <a:cubicBezTo>
                      <a:pt x="366" y="880"/>
                      <a:pt x="364" y="879"/>
                      <a:pt x="362" y="877"/>
                    </a:cubicBezTo>
                    <a:cubicBezTo>
                      <a:pt x="363" y="875"/>
                      <a:pt x="364" y="873"/>
                      <a:pt x="365" y="872"/>
                    </a:cubicBezTo>
                    <a:cubicBezTo>
                      <a:pt x="366" y="872"/>
                      <a:pt x="367" y="872"/>
                      <a:pt x="369" y="872"/>
                    </a:cubicBezTo>
                    <a:cubicBezTo>
                      <a:pt x="371" y="874"/>
                      <a:pt x="373" y="876"/>
                      <a:pt x="376" y="877"/>
                    </a:cubicBezTo>
                    <a:cubicBezTo>
                      <a:pt x="376" y="877"/>
                      <a:pt x="377" y="878"/>
                      <a:pt x="378" y="878"/>
                    </a:cubicBezTo>
                    <a:cubicBezTo>
                      <a:pt x="376" y="881"/>
                      <a:pt x="376" y="884"/>
                      <a:pt x="375" y="886"/>
                    </a:cubicBezTo>
                    <a:close/>
                    <a:moveTo>
                      <a:pt x="361" y="876"/>
                    </a:moveTo>
                    <a:cubicBezTo>
                      <a:pt x="360" y="876"/>
                      <a:pt x="360" y="876"/>
                      <a:pt x="360" y="876"/>
                    </a:cubicBezTo>
                    <a:cubicBezTo>
                      <a:pt x="359" y="874"/>
                      <a:pt x="356" y="873"/>
                      <a:pt x="355" y="872"/>
                    </a:cubicBezTo>
                    <a:cubicBezTo>
                      <a:pt x="357" y="872"/>
                      <a:pt x="359" y="872"/>
                      <a:pt x="362" y="872"/>
                    </a:cubicBezTo>
                    <a:cubicBezTo>
                      <a:pt x="362" y="872"/>
                      <a:pt x="362" y="872"/>
                      <a:pt x="363" y="872"/>
                    </a:cubicBezTo>
                    <a:cubicBezTo>
                      <a:pt x="362" y="873"/>
                      <a:pt x="361" y="875"/>
                      <a:pt x="361" y="876"/>
                    </a:cubicBezTo>
                    <a:close/>
                    <a:moveTo>
                      <a:pt x="357" y="875"/>
                    </a:moveTo>
                    <a:cubicBezTo>
                      <a:pt x="358" y="875"/>
                      <a:pt x="359" y="876"/>
                      <a:pt x="360" y="877"/>
                    </a:cubicBezTo>
                    <a:cubicBezTo>
                      <a:pt x="360" y="879"/>
                      <a:pt x="359" y="881"/>
                      <a:pt x="359" y="883"/>
                    </a:cubicBezTo>
                    <a:cubicBezTo>
                      <a:pt x="359" y="884"/>
                      <a:pt x="358" y="886"/>
                      <a:pt x="358" y="888"/>
                    </a:cubicBezTo>
                    <a:cubicBezTo>
                      <a:pt x="354" y="886"/>
                      <a:pt x="351" y="884"/>
                      <a:pt x="347" y="882"/>
                    </a:cubicBezTo>
                    <a:cubicBezTo>
                      <a:pt x="349" y="878"/>
                      <a:pt x="351" y="875"/>
                      <a:pt x="352" y="871"/>
                    </a:cubicBezTo>
                    <a:cubicBezTo>
                      <a:pt x="352" y="871"/>
                      <a:pt x="353" y="871"/>
                      <a:pt x="353" y="871"/>
                    </a:cubicBezTo>
                    <a:cubicBezTo>
                      <a:pt x="354" y="873"/>
                      <a:pt x="356" y="874"/>
                      <a:pt x="357" y="875"/>
                    </a:cubicBezTo>
                    <a:close/>
                    <a:moveTo>
                      <a:pt x="345" y="881"/>
                    </a:moveTo>
                    <a:cubicBezTo>
                      <a:pt x="344" y="880"/>
                      <a:pt x="344" y="880"/>
                      <a:pt x="343" y="879"/>
                    </a:cubicBezTo>
                    <a:cubicBezTo>
                      <a:pt x="340" y="878"/>
                      <a:pt x="338" y="877"/>
                      <a:pt x="336" y="876"/>
                    </a:cubicBezTo>
                    <a:cubicBezTo>
                      <a:pt x="337" y="874"/>
                      <a:pt x="337" y="872"/>
                      <a:pt x="338" y="871"/>
                    </a:cubicBezTo>
                    <a:cubicBezTo>
                      <a:pt x="342" y="871"/>
                      <a:pt x="346" y="871"/>
                      <a:pt x="350" y="871"/>
                    </a:cubicBezTo>
                    <a:cubicBezTo>
                      <a:pt x="348" y="874"/>
                      <a:pt x="347" y="878"/>
                      <a:pt x="345" y="881"/>
                    </a:cubicBezTo>
                    <a:close/>
                    <a:moveTo>
                      <a:pt x="334" y="875"/>
                    </a:moveTo>
                    <a:cubicBezTo>
                      <a:pt x="334" y="874"/>
                      <a:pt x="333" y="874"/>
                      <a:pt x="332" y="874"/>
                    </a:cubicBezTo>
                    <a:cubicBezTo>
                      <a:pt x="332" y="873"/>
                      <a:pt x="332" y="872"/>
                      <a:pt x="332" y="871"/>
                    </a:cubicBezTo>
                    <a:cubicBezTo>
                      <a:pt x="332" y="871"/>
                      <a:pt x="332" y="871"/>
                      <a:pt x="332" y="871"/>
                    </a:cubicBezTo>
                    <a:cubicBezTo>
                      <a:pt x="334" y="871"/>
                      <a:pt x="335" y="871"/>
                      <a:pt x="336" y="871"/>
                    </a:cubicBezTo>
                    <a:cubicBezTo>
                      <a:pt x="335" y="872"/>
                      <a:pt x="335" y="873"/>
                      <a:pt x="334" y="875"/>
                    </a:cubicBezTo>
                    <a:close/>
                    <a:moveTo>
                      <a:pt x="334" y="876"/>
                    </a:moveTo>
                    <a:cubicBezTo>
                      <a:pt x="333" y="877"/>
                      <a:pt x="333" y="878"/>
                      <a:pt x="332" y="879"/>
                    </a:cubicBezTo>
                    <a:cubicBezTo>
                      <a:pt x="332" y="877"/>
                      <a:pt x="332" y="876"/>
                      <a:pt x="332" y="875"/>
                    </a:cubicBezTo>
                    <a:cubicBezTo>
                      <a:pt x="333" y="875"/>
                      <a:pt x="333" y="875"/>
                      <a:pt x="334" y="876"/>
                    </a:cubicBezTo>
                    <a:close/>
                    <a:moveTo>
                      <a:pt x="335" y="877"/>
                    </a:moveTo>
                    <a:cubicBezTo>
                      <a:pt x="338" y="879"/>
                      <a:pt x="342" y="880"/>
                      <a:pt x="345" y="882"/>
                    </a:cubicBezTo>
                    <a:cubicBezTo>
                      <a:pt x="343" y="885"/>
                      <a:pt x="342" y="889"/>
                      <a:pt x="340" y="892"/>
                    </a:cubicBezTo>
                    <a:cubicBezTo>
                      <a:pt x="339" y="891"/>
                      <a:pt x="337" y="890"/>
                      <a:pt x="335" y="889"/>
                    </a:cubicBezTo>
                    <a:cubicBezTo>
                      <a:pt x="334" y="889"/>
                      <a:pt x="333" y="888"/>
                      <a:pt x="332" y="888"/>
                    </a:cubicBezTo>
                    <a:cubicBezTo>
                      <a:pt x="332" y="886"/>
                      <a:pt x="332" y="885"/>
                      <a:pt x="332" y="884"/>
                    </a:cubicBezTo>
                    <a:cubicBezTo>
                      <a:pt x="333" y="882"/>
                      <a:pt x="334" y="879"/>
                      <a:pt x="335" y="877"/>
                    </a:cubicBezTo>
                    <a:close/>
                    <a:moveTo>
                      <a:pt x="332" y="889"/>
                    </a:moveTo>
                    <a:cubicBezTo>
                      <a:pt x="335" y="891"/>
                      <a:pt x="337" y="892"/>
                      <a:pt x="340" y="894"/>
                    </a:cubicBezTo>
                    <a:cubicBezTo>
                      <a:pt x="337" y="899"/>
                      <a:pt x="335" y="905"/>
                      <a:pt x="332" y="911"/>
                    </a:cubicBezTo>
                    <a:cubicBezTo>
                      <a:pt x="331" y="911"/>
                      <a:pt x="331" y="910"/>
                      <a:pt x="330" y="910"/>
                    </a:cubicBezTo>
                    <a:cubicBezTo>
                      <a:pt x="330" y="906"/>
                      <a:pt x="330" y="902"/>
                      <a:pt x="331" y="898"/>
                    </a:cubicBezTo>
                    <a:cubicBezTo>
                      <a:pt x="331" y="895"/>
                      <a:pt x="332" y="892"/>
                      <a:pt x="332" y="889"/>
                    </a:cubicBezTo>
                    <a:cubicBezTo>
                      <a:pt x="332" y="889"/>
                      <a:pt x="332" y="889"/>
                      <a:pt x="332" y="889"/>
                    </a:cubicBezTo>
                    <a:close/>
                    <a:moveTo>
                      <a:pt x="331" y="913"/>
                    </a:moveTo>
                    <a:cubicBezTo>
                      <a:pt x="331" y="915"/>
                      <a:pt x="330" y="917"/>
                      <a:pt x="329" y="918"/>
                    </a:cubicBezTo>
                    <a:cubicBezTo>
                      <a:pt x="329" y="916"/>
                      <a:pt x="329" y="914"/>
                      <a:pt x="330" y="912"/>
                    </a:cubicBezTo>
                    <a:cubicBezTo>
                      <a:pt x="330" y="913"/>
                      <a:pt x="331" y="913"/>
                      <a:pt x="331" y="913"/>
                    </a:cubicBezTo>
                    <a:close/>
                    <a:moveTo>
                      <a:pt x="330" y="923"/>
                    </a:moveTo>
                    <a:cubicBezTo>
                      <a:pt x="331" y="924"/>
                      <a:pt x="333" y="925"/>
                      <a:pt x="335" y="925"/>
                    </a:cubicBezTo>
                    <a:cubicBezTo>
                      <a:pt x="339" y="927"/>
                      <a:pt x="343" y="929"/>
                      <a:pt x="347" y="932"/>
                    </a:cubicBezTo>
                    <a:cubicBezTo>
                      <a:pt x="345" y="935"/>
                      <a:pt x="344" y="939"/>
                      <a:pt x="342" y="943"/>
                    </a:cubicBezTo>
                    <a:cubicBezTo>
                      <a:pt x="338" y="940"/>
                      <a:pt x="333" y="937"/>
                      <a:pt x="329" y="934"/>
                    </a:cubicBezTo>
                    <a:cubicBezTo>
                      <a:pt x="329" y="933"/>
                      <a:pt x="329" y="932"/>
                      <a:pt x="329" y="931"/>
                    </a:cubicBezTo>
                    <a:cubicBezTo>
                      <a:pt x="329" y="928"/>
                      <a:pt x="329" y="926"/>
                      <a:pt x="329" y="924"/>
                    </a:cubicBezTo>
                    <a:cubicBezTo>
                      <a:pt x="329" y="924"/>
                      <a:pt x="329" y="923"/>
                      <a:pt x="330" y="923"/>
                    </a:cubicBezTo>
                    <a:close/>
                    <a:moveTo>
                      <a:pt x="340" y="953"/>
                    </a:moveTo>
                    <a:cubicBezTo>
                      <a:pt x="341" y="951"/>
                      <a:pt x="342" y="948"/>
                      <a:pt x="343" y="946"/>
                    </a:cubicBezTo>
                    <a:cubicBezTo>
                      <a:pt x="343" y="946"/>
                      <a:pt x="343" y="946"/>
                      <a:pt x="344" y="946"/>
                    </a:cubicBezTo>
                    <a:cubicBezTo>
                      <a:pt x="346" y="948"/>
                      <a:pt x="349" y="950"/>
                      <a:pt x="352" y="952"/>
                    </a:cubicBezTo>
                    <a:cubicBezTo>
                      <a:pt x="352" y="953"/>
                      <a:pt x="352" y="954"/>
                      <a:pt x="352" y="955"/>
                    </a:cubicBezTo>
                    <a:cubicBezTo>
                      <a:pt x="349" y="955"/>
                      <a:pt x="346" y="955"/>
                      <a:pt x="343" y="954"/>
                    </a:cubicBezTo>
                    <a:cubicBezTo>
                      <a:pt x="342" y="954"/>
                      <a:pt x="340" y="954"/>
                      <a:pt x="339" y="954"/>
                    </a:cubicBezTo>
                    <a:cubicBezTo>
                      <a:pt x="339" y="954"/>
                      <a:pt x="340" y="954"/>
                      <a:pt x="340" y="953"/>
                    </a:cubicBezTo>
                    <a:close/>
                    <a:moveTo>
                      <a:pt x="347" y="946"/>
                    </a:moveTo>
                    <a:cubicBezTo>
                      <a:pt x="346" y="945"/>
                      <a:pt x="345" y="944"/>
                      <a:pt x="344" y="944"/>
                    </a:cubicBezTo>
                    <a:cubicBezTo>
                      <a:pt x="345" y="940"/>
                      <a:pt x="347" y="936"/>
                      <a:pt x="348" y="933"/>
                    </a:cubicBezTo>
                    <a:cubicBezTo>
                      <a:pt x="348" y="933"/>
                      <a:pt x="348" y="933"/>
                      <a:pt x="348" y="933"/>
                    </a:cubicBezTo>
                    <a:cubicBezTo>
                      <a:pt x="351" y="934"/>
                      <a:pt x="354" y="936"/>
                      <a:pt x="356" y="938"/>
                    </a:cubicBezTo>
                    <a:cubicBezTo>
                      <a:pt x="355" y="942"/>
                      <a:pt x="354" y="946"/>
                      <a:pt x="353" y="949"/>
                    </a:cubicBezTo>
                    <a:cubicBezTo>
                      <a:pt x="351" y="948"/>
                      <a:pt x="349" y="947"/>
                      <a:pt x="347" y="946"/>
                    </a:cubicBezTo>
                    <a:close/>
                    <a:moveTo>
                      <a:pt x="354" y="953"/>
                    </a:moveTo>
                    <a:cubicBezTo>
                      <a:pt x="355" y="954"/>
                      <a:pt x="356" y="954"/>
                      <a:pt x="357" y="955"/>
                    </a:cubicBezTo>
                    <a:cubicBezTo>
                      <a:pt x="356" y="955"/>
                      <a:pt x="355" y="955"/>
                      <a:pt x="354" y="955"/>
                    </a:cubicBezTo>
                    <a:cubicBezTo>
                      <a:pt x="354" y="954"/>
                      <a:pt x="354" y="954"/>
                      <a:pt x="354" y="953"/>
                    </a:cubicBezTo>
                    <a:close/>
                    <a:moveTo>
                      <a:pt x="355" y="951"/>
                    </a:moveTo>
                    <a:cubicBezTo>
                      <a:pt x="356" y="947"/>
                      <a:pt x="357" y="944"/>
                      <a:pt x="358" y="940"/>
                    </a:cubicBezTo>
                    <a:cubicBezTo>
                      <a:pt x="359" y="941"/>
                      <a:pt x="360" y="943"/>
                      <a:pt x="362" y="944"/>
                    </a:cubicBezTo>
                    <a:cubicBezTo>
                      <a:pt x="363" y="945"/>
                      <a:pt x="365" y="946"/>
                      <a:pt x="366" y="948"/>
                    </a:cubicBezTo>
                    <a:cubicBezTo>
                      <a:pt x="365" y="950"/>
                      <a:pt x="364" y="952"/>
                      <a:pt x="362" y="954"/>
                    </a:cubicBezTo>
                    <a:cubicBezTo>
                      <a:pt x="362" y="955"/>
                      <a:pt x="364" y="955"/>
                      <a:pt x="364" y="955"/>
                    </a:cubicBezTo>
                    <a:cubicBezTo>
                      <a:pt x="365" y="954"/>
                      <a:pt x="366" y="953"/>
                      <a:pt x="367" y="952"/>
                    </a:cubicBezTo>
                    <a:cubicBezTo>
                      <a:pt x="367" y="952"/>
                      <a:pt x="367" y="952"/>
                      <a:pt x="366" y="952"/>
                    </a:cubicBezTo>
                    <a:cubicBezTo>
                      <a:pt x="367" y="951"/>
                      <a:pt x="367" y="950"/>
                      <a:pt x="367" y="949"/>
                    </a:cubicBezTo>
                    <a:cubicBezTo>
                      <a:pt x="369" y="951"/>
                      <a:pt x="371" y="952"/>
                      <a:pt x="372" y="954"/>
                    </a:cubicBezTo>
                    <a:cubicBezTo>
                      <a:pt x="372" y="954"/>
                      <a:pt x="372" y="954"/>
                      <a:pt x="372" y="954"/>
                    </a:cubicBezTo>
                    <a:cubicBezTo>
                      <a:pt x="371" y="954"/>
                      <a:pt x="371" y="954"/>
                      <a:pt x="371" y="955"/>
                    </a:cubicBezTo>
                    <a:cubicBezTo>
                      <a:pt x="367" y="955"/>
                      <a:pt x="364" y="955"/>
                      <a:pt x="361" y="955"/>
                    </a:cubicBezTo>
                    <a:cubicBezTo>
                      <a:pt x="360" y="954"/>
                      <a:pt x="359" y="954"/>
                      <a:pt x="358" y="953"/>
                    </a:cubicBezTo>
                    <a:cubicBezTo>
                      <a:pt x="357" y="952"/>
                      <a:pt x="356" y="951"/>
                      <a:pt x="355" y="951"/>
                    </a:cubicBezTo>
                    <a:close/>
                    <a:moveTo>
                      <a:pt x="369" y="947"/>
                    </a:moveTo>
                    <a:cubicBezTo>
                      <a:pt x="370" y="943"/>
                      <a:pt x="371" y="940"/>
                      <a:pt x="373" y="936"/>
                    </a:cubicBezTo>
                    <a:cubicBezTo>
                      <a:pt x="373" y="936"/>
                      <a:pt x="373" y="936"/>
                      <a:pt x="373" y="936"/>
                    </a:cubicBezTo>
                    <a:cubicBezTo>
                      <a:pt x="379" y="939"/>
                      <a:pt x="384" y="944"/>
                      <a:pt x="389" y="949"/>
                    </a:cubicBezTo>
                    <a:cubicBezTo>
                      <a:pt x="389" y="949"/>
                      <a:pt x="389" y="949"/>
                      <a:pt x="389" y="949"/>
                    </a:cubicBezTo>
                    <a:cubicBezTo>
                      <a:pt x="389" y="951"/>
                      <a:pt x="388" y="953"/>
                      <a:pt x="387" y="954"/>
                    </a:cubicBezTo>
                    <a:cubicBezTo>
                      <a:pt x="384" y="955"/>
                      <a:pt x="380" y="955"/>
                      <a:pt x="376" y="955"/>
                    </a:cubicBezTo>
                    <a:cubicBezTo>
                      <a:pt x="374" y="952"/>
                      <a:pt x="371" y="949"/>
                      <a:pt x="369" y="947"/>
                    </a:cubicBezTo>
                    <a:close/>
                    <a:moveTo>
                      <a:pt x="388" y="945"/>
                    </a:moveTo>
                    <a:cubicBezTo>
                      <a:pt x="384" y="941"/>
                      <a:pt x="379" y="937"/>
                      <a:pt x="374" y="933"/>
                    </a:cubicBezTo>
                    <a:cubicBezTo>
                      <a:pt x="376" y="929"/>
                      <a:pt x="378" y="925"/>
                      <a:pt x="380" y="921"/>
                    </a:cubicBezTo>
                    <a:cubicBezTo>
                      <a:pt x="385" y="924"/>
                      <a:pt x="389" y="927"/>
                      <a:pt x="394" y="930"/>
                    </a:cubicBezTo>
                    <a:cubicBezTo>
                      <a:pt x="394" y="933"/>
                      <a:pt x="394" y="935"/>
                      <a:pt x="394" y="938"/>
                    </a:cubicBezTo>
                    <a:cubicBezTo>
                      <a:pt x="393" y="941"/>
                      <a:pt x="391" y="944"/>
                      <a:pt x="390" y="947"/>
                    </a:cubicBezTo>
                    <a:cubicBezTo>
                      <a:pt x="390" y="946"/>
                      <a:pt x="389" y="945"/>
                      <a:pt x="388" y="945"/>
                    </a:cubicBezTo>
                    <a:close/>
                    <a:moveTo>
                      <a:pt x="391" y="951"/>
                    </a:moveTo>
                    <a:cubicBezTo>
                      <a:pt x="392" y="952"/>
                      <a:pt x="393" y="953"/>
                      <a:pt x="394" y="954"/>
                    </a:cubicBezTo>
                    <a:cubicBezTo>
                      <a:pt x="394" y="954"/>
                      <a:pt x="394" y="954"/>
                      <a:pt x="394" y="954"/>
                    </a:cubicBezTo>
                    <a:cubicBezTo>
                      <a:pt x="392" y="954"/>
                      <a:pt x="391" y="954"/>
                      <a:pt x="389" y="954"/>
                    </a:cubicBezTo>
                    <a:cubicBezTo>
                      <a:pt x="390" y="953"/>
                      <a:pt x="390" y="952"/>
                      <a:pt x="391" y="951"/>
                    </a:cubicBezTo>
                    <a:close/>
                    <a:moveTo>
                      <a:pt x="392" y="948"/>
                    </a:moveTo>
                    <a:cubicBezTo>
                      <a:pt x="393" y="947"/>
                      <a:pt x="393" y="945"/>
                      <a:pt x="394" y="943"/>
                    </a:cubicBezTo>
                    <a:cubicBezTo>
                      <a:pt x="394" y="946"/>
                      <a:pt x="394" y="948"/>
                      <a:pt x="394" y="950"/>
                    </a:cubicBezTo>
                    <a:cubicBezTo>
                      <a:pt x="393" y="950"/>
                      <a:pt x="393" y="949"/>
                      <a:pt x="392" y="948"/>
                    </a:cubicBezTo>
                    <a:close/>
                    <a:moveTo>
                      <a:pt x="394" y="907"/>
                    </a:moveTo>
                    <a:cubicBezTo>
                      <a:pt x="394" y="908"/>
                      <a:pt x="394" y="909"/>
                      <a:pt x="394" y="910"/>
                    </a:cubicBezTo>
                    <a:cubicBezTo>
                      <a:pt x="392" y="909"/>
                      <a:pt x="389" y="908"/>
                      <a:pt x="387" y="906"/>
                    </a:cubicBezTo>
                    <a:cubicBezTo>
                      <a:pt x="388" y="905"/>
                      <a:pt x="388" y="903"/>
                      <a:pt x="389" y="901"/>
                    </a:cubicBezTo>
                    <a:cubicBezTo>
                      <a:pt x="390" y="901"/>
                      <a:pt x="390" y="902"/>
                      <a:pt x="391" y="902"/>
                    </a:cubicBezTo>
                    <a:cubicBezTo>
                      <a:pt x="392" y="903"/>
                      <a:pt x="393" y="904"/>
                      <a:pt x="394" y="904"/>
                    </a:cubicBezTo>
                    <a:cubicBezTo>
                      <a:pt x="394" y="905"/>
                      <a:pt x="394" y="906"/>
                      <a:pt x="394" y="907"/>
                    </a:cubicBezTo>
                    <a:close/>
                    <a:moveTo>
                      <a:pt x="393" y="903"/>
                    </a:moveTo>
                    <a:cubicBezTo>
                      <a:pt x="392" y="902"/>
                      <a:pt x="391" y="901"/>
                      <a:pt x="389" y="900"/>
                    </a:cubicBezTo>
                    <a:cubicBezTo>
                      <a:pt x="390" y="897"/>
                      <a:pt x="391" y="894"/>
                      <a:pt x="392" y="892"/>
                    </a:cubicBezTo>
                    <a:cubicBezTo>
                      <a:pt x="392" y="891"/>
                      <a:pt x="393" y="890"/>
                      <a:pt x="393" y="889"/>
                    </a:cubicBezTo>
                    <a:cubicBezTo>
                      <a:pt x="394" y="890"/>
                      <a:pt x="394" y="890"/>
                      <a:pt x="395" y="891"/>
                    </a:cubicBezTo>
                    <a:cubicBezTo>
                      <a:pt x="395" y="895"/>
                      <a:pt x="394" y="899"/>
                      <a:pt x="394" y="903"/>
                    </a:cubicBezTo>
                    <a:cubicBezTo>
                      <a:pt x="394" y="903"/>
                      <a:pt x="394" y="903"/>
                      <a:pt x="393" y="903"/>
                    </a:cubicBezTo>
                    <a:close/>
                    <a:moveTo>
                      <a:pt x="393" y="888"/>
                    </a:moveTo>
                    <a:cubicBezTo>
                      <a:pt x="394" y="886"/>
                      <a:pt x="395" y="884"/>
                      <a:pt x="396" y="882"/>
                    </a:cubicBezTo>
                    <a:cubicBezTo>
                      <a:pt x="396" y="884"/>
                      <a:pt x="395" y="887"/>
                      <a:pt x="395" y="889"/>
                    </a:cubicBezTo>
                    <a:cubicBezTo>
                      <a:pt x="394" y="889"/>
                      <a:pt x="394" y="889"/>
                      <a:pt x="393" y="888"/>
                    </a:cubicBezTo>
                    <a:close/>
                    <a:moveTo>
                      <a:pt x="392" y="885"/>
                    </a:moveTo>
                    <a:cubicBezTo>
                      <a:pt x="392" y="886"/>
                      <a:pt x="392" y="886"/>
                      <a:pt x="392" y="887"/>
                    </a:cubicBezTo>
                    <a:cubicBezTo>
                      <a:pt x="391" y="887"/>
                      <a:pt x="391" y="886"/>
                      <a:pt x="390" y="886"/>
                    </a:cubicBezTo>
                    <a:cubicBezTo>
                      <a:pt x="387" y="883"/>
                      <a:pt x="383" y="880"/>
                      <a:pt x="380" y="878"/>
                    </a:cubicBezTo>
                    <a:cubicBezTo>
                      <a:pt x="380" y="876"/>
                      <a:pt x="381" y="875"/>
                      <a:pt x="383" y="874"/>
                    </a:cubicBezTo>
                    <a:cubicBezTo>
                      <a:pt x="384" y="873"/>
                      <a:pt x="381" y="873"/>
                      <a:pt x="381" y="873"/>
                    </a:cubicBezTo>
                    <a:cubicBezTo>
                      <a:pt x="379" y="874"/>
                      <a:pt x="379" y="876"/>
                      <a:pt x="378" y="877"/>
                    </a:cubicBezTo>
                    <a:cubicBezTo>
                      <a:pt x="378" y="877"/>
                      <a:pt x="378" y="877"/>
                      <a:pt x="378" y="877"/>
                    </a:cubicBezTo>
                    <a:cubicBezTo>
                      <a:pt x="375" y="875"/>
                      <a:pt x="373" y="874"/>
                      <a:pt x="370" y="872"/>
                    </a:cubicBezTo>
                    <a:cubicBezTo>
                      <a:pt x="377" y="872"/>
                      <a:pt x="383" y="872"/>
                      <a:pt x="389" y="872"/>
                    </a:cubicBezTo>
                    <a:cubicBezTo>
                      <a:pt x="392" y="872"/>
                      <a:pt x="394" y="872"/>
                      <a:pt x="397" y="871"/>
                    </a:cubicBezTo>
                    <a:cubicBezTo>
                      <a:pt x="397" y="872"/>
                      <a:pt x="397" y="872"/>
                      <a:pt x="397" y="872"/>
                    </a:cubicBezTo>
                    <a:cubicBezTo>
                      <a:pt x="395" y="876"/>
                      <a:pt x="394" y="881"/>
                      <a:pt x="392" y="885"/>
                    </a:cubicBezTo>
                    <a:close/>
                    <a:moveTo>
                      <a:pt x="353" y="863"/>
                    </a:moveTo>
                    <a:cubicBezTo>
                      <a:pt x="346" y="862"/>
                      <a:pt x="340" y="862"/>
                      <a:pt x="333" y="862"/>
                    </a:cubicBezTo>
                    <a:cubicBezTo>
                      <a:pt x="334" y="854"/>
                      <a:pt x="335" y="846"/>
                      <a:pt x="336" y="838"/>
                    </a:cubicBezTo>
                    <a:cubicBezTo>
                      <a:pt x="338" y="819"/>
                      <a:pt x="339" y="799"/>
                      <a:pt x="342" y="780"/>
                    </a:cubicBezTo>
                    <a:cubicBezTo>
                      <a:pt x="345" y="760"/>
                      <a:pt x="349" y="741"/>
                      <a:pt x="352" y="722"/>
                    </a:cubicBezTo>
                    <a:cubicBezTo>
                      <a:pt x="352" y="719"/>
                      <a:pt x="353" y="715"/>
                      <a:pt x="353" y="712"/>
                    </a:cubicBezTo>
                    <a:cubicBezTo>
                      <a:pt x="353" y="712"/>
                      <a:pt x="353" y="712"/>
                      <a:pt x="353" y="712"/>
                    </a:cubicBezTo>
                    <a:cubicBezTo>
                      <a:pt x="354" y="716"/>
                      <a:pt x="355" y="720"/>
                      <a:pt x="359" y="723"/>
                    </a:cubicBezTo>
                    <a:cubicBezTo>
                      <a:pt x="362" y="725"/>
                      <a:pt x="365" y="725"/>
                      <a:pt x="368" y="725"/>
                    </a:cubicBezTo>
                    <a:cubicBezTo>
                      <a:pt x="370" y="724"/>
                      <a:pt x="371" y="723"/>
                      <a:pt x="372" y="721"/>
                    </a:cubicBezTo>
                    <a:cubicBezTo>
                      <a:pt x="374" y="724"/>
                      <a:pt x="376" y="725"/>
                      <a:pt x="381" y="726"/>
                    </a:cubicBezTo>
                    <a:cubicBezTo>
                      <a:pt x="386" y="727"/>
                      <a:pt x="390" y="727"/>
                      <a:pt x="395" y="724"/>
                    </a:cubicBezTo>
                    <a:cubicBezTo>
                      <a:pt x="402" y="719"/>
                      <a:pt x="403" y="707"/>
                      <a:pt x="399" y="700"/>
                    </a:cubicBezTo>
                    <a:cubicBezTo>
                      <a:pt x="397" y="696"/>
                      <a:pt x="392" y="695"/>
                      <a:pt x="388" y="696"/>
                    </a:cubicBezTo>
                    <a:cubicBezTo>
                      <a:pt x="382" y="697"/>
                      <a:pt x="381" y="693"/>
                      <a:pt x="376" y="690"/>
                    </a:cubicBezTo>
                    <a:cubicBezTo>
                      <a:pt x="368" y="684"/>
                      <a:pt x="356" y="689"/>
                      <a:pt x="355" y="699"/>
                    </a:cubicBezTo>
                    <a:cubicBezTo>
                      <a:pt x="354" y="702"/>
                      <a:pt x="357" y="704"/>
                      <a:pt x="360" y="704"/>
                    </a:cubicBezTo>
                    <a:cubicBezTo>
                      <a:pt x="360" y="704"/>
                      <a:pt x="360" y="704"/>
                      <a:pt x="360" y="704"/>
                    </a:cubicBezTo>
                    <a:cubicBezTo>
                      <a:pt x="363" y="704"/>
                      <a:pt x="364" y="701"/>
                      <a:pt x="363" y="699"/>
                    </a:cubicBezTo>
                    <a:cubicBezTo>
                      <a:pt x="364" y="696"/>
                      <a:pt x="367" y="694"/>
                      <a:pt x="370" y="695"/>
                    </a:cubicBezTo>
                    <a:cubicBezTo>
                      <a:pt x="372" y="695"/>
                      <a:pt x="374" y="698"/>
                      <a:pt x="375" y="699"/>
                    </a:cubicBezTo>
                    <a:cubicBezTo>
                      <a:pt x="378" y="702"/>
                      <a:pt x="382" y="704"/>
                      <a:pt x="386" y="704"/>
                    </a:cubicBezTo>
                    <a:cubicBezTo>
                      <a:pt x="389" y="704"/>
                      <a:pt x="392" y="701"/>
                      <a:pt x="394" y="705"/>
                    </a:cubicBezTo>
                    <a:cubicBezTo>
                      <a:pt x="394" y="708"/>
                      <a:pt x="394" y="711"/>
                      <a:pt x="393" y="713"/>
                    </a:cubicBezTo>
                    <a:cubicBezTo>
                      <a:pt x="391" y="723"/>
                      <a:pt x="379" y="720"/>
                      <a:pt x="376" y="713"/>
                    </a:cubicBezTo>
                    <a:cubicBezTo>
                      <a:pt x="375" y="711"/>
                      <a:pt x="373" y="711"/>
                      <a:pt x="371" y="712"/>
                    </a:cubicBezTo>
                    <a:cubicBezTo>
                      <a:pt x="369" y="713"/>
                      <a:pt x="366" y="718"/>
                      <a:pt x="363" y="717"/>
                    </a:cubicBezTo>
                    <a:cubicBezTo>
                      <a:pt x="361" y="716"/>
                      <a:pt x="360" y="709"/>
                      <a:pt x="359" y="706"/>
                    </a:cubicBezTo>
                    <a:cubicBezTo>
                      <a:pt x="358" y="704"/>
                      <a:pt x="356" y="703"/>
                      <a:pt x="354" y="704"/>
                    </a:cubicBezTo>
                    <a:cubicBezTo>
                      <a:pt x="354" y="691"/>
                      <a:pt x="355" y="678"/>
                      <a:pt x="356" y="665"/>
                    </a:cubicBezTo>
                    <a:cubicBezTo>
                      <a:pt x="357" y="651"/>
                      <a:pt x="359" y="637"/>
                      <a:pt x="361" y="623"/>
                    </a:cubicBezTo>
                    <a:cubicBezTo>
                      <a:pt x="365" y="622"/>
                      <a:pt x="370" y="623"/>
                      <a:pt x="373" y="623"/>
                    </a:cubicBezTo>
                    <a:cubicBezTo>
                      <a:pt x="382" y="623"/>
                      <a:pt x="391" y="624"/>
                      <a:pt x="399" y="626"/>
                    </a:cubicBezTo>
                    <a:cubicBezTo>
                      <a:pt x="402" y="627"/>
                      <a:pt x="404" y="627"/>
                      <a:pt x="405" y="628"/>
                    </a:cubicBezTo>
                    <a:cubicBezTo>
                      <a:pt x="406" y="631"/>
                      <a:pt x="407" y="633"/>
                      <a:pt x="407" y="636"/>
                    </a:cubicBezTo>
                    <a:cubicBezTo>
                      <a:pt x="409" y="645"/>
                      <a:pt x="409" y="656"/>
                      <a:pt x="410" y="665"/>
                    </a:cubicBezTo>
                    <a:cubicBezTo>
                      <a:pt x="411" y="675"/>
                      <a:pt x="411" y="686"/>
                      <a:pt x="411" y="696"/>
                    </a:cubicBezTo>
                    <a:cubicBezTo>
                      <a:pt x="411" y="716"/>
                      <a:pt x="410" y="737"/>
                      <a:pt x="410" y="757"/>
                    </a:cubicBezTo>
                    <a:cubicBezTo>
                      <a:pt x="410" y="791"/>
                      <a:pt x="403" y="825"/>
                      <a:pt x="399" y="858"/>
                    </a:cubicBezTo>
                    <a:cubicBezTo>
                      <a:pt x="399" y="859"/>
                      <a:pt x="398" y="861"/>
                      <a:pt x="398" y="862"/>
                    </a:cubicBezTo>
                    <a:cubicBezTo>
                      <a:pt x="383" y="864"/>
                      <a:pt x="368" y="864"/>
                      <a:pt x="353" y="863"/>
                    </a:cubicBezTo>
                    <a:close/>
                    <a:moveTo>
                      <a:pt x="378" y="488"/>
                    </a:moveTo>
                    <a:cubicBezTo>
                      <a:pt x="378" y="480"/>
                      <a:pt x="377" y="472"/>
                      <a:pt x="374" y="465"/>
                    </a:cubicBezTo>
                    <a:cubicBezTo>
                      <a:pt x="372" y="459"/>
                      <a:pt x="361" y="450"/>
                      <a:pt x="370" y="445"/>
                    </a:cubicBezTo>
                    <a:cubicBezTo>
                      <a:pt x="375" y="442"/>
                      <a:pt x="382" y="442"/>
                      <a:pt x="388" y="442"/>
                    </a:cubicBezTo>
                    <a:cubicBezTo>
                      <a:pt x="387" y="444"/>
                      <a:pt x="386" y="446"/>
                      <a:pt x="387" y="448"/>
                    </a:cubicBezTo>
                    <a:cubicBezTo>
                      <a:pt x="388" y="452"/>
                      <a:pt x="395" y="451"/>
                      <a:pt x="395" y="447"/>
                    </a:cubicBezTo>
                    <a:cubicBezTo>
                      <a:pt x="397" y="444"/>
                      <a:pt x="399" y="442"/>
                      <a:pt x="402" y="440"/>
                    </a:cubicBezTo>
                    <a:cubicBezTo>
                      <a:pt x="407" y="440"/>
                      <a:pt x="412" y="440"/>
                      <a:pt x="418" y="440"/>
                    </a:cubicBezTo>
                    <a:cubicBezTo>
                      <a:pt x="423" y="441"/>
                      <a:pt x="434" y="444"/>
                      <a:pt x="430" y="450"/>
                    </a:cubicBezTo>
                    <a:cubicBezTo>
                      <a:pt x="428" y="451"/>
                      <a:pt x="426" y="452"/>
                      <a:pt x="425" y="452"/>
                    </a:cubicBezTo>
                    <a:cubicBezTo>
                      <a:pt x="424" y="452"/>
                      <a:pt x="423" y="453"/>
                      <a:pt x="422" y="453"/>
                    </a:cubicBezTo>
                    <a:cubicBezTo>
                      <a:pt x="421" y="452"/>
                      <a:pt x="420" y="452"/>
                      <a:pt x="419" y="452"/>
                    </a:cubicBezTo>
                    <a:cubicBezTo>
                      <a:pt x="419" y="452"/>
                      <a:pt x="419" y="452"/>
                      <a:pt x="418" y="452"/>
                    </a:cubicBezTo>
                    <a:cubicBezTo>
                      <a:pt x="415" y="452"/>
                      <a:pt x="413" y="456"/>
                      <a:pt x="415" y="458"/>
                    </a:cubicBezTo>
                    <a:cubicBezTo>
                      <a:pt x="417" y="460"/>
                      <a:pt x="420" y="461"/>
                      <a:pt x="422" y="460"/>
                    </a:cubicBezTo>
                    <a:cubicBezTo>
                      <a:pt x="420" y="464"/>
                      <a:pt x="417" y="467"/>
                      <a:pt x="415" y="471"/>
                    </a:cubicBezTo>
                    <a:cubicBezTo>
                      <a:pt x="406" y="487"/>
                      <a:pt x="408" y="503"/>
                      <a:pt x="407" y="520"/>
                    </a:cubicBezTo>
                    <a:cubicBezTo>
                      <a:pt x="403" y="521"/>
                      <a:pt x="399" y="522"/>
                      <a:pt x="395" y="521"/>
                    </a:cubicBezTo>
                    <a:cubicBezTo>
                      <a:pt x="394" y="521"/>
                      <a:pt x="380" y="517"/>
                      <a:pt x="381" y="515"/>
                    </a:cubicBezTo>
                    <a:cubicBezTo>
                      <a:pt x="381" y="514"/>
                      <a:pt x="380" y="513"/>
                      <a:pt x="380" y="514"/>
                    </a:cubicBezTo>
                    <a:cubicBezTo>
                      <a:pt x="379" y="515"/>
                      <a:pt x="379" y="515"/>
                      <a:pt x="379" y="515"/>
                    </a:cubicBezTo>
                    <a:cubicBezTo>
                      <a:pt x="379" y="516"/>
                      <a:pt x="379" y="516"/>
                      <a:pt x="380" y="516"/>
                    </a:cubicBezTo>
                    <a:cubicBezTo>
                      <a:pt x="388" y="521"/>
                      <a:pt x="398" y="525"/>
                      <a:pt x="406" y="521"/>
                    </a:cubicBezTo>
                    <a:cubicBezTo>
                      <a:pt x="406" y="522"/>
                      <a:pt x="406" y="522"/>
                      <a:pt x="406" y="522"/>
                    </a:cubicBezTo>
                    <a:cubicBezTo>
                      <a:pt x="406" y="525"/>
                      <a:pt x="406" y="527"/>
                      <a:pt x="406" y="529"/>
                    </a:cubicBezTo>
                    <a:cubicBezTo>
                      <a:pt x="403" y="533"/>
                      <a:pt x="399" y="536"/>
                      <a:pt x="394" y="537"/>
                    </a:cubicBezTo>
                    <a:cubicBezTo>
                      <a:pt x="393" y="537"/>
                      <a:pt x="382" y="538"/>
                      <a:pt x="383" y="536"/>
                    </a:cubicBezTo>
                    <a:cubicBezTo>
                      <a:pt x="383" y="535"/>
                      <a:pt x="382" y="534"/>
                      <a:pt x="381" y="535"/>
                    </a:cubicBezTo>
                    <a:cubicBezTo>
                      <a:pt x="380" y="539"/>
                      <a:pt x="388" y="538"/>
                      <a:pt x="390" y="538"/>
                    </a:cubicBezTo>
                    <a:cubicBezTo>
                      <a:pt x="396" y="538"/>
                      <a:pt x="402" y="536"/>
                      <a:pt x="406" y="531"/>
                    </a:cubicBezTo>
                    <a:cubicBezTo>
                      <a:pt x="405" y="540"/>
                      <a:pt x="405" y="549"/>
                      <a:pt x="405" y="558"/>
                    </a:cubicBezTo>
                    <a:cubicBezTo>
                      <a:pt x="403" y="561"/>
                      <a:pt x="400" y="564"/>
                      <a:pt x="397" y="565"/>
                    </a:cubicBezTo>
                    <a:cubicBezTo>
                      <a:pt x="394" y="567"/>
                      <a:pt x="390" y="567"/>
                      <a:pt x="387" y="567"/>
                    </a:cubicBezTo>
                    <a:cubicBezTo>
                      <a:pt x="386" y="566"/>
                      <a:pt x="379" y="566"/>
                      <a:pt x="380" y="563"/>
                    </a:cubicBezTo>
                    <a:cubicBezTo>
                      <a:pt x="380" y="562"/>
                      <a:pt x="379" y="562"/>
                      <a:pt x="379" y="562"/>
                    </a:cubicBezTo>
                    <a:cubicBezTo>
                      <a:pt x="376" y="568"/>
                      <a:pt x="387" y="568"/>
                      <a:pt x="390" y="568"/>
                    </a:cubicBezTo>
                    <a:cubicBezTo>
                      <a:pt x="394" y="568"/>
                      <a:pt x="398" y="567"/>
                      <a:pt x="401" y="564"/>
                    </a:cubicBezTo>
                    <a:cubicBezTo>
                      <a:pt x="402" y="563"/>
                      <a:pt x="404" y="561"/>
                      <a:pt x="405" y="560"/>
                    </a:cubicBezTo>
                    <a:cubicBezTo>
                      <a:pt x="405" y="565"/>
                      <a:pt x="405" y="571"/>
                      <a:pt x="405" y="577"/>
                    </a:cubicBezTo>
                    <a:cubicBezTo>
                      <a:pt x="398" y="579"/>
                      <a:pt x="391" y="581"/>
                      <a:pt x="383" y="580"/>
                    </a:cubicBezTo>
                    <a:cubicBezTo>
                      <a:pt x="383" y="580"/>
                      <a:pt x="383" y="580"/>
                      <a:pt x="383" y="579"/>
                    </a:cubicBezTo>
                    <a:cubicBezTo>
                      <a:pt x="384" y="579"/>
                      <a:pt x="383" y="578"/>
                      <a:pt x="382" y="579"/>
                    </a:cubicBezTo>
                    <a:cubicBezTo>
                      <a:pt x="382" y="579"/>
                      <a:pt x="382" y="580"/>
                      <a:pt x="381" y="581"/>
                    </a:cubicBezTo>
                    <a:cubicBezTo>
                      <a:pt x="381" y="581"/>
                      <a:pt x="381" y="582"/>
                      <a:pt x="382" y="582"/>
                    </a:cubicBezTo>
                    <a:cubicBezTo>
                      <a:pt x="390" y="582"/>
                      <a:pt x="398" y="581"/>
                      <a:pt x="405" y="578"/>
                    </a:cubicBezTo>
                    <a:cubicBezTo>
                      <a:pt x="405" y="580"/>
                      <a:pt x="405" y="582"/>
                      <a:pt x="405" y="583"/>
                    </a:cubicBezTo>
                    <a:cubicBezTo>
                      <a:pt x="405" y="589"/>
                      <a:pt x="405" y="594"/>
                      <a:pt x="405" y="599"/>
                    </a:cubicBezTo>
                    <a:cubicBezTo>
                      <a:pt x="405" y="599"/>
                      <a:pt x="404" y="599"/>
                      <a:pt x="404" y="599"/>
                    </a:cubicBezTo>
                    <a:cubicBezTo>
                      <a:pt x="398" y="603"/>
                      <a:pt x="390" y="602"/>
                      <a:pt x="383" y="602"/>
                    </a:cubicBezTo>
                    <a:cubicBezTo>
                      <a:pt x="382" y="602"/>
                      <a:pt x="382" y="603"/>
                      <a:pt x="383" y="603"/>
                    </a:cubicBezTo>
                    <a:cubicBezTo>
                      <a:pt x="389" y="603"/>
                      <a:pt x="397" y="604"/>
                      <a:pt x="403" y="601"/>
                    </a:cubicBezTo>
                    <a:cubicBezTo>
                      <a:pt x="404" y="601"/>
                      <a:pt x="404" y="600"/>
                      <a:pt x="405" y="600"/>
                    </a:cubicBezTo>
                    <a:cubicBezTo>
                      <a:pt x="405" y="604"/>
                      <a:pt x="404" y="608"/>
                      <a:pt x="404" y="612"/>
                    </a:cubicBezTo>
                    <a:cubicBezTo>
                      <a:pt x="404" y="615"/>
                      <a:pt x="404" y="617"/>
                      <a:pt x="404" y="620"/>
                    </a:cubicBezTo>
                    <a:cubicBezTo>
                      <a:pt x="401" y="619"/>
                      <a:pt x="397" y="618"/>
                      <a:pt x="394" y="617"/>
                    </a:cubicBezTo>
                    <a:cubicBezTo>
                      <a:pt x="386" y="616"/>
                      <a:pt x="379" y="615"/>
                      <a:pt x="371" y="615"/>
                    </a:cubicBezTo>
                    <a:cubicBezTo>
                      <a:pt x="368" y="615"/>
                      <a:pt x="365" y="615"/>
                      <a:pt x="362" y="615"/>
                    </a:cubicBezTo>
                    <a:cubicBezTo>
                      <a:pt x="363" y="612"/>
                      <a:pt x="364" y="608"/>
                      <a:pt x="364" y="605"/>
                    </a:cubicBezTo>
                    <a:cubicBezTo>
                      <a:pt x="367" y="585"/>
                      <a:pt x="370" y="566"/>
                      <a:pt x="372" y="546"/>
                    </a:cubicBezTo>
                    <a:cubicBezTo>
                      <a:pt x="373" y="527"/>
                      <a:pt x="378" y="508"/>
                      <a:pt x="378" y="488"/>
                    </a:cubicBezTo>
                    <a:close/>
                    <a:moveTo>
                      <a:pt x="444" y="934"/>
                    </a:moveTo>
                    <a:cubicBezTo>
                      <a:pt x="444" y="934"/>
                      <a:pt x="444" y="934"/>
                      <a:pt x="444" y="934"/>
                    </a:cubicBezTo>
                    <a:cubicBezTo>
                      <a:pt x="444" y="935"/>
                      <a:pt x="444" y="935"/>
                      <a:pt x="444" y="936"/>
                    </a:cubicBezTo>
                    <a:cubicBezTo>
                      <a:pt x="441" y="934"/>
                      <a:pt x="439" y="933"/>
                      <a:pt x="436" y="931"/>
                    </a:cubicBezTo>
                    <a:cubicBezTo>
                      <a:pt x="435" y="931"/>
                      <a:pt x="434" y="930"/>
                      <a:pt x="433" y="930"/>
                    </a:cubicBezTo>
                    <a:cubicBezTo>
                      <a:pt x="435" y="926"/>
                      <a:pt x="437" y="922"/>
                      <a:pt x="438" y="919"/>
                    </a:cubicBezTo>
                    <a:cubicBezTo>
                      <a:pt x="440" y="920"/>
                      <a:pt x="442" y="921"/>
                      <a:pt x="444" y="922"/>
                    </a:cubicBezTo>
                    <a:cubicBezTo>
                      <a:pt x="444" y="924"/>
                      <a:pt x="444" y="926"/>
                      <a:pt x="444" y="927"/>
                    </a:cubicBezTo>
                    <a:cubicBezTo>
                      <a:pt x="444" y="930"/>
                      <a:pt x="444" y="932"/>
                      <a:pt x="444" y="934"/>
                    </a:cubicBezTo>
                    <a:close/>
                    <a:moveTo>
                      <a:pt x="404" y="911"/>
                    </a:moveTo>
                    <a:cubicBezTo>
                      <a:pt x="404" y="912"/>
                      <a:pt x="403" y="913"/>
                      <a:pt x="403" y="915"/>
                    </a:cubicBezTo>
                    <a:cubicBezTo>
                      <a:pt x="402" y="914"/>
                      <a:pt x="402" y="914"/>
                      <a:pt x="401" y="914"/>
                    </a:cubicBezTo>
                    <a:cubicBezTo>
                      <a:pt x="401" y="912"/>
                      <a:pt x="401" y="911"/>
                      <a:pt x="401" y="909"/>
                    </a:cubicBezTo>
                    <a:cubicBezTo>
                      <a:pt x="402" y="910"/>
                      <a:pt x="403" y="910"/>
                      <a:pt x="404" y="911"/>
                    </a:cubicBezTo>
                    <a:close/>
                    <a:moveTo>
                      <a:pt x="402" y="908"/>
                    </a:moveTo>
                    <a:cubicBezTo>
                      <a:pt x="402" y="905"/>
                      <a:pt x="402" y="901"/>
                      <a:pt x="402" y="898"/>
                    </a:cubicBezTo>
                    <a:cubicBezTo>
                      <a:pt x="402" y="897"/>
                      <a:pt x="402" y="896"/>
                      <a:pt x="402" y="895"/>
                    </a:cubicBezTo>
                    <a:cubicBezTo>
                      <a:pt x="402" y="895"/>
                      <a:pt x="402" y="896"/>
                      <a:pt x="403" y="896"/>
                    </a:cubicBezTo>
                    <a:cubicBezTo>
                      <a:pt x="404" y="897"/>
                      <a:pt x="406" y="898"/>
                      <a:pt x="408" y="899"/>
                    </a:cubicBezTo>
                    <a:cubicBezTo>
                      <a:pt x="407" y="903"/>
                      <a:pt x="405" y="906"/>
                      <a:pt x="404" y="910"/>
                    </a:cubicBezTo>
                    <a:cubicBezTo>
                      <a:pt x="403" y="909"/>
                      <a:pt x="402" y="909"/>
                      <a:pt x="402" y="908"/>
                    </a:cubicBezTo>
                    <a:close/>
                    <a:moveTo>
                      <a:pt x="404" y="918"/>
                    </a:moveTo>
                    <a:cubicBezTo>
                      <a:pt x="408" y="920"/>
                      <a:pt x="412" y="922"/>
                      <a:pt x="416" y="924"/>
                    </a:cubicBezTo>
                    <a:cubicBezTo>
                      <a:pt x="415" y="929"/>
                      <a:pt x="413" y="933"/>
                      <a:pt x="412" y="937"/>
                    </a:cubicBezTo>
                    <a:cubicBezTo>
                      <a:pt x="408" y="936"/>
                      <a:pt x="405" y="934"/>
                      <a:pt x="402" y="932"/>
                    </a:cubicBezTo>
                    <a:cubicBezTo>
                      <a:pt x="402" y="932"/>
                      <a:pt x="402" y="932"/>
                      <a:pt x="402" y="932"/>
                    </a:cubicBezTo>
                    <a:cubicBezTo>
                      <a:pt x="402" y="929"/>
                      <a:pt x="401" y="927"/>
                      <a:pt x="401" y="924"/>
                    </a:cubicBezTo>
                    <a:cubicBezTo>
                      <a:pt x="402" y="922"/>
                      <a:pt x="403" y="920"/>
                      <a:pt x="404" y="918"/>
                    </a:cubicBezTo>
                    <a:close/>
                    <a:moveTo>
                      <a:pt x="405" y="916"/>
                    </a:moveTo>
                    <a:cubicBezTo>
                      <a:pt x="405" y="915"/>
                      <a:pt x="405" y="913"/>
                      <a:pt x="406" y="912"/>
                    </a:cubicBezTo>
                    <a:cubicBezTo>
                      <a:pt x="410" y="915"/>
                      <a:pt x="414" y="918"/>
                      <a:pt x="417" y="920"/>
                    </a:cubicBezTo>
                    <a:cubicBezTo>
                      <a:pt x="417" y="921"/>
                      <a:pt x="417" y="921"/>
                      <a:pt x="417" y="922"/>
                    </a:cubicBezTo>
                    <a:cubicBezTo>
                      <a:pt x="413" y="920"/>
                      <a:pt x="409" y="918"/>
                      <a:pt x="405" y="916"/>
                    </a:cubicBezTo>
                    <a:close/>
                    <a:moveTo>
                      <a:pt x="407" y="912"/>
                    </a:moveTo>
                    <a:cubicBezTo>
                      <a:pt x="407" y="912"/>
                      <a:pt x="406" y="911"/>
                      <a:pt x="406" y="911"/>
                    </a:cubicBezTo>
                    <a:cubicBezTo>
                      <a:pt x="407" y="908"/>
                      <a:pt x="408" y="904"/>
                      <a:pt x="410" y="900"/>
                    </a:cubicBezTo>
                    <a:cubicBezTo>
                      <a:pt x="412" y="902"/>
                      <a:pt x="414" y="903"/>
                      <a:pt x="416" y="905"/>
                    </a:cubicBezTo>
                    <a:cubicBezTo>
                      <a:pt x="418" y="906"/>
                      <a:pt x="420" y="907"/>
                      <a:pt x="421" y="908"/>
                    </a:cubicBezTo>
                    <a:cubicBezTo>
                      <a:pt x="420" y="910"/>
                      <a:pt x="420" y="913"/>
                      <a:pt x="419" y="916"/>
                    </a:cubicBezTo>
                    <a:cubicBezTo>
                      <a:pt x="419" y="917"/>
                      <a:pt x="418" y="918"/>
                      <a:pt x="418" y="919"/>
                    </a:cubicBezTo>
                    <a:cubicBezTo>
                      <a:pt x="414" y="917"/>
                      <a:pt x="411" y="915"/>
                      <a:pt x="407" y="912"/>
                    </a:cubicBezTo>
                    <a:close/>
                    <a:moveTo>
                      <a:pt x="410" y="899"/>
                    </a:moveTo>
                    <a:cubicBezTo>
                      <a:pt x="411" y="895"/>
                      <a:pt x="412" y="891"/>
                      <a:pt x="413" y="887"/>
                    </a:cubicBezTo>
                    <a:cubicBezTo>
                      <a:pt x="414" y="885"/>
                      <a:pt x="414" y="883"/>
                      <a:pt x="415" y="882"/>
                    </a:cubicBezTo>
                    <a:cubicBezTo>
                      <a:pt x="418" y="884"/>
                      <a:pt x="422" y="887"/>
                      <a:pt x="425" y="889"/>
                    </a:cubicBezTo>
                    <a:cubicBezTo>
                      <a:pt x="424" y="895"/>
                      <a:pt x="423" y="901"/>
                      <a:pt x="421" y="907"/>
                    </a:cubicBezTo>
                    <a:cubicBezTo>
                      <a:pt x="420" y="906"/>
                      <a:pt x="419" y="905"/>
                      <a:pt x="417" y="904"/>
                    </a:cubicBezTo>
                    <a:cubicBezTo>
                      <a:pt x="415" y="903"/>
                      <a:pt x="412" y="901"/>
                      <a:pt x="410" y="899"/>
                    </a:cubicBezTo>
                    <a:close/>
                    <a:moveTo>
                      <a:pt x="419" y="922"/>
                    </a:moveTo>
                    <a:cubicBezTo>
                      <a:pt x="423" y="924"/>
                      <a:pt x="427" y="927"/>
                      <a:pt x="431" y="929"/>
                    </a:cubicBezTo>
                    <a:cubicBezTo>
                      <a:pt x="431" y="929"/>
                      <a:pt x="431" y="930"/>
                      <a:pt x="431" y="930"/>
                    </a:cubicBezTo>
                    <a:cubicBezTo>
                      <a:pt x="427" y="927"/>
                      <a:pt x="423" y="925"/>
                      <a:pt x="419" y="923"/>
                    </a:cubicBezTo>
                    <a:cubicBezTo>
                      <a:pt x="419" y="922"/>
                      <a:pt x="419" y="922"/>
                      <a:pt x="419" y="922"/>
                    </a:cubicBezTo>
                    <a:close/>
                    <a:moveTo>
                      <a:pt x="420" y="921"/>
                    </a:moveTo>
                    <a:cubicBezTo>
                      <a:pt x="420" y="918"/>
                      <a:pt x="421" y="916"/>
                      <a:pt x="422" y="913"/>
                    </a:cubicBezTo>
                    <a:cubicBezTo>
                      <a:pt x="422" y="912"/>
                      <a:pt x="423" y="910"/>
                      <a:pt x="423" y="909"/>
                    </a:cubicBezTo>
                    <a:cubicBezTo>
                      <a:pt x="428" y="912"/>
                      <a:pt x="432" y="915"/>
                      <a:pt x="436" y="918"/>
                    </a:cubicBezTo>
                    <a:cubicBezTo>
                      <a:pt x="435" y="921"/>
                      <a:pt x="433" y="925"/>
                      <a:pt x="432" y="928"/>
                    </a:cubicBezTo>
                    <a:cubicBezTo>
                      <a:pt x="428" y="926"/>
                      <a:pt x="424" y="923"/>
                      <a:pt x="420" y="921"/>
                    </a:cubicBezTo>
                    <a:close/>
                    <a:moveTo>
                      <a:pt x="438" y="918"/>
                    </a:moveTo>
                    <a:cubicBezTo>
                      <a:pt x="439" y="915"/>
                      <a:pt x="440" y="913"/>
                      <a:pt x="441" y="911"/>
                    </a:cubicBezTo>
                    <a:cubicBezTo>
                      <a:pt x="442" y="908"/>
                      <a:pt x="442" y="906"/>
                      <a:pt x="442" y="903"/>
                    </a:cubicBezTo>
                    <a:cubicBezTo>
                      <a:pt x="443" y="904"/>
                      <a:pt x="444" y="904"/>
                      <a:pt x="445" y="905"/>
                    </a:cubicBezTo>
                    <a:cubicBezTo>
                      <a:pt x="445" y="910"/>
                      <a:pt x="445" y="916"/>
                      <a:pt x="444" y="921"/>
                    </a:cubicBezTo>
                    <a:cubicBezTo>
                      <a:pt x="442" y="920"/>
                      <a:pt x="440" y="919"/>
                      <a:pt x="438" y="918"/>
                    </a:cubicBezTo>
                    <a:close/>
                    <a:moveTo>
                      <a:pt x="442" y="893"/>
                    </a:moveTo>
                    <a:cubicBezTo>
                      <a:pt x="439" y="891"/>
                      <a:pt x="437" y="890"/>
                      <a:pt x="435" y="888"/>
                    </a:cubicBezTo>
                    <a:cubicBezTo>
                      <a:pt x="433" y="886"/>
                      <a:pt x="430" y="884"/>
                      <a:pt x="428" y="882"/>
                    </a:cubicBezTo>
                    <a:cubicBezTo>
                      <a:pt x="429" y="878"/>
                      <a:pt x="429" y="874"/>
                      <a:pt x="429" y="870"/>
                    </a:cubicBezTo>
                    <a:cubicBezTo>
                      <a:pt x="432" y="872"/>
                      <a:pt x="434" y="874"/>
                      <a:pt x="436" y="875"/>
                    </a:cubicBezTo>
                    <a:cubicBezTo>
                      <a:pt x="439" y="877"/>
                      <a:pt x="441" y="879"/>
                      <a:pt x="443" y="881"/>
                    </a:cubicBezTo>
                    <a:cubicBezTo>
                      <a:pt x="443" y="882"/>
                      <a:pt x="443" y="883"/>
                      <a:pt x="443" y="884"/>
                    </a:cubicBezTo>
                    <a:cubicBezTo>
                      <a:pt x="443" y="887"/>
                      <a:pt x="442" y="890"/>
                      <a:pt x="442" y="893"/>
                    </a:cubicBezTo>
                    <a:close/>
                    <a:moveTo>
                      <a:pt x="433" y="888"/>
                    </a:moveTo>
                    <a:cubicBezTo>
                      <a:pt x="436" y="890"/>
                      <a:pt x="439" y="892"/>
                      <a:pt x="441" y="894"/>
                    </a:cubicBezTo>
                    <a:cubicBezTo>
                      <a:pt x="441" y="896"/>
                      <a:pt x="441" y="898"/>
                      <a:pt x="440" y="900"/>
                    </a:cubicBezTo>
                    <a:cubicBezTo>
                      <a:pt x="437" y="897"/>
                      <a:pt x="433" y="894"/>
                      <a:pt x="429" y="891"/>
                    </a:cubicBezTo>
                    <a:cubicBezTo>
                      <a:pt x="428" y="890"/>
                      <a:pt x="427" y="890"/>
                      <a:pt x="427" y="889"/>
                    </a:cubicBezTo>
                    <a:cubicBezTo>
                      <a:pt x="427" y="887"/>
                      <a:pt x="427" y="885"/>
                      <a:pt x="428" y="883"/>
                    </a:cubicBezTo>
                    <a:cubicBezTo>
                      <a:pt x="430" y="885"/>
                      <a:pt x="431" y="886"/>
                      <a:pt x="433" y="888"/>
                    </a:cubicBezTo>
                    <a:close/>
                    <a:moveTo>
                      <a:pt x="440" y="901"/>
                    </a:moveTo>
                    <a:cubicBezTo>
                      <a:pt x="440" y="904"/>
                      <a:pt x="439" y="907"/>
                      <a:pt x="439" y="909"/>
                    </a:cubicBezTo>
                    <a:cubicBezTo>
                      <a:pt x="438" y="912"/>
                      <a:pt x="438" y="914"/>
                      <a:pt x="437" y="917"/>
                    </a:cubicBezTo>
                    <a:cubicBezTo>
                      <a:pt x="432" y="914"/>
                      <a:pt x="428" y="911"/>
                      <a:pt x="423" y="908"/>
                    </a:cubicBezTo>
                    <a:cubicBezTo>
                      <a:pt x="425" y="902"/>
                      <a:pt x="425" y="896"/>
                      <a:pt x="427" y="891"/>
                    </a:cubicBezTo>
                    <a:cubicBezTo>
                      <a:pt x="431" y="894"/>
                      <a:pt x="436" y="898"/>
                      <a:pt x="440" y="901"/>
                    </a:cubicBezTo>
                    <a:close/>
                    <a:moveTo>
                      <a:pt x="426" y="881"/>
                    </a:moveTo>
                    <a:cubicBezTo>
                      <a:pt x="425" y="880"/>
                      <a:pt x="423" y="879"/>
                      <a:pt x="422" y="878"/>
                    </a:cubicBezTo>
                    <a:cubicBezTo>
                      <a:pt x="420" y="877"/>
                      <a:pt x="418" y="876"/>
                      <a:pt x="417" y="875"/>
                    </a:cubicBezTo>
                    <a:cubicBezTo>
                      <a:pt x="417" y="873"/>
                      <a:pt x="418" y="871"/>
                      <a:pt x="418" y="869"/>
                    </a:cubicBezTo>
                    <a:cubicBezTo>
                      <a:pt x="418" y="869"/>
                      <a:pt x="418" y="869"/>
                      <a:pt x="418" y="869"/>
                    </a:cubicBezTo>
                    <a:cubicBezTo>
                      <a:pt x="421" y="869"/>
                      <a:pt x="424" y="869"/>
                      <a:pt x="426" y="869"/>
                    </a:cubicBezTo>
                    <a:cubicBezTo>
                      <a:pt x="427" y="869"/>
                      <a:pt x="427" y="869"/>
                      <a:pt x="427" y="869"/>
                    </a:cubicBezTo>
                    <a:cubicBezTo>
                      <a:pt x="427" y="873"/>
                      <a:pt x="426" y="877"/>
                      <a:pt x="426" y="881"/>
                    </a:cubicBezTo>
                    <a:close/>
                    <a:moveTo>
                      <a:pt x="419" y="878"/>
                    </a:moveTo>
                    <a:cubicBezTo>
                      <a:pt x="422" y="879"/>
                      <a:pt x="424" y="880"/>
                      <a:pt x="426" y="882"/>
                    </a:cubicBezTo>
                    <a:cubicBezTo>
                      <a:pt x="426" y="884"/>
                      <a:pt x="425" y="886"/>
                      <a:pt x="425" y="888"/>
                    </a:cubicBezTo>
                    <a:cubicBezTo>
                      <a:pt x="422" y="886"/>
                      <a:pt x="420" y="884"/>
                      <a:pt x="417" y="882"/>
                    </a:cubicBezTo>
                    <a:cubicBezTo>
                      <a:pt x="416" y="881"/>
                      <a:pt x="416" y="881"/>
                      <a:pt x="415" y="881"/>
                    </a:cubicBezTo>
                    <a:cubicBezTo>
                      <a:pt x="416" y="879"/>
                      <a:pt x="416" y="877"/>
                      <a:pt x="416" y="876"/>
                    </a:cubicBezTo>
                    <a:cubicBezTo>
                      <a:pt x="417" y="876"/>
                      <a:pt x="419" y="877"/>
                      <a:pt x="419" y="878"/>
                    </a:cubicBezTo>
                    <a:close/>
                    <a:moveTo>
                      <a:pt x="415" y="874"/>
                    </a:moveTo>
                    <a:cubicBezTo>
                      <a:pt x="413" y="873"/>
                      <a:pt x="411" y="871"/>
                      <a:pt x="409" y="870"/>
                    </a:cubicBezTo>
                    <a:cubicBezTo>
                      <a:pt x="411" y="870"/>
                      <a:pt x="413" y="869"/>
                      <a:pt x="416" y="869"/>
                    </a:cubicBezTo>
                    <a:cubicBezTo>
                      <a:pt x="415" y="871"/>
                      <a:pt x="415" y="872"/>
                      <a:pt x="415" y="874"/>
                    </a:cubicBezTo>
                    <a:close/>
                    <a:moveTo>
                      <a:pt x="414" y="875"/>
                    </a:moveTo>
                    <a:cubicBezTo>
                      <a:pt x="414" y="876"/>
                      <a:pt x="413" y="878"/>
                      <a:pt x="413" y="879"/>
                    </a:cubicBezTo>
                    <a:cubicBezTo>
                      <a:pt x="411" y="878"/>
                      <a:pt x="408" y="876"/>
                      <a:pt x="407" y="875"/>
                    </a:cubicBezTo>
                    <a:cubicBezTo>
                      <a:pt x="406" y="874"/>
                      <a:pt x="405" y="875"/>
                      <a:pt x="406" y="875"/>
                    </a:cubicBezTo>
                    <a:cubicBezTo>
                      <a:pt x="407" y="877"/>
                      <a:pt x="410" y="879"/>
                      <a:pt x="413" y="880"/>
                    </a:cubicBezTo>
                    <a:cubicBezTo>
                      <a:pt x="412" y="882"/>
                      <a:pt x="412" y="883"/>
                      <a:pt x="412" y="885"/>
                    </a:cubicBezTo>
                    <a:cubicBezTo>
                      <a:pt x="410" y="889"/>
                      <a:pt x="409" y="894"/>
                      <a:pt x="408" y="898"/>
                    </a:cubicBezTo>
                    <a:cubicBezTo>
                      <a:pt x="407" y="897"/>
                      <a:pt x="406" y="897"/>
                      <a:pt x="405" y="896"/>
                    </a:cubicBezTo>
                    <a:cubicBezTo>
                      <a:pt x="404" y="895"/>
                      <a:pt x="403" y="895"/>
                      <a:pt x="402" y="894"/>
                    </a:cubicBezTo>
                    <a:cubicBezTo>
                      <a:pt x="403" y="886"/>
                      <a:pt x="404" y="878"/>
                      <a:pt x="405" y="870"/>
                    </a:cubicBezTo>
                    <a:cubicBezTo>
                      <a:pt x="406" y="870"/>
                      <a:pt x="407" y="870"/>
                      <a:pt x="408" y="870"/>
                    </a:cubicBezTo>
                    <a:cubicBezTo>
                      <a:pt x="408" y="870"/>
                      <a:pt x="408" y="870"/>
                      <a:pt x="408" y="870"/>
                    </a:cubicBezTo>
                    <a:cubicBezTo>
                      <a:pt x="410" y="872"/>
                      <a:pt x="412" y="873"/>
                      <a:pt x="414" y="875"/>
                    </a:cubicBezTo>
                    <a:close/>
                    <a:moveTo>
                      <a:pt x="402" y="917"/>
                    </a:moveTo>
                    <a:cubicBezTo>
                      <a:pt x="402" y="917"/>
                      <a:pt x="402" y="918"/>
                      <a:pt x="401" y="918"/>
                    </a:cubicBezTo>
                    <a:cubicBezTo>
                      <a:pt x="401" y="918"/>
                      <a:pt x="401" y="917"/>
                      <a:pt x="401" y="917"/>
                    </a:cubicBezTo>
                    <a:cubicBezTo>
                      <a:pt x="402" y="917"/>
                      <a:pt x="402" y="917"/>
                      <a:pt x="402" y="917"/>
                    </a:cubicBezTo>
                    <a:close/>
                    <a:moveTo>
                      <a:pt x="402" y="934"/>
                    </a:moveTo>
                    <a:cubicBezTo>
                      <a:pt x="405" y="936"/>
                      <a:pt x="408" y="938"/>
                      <a:pt x="411" y="940"/>
                    </a:cubicBezTo>
                    <a:cubicBezTo>
                      <a:pt x="409" y="945"/>
                      <a:pt x="407" y="950"/>
                      <a:pt x="406" y="954"/>
                    </a:cubicBezTo>
                    <a:cubicBezTo>
                      <a:pt x="405" y="954"/>
                      <a:pt x="403" y="954"/>
                      <a:pt x="402" y="954"/>
                    </a:cubicBezTo>
                    <a:cubicBezTo>
                      <a:pt x="402" y="954"/>
                      <a:pt x="402" y="953"/>
                      <a:pt x="401" y="953"/>
                    </a:cubicBezTo>
                    <a:cubicBezTo>
                      <a:pt x="402" y="947"/>
                      <a:pt x="402" y="941"/>
                      <a:pt x="402" y="934"/>
                    </a:cubicBezTo>
                    <a:close/>
                    <a:moveTo>
                      <a:pt x="412" y="941"/>
                    </a:moveTo>
                    <a:cubicBezTo>
                      <a:pt x="417" y="944"/>
                      <a:pt x="421" y="947"/>
                      <a:pt x="425" y="951"/>
                    </a:cubicBezTo>
                    <a:cubicBezTo>
                      <a:pt x="425" y="952"/>
                      <a:pt x="425" y="952"/>
                      <a:pt x="425" y="953"/>
                    </a:cubicBezTo>
                    <a:cubicBezTo>
                      <a:pt x="422" y="953"/>
                      <a:pt x="419" y="954"/>
                      <a:pt x="416" y="954"/>
                    </a:cubicBezTo>
                    <a:cubicBezTo>
                      <a:pt x="413" y="955"/>
                      <a:pt x="411" y="955"/>
                      <a:pt x="409" y="955"/>
                    </a:cubicBezTo>
                    <a:cubicBezTo>
                      <a:pt x="409" y="950"/>
                      <a:pt x="411" y="946"/>
                      <a:pt x="412" y="941"/>
                    </a:cubicBezTo>
                    <a:close/>
                    <a:moveTo>
                      <a:pt x="413" y="939"/>
                    </a:moveTo>
                    <a:cubicBezTo>
                      <a:pt x="414" y="938"/>
                      <a:pt x="414" y="936"/>
                      <a:pt x="414" y="935"/>
                    </a:cubicBezTo>
                    <a:cubicBezTo>
                      <a:pt x="415" y="932"/>
                      <a:pt x="417" y="929"/>
                      <a:pt x="418" y="925"/>
                    </a:cubicBezTo>
                    <a:cubicBezTo>
                      <a:pt x="421" y="927"/>
                      <a:pt x="425" y="929"/>
                      <a:pt x="428" y="931"/>
                    </a:cubicBezTo>
                    <a:cubicBezTo>
                      <a:pt x="429" y="931"/>
                      <a:pt x="429" y="932"/>
                      <a:pt x="430" y="932"/>
                    </a:cubicBezTo>
                    <a:cubicBezTo>
                      <a:pt x="428" y="937"/>
                      <a:pt x="427" y="943"/>
                      <a:pt x="426" y="948"/>
                    </a:cubicBezTo>
                    <a:cubicBezTo>
                      <a:pt x="422" y="944"/>
                      <a:pt x="418" y="941"/>
                      <a:pt x="413" y="939"/>
                    </a:cubicBezTo>
                    <a:close/>
                    <a:moveTo>
                      <a:pt x="432" y="933"/>
                    </a:moveTo>
                    <a:cubicBezTo>
                      <a:pt x="436" y="935"/>
                      <a:pt x="439" y="937"/>
                      <a:pt x="443" y="940"/>
                    </a:cubicBezTo>
                    <a:cubicBezTo>
                      <a:pt x="442" y="942"/>
                      <a:pt x="442" y="944"/>
                      <a:pt x="441" y="946"/>
                    </a:cubicBezTo>
                    <a:cubicBezTo>
                      <a:pt x="441" y="946"/>
                      <a:pt x="441" y="948"/>
                      <a:pt x="441" y="951"/>
                    </a:cubicBezTo>
                    <a:cubicBezTo>
                      <a:pt x="437" y="951"/>
                      <a:pt x="433" y="951"/>
                      <a:pt x="430" y="952"/>
                    </a:cubicBezTo>
                    <a:cubicBezTo>
                      <a:pt x="430" y="952"/>
                      <a:pt x="430" y="952"/>
                      <a:pt x="430" y="952"/>
                    </a:cubicBezTo>
                    <a:cubicBezTo>
                      <a:pt x="429" y="951"/>
                      <a:pt x="428" y="950"/>
                      <a:pt x="428" y="950"/>
                    </a:cubicBezTo>
                    <a:cubicBezTo>
                      <a:pt x="429" y="944"/>
                      <a:pt x="430" y="939"/>
                      <a:pt x="432" y="933"/>
                    </a:cubicBezTo>
                    <a:close/>
                    <a:moveTo>
                      <a:pt x="440" y="935"/>
                    </a:moveTo>
                    <a:cubicBezTo>
                      <a:pt x="441" y="935"/>
                      <a:pt x="442" y="936"/>
                      <a:pt x="444" y="937"/>
                    </a:cubicBezTo>
                    <a:cubicBezTo>
                      <a:pt x="444" y="937"/>
                      <a:pt x="444" y="937"/>
                      <a:pt x="444" y="937"/>
                    </a:cubicBezTo>
                    <a:cubicBezTo>
                      <a:pt x="442" y="936"/>
                      <a:pt x="441" y="935"/>
                      <a:pt x="440" y="935"/>
                    </a:cubicBezTo>
                    <a:close/>
                    <a:moveTo>
                      <a:pt x="445" y="941"/>
                    </a:moveTo>
                    <a:cubicBezTo>
                      <a:pt x="445" y="941"/>
                      <a:pt x="445" y="941"/>
                      <a:pt x="445" y="942"/>
                    </a:cubicBezTo>
                    <a:cubicBezTo>
                      <a:pt x="446" y="945"/>
                      <a:pt x="447" y="949"/>
                      <a:pt x="446" y="949"/>
                    </a:cubicBezTo>
                    <a:cubicBezTo>
                      <a:pt x="446" y="950"/>
                      <a:pt x="445" y="950"/>
                      <a:pt x="445" y="950"/>
                    </a:cubicBezTo>
                    <a:cubicBezTo>
                      <a:pt x="445" y="950"/>
                      <a:pt x="444" y="950"/>
                      <a:pt x="443" y="950"/>
                    </a:cubicBezTo>
                    <a:cubicBezTo>
                      <a:pt x="444" y="947"/>
                      <a:pt x="444" y="944"/>
                      <a:pt x="445" y="941"/>
                    </a:cubicBezTo>
                    <a:close/>
                    <a:moveTo>
                      <a:pt x="443" y="902"/>
                    </a:moveTo>
                    <a:cubicBezTo>
                      <a:pt x="443" y="900"/>
                      <a:pt x="443" y="897"/>
                      <a:pt x="444" y="895"/>
                    </a:cubicBezTo>
                    <a:cubicBezTo>
                      <a:pt x="444" y="895"/>
                      <a:pt x="444" y="896"/>
                      <a:pt x="445" y="896"/>
                    </a:cubicBezTo>
                    <a:cubicBezTo>
                      <a:pt x="445" y="899"/>
                      <a:pt x="445" y="901"/>
                      <a:pt x="445" y="904"/>
                    </a:cubicBezTo>
                    <a:cubicBezTo>
                      <a:pt x="444" y="903"/>
                      <a:pt x="443" y="902"/>
                      <a:pt x="443" y="902"/>
                    </a:cubicBezTo>
                    <a:close/>
                    <a:moveTo>
                      <a:pt x="444" y="894"/>
                    </a:moveTo>
                    <a:cubicBezTo>
                      <a:pt x="444" y="892"/>
                      <a:pt x="444" y="890"/>
                      <a:pt x="445" y="888"/>
                    </a:cubicBezTo>
                    <a:cubicBezTo>
                      <a:pt x="445" y="889"/>
                      <a:pt x="445" y="889"/>
                      <a:pt x="445" y="889"/>
                    </a:cubicBezTo>
                    <a:cubicBezTo>
                      <a:pt x="445" y="891"/>
                      <a:pt x="445" y="893"/>
                      <a:pt x="445" y="895"/>
                    </a:cubicBezTo>
                    <a:cubicBezTo>
                      <a:pt x="444" y="895"/>
                      <a:pt x="444" y="894"/>
                      <a:pt x="444" y="894"/>
                    </a:cubicBezTo>
                    <a:close/>
                    <a:moveTo>
                      <a:pt x="444" y="879"/>
                    </a:moveTo>
                    <a:cubicBezTo>
                      <a:pt x="442" y="878"/>
                      <a:pt x="440" y="877"/>
                      <a:pt x="438" y="876"/>
                    </a:cubicBezTo>
                    <a:cubicBezTo>
                      <a:pt x="435" y="873"/>
                      <a:pt x="432" y="871"/>
                      <a:pt x="429" y="869"/>
                    </a:cubicBezTo>
                    <a:cubicBezTo>
                      <a:pt x="429" y="869"/>
                      <a:pt x="429" y="869"/>
                      <a:pt x="429" y="869"/>
                    </a:cubicBezTo>
                    <a:cubicBezTo>
                      <a:pt x="434" y="869"/>
                      <a:pt x="439" y="869"/>
                      <a:pt x="444" y="869"/>
                    </a:cubicBezTo>
                    <a:cubicBezTo>
                      <a:pt x="444" y="872"/>
                      <a:pt x="444" y="874"/>
                      <a:pt x="444" y="876"/>
                    </a:cubicBezTo>
                    <a:cubicBezTo>
                      <a:pt x="444" y="877"/>
                      <a:pt x="444" y="878"/>
                      <a:pt x="444" y="879"/>
                    </a:cubicBezTo>
                    <a:close/>
                    <a:moveTo>
                      <a:pt x="414" y="632"/>
                    </a:moveTo>
                    <a:cubicBezTo>
                      <a:pt x="415" y="633"/>
                      <a:pt x="416" y="634"/>
                      <a:pt x="417" y="634"/>
                    </a:cubicBezTo>
                    <a:cubicBezTo>
                      <a:pt x="417" y="638"/>
                      <a:pt x="416" y="641"/>
                      <a:pt x="416" y="644"/>
                    </a:cubicBezTo>
                    <a:cubicBezTo>
                      <a:pt x="415" y="640"/>
                      <a:pt x="415" y="636"/>
                      <a:pt x="414" y="632"/>
                    </a:cubicBezTo>
                    <a:close/>
                    <a:moveTo>
                      <a:pt x="421" y="585"/>
                    </a:moveTo>
                    <a:cubicBezTo>
                      <a:pt x="420" y="597"/>
                      <a:pt x="418" y="609"/>
                      <a:pt x="417" y="621"/>
                    </a:cubicBezTo>
                    <a:cubicBezTo>
                      <a:pt x="417" y="622"/>
                      <a:pt x="417" y="624"/>
                      <a:pt x="417" y="626"/>
                    </a:cubicBezTo>
                    <a:cubicBezTo>
                      <a:pt x="415" y="625"/>
                      <a:pt x="414" y="624"/>
                      <a:pt x="412" y="623"/>
                    </a:cubicBezTo>
                    <a:cubicBezTo>
                      <a:pt x="412" y="621"/>
                      <a:pt x="411" y="620"/>
                      <a:pt x="411" y="619"/>
                    </a:cubicBezTo>
                    <a:cubicBezTo>
                      <a:pt x="411" y="614"/>
                      <a:pt x="412" y="608"/>
                      <a:pt x="412" y="603"/>
                    </a:cubicBezTo>
                    <a:cubicBezTo>
                      <a:pt x="413" y="599"/>
                      <a:pt x="413" y="596"/>
                      <a:pt x="413" y="593"/>
                    </a:cubicBezTo>
                    <a:cubicBezTo>
                      <a:pt x="414" y="591"/>
                      <a:pt x="415" y="590"/>
                      <a:pt x="416" y="589"/>
                    </a:cubicBezTo>
                    <a:cubicBezTo>
                      <a:pt x="417" y="588"/>
                      <a:pt x="416" y="587"/>
                      <a:pt x="415" y="588"/>
                    </a:cubicBezTo>
                    <a:cubicBezTo>
                      <a:pt x="414" y="589"/>
                      <a:pt x="414" y="590"/>
                      <a:pt x="413" y="591"/>
                    </a:cubicBezTo>
                    <a:cubicBezTo>
                      <a:pt x="413" y="574"/>
                      <a:pt x="413" y="558"/>
                      <a:pt x="413" y="542"/>
                    </a:cubicBezTo>
                    <a:cubicBezTo>
                      <a:pt x="413" y="532"/>
                      <a:pt x="414" y="523"/>
                      <a:pt x="415" y="513"/>
                    </a:cubicBezTo>
                    <a:cubicBezTo>
                      <a:pt x="415" y="503"/>
                      <a:pt x="414" y="494"/>
                      <a:pt x="418" y="484"/>
                    </a:cubicBezTo>
                    <a:cubicBezTo>
                      <a:pt x="420" y="476"/>
                      <a:pt x="426" y="466"/>
                      <a:pt x="431" y="460"/>
                    </a:cubicBezTo>
                    <a:cubicBezTo>
                      <a:pt x="432" y="459"/>
                      <a:pt x="433" y="458"/>
                      <a:pt x="434" y="457"/>
                    </a:cubicBezTo>
                    <a:cubicBezTo>
                      <a:pt x="435" y="456"/>
                      <a:pt x="437" y="456"/>
                      <a:pt x="438" y="455"/>
                    </a:cubicBezTo>
                    <a:cubicBezTo>
                      <a:pt x="441" y="454"/>
                      <a:pt x="445" y="452"/>
                      <a:pt x="448" y="451"/>
                    </a:cubicBezTo>
                    <a:cubicBezTo>
                      <a:pt x="446" y="461"/>
                      <a:pt x="445" y="471"/>
                      <a:pt x="442" y="481"/>
                    </a:cubicBezTo>
                    <a:cubicBezTo>
                      <a:pt x="439" y="492"/>
                      <a:pt x="437" y="503"/>
                      <a:pt x="435" y="515"/>
                    </a:cubicBezTo>
                    <a:cubicBezTo>
                      <a:pt x="433" y="527"/>
                      <a:pt x="430" y="538"/>
                      <a:pt x="427" y="550"/>
                    </a:cubicBezTo>
                    <a:cubicBezTo>
                      <a:pt x="424" y="562"/>
                      <a:pt x="423" y="573"/>
                      <a:pt x="421" y="585"/>
                    </a:cubicBezTo>
                    <a:close/>
                    <a:moveTo>
                      <a:pt x="325" y="871"/>
                    </a:moveTo>
                    <a:cubicBezTo>
                      <a:pt x="325" y="875"/>
                      <a:pt x="325" y="880"/>
                      <a:pt x="324" y="884"/>
                    </a:cubicBezTo>
                    <a:cubicBezTo>
                      <a:pt x="322" y="883"/>
                      <a:pt x="319" y="882"/>
                      <a:pt x="317" y="881"/>
                    </a:cubicBezTo>
                    <a:cubicBezTo>
                      <a:pt x="315" y="880"/>
                      <a:pt x="313" y="880"/>
                      <a:pt x="311" y="879"/>
                    </a:cubicBezTo>
                    <a:cubicBezTo>
                      <a:pt x="311" y="876"/>
                      <a:pt x="311" y="874"/>
                      <a:pt x="311" y="871"/>
                    </a:cubicBezTo>
                    <a:cubicBezTo>
                      <a:pt x="316" y="871"/>
                      <a:pt x="320" y="871"/>
                      <a:pt x="325" y="871"/>
                    </a:cubicBezTo>
                    <a:close/>
                    <a:moveTo>
                      <a:pt x="313" y="880"/>
                    </a:moveTo>
                    <a:cubicBezTo>
                      <a:pt x="317" y="882"/>
                      <a:pt x="321" y="884"/>
                      <a:pt x="324" y="885"/>
                    </a:cubicBezTo>
                    <a:cubicBezTo>
                      <a:pt x="324" y="889"/>
                      <a:pt x="324" y="893"/>
                      <a:pt x="324" y="896"/>
                    </a:cubicBezTo>
                    <a:cubicBezTo>
                      <a:pt x="322" y="898"/>
                      <a:pt x="321" y="901"/>
                      <a:pt x="320" y="903"/>
                    </a:cubicBezTo>
                    <a:cubicBezTo>
                      <a:pt x="317" y="901"/>
                      <a:pt x="313" y="899"/>
                      <a:pt x="310" y="897"/>
                    </a:cubicBezTo>
                    <a:cubicBezTo>
                      <a:pt x="310" y="891"/>
                      <a:pt x="310" y="885"/>
                      <a:pt x="311" y="880"/>
                    </a:cubicBezTo>
                    <a:cubicBezTo>
                      <a:pt x="311" y="880"/>
                      <a:pt x="312" y="880"/>
                      <a:pt x="313" y="880"/>
                    </a:cubicBezTo>
                    <a:close/>
                    <a:moveTo>
                      <a:pt x="321" y="933"/>
                    </a:moveTo>
                    <a:cubicBezTo>
                      <a:pt x="321" y="934"/>
                      <a:pt x="321" y="935"/>
                      <a:pt x="321" y="937"/>
                    </a:cubicBezTo>
                    <a:cubicBezTo>
                      <a:pt x="321" y="937"/>
                      <a:pt x="321" y="937"/>
                      <a:pt x="321" y="937"/>
                    </a:cubicBezTo>
                    <a:cubicBezTo>
                      <a:pt x="320" y="939"/>
                      <a:pt x="319" y="942"/>
                      <a:pt x="317" y="945"/>
                    </a:cubicBezTo>
                    <a:cubicBezTo>
                      <a:pt x="315" y="943"/>
                      <a:pt x="313" y="941"/>
                      <a:pt x="311" y="940"/>
                    </a:cubicBezTo>
                    <a:cubicBezTo>
                      <a:pt x="310" y="939"/>
                      <a:pt x="310" y="939"/>
                      <a:pt x="309" y="938"/>
                    </a:cubicBezTo>
                    <a:cubicBezTo>
                      <a:pt x="310" y="935"/>
                      <a:pt x="312" y="931"/>
                      <a:pt x="313" y="927"/>
                    </a:cubicBezTo>
                    <a:cubicBezTo>
                      <a:pt x="316" y="929"/>
                      <a:pt x="319" y="931"/>
                      <a:pt x="321" y="933"/>
                    </a:cubicBezTo>
                    <a:close/>
                    <a:moveTo>
                      <a:pt x="314" y="925"/>
                    </a:moveTo>
                    <a:cubicBezTo>
                      <a:pt x="314" y="922"/>
                      <a:pt x="315" y="919"/>
                      <a:pt x="316" y="916"/>
                    </a:cubicBezTo>
                    <a:cubicBezTo>
                      <a:pt x="317" y="917"/>
                      <a:pt x="318" y="917"/>
                      <a:pt x="319" y="918"/>
                    </a:cubicBezTo>
                    <a:cubicBezTo>
                      <a:pt x="320" y="918"/>
                      <a:pt x="321" y="918"/>
                      <a:pt x="322" y="919"/>
                    </a:cubicBezTo>
                    <a:cubicBezTo>
                      <a:pt x="322" y="922"/>
                      <a:pt x="321" y="926"/>
                      <a:pt x="321" y="930"/>
                    </a:cubicBezTo>
                    <a:cubicBezTo>
                      <a:pt x="319" y="928"/>
                      <a:pt x="317" y="927"/>
                      <a:pt x="315" y="926"/>
                    </a:cubicBezTo>
                    <a:cubicBezTo>
                      <a:pt x="315" y="925"/>
                      <a:pt x="314" y="925"/>
                      <a:pt x="314" y="925"/>
                    </a:cubicBezTo>
                    <a:close/>
                    <a:moveTo>
                      <a:pt x="321" y="947"/>
                    </a:moveTo>
                    <a:cubicBezTo>
                      <a:pt x="321" y="947"/>
                      <a:pt x="320" y="946"/>
                      <a:pt x="319" y="946"/>
                    </a:cubicBezTo>
                    <a:cubicBezTo>
                      <a:pt x="320" y="945"/>
                      <a:pt x="321" y="944"/>
                      <a:pt x="321" y="942"/>
                    </a:cubicBezTo>
                    <a:cubicBezTo>
                      <a:pt x="321" y="944"/>
                      <a:pt x="321" y="946"/>
                      <a:pt x="321" y="947"/>
                    </a:cubicBezTo>
                    <a:close/>
                    <a:moveTo>
                      <a:pt x="318" y="948"/>
                    </a:moveTo>
                    <a:cubicBezTo>
                      <a:pt x="319" y="949"/>
                      <a:pt x="320" y="949"/>
                      <a:pt x="321" y="950"/>
                    </a:cubicBezTo>
                    <a:cubicBezTo>
                      <a:pt x="321" y="950"/>
                      <a:pt x="321" y="950"/>
                      <a:pt x="322" y="951"/>
                    </a:cubicBezTo>
                    <a:cubicBezTo>
                      <a:pt x="322" y="951"/>
                      <a:pt x="322" y="952"/>
                      <a:pt x="322" y="952"/>
                    </a:cubicBezTo>
                    <a:cubicBezTo>
                      <a:pt x="320" y="952"/>
                      <a:pt x="318" y="952"/>
                      <a:pt x="316" y="952"/>
                    </a:cubicBezTo>
                    <a:cubicBezTo>
                      <a:pt x="317" y="951"/>
                      <a:pt x="318" y="949"/>
                      <a:pt x="318" y="948"/>
                    </a:cubicBezTo>
                    <a:close/>
                    <a:moveTo>
                      <a:pt x="322" y="916"/>
                    </a:moveTo>
                    <a:cubicBezTo>
                      <a:pt x="322" y="916"/>
                      <a:pt x="321" y="916"/>
                      <a:pt x="321" y="916"/>
                    </a:cubicBezTo>
                    <a:cubicBezTo>
                      <a:pt x="320" y="915"/>
                      <a:pt x="318" y="915"/>
                      <a:pt x="317" y="914"/>
                    </a:cubicBezTo>
                    <a:cubicBezTo>
                      <a:pt x="318" y="912"/>
                      <a:pt x="319" y="910"/>
                      <a:pt x="320" y="907"/>
                    </a:cubicBezTo>
                    <a:cubicBezTo>
                      <a:pt x="320" y="907"/>
                      <a:pt x="320" y="906"/>
                      <a:pt x="320" y="906"/>
                    </a:cubicBezTo>
                    <a:cubicBezTo>
                      <a:pt x="321" y="906"/>
                      <a:pt x="322" y="907"/>
                      <a:pt x="322" y="907"/>
                    </a:cubicBezTo>
                    <a:cubicBezTo>
                      <a:pt x="322" y="910"/>
                      <a:pt x="322" y="913"/>
                      <a:pt x="322" y="916"/>
                    </a:cubicBezTo>
                    <a:close/>
                    <a:moveTo>
                      <a:pt x="321" y="904"/>
                    </a:moveTo>
                    <a:cubicBezTo>
                      <a:pt x="322" y="903"/>
                      <a:pt x="322" y="902"/>
                      <a:pt x="323" y="901"/>
                    </a:cubicBezTo>
                    <a:cubicBezTo>
                      <a:pt x="323" y="902"/>
                      <a:pt x="323" y="904"/>
                      <a:pt x="323" y="905"/>
                    </a:cubicBezTo>
                    <a:cubicBezTo>
                      <a:pt x="322" y="905"/>
                      <a:pt x="322" y="904"/>
                      <a:pt x="321" y="904"/>
                    </a:cubicBezTo>
                    <a:close/>
                    <a:moveTo>
                      <a:pt x="317" y="903"/>
                    </a:moveTo>
                    <a:cubicBezTo>
                      <a:pt x="317" y="904"/>
                      <a:pt x="318" y="904"/>
                      <a:pt x="319" y="905"/>
                    </a:cubicBezTo>
                    <a:cubicBezTo>
                      <a:pt x="318" y="906"/>
                      <a:pt x="318" y="907"/>
                      <a:pt x="317" y="908"/>
                    </a:cubicBezTo>
                    <a:cubicBezTo>
                      <a:pt x="316" y="910"/>
                      <a:pt x="316" y="911"/>
                      <a:pt x="315" y="913"/>
                    </a:cubicBezTo>
                    <a:cubicBezTo>
                      <a:pt x="313" y="912"/>
                      <a:pt x="312" y="912"/>
                      <a:pt x="310" y="911"/>
                    </a:cubicBezTo>
                    <a:cubicBezTo>
                      <a:pt x="310" y="910"/>
                      <a:pt x="310" y="909"/>
                      <a:pt x="310" y="908"/>
                    </a:cubicBezTo>
                    <a:cubicBezTo>
                      <a:pt x="310" y="905"/>
                      <a:pt x="310" y="902"/>
                      <a:pt x="310" y="899"/>
                    </a:cubicBezTo>
                    <a:cubicBezTo>
                      <a:pt x="312" y="900"/>
                      <a:pt x="315" y="902"/>
                      <a:pt x="317" y="903"/>
                    </a:cubicBezTo>
                    <a:close/>
                    <a:moveTo>
                      <a:pt x="314" y="915"/>
                    </a:moveTo>
                    <a:cubicBezTo>
                      <a:pt x="313" y="918"/>
                      <a:pt x="312" y="921"/>
                      <a:pt x="312" y="924"/>
                    </a:cubicBezTo>
                    <a:cubicBezTo>
                      <a:pt x="311" y="923"/>
                      <a:pt x="310" y="923"/>
                      <a:pt x="309" y="922"/>
                    </a:cubicBezTo>
                    <a:cubicBezTo>
                      <a:pt x="310" y="919"/>
                      <a:pt x="310" y="916"/>
                      <a:pt x="310" y="913"/>
                    </a:cubicBezTo>
                    <a:cubicBezTo>
                      <a:pt x="311" y="914"/>
                      <a:pt x="313" y="915"/>
                      <a:pt x="314" y="915"/>
                    </a:cubicBezTo>
                    <a:close/>
                    <a:moveTo>
                      <a:pt x="311" y="926"/>
                    </a:moveTo>
                    <a:cubicBezTo>
                      <a:pt x="311" y="926"/>
                      <a:pt x="311" y="926"/>
                      <a:pt x="311" y="926"/>
                    </a:cubicBezTo>
                    <a:cubicBezTo>
                      <a:pt x="310" y="928"/>
                      <a:pt x="309" y="931"/>
                      <a:pt x="309" y="933"/>
                    </a:cubicBezTo>
                    <a:cubicBezTo>
                      <a:pt x="309" y="930"/>
                      <a:pt x="309" y="928"/>
                      <a:pt x="309" y="925"/>
                    </a:cubicBezTo>
                    <a:cubicBezTo>
                      <a:pt x="310" y="925"/>
                      <a:pt x="310" y="926"/>
                      <a:pt x="311" y="926"/>
                    </a:cubicBezTo>
                    <a:close/>
                    <a:moveTo>
                      <a:pt x="309" y="941"/>
                    </a:moveTo>
                    <a:cubicBezTo>
                      <a:pt x="311" y="943"/>
                      <a:pt x="314" y="945"/>
                      <a:pt x="316" y="947"/>
                    </a:cubicBezTo>
                    <a:cubicBezTo>
                      <a:pt x="315" y="948"/>
                      <a:pt x="315" y="950"/>
                      <a:pt x="314" y="952"/>
                    </a:cubicBezTo>
                    <a:cubicBezTo>
                      <a:pt x="313" y="951"/>
                      <a:pt x="311" y="951"/>
                      <a:pt x="310" y="951"/>
                    </a:cubicBezTo>
                    <a:cubicBezTo>
                      <a:pt x="309" y="948"/>
                      <a:pt x="309" y="944"/>
                      <a:pt x="308" y="941"/>
                    </a:cubicBezTo>
                    <a:cubicBezTo>
                      <a:pt x="309" y="941"/>
                      <a:pt x="309" y="941"/>
                      <a:pt x="309" y="941"/>
                    </a:cubicBezTo>
                    <a:close/>
                    <a:moveTo>
                      <a:pt x="518" y="928"/>
                    </a:moveTo>
                    <a:cubicBezTo>
                      <a:pt x="515" y="930"/>
                      <a:pt x="513" y="931"/>
                      <a:pt x="511" y="932"/>
                    </a:cubicBezTo>
                    <a:cubicBezTo>
                      <a:pt x="511" y="932"/>
                      <a:pt x="511" y="932"/>
                      <a:pt x="511" y="932"/>
                    </a:cubicBezTo>
                    <a:cubicBezTo>
                      <a:pt x="511" y="930"/>
                      <a:pt x="511" y="927"/>
                      <a:pt x="512" y="924"/>
                    </a:cubicBezTo>
                    <a:cubicBezTo>
                      <a:pt x="512" y="924"/>
                      <a:pt x="512" y="923"/>
                      <a:pt x="512" y="923"/>
                    </a:cubicBezTo>
                    <a:cubicBezTo>
                      <a:pt x="514" y="924"/>
                      <a:pt x="517" y="925"/>
                      <a:pt x="519" y="926"/>
                    </a:cubicBezTo>
                    <a:cubicBezTo>
                      <a:pt x="519" y="926"/>
                      <a:pt x="519" y="927"/>
                      <a:pt x="519" y="927"/>
                    </a:cubicBezTo>
                    <a:cubicBezTo>
                      <a:pt x="519" y="927"/>
                      <a:pt x="519" y="927"/>
                      <a:pt x="519" y="927"/>
                    </a:cubicBezTo>
                    <a:cubicBezTo>
                      <a:pt x="518" y="926"/>
                      <a:pt x="517" y="926"/>
                      <a:pt x="517" y="927"/>
                    </a:cubicBezTo>
                    <a:cubicBezTo>
                      <a:pt x="517" y="928"/>
                      <a:pt x="517" y="928"/>
                      <a:pt x="518" y="928"/>
                    </a:cubicBezTo>
                    <a:close/>
                    <a:moveTo>
                      <a:pt x="499" y="937"/>
                    </a:moveTo>
                    <a:cubicBezTo>
                      <a:pt x="499" y="937"/>
                      <a:pt x="499" y="937"/>
                      <a:pt x="499" y="937"/>
                    </a:cubicBezTo>
                    <a:cubicBezTo>
                      <a:pt x="499" y="937"/>
                      <a:pt x="498" y="938"/>
                      <a:pt x="498" y="938"/>
                    </a:cubicBezTo>
                    <a:cubicBezTo>
                      <a:pt x="497" y="937"/>
                      <a:pt x="496" y="937"/>
                      <a:pt x="494" y="936"/>
                    </a:cubicBezTo>
                    <a:cubicBezTo>
                      <a:pt x="495" y="934"/>
                      <a:pt x="495" y="932"/>
                      <a:pt x="495" y="930"/>
                    </a:cubicBezTo>
                    <a:cubicBezTo>
                      <a:pt x="495" y="930"/>
                      <a:pt x="495" y="929"/>
                      <a:pt x="495" y="929"/>
                    </a:cubicBezTo>
                    <a:cubicBezTo>
                      <a:pt x="497" y="931"/>
                      <a:pt x="500" y="932"/>
                      <a:pt x="502" y="934"/>
                    </a:cubicBezTo>
                    <a:cubicBezTo>
                      <a:pt x="502" y="936"/>
                      <a:pt x="501" y="937"/>
                      <a:pt x="500" y="936"/>
                    </a:cubicBezTo>
                    <a:cubicBezTo>
                      <a:pt x="499" y="935"/>
                      <a:pt x="498" y="936"/>
                      <a:pt x="499" y="937"/>
                    </a:cubicBezTo>
                    <a:close/>
                    <a:moveTo>
                      <a:pt x="456" y="945"/>
                    </a:moveTo>
                    <a:cubicBezTo>
                      <a:pt x="457" y="946"/>
                      <a:pt x="457" y="947"/>
                      <a:pt x="457" y="947"/>
                    </a:cubicBezTo>
                    <a:cubicBezTo>
                      <a:pt x="457" y="948"/>
                      <a:pt x="457" y="948"/>
                      <a:pt x="458" y="948"/>
                    </a:cubicBezTo>
                    <a:cubicBezTo>
                      <a:pt x="458" y="948"/>
                      <a:pt x="458" y="948"/>
                      <a:pt x="458" y="948"/>
                    </a:cubicBezTo>
                    <a:cubicBezTo>
                      <a:pt x="456" y="947"/>
                      <a:pt x="455" y="946"/>
                      <a:pt x="453" y="944"/>
                    </a:cubicBezTo>
                    <a:cubicBezTo>
                      <a:pt x="453" y="944"/>
                      <a:pt x="453" y="943"/>
                      <a:pt x="453" y="943"/>
                    </a:cubicBezTo>
                    <a:cubicBezTo>
                      <a:pt x="453" y="942"/>
                      <a:pt x="453" y="941"/>
                      <a:pt x="453" y="941"/>
                    </a:cubicBezTo>
                    <a:cubicBezTo>
                      <a:pt x="454" y="941"/>
                      <a:pt x="456" y="942"/>
                      <a:pt x="458" y="942"/>
                    </a:cubicBezTo>
                    <a:cubicBezTo>
                      <a:pt x="458" y="943"/>
                      <a:pt x="458" y="944"/>
                      <a:pt x="458" y="944"/>
                    </a:cubicBezTo>
                    <a:cubicBezTo>
                      <a:pt x="457" y="944"/>
                      <a:pt x="456" y="944"/>
                      <a:pt x="456" y="945"/>
                    </a:cubicBezTo>
                    <a:close/>
                    <a:moveTo>
                      <a:pt x="455" y="949"/>
                    </a:moveTo>
                    <a:cubicBezTo>
                      <a:pt x="454" y="949"/>
                      <a:pt x="454" y="949"/>
                      <a:pt x="453" y="949"/>
                    </a:cubicBezTo>
                    <a:cubicBezTo>
                      <a:pt x="453" y="949"/>
                      <a:pt x="453" y="948"/>
                      <a:pt x="453" y="948"/>
                    </a:cubicBezTo>
                    <a:cubicBezTo>
                      <a:pt x="454" y="948"/>
                      <a:pt x="454" y="949"/>
                      <a:pt x="455" y="949"/>
                    </a:cubicBezTo>
                    <a:close/>
                    <a:moveTo>
                      <a:pt x="453" y="939"/>
                    </a:moveTo>
                    <a:cubicBezTo>
                      <a:pt x="452" y="935"/>
                      <a:pt x="452" y="931"/>
                      <a:pt x="452" y="927"/>
                    </a:cubicBezTo>
                    <a:cubicBezTo>
                      <a:pt x="454" y="928"/>
                      <a:pt x="457" y="930"/>
                      <a:pt x="459" y="931"/>
                    </a:cubicBezTo>
                    <a:cubicBezTo>
                      <a:pt x="459" y="931"/>
                      <a:pt x="459" y="931"/>
                      <a:pt x="459" y="931"/>
                    </a:cubicBezTo>
                    <a:cubicBezTo>
                      <a:pt x="459" y="935"/>
                      <a:pt x="458" y="938"/>
                      <a:pt x="458" y="941"/>
                    </a:cubicBezTo>
                    <a:cubicBezTo>
                      <a:pt x="456" y="941"/>
                      <a:pt x="454" y="940"/>
                      <a:pt x="453" y="939"/>
                    </a:cubicBezTo>
                    <a:close/>
                    <a:moveTo>
                      <a:pt x="452" y="900"/>
                    </a:moveTo>
                    <a:cubicBezTo>
                      <a:pt x="452" y="895"/>
                      <a:pt x="452" y="891"/>
                      <a:pt x="452" y="887"/>
                    </a:cubicBezTo>
                    <a:cubicBezTo>
                      <a:pt x="453" y="887"/>
                      <a:pt x="454" y="888"/>
                      <a:pt x="454" y="888"/>
                    </a:cubicBezTo>
                    <a:cubicBezTo>
                      <a:pt x="454" y="888"/>
                      <a:pt x="454" y="888"/>
                      <a:pt x="454" y="888"/>
                    </a:cubicBezTo>
                    <a:cubicBezTo>
                      <a:pt x="454" y="892"/>
                      <a:pt x="454" y="896"/>
                      <a:pt x="453" y="900"/>
                    </a:cubicBezTo>
                    <a:cubicBezTo>
                      <a:pt x="453" y="900"/>
                      <a:pt x="453" y="900"/>
                      <a:pt x="452" y="900"/>
                    </a:cubicBezTo>
                    <a:close/>
                    <a:moveTo>
                      <a:pt x="453" y="901"/>
                    </a:moveTo>
                    <a:cubicBezTo>
                      <a:pt x="453" y="902"/>
                      <a:pt x="452" y="903"/>
                      <a:pt x="452" y="904"/>
                    </a:cubicBezTo>
                    <a:cubicBezTo>
                      <a:pt x="452" y="903"/>
                      <a:pt x="452" y="902"/>
                      <a:pt x="452" y="901"/>
                    </a:cubicBezTo>
                    <a:cubicBezTo>
                      <a:pt x="452" y="901"/>
                      <a:pt x="453" y="901"/>
                      <a:pt x="453" y="901"/>
                    </a:cubicBezTo>
                    <a:close/>
                    <a:moveTo>
                      <a:pt x="455" y="903"/>
                    </a:moveTo>
                    <a:cubicBezTo>
                      <a:pt x="457" y="904"/>
                      <a:pt x="459" y="905"/>
                      <a:pt x="461" y="907"/>
                    </a:cubicBezTo>
                    <a:cubicBezTo>
                      <a:pt x="461" y="907"/>
                      <a:pt x="462" y="907"/>
                      <a:pt x="462" y="907"/>
                    </a:cubicBezTo>
                    <a:cubicBezTo>
                      <a:pt x="462" y="907"/>
                      <a:pt x="462" y="908"/>
                      <a:pt x="462" y="908"/>
                    </a:cubicBezTo>
                    <a:cubicBezTo>
                      <a:pt x="462" y="910"/>
                      <a:pt x="462" y="913"/>
                      <a:pt x="461" y="916"/>
                    </a:cubicBezTo>
                    <a:cubicBezTo>
                      <a:pt x="459" y="914"/>
                      <a:pt x="456" y="912"/>
                      <a:pt x="453" y="910"/>
                    </a:cubicBezTo>
                    <a:cubicBezTo>
                      <a:pt x="454" y="908"/>
                      <a:pt x="454" y="905"/>
                      <a:pt x="455" y="903"/>
                    </a:cubicBezTo>
                    <a:close/>
                    <a:moveTo>
                      <a:pt x="454" y="887"/>
                    </a:moveTo>
                    <a:cubicBezTo>
                      <a:pt x="454" y="886"/>
                      <a:pt x="453" y="886"/>
                      <a:pt x="452" y="885"/>
                    </a:cubicBezTo>
                    <a:cubicBezTo>
                      <a:pt x="452" y="881"/>
                      <a:pt x="452" y="877"/>
                      <a:pt x="452" y="872"/>
                    </a:cubicBezTo>
                    <a:cubicBezTo>
                      <a:pt x="453" y="873"/>
                      <a:pt x="454" y="874"/>
                      <a:pt x="455" y="875"/>
                    </a:cubicBezTo>
                    <a:cubicBezTo>
                      <a:pt x="454" y="879"/>
                      <a:pt x="454" y="883"/>
                      <a:pt x="454" y="887"/>
                    </a:cubicBezTo>
                    <a:close/>
                    <a:moveTo>
                      <a:pt x="452" y="926"/>
                    </a:moveTo>
                    <a:cubicBezTo>
                      <a:pt x="452" y="925"/>
                      <a:pt x="452" y="924"/>
                      <a:pt x="452" y="922"/>
                    </a:cubicBezTo>
                    <a:cubicBezTo>
                      <a:pt x="452" y="920"/>
                      <a:pt x="452" y="917"/>
                      <a:pt x="452" y="914"/>
                    </a:cubicBezTo>
                    <a:cubicBezTo>
                      <a:pt x="452" y="914"/>
                      <a:pt x="452" y="914"/>
                      <a:pt x="452" y="913"/>
                    </a:cubicBezTo>
                    <a:cubicBezTo>
                      <a:pt x="453" y="913"/>
                      <a:pt x="453" y="912"/>
                      <a:pt x="453" y="911"/>
                    </a:cubicBezTo>
                    <a:cubicBezTo>
                      <a:pt x="456" y="913"/>
                      <a:pt x="459" y="915"/>
                      <a:pt x="461" y="917"/>
                    </a:cubicBezTo>
                    <a:cubicBezTo>
                      <a:pt x="461" y="921"/>
                      <a:pt x="461" y="924"/>
                      <a:pt x="460" y="928"/>
                    </a:cubicBezTo>
                    <a:cubicBezTo>
                      <a:pt x="460" y="929"/>
                      <a:pt x="460" y="930"/>
                      <a:pt x="459" y="930"/>
                    </a:cubicBezTo>
                    <a:cubicBezTo>
                      <a:pt x="457" y="929"/>
                      <a:pt x="454" y="927"/>
                      <a:pt x="452" y="926"/>
                    </a:cubicBezTo>
                    <a:close/>
                    <a:moveTo>
                      <a:pt x="459" y="947"/>
                    </a:moveTo>
                    <a:cubicBezTo>
                      <a:pt x="460" y="946"/>
                      <a:pt x="460" y="945"/>
                      <a:pt x="460" y="943"/>
                    </a:cubicBezTo>
                    <a:cubicBezTo>
                      <a:pt x="461" y="944"/>
                      <a:pt x="462" y="944"/>
                      <a:pt x="462" y="944"/>
                    </a:cubicBezTo>
                    <a:cubicBezTo>
                      <a:pt x="462" y="945"/>
                      <a:pt x="462" y="945"/>
                      <a:pt x="462" y="945"/>
                    </a:cubicBezTo>
                    <a:cubicBezTo>
                      <a:pt x="463" y="945"/>
                      <a:pt x="463" y="945"/>
                      <a:pt x="464" y="945"/>
                    </a:cubicBezTo>
                    <a:cubicBezTo>
                      <a:pt x="464" y="945"/>
                      <a:pt x="465" y="945"/>
                      <a:pt x="464" y="944"/>
                    </a:cubicBezTo>
                    <a:cubicBezTo>
                      <a:pt x="463" y="943"/>
                      <a:pt x="462" y="943"/>
                      <a:pt x="460" y="942"/>
                    </a:cubicBezTo>
                    <a:cubicBezTo>
                      <a:pt x="461" y="939"/>
                      <a:pt x="461" y="936"/>
                      <a:pt x="461" y="933"/>
                    </a:cubicBezTo>
                    <a:cubicBezTo>
                      <a:pt x="463" y="934"/>
                      <a:pt x="464" y="934"/>
                      <a:pt x="465" y="935"/>
                    </a:cubicBezTo>
                    <a:cubicBezTo>
                      <a:pt x="467" y="936"/>
                      <a:pt x="469" y="936"/>
                      <a:pt x="471" y="937"/>
                    </a:cubicBezTo>
                    <a:cubicBezTo>
                      <a:pt x="471" y="937"/>
                      <a:pt x="471" y="937"/>
                      <a:pt x="471" y="937"/>
                    </a:cubicBezTo>
                    <a:cubicBezTo>
                      <a:pt x="470" y="940"/>
                      <a:pt x="470" y="942"/>
                      <a:pt x="469" y="945"/>
                    </a:cubicBezTo>
                    <a:cubicBezTo>
                      <a:pt x="469" y="945"/>
                      <a:pt x="469" y="945"/>
                      <a:pt x="468" y="945"/>
                    </a:cubicBezTo>
                    <a:cubicBezTo>
                      <a:pt x="465" y="946"/>
                      <a:pt x="462" y="947"/>
                      <a:pt x="459" y="948"/>
                    </a:cubicBezTo>
                    <a:cubicBezTo>
                      <a:pt x="459" y="948"/>
                      <a:pt x="459" y="948"/>
                      <a:pt x="459" y="947"/>
                    </a:cubicBezTo>
                    <a:close/>
                    <a:moveTo>
                      <a:pt x="469" y="935"/>
                    </a:moveTo>
                    <a:cubicBezTo>
                      <a:pt x="466" y="935"/>
                      <a:pt x="464" y="933"/>
                      <a:pt x="462" y="932"/>
                    </a:cubicBezTo>
                    <a:cubicBezTo>
                      <a:pt x="462" y="930"/>
                      <a:pt x="462" y="929"/>
                      <a:pt x="462" y="927"/>
                    </a:cubicBezTo>
                    <a:cubicBezTo>
                      <a:pt x="463" y="924"/>
                      <a:pt x="463" y="921"/>
                      <a:pt x="463" y="918"/>
                    </a:cubicBezTo>
                    <a:cubicBezTo>
                      <a:pt x="467" y="921"/>
                      <a:pt x="470" y="923"/>
                      <a:pt x="474" y="925"/>
                    </a:cubicBezTo>
                    <a:cubicBezTo>
                      <a:pt x="474" y="926"/>
                      <a:pt x="474" y="926"/>
                      <a:pt x="473" y="927"/>
                    </a:cubicBezTo>
                    <a:cubicBezTo>
                      <a:pt x="473" y="930"/>
                      <a:pt x="472" y="933"/>
                      <a:pt x="471" y="936"/>
                    </a:cubicBezTo>
                    <a:cubicBezTo>
                      <a:pt x="470" y="936"/>
                      <a:pt x="469" y="936"/>
                      <a:pt x="469" y="935"/>
                    </a:cubicBezTo>
                    <a:close/>
                    <a:moveTo>
                      <a:pt x="463" y="873"/>
                    </a:moveTo>
                    <a:cubicBezTo>
                      <a:pt x="464" y="874"/>
                      <a:pt x="465" y="874"/>
                      <a:pt x="466" y="875"/>
                    </a:cubicBezTo>
                    <a:cubicBezTo>
                      <a:pt x="469" y="877"/>
                      <a:pt x="471" y="879"/>
                      <a:pt x="474" y="881"/>
                    </a:cubicBezTo>
                    <a:cubicBezTo>
                      <a:pt x="474" y="881"/>
                      <a:pt x="474" y="881"/>
                      <a:pt x="475" y="881"/>
                    </a:cubicBezTo>
                    <a:cubicBezTo>
                      <a:pt x="475" y="881"/>
                      <a:pt x="475" y="882"/>
                      <a:pt x="475" y="882"/>
                    </a:cubicBezTo>
                    <a:cubicBezTo>
                      <a:pt x="475" y="884"/>
                      <a:pt x="475" y="887"/>
                      <a:pt x="475" y="889"/>
                    </a:cubicBezTo>
                    <a:cubicBezTo>
                      <a:pt x="473" y="887"/>
                      <a:pt x="470" y="885"/>
                      <a:pt x="468" y="883"/>
                    </a:cubicBezTo>
                    <a:cubicBezTo>
                      <a:pt x="466" y="882"/>
                      <a:pt x="465" y="881"/>
                      <a:pt x="464" y="880"/>
                    </a:cubicBezTo>
                    <a:cubicBezTo>
                      <a:pt x="464" y="878"/>
                      <a:pt x="464" y="875"/>
                      <a:pt x="463" y="873"/>
                    </a:cubicBezTo>
                    <a:close/>
                    <a:moveTo>
                      <a:pt x="465" y="883"/>
                    </a:moveTo>
                    <a:cubicBezTo>
                      <a:pt x="469" y="885"/>
                      <a:pt x="472" y="888"/>
                      <a:pt x="475" y="890"/>
                    </a:cubicBezTo>
                    <a:cubicBezTo>
                      <a:pt x="476" y="894"/>
                      <a:pt x="476" y="898"/>
                      <a:pt x="476" y="902"/>
                    </a:cubicBezTo>
                    <a:cubicBezTo>
                      <a:pt x="476" y="902"/>
                      <a:pt x="476" y="901"/>
                      <a:pt x="475" y="901"/>
                    </a:cubicBezTo>
                    <a:cubicBezTo>
                      <a:pt x="471" y="899"/>
                      <a:pt x="467" y="896"/>
                      <a:pt x="463" y="893"/>
                    </a:cubicBezTo>
                    <a:cubicBezTo>
                      <a:pt x="463" y="891"/>
                      <a:pt x="463" y="888"/>
                      <a:pt x="463" y="886"/>
                    </a:cubicBezTo>
                    <a:cubicBezTo>
                      <a:pt x="463" y="885"/>
                      <a:pt x="463" y="883"/>
                      <a:pt x="463" y="881"/>
                    </a:cubicBezTo>
                    <a:cubicBezTo>
                      <a:pt x="464" y="882"/>
                      <a:pt x="465" y="882"/>
                      <a:pt x="465" y="883"/>
                    </a:cubicBezTo>
                    <a:close/>
                    <a:moveTo>
                      <a:pt x="488" y="889"/>
                    </a:moveTo>
                    <a:cubicBezTo>
                      <a:pt x="490" y="889"/>
                      <a:pt x="491" y="890"/>
                      <a:pt x="492" y="891"/>
                    </a:cubicBezTo>
                    <a:cubicBezTo>
                      <a:pt x="494" y="892"/>
                      <a:pt x="496" y="894"/>
                      <a:pt x="498" y="895"/>
                    </a:cubicBezTo>
                    <a:cubicBezTo>
                      <a:pt x="498" y="898"/>
                      <a:pt x="497" y="901"/>
                      <a:pt x="497" y="903"/>
                    </a:cubicBezTo>
                    <a:cubicBezTo>
                      <a:pt x="494" y="902"/>
                      <a:pt x="491" y="900"/>
                      <a:pt x="489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5"/>
                      <a:pt x="488" y="892"/>
                      <a:pt x="488" y="889"/>
                    </a:cubicBezTo>
                    <a:close/>
                    <a:moveTo>
                      <a:pt x="506" y="909"/>
                    </a:moveTo>
                    <a:cubicBezTo>
                      <a:pt x="503" y="907"/>
                      <a:pt x="500" y="906"/>
                      <a:pt x="498" y="904"/>
                    </a:cubicBezTo>
                    <a:cubicBezTo>
                      <a:pt x="498" y="902"/>
                      <a:pt x="498" y="899"/>
                      <a:pt x="498" y="897"/>
                    </a:cubicBezTo>
                    <a:cubicBezTo>
                      <a:pt x="499" y="896"/>
                      <a:pt x="499" y="896"/>
                      <a:pt x="499" y="895"/>
                    </a:cubicBezTo>
                    <a:cubicBezTo>
                      <a:pt x="499" y="896"/>
                      <a:pt x="500" y="896"/>
                      <a:pt x="500" y="896"/>
                    </a:cubicBezTo>
                    <a:cubicBezTo>
                      <a:pt x="502" y="898"/>
                      <a:pt x="505" y="899"/>
                      <a:pt x="508" y="900"/>
                    </a:cubicBezTo>
                    <a:cubicBezTo>
                      <a:pt x="507" y="903"/>
                      <a:pt x="507" y="906"/>
                      <a:pt x="506" y="909"/>
                    </a:cubicBezTo>
                    <a:close/>
                    <a:moveTo>
                      <a:pt x="508" y="901"/>
                    </a:moveTo>
                    <a:cubicBezTo>
                      <a:pt x="509" y="901"/>
                      <a:pt x="509" y="901"/>
                      <a:pt x="509" y="901"/>
                    </a:cubicBezTo>
                    <a:cubicBezTo>
                      <a:pt x="511" y="902"/>
                      <a:pt x="513" y="903"/>
                      <a:pt x="514" y="904"/>
                    </a:cubicBezTo>
                    <a:cubicBezTo>
                      <a:pt x="514" y="907"/>
                      <a:pt x="513" y="909"/>
                      <a:pt x="512" y="912"/>
                    </a:cubicBezTo>
                    <a:cubicBezTo>
                      <a:pt x="512" y="913"/>
                      <a:pt x="512" y="913"/>
                      <a:pt x="512" y="914"/>
                    </a:cubicBezTo>
                    <a:cubicBezTo>
                      <a:pt x="511" y="913"/>
                      <a:pt x="510" y="912"/>
                      <a:pt x="508" y="911"/>
                    </a:cubicBezTo>
                    <a:cubicBezTo>
                      <a:pt x="508" y="910"/>
                      <a:pt x="507" y="910"/>
                      <a:pt x="507" y="910"/>
                    </a:cubicBezTo>
                    <a:cubicBezTo>
                      <a:pt x="507" y="907"/>
                      <a:pt x="508" y="904"/>
                      <a:pt x="508" y="901"/>
                    </a:cubicBezTo>
                    <a:close/>
                    <a:moveTo>
                      <a:pt x="506" y="910"/>
                    </a:moveTo>
                    <a:cubicBezTo>
                      <a:pt x="506" y="912"/>
                      <a:pt x="505" y="914"/>
                      <a:pt x="505" y="916"/>
                    </a:cubicBezTo>
                    <a:cubicBezTo>
                      <a:pt x="505" y="916"/>
                      <a:pt x="505" y="917"/>
                      <a:pt x="505" y="918"/>
                    </a:cubicBezTo>
                    <a:cubicBezTo>
                      <a:pt x="503" y="917"/>
                      <a:pt x="502" y="916"/>
                      <a:pt x="501" y="915"/>
                    </a:cubicBezTo>
                    <a:cubicBezTo>
                      <a:pt x="499" y="914"/>
                      <a:pt x="498" y="914"/>
                      <a:pt x="496" y="913"/>
                    </a:cubicBezTo>
                    <a:cubicBezTo>
                      <a:pt x="496" y="913"/>
                      <a:pt x="496" y="913"/>
                      <a:pt x="496" y="913"/>
                    </a:cubicBezTo>
                    <a:cubicBezTo>
                      <a:pt x="497" y="910"/>
                      <a:pt x="497" y="908"/>
                      <a:pt x="497" y="905"/>
                    </a:cubicBezTo>
                    <a:cubicBezTo>
                      <a:pt x="500" y="907"/>
                      <a:pt x="503" y="908"/>
                      <a:pt x="506" y="910"/>
                    </a:cubicBezTo>
                    <a:close/>
                    <a:moveTo>
                      <a:pt x="497" y="904"/>
                    </a:moveTo>
                    <a:cubicBezTo>
                      <a:pt x="496" y="906"/>
                      <a:pt x="496" y="908"/>
                      <a:pt x="496" y="910"/>
                    </a:cubicBezTo>
                    <a:cubicBezTo>
                      <a:pt x="496" y="911"/>
                      <a:pt x="496" y="912"/>
                      <a:pt x="495" y="912"/>
                    </a:cubicBezTo>
                    <a:cubicBezTo>
                      <a:pt x="493" y="911"/>
                      <a:pt x="491" y="910"/>
                      <a:pt x="488" y="909"/>
                    </a:cubicBezTo>
                    <a:cubicBezTo>
                      <a:pt x="488" y="908"/>
                      <a:pt x="487" y="908"/>
                      <a:pt x="486" y="908"/>
                    </a:cubicBezTo>
                    <a:cubicBezTo>
                      <a:pt x="487" y="905"/>
                      <a:pt x="487" y="902"/>
                      <a:pt x="488" y="899"/>
                    </a:cubicBezTo>
                    <a:cubicBezTo>
                      <a:pt x="491" y="901"/>
                      <a:pt x="494" y="903"/>
                      <a:pt x="497" y="904"/>
                    </a:cubicBezTo>
                    <a:close/>
                    <a:moveTo>
                      <a:pt x="478" y="917"/>
                    </a:moveTo>
                    <a:cubicBezTo>
                      <a:pt x="478" y="915"/>
                      <a:pt x="478" y="913"/>
                      <a:pt x="478" y="911"/>
                    </a:cubicBezTo>
                    <a:cubicBezTo>
                      <a:pt x="478" y="908"/>
                      <a:pt x="478" y="906"/>
                      <a:pt x="478" y="904"/>
                    </a:cubicBezTo>
                    <a:cubicBezTo>
                      <a:pt x="480" y="905"/>
                      <a:pt x="483" y="907"/>
                      <a:pt x="485" y="908"/>
                    </a:cubicBezTo>
                    <a:cubicBezTo>
                      <a:pt x="484" y="910"/>
                      <a:pt x="484" y="912"/>
                      <a:pt x="483" y="913"/>
                    </a:cubicBezTo>
                    <a:cubicBezTo>
                      <a:pt x="483" y="916"/>
                      <a:pt x="483" y="918"/>
                      <a:pt x="482" y="920"/>
                    </a:cubicBezTo>
                    <a:cubicBezTo>
                      <a:pt x="481" y="919"/>
                      <a:pt x="479" y="918"/>
                      <a:pt x="478" y="917"/>
                    </a:cubicBezTo>
                    <a:close/>
                    <a:moveTo>
                      <a:pt x="482" y="921"/>
                    </a:moveTo>
                    <a:cubicBezTo>
                      <a:pt x="482" y="923"/>
                      <a:pt x="481" y="926"/>
                      <a:pt x="480" y="928"/>
                    </a:cubicBezTo>
                    <a:cubicBezTo>
                      <a:pt x="479" y="927"/>
                      <a:pt x="478" y="926"/>
                      <a:pt x="476" y="925"/>
                    </a:cubicBezTo>
                    <a:cubicBezTo>
                      <a:pt x="477" y="923"/>
                      <a:pt x="477" y="920"/>
                      <a:pt x="478" y="918"/>
                    </a:cubicBezTo>
                    <a:cubicBezTo>
                      <a:pt x="479" y="919"/>
                      <a:pt x="481" y="920"/>
                      <a:pt x="482" y="921"/>
                    </a:cubicBezTo>
                    <a:close/>
                    <a:moveTo>
                      <a:pt x="478" y="903"/>
                    </a:moveTo>
                    <a:cubicBezTo>
                      <a:pt x="478" y="899"/>
                      <a:pt x="477" y="895"/>
                      <a:pt x="477" y="891"/>
                    </a:cubicBezTo>
                    <a:cubicBezTo>
                      <a:pt x="480" y="894"/>
                      <a:pt x="483" y="896"/>
                      <a:pt x="487" y="898"/>
                    </a:cubicBezTo>
                    <a:cubicBezTo>
                      <a:pt x="487" y="898"/>
                      <a:pt x="487" y="898"/>
                      <a:pt x="487" y="898"/>
                    </a:cubicBezTo>
                    <a:cubicBezTo>
                      <a:pt x="486" y="901"/>
                      <a:pt x="486" y="904"/>
                      <a:pt x="485" y="907"/>
                    </a:cubicBezTo>
                    <a:cubicBezTo>
                      <a:pt x="483" y="906"/>
                      <a:pt x="480" y="904"/>
                      <a:pt x="478" y="903"/>
                    </a:cubicBezTo>
                    <a:close/>
                    <a:moveTo>
                      <a:pt x="487" y="895"/>
                    </a:moveTo>
                    <a:cubicBezTo>
                      <a:pt x="487" y="895"/>
                      <a:pt x="487" y="896"/>
                      <a:pt x="487" y="897"/>
                    </a:cubicBezTo>
                    <a:cubicBezTo>
                      <a:pt x="484" y="895"/>
                      <a:pt x="480" y="892"/>
                      <a:pt x="477" y="890"/>
                    </a:cubicBezTo>
                    <a:cubicBezTo>
                      <a:pt x="477" y="890"/>
                      <a:pt x="477" y="890"/>
                      <a:pt x="477" y="890"/>
                    </a:cubicBezTo>
                    <a:cubicBezTo>
                      <a:pt x="476" y="887"/>
                      <a:pt x="476" y="884"/>
                      <a:pt x="476" y="882"/>
                    </a:cubicBezTo>
                    <a:cubicBezTo>
                      <a:pt x="478" y="883"/>
                      <a:pt x="481" y="885"/>
                      <a:pt x="483" y="886"/>
                    </a:cubicBezTo>
                    <a:cubicBezTo>
                      <a:pt x="485" y="887"/>
                      <a:pt x="486" y="888"/>
                      <a:pt x="488" y="889"/>
                    </a:cubicBezTo>
                    <a:cubicBezTo>
                      <a:pt x="488" y="891"/>
                      <a:pt x="488" y="893"/>
                      <a:pt x="487" y="895"/>
                    </a:cubicBezTo>
                    <a:close/>
                    <a:moveTo>
                      <a:pt x="464" y="907"/>
                    </a:moveTo>
                    <a:cubicBezTo>
                      <a:pt x="464" y="903"/>
                      <a:pt x="463" y="899"/>
                      <a:pt x="463" y="894"/>
                    </a:cubicBezTo>
                    <a:cubicBezTo>
                      <a:pt x="467" y="897"/>
                      <a:pt x="470" y="899"/>
                      <a:pt x="473" y="901"/>
                    </a:cubicBezTo>
                    <a:cubicBezTo>
                      <a:pt x="474" y="902"/>
                      <a:pt x="475" y="902"/>
                      <a:pt x="476" y="903"/>
                    </a:cubicBezTo>
                    <a:cubicBezTo>
                      <a:pt x="476" y="903"/>
                      <a:pt x="476" y="904"/>
                      <a:pt x="476" y="904"/>
                    </a:cubicBezTo>
                    <a:cubicBezTo>
                      <a:pt x="476" y="908"/>
                      <a:pt x="476" y="912"/>
                      <a:pt x="476" y="915"/>
                    </a:cubicBezTo>
                    <a:cubicBezTo>
                      <a:pt x="472" y="913"/>
                      <a:pt x="468" y="910"/>
                      <a:pt x="464" y="907"/>
                    </a:cubicBezTo>
                    <a:close/>
                    <a:moveTo>
                      <a:pt x="475" y="916"/>
                    </a:moveTo>
                    <a:cubicBezTo>
                      <a:pt x="475" y="919"/>
                      <a:pt x="475" y="922"/>
                      <a:pt x="474" y="924"/>
                    </a:cubicBezTo>
                    <a:cubicBezTo>
                      <a:pt x="471" y="922"/>
                      <a:pt x="467" y="919"/>
                      <a:pt x="463" y="917"/>
                    </a:cubicBezTo>
                    <a:cubicBezTo>
                      <a:pt x="464" y="914"/>
                      <a:pt x="464" y="911"/>
                      <a:pt x="464" y="908"/>
                    </a:cubicBezTo>
                    <a:cubicBezTo>
                      <a:pt x="468" y="911"/>
                      <a:pt x="471" y="914"/>
                      <a:pt x="475" y="916"/>
                    </a:cubicBezTo>
                    <a:close/>
                    <a:moveTo>
                      <a:pt x="473" y="940"/>
                    </a:moveTo>
                    <a:cubicBezTo>
                      <a:pt x="473" y="939"/>
                      <a:pt x="473" y="939"/>
                      <a:pt x="473" y="938"/>
                    </a:cubicBezTo>
                    <a:cubicBezTo>
                      <a:pt x="473" y="938"/>
                      <a:pt x="474" y="938"/>
                      <a:pt x="474" y="938"/>
                    </a:cubicBezTo>
                    <a:cubicBezTo>
                      <a:pt x="474" y="938"/>
                      <a:pt x="473" y="937"/>
                      <a:pt x="473" y="937"/>
                    </a:cubicBezTo>
                    <a:cubicBezTo>
                      <a:pt x="474" y="935"/>
                      <a:pt x="475" y="932"/>
                      <a:pt x="475" y="930"/>
                    </a:cubicBezTo>
                    <a:cubicBezTo>
                      <a:pt x="476" y="929"/>
                      <a:pt x="476" y="928"/>
                      <a:pt x="476" y="927"/>
                    </a:cubicBezTo>
                    <a:cubicBezTo>
                      <a:pt x="477" y="927"/>
                      <a:pt x="479" y="928"/>
                      <a:pt x="480" y="929"/>
                    </a:cubicBezTo>
                    <a:cubicBezTo>
                      <a:pt x="480" y="930"/>
                      <a:pt x="480" y="931"/>
                      <a:pt x="479" y="932"/>
                    </a:cubicBezTo>
                    <a:cubicBezTo>
                      <a:pt x="478" y="935"/>
                      <a:pt x="477" y="937"/>
                      <a:pt x="476" y="940"/>
                    </a:cubicBezTo>
                    <a:cubicBezTo>
                      <a:pt x="476" y="941"/>
                      <a:pt x="476" y="942"/>
                      <a:pt x="475" y="943"/>
                    </a:cubicBezTo>
                    <a:cubicBezTo>
                      <a:pt x="474" y="944"/>
                      <a:pt x="473" y="944"/>
                      <a:pt x="472" y="944"/>
                    </a:cubicBezTo>
                    <a:cubicBezTo>
                      <a:pt x="472" y="943"/>
                      <a:pt x="473" y="941"/>
                      <a:pt x="473" y="940"/>
                    </a:cubicBezTo>
                    <a:close/>
                    <a:moveTo>
                      <a:pt x="478" y="942"/>
                    </a:moveTo>
                    <a:cubicBezTo>
                      <a:pt x="479" y="939"/>
                      <a:pt x="480" y="936"/>
                      <a:pt x="481" y="934"/>
                    </a:cubicBezTo>
                    <a:cubicBezTo>
                      <a:pt x="481" y="932"/>
                      <a:pt x="482" y="931"/>
                      <a:pt x="482" y="930"/>
                    </a:cubicBezTo>
                    <a:cubicBezTo>
                      <a:pt x="486" y="932"/>
                      <a:pt x="489" y="934"/>
                      <a:pt x="493" y="936"/>
                    </a:cubicBezTo>
                    <a:cubicBezTo>
                      <a:pt x="493" y="937"/>
                      <a:pt x="493" y="937"/>
                      <a:pt x="493" y="937"/>
                    </a:cubicBezTo>
                    <a:cubicBezTo>
                      <a:pt x="493" y="938"/>
                      <a:pt x="493" y="938"/>
                      <a:pt x="493" y="939"/>
                    </a:cubicBezTo>
                    <a:cubicBezTo>
                      <a:pt x="490" y="940"/>
                      <a:pt x="487" y="941"/>
                      <a:pt x="484" y="941"/>
                    </a:cubicBezTo>
                    <a:cubicBezTo>
                      <a:pt x="482" y="942"/>
                      <a:pt x="480" y="942"/>
                      <a:pt x="478" y="943"/>
                    </a:cubicBezTo>
                    <a:cubicBezTo>
                      <a:pt x="478" y="942"/>
                      <a:pt x="478" y="942"/>
                      <a:pt x="478" y="942"/>
                    </a:cubicBezTo>
                    <a:close/>
                    <a:moveTo>
                      <a:pt x="482" y="929"/>
                    </a:moveTo>
                    <a:cubicBezTo>
                      <a:pt x="483" y="927"/>
                      <a:pt x="483" y="924"/>
                      <a:pt x="484" y="922"/>
                    </a:cubicBezTo>
                    <a:cubicBezTo>
                      <a:pt x="486" y="923"/>
                      <a:pt x="488" y="925"/>
                      <a:pt x="490" y="926"/>
                    </a:cubicBezTo>
                    <a:cubicBezTo>
                      <a:pt x="491" y="927"/>
                      <a:pt x="492" y="927"/>
                      <a:pt x="493" y="928"/>
                    </a:cubicBezTo>
                    <a:cubicBezTo>
                      <a:pt x="493" y="930"/>
                      <a:pt x="493" y="932"/>
                      <a:pt x="493" y="934"/>
                    </a:cubicBezTo>
                    <a:cubicBezTo>
                      <a:pt x="493" y="934"/>
                      <a:pt x="493" y="935"/>
                      <a:pt x="493" y="935"/>
                    </a:cubicBezTo>
                    <a:cubicBezTo>
                      <a:pt x="489" y="933"/>
                      <a:pt x="486" y="931"/>
                      <a:pt x="482" y="929"/>
                    </a:cubicBezTo>
                    <a:close/>
                    <a:moveTo>
                      <a:pt x="493" y="927"/>
                    </a:moveTo>
                    <a:cubicBezTo>
                      <a:pt x="490" y="925"/>
                      <a:pt x="487" y="923"/>
                      <a:pt x="484" y="921"/>
                    </a:cubicBezTo>
                    <a:cubicBezTo>
                      <a:pt x="484" y="919"/>
                      <a:pt x="485" y="917"/>
                      <a:pt x="485" y="915"/>
                    </a:cubicBezTo>
                    <a:cubicBezTo>
                      <a:pt x="485" y="913"/>
                      <a:pt x="486" y="911"/>
                      <a:pt x="486" y="909"/>
                    </a:cubicBezTo>
                    <a:cubicBezTo>
                      <a:pt x="489" y="910"/>
                      <a:pt x="492" y="912"/>
                      <a:pt x="495" y="913"/>
                    </a:cubicBezTo>
                    <a:cubicBezTo>
                      <a:pt x="495" y="918"/>
                      <a:pt x="494" y="922"/>
                      <a:pt x="494" y="926"/>
                    </a:cubicBezTo>
                    <a:cubicBezTo>
                      <a:pt x="494" y="926"/>
                      <a:pt x="494" y="927"/>
                      <a:pt x="494" y="927"/>
                    </a:cubicBezTo>
                    <a:cubicBezTo>
                      <a:pt x="493" y="927"/>
                      <a:pt x="493" y="927"/>
                      <a:pt x="493" y="927"/>
                    </a:cubicBezTo>
                    <a:close/>
                    <a:moveTo>
                      <a:pt x="494" y="937"/>
                    </a:moveTo>
                    <a:cubicBezTo>
                      <a:pt x="495" y="938"/>
                      <a:pt x="496" y="938"/>
                      <a:pt x="496" y="938"/>
                    </a:cubicBezTo>
                    <a:cubicBezTo>
                      <a:pt x="496" y="938"/>
                      <a:pt x="495" y="939"/>
                      <a:pt x="494" y="939"/>
                    </a:cubicBezTo>
                    <a:cubicBezTo>
                      <a:pt x="494" y="938"/>
                      <a:pt x="494" y="938"/>
                      <a:pt x="494" y="937"/>
                    </a:cubicBezTo>
                    <a:close/>
                    <a:moveTo>
                      <a:pt x="495" y="928"/>
                    </a:moveTo>
                    <a:cubicBezTo>
                      <a:pt x="495" y="923"/>
                      <a:pt x="496" y="918"/>
                      <a:pt x="496" y="914"/>
                    </a:cubicBezTo>
                    <a:cubicBezTo>
                      <a:pt x="497" y="914"/>
                      <a:pt x="498" y="915"/>
                      <a:pt x="499" y="915"/>
                    </a:cubicBezTo>
                    <a:cubicBezTo>
                      <a:pt x="501" y="916"/>
                      <a:pt x="502" y="918"/>
                      <a:pt x="504" y="919"/>
                    </a:cubicBezTo>
                    <a:cubicBezTo>
                      <a:pt x="504" y="922"/>
                      <a:pt x="504" y="925"/>
                      <a:pt x="503" y="929"/>
                    </a:cubicBezTo>
                    <a:cubicBezTo>
                      <a:pt x="503" y="929"/>
                      <a:pt x="503" y="931"/>
                      <a:pt x="502" y="933"/>
                    </a:cubicBezTo>
                    <a:cubicBezTo>
                      <a:pt x="500" y="931"/>
                      <a:pt x="497" y="930"/>
                      <a:pt x="495" y="928"/>
                    </a:cubicBezTo>
                    <a:close/>
                    <a:moveTo>
                      <a:pt x="505" y="928"/>
                    </a:moveTo>
                    <a:cubicBezTo>
                      <a:pt x="505" y="927"/>
                      <a:pt x="505" y="924"/>
                      <a:pt x="506" y="919"/>
                    </a:cubicBezTo>
                    <a:cubicBezTo>
                      <a:pt x="507" y="920"/>
                      <a:pt x="509" y="921"/>
                      <a:pt x="510" y="922"/>
                    </a:cubicBezTo>
                    <a:cubicBezTo>
                      <a:pt x="510" y="922"/>
                      <a:pt x="510" y="923"/>
                      <a:pt x="510" y="924"/>
                    </a:cubicBezTo>
                    <a:cubicBezTo>
                      <a:pt x="509" y="927"/>
                      <a:pt x="509" y="930"/>
                      <a:pt x="509" y="933"/>
                    </a:cubicBezTo>
                    <a:cubicBezTo>
                      <a:pt x="507" y="934"/>
                      <a:pt x="506" y="934"/>
                      <a:pt x="505" y="935"/>
                    </a:cubicBezTo>
                    <a:cubicBezTo>
                      <a:pt x="505" y="935"/>
                      <a:pt x="504" y="934"/>
                      <a:pt x="504" y="934"/>
                    </a:cubicBezTo>
                    <a:cubicBezTo>
                      <a:pt x="504" y="932"/>
                      <a:pt x="505" y="929"/>
                      <a:pt x="505" y="928"/>
                    </a:cubicBezTo>
                    <a:close/>
                    <a:moveTo>
                      <a:pt x="506" y="918"/>
                    </a:moveTo>
                    <a:cubicBezTo>
                      <a:pt x="506" y="916"/>
                      <a:pt x="507" y="914"/>
                      <a:pt x="507" y="911"/>
                    </a:cubicBezTo>
                    <a:cubicBezTo>
                      <a:pt x="507" y="911"/>
                      <a:pt x="508" y="912"/>
                      <a:pt x="508" y="912"/>
                    </a:cubicBezTo>
                    <a:cubicBezTo>
                      <a:pt x="509" y="913"/>
                      <a:pt x="511" y="914"/>
                      <a:pt x="512" y="915"/>
                    </a:cubicBezTo>
                    <a:cubicBezTo>
                      <a:pt x="511" y="917"/>
                      <a:pt x="511" y="919"/>
                      <a:pt x="511" y="921"/>
                    </a:cubicBezTo>
                    <a:cubicBezTo>
                      <a:pt x="509" y="920"/>
                      <a:pt x="507" y="919"/>
                      <a:pt x="506" y="918"/>
                    </a:cubicBezTo>
                    <a:close/>
                    <a:moveTo>
                      <a:pt x="512" y="921"/>
                    </a:moveTo>
                    <a:cubicBezTo>
                      <a:pt x="512" y="920"/>
                      <a:pt x="513" y="918"/>
                      <a:pt x="513" y="916"/>
                    </a:cubicBezTo>
                    <a:cubicBezTo>
                      <a:pt x="514" y="917"/>
                      <a:pt x="515" y="918"/>
                      <a:pt x="517" y="919"/>
                    </a:cubicBezTo>
                    <a:cubicBezTo>
                      <a:pt x="518" y="919"/>
                      <a:pt x="519" y="920"/>
                      <a:pt x="520" y="921"/>
                    </a:cubicBezTo>
                    <a:cubicBezTo>
                      <a:pt x="520" y="921"/>
                      <a:pt x="520" y="921"/>
                      <a:pt x="520" y="921"/>
                    </a:cubicBezTo>
                    <a:cubicBezTo>
                      <a:pt x="520" y="923"/>
                      <a:pt x="519" y="924"/>
                      <a:pt x="519" y="925"/>
                    </a:cubicBezTo>
                    <a:cubicBezTo>
                      <a:pt x="517" y="924"/>
                      <a:pt x="514" y="923"/>
                      <a:pt x="512" y="921"/>
                    </a:cubicBezTo>
                    <a:close/>
                    <a:moveTo>
                      <a:pt x="519" y="919"/>
                    </a:moveTo>
                    <a:cubicBezTo>
                      <a:pt x="517" y="918"/>
                      <a:pt x="515" y="916"/>
                      <a:pt x="513" y="915"/>
                    </a:cubicBezTo>
                    <a:cubicBezTo>
                      <a:pt x="513" y="914"/>
                      <a:pt x="513" y="914"/>
                      <a:pt x="513" y="914"/>
                    </a:cubicBezTo>
                    <a:cubicBezTo>
                      <a:pt x="514" y="911"/>
                      <a:pt x="515" y="908"/>
                      <a:pt x="515" y="905"/>
                    </a:cubicBezTo>
                    <a:cubicBezTo>
                      <a:pt x="515" y="905"/>
                      <a:pt x="515" y="905"/>
                      <a:pt x="515" y="904"/>
                    </a:cubicBezTo>
                    <a:cubicBezTo>
                      <a:pt x="516" y="905"/>
                      <a:pt x="517" y="906"/>
                      <a:pt x="518" y="906"/>
                    </a:cubicBezTo>
                    <a:cubicBezTo>
                      <a:pt x="520" y="907"/>
                      <a:pt x="521" y="907"/>
                      <a:pt x="523" y="908"/>
                    </a:cubicBezTo>
                    <a:cubicBezTo>
                      <a:pt x="522" y="910"/>
                      <a:pt x="522" y="912"/>
                      <a:pt x="522" y="914"/>
                    </a:cubicBezTo>
                    <a:cubicBezTo>
                      <a:pt x="521" y="916"/>
                      <a:pt x="521" y="918"/>
                      <a:pt x="520" y="920"/>
                    </a:cubicBezTo>
                    <a:cubicBezTo>
                      <a:pt x="520" y="919"/>
                      <a:pt x="519" y="919"/>
                      <a:pt x="519" y="919"/>
                    </a:cubicBezTo>
                    <a:close/>
                    <a:moveTo>
                      <a:pt x="521" y="925"/>
                    </a:moveTo>
                    <a:cubicBezTo>
                      <a:pt x="521" y="924"/>
                      <a:pt x="521" y="923"/>
                      <a:pt x="521" y="921"/>
                    </a:cubicBezTo>
                    <a:cubicBezTo>
                      <a:pt x="523" y="922"/>
                      <a:pt x="524" y="922"/>
                      <a:pt x="525" y="923"/>
                    </a:cubicBezTo>
                    <a:cubicBezTo>
                      <a:pt x="524" y="924"/>
                      <a:pt x="522" y="925"/>
                      <a:pt x="521" y="926"/>
                    </a:cubicBezTo>
                    <a:cubicBezTo>
                      <a:pt x="521" y="926"/>
                      <a:pt x="521" y="926"/>
                      <a:pt x="521" y="926"/>
                    </a:cubicBezTo>
                    <a:cubicBezTo>
                      <a:pt x="521" y="926"/>
                      <a:pt x="521" y="926"/>
                      <a:pt x="521" y="925"/>
                    </a:cubicBezTo>
                    <a:close/>
                    <a:moveTo>
                      <a:pt x="521" y="920"/>
                    </a:moveTo>
                    <a:cubicBezTo>
                      <a:pt x="522" y="919"/>
                      <a:pt x="522" y="918"/>
                      <a:pt x="522" y="916"/>
                    </a:cubicBezTo>
                    <a:cubicBezTo>
                      <a:pt x="523" y="914"/>
                      <a:pt x="523" y="911"/>
                      <a:pt x="524" y="908"/>
                    </a:cubicBezTo>
                    <a:cubicBezTo>
                      <a:pt x="524" y="908"/>
                      <a:pt x="524" y="908"/>
                      <a:pt x="524" y="908"/>
                    </a:cubicBezTo>
                    <a:cubicBezTo>
                      <a:pt x="524" y="908"/>
                      <a:pt x="525" y="909"/>
                      <a:pt x="525" y="909"/>
                    </a:cubicBezTo>
                    <a:cubicBezTo>
                      <a:pt x="526" y="913"/>
                      <a:pt x="526" y="917"/>
                      <a:pt x="526" y="920"/>
                    </a:cubicBezTo>
                    <a:cubicBezTo>
                      <a:pt x="526" y="921"/>
                      <a:pt x="526" y="922"/>
                      <a:pt x="526" y="922"/>
                    </a:cubicBezTo>
                    <a:cubicBezTo>
                      <a:pt x="526" y="922"/>
                      <a:pt x="526" y="922"/>
                      <a:pt x="526" y="922"/>
                    </a:cubicBezTo>
                    <a:cubicBezTo>
                      <a:pt x="525" y="922"/>
                      <a:pt x="523" y="921"/>
                      <a:pt x="521" y="920"/>
                    </a:cubicBezTo>
                    <a:close/>
                    <a:moveTo>
                      <a:pt x="524" y="907"/>
                    </a:moveTo>
                    <a:cubicBezTo>
                      <a:pt x="524" y="906"/>
                      <a:pt x="524" y="906"/>
                      <a:pt x="524" y="905"/>
                    </a:cubicBezTo>
                    <a:cubicBezTo>
                      <a:pt x="525" y="906"/>
                      <a:pt x="525" y="907"/>
                      <a:pt x="525" y="908"/>
                    </a:cubicBezTo>
                    <a:cubicBezTo>
                      <a:pt x="525" y="908"/>
                      <a:pt x="524" y="907"/>
                      <a:pt x="524" y="907"/>
                    </a:cubicBezTo>
                    <a:close/>
                    <a:moveTo>
                      <a:pt x="523" y="907"/>
                    </a:moveTo>
                    <a:cubicBezTo>
                      <a:pt x="523" y="907"/>
                      <a:pt x="522" y="907"/>
                      <a:pt x="522" y="906"/>
                    </a:cubicBezTo>
                    <a:cubicBezTo>
                      <a:pt x="519" y="906"/>
                      <a:pt x="517" y="904"/>
                      <a:pt x="515" y="903"/>
                    </a:cubicBezTo>
                    <a:cubicBezTo>
                      <a:pt x="515" y="902"/>
                      <a:pt x="515" y="901"/>
                      <a:pt x="515" y="900"/>
                    </a:cubicBezTo>
                    <a:cubicBezTo>
                      <a:pt x="515" y="900"/>
                      <a:pt x="516" y="893"/>
                      <a:pt x="518" y="896"/>
                    </a:cubicBezTo>
                    <a:cubicBezTo>
                      <a:pt x="518" y="896"/>
                      <a:pt x="518" y="896"/>
                      <a:pt x="518" y="896"/>
                    </a:cubicBezTo>
                    <a:cubicBezTo>
                      <a:pt x="518" y="895"/>
                      <a:pt x="517" y="895"/>
                      <a:pt x="517" y="895"/>
                    </a:cubicBezTo>
                    <a:cubicBezTo>
                      <a:pt x="517" y="895"/>
                      <a:pt x="516" y="895"/>
                      <a:pt x="516" y="895"/>
                    </a:cubicBezTo>
                    <a:cubicBezTo>
                      <a:pt x="515" y="897"/>
                      <a:pt x="515" y="900"/>
                      <a:pt x="515" y="902"/>
                    </a:cubicBezTo>
                    <a:cubicBezTo>
                      <a:pt x="515" y="902"/>
                      <a:pt x="514" y="903"/>
                      <a:pt x="514" y="903"/>
                    </a:cubicBezTo>
                    <a:cubicBezTo>
                      <a:pt x="514" y="902"/>
                      <a:pt x="513" y="902"/>
                      <a:pt x="512" y="902"/>
                    </a:cubicBezTo>
                    <a:cubicBezTo>
                      <a:pt x="511" y="901"/>
                      <a:pt x="510" y="900"/>
                      <a:pt x="508" y="900"/>
                    </a:cubicBezTo>
                    <a:cubicBezTo>
                      <a:pt x="509" y="895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09" y="894"/>
                      <a:pt x="509" y="897"/>
                      <a:pt x="508" y="899"/>
                    </a:cubicBezTo>
                    <a:cubicBezTo>
                      <a:pt x="506" y="899"/>
                      <a:pt x="505" y="898"/>
                      <a:pt x="503" y="897"/>
                    </a:cubicBezTo>
                    <a:cubicBezTo>
                      <a:pt x="501" y="896"/>
                      <a:pt x="500" y="895"/>
                      <a:pt x="499" y="894"/>
                    </a:cubicBezTo>
                    <a:cubicBezTo>
                      <a:pt x="499" y="892"/>
                      <a:pt x="499" y="891"/>
                      <a:pt x="500" y="889"/>
                    </a:cubicBezTo>
                    <a:cubicBezTo>
                      <a:pt x="500" y="887"/>
                      <a:pt x="501" y="886"/>
                      <a:pt x="501" y="885"/>
                    </a:cubicBezTo>
                    <a:cubicBezTo>
                      <a:pt x="501" y="885"/>
                      <a:pt x="501" y="885"/>
                      <a:pt x="501" y="885"/>
                    </a:cubicBezTo>
                    <a:cubicBezTo>
                      <a:pt x="500" y="885"/>
                      <a:pt x="500" y="885"/>
                      <a:pt x="500" y="885"/>
                    </a:cubicBezTo>
                    <a:cubicBezTo>
                      <a:pt x="500" y="886"/>
                      <a:pt x="500" y="887"/>
                      <a:pt x="500" y="888"/>
                    </a:cubicBezTo>
                    <a:cubicBezTo>
                      <a:pt x="499" y="890"/>
                      <a:pt x="499" y="892"/>
                      <a:pt x="498" y="894"/>
                    </a:cubicBezTo>
                    <a:cubicBezTo>
                      <a:pt x="497" y="893"/>
                      <a:pt x="496" y="892"/>
                      <a:pt x="495" y="891"/>
                    </a:cubicBezTo>
                    <a:cubicBezTo>
                      <a:pt x="493" y="890"/>
                      <a:pt x="490" y="889"/>
                      <a:pt x="488" y="888"/>
                    </a:cubicBezTo>
                    <a:cubicBezTo>
                      <a:pt x="488" y="885"/>
                      <a:pt x="488" y="882"/>
                      <a:pt x="489" y="880"/>
                    </a:cubicBezTo>
                    <a:cubicBezTo>
                      <a:pt x="489" y="880"/>
                      <a:pt x="489" y="880"/>
                      <a:pt x="489" y="880"/>
                    </a:cubicBezTo>
                    <a:cubicBezTo>
                      <a:pt x="488" y="882"/>
                      <a:pt x="488" y="885"/>
                      <a:pt x="488" y="887"/>
                    </a:cubicBezTo>
                    <a:cubicBezTo>
                      <a:pt x="487" y="887"/>
                      <a:pt x="487" y="887"/>
                      <a:pt x="486" y="887"/>
                    </a:cubicBezTo>
                    <a:cubicBezTo>
                      <a:pt x="483" y="885"/>
                      <a:pt x="480" y="883"/>
                      <a:pt x="477" y="881"/>
                    </a:cubicBezTo>
                    <a:cubicBezTo>
                      <a:pt x="477" y="881"/>
                      <a:pt x="476" y="881"/>
                      <a:pt x="475" y="880"/>
                    </a:cubicBezTo>
                    <a:cubicBezTo>
                      <a:pt x="475" y="880"/>
                      <a:pt x="475" y="879"/>
                      <a:pt x="475" y="879"/>
                    </a:cubicBezTo>
                    <a:cubicBezTo>
                      <a:pt x="475" y="878"/>
                      <a:pt x="475" y="876"/>
                      <a:pt x="474" y="873"/>
                    </a:cubicBezTo>
                    <a:cubicBezTo>
                      <a:pt x="476" y="874"/>
                      <a:pt x="477" y="874"/>
                      <a:pt x="479" y="874"/>
                    </a:cubicBezTo>
                    <a:cubicBezTo>
                      <a:pt x="488" y="876"/>
                      <a:pt x="495" y="879"/>
                      <a:pt x="502" y="884"/>
                    </a:cubicBezTo>
                    <a:cubicBezTo>
                      <a:pt x="508" y="888"/>
                      <a:pt x="515" y="891"/>
                      <a:pt x="520" y="897"/>
                    </a:cubicBezTo>
                    <a:cubicBezTo>
                      <a:pt x="522" y="899"/>
                      <a:pt x="523" y="901"/>
                      <a:pt x="524" y="904"/>
                    </a:cubicBezTo>
                    <a:cubicBezTo>
                      <a:pt x="524" y="905"/>
                      <a:pt x="523" y="906"/>
                      <a:pt x="523" y="907"/>
                    </a:cubicBezTo>
                    <a:close/>
                    <a:moveTo>
                      <a:pt x="474" y="879"/>
                    </a:moveTo>
                    <a:cubicBezTo>
                      <a:pt x="472" y="878"/>
                      <a:pt x="470" y="877"/>
                      <a:pt x="468" y="875"/>
                    </a:cubicBezTo>
                    <a:cubicBezTo>
                      <a:pt x="467" y="874"/>
                      <a:pt x="465" y="873"/>
                      <a:pt x="463" y="872"/>
                    </a:cubicBezTo>
                    <a:cubicBezTo>
                      <a:pt x="463" y="872"/>
                      <a:pt x="463" y="872"/>
                      <a:pt x="463" y="872"/>
                    </a:cubicBezTo>
                    <a:cubicBezTo>
                      <a:pt x="467" y="872"/>
                      <a:pt x="470" y="873"/>
                      <a:pt x="474" y="873"/>
                    </a:cubicBezTo>
                    <a:cubicBezTo>
                      <a:pt x="474" y="875"/>
                      <a:pt x="474" y="877"/>
                      <a:pt x="474" y="879"/>
                    </a:cubicBezTo>
                    <a:close/>
                    <a:moveTo>
                      <a:pt x="463" y="880"/>
                    </a:moveTo>
                    <a:cubicBezTo>
                      <a:pt x="461" y="878"/>
                      <a:pt x="459" y="877"/>
                      <a:pt x="457" y="875"/>
                    </a:cubicBezTo>
                    <a:cubicBezTo>
                      <a:pt x="457" y="874"/>
                      <a:pt x="458" y="872"/>
                      <a:pt x="458" y="871"/>
                    </a:cubicBezTo>
                    <a:cubicBezTo>
                      <a:pt x="459" y="871"/>
                      <a:pt x="460" y="871"/>
                      <a:pt x="461" y="871"/>
                    </a:cubicBezTo>
                    <a:cubicBezTo>
                      <a:pt x="462" y="872"/>
                      <a:pt x="462" y="873"/>
                      <a:pt x="463" y="873"/>
                    </a:cubicBezTo>
                    <a:cubicBezTo>
                      <a:pt x="463" y="875"/>
                      <a:pt x="463" y="878"/>
                      <a:pt x="463" y="880"/>
                    </a:cubicBezTo>
                    <a:close/>
                    <a:moveTo>
                      <a:pt x="463" y="881"/>
                    </a:moveTo>
                    <a:cubicBezTo>
                      <a:pt x="463" y="883"/>
                      <a:pt x="463" y="885"/>
                      <a:pt x="463" y="887"/>
                    </a:cubicBezTo>
                    <a:cubicBezTo>
                      <a:pt x="462" y="889"/>
                      <a:pt x="462" y="891"/>
                      <a:pt x="462" y="893"/>
                    </a:cubicBezTo>
                    <a:cubicBezTo>
                      <a:pt x="460" y="891"/>
                      <a:pt x="459" y="890"/>
                      <a:pt x="457" y="889"/>
                    </a:cubicBezTo>
                    <a:cubicBezTo>
                      <a:pt x="457" y="885"/>
                      <a:pt x="457" y="880"/>
                      <a:pt x="457" y="876"/>
                    </a:cubicBezTo>
                    <a:cubicBezTo>
                      <a:pt x="459" y="878"/>
                      <a:pt x="461" y="880"/>
                      <a:pt x="463" y="881"/>
                    </a:cubicBezTo>
                    <a:close/>
                    <a:moveTo>
                      <a:pt x="462" y="894"/>
                    </a:moveTo>
                    <a:cubicBezTo>
                      <a:pt x="462" y="898"/>
                      <a:pt x="462" y="902"/>
                      <a:pt x="462" y="906"/>
                    </a:cubicBezTo>
                    <a:cubicBezTo>
                      <a:pt x="460" y="905"/>
                      <a:pt x="457" y="903"/>
                      <a:pt x="455" y="902"/>
                    </a:cubicBezTo>
                    <a:cubicBezTo>
                      <a:pt x="456" y="898"/>
                      <a:pt x="456" y="894"/>
                      <a:pt x="457" y="890"/>
                    </a:cubicBezTo>
                    <a:cubicBezTo>
                      <a:pt x="457" y="890"/>
                      <a:pt x="457" y="890"/>
                      <a:pt x="457" y="890"/>
                    </a:cubicBezTo>
                    <a:cubicBezTo>
                      <a:pt x="459" y="891"/>
                      <a:pt x="460" y="892"/>
                      <a:pt x="462" y="894"/>
                    </a:cubicBezTo>
                    <a:close/>
                    <a:moveTo>
                      <a:pt x="455" y="874"/>
                    </a:moveTo>
                    <a:cubicBezTo>
                      <a:pt x="454" y="873"/>
                      <a:pt x="453" y="872"/>
                      <a:pt x="451" y="871"/>
                    </a:cubicBezTo>
                    <a:cubicBezTo>
                      <a:pt x="451" y="871"/>
                      <a:pt x="451" y="870"/>
                      <a:pt x="451" y="870"/>
                    </a:cubicBezTo>
                    <a:cubicBezTo>
                      <a:pt x="453" y="870"/>
                      <a:pt x="455" y="871"/>
                      <a:pt x="456" y="871"/>
                    </a:cubicBezTo>
                    <a:cubicBezTo>
                      <a:pt x="456" y="872"/>
                      <a:pt x="455" y="873"/>
                      <a:pt x="455" y="874"/>
                    </a:cubicBezTo>
                    <a:close/>
                    <a:moveTo>
                      <a:pt x="747" y="394"/>
                    </a:moveTo>
                    <a:cubicBezTo>
                      <a:pt x="746" y="414"/>
                      <a:pt x="745" y="433"/>
                      <a:pt x="742" y="453"/>
                    </a:cubicBezTo>
                    <a:cubicBezTo>
                      <a:pt x="738" y="472"/>
                      <a:pt x="732" y="490"/>
                      <a:pt x="725" y="508"/>
                    </a:cubicBezTo>
                    <a:cubicBezTo>
                      <a:pt x="723" y="512"/>
                      <a:pt x="722" y="517"/>
                      <a:pt x="720" y="521"/>
                    </a:cubicBezTo>
                    <a:cubicBezTo>
                      <a:pt x="717" y="522"/>
                      <a:pt x="715" y="524"/>
                      <a:pt x="712" y="525"/>
                    </a:cubicBezTo>
                    <a:cubicBezTo>
                      <a:pt x="709" y="527"/>
                      <a:pt x="706" y="530"/>
                      <a:pt x="702" y="532"/>
                    </a:cubicBezTo>
                    <a:cubicBezTo>
                      <a:pt x="698" y="534"/>
                      <a:pt x="694" y="536"/>
                      <a:pt x="690" y="538"/>
                    </a:cubicBezTo>
                    <a:cubicBezTo>
                      <a:pt x="691" y="536"/>
                      <a:pt x="691" y="534"/>
                      <a:pt x="691" y="533"/>
                    </a:cubicBezTo>
                    <a:cubicBezTo>
                      <a:pt x="693" y="524"/>
                      <a:pt x="695" y="516"/>
                      <a:pt x="696" y="508"/>
                    </a:cubicBezTo>
                    <a:cubicBezTo>
                      <a:pt x="696" y="499"/>
                      <a:pt x="696" y="490"/>
                      <a:pt x="696" y="481"/>
                    </a:cubicBezTo>
                    <a:cubicBezTo>
                      <a:pt x="696" y="480"/>
                      <a:pt x="695" y="480"/>
                      <a:pt x="695" y="481"/>
                    </a:cubicBezTo>
                    <a:cubicBezTo>
                      <a:pt x="695" y="490"/>
                      <a:pt x="695" y="498"/>
                      <a:pt x="694" y="506"/>
                    </a:cubicBezTo>
                    <a:cubicBezTo>
                      <a:pt x="694" y="515"/>
                      <a:pt x="692" y="524"/>
                      <a:pt x="690" y="532"/>
                    </a:cubicBezTo>
                    <a:cubicBezTo>
                      <a:pt x="690" y="534"/>
                      <a:pt x="689" y="536"/>
                      <a:pt x="689" y="538"/>
                    </a:cubicBezTo>
                    <a:cubicBezTo>
                      <a:pt x="685" y="540"/>
                      <a:pt x="681" y="541"/>
                      <a:pt x="677" y="543"/>
                    </a:cubicBezTo>
                    <a:cubicBezTo>
                      <a:pt x="677" y="543"/>
                      <a:pt x="677" y="544"/>
                      <a:pt x="678" y="544"/>
                    </a:cubicBezTo>
                    <a:cubicBezTo>
                      <a:pt x="681" y="543"/>
                      <a:pt x="685" y="541"/>
                      <a:pt x="689" y="540"/>
                    </a:cubicBezTo>
                    <a:cubicBezTo>
                      <a:pt x="687" y="545"/>
                      <a:pt x="686" y="550"/>
                      <a:pt x="685" y="556"/>
                    </a:cubicBezTo>
                    <a:cubicBezTo>
                      <a:pt x="684" y="560"/>
                      <a:pt x="683" y="564"/>
                      <a:pt x="681" y="568"/>
                    </a:cubicBezTo>
                    <a:cubicBezTo>
                      <a:pt x="680" y="571"/>
                      <a:pt x="678" y="575"/>
                      <a:pt x="677" y="578"/>
                    </a:cubicBezTo>
                    <a:cubicBezTo>
                      <a:pt x="677" y="579"/>
                      <a:pt x="678" y="579"/>
                      <a:pt x="678" y="579"/>
                    </a:cubicBezTo>
                    <a:cubicBezTo>
                      <a:pt x="679" y="575"/>
                      <a:pt x="681" y="571"/>
                      <a:pt x="683" y="568"/>
                    </a:cubicBezTo>
                    <a:cubicBezTo>
                      <a:pt x="684" y="564"/>
                      <a:pt x="685" y="561"/>
                      <a:pt x="686" y="557"/>
                    </a:cubicBezTo>
                    <a:cubicBezTo>
                      <a:pt x="687" y="551"/>
                      <a:pt x="689" y="545"/>
                      <a:pt x="690" y="539"/>
                    </a:cubicBezTo>
                    <a:cubicBezTo>
                      <a:pt x="694" y="537"/>
                      <a:pt x="698" y="535"/>
                      <a:pt x="702" y="533"/>
                    </a:cubicBezTo>
                    <a:cubicBezTo>
                      <a:pt x="706" y="531"/>
                      <a:pt x="709" y="529"/>
                      <a:pt x="713" y="526"/>
                    </a:cubicBezTo>
                    <a:cubicBezTo>
                      <a:pt x="715" y="525"/>
                      <a:pt x="717" y="524"/>
                      <a:pt x="719" y="523"/>
                    </a:cubicBezTo>
                    <a:cubicBezTo>
                      <a:pt x="714" y="534"/>
                      <a:pt x="708" y="546"/>
                      <a:pt x="702" y="557"/>
                    </a:cubicBezTo>
                    <a:cubicBezTo>
                      <a:pt x="692" y="573"/>
                      <a:pt x="681" y="586"/>
                      <a:pt x="670" y="600"/>
                    </a:cubicBezTo>
                    <a:cubicBezTo>
                      <a:pt x="660" y="614"/>
                      <a:pt x="653" y="631"/>
                      <a:pt x="644" y="646"/>
                    </a:cubicBezTo>
                    <a:cubicBezTo>
                      <a:pt x="636" y="662"/>
                      <a:pt x="624" y="675"/>
                      <a:pt x="614" y="690"/>
                    </a:cubicBezTo>
                    <a:cubicBezTo>
                      <a:pt x="605" y="705"/>
                      <a:pt x="600" y="721"/>
                      <a:pt x="598" y="738"/>
                    </a:cubicBezTo>
                    <a:cubicBezTo>
                      <a:pt x="594" y="758"/>
                      <a:pt x="591" y="776"/>
                      <a:pt x="585" y="795"/>
                    </a:cubicBezTo>
                    <a:cubicBezTo>
                      <a:pt x="580" y="813"/>
                      <a:pt x="576" y="831"/>
                      <a:pt x="568" y="848"/>
                    </a:cubicBezTo>
                    <a:cubicBezTo>
                      <a:pt x="568" y="849"/>
                      <a:pt x="567" y="850"/>
                      <a:pt x="567" y="851"/>
                    </a:cubicBezTo>
                    <a:cubicBezTo>
                      <a:pt x="567" y="852"/>
                      <a:pt x="567" y="852"/>
                      <a:pt x="567" y="852"/>
                    </a:cubicBezTo>
                    <a:cubicBezTo>
                      <a:pt x="565" y="857"/>
                      <a:pt x="563" y="861"/>
                      <a:pt x="561" y="866"/>
                    </a:cubicBezTo>
                    <a:cubicBezTo>
                      <a:pt x="560" y="867"/>
                      <a:pt x="560" y="870"/>
                      <a:pt x="559" y="872"/>
                    </a:cubicBezTo>
                    <a:cubicBezTo>
                      <a:pt x="559" y="872"/>
                      <a:pt x="559" y="872"/>
                      <a:pt x="559" y="872"/>
                    </a:cubicBezTo>
                    <a:cubicBezTo>
                      <a:pt x="558" y="873"/>
                      <a:pt x="558" y="875"/>
                      <a:pt x="557" y="876"/>
                    </a:cubicBezTo>
                    <a:cubicBezTo>
                      <a:pt x="554" y="883"/>
                      <a:pt x="552" y="892"/>
                      <a:pt x="548" y="899"/>
                    </a:cubicBezTo>
                    <a:cubicBezTo>
                      <a:pt x="545" y="905"/>
                      <a:pt x="540" y="911"/>
                      <a:pt x="535" y="916"/>
                    </a:cubicBezTo>
                    <a:cubicBezTo>
                      <a:pt x="535" y="915"/>
                      <a:pt x="535" y="914"/>
                      <a:pt x="535" y="914"/>
                    </a:cubicBezTo>
                    <a:cubicBezTo>
                      <a:pt x="534" y="907"/>
                      <a:pt x="533" y="900"/>
                      <a:pt x="529" y="894"/>
                    </a:cubicBezTo>
                    <a:cubicBezTo>
                      <a:pt x="525" y="888"/>
                      <a:pt x="519" y="884"/>
                      <a:pt x="514" y="881"/>
                    </a:cubicBezTo>
                    <a:cubicBezTo>
                      <a:pt x="507" y="877"/>
                      <a:pt x="501" y="873"/>
                      <a:pt x="494" y="869"/>
                    </a:cubicBezTo>
                    <a:cubicBezTo>
                      <a:pt x="486" y="866"/>
                      <a:pt x="476" y="865"/>
                      <a:pt x="467" y="863"/>
                    </a:cubicBezTo>
                    <a:cubicBezTo>
                      <a:pt x="462" y="862"/>
                      <a:pt x="456" y="862"/>
                      <a:pt x="451" y="861"/>
                    </a:cubicBezTo>
                    <a:cubicBezTo>
                      <a:pt x="449" y="842"/>
                      <a:pt x="446" y="823"/>
                      <a:pt x="442" y="804"/>
                    </a:cubicBezTo>
                    <a:cubicBezTo>
                      <a:pt x="438" y="784"/>
                      <a:pt x="434" y="764"/>
                      <a:pt x="434" y="743"/>
                    </a:cubicBezTo>
                    <a:cubicBezTo>
                      <a:pt x="434" y="735"/>
                      <a:pt x="434" y="726"/>
                      <a:pt x="433" y="718"/>
                    </a:cubicBezTo>
                    <a:cubicBezTo>
                      <a:pt x="433" y="713"/>
                      <a:pt x="435" y="708"/>
                      <a:pt x="436" y="703"/>
                    </a:cubicBezTo>
                    <a:cubicBezTo>
                      <a:pt x="437" y="698"/>
                      <a:pt x="438" y="693"/>
                      <a:pt x="439" y="688"/>
                    </a:cubicBezTo>
                    <a:cubicBezTo>
                      <a:pt x="441" y="671"/>
                      <a:pt x="443" y="654"/>
                      <a:pt x="432" y="640"/>
                    </a:cubicBezTo>
                    <a:cubicBezTo>
                      <a:pt x="430" y="636"/>
                      <a:pt x="427" y="634"/>
                      <a:pt x="425" y="631"/>
                    </a:cubicBezTo>
                    <a:cubicBezTo>
                      <a:pt x="425" y="624"/>
                      <a:pt x="425" y="618"/>
                      <a:pt x="425" y="611"/>
                    </a:cubicBezTo>
                    <a:cubicBezTo>
                      <a:pt x="426" y="599"/>
                      <a:pt x="429" y="588"/>
                      <a:pt x="430" y="577"/>
                    </a:cubicBezTo>
                    <a:cubicBezTo>
                      <a:pt x="431" y="565"/>
                      <a:pt x="434" y="554"/>
                      <a:pt x="436" y="542"/>
                    </a:cubicBezTo>
                    <a:cubicBezTo>
                      <a:pt x="442" y="521"/>
                      <a:pt x="445" y="499"/>
                      <a:pt x="451" y="478"/>
                    </a:cubicBezTo>
                    <a:cubicBezTo>
                      <a:pt x="453" y="468"/>
                      <a:pt x="455" y="457"/>
                      <a:pt x="457" y="447"/>
                    </a:cubicBezTo>
                    <a:cubicBezTo>
                      <a:pt x="460" y="445"/>
                      <a:pt x="463" y="443"/>
                      <a:pt x="466" y="442"/>
                    </a:cubicBezTo>
                    <a:cubicBezTo>
                      <a:pt x="473" y="437"/>
                      <a:pt x="479" y="432"/>
                      <a:pt x="486" y="428"/>
                    </a:cubicBezTo>
                    <a:cubicBezTo>
                      <a:pt x="493" y="423"/>
                      <a:pt x="500" y="419"/>
                      <a:pt x="508" y="415"/>
                    </a:cubicBezTo>
                    <a:cubicBezTo>
                      <a:pt x="515" y="411"/>
                      <a:pt x="519" y="404"/>
                      <a:pt x="526" y="401"/>
                    </a:cubicBezTo>
                    <a:cubicBezTo>
                      <a:pt x="533" y="398"/>
                      <a:pt x="541" y="399"/>
                      <a:pt x="548" y="396"/>
                    </a:cubicBezTo>
                    <a:cubicBezTo>
                      <a:pt x="552" y="394"/>
                      <a:pt x="549" y="388"/>
                      <a:pt x="545" y="389"/>
                    </a:cubicBezTo>
                    <a:cubicBezTo>
                      <a:pt x="543" y="389"/>
                      <a:pt x="541" y="389"/>
                      <a:pt x="539" y="390"/>
                    </a:cubicBezTo>
                    <a:cubicBezTo>
                      <a:pt x="539" y="389"/>
                      <a:pt x="539" y="389"/>
                      <a:pt x="539" y="389"/>
                    </a:cubicBezTo>
                    <a:cubicBezTo>
                      <a:pt x="547" y="380"/>
                      <a:pt x="541" y="367"/>
                      <a:pt x="531" y="363"/>
                    </a:cubicBezTo>
                    <a:cubicBezTo>
                      <a:pt x="529" y="360"/>
                      <a:pt x="525" y="359"/>
                      <a:pt x="522" y="361"/>
                    </a:cubicBezTo>
                    <a:cubicBezTo>
                      <a:pt x="520" y="361"/>
                      <a:pt x="519" y="362"/>
                      <a:pt x="517" y="363"/>
                    </a:cubicBezTo>
                    <a:cubicBezTo>
                      <a:pt x="514" y="361"/>
                      <a:pt x="509" y="361"/>
                      <a:pt x="503" y="364"/>
                    </a:cubicBezTo>
                    <a:cubicBezTo>
                      <a:pt x="502" y="365"/>
                      <a:pt x="501" y="365"/>
                      <a:pt x="501" y="366"/>
                    </a:cubicBezTo>
                    <a:cubicBezTo>
                      <a:pt x="501" y="366"/>
                      <a:pt x="501" y="365"/>
                      <a:pt x="501" y="365"/>
                    </a:cubicBezTo>
                    <a:cubicBezTo>
                      <a:pt x="501" y="359"/>
                      <a:pt x="497" y="353"/>
                      <a:pt x="491" y="354"/>
                    </a:cubicBezTo>
                    <a:cubicBezTo>
                      <a:pt x="489" y="352"/>
                      <a:pt x="486" y="351"/>
                      <a:pt x="483" y="351"/>
                    </a:cubicBezTo>
                    <a:cubicBezTo>
                      <a:pt x="482" y="348"/>
                      <a:pt x="477" y="345"/>
                      <a:pt x="474" y="348"/>
                    </a:cubicBezTo>
                    <a:cubicBezTo>
                      <a:pt x="474" y="348"/>
                      <a:pt x="473" y="348"/>
                      <a:pt x="473" y="349"/>
                    </a:cubicBezTo>
                    <a:cubicBezTo>
                      <a:pt x="472" y="349"/>
                      <a:pt x="471" y="349"/>
                      <a:pt x="470" y="349"/>
                    </a:cubicBezTo>
                    <a:cubicBezTo>
                      <a:pt x="470" y="348"/>
                      <a:pt x="470" y="347"/>
                      <a:pt x="469" y="347"/>
                    </a:cubicBezTo>
                    <a:cubicBezTo>
                      <a:pt x="467" y="344"/>
                      <a:pt x="464" y="343"/>
                      <a:pt x="462" y="343"/>
                    </a:cubicBezTo>
                    <a:cubicBezTo>
                      <a:pt x="462" y="341"/>
                      <a:pt x="462" y="339"/>
                      <a:pt x="462" y="338"/>
                    </a:cubicBezTo>
                    <a:cubicBezTo>
                      <a:pt x="462" y="335"/>
                      <a:pt x="459" y="333"/>
                      <a:pt x="456" y="334"/>
                    </a:cubicBezTo>
                    <a:cubicBezTo>
                      <a:pt x="454" y="336"/>
                      <a:pt x="450" y="337"/>
                      <a:pt x="447" y="339"/>
                    </a:cubicBezTo>
                    <a:cubicBezTo>
                      <a:pt x="443" y="338"/>
                      <a:pt x="440" y="338"/>
                      <a:pt x="437" y="340"/>
                    </a:cubicBezTo>
                    <a:cubicBezTo>
                      <a:pt x="436" y="337"/>
                      <a:pt x="433" y="334"/>
                      <a:pt x="429" y="334"/>
                    </a:cubicBezTo>
                    <a:cubicBezTo>
                      <a:pt x="427" y="334"/>
                      <a:pt x="425" y="334"/>
                      <a:pt x="424" y="335"/>
                    </a:cubicBezTo>
                    <a:cubicBezTo>
                      <a:pt x="424" y="335"/>
                      <a:pt x="423" y="335"/>
                      <a:pt x="423" y="335"/>
                    </a:cubicBezTo>
                    <a:cubicBezTo>
                      <a:pt x="421" y="333"/>
                      <a:pt x="418" y="331"/>
                      <a:pt x="415" y="330"/>
                    </a:cubicBezTo>
                    <a:cubicBezTo>
                      <a:pt x="414" y="329"/>
                      <a:pt x="413" y="329"/>
                      <a:pt x="411" y="329"/>
                    </a:cubicBezTo>
                    <a:cubicBezTo>
                      <a:pt x="411" y="328"/>
                      <a:pt x="410" y="328"/>
                      <a:pt x="410" y="328"/>
                    </a:cubicBezTo>
                    <a:cubicBezTo>
                      <a:pt x="405" y="325"/>
                      <a:pt x="400" y="325"/>
                      <a:pt x="396" y="328"/>
                    </a:cubicBezTo>
                    <a:cubicBezTo>
                      <a:pt x="394" y="327"/>
                      <a:pt x="391" y="327"/>
                      <a:pt x="389" y="328"/>
                    </a:cubicBezTo>
                    <a:cubicBezTo>
                      <a:pt x="387" y="328"/>
                      <a:pt x="385" y="330"/>
                      <a:pt x="383" y="332"/>
                    </a:cubicBezTo>
                    <a:cubicBezTo>
                      <a:pt x="381" y="330"/>
                      <a:pt x="379" y="329"/>
                      <a:pt x="376" y="330"/>
                    </a:cubicBezTo>
                    <a:cubicBezTo>
                      <a:pt x="373" y="328"/>
                      <a:pt x="369" y="328"/>
                      <a:pt x="366" y="331"/>
                    </a:cubicBezTo>
                    <a:cubicBezTo>
                      <a:pt x="364" y="333"/>
                      <a:pt x="364" y="335"/>
                      <a:pt x="363" y="337"/>
                    </a:cubicBezTo>
                    <a:cubicBezTo>
                      <a:pt x="361" y="336"/>
                      <a:pt x="359" y="336"/>
                      <a:pt x="356" y="336"/>
                    </a:cubicBezTo>
                    <a:cubicBezTo>
                      <a:pt x="355" y="337"/>
                      <a:pt x="354" y="338"/>
                      <a:pt x="353" y="339"/>
                    </a:cubicBezTo>
                    <a:cubicBezTo>
                      <a:pt x="353" y="340"/>
                      <a:pt x="353" y="340"/>
                      <a:pt x="353" y="341"/>
                    </a:cubicBezTo>
                    <a:cubicBezTo>
                      <a:pt x="349" y="339"/>
                      <a:pt x="343" y="341"/>
                      <a:pt x="342" y="345"/>
                    </a:cubicBezTo>
                    <a:cubicBezTo>
                      <a:pt x="340" y="344"/>
                      <a:pt x="337" y="343"/>
                      <a:pt x="334" y="343"/>
                    </a:cubicBezTo>
                    <a:cubicBezTo>
                      <a:pt x="333" y="343"/>
                      <a:pt x="332" y="343"/>
                      <a:pt x="332" y="343"/>
                    </a:cubicBezTo>
                    <a:cubicBezTo>
                      <a:pt x="325" y="345"/>
                      <a:pt x="325" y="354"/>
                      <a:pt x="330" y="359"/>
                    </a:cubicBezTo>
                    <a:cubicBezTo>
                      <a:pt x="329" y="359"/>
                      <a:pt x="327" y="359"/>
                      <a:pt x="326" y="358"/>
                    </a:cubicBezTo>
                    <a:cubicBezTo>
                      <a:pt x="326" y="358"/>
                      <a:pt x="326" y="358"/>
                      <a:pt x="326" y="358"/>
                    </a:cubicBezTo>
                    <a:cubicBezTo>
                      <a:pt x="327" y="353"/>
                      <a:pt x="325" y="348"/>
                      <a:pt x="319" y="346"/>
                    </a:cubicBezTo>
                    <a:cubicBezTo>
                      <a:pt x="318" y="345"/>
                      <a:pt x="316" y="346"/>
                      <a:pt x="315" y="347"/>
                    </a:cubicBezTo>
                    <a:cubicBezTo>
                      <a:pt x="314" y="350"/>
                      <a:pt x="313" y="352"/>
                      <a:pt x="314" y="354"/>
                    </a:cubicBezTo>
                    <a:cubicBezTo>
                      <a:pt x="305" y="351"/>
                      <a:pt x="299" y="363"/>
                      <a:pt x="304" y="369"/>
                    </a:cubicBezTo>
                    <a:cubicBezTo>
                      <a:pt x="303" y="370"/>
                      <a:pt x="301" y="371"/>
                      <a:pt x="299" y="372"/>
                    </a:cubicBezTo>
                    <a:cubicBezTo>
                      <a:pt x="299" y="370"/>
                      <a:pt x="298" y="369"/>
                      <a:pt x="297" y="368"/>
                    </a:cubicBezTo>
                    <a:cubicBezTo>
                      <a:pt x="295" y="364"/>
                      <a:pt x="290" y="367"/>
                      <a:pt x="291" y="371"/>
                    </a:cubicBezTo>
                    <a:cubicBezTo>
                      <a:pt x="291" y="371"/>
                      <a:pt x="291" y="372"/>
                      <a:pt x="291" y="372"/>
                    </a:cubicBezTo>
                    <a:cubicBezTo>
                      <a:pt x="291" y="373"/>
                      <a:pt x="292" y="374"/>
                      <a:pt x="292" y="375"/>
                    </a:cubicBezTo>
                    <a:cubicBezTo>
                      <a:pt x="292" y="375"/>
                      <a:pt x="292" y="375"/>
                      <a:pt x="292" y="375"/>
                    </a:cubicBezTo>
                    <a:cubicBezTo>
                      <a:pt x="287" y="377"/>
                      <a:pt x="282" y="377"/>
                      <a:pt x="276" y="378"/>
                    </a:cubicBezTo>
                    <a:cubicBezTo>
                      <a:pt x="271" y="379"/>
                      <a:pt x="267" y="382"/>
                      <a:pt x="263" y="383"/>
                    </a:cubicBezTo>
                    <a:cubicBezTo>
                      <a:pt x="260" y="385"/>
                      <a:pt x="258" y="389"/>
                      <a:pt x="262" y="390"/>
                    </a:cubicBezTo>
                    <a:cubicBezTo>
                      <a:pt x="262" y="391"/>
                      <a:pt x="263" y="391"/>
                      <a:pt x="263" y="391"/>
                    </a:cubicBezTo>
                    <a:cubicBezTo>
                      <a:pt x="265" y="392"/>
                      <a:pt x="267" y="391"/>
                      <a:pt x="268" y="389"/>
                    </a:cubicBezTo>
                    <a:cubicBezTo>
                      <a:pt x="273" y="387"/>
                      <a:pt x="278" y="385"/>
                      <a:pt x="284" y="385"/>
                    </a:cubicBezTo>
                    <a:cubicBezTo>
                      <a:pt x="287" y="384"/>
                      <a:pt x="291" y="383"/>
                      <a:pt x="294" y="382"/>
                    </a:cubicBezTo>
                    <a:cubicBezTo>
                      <a:pt x="295" y="383"/>
                      <a:pt x="295" y="385"/>
                      <a:pt x="295" y="387"/>
                    </a:cubicBezTo>
                    <a:cubicBezTo>
                      <a:pt x="297" y="392"/>
                      <a:pt x="299" y="397"/>
                      <a:pt x="302" y="401"/>
                    </a:cubicBezTo>
                    <a:cubicBezTo>
                      <a:pt x="308" y="411"/>
                      <a:pt x="311" y="424"/>
                      <a:pt x="315" y="435"/>
                    </a:cubicBezTo>
                    <a:cubicBezTo>
                      <a:pt x="323" y="458"/>
                      <a:pt x="333" y="479"/>
                      <a:pt x="333" y="504"/>
                    </a:cubicBezTo>
                    <a:cubicBezTo>
                      <a:pt x="332" y="526"/>
                      <a:pt x="332" y="549"/>
                      <a:pt x="340" y="570"/>
                    </a:cubicBezTo>
                    <a:cubicBezTo>
                      <a:pt x="344" y="581"/>
                      <a:pt x="350" y="591"/>
                      <a:pt x="350" y="604"/>
                    </a:cubicBezTo>
                    <a:cubicBezTo>
                      <a:pt x="351" y="608"/>
                      <a:pt x="349" y="613"/>
                      <a:pt x="350" y="617"/>
                    </a:cubicBezTo>
                    <a:cubicBezTo>
                      <a:pt x="350" y="617"/>
                      <a:pt x="350" y="617"/>
                      <a:pt x="350" y="617"/>
                    </a:cubicBezTo>
                    <a:cubicBezTo>
                      <a:pt x="339" y="621"/>
                      <a:pt x="336" y="636"/>
                      <a:pt x="334" y="646"/>
                    </a:cubicBezTo>
                    <a:cubicBezTo>
                      <a:pt x="332" y="661"/>
                      <a:pt x="334" y="676"/>
                      <a:pt x="333" y="691"/>
                    </a:cubicBezTo>
                    <a:cubicBezTo>
                      <a:pt x="333" y="699"/>
                      <a:pt x="332" y="708"/>
                      <a:pt x="330" y="716"/>
                    </a:cubicBezTo>
                    <a:cubicBezTo>
                      <a:pt x="328" y="723"/>
                      <a:pt x="324" y="729"/>
                      <a:pt x="322" y="736"/>
                    </a:cubicBezTo>
                    <a:cubicBezTo>
                      <a:pt x="316" y="750"/>
                      <a:pt x="310" y="766"/>
                      <a:pt x="307" y="781"/>
                    </a:cubicBezTo>
                    <a:cubicBezTo>
                      <a:pt x="304" y="795"/>
                      <a:pt x="305" y="810"/>
                      <a:pt x="305" y="825"/>
                    </a:cubicBezTo>
                    <a:cubicBezTo>
                      <a:pt x="305" y="838"/>
                      <a:pt x="304" y="850"/>
                      <a:pt x="304" y="863"/>
                    </a:cubicBezTo>
                    <a:cubicBezTo>
                      <a:pt x="301" y="863"/>
                      <a:pt x="298" y="864"/>
                      <a:pt x="296" y="864"/>
                    </a:cubicBezTo>
                    <a:cubicBezTo>
                      <a:pt x="287" y="865"/>
                      <a:pt x="279" y="866"/>
                      <a:pt x="270" y="868"/>
                    </a:cubicBezTo>
                    <a:cubicBezTo>
                      <a:pt x="261" y="870"/>
                      <a:pt x="254" y="876"/>
                      <a:pt x="247" y="881"/>
                    </a:cubicBezTo>
                    <a:cubicBezTo>
                      <a:pt x="240" y="885"/>
                      <a:pt x="234" y="889"/>
                      <a:pt x="228" y="894"/>
                    </a:cubicBezTo>
                    <a:cubicBezTo>
                      <a:pt x="223" y="899"/>
                      <a:pt x="219" y="907"/>
                      <a:pt x="216" y="914"/>
                    </a:cubicBezTo>
                    <a:cubicBezTo>
                      <a:pt x="214" y="913"/>
                      <a:pt x="212" y="911"/>
                      <a:pt x="210" y="909"/>
                    </a:cubicBezTo>
                    <a:cubicBezTo>
                      <a:pt x="210" y="908"/>
                      <a:pt x="210" y="907"/>
                      <a:pt x="209" y="906"/>
                    </a:cubicBezTo>
                    <a:cubicBezTo>
                      <a:pt x="208" y="905"/>
                      <a:pt x="207" y="903"/>
                      <a:pt x="205" y="902"/>
                    </a:cubicBezTo>
                    <a:cubicBezTo>
                      <a:pt x="205" y="901"/>
                      <a:pt x="205" y="900"/>
                      <a:pt x="204" y="899"/>
                    </a:cubicBezTo>
                    <a:cubicBezTo>
                      <a:pt x="204" y="898"/>
                      <a:pt x="203" y="897"/>
                      <a:pt x="201" y="897"/>
                    </a:cubicBezTo>
                    <a:cubicBezTo>
                      <a:pt x="186" y="876"/>
                      <a:pt x="181" y="850"/>
                      <a:pt x="178" y="825"/>
                    </a:cubicBezTo>
                    <a:cubicBezTo>
                      <a:pt x="176" y="802"/>
                      <a:pt x="175" y="779"/>
                      <a:pt x="171" y="757"/>
                    </a:cubicBezTo>
                    <a:cubicBezTo>
                      <a:pt x="172" y="758"/>
                      <a:pt x="173" y="758"/>
                      <a:pt x="174" y="759"/>
                    </a:cubicBezTo>
                    <a:cubicBezTo>
                      <a:pt x="176" y="761"/>
                      <a:pt x="178" y="762"/>
                      <a:pt x="180" y="764"/>
                    </a:cubicBezTo>
                    <a:cubicBezTo>
                      <a:pt x="182" y="765"/>
                      <a:pt x="184" y="766"/>
                      <a:pt x="186" y="766"/>
                    </a:cubicBezTo>
                    <a:cubicBezTo>
                      <a:pt x="186" y="766"/>
                      <a:pt x="186" y="766"/>
                      <a:pt x="186" y="766"/>
                    </a:cubicBezTo>
                    <a:cubicBezTo>
                      <a:pt x="183" y="766"/>
                      <a:pt x="181" y="763"/>
                      <a:pt x="178" y="761"/>
                    </a:cubicBezTo>
                    <a:cubicBezTo>
                      <a:pt x="176" y="759"/>
                      <a:pt x="173" y="757"/>
                      <a:pt x="171" y="754"/>
                    </a:cubicBezTo>
                    <a:cubicBezTo>
                      <a:pt x="171" y="754"/>
                      <a:pt x="171" y="754"/>
                      <a:pt x="171" y="754"/>
                    </a:cubicBezTo>
                    <a:cubicBezTo>
                      <a:pt x="170" y="748"/>
                      <a:pt x="168" y="743"/>
                      <a:pt x="167" y="738"/>
                    </a:cubicBezTo>
                    <a:cubicBezTo>
                      <a:pt x="163" y="726"/>
                      <a:pt x="159" y="715"/>
                      <a:pt x="153" y="704"/>
                    </a:cubicBezTo>
                    <a:cubicBezTo>
                      <a:pt x="155" y="705"/>
                      <a:pt x="157" y="706"/>
                      <a:pt x="159" y="707"/>
                    </a:cubicBezTo>
                    <a:cubicBezTo>
                      <a:pt x="161" y="708"/>
                      <a:pt x="163" y="709"/>
                      <a:pt x="165" y="709"/>
                    </a:cubicBezTo>
                    <a:cubicBezTo>
                      <a:pt x="165" y="709"/>
                      <a:pt x="165" y="709"/>
                      <a:pt x="165" y="709"/>
                    </a:cubicBezTo>
                    <a:cubicBezTo>
                      <a:pt x="162" y="708"/>
                      <a:pt x="160" y="706"/>
                      <a:pt x="158" y="704"/>
                    </a:cubicBezTo>
                    <a:cubicBezTo>
                      <a:pt x="156" y="703"/>
                      <a:pt x="154" y="702"/>
                      <a:pt x="152" y="701"/>
                    </a:cubicBezTo>
                    <a:cubicBezTo>
                      <a:pt x="150" y="697"/>
                      <a:pt x="148" y="693"/>
                      <a:pt x="147" y="689"/>
                    </a:cubicBezTo>
                    <a:cubicBezTo>
                      <a:pt x="146" y="687"/>
                      <a:pt x="145" y="685"/>
                      <a:pt x="144" y="683"/>
                    </a:cubicBezTo>
                    <a:cubicBezTo>
                      <a:pt x="146" y="680"/>
                      <a:pt x="146" y="675"/>
                      <a:pt x="150" y="673"/>
                    </a:cubicBezTo>
                    <a:cubicBezTo>
                      <a:pt x="150" y="673"/>
                      <a:pt x="150" y="673"/>
                      <a:pt x="150" y="673"/>
                    </a:cubicBezTo>
                    <a:cubicBezTo>
                      <a:pt x="148" y="673"/>
                      <a:pt x="147" y="675"/>
                      <a:pt x="146" y="677"/>
                    </a:cubicBezTo>
                    <a:cubicBezTo>
                      <a:pt x="145" y="678"/>
                      <a:pt x="144" y="680"/>
                      <a:pt x="143" y="681"/>
                    </a:cubicBezTo>
                    <a:cubicBezTo>
                      <a:pt x="140" y="674"/>
                      <a:pt x="137" y="667"/>
                      <a:pt x="133" y="661"/>
                    </a:cubicBezTo>
                    <a:cubicBezTo>
                      <a:pt x="134" y="661"/>
                      <a:pt x="135" y="662"/>
                      <a:pt x="136" y="662"/>
                    </a:cubicBezTo>
                    <a:cubicBezTo>
                      <a:pt x="138" y="663"/>
                      <a:pt x="140" y="665"/>
                      <a:pt x="142" y="664"/>
                    </a:cubicBezTo>
                    <a:cubicBezTo>
                      <a:pt x="142" y="663"/>
                      <a:pt x="142" y="663"/>
                      <a:pt x="142" y="663"/>
                    </a:cubicBezTo>
                    <a:cubicBezTo>
                      <a:pt x="140" y="665"/>
                      <a:pt x="136" y="662"/>
                      <a:pt x="134" y="661"/>
                    </a:cubicBezTo>
                    <a:cubicBezTo>
                      <a:pt x="134" y="660"/>
                      <a:pt x="133" y="660"/>
                      <a:pt x="132" y="659"/>
                    </a:cubicBezTo>
                    <a:cubicBezTo>
                      <a:pt x="128" y="652"/>
                      <a:pt x="124" y="645"/>
                      <a:pt x="119" y="639"/>
                    </a:cubicBezTo>
                    <a:cubicBezTo>
                      <a:pt x="118" y="638"/>
                      <a:pt x="117" y="636"/>
                      <a:pt x="116" y="635"/>
                    </a:cubicBezTo>
                    <a:cubicBezTo>
                      <a:pt x="118" y="632"/>
                      <a:pt x="117" y="627"/>
                      <a:pt x="117" y="626"/>
                    </a:cubicBezTo>
                    <a:cubicBezTo>
                      <a:pt x="117" y="619"/>
                      <a:pt x="117" y="612"/>
                      <a:pt x="119" y="605"/>
                    </a:cubicBezTo>
                    <a:cubicBezTo>
                      <a:pt x="119" y="605"/>
                      <a:pt x="119" y="605"/>
                      <a:pt x="119" y="605"/>
                    </a:cubicBezTo>
                    <a:cubicBezTo>
                      <a:pt x="117" y="611"/>
                      <a:pt x="116" y="617"/>
                      <a:pt x="115" y="622"/>
                    </a:cubicBezTo>
                    <a:cubicBezTo>
                      <a:pt x="115" y="626"/>
                      <a:pt x="115" y="629"/>
                      <a:pt x="115" y="633"/>
                    </a:cubicBezTo>
                    <a:cubicBezTo>
                      <a:pt x="105" y="621"/>
                      <a:pt x="95" y="610"/>
                      <a:pt x="86" y="598"/>
                    </a:cubicBezTo>
                    <a:cubicBezTo>
                      <a:pt x="91" y="599"/>
                      <a:pt x="95" y="601"/>
                      <a:pt x="99" y="602"/>
                    </a:cubicBezTo>
                    <a:cubicBezTo>
                      <a:pt x="102" y="604"/>
                      <a:pt x="105" y="604"/>
                      <a:pt x="109" y="605"/>
                    </a:cubicBezTo>
                    <a:cubicBezTo>
                      <a:pt x="111" y="606"/>
                      <a:pt x="114" y="606"/>
                      <a:pt x="117" y="606"/>
                    </a:cubicBezTo>
                    <a:cubicBezTo>
                      <a:pt x="117" y="606"/>
                      <a:pt x="117" y="606"/>
                      <a:pt x="117" y="606"/>
                    </a:cubicBezTo>
                    <a:cubicBezTo>
                      <a:pt x="111" y="606"/>
                      <a:pt x="104" y="603"/>
                      <a:pt x="98" y="601"/>
                    </a:cubicBezTo>
                    <a:cubicBezTo>
                      <a:pt x="94" y="598"/>
                      <a:pt x="89" y="597"/>
                      <a:pt x="84" y="595"/>
                    </a:cubicBezTo>
                    <a:cubicBezTo>
                      <a:pt x="83" y="592"/>
                      <a:pt x="81" y="590"/>
                      <a:pt x="79" y="587"/>
                    </a:cubicBezTo>
                    <a:cubicBezTo>
                      <a:pt x="80" y="586"/>
                      <a:pt x="80" y="584"/>
                      <a:pt x="80" y="582"/>
                    </a:cubicBezTo>
                    <a:cubicBezTo>
                      <a:pt x="81" y="577"/>
                      <a:pt x="82" y="572"/>
                      <a:pt x="83" y="567"/>
                    </a:cubicBezTo>
                    <a:cubicBezTo>
                      <a:pt x="84" y="562"/>
                      <a:pt x="85" y="558"/>
                      <a:pt x="85" y="553"/>
                    </a:cubicBezTo>
                    <a:cubicBezTo>
                      <a:pt x="85" y="553"/>
                      <a:pt x="86" y="554"/>
                      <a:pt x="86" y="554"/>
                    </a:cubicBezTo>
                    <a:cubicBezTo>
                      <a:pt x="86" y="554"/>
                      <a:pt x="86" y="554"/>
                      <a:pt x="86" y="554"/>
                    </a:cubicBezTo>
                    <a:cubicBezTo>
                      <a:pt x="86" y="554"/>
                      <a:pt x="85" y="553"/>
                      <a:pt x="85" y="553"/>
                    </a:cubicBezTo>
                    <a:cubicBezTo>
                      <a:pt x="85" y="553"/>
                      <a:pt x="85" y="552"/>
                      <a:pt x="85" y="552"/>
                    </a:cubicBezTo>
                    <a:cubicBezTo>
                      <a:pt x="86" y="549"/>
                      <a:pt x="85" y="545"/>
                      <a:pt x="87" y="543"/>
                    </a:cubicBezTo>
                    <a:cubicBezTo>
                      <a:pt x="87" y="543"/>
                      <a:pt x="87" y="543"/>
                      <a:pt x="87" y="543"/>
                    </a:cubicBezTo>
                    <a:cubicBezTo>
                      <a:pt x="86" y="544"/>
                      <a:pt x="86" y="547"/>
                      <a:pt x="85" y="549"/>
                    </a:cubicBezTo>
                    <a:cubicBezTo>
                      <a:pt x="85" y="550"/>
                      <a:pt x="85" y="551"/>
                      <a:pt x="85" y="553"/>
                    </a:cubicBezTo>
                    <a:cubicBezTo>
                      <a:pt x="84" y="552"/>
                      <a:pt x="83" y="551"/>
                      <a:pt x="82" y="550"/>
                    </a:cubicBezTo>
                    <a:cubicBezTo>
                      <a:pt x="80" y="549"/>
                      <a:pt x="79" y="549"/>
                      <a:pt x="77" y="548"/>
                    </a:cubicBezTo>
                    <a:cubicBezTo>
                      <a:pt x="76" y="547"/>
                      <a:pt x="76" y="546"/>
                      <a:pt x="75" y="545"/>
                    </a:cubicBezTo>
                    <a:cubicBezTo>
                      <a:pt x="73" y="543"/>
                      <a:pt x="70" y="542"/>
                      <a:pt x="68" y="540"/>
                    </a:cubicBezTo>
                    <a:cubicBezTo>
                      <a:pt x="66" y="538"/>
                      <a:pt x="64" y="536"/>
                      <a:pt x="61" y="534"/>
                    </a:cubicBezTo>
                    <a:cubicBezTo>
                      <a:pt x="59" y="533"/>
                      <a:pt x="58" y="530"/>
                      <a:pt x="56" y="528"/>
                    </a:cubicBezTo>
                    <a:cubicBezTo>
                      <a:pt x="55" y="527"/>
                      <a:pt x="53" y="525"/>
                      <a:pt x="51" y="524"/>
                    </a:cubicBezTo>
                    <a:cubicBezTo>
                      <a:pt x="52" y="520"/>
                      <a:pt x="54" y="516"/>
                      <a:pt x="55" y="512"/>
                    </a:cubicBezTo>
                    <a:cubicBezTo>
                      <a:pt x="57" y="507"/>
                      <a:pt x="58" y="502"/>
                      <a:pt x="59" y="497"/>
                    </a:cubicBezTo>
                    <a:cubicBezTo>
                      <a:pt x="60" y="494"/>
                      <a:pt x="59" y="489"/>
                      <a:pt x="62" y="486"/>
                    </a:cubicBezTo>
                    <a:cubicBezTo>
                      <a:pt x="62" y="486"/>
                      <a:pt x="62" y="486"/>
                      <a:pt x="62" y="486"/>
                    </a:cubicBezTo>
                    <a:cubicBezTo>
                      <a:pt x="60" y="488"/>
                      <a:pt x="60" y="490"/>
                      <a:pt x="59" y="493"/>
                    </a:cubicBezTo>
                    <a:cubicBezTo>
                      <a:pt x="59" y="498"/>
                      <a:pt x="57" y="503"/>
                      <a:pt x="55" y="507"/>
                    </a:cubicBezTo>
                    <a:cubicBezTo>
                      <a:pt x="53" y="512"/>
                      <a:pt x="52" y="517"/>
                      <a:pt x="49" y="522"/>
                    </a:cubicBezTo>
                    <a:cubicBezTo>
                      <a:pt x="49" y="522"/>
                      <a:pt x="49" y="522"/>
                      <a:pt x="49" y="522"/>
                    </a:cubicBezTo>
                    <a:cubicBezTo>
                      <a:pt x="48" y="522"/>
                      <a:pt x="47" y="521"/>
                      <a:pt x="46" y="521"/>
                    </a:cubicBezTo>
                    <a:cubicBezTo>
                      <a:pt x="43" y="514"/>
                      <a:pt x="40" y="507"/>
                      <a:pt x="37" y="500"/>
                    </a:cubicBezTo>
                    <a:cubicBezTo>
                      <a:pt x="33" y="489"/>
                      <a:pt x="29" y="479"/>
                      <a:pt x="25" y="469"/>
                    </a:cubicBezTo>
                    <a:cubicBezTo>
                      <a:pt x="27" y="470"/>
                      <a:pt x="28" y="471"/>
                      <a:pt x="30" y="472"/>
                    </a:cubicBezTo>
                    <a:cubicBezTo>
                      <a:pt x="33" y="474"/>
                      <a:pt x="36" y="476"/>
                      <a:pt x="39" y="478"/>
                    </a:cubicBezTo>
                    <a:cubicBezTo>
                      <a:pt x="40" y="480"/>
                      <a:pt x="42" y="480"/>
                      <a:pt x="44" y="480"/>
                    </a:cubicBezTo>
                    <a:cubicBezTo>
                      <a:pt x="44" y="480"/>
                      <a:pt x="44" y="480"/>
                      <a:pt x="44" y="480"/>
                    </a:cubicBezTo>
                    <a:cubicBezTo>
                      <a:pt x="41" y="480"/>
                      <a:pt x="39" y="478"/>
                      <a:pt x="37" y="476"/>
                    </a:cubicBezTo>
                    <a:cubicBezTo>
                      <a:pt x="36" y="474"/>
                      <a:pt x="34" y="473"/>
                      <a:pt x="32" y="472"/>
                    </a:cubicBezTo>
                    <a:cubicBezTo>
                      <a:pt x="29" y="470"/>
                      <a:pt x="27" y="468"/>
                      <a:pt x="25" y="466"/>
                    </a:cubicBezTo>
                    <a:cubicBezTo>
                      <a:pt x="25" y="465"/>
                      <a:pt x="24" y="465"/>
                      <a:pt x="24" y="464"/>
                    </a:cubicBezTo>
                    <a:cubicBezTo>
                      <a:pt x="22" y="460"/>
                      <a:pt x="21" y="456"/>
                      <a:pt x="20" y="452"/>
                    </a:cubicBezTo>
                    <a:cubicBezTo>
                      <a:pt x="20" y="451"/>
                      <a:pt x="19" y="450"/>
                      <a:pt x="19" y="449"/>
                    </a:cubicBezTo>
                    <a:cubicBezTo>
                      <a:pt x="21" y="447"/>
                      <a:pt x="23" y="444"/>
                      <a:pt x="24" y="441"/>
                    </a:cubicBezTo>
                    <a:cubicBezTo>
                      <a:pt x="26" y="437"/>
                      <a:pt x="28" y="433"/>
                      <a:pt x="30" y="429"/>
                    </a:cubicBezTo>
                    <a:cubicBezTo>
                      <a:pt x="32" y="426"/>
                      <a:pt x="34" y="423"/>
                      <a:pt x="35" y="419"/>
                    </a:cubicBezTo>
                    <a:cubicBezTo>
                      <a:pt x="36" y="417"/>
                      <a:pt x="37" y="415"/>
                      <a:pt x="38" y="413"/>
                    </a:cubicBezTo>
                    <a:cubicBezTo>
                      <a:pt x="37" y="414"/>
                      <a:pt x="36" y="415"/>
                      <a:pt x="36" y="416"/>
                    </a:cubicBezTo>
                    <a:cubicBezTo>
                      <a:pt x="34" y="420"/>
                      <a:pt x="32" y="423"/>
                      <a:pt x="30" y="427"/>
                    </a:cubicBezTo>
                    <a:cubicBezTo>
                      <a:pt x="28" y="431"/>
                      <a:pt x="26" y="434"/>
                      <a:pt x="23" y="438"/>
                    </a:cubicBezTo>
                    <a:cubicBezTo>
                      <a:pt x="22" y="441"/>
                      <a:pt x="20" y="444"/>
                      <a:pt x="18" y="447"/>
                    </a:cubicBezTo>
                    <a:cubicBezTo>
                      <a:pt x="14" y="428"/>
                      <a:pt x="10" y="409"/>
                      <a:pt x="9" y="390"/>
                    </a:cubicBezTo>
                    <a:cubicBezTo>
                      <a:pt x="11" y="392"/>
                      <a:pt x="13" y="394"/>
                      <a:pt x="14" y="395"/>
                    </a:cubicBezTo>
                    <a:cubicBezTo>
                      <a:pt x="16" y="398"/>
                      <a:pt x="19" y="401"/>
                      <a:pt x="21" y="404"/>
                    </a:cubicBezTo>
                    <a:cubicBezTo>
                      <a:pt x="23" y="406"/>
                      <a:pt x="25" y="408"/>
                      <a:pt x="27" y="410"/>
                    </a:cubicBezTo>
                    <a:cubicBezTo>
                      <a:pt x="27" y="410"/>
                      <a:pt x="27" y="410"/>
                      <a:pt x="27" y="410"/>
                    </a:cubicBezTo>
                    <a:cubicBezTo>
                      <a:pt x="25" y="408"/>
                      <a:pt x="24" y="406"/>
                      <a:pt x="22" y="404"/>
                    </a:cubicBezTo>
                    <a:cubicBezTo>
                      <a:pt x="21" y="401"/>
                      <a:pt x="19" y="399"/>
                      <a:pt x="17" y="397"/>
                    </a:cubicBezTo>
                    <a:cubicBezTo>
                      <a:pt x="16" y="395"/>
                      <a:pt x="14" y="392"/>
                      <a:pt x="12" y="390"/>
                    </a:cubicBezTo>
                    <a:cubicBezTo>
                      <a:pt x="11" y="389"/>
                      <a:pt x="10" y="388"/>
                      <a:pt x="9" y="386"/>
                    </a:cubicBezTo>
                    <a:cubicBezTo>
                      <a:pt x="8" y="377"/>
                      <a:pt x="8" y="369"/>
                      <a:pt x="8" y="360"/>
                    </a:cubicBezTo>
                    <a:cubicBezTo>
                      <a:pt x="9" y="359"/>
                      <a:pt x="9" y="359"/>
                      <a:pt x="10" y="358"/>
                    </a:cubicBezTo>
                    <a:cubicBezTo>
                      <a:pt x="13" y="357"/>
                      <a:pt x="15" y="355"/>
                      <a:pt x="18" y="353"/>
                    </a:cubicBezTo>
                    <a:cubicBezTo>
                      <a:pt x="23" y="348"/>
                      <a:pt x="28" y="342"/>
                      <a:pt x="35" y="340"/>
                    </a:cubicBezTo>
                    <a:cubicBezTo>
                      <a:pt x="35" y="340"/>
                      <a:pt x="35" y="339"/>
                      <a:pt x="35" y="340"/>
                    </a:cubicBezTo>
                    <a:cubicBezTo>
                      <a:pt x="29" y="341"/>
                      <a:pt x="25" y="346"/>
                      <a:pt x="20" y="350"/>
                    </a:cubicBezTo>
                    <a:cubicBezTo>
                      <a:pt x="17" y="352"/>
                      <a:pt x="14" y="354"/>
                      <a:pt x="11" y="356"/>
                    </a:cubicBezTo>
                    <a:cubicBezTo>
                      <a:pt x="10" y="357"/>
                      <a:pt x="9" y="357"/>
                      <a:pt x="8" y="358"/>
                    </a:cubicBezTo>
                    <a:cubicBezTo>
                      <a:pt x="8" y="356"/>
                      <a:pt x="8" y="354"/>
                      <a:pt x="8" y="352"/>
                    </a:cubicBezTo>
                    <a:cubicBezTo>
                      <a:pt x="9" y="332"/>
                      <a:pt x="12" y="313"/>
                      <a:pt x="16" y="293"/>
                    </a:cubicBezTo>
                    <a:cubicBezTo>
                      <a:pt x="17" y="293"/>
                      <a:pt x="17" y="293"/>
                      <a:pt x="18" y="292"/>
                    </a:cubicBezTo>
                    <a:cubicBezTo>
                      <a:pt x="20" y="291"/>
                      <a:pt x="22" y="289"/>
                      <a:pt x="25" y="288"/>
                    </a:cubicBezTo>
                    <a:cubicBezTo>
                      <a:pt x="27" y="287"/>
                      <a:pt x="30" y="286"/>
                      <a:pt x="32" y="284"/>
                    </a:cubicBezTo>
                    <a:cubicBezTo>
                      <a:pt x="34" y="283"/>
                      <a:pt x="35" y="283"/>
                      <a:pt x="36" y="282"/>
                    </a:cubicBezTo>
                    <a:cubicBezTo>
                      <a:pt x="38" y="285"/>
                      <a:pt x="39" y="288"/>
                      <a:pt x="41" y="291"/>
                    </a:cubicBezTo>
                    <a:cubicBezTo>
                      <a:pt x="41" y="291"/>
                      <a:pt x="41" y="291"/>
                      <a:pt x="41" y="291"/>
                    </a:cubicBezTo>
                    <a:cubicBezTo>
                      <a:pt x="39" y="288"/>
                      <a:pt x="38" y="285"/>
                      <a:pt x="37" y="281"/>
                    </a:cubicBezTo>
                    <a:cubicBezTo>
                      <a:pt x="38" y="281"/>
                      <a:pt x="40" y="280"/>
                      <a:pt x="41" y="280"/>
                    </a:cubicBezTo>
                    <a:cubicBezTo>
                      <a:pt x="41" y="280"/>
                      <a:pt x="41" y="280"/>
                      <a:pt x="41" y="280"/>
                    </a:cubicBezTo>
                    <a:cubicBezTo>
                      <a:pt x="40" y="280"/>
                      <a:pt x="38" y="280"/>
                      <a:pt x="37" y="281"/>
                    </a:cubicBezTo>
                    <a:cubicBezTo>
                      <a:pt x="37" y="281"/>
                      <a:pt x="37" y="281"/>
                      <a:pt x="37" y="281"/>
                    </a:cubicBezTo>
                    <a:cubicBezTo>
                      <a:pt x="36" y="277"/>
                      <a:pt x="34" y="274"/>
                      <a:pt x="33" y="271"/>
                    </a:cubicBezTo>
                    <a:cubicBezTo>
                      <a:pt x="31" y="267"/>
                      <a:pt x="29" y="263"/>
                      <a:pt x="28" y="259"/>
                    </a:cubicBezTo>
                    <a:cubicBezTo>
                      <a:pt x="28" y="257"/>
                      <a:pt x="28" y="256"/>
                      <a:pt x="27" y="254"/>
                    </a:cubicBezTo>
                    <a:cubicBezTo>
                      <a:pt x="28" y="254"/>
                      <a:pt x="28" y="254"/>
                      <a:pt x="28" y="254"/>
                    </a:cubicBezTo>
                    <a:cubicBezTo>
                      <a:pt x="40" y="222"/>
                      <a:pt x="58" y="194"/>
                      <a:pt x="79" y="168"/>
                    </a:cubicBezTo>
                    <a:cubicBezTo>
                      <a:pt x="119" y="115"/>
                      <a:pt x="171" y="72"/>
                      <a:pt x="231" y="44"/>
                    </a:cubicBezTo>
                    <a:cubicBezTo>
                      <a:pt x="263" y="29"/>
                      <a:pt x="299" y="19"/>
                      <a:pt x="334" y="12"/>
                    </a:cubicBezTo>
                    <a:cubicBezTo>
                      <a:pt x="353" y="9"/>
                      <a:pt x="372" y="7"/>
                      <a:pt x="391" y="8"/>
                    </a:cubicBezTo>
                    <a:cubicBezTo>
                      <a:pt x="410" y="8"/>
                      <a:pt x="430" y="10"/>
                      <a:pt x="448" y="15"/>
                    </a:cubicBezTo>
                    <a:cubicBezTo>
                      <a:pt x="461" y="20"/>
                      <a:pt x="474" y="26"/>
                      <a:pt x="487" y="31"/>
                    </a:cubicBezTo>
                    <a:cubicBezTo>
                      <a:pt x="501" y="36"/>
                      <a:pt x="516" y="40"/>
                      <a:pt x="530" y="46"/>
                    </a:cubicBezTo>
                    <a:cubicBezTo>
                      <a:pt x="544" y="52"/>
                      <a:pt x="558" y="58"/>
                      <a:pt x="572" y="65"/>
                    </a:cubicBezTo>
                    <a:cubicBezTo>
                      <a:pt x="574" y="77"/>
                      <a:pt x="575" y="88"/>
                      <a:pt x="573" y="99"/>
                    </a:cubicBezTo>
                    <a:cubicBezTo>
                      <a:pt x="573" y="100"/>
                      <a:pt x="574" y="100"/>
                      <a:pt x="574" y="100"/>
                    </a:cubicBezTo>
                    <a:cubicBezTo>
                      <a:pt x="576" y="88"/>
                      <a:pt x="575" y="77"/>
                      <a:pt x="573" y="66"/>
                    </a:cubicBezTo>
                    <a:cubicBezTo>
                      <a:pt x="585" y="72"/>
                      <a:pt x="597" y="79"/>
                      <a:pt x="609" y="86"/>
                    </a:cubicBezTo>
                    <a:cubicBezTo>
                      <a:pt x="609" y="90"/>
                      <a:pt x="611" y="94"/>
                      <a:pt x="612" y="98"/>
                    </a:cubicBezTo>
                    <a:cubicBezTo>
                      <a:pt x="613" y="105"/>
                      <a:pt x="613" y="111"/>
                      <a:pt x="614" y="117"/>
                    </a:cubicBezTo>
                    <a:cubicBezTo>
                      <a:pt x="615" y="123"/>
                      <a:pt x="616" y="129"/>
                      <a:pt x="616" y="135"/>
                    </a:cubicBezTo>
                    <a:cubicBezTo>
                      <a:pt x="615" y="134"/>
                      <a:pt x="615" y="133"/>
                      <a:pt x="614" y="133"/>
                    </a:cubicBezTo>
                    <a:cubicBezTo>
                      <a:pt x="613" y="133"/>
                      <a:pt x="613" y="133"/>
                      <a:pt x="613" y="133"/>
                    </a:cubicBezTo>
                    <a:cubicBezTo>
                      <a:pt x="612" y="134"/>
                      <a:pt x="612" y="134"/>
                      <a:pt x="613" y="134"/>
                    </a:cubicBezTo>
                    <a:cubicBezTo>
                      <a:pt x="613" y="135"/>
                      <a:pt x="614" y="135"/>
                      <a:pt x="614" y="134"/>
                    </a:cubicBezTo>
                    <a:cubicBezTo>
                      <a:pt x="615" y="135"/>
                      <a:pt x="616" y="136"/>
                      <a:pt x="617" y="136"/>
                    </a:cubicBezTo>
                    <a:cubicBezTo>
                      <a:pt x="617" y="140"/>
                      <a:pt x="618" y="145"/>
                      <a:pt x="616" y="149"/>
                    </a:cubicBezTo>
                    <a:cubicBezTo>
                      <a:pt x="616" y="149"/>
                      <a:pt x="615" y="150"/>
                      <a:pt x="615" y="150"/>
                    </a:cubicBezTo>
                    <a:cubicBezTo>
                      <a:pt x="616" y="151"/>
                      <a:pt x="616" y="151"/>
                      <a:pt x="616" y="151"/>
                    </a:cubicBezTo>
                    <a:cubicBezTo>
                      <a:pt x="616" y="152"/>
                      <a:pt x="617" y="151"/>
                      <a:pt x="617" y="151"/>
                    </a:cubicBezTo>
                    <a:cubicBezTo>
                      <a:pt x="619" y="147"/>
                      <a:pt x="619" y="143"/>
                      <a:pt x="618" y="139"/>
                    </a:cubicBezTo>
                    <a:cubicBezTo>
                      <a:pt x="618" y="138"/>
                      <a:pt x="618" y="138"/>
                      <a:pt x="618" y="137"/>
                    </a:cubicBezTo>
                    <a:cubicBezTo>
                      <a:pt x="624" y="141"/>
                      <a:pt x="631" y="145"/>
                      <a:pt x="637" y="149"/>
                    </a:cubicBezTo>
                    <a:cubicBezTo>
                      <a:pt x="643" y="154"/>
                      <a:pt x="649" y="158"/>
                      <a:pt x="656" y="162"/>
                    </a:cubicBezTo>
                    <a:cubicBezTo>
                      <a:pt x="656" y="169"/>
                      <a:pt x="657" y="176"/>
                      <a:pt x="655" y="183"/>
                    </a:cubicBezTo>
                    <a:cubicBezTo>
                      <a:pt x="655" y="183"/>
                      <a:pt x="656" y="184"/>
                      <a:pt x="656" y="183"/>
                    </a:cubicBezTo>
                    <a:cubicBezTo>
                      <a:pt x="658" y="176"/>
                      <a:pt x="658" y="169"/>
                      <a:pt x="657" y="162"/>
                    </a:cubicBezTo>
                    <a:cubicBezTo>
                      <a:pt x="659" y="163"/>
                      <a:pt x="660" y="164"/>
                      <a:pt x="662" y="165"/>
                    </a:cubicBezTo>
                    <a:cubicBezTo>
                      <a:pt x="668" y="170"/>
                      <a:pt x="675" y="175"/>
                      <a:pt x="681" y="180"/>
                    </a:cubicBezTo>
                    <a:cubicBezTo>
                      <a:pt x="681" y="185"/>
                      <a:pt x="681" y="189"/>
                      <a:pt x="681" y="194"/>
                    </a:cubicBezTo>
                    <a:cubicBezTo>
                      <a:pt x="680" y="199"/>
                      <a:pt x="680" y="203"/>
                      <a:pt x="680" y="208"/>
                    </a:cubicBezTo>
                    <a:cubicBezTo>
                      <a:pt x="680" y="208"/>
                      <a:pt x="680" y="208"/>
                      <a:pt x="680" y="209"/>
                    </a:cubicBezTo>
                    <a:cubicBezTo>
                      <a:pt x="678" y="207"/>
                      <a:pt x="676" y="205"/>
                      <a:pt x="675" y="204"/>
                    </a:cubicBezTo>
                    <a:cubicBezTo>
                      <a:pt x="672" y="202"/>
                      <a:pt x="670" y="199"/>
                      <a:pt x="668" y="197"/>
                    </a:cubicBezTo>
                    <a:cubicBezTo>
                      <a:pt x="667" y="196"/>
                      <a:pt x="667" y="196"/>
                      <a:pt x="666" y="195"/>
                    </a:cubicBezTo>
                    <a:cubicBezTo>
                      <a:pt x="665" y="194"/>
                      <a:pt x="665" y="193"/>
                      <a:pt x="664" y="193"/>
                    </a:cubicBezTo>
                    <a:cubicBezTo>
                      <a:pt x="665" y="193"/>
                      <a:pt x="664" y="192"/>
                      <a:pt x="664" y="193"/>
                    </a:cubicBezTo>
                    <a:cubicBezTo>
                      <a:pt x="662" y="194"/>
                      <a:pt x="673" y="204"/>
                      <a:pt x="680" y="211"/>
                    </a:cubicBezTo>
                    <a:cubicBezTo>
                      <a:pt x="680" y="214"/>
                      <a:pt x="680" y="218"/>
                      <a:pt x="677" y="220"/>
                    </a:cubicBezTo>
                    <a:cubicBezTo>
                      <a:pt x="677" y="221"/>
                      <a:pt x="678" y="222"/>
                      <a:pt x="678" y="221"/>
                    </a:cubicBezTo>
                    <a:cubicBezTo>
                      <a:pt x="680" y="218"/>
                      <a:pt x="681" y="215"/>
                      <a:pt x="681" y="212"/>
                    </a:cubicBezTo>
                    <a:cubicBezTo>
                      <a:pt x="681" y="212"/>
                      <a:pt x="681" y="212"/>
                      <a:pt x="681" y="212"/>
                    </a:cubicBezTo>
                    <a:cubicBezTo>
                      <a:pt x="684" y="214"/>
                      <a:pt x="686" y="216"/>
                      <a:pt x="686" y="217"/>
                    </a:cubicBezTo>
                    <a:cubicBezTo>
                      <a:pt x="693" y="223"/>
                      <a:pt x="699" y="230"/>
                      <a:pt x="706" y="236"/>
                    </a:cubicBezTo>
                    <a:cubicBezTo>
                      <a:pt x="710" y="241"/>
                      <a:pt x="714" y="245"/>
                      <a:pt x="718" y="250"/>
                    </a:cubicBezTo>
                    <a:cubicBezTo>
                      <a:pt x="717" y="254"/>
                      <a:pt x="717" y="258"/>
                      <a:pt x="715" y="262"/>
                    </a:cubicBezTo>
                    <a:cubicBezTo>
                      <a:pt x="714" y="267"/>
                      <a:pt x="712" y="272"/>
                      <a:pt x="710" y="277"/>
                    </a:cubicBezTo>
                    <a:cubicBezTo>
                      <a:pt x="708" y="274"/>
                      <a:pt x="706" y="271"/>
                      <a:pt x="703" y="269"/>
                    </a:cubicBezTo>
                    <a:cubicBezTo>
                      <a:pt x="700" y="265"/>
                      <a:pt x="697" y="261"/>
                      <a:pt x="693" y="258"/>
                    </a:cubicBezTo>
                    <a:cubicBezTo>
                      <a:pt x="690" y="254"/>
                      <a:pt x="687" y="251"/>
                      <a:pt x="685" y="248"/>
                    </a:cubicBezTo>
                    <a:cubicBezTo>
                      <a:pt x="684" y="247"/>
                      <a:pt x="683" y="247"/>
                      <a:pt x="683" y="248"/>
                    </a:cubicBezTo>
                    <a:cubicBezTo>
                      <a:pt x="685" y="252"/>
                      <a:pt x="688" y="254"/>
                      <a:pt x="691" y="257"/>
                    </a:cubicBezTo>
                    <a:cubicBezTo>
                      <a:pt x="694" y="261"/>
                      <a:pt x="698" y="265"/>
                      <a:pt x="701" y="268"/>
                    </a:cubicBezTo>
                    <a:cubicBezTo>
                      <a:pt x="704" y="271"/>
                      <a:pt x="707" y="275"/>
                      <a:pt x="710" y="278"/>
                    </a:cubicBezTo>
                    <a:cubicBezTo>
                      <a:pt x="709" y="280"/>
                      <a:pt x="709" y="282"/>
                      <a:pt x="708" y="284"/>
                    </a:cubicBezTo>
                    <a:cubicBezTo>
                      <a:pt x="707" y="288"/>
                      <a:pt x="706" y="292"/>
                      <a:pt x="704" y="296"/>
                    </a:cubicBezTo>
                    <a:cubicBezTo>
                      <a:pt x="703" y="299"/>
                      <a:pt x="702" y="302"/>
                      <a:pt x="701" y="305"/>
                    </a:cubicBezTo>
                    <a:cubicBezTo>
                      <a:pt x="701" y="306"/>
                      <a:pt x="702" y="307"/>
                      <a:pt x="702" y="306"/>
                    </a:cubicBezTo>
                    <a:cubicBezTo>
                      <a:pt x="703" y="302"/>
                      <a:pt x="704" y="299"/>
                      <a:pt x="706" y="295"/>
                    </a:cubicBezTo>
                    <a:cubicBezTo>
                      <a:pt x="707" y="292"/>
                      <a:pt x="708" y="288"/>
                      <a:pt x="709" y="284"/>
                    </a:cubicBezTo>
                    <a:cubicBezTo>
                      <a:pt x="710" y="283"/>
                      <a:pt x="710" y="281"/>
                      <a:pt x="711" y="279"/>
                    </a:cubicBezTo>
                    <a:cubicBezTo>
                      <a:pt x="714" y="283"/>
                      <a:pt x="717" y="287"/>
                      <a:pt x="720" y="292"/>
                    </a:cubicBezTo>
                    <a:cubicBezTo>
                      <a:pt x="726" y="300"/>
                      <a:pt x="732" y="308"/>
                      <a:pt x="736" y="317"/>
                    </a:cubicBezTo>
                    <a:cubicBezTo>
                      <a:pt x="739" y="324"/>
                      <a:pt x="741" y="330"/>
                      <a:pt x="744" y="336"/>
                    </a:cubicBezTo>
                    <a:cubicBezTo>
                      <a:pt x="746" y="355"/>
                      <a:pt x="747" y="375"/>
                      <a:pt x="747" y="394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31" name="Freeform 9"/>
              <p:cNvSpPr/>
              <p:nvPr/>
            </p:nvSpPr>
            <p:spPr bwMode="auto">
              <a:xfrm>
                <a:off x="1557" y="269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32" name="Freeform 10"/>
              <p:cNvSpPr/>
              <p:nvPr/>
            </p:nvSpPr>
            <p:spPr bwMode="auto">
              <a:xfrm>
                <a:off x="1960" y="2749"/>
                <a:ext cx="6" cy="11"/>
              </a:xfrm>
              <a:custGeom>
                <a:avLst/>
                <a:gdLst>
                  <a:gd name="T0" fmla="*/ 2 w 3"/>
                  <a:gd name="T1" fmla="*/ 4 h 5"/>
                  <a:gd name="T2" fmla="*/ 1 w 3"/>
                  <a:gd name="T3" fmla="*/ 3 h 5"/>
                  <a:gd name="T4" fmla="*/ 1 w 3"/>
                  <a:gd name="T5" fmla="*/ 1 h 5"/>
                  <a:gd name="T6" fmla="*/ 1 w 3"/>
                  <a:gd name="T7" fmla="*/ 1 h 5"/>
                  <a:gd name="T8" fmla="*/ 1 w 3"/>
                  <a:gd name="T9" fmla="*/ 1 h 5"/>
                  <a:gd name="T10" fmla="*/ 0 w 3"/>
                  <a:gd name="T11" fmla="*/ 1 h 5"/>
                  <a:gd name="T12" fmla="*/ 2 w 3"/>
                  <a:gd name="T13" fmla="*/ 5 h 5"/>
                  <a:gd name="T14" fmla="*/ 2 w 3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33" name="Freeform 11"/>
              <p:cNvSpPr/>
              <p:nvPr/>
            </p:nvSpPr>
            <p:spPr bwMode="auto">
              <a:xfrm>
                <a:off x="1966" y="2749"/>
                <a:ext cx="5" cy="11"/>
              </a:xfrm>
              <a:custGeom>
                <a:avLst/>
                <a:gdLst>
                  <a:gd name="T0" fmla="*/ 2 w 2"/>
                  <a:gd name="T1" fmla="*/ 3 h 5"/>
                  <a:gd name="T2" fmla="*/ 1 w 2"/>
                  <a:gd name="T3" fmla="*/ 2 h 5"/>
                  <a:gd name="T4" fmla="*/ 1 w 2"/>
                  <a:gd name="T5" fmla="*/ 1 h 5"/>
                  <a:gd name="T6" fmla="*/ 0 w 2"/>
                  <a:gd name="T7" fmla="*/ 1 h 5"/>
                  <a:gd name="T8" fmla="*/ 0 w 2"/>
                  <a:gd name="T9" fmla="*/ 3 h 5"/>
                  <a:gd name="T10" fmla="*/ 1 w 2"/>
                  <a:gd name="T11" fmla="*/ 4 h 5"/>
                  <a:gd name="T12" fmla="*/ 2 w 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3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34" name="Freeform 12"/>
              <p:cNvSpPr/>
              <p:nvPr/>
            </p:nvSpPr>
            <p:spPr bwMode="auto">
              <a:xfrm>
                <a:off x="1973" y="2747"/>
                <a:ext cx="8" cy="11"/>
              </a:xfrm>
              <a:custGeom>
                <a:avLst/>
                <a:gdLst>
                  <a:gd name="T0" fmla="*/ 3 w 4"/>
                  <a:gd name="T1" fmla="*/ 4 h 5"/>
                  <a:gd name="T2" fmla="*/ 2 w 4"/>
                  <a:gd name="T3" fmla="*/ 2 h 5"/>
                  <a:gd name="T4" fmla="*/ 1 w 4"/>
                  <a:gd name="T5" fmla="*/ 1 h 5"/>
                  <a:gd name="T6" fmla="*/ 0 w 4"/>
                  <a:gd name="T7" fmla="*/ 1 h 5"/>
                  <a:gd name="T8" fmla="*/ 1 w 4"/>
                  <a:gd name="T9" fmla="*/ 3 h 5"/>
                  <a:gd name="T10" fmla="*/ 3 w 4"/>
                  <a:gd name="T11" fmla="*/ 5 h 5"/>
                  <a:gd name="T12" fmla="*/ 3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4" y="4"/>
                      <a:pt x="3" y="4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35" name="Freeform 13"/>
              <p:cNvSpPr/>
              <p:nvPr/>
            </p:nvSpPr>
            <p:spPr bwMode="auto">
              <a:xfrm>
                <a:off x="1979" y="2741"/>
                <a:ext cx="10" cy="17"/>
              </a:xfrm>
              <a:custGeom>
                <a:avLst/>
                <a:gdLst>
                  <a:gd name="T0" fmla="*/ 4 w 5"/>
                  <a:gd name="T1" fmla="*/ 7 h 8"/>
                  <a:gd name="T2" fmla="*/ 3 w 5"/>
                  <a:gd name="T3" fmla="*/ 5 h 8"/>
                  <a:gd name="T4" fmla="*/ 2 w 5"/>
                  <a:gd name="T5" fmla="*/ 1 h 8"/>
                  <a:gd name="T6" fmla="*/ 1 w 5"/>
                  <a:gd name="T7" fmla="*/ 1 h 8"/>
                  <a:gd name="T8" fmla="*/ 2 w 5"/>
                  <a:gd name="T9" fmla="*/ 5 h 8"/>
                  <a:gd name="T10" fmla="*/ 4 w 5"/>
                  <a:gd name="T11" fmla="*/ 8 h 8"/>
                  <a:gd name="T12" fmla="*/ 4 w 5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4" y="7"/>
                    </a:moveTo>
                    <a:cubicBezTo>
                      <a:pt x="3" y="6"/>
                      <a:pt x="3" y="5"/>
                      <a:pt x="3" y="5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4" y="8"/>
                      <a:pt x="5" y="7"/>
                      <a:pt x="4" y="7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36" name="Freeform 14"/>
              <p:cNvSpPr/>
              <p:nvPr/>
            </p:nvSpPr>
            <p:spPr bwMode="auto">
              <a:xfrm>
                <a:off x="1989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2 w 5"/>
                  <a:gd name="T3" fmla="*/ 5 h 10"/>
                  <a:gd name="T4" fmla="*/ 1 w 5"/>
                  <a:gd name="T5" fmla="*/ 1 h 10"/>
                  <a:gd name="T6" fmla="*/ 0 w 5"/>
                  <a:gd name="T7" fmla="*/ 1 h 10"/>
                  <a:gd name="T8" fmla="*/ 2 w 5"/>
                  <a:gd name="T9" fmla="*/ 7 h 10"/>
                  <a:gd name="T10" fmla="*/ 4 w 5"/>
                  <a:gd name="T11" fmla="*/ 10 h 10"/>
                  <a:gd name="T12" fmla="*/ 4 w 5"/>
                  <a:gd name="T13" fmla="*/ 9 h 10"/>
                  <a:gd name="T14" fmla="*/ 5 w 5"/>
                  <a:gd name="T15" fmla="*/ 9 h 10"/>
                  <a:gd name="T16" fmla="*/ 4 w 5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3" y="7"/>
                      <a:pt x="2" y="5"/>
                      <a:pt x="2" y="5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3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37" name="Freeform 15"/>
              <p:cNvSpPr/>
              <p:nvPr/>
            </p:nvSpPr>
            <p:spPr bwMode="auto">
              <a:xfrm>
                <a:off x="1995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4 w 5"/>
                  <a:gd name="T3" fmla="*/ 7 h 10"/>
                  <a:gd name="T4" fmla="*/ 3 w 5"/>
                  <a:gd name="T5" fmla="*/ 4 h 10"/>
                  <a:gd name="T6" fmla="*/ 1 w 5"/>
                  <a:gd name="T7" fmla="*/ 0 h 10"/>
                  <a:gd name="T8" fmla="*/ 1 w 5"/>
                  <a:gd name="T9" fmla="*/ 1 h 10"/>
                  <a:gd name="T10" fmla="*/ 1 w 5"/>
                  <a:gd name="T11" fmla="*/ 2 h 10"/>
                  <a:gd name="T12" fmla="*/ 1 w 5"/>
                  <a:gd name="T13" fmla="*/ 3 h 10"/>
                  <a:gd name="T14" fmla="*/ 2 w 5"/>
                  <a:gd name="T15" fmla="*/ 6 h 10"/>
                  <a:gd name="T16" fmla="*/ 4 w 5"/>
                  <a:gd name="T17" fmla="*/ 10 h 10"/>
                  <a:gd name="T18" fmla="*/ 5 w 5"/>
                  <a:gd name="T19" fmla="*/ 10 h 10"/>
                  <a:gd name="T20" fmla="*/ 5 w 5"/>
                  <a:gd name="T21" fmla="*/ 9 h 10"/>
                  <a:gd name="T22" fmla="*/ 4 w 5"/>
                  <a:gd name="T2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4" y="8"/>
                      <a:pt x="4" y="7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3" y="3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3" y="9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38" name="Freeform 16"/>
              <p:cNvSpPr/>
              <p:nvPr/>
            </p:nvSpPr>
            <p:spPr bwMode="auto">
              <a:xfrm>
                <a:off x="2003" y="2737"/>
                <a:ext cx="13" cy="23"/>
              </a:xfrm>
              <a:custGeom>
                <a:avLst/>
                <a:gdLst>
                  <a:gd name="T0" fmla="*/ 6 w 6"/>
                  <a:gd name="T1" fmla="*/ 9 h 11"/>
                  <a:gd name="T2" fmla="*/ 5 w 6"/>
                  <a:gd name="T3" fmla="*/ 9 h 11"/>
                  <a:gd name="T4" fmla="*/ 1 w 6"/>
                  <a:gd name="T5" fmla="*/ 0 h 11"/>
                  <a:gd name="T6" fmla="*/ 0 w 6"/>
                  <a:gd name="T7" fmla="*/ 1 h 11"/>
                  <a:gd name="T8" fmla="*/ 4 w 6"/>
                  <a:gd name="T9" fmla="*/ 11 h 11"/>
                  <a:gd name="T10" fmla="*/ 5 w 6"/>
                  <a:gd name="T11" fmla="*/ 11 h 11"/>
                  <a:gd name="T12" fmla="*/ 6 w 6"/>
                  <a:gd name="T13" fmla="*/ 11 h 11"/>
                  <a:gd name="T14" fmla="*/ 6 w 6"/>
                  <a:gd name="T15" fmla="*/ 10 h 11"/>
                  <a:gd name="T16" fmla="*/ 6 w 6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9"/>
                      <a:pt x="5" y="9"/>
                      <a:pt x="5" y="9"/>
                    </a:cubicBezTo>
                    <a:cubicBezTo>
                      <a:pt x="3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8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9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39" name="Freeform 17"/>
              <p:cNvSpPr/>
              <p:nvPr/>
            </p:nvSpPr>
            <p:spPr bwMode="auto">
              <a:xfrm>
                <a:off x="2011" y="2733"/>
                <a:ext cx="13" cy="27"/>
              </a:xfrm>
              <a:custGeom>
                <a:avLst/>
                <a:gdLst>
                  <a:gd name="T0" fmla="*/ 5 w 6"/>
                  <a:gd name="T1" fmla="*/ 11 h 13"/>
                  <a:gd name="T2" fmla="*/ 1 w 6"/>
                  <a:gd name="T3" fmla="*/ 1 h 13"/>
                  <a:gd name="T4" fmla="*/ 0 w 6"/>
                  <a:gd name="T5" fmla="*/ 2 h 13"/>
                  <a:gd name="T6" fmla="*/ 4 w 6"/>
                  <a:gd name="T7" fmla="*/ 12 h 13"/>
                  <a:gd name="T8" fmla="*/ 5 w 6"/>
                  <a:gd name="T9" fmla="*/ 13 h 13"/>
                  <a:gd name="T10" fmla="*/ 6 w 6"/>
                  <a:gd name="T11" fmla="*/ 12 h 13"/>
                  <a:gd name="T12" fmla="*/ 5 w 6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5" y="11"/>
                    </a:moveTo>
                    <a:cubicBezTo>
                      <a:pt x="3" y="8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5"/>
                      <a:pt x="2" y="9"/>
                      <a:pt x="4" y="12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2"/>
                      <a:pt x="6" y="12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40" name="Freeform 18"/>
              <p:cNvSpPr/>
              <p:nvPr/>
            </p:nvSpPr>
            <p:spPr bwMode="auto">
              <a:xfrm>
                <a:off x="2016" y="2731"/>
                <a:ext cx="14" cy="29"/>
              </a:xfrm>
              <a:custGeom>
                <a:avLst/>
                <a:gdLst>
                  <a:gd name="T0" fmla="*/ 7 w 7"/>
                  <a:gd name="T1" fmla="*/ 10 h 14"/>
                  <a:gd name="T2" fmla="*/ 6 w 7"/>
                  <a:gd name="T3" fmla="*/ 10 h 14"/>
                  <a:gd name="T4" fmla="*/ 4 w 7"/>
                  <a:gd name="T5" fmla="*/ 7 h 14"/>
                  <a:gd name="T6" fmla="*/ 2 w 7"/>
                  <a:gd name="T7" fmla="*/ 1 h 14"/>
                  <a:gd name="T8" fmla="*/ 0 w 7"/>
                  <a:gd name="T9" fmla="*/ 1 h 14"/>
                  <a:gd name="T10" fmla="*/ 3 w 7"/>
                  <a:gd name="T11" fmla="*/ 8 h 14"/>
                  <a:gd name="T12" fmla="*/ 6 w 7"/>
                  <a:gd name="T13" fmla="*/ 14 h 14"/>
                  <a:gd name="T14" fmla="*/ 7 w 7"/>
                  <a:gd name="T15" fmla="*/ 13 h 14"/>
                  <a:gd name="T16" fmla="*/ 7 w 7"/>
                  <a:gd name="T1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4">
                    <a:moveTo>
                      <a:pt x="7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8"/>
                      <a:pt x="4" y="7"/>
                    </a:cubicBezTo>
                    <a:cubicBezTo>
                      <a:pt x="3" y="5"/>
                      <a:pt x="2" y="3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4" y="10"/>
                      <a:pt x="5" y="12"/>
                      <a:pt x="6" y="14"/>
                    </a:cubicBezTo>
                    <a:cubicBezTo>
                      <a:pt x="7" y="14"/>
                      <a:pt x="7" y="13"/>
                      <a:pt x="7" y="13"/>
                    </a:cubicBezTo>
                    <a:cubicBezTo>
                      <a:pt x="7" y="12"/>
                      <a:pt x="7" y="11"/>
                      <a:pt x="7" y="10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41" name="Freeform 19"/>
              <p:cNvSpPr/>
              <p:nvPr/>
            </p:nvSpPr>
            <p:spPr bwMode="auto">
              <a:xfrm>
                <a:off x="2022" y="2729"/>
                <a:ext cx="14" cy="27"/>
              </a:xfrm>
              <a:custGeom>
                <a:avLst/>
                <a:gdLst>
                  <a:gd name="T0" fmla="*/ 6 w 7"/>
                  <a:gd name="T1" fmla="*/ 12 h 13"/>
                  <a:gd name="T2" fmla="*/ 5 w 7"/>
                  <a:gd name="T3" fmla="*/ 9 h 13"/>
                  <a:gd name="T4" fmla="*/ 3 w 7"/>
                  <a:gd name="T5" fmla="*/ 5 h 13"/>
                  <a:gd name="T6" fmla="*/ 1 w 7"/>
                  <a:gd name="T7" fmla="*/ 1 h 13"/>
                  <a:gd name="T8" fmla="*/ 1 w 7"/>
                  <a:gd name="T9" fmla="*/ 2 h 13"/>
                  <a:gd name="T10" fmla="*/ 1 w 7"/>
                  <a:gd name="T11" fmla="*/ 3 h 13"/>
                  <a:gd name="T12" fmla="*/ 2 w 7"/>
                  <a:gd name="T13" fmla="*/ 5 h 13"/>
                  <a:gd name="T14" fmla="*/ 4 w 7"/>
                  <a:gd name="T15" fmla="*/ 9 h 13"/>
                  <a:gd name="T16" fmla="*/ 6 w 7"/>
                  <a:gd name="T17" fmla="*/ 13 h 13"/>
                  <a:gd name="T18" fmla="*/ 6 w 7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3">
                    <a:moveTo>
                      <a:pt x="6" y="12"/>
                    </a:moveTo>
                    <a:cubicBezTo>
                      <a:pt x="6" y="12"/>
                      <a:pt x="5" y="10"/>
                      <a:pt x="5" y="9"/>
                    </a:cubicBezTo>
                    <a:cubicBezTo>
                      <a:pt x="5" y="8"/>
                      <a:pt x="4" y="6"/>
                      <a:pt x="3" y="5"/>
                    </a:cubicBezTo>
                    <a:cubicBezTo>
                      <a:pt x="3" y="4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3" y="6"/>
                      <a:pt x="3" y="8"/>
                      <a:pt x="4" y="9"/>
                    </a:cubicBezTo>
                    <a:cubicBezTo>
                      <a:pt x="4" y="10"/>
                      <a:pt x="5" y="13"/>
                      <a:pt x="6" y="13"/>
                    </a:cubicBezTo>
                    <a:cubicBezTo>
                      <a:pt x="7" y="13"/>
                      <a:pt x="7" y="12"/>
                      <a:pt x="6" y="12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42" name="Freeform 20"/>
              <p:cNvSpPr/>
              <p:nvPr/>
            </p:nvSpPr>
            <p:spPr bwMode="auto">
              <a:xfrm>
                <a:off x="2050" y="2723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2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43" name="Freeform 21"/>
              <p:cNvSpPr/>
              <p:nvPr/>
            </p:nvSpPr>
            <p:spPr bwMode="auto">
              <a:xfrm>
                <a:off x="2061" y="2715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44" name="Freeform 22"/>
              <p:cNvSpPr/>
              <p:nvPr/>
            </p:nvSpPr>
            <p:spPr bwMode="auto">
              <a:xfrm>
                <a:off x="1997" y="2819"/>
                <a:ext cx="8" cy="14"/>
              </a:xfrm>
              <a:custGeom>
                <a:avLst/>
                <a:gdLst>
                  <a:gd name="T0" fmla="*/ 3 w 4"/>
                  <a:gd name="T1" fmla="*/ 5 h 7"/>
                  <a:gd name="T2" fmla="*/ 1 w 4"/>
                  <a:gd name="T3" fmla="*/ 1 h 7"/>
                  <a:gd name="T4" fmla="*/ 1 w 4"/>
                  <a:gd name="T5" fmla="*/ 1 h 7"/>
                  <a:gd name="T6" fmla="*/ 1 w 4"/>
                  <a:gd name="T7" fmla="*/ 0 h 7"/>
                  <a:gd name="T8" fmla="*/ 0 w 4"/>
                  <a:gd name="T9" fmla="*/ 1 h 7"/>
                  <a:gd name="T10" fmla="*/ 2 w 4"/>
                  <a:gd name="T11" fmla="*/ 5 h 7"/>
                  <a:gd name="T12" fmla="*/ 4 w 4"/>
                  <a:gd name="T13" fmla="*/ 6 h 7"/>
                  <a:gd name="T14" fmla="*/ 3 w 4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2" y="4"/>
                      <a:pt x="2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2" y="5"/>
                      <a:pt x="3" y="7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2001" y="2819"/>
                <a:ext cx="10" cy="12"/>
              </a:xfrm>
              <a:custGeom>
                <a:avLst/>
                <a:gdLst>
                  <a:gd name="T0" fmla="*/ 4 w 5"/>
                  <a:gd name="T1" fmla="*/ 5 h 6"/>
                  <a:gd name="T2" fmla="*/ 3 w 5"/>
                  <a:gd name="T3" fmla="*/ 3 h 6"/>
                  <a:gd name="T4" fmla="*/ 2 w 5"/>
                  <a:gd name="T5" fmla="*/ 1 h 6"/>
                  <a:gd name="T6" fmla="*/ 1 w 5"/>
                  <a:gd name="T7" fmla="*/ 2 h 6"/>
                  <a:gd name="T8" fmla="*/ 2 w 5"/>
                  <a:gd name="T9" fmla="*/ 4 h 6"/>
                  <a:gd name="T10" fmla="*/ 4 w 5"/>
                  <a:gd name="T11" fmla="*/ 6 h 6"/>
                  <a:gd name="T12" fmla="*/ 4 w 5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4" y="5"/>
                      <a:pt x="4" y="4"/>
                      <a:pt x="3" y="3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5" y="6"/>
                      <a:pt x="5" y="5"/>
                      <a:pt x="4" y="5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2007" y="2817"/>
                <a:ext cx="11" cy="14"/>
              </a:xfrm>
              <a:custGeom>
                <a:avLst/>
                <a:gdLst>
                  <a:gd name="T0" fmla="*/ 4 w 5"/>
                  <a:gd name="T1" fmla="*/ 5 h 7"/>
                  <a:gd name="T2" fmla="*/ 1 w 5"/>
                  <a:gd name="T3" fmla="*/ 1 h 7"/>
                  <a:gd name="T4" fmla="*/ 0 w 5"/>
                  <a:gd name="T5" fmla="*/ 1 h 7"/>
                  <a:gd name="T6" fmla="*/ 4 w 5"/>
                  <a:gd name="T7" fmla="*/ 6 h 7"/>
                  <a:gd name="T8" fmla="*/ 4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3" y="5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2" y="6"/>
                      <a:pt x="4" y="6"/>
                    </a:cubicBezTo>
                    <a:cubicBezTo>
                      <a:pt x="4" y="7"/>
                      <a:pt x="5" y="6"/>
                      <a:pt x="4" y="5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2013" y="2815"/>
                <a:ext cx="15" cy="16"/>
              </a:xfrm>
              <a:custGeom>
                <a:avLst/>
                <a:gdLst>
                  <a:gd name="T0" fmla="*/ 6 w 7"/>
                  <a:gd name="T1" fmla="*/ 7 h 8"/>
                  <a:gd name="T2" fmla="*/ 4 w 7"/>
                  <a:gd name="T3" fmla="*/ 4 h 8"/>
                  <a:gd name="T4" fmla="*/ 2 w 7"/>
                  <a:gd name="T5" fmla="*/ 1 h 8"/>
                  <a:gd name="T6" fmla="*/ 1 w 7"/>
                  <a:gd name="T7" fmla="*/ 2 h 8"/>
                  <a:gd name="T8" fmla="*/ 6 w 7"/>
                  <a:gd name="T9" fmla="*/ 8 h 8"/>
                  <a:gd name="T10" fmla="*/ 6 w 7"/>
                  <a:gd name="T11" fmla="*/ 8 h 8"/>
                  <a:gd name="T12" fmla="*/ 6 w 7"/>
                  <a:gd name="T13" fmla="*/ 8 h 8"/>
                  <a:gd name="T14" fmla="*/ 6 w 7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7"/>
                    </a:moveTo>
                    <a:cubicBezTo>
                      <a:pt x="5" y="6"/>
                      <a:pt x="4" y="5"/>
                      <a:pt x="4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4"/>
                      <a:pt x="3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6"/>
                      <a:pt x="6" y="7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2024" y="2813"/>
                <a:ext cx="12" cy="18"/>
              </a:xfrm>
              <a:custGeom>
                <a:avLst/>
                <a:gdLst>
                  <a:gd name="T0" fmla="*/ 5 w 6"/>
                  <a:gd name="T1" fmla="*/ 7 h 9"/>
                  <a:gd name="T2" fmla="*/ 3 w 6"/>
                  <a:gd name="T3" fmla="*/ 5 h 9"/>
                  <a:gd name="T4" fmla="*/ 1 w 6"/>
                  <a:gd name="T5" fmla="*/ 0 h 9"/>
                  <a:gd name="T6" fmla="*/ 0 w 6"/>
                  <a:gd name="T7" fmla="*/ 1 h 9"/>
                  <a:gd name="T8" fmla="*/ 2 w 6"/>
                  <a:gd name="T9" fmla="*/ 6 h 9"/>
                  <a:gd name="T10" fmla="*/ 5 w 6"/>
                  <a:gd name="T11" fmla="*/ 9 h 9"/>
                  <a:gd name="T12" fmla="*/ 6 w 6"/>
                  <a:gd name="T13" fmla="*/ 8 h 9"/>
                  <a:gd name="T14" fmla="*/ 6 w 6"/>
                  <a:gd name="T15" fmla="*/ 8 h 9"/>
                  <a:gd name="T16" fmla="*/ 5 w 6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5" y="7"/>
                    </a:move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3"/>
                      <a:pt x="2" y="4"/>
                      <a:pt x="2" y="6"/>
                    </a:cubicBezTo>
                    <a:cubicBezTo>
                      <a:pt x="3" y="7"/>
                      <a:pt x="4" y="8"/>
                      <a:pt x="5" y="9"/>
                    </a:cubicBezTo>
                    <a:cubicBezTo>
                      <a:pt x="5" y="9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7"/>
                      <a:pt x="5" y="7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2030" y="2813"/>
                <a:ext cx="12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0 h 7"/>
                  <a:gd name="T4" fmla="*/ 1 w 6"/>
                  <a:gd name="T5" fmla="*/ 1 h 7"/>
                  <a:gd name="T6" fmla="*/ 5 w 6"/>
                  <a:gd name="T7" fmla="*/ 7 h 7"/>
                  <a:gd name="T8" fmla="*/ 6 w 6"/>
                  <a:gd name="T9" fmla="*/ 7 h 7"/>
                  <a:gd name="T10" fmla="*/ 6 w 6"/>
                  <a:gd name="T11" fmla="*/ 6 h 7"/>
                  <a:gd name="T12" fmla="*/ 5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3" y="4"/>
                      <a:pt x="3" y="2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2" y="3"/>
                      <a:pt x="3" y="6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991" y="2915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3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2 w 5"/>
                  <a:gd name="T9" fmla="*/ 3 h 5"/>
                  <a:gd name="T10" fmla="*/ 4 w 5"/>
                  <a:gd name="T11" fmla="*/ 5 h 5"/>
                  <a:gd name="T12" fmla="*/ 4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3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5" y="5"/>
                      <a:pt x="5" y="4"/>
                      <a:pt x="4" y="3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51" name="Freeform 29"/>
              <p:cNvSpPr/>
              <p:nvPr/>
            </p:nvSpPr>
            <p:spPr bwMode="auto">
              <a:xfrm>
                <a:off x="1999" y="2909"/>
                <a:ext cx="8" cy="12"/>
              </a:xfrm>
              <a:custGeom>
                <a:avLst/>
                <a:gdLst>
                  <a:gd name="T0" fmla="*/ 3 w 4"/>
                  <a:gd name="T1" fmla="*/ 5 h 6"/>
                  <a:gd name="T2" fmla="*/ 1 w 4"/>
                  <a:gd name="T3" fmla="*/ 1 h 6"/>
                  <a:gd name="T4" fmla="*/ 0 w 4"/>
                  <a:gd name="T5" fmla="*/ 2 h 6"/>
                  <a:gd name="T6" fmla="*/ 2 w 4"/>
                  <a:gd name="T7" fmla="*/ 6 h 6"/>
                  <a:gd name="T8" fmla="*/ 3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2" y="4"/>
                      <a:pt x="2" y="2"/>
                      <a:pt x="1" y="1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3" y="6"/>
                      <a:pt x="4" y="5"/>
                      <a:pt x="3" y="5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2003" y="2907"/>
                <a:ext cx="8" cy="8"/>
              </a:xfrm>
              <a:custGeom>
                <a:avLst/>
                <a:gdLst>
                  <a:gd name="T0" fmla="*/ 3 w 4"/>
                  <a:gd name="T1" fmla="*/ 2 h 4"/>
                  <a:gd name="T2" fmla="*/ 2 w 4"/>
                  <a:gd name="T3" fmla="*/ 0 h 4"/>
                  <a:gd name="T4" fmla="*/ 1 w 4"/>
                  <a:gd name="T5" fmla="*/ 1 h 4"/>
                  <a:gd name="T6" fmla="*/ 3 w 4"/>
                  <a:gd name="T7" fmla="*/ 4 h 4"/>
                  <a:gd name="T8" fmla="*/ 3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1" y="3"/>
                      <a:pt x="3" y="4"/>
                    </a:cubicBezTo>
                    <a:cubicBezTo>
                      <a:pt x="3" y="4"/>
                      <a:pt x="4" y="3"/>
                      <a:pt x="3" y="2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2007" y="2901"/>
                <a:ext cx="13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1 h 7"/>
                  <a:gd name="T4" fmla="*/ 1 w 6"/>
                  <a:gd name="T5" fmla="*/ 1 h 7"/>
                  <a:gd name="T6" fmla="*/ 4 w 6"/>
                  <a:gd name="T7" fmla="*/ 7 h 7"/>
                  <a:gd name="T8" fmla="*/ 5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4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2" y="3"/>
                      <a:pt x="3" y="5"/>
                      <a:pt x="4" y="7"/>
                    </a:cubicBezTo>
                    <a:cubicBezTo>
                      <a:pt x="5" y="7"/>
                      <a:pt x="6" y="6"/>
                      <a:pt x="5" y="6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2016" y="2899"/>
                <a:ext cx="8" cy="12"/>
              </a:xfrm>
              <a:custGeom>
                <a:avLst/>
                <a:gdLst>
                  <a:gd name="T0" fmla="*/ 3 w 4"/>
                  <a:gd name="T1" fmla="*/ 4 h 6"/>
                  <a:gd name="T2" fmla="*/ 2 w 4"/>
                  <a:gd name="T3" fmla="*/ 1 h 6"/>
                  <a:gd name="T4" fmla="*/ 1 w 4"/>
                  <a:gd name="T5" fmla="*/ 2 h 6"/>
                  <a:gd name="T6" fmla="*/ 3 w 4"/>
                  <a:gd name="T7" fmla="*/ 5 h 6"/>
                  <a:gd name="T8" fmla="*/ 4 w 4"/>
                  <a:gd name="T9" fmla="*/ 5 h 6"/>
                  <a:gd name="T10" fmla="*/ 4 w 4"/>
                  <a:gd name="T11" fmla="*/ 4 h 6"/>
                  <a:gd name="T12" fmla="*/ 3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2020" y="2895"/>
                <a:ext cx="14" cy="16"/>
              </a:xfrm>
              <a:custGeom>
                <a:avLst/>
                <a:gdLst>
                  <a:gd name="T0" fmla="*/ 7 w 7"/>
                  <a:gd name="T1" fmla="*/ 7 h 8"/>
                  <a:gd name="T2" fmla="*/ 2 w 7"/>
                  <a:gd name="T3" fmla="*/ 1 h 8"/>
                  <a:gd name="T4" fmla="*/ 0 w 7"/>
                  <a:gd name="T5" fmla="*/ 1 h 8"/>
                  <a:gd name="T6" fmla="*/ 6 w 7"/>
                  <a:gd name="T7" fmla="*/ 8 h 8"/>
                  <a:gd name="T8" fmla="*/ 7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7"/>
                    </a:moveTo>
                    <a:cubicBezTo>
                      <a:pt x="4" y="6"/>
                      <a:pt x="3" y="3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4"/>
                      <a:pt x="4" y="7"/>
                      <a:pt x="6" y="8"/>
                    </a:cubicBezTo>
                    <a:cubicBezTo>
                      <a:pt x="7" y="8"/>
                      <a:pt x="7" y="7"/>
                      <a:pt x="7" y="7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2026" y="2893"/>
                <a:ext cx="16" cy="16"/>
              </a:xfrm>
              <a:custGeom>
                <a:avLst/>
                <a:gdLst>
                  <a:gd name="T0" fmla="*/ 7 w 8"/>
                  <a:gd name="T1" fmla="*/ 7 h 8"/>
                  <a:gd name="T2" fmla="*/ 5 w 8"/>
                  <a:gd name="T3" fmla="*/ 4 h 8"/>
                  <a:gd name="T4" fmla="*/ 1 w 8"/>
                  <a:gd name="T5" fmla="*/ 1 h 8"/>
                  <a:gd name="T6" fmla="*/ 0 w 8"/>
                  <a:gd name="T7" fmla="*/ 1 h 8"/>
                  <a:gd name="T8" fmla="*/ 4 w 8"/>
                  <a:gd name="T9" fmla="*/ 5 h 8"/>
                  <a:gd name="T10" fmla="*/ 6 w 8"/>
                  <a:gd name="T11" fmla="*/ 8 h 8"/>
                  <a:gd name="T12" fmla="*/ 7 w 8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7" y="7"/>
                    </a:moveTo>
                    <a:cubicBezTo>
                      <a:pt x="6" y="6"/>
                      <a:pt x="5" y="5"/>
                      <a:pt x="5" y="4"/>
                    </a:cubicBezTo>
                    <a:cubicBezTo>
                      <a:pt x="4" y="3"/>
                      <a:pt x="3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7" y="8"/>
                      <a:pt x="8" y="7"/>
                      <a:pt x="7" y="7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983" y="3005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58" name="Freeform 36"/>
              <p:cNvSpPr/>
              <p:nvPr/>
            </p:nvSpPr>
            <p:spPr bwMode="auto">
              <a:xfrm>
                <a:off x="1991" y="3003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59" name="Freeform 37"/>
              <p:cNvSpPr/>
              <p:nvPr/>
            </p:nvSpPr>
            <p:spPr bwMode="auto">
              <a:xfrm>
                <a:off x="1995" y="2999"/>
                <a:ext cx="10" cy="10"/>
              </a:xfrm>
              <a:custGeom>
                <a:avLst/>
                <a:gdLst>
                  <a:gd name="T0" fmla="*/ 5 w 5"/>
                  <a:gd name="T1" fmla="*/ 4 h 5"/>
                  <a:gd name="T2" fmla="*/ 4 w 5"/>
                  <a:gd name="T3" fmla="*/ 4 h 5"/>
                  <a:gd name="T4" fmla="*/ 4 w 5"/>
                  <a:gd name="T5" fmla="*/ 3 h 5"/>
                  <a:gd name="T6" fmla="*/ 2 w 5"/>
                  <a:gd name="T7" fmla="*/ 0 h 5"/>
                  <a:gd name="T8" fmla="*/ 1 w 5"/>
                  <a:gd name="T9" fmla="*/ 1 h 5"/>
                  <a:gd name="T10" fmla="*/ 4 w 5"/>
                  <a:gd name="T11" fmla="*/ 5 h 5"/>
                  <a:gd name="T12" fmla="*/ 5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5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4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60" name="Freeform 38"/>
              <p:cNvSpPr/>
              <p:nvPr/>
            </p:nvSpPr>
            <p:spPr bwMode="auto">
              <a:xfrm>
                <a:off x="2001" y="2995"/>
                <a:ext cx="8" cy="12"/>
              </a:xfrm>
              <a:custGeom>
                <a:avLst/>
                <a:gdLst>
                  <a:gd name="T0" fmla="*/ 4 w 4"/>
                  <a:gd name="T1" fmla="*/ 5 h 6"/>
                  <a:gd name="T2" fmla="*/ 3 w 4"/>
                  <a:gd name="T3" fmla="*/ 5 h 6"/>
                  <a:gd name="T4" fmla="*/ 1 w 4"/>
                  <a:gd name="T5" fmla="*/ 1 h 6"/>
                  <a:gd name="T6" fmla="*/ 0 w 4"/>
                  <a:gd name="T7" fmla="*/ 1 h 6"/>
                  <a:gd name="T8" fmla="*/ 3 w 4"/>
                  <a:gd name="T9" fmla="*/ 6 h 6"/>
                  <a:gd name="T10" fmla="*/ 4 w 4"/>
                  <a:gd name="T11" fmla="*/ 6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4" y="5"/>
                      <a:pt x="4" y="5"/>
                      <a:pt x="3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4" y="5"/>
                    </a:ln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61" name="Freeform 39"/>
              <p:cNvSpPr/>
              <p:nvPr/>
            </p:nvSpPr>
            <p:spPr bwMode="auto">
              <a:xfrm>
                <a:off x="2005" y="2991"/>
                <a:ext cx="13" cy="18"/>
              </a:xfrm>
              <a:custGeom>
                <a:avLst/>
                <a:gdLst>
                  <a:gd name="T0" fmla="*/ 6 w 6"/>
                  <a:gd name="T1" fmla="*/ 7 h 9"/>
                  <a:gd name="T2" fmla="*/ 5 w 6"/>
                  <a:gd name="T3" fmla="*/ 7 h 9"/>
                  <a:gd name="T4" fmla="*/ 5 w 6"/>
                  <a:gd name="T5" fmla="*/ 7 h 9"/>
                  <a:gd name="T6" fmla="*/ 3 w 6"/>
                  <a:gd name="T7" fmla="*/ 5 h 9"/>
                  <a:gd name="T8" fmla="*/ 2 w 6"/>
                  <a:gd name="T9" fmla="*/ 1 h 9"/>
                  <a:gd name="T10" fmla="*/ 1 w 6"/>
                  <a:gd name="T11" fmla="*/ 2 h 9"/>
                  <a:gd name="T12" fmla="*/ 3 w 6"/>
                  <a:gd name="T13" fmla="*/ 6 h 9"/>
                  <a:gd name="T14" fmla="*/ 6 w 6"/>
                  <a:gd name="T15" fmla="*/ 9 h 9"/>
                  <a:gd name="T16" fmla="*/ 6 w 6"/>
                  <a:gd name="T17" fmla="*/ 8 h 9"/>
                  <a:gd name="T18" fmla="*/ 6 w 6"/>
                  <a:gd name="T1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6" y="7"/>
                    </a:moveTo>
                    <a:cubicBezTo>
                      <a:pt x="6" y="6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5"/>
                      <a:pt x="3" y="6"/>
                    </a:cubicBezTo>
                    <a:cubicBezTo>
                      <a:pt x="3" y="7"/>
                      <a:pt x="4" y="9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62" name="Freeform 40"/>
              <p:cNvSpPr/>
              <p:nvPr/>
            </p:nvSpPr>
            <p:spPr bwMode="auto">
              <a:xfrm>
                <a:off x="2013" y="2995"/>
                <a:ext cx="9" cy="12"/>
              </a:xfrm>
              <a:custGeom>
                <a:avLst/>
                <a:gdLst>
                  <a:gd name="T0" fmla="*/ 4 w 4"/>
                  <a:gd name="T1" fmla="*/ 5 h 6"/>
                  <a:gd name="T2" fmla="*/ 1 w 4"/>
                  <a:gd name="T3" fmla="*/ 0 h 6"/>
                  <a:gd name="T4" fmla="*/ 0 w 4"/>
                  <a:gd name="T5" fmla="*/ 1 h 6"/>
                  <a:gd name="T6" fmla="*/ 3 w 4"/>
                  <a:gd name="T7" fmla="*/ 5 h 6"/>
                  <a:gd name="T8" fmla="*/ 4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6"/>
                      <a:pt x="4" y="6"/>
                      <a:pt x="4" y="5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63" name="Freeform 41"/>
              <p:cNvSpPr/>
              <p:nvPr/>
            </p:nvSpPr>
            <p:spPr bwMode="auto">
              <a:xfrm>
                <a:off x="1521" y="3083"/>
                <a:ext cx="4" cy="16"/>
              </a:xfrm>
              <a:custGeom>
                <a:avLst/>
                <a:gdLst>
                  <a:gd name="T0" fmla="*/ 0 w 2"/>
                  <a:gd name="T1" fmla="*/ 1 h 8"/>
                  <a:gd name="T2" fmla="*/ 0 w 2"/>
                  <a:gd name="T3" fmla="*/ 8 h 8"/>
                  <a:gd name="T4" fmla="*/ 2 w 2"/>
                  <a:gd name="T5" fmla="*/ 8 h 8"/>
                  <a:gd name="T6" fmla="*/ 2 w 2"/>
                  <a:gd name="T7" fmla="*/ 1 h 8"/>
                  <a:gd name="T8" fmla="*/ 0 w 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1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64" name="Freeform 42"/>
              <p:cNvSpPr/>
              <p:nvPr/>
            </p:nvSpPr>
            <p:spPr bwMode="auto">
              <a:xfrm>
                <a:off x="1531" y="3083"/>
                <a:ext cx="6" cy="22"/>
              </a:xfrm>
              <a:custGeom>
                <a:avLst/>
                <a:gdLst>
                  <a:gd name="T0" fmla="*/ 3 w 3"/>
                  <a:gd name="T1" fmla="*/ 9 h 11"/>
                  <a:gd name="T2" fmla="*/ 2 w 3"/>
                  <a:gd name="T3" fmla="*/ 1 h 11"/>
                  <a:gd name="T4" fmla="*/ 0 w 3"/>
                  <a:gd name="T5" fmla="*/ 1 h 11"/>
                  <a:gd name="T6" fmla="*/ 2 w 3"/>
                  <a:gd name="T7" fmla="*/ 10 h 11"/>
                  <a:gd name="T8" fmla="*/ 3 w 3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3" y="9"/>
                    </a:moveTo>
                    <a:cubicBezTo>
                      <a:pt x="1" y="7"/>
                      <a:pt x="2" y="4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4"/>
                      <a:pt x="0" y="8"/>
                      <a:pt x="2" y="10"/>
                    </a:cubicBezTo>
                    <a:cubicBezTo>
                      <a:pt x="2" y="11"/>
                      <a:pt x="3" y="10"/>
                      <a:pt x="3" y="9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65" name="Freeform 43"/>
              <p:cNvSpPr/>
              <p:nvPr/>
            </p:nvSpPr>
            <p:spPr bwMode="auto">
              <a:xfrm>
                <a:off x="1543" y="3083"/>
                <a:ext cx="10" cy="35"/>
              </a:xfrm>
              <a:custGeom>
                <a:avLst/>
                <a:gdLst>
                  <a:gd name="T0" fmla="*/ 4 w 5"/>
                  <a:gd name="T1" fmla="*/ 14 h 17"/>
                  <a:gd name="T2" fmla="*/ 2 w 5"/>
                  <a:gd name="T3" fmla="*/ 8 h 17"/>
                  <a:gd name="T4" fmla="*/ 2 w 5"/>
                  <a:gd name="T5" fmla="*/ 1 h 17"/>
                  <a:gd name="T6" fmla="*/ 1 w 5"/>
                  <a:gd name="T7" fmla="*/ 1 h 17"/>
                  <a:gd name="T8" fmla="*/ 1 w 5"/>
                  <a:gd name="T9" fmla="*/ 11 h 17"/>
                  <a:gd name="T10" fmla="*/ 4 w 5"/>
                  <a:gd name="T11" fmla="*/ 15 h 17"/>
                  <a:gd name="T12" fmla="*/ 4 w 5"/>
                  <a:gd name="T1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">
                    <a:moveTo>
                      <a:pt x="4" y="14"/>
                    </a:moveTo>
                    <a:cubicBezTo>
                      <a:pt x="3" y="14"/>
                      <a:pt x="2" y="8"/>
                      <a:pt x="2" y="8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1" y="12"/>
                      <a:pt x="2" y="17"/>
                      <a:pt x="4" y="15"/>
                    </a:cubicBezTo>
                    <a:cubicBezTo>
                      <a:pt x="5" y="15"/>
                      <a:pt x="4" y="13"/>
                      <a:pt x="4" y="14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66" name="Freeform 44"/>
              <p:cNvSpPr/>
              <p:nvPr/>
            </p:nvSpPr>
            <p:spPr bwMode="auto">
              <a:xfrm>
                <a:off x="1557" y="3087"/>
                <a:ext cx="9" cy="33"/>
              </a:xfrm>
              <a:custGeom>
                <a:avLst/>
                <a:gdLst>
                  <a:gd name="T0" fmla="*/ 3 w 4"/>
                  <a:gd name="T1" fmla="*/ 13 h 16"/>
                  <a:gd name="T2" fmla="*/ 1 w 4"/>
                  <a:gd name="T3" fmla="*/ 1 h 16"/>
                  <a:gd name="T4" fmla="*/ 0 w 4"/>
                  <a:gd name="T5" fmla="*/ 1 h 16"/>
                  <a:gd name="T6" fmla="*/ 3 w 4"/>
                  <a:gd name="T7" fmla="*/ 15 h 16"/>
                  <a:gd name="T8" fmla="*/ 4 w 4"/>
                  <a:gd name="T9" fmla="*/ 15 h 16"/>
                  <a:gd name="T10" fmla="*/ 4 w 4"/>
                  <a:gd name="T11" fmla="*/ 14 h 16"/>
                  <a:gd name="T12" fmla="*/ 3 w 4"/>
                  <a:gd name="T1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6">
                    <a:moveTo>
                      <a:pt x="3" y="13"/>
                    </a:moveTo>
                    <a:cubicBezTo>
                      <a:pt x="2" y="10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6"/>
                      <a:pt x="0" y="11"/>
                      <a:pt x="3" y="15"/>
                    </a:cubicBezTo>
                    <a:cubicBezTo>
                      <a:pt x="3" y="16"/>
                      <a:pt x="4" y="15"/>
                      <a:pt x="4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3"/>
                      <a:pt x="3" y="13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67" name="Freeform 45"/>
              <p:cNvSpPr/>
              <p:nvPr/>
            </p:nvSpPr>
            <p:spPr bwMode="auto">
              <a:xfrm>
                <a:off x="1572" y="3095"/>
                <a:ext cx="8" cy="39"/>
              </a:xfrm>
              <a:custGeom>
                <a:avLst/>
                <a:gdLst>
                  <a:gd name="T0" fmla="*/ 3 w 4"/>
                  <a:gd name="T1" fmla="*/ 15 h 19"/>
                  <a:gd name="T2" fmla="*/ 2 w 4"/>
                  <a:gd name="T3" fmla="*/ 17 h 19"/>
                  <a:gd name="T4" fmla="*/ 2 w 4"/>
                  <a:gd name="T5" fmla="*/ 9 h 19"/>
                  <a:gd name="T6" fmla="*/ 1 w 4"/>
                  <a:gd name="T7" fmla="*/ 1 h 19"/>
                  <a:gd name="T8" fmla="*/ 0 w 4"/>
                  <a:gd name="T9" fmla="*/ 1 h 19"/>
                  <a:gd name="T10" fmla="*/ 1 w 4"/>
                  <a:gd name="T11" fmla="*/ 10 h 19"/>
                  <a:gd name="T12" fmla="*/ 2 w 4"/>
                  <a:gd name="T13" fmla="*/ 18 h 19"/>
                  <a:gd name="T14" fmla="*/ 3 w 4"/>
                  <a:gd name="T15" fmla="*/ 18 h 19"/>
                  <a:gd name="T16" fmla="*/ 4 w 4"/>
                  <a:gd name="T17" fmla="*/ 16 h 19"/>
                  <a:gd name="T18" fmla="*/ 3 w 4"/>
                  <a:gd name="T1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9">
                    <a:moveTo>
                      <a:pt x="3" y="15"/>
                    </a:moveTo>
                    <a:cubicBezTo>
                      <a:pt x="3" y="16"/>
                      <a:pt x="3" y="16"/>
                      <a:pt x="2" y="17"/>
                    </a:cubicBezTo>
                    <a:cubicBezTo>
                      <a:pt x="2" y="14"/>
                      <a:pt x="2" y="12"/>
                      <a:pt x="2" y="9"/>
                    </a:cubicBezTo>
                    <a:cubicBezTo>
                      <a:pt x="2" y="6"/>
                      <a:pt x="1" y="4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1" y="13"/>
                      <a:pt x="0" y="16"/>
                      <a:pt x="2" y="18"/>
                    </a:cubicBezTo>
                    <a:cubicBezTo>
                      <a:pt x="2" y="19"/>
                      <a:pt x="2" y="18"/>
                      <a:pt x="3" y="18"/>
                    </a:cubicBezTo>
                    <a:cubicBezTo>
                      <a:pt x="3" y="17"/>
                      <a:pt x="4" y="17"/>
                      <a:pt x="4" y="16"/>
                    </a:cubicBezTo>
                    <a:cubicBezTo>
                      <a:pt x="4" y="15"/>
                      <a:pt x="3" y="15"/>
                      <a:pt x="3" y="15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68" name="Freeform 46"/>
              <p:cNvSpPr/>
              <p:nvPr/>
            </p:nvSpPr>
            <p:spPr bwMode="auto">
              <a:xfrm>
                <a:off x="1584" y="3097"/>
                <a:ext cx="10" cy="37"/>
              </a:xfrm>
              <a:custGeom>
                <a:avLst/>
                <a:gdLst>
                  <a:gd name="T0" fmla="*/ 4 w 5"/>
                  <a:gd name="T1" fmla="*/ 15 h 18"/>
                  <a:gd name="T2" fmla="*/ 2 w 5"/>
                  <a:gd name="T3" fmla="*/ 12 h 18"/>
                  <a:gd name="T4" fmla="*/ 2 w 5"/>
                  <a:gd name="T5" fmla="*/ 8 h 18"/>
                  <a:gd name="T6" fmla="*/ 2 w 5"/>
                  <a:gd name="T7" fmla="*/ 1 h 18"/>
                  <a:gd name="T8" fmla="*/ 0 w 5"/>
                  <a:gd name="T9" fmla="*/ 1 h 18"/>
                  <a:gd name="T10" fmla="*/ 1 w 5"/>
                  <a:gd name="T11" fmla="*/ 13 h 18"/>
                  <a:gd name="T12" fmla="*/ 5 w 5"/>
                  <a:gd name="T13" fmla="*/ 15 h 18"/>
                  <a:gd name="T14" fmla="*/ 4 w 5"/>
                  <a:gd name="T1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8">
                    <a:moveTo>
                      <a:pt x="4" y="15"/>
                    </a:moveTo>
                    <a:cubicBezTo>
                      <a:pt x="4" y="15"/>
                      <a:pt x="3" y="12"/>
                      <a:pt x="2" y="12"/>
                    </a:cubicBezTo>
                    <a:cubicBezTo>
                      <a:pt x="2" y="11"/>
                      <a:pt x="2" y="9"/>
                      <a:pt x="2" y="8"/>
                    </a:cubicBezTo>
                    <a:cubicBezTo>
                      <a:pt x="1" y="6"/>
                      <a:pt x="1" y="3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2" y="14"/>
                      <a:pt x="3" y="18"/>
                      <a:pt x="5" y="15"/>
                    </a:cubicBezTo>
                    <a:cubicBezTo>
                      <a:pt x="5" y="15"/>
                      <a:pt x="4" y="14"/>
                      <a:pt x="4" y="15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69" name="Freeform 47"/>
              <p:cNvSpPr/>
              <p:nvPr/>
            </p:nvSpPr>
            <p:spPr bwMode="auto">
              <a:xfrm>
                <a:off x="1598" y="3093"/>
                <a:ext cx="11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1 h 20"/>
                  <a:gd name="T4" fmla="*/ 0 w 5"/>
                  <a:gd name="T5" fmla="*/ 1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2" y="12"/>
                      <a:pt x="1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7"/>
                      <a:pt x="1" y="13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7"/>
                      <a:pt x="4" y="17"/>
                      <a:pt x="4" y="18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70" name="Freeform 48"/>
              <p:cNvSpPr/>
              <p:nvPr/>
            </p:nvSpPr>
            <p:spPr bwMode="auto">
              <a:xfrm>
                <a:off x="1611" y="3099"/>
                <a:ext cx="10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0 h 20"/>
                  <a:gd name="T4" fmla="*/ 0 w 5"/>
                  <a:gd name="T5" fmla="*/ 0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1" y="13"/>
                      <a:pt x="1" y="6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7"/>
                      <a:pt x="0" y="14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8"/>
                      <a:pt x="4" y="18"/>
                      <a:pt x="4" y="18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71" name="Freeform 49"/>
              <p:cNvSpPr/>
              <p:nvPr/>
            </p:nvSpPr>
            <p:spPr bwMode="auto">
              <a:xfrm>
                <a:off x="1621" y="3101"/>
                <a:ext cx="14" cy="37"/>
              </a:xfrm>
              <a:custGeom>
                <a:avLst/>
                <a:gdLst>
                  <a:gd name="T0" fmla="*/ 7 w 7"/>
                  <a:gd name="T1" fmla="*/ 17 h 18"/>
                  <a:gd name="T2" fmla="*/ 1 w 7"/>
                  <a:gd name="T3" fmla="*/ 1 h 18"/>
                  <a:gd name="T4" fmla="*/ 0 w 7"/>
                  <a:gd name="T5" fmla="*/ 1 h 18"/>
                  <a:gd name="T6" fmla="*/ 6 w 7"/>
                  <a:gd name="T7" fmla="*/ 18 h 18"/>
                  <a:gd name="T8" fmla="*/ 7 w 7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7" y="17"/>
                    </a:moveTo>
                    <a:cubicBezTo>
                      <a:pt x="4" y="12"/>
                      <a:pt x="3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7"/>
                      <a:pt x="3" y="13"/>
                      <a:pt x="6" y="18"/>
                    </a:cubicBezTo>
                    <a:cubicBezTo>
                      <a:pt x="6" y="18"/>
                      <a:pt x="7" y="18"/>
                      <a:pt x="7" y="17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72" name="Freeform 50"/>
              <p:cNvSpPr/>
              <p:nvPr/>
            </p:nvSpPr>
            <p:spPr bwMode="auto">
              <a:xfrm>
                <a:off x="1643" y="3101"/>
                <a:ext cx="9" cy="53"/>
              </a:xfrm>
              <a:custGeom>
                <a:avLst/>
                <a:gdLst>
                  <a:gd name="T0" fmla="*/ 3 w 4"/>
                  <a:gd name="T1" fmla="*/ 23 h 26"/>
                  <a:gd name="T2" fmla="*/ 1 w 4"/>
                  <a:gd name="T3" fmla="*/ 14 h 26"/>
                  <a:gd name="T4" fmla="*/ 1 w 4"/>
                  <a:gd name="T5" fmla="*/ 1 h 26"/>
                  <a:gd name="T6" fmla="*/ 0 w 4"/>
                  <a:gd name="T7" fmla="*/ 1 h 26"/>
                  <a:gd name="T8" fmla="*/ 0 w 4"/>
                  <a:gd name="T9" fmla="*/ 15 h 26"/>
                  <a:gd name="T10" fmla="*/ 3 w 4"/>
                  <a:gd name="T11" fmla="*/ 25 h 26"/>
                  <a:gd name="T12" fmla="*/ 4 w 4"/>
                  <a:gd name="T13" fmla="*/ 25 h 26"/>
                  <a:gd name="T14" fmla="*/ 4 w 4"/>
                  <a:gd name="T15" fmla="*/ 24 h 26"/>
                  <a:gd name="T16" fmla="*/ 3 w 4"/>
                  <a:gd name="T1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6">
                    <a:moveTo>
                      <a:pt x="3" y="23"/>
                    </a:moveTo>
                    <a:cubicBezTo>
                      <a:pt x="1" y="21"/>
                      <a:pt x="1" y="17"/>
                      <a:pt x="1" y="14"/>
                    </a:cubicBezTo>
                    <a:cubicBezTo>
                      <a:pt x="1" y="10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0" y="15"/>
                    </a:cubicBezTo>
                    <a:cubicBezTo>
                      <a:pt x="0" y="18"/>
                      <a:pt x="0" y="23"/>
                      <a:pt x="3" y="25"/>
                    </a:cubicBezTo>
                    <a:cubicBezTo>
                      <a:pt x="3" y="26"/>
                      <a:pt x="3" y="25"/>
                      <a:pt x="4" y="25"/>
                    </a:cubicBezTo>
                    <a:cubicBezTo>
                      <a:pt x="4" y="25"/>
                      <a:pt x="4" y="24"/>
                      <a:pt x="4" y="24"/>
                    </a:cubicBezTo>
                    <a:cubicBezTo>
                      <a:pt x="4" y="23"/>
                      <a:pt x="3" y="23"/>
                      <a:pt x="3" y="23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73" name="Freeform 51"/>
              <p:cNvSpPr/>
              <p:nvPr/>
            </p:nvSpPr>
            <p:spPr bwMode="auto">
              <a:xfrm>
                <a:off x="1656" y="3118"/>
                <a:ext cx="8" cy="30"/>
              </a:xfrm>
              <a:custGeom>
                <a:avLst/>
                <a:gdLst>
                  <a:gd name="T0" fmla="*/ 4 w 4"/>
                  <a:gd name="T1" fmla="*/ 14 h 15"/>
                  <a:gd name="T2" fmla="*/ 1 w 4"/>
                  <a:gd name="T3" fmla="*/ 1 h 15"/>
                  <a:gd name="T4" fmla="*/ 0 w 4"/>
                  <a:gd name="T5" fmla="*/ 1 h 15"/>
                  <a:gd name="T6" fmla="*/ 2 w 4"/>
                  <a:gd name="T7" fmla="*/ 15 h 15"/>
                  <a:gd name="T8" fmla="*/ 4 w 4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4" y="14"/>
                    </a:moveTo>
                    <a:cubicBezTo>
                      <a:pt x="2" y="10"/>
                      <a:pt x="2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2" y="15"/>
                    </a:cubicBezTo>
                    <a:cubicBezTo>
                      <a:pt x="3" y="15"/>
                      <a:pt x="4" y="15"/>
                      <a:pt x="4" y="14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74" name="Freeform 52"/>
              <p:cNvSpPr/>
              <p:nvPr/>
            </p:nvSpPr>
            <p:spPr bwMode="auto">
              <a:xfrm>
                <a:off x="1666" y="3118"/>
                <a:ext cx="12" cy="32"/>
              </a:xfrm>
              <a:custGeom>
                <a:avLst/>
                <a:gdLst>
                  <a:gd name="T0" fmla="*/ 5 w 6"/>
                  <a:gd name="T1" fmla="*/ 14 h 16"/>
                  <a:gd name="T2" fmla="*/ 4 w 6"/>
                  <a:gd name="T3" fmla="*/ 11 h 16"/>
                  <a:gd name="T4" fmla="*/ 3 w 6"/>
                  <a:gd name="T5" fmla="*/ 7 h 16"/>
                  <a:gd name="T6" fmla="*/ 2 w 6"/>
                  <a:gd name="T7" fmla="*/ 1 h 16"/>
                  <a:gd name="T8" fmla="*/ 1 w 6"/>
                  <a:gd name="T9" fmla="*/ 1 h 16"/>
                  <a:gd name="T10" fmla="*/ 4 w 6"/>
                  <a:gd name="T11" fmla="*/ 15 h 16"/>
                  <a:gd name="T12" fmla="*/ 5 w 6"/>
                  <a:gd name="T13" fmla="*/ 16 h 16"/>
                  <a:gd name="T14" fmla="*/ 6 w 6"/>
                  <a:gd name="T15" fmla="*/ 15 h 16"/>
                  <a:gd name="T16" fmla="*/ 5 w 6"/>
                  <a:gd name="T1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6">
                    <a:moveTo>
                      <a:pt x="5" y="14"/>
                    </a:moveTo>
                    <a:cubicBezTo>
                      <a:pt x="5" y="14"/>
                      <a:pt x="4" y="12"/>
                      <a:pt x="4" y="11"/>
                    </a:cubicBezTo>
                    <a:cubicBezTo>
                      <a:pt x="4" y="10"/>
                      <a:pt x="4" y="8"/>
                      <a:pt x="3" y="7"/>
                    </a:cubicBezTo>
                    <a:cubicBezTo>
                      <a:pt x="3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5"/>
                      <a:pt x="1" y="11"/>
                      <a:pt x="4" y="15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4"/>
                      <a:pt x="5" y="13"/>
                      <a:pt x="5" y="14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75" name="Freeform 53"/>
              <p:cNvSpPr/>
              <p:nvPr/>
            </p:nvSpPr>
            <p:spPr bwMode="auto">
              <a:xfrm>
                <a:off x="1686" y="3116"/>
                <a:ext cx="8" cy="34"/>
              </a:xfrm>
              <a:custGeom>
                <a:avLst/>
                <a:gdLst>
                  <a:gd name="T0" fmla="*/ 2 w 4"/>
                  <a:gd name="T1" fmla="*/ 1 h 17"/>
                  <a:gd name="T2" fmla="*/ 0 w 4"/>
                  <a:gd name="T3" fmla="*/ 1 h 17"/>
                  <a:gd name="T4" fmla="*/ 2 w 4"/>
                  <a:gd name="T5" fmla="*/ 17 h 17"/>
                  <a:gd name="T6" fmla="*/ 3 w 4"/>
                  <a:gd name="T7" fmla="*/ 16 h 17"/>
                  <a:gd name="T8" fmla="*/ 2 w 4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6"/>
                      <a:pt x="1" y="11"/>
                      <a:pt x="2" y="17"/>
                    </a:cubicBezTo>
                    <a:cubicBezTo>
                      <a:pt x="2" y="17"/>
                      <a:pt x="4" y="17"/>
                      <a:pt x="3" y="16"/>
                    </a:cubicBezTo>
                    <a:cubicBezTo>
                      <a:pt x="3" y="11"/>
                      <a:pt x="1" y="6"/>
                      <a:pt x="2" y="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76" name="Freeform 54"/>
              <p:cNvSpPr/>
              <p:nvPr/>
            </p:nvSpPr>
            <p:spPr bwMode="auto">
              <a:xfrm>
                <a:off x="1696" y="3118"/>
                <a:ext cx="11" cy="30"/>
              </a:xfrm>
              <a:custGeom>
                <a:avLst/>
                <a:gdLst>
                  <a:gd name="T0" fmla="*/ 5 w 5"/>
                  <a:gd name="T1" fmla="*/ 13 h 15"/>
                  <a:gd name="T2" fmla="*/ 2 w 5"/>
                  <a:gd name="T3" fmla="*/ 1 h 15"/>
                  <a:gd name="T4" fmla="*/ 1 w 5"/>
                  <a:gd name="T5" fmla="*/ 2 h 15"/>
                  <a:gd name="T6" fmla="*/ 4 w 5"/>
                  <a:gd name="T7" fmla="*/ 14 h 15"/>
                  <a:gd name="T8" fmla="*/ 5 w 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3"/>
                    </a:moveTo>
                    <a:cubicBezTo>
                      <a:pt x="3" y="10"/>
                      <a:pt x="4" y="5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6"/>
                      <a:pt x="2" y="10"/>
                      <a:pt x="4" y="14"/>
                    </a:cubicBezTo>
                    <a:cubicBezTo>
                      <a:pt x="4" y="15"/>
                      <a:pt x="5" y="14"/>
                      <a:pt x="5" y="13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77" name="Freeform 55"/>
              <p:cNvSpPr/>
              <p:nvPr/>
            </p:nvSpPr>
            <p:spPr bwMode="auto">
              <a:xfrm>
                <a:off x="1717" y="3120"/>
                <a:ext cx="8" cy="30"/>
              </a:xfrm>
              <a:custGeom>
                <a:avLst/>
                <a:gdLst>
                  <a:gd name="T0" fmla="*/ 1 w 4"/>
                  <a:gd name="T1" fmla="*/ 1 h 15"/>
                  <a:gd name="T2" fmla="*/ 0 w 4"/>
                  <a:gd name="T3" fmla="*/ 1 h 15"/>
                  <a:gd name="T4" fmla="*/ 3 w 4"/>
                  <a:gd name="T5" fmla="*/ 14 h 15"/>
                  <a:gd name="T6" fmla="*/ 4 w 4"/>
                  <a:gd name="T7" fmla="*/ 14 h 15"/>
                  <a:gd name="T8" fmla="*/ 1 w 4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5"/>
                      <a:pt x="2" y="10"/>
                      <a:pt x="3" y="14"/>
                    </a:cubicBezTo>
                    <a:cubicBezTo>
                      <a:pt x="3" y="15"/>
                      <a:pt x="4" y="15"/>
                      <a:pt x="4" y="14"/>
                    </a:cubicBezTo>
                    <a:cubicBezTo>
                      <a:pt x="3" y="10"/>
                      <a:pt x="2" y="5"/>
                      <a:pt x="1" y="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78" name="Freeform 56"/>
              <p:cNvSpPr/>
              <p:nvPr/>
            </p:nvSpPr>
            <p:spPr bwMode="auto">
              <a:xfrm>
                <a:off x="2439" y="1313"/>
                <a:ext cx="96" cy="315"/>
              </a:xfrm>
              <a:custGeom>
                <a:avLst/>
                <a:gdLst>
                  <a:gd name="T0" fmla="*/ 46 w 47"/>
                  <a:gd name="T1" fmla="*/ 91 h 154"/>
                  <a:gd name="T2" fmla="*/ 40 w 47"/>
                  <a:gd name="T3" fmla="*/ 102 h 154"/>
                  <a:gd name="T4" fmla="*/ 31 w 47"/>
                  <a:gd name="T5" fmla="*/ 116 h 154"/>
                  <a:gd name="T6" fmla="*/ 30 w 47"/>
                  <a:gd name="T7" fmla="*/ 117 h 154"/>
                  <a:gd name="T8" fmla="*/ 25 w 47"/>
                  <a:gd name="T9" fmla="*/ 95 h 154"/>
                  <a:gd name="T10" fmla="*/ 18 w 47"/>
                  <a:gd name="T11" fmla="*/ 73 h 154"/>
                  <a:gd name="T12" fmla="*/ 18 w 47"/>
                  <a:gd name="T13" fmla="*/ 73 h 154"/>
                  <a:gd name="T14" fmla="*/ 25 w 47"/>
                  <a:gd name="T15" fmla="*/ 51 h 154"/>
                  <a:gd name="T16" fmla="*/ 30 w 47"/>
                  <a:gd name="T17" fmla="*/ 26 h 154"/>
                  <a:gd name="T18" fmla="*/ 36 w 47"/>
                  <a:gd name="T19" fmla="*/ 1 h 154"/>
                  <a:gd name="T20" fmla="*/ 35 w 47"/>
                  <a:gd name="T21" fmla="*/ 1 h 154"/>
                  <a:gd name="T22" fmla="*/ 29 w 47"/>
                  <a:gd name="T23" fmla="*/ 26 h 154"/>
                  <a:gd name="T24" fmla="*/ 24 w 47"/>
                  <a:gd name="T25" fmla="*/ 51 h 154"/>
                  <a:gd name="T26" fmla="*/ 18 w 47"/>
                  <a:gd name="T27" fmla="*/ 71 h 154"/>
                  <a:gd name="T28" fmla="*/ 16 w 47"/>
                  <a:gd name="T29" fmla="*/ 69 h 154"/>
                  <a:gd name="T30" fmla="*/ 9 w 47"/>
                  <a:gd name="T31" fmla="*/ 56 h 154"/>
                  <a:gd name="T32" fmla="*/ 5 w 47"/>
                  <a:gd name="T33" fmla="*/ 49 h 154"/>
                  <a:gd name="T34" fmla="*/ 1 w 47"/>
                  <a:gd name="T35" fmla="*/ 40 h 154"/>
                  <a:gd name="T36" fmla="*/ 0 w 47"/>
                  <a:gd name="T37" fmla="*/ 40 h 154"/>
                  <a:gd name="T38" fmla="*/ 5 w 47"/>
                  <a:gd name="T39" fmla="*/ 51 h 154"/>
                  <a:gd name="T40" fmla="*/ 13 w 47"/>
                  <a:gd name="T41" fmla="*/ 65 h 154"/>
                  <a:gd name="T42" fmla="*/ 17 w 47"/>
                  <a:gd name="T43" fmla="*/ 73 h 154"/>
                  <a:gd name="T44" fmla="*/ 16 w 47"/>
                  <a:gd name="T45" fmla="*/ 74 h 154"/>
                  <a:gd name="T46" fmla="*/ 10 w 47"/>
                  <a:gd name="T47" fmla="*/ 83 h 154"/>
                  <a:gd name="T48" fmla="*/ 6 w 47"/>
                  <a:gd name="T49" fmla="*/ 91 h 154"/>
                  <a:gd name="T50" fmla="*/ 6 w 47"/>
                  <a:gd name="T51" fmla="*/ 91 h 154"/>
                  <a:gd name="T52" fmla="*/ 6 w 47"/>
                  <a:gd name="T53" fmla="*/ 92 h 154"/>
                  <a:gd name="T54" fmla="*/ 7 w 47"/>
                  <a:gd name="T55" fmla="*/ 91 h 154"/>
                  <a:gd name="T56" fmla="*/ 7 w 47"/>
                  <a:gd name="T57" fmla="*/ 91 h 154"/>
                  <a:gd name="T58" fmla="*/ 7 w 47"/>
                  <a:gd name="T59" fmla="*/ 90 h 154"/>
                  <a:gd name="T60" fmla="*/ 12 w 47"/>
                  <a:gd name="T61" fmla="*/ 83 h 154"/>
                  <a:gd name="T62" fmla="*/ 17 w 47"/>
                  <a:gd name="T63" fmla="*/ 74 h 154"/>
                  <a:gd name="T64" fmla="*/ 23 w 47"/>
                  <a:gd name="T65" fmla="*/ 92 h 154"/>
                  <a:gd name="T66" fmla="*/ 29 w 47"/>
                  <a:gd name="T67" fmla="*/ 118 h 154"/>
                  <a:gd name="T68" fmla="*/ 20 w 47"/>
                  <a:gd name="T69" fmla="*/ 131 h 154"/>
                  <a:gd name="T70" fmla="*/ 10 w 47"/>
                  <a:gd name="T71" fmla="*/ 142 h 154"/>
                  <a:gd name="T72" fmla="*/ 11 w 47"/>
                  <a:gd name="T73" fmla="*/ 143 h 154"/>
                  <a:gd name="T74" fmla="*/ 22 w 47"/>
                  <a:gd name="T75" fmla="*/ 131 h 154"/>
                  <a:gd name="T76" fmla="*/ 30 w 47"/>
                  <a:gd name="T77" fmla="*/ 120 h 154"/>
                  <a:gd name="T78" fmla="*/ 31 w 47"/>
                  <a:gd name="T79" fmla="*/ 151 h 154"/>
                  <a:gd name="T80" fmla="*/ 31 w 47"/>
                  <a:gd name="T81" fmla="*/ 152 h 154"/>
                  <a:gd name="T82" fmla="*/ 31 w 47"/>
                  <a:gd name="T83" fmla="*/ 153 h 154"/>
                  <a:gd name="T84" fmla="*/ 31 w 47"/>
                  <a:gd name="T85" fmla="*/ 154 h 154"/>
                  <a:gd name="T86" fmla="*/ 32 w 47"/>
                  <a:gd name="T87" fmla="*/ 154 h 154"/>
                  <a:gd name="T88" fmla="*/ 33 w 47"/>
                  <a:gd name="T89" fmla="*/ 152 h 154"/>
                  <a:gd name="T90" fmla="*/ 30 w 47"/>
                  <a:gd name="T91" fmla="*/ 119 h 154"/>
                  <a:gd name="T92" fmla="*/ 31 w 47"/>
                  <a:gd name="T93" fmla="*/ 119 h 154"/>
                  <a:gd name="T94" fmla="*/ 40 w 47"/>
                  <a:gd name="T95" fmla="*/ 106 h 154"/>
                  <a:gd name="T96" fmla="*/ 43 w 47"/>
                  <a:gd name="T97" fmla="*/ 99 h 154"/>
                  <a:gd name="T98" fmla="*/ 47 w 47"/>
                  <a:gd name="T99" fmla="*/ 92 h 154"/>
                  <a:gd name="T100" fmla="*/ 46 w 47"/>
                  <a:gd name="T101" fmla="*/ 9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" h="154">
                    <a:moveTo>
                      <a:pt x="46" y="91"/>
                    </a:moveTo>
                    <a:cubicBezTo>
                      <a:pt x="43" y="93"/>
                      <a:pt x="42" y="99"/>
                      <a:pt x="40" y="102"/>
                    </a:cubicBezTo>
                    <a:cubicBezTo>
                      <a:pt x="38" y="107"/>
                      <a:pt x="34" y="112"/>
                      <a:pt x="31" y="116"/>
                    </a:cubicBezTo>
                    <a:cubicBezTo>
                      <a:pt x="31" y="117"/>
                      <a:pt x="30" y="117"/>
                      <a:pt x="30" y="117"/>
                    </a:cubicBezTo>
                    <a:cubicBezTo>
                      <a:pt x="29" y="110"/>
                      <a:pt x="27" y="102"/>
                      <a:pt x="25" y="95"/>
                    </a:cubicBezTo>
                    <a:cubicBezTo>
                      <a:pt x="23" y="87"/>
                      <a:pt x="21" y="80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22" y="66"/>
                      <a:pt x="23" y="58"/>
                      <a:pt x="25" y="51"/>
                    </a:cubicBezTo>
                    <a:cubicBezTo>
                      <a:pt x="27" y="43"/>
                      <a:pt x="28" y="34"/>
                      <a:pt x="30" y="26"/>
                    </a:cubicBezTo>
                    <a:cubicBezTo>
                      <a:pt x="32" y="18"/>
                      <a:pt x="34" y="10"/>
                      <a:pt x="36" y="1"/>
                    </a:cubicBezTo>
                    <a:cubicBezTo>
                      <a:pt x="36" y="1"/>
                      <a:pt x="35" y="0"/>
                      <a:pt x="35" y="1"/>
                    </a:cubicBezTo>
                    <a:cubicBezTo>
                      <a:pt x="33" y="9"/>
                      <a:pt x="31" y="18"/>
                      <a:pt x="29" y="26"/>
                    </a:cubicBezTo>
                    <a:cubicBezTo>
                      <a:pt x="27" y="34"/>
                      <a:pt x="25" y="42"/>
                      <a:pt x="24" y="51"/>
                    </a:cubicBezTo>
                    <a:cubicBezTo>
                      <a:pt x="22" y="58"/>
                      <a:pt x="21" y="65"/>
                      <a:pt x="18" y="71"/>
                    </a:cubicBezTo>
                    <a:cubicBezTo>
                      <a:pt x="17" y="71"/>
                      <a:pt x="17" y="70"/>
                      <a:pt x="16" y="69"/>
                    </a:cubicBezTo>
                    <a:cubicBezTo>
                      <a:pt x="14" y="64"/>
                      <a:pt x="12" y="60"/>
                      <a:pt x="9" y="56"/>
                    </a:cubicBezTo>
                    <a:cubicBezTo>
                      <a:pt x="8" y="53"/>
                      <a:pt x="6" y="51"/>
                      <a:pt x="5" y="49"/>
                    </a:cubicBezTo>
                    <a:cubicBezTo>
                      <a:pt x="3" y="46"/>
                      <a:pt x="1" y="43"/>
                      <a:pt x="1" y="40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4"/>
                      <a:pt x="3" y="48"/>
                      <a:pt x="5" y="51"/>
                    </a:cubicBezTo>
                    <a:cubicBezTo>
                      <a:pt x="8" y="56"/>
                      <a:pt x="10" y="60"/>
                      <a:pt x="13" y="65"/>
                    </a:cubicBezTo>
                    <a:cubicBezTo>
                      <a:pt x="14" y="67"/>
                      <a:pt x="16" y="70"/>
                      <a:pt x="17" y="73"/>
                    </a:cubicBezTo>
                    <a:cubicBezTo>
                      <a:pt x="17" y="73"/>
                      <a:pt x="16" y="74"/>
                      <a:pt x="16" y="74"/>
                    </a:cubicBezTo>
                    <a:cubicBezTo>
                      <a:pt x="14" y="77"/>
                      <a:pt x="12" y="80"/>
                      <a:pt x="10" y="83"/>
                    </a:cubicBezTo>
                    <a:cubicBezTo>
                      <a:pt x="9" y="86"/>
                      <a:pt x="6" y="88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2"/>
                      <a:pt x="6" y="92"/>
                    </a:cubicBezTo>
                    <a:cubicBezTo>
                      <a:pt x="7" y="92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0"/>
                      <a:pt x="7" y="90"/>
                    </a:cubicBezTo>
                    <a:cubicBezTo>
                      <a:pt x="8" y="89"/>
                      <a:pt x="11" y="84"/>
                      <a:pt x="12" y="83"/>
                    </a:cubicBezTo>
                    <a:cubicBezTo>
                      <a:pt x="14" y="80"/>
                      <a:pt x="16" y="77"/>
                      <a:pt x="17" y="74"/>
                    </a:cubicBezTo>
                    <a:cubicBezTo>
                      <a:pt x="20" y="80"/>
                      <a:pt x="22" y="86"/>
                      <a:pt x="23" y="92"/>
                    </a:cubicBezTo>
                    <a:cubicBezTo>
                      <a:pt x="26" y="101"/>
                      <a:pt x="28" y="110"/>
                      <a:pt x="29" y="118"/>
                    </a:cubicBezTo>
                    <a:cubicBezTo>
                      <a:pt x="26" y="123"/>
                      <a:pt x="23" y="127"/>
                      <a:pt x="20" y="131"/>
                    </a:cubicBezTo>
                    <a:cubicBezTo>
                      <a:pt x="17" y="135"/>
                      <a:pt x="13" y="138"/>
                      <a:pt x="10" y="142"/>
                    </a:cubicBezTo>
                    <a:cubicBezTo>
                      <a:pt x="10" y="143"/>
                      <a:pt x="11" y="143"/>
                      <a:pt x="11" y="143"/>
                    </a:cubicBezTo>
                    <a:cubicBezTo>
                      <a:pt x="14" y="138"/>
                      <a:pt x="18" y="135"/>
                      <a:pt x="22" y="131"/>
                    </a:cubicBezTo>
                    <a:cubicBezTo>
                      <a:pt x="25" y="128"/>
                      <a:pt x="27" y="124"/>
                      <a:pt x="30" y="120"/>
                    </a:cubicBezTo>
                    <a:cubicBezTo>
                      <a:pt x="31" y="131"/>
                      <a:pt x="32" y="141"/>
                      <a:pt x="31" y="151"/>
                    </a:cubicBezTo>
                    <a:cubicBezTo>
                      <a:pt x="31" y="151"/>
                      <a:pt x="31" y="152"/>
                      <a:pt x="31" y="152"/>
                    </a:cubicBezTo>
                    <a:cubicBezTo>
                      <a:pt x="31" y="152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4"/>
                    </a:cubicBezTo>
                    <a:cubicBezTo>
                      <a:pt x="31" y="154"/>
                      <a:pt x="32" y="154"/>
                      <a:pt x="32" y="154"/>
                    </a:cubicBezTo>
                    <a:cubicBezTo>
                      <a:pt x="33" y="153"/>
                      <a:pt x="33" y="153"/>
                      <a:pt x="33" y="152"/>
                    </a:cubicBezTo>
                    <a:cubicBezTo>
                      <a:pt x="33" y="141"/>
                      <a:pt x="32" y="130"/>
                      <a:pt x="30" y="119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4" y="114"/>
                      <a:pt x="37" y="110"/>
                      <a:pt x="40" y="106"/>
                    </a:cubicBezTo>
                    <a:cubicBezTo>
                      <a:pt x="41" y="104"/>
                      <a:pt x="42" y="101"/>
                      <a:pt x="43" y="99"/>
                    </a:cubicBezTo>
                    <a:cubicBezTo>
                      <a:pt x="44" y="97"/>
                      <a:pt x="45" y="93"/>
                      <a:pt x="47" y="92"/>
                    </a:cubicBezTo>
                    <a:cubicBezTo>
                      <a:pt x="47" y="91"/>
                      <a:pt x="46" y="90"/>
                      <a:pt x="46" y="9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79" name="Freeform 57"/>
              <p:cNvSpPr/>
              <p:nvPr/>
            </p:nvSpPr>
            <p:spPr bwMode="auto">
              <a:xfrm>
                <a:off x="2435" y="1618"/>
                <a:ext cx="102" cy="170"/>
              </a:xfrm>
              <a:custGeom>
                <a:avLst/>
                <a:gdLst>
                  <a:gd name="T0" fmla="*/ 49 w 50"/>
                  <a:gd name="T1" fmla="*/ 8 h 83"/>
                  <a:gd name="T2" fmla="*/ 49 w 50"/>
                  <a:gd name="T3" fmla="*/ 7 h 83"/>
                  <a:gd name="T4" fmla="*/ 48 w 50"/>
                  <a:gd name="T5" fmla="*/ 8 h 83"/>
                  <a:gd name="T6" fmla="*/ 48 w 50"/>
                  <a:gd name="T7" fmla="*/ 8 h 83"/>
                  <a:gd name="T8" fmla="*/ 36 w 50"/>
                  <a:gd name="T9" fmla="*/ 16 h 83"/>
                  <a:gd name="T10" fmla="*/ 24 w 50"/>
                  <a:gd name="T11" fmla="*/ 29 h 83"/>
                  <a:gd name="T12" fmla="*/ 20 w 50"/>
                  <a:gd name="T13" fmla="*/ 33 h 83"/>
                  <a:gd name="T14" fmla="*/ 18 w 50"/>
                  <a:gd name="T15" fmla="*/ 19 h 83"/>
                  <a:gd name="T16" fmla="*/ 16 w 50"/>
                  <a:gd name="T17" fmla="*/ 10 h 83"/>
                  <a:gd name="T18" fmla="*/ 14 w 50"/>
                  <a:gd name="T19" fmla="*/ 0 h 83"/>
                  <a:gd name="T20" fmla="*/ 13 w 50"/>
                  <a:gd name="T21" fmla="*/ 0 h 83"/>
                  <a:gd name="T22" fmla="*/ 17 w 50"/>
                  <a:gd name="T23" fmla="*/ 16 h 83"/>
                  <a:gd name="T24" fmla="*/ 19 w 50"/>
                  <a:gd name="T25" fmla="*/ 34 h 83"/>
                  <a:gd name="T26" fmla="*/ 11 w 50"/>
                  <a:gd name="T27" fmla="*/ 39 h 83"/>
                  <a:gd name="T28" fmla="*/ 1 w 50"/>
                  <a:gd name="T29" fmla="*/ 46 h 83"/>
                  <a:gd name="T30" fmla="*/ 1 w 50"/>
                  <a:gd name="T31" fmla="*/ 47 h 83"/>
                  <a:gd name="T32" fmla="*/ 2 w 50"/>
                  <a:gd name="T33" fmla="*/ 47 h 83"/>
                  <a:gd name="T34" fmla="*/ 2 w 50"/>
                  <a:gd name="T35" fmla="*/ 47 h 83"/>
                  <a:gd name="T36" fmla="*/ 11 w 50"/>
                  <a:gd name="T37" fmla="*/ 41 h 83"/>
                  <a:gd name="T38" fmla="*/ 19 w 50"/>
                  <a:gd name="T39" fmla="*/ 35 h 83"/>
                  <a:gd name="T40" fmla="*/ 19 w 50"/>
                  <a:gd name="T41" fmla="*/ 38 h 83"/>
                  <a:gd name="T42" fmla="*/ 20 w 50"/>
                  <a:gd name="T43" fmla="*/ 79 h 83"/>
                  <a:gd name="T44" fmla="*/ 20 w 50"/>
                  <a:gd name="T45" fmla="*/ 80 h 83"/>
                  <a:gd name="T46" fmla="*/ 21 w 50"/>
                  <a:gd name="T47" fmla="*/ 82 h 83"/>
                  <a:gd name="T48" fmla="*/ 22 w 50"/>
                  <a:gd name="T49" fmla="*/ 82 h 83"/>
                  <a:gd name="T50" fmla="*/ 20 w 50"/>
                  <a:gd name="T51" fmla="*/ 39 h 83"/>
                  <a:gd name="T52" fmla="*/ 20 w 50"/>
                  <a:gd name="T53" fmla="*/ 34 h 83"/>
                  <a:gd name="T54" fmla="*/ 23 w 50"/>
                  <a:gd name="T55" fmla="*/ 31 h 83"/>
                  <a:gd name="T56" fmla="*/ 35 w 50"/>
                  <a:gd name="T57" fmla="*/ 19 h 83"/>
                  <a:gd name="T58" fmla="*/ 49 w 50"/>
                  <a:gd name="T59" fmla="*/ 9 h 83"/>
                  <a:gd name="T60" fmla="*/ 49 w 50"/>
                  <a:gd name="T61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0" h="83">
                    <a:moveTo>
                      <a:pt x="49" y="8"/>
                    </a:moveTo>
                    <a:cubicBezTo>
                      <a:pt x="49" y="8"/>
                      <a:pt x="49" y="8"/>
                      <a:pt x="49" y="7"/>
                    </a:cubicBezTo>
                    <a:cubicBezTo>
                      <a:pt x="49" y="7"/>
                      <a:pt x="48" y="8"/>
                      <a:pt x="48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4" y="11"/>
                      <a:pt x="40" y="13"/>
                      <a:pt x="36" y="16"/>
                    </a:cubicBezTo>
                    <a:cubicBezTo>
                      <a:pt x="32" y="20"/>
                      <a:pt x="28" y="24"/>
                      <a:pt x="24" y="29"/>
                    </a:cubicBezTo>
                    <a:cubicBezTo>
                      <a:pt x="23" y="30"/>
                      <a:pt x="21" y="31"/>
                      <a:pt x="20" y="33"/>
                    </a:cubicBezTo>
                    <a:cubicBezTo>
                      <a:pt x="19" y="28"/>
                      <a:pt x="19" y="24"/>
                      <a:pt x="18" y="19"/>
                    </a:cubicBezTo>
                    <a:cubicBezTo>
                      <a:pt x="18" y="16"/>
                      <a:pt x="17" y="13"/>
                      <a:pt x="16" y="10"/>
                    </a:cubicBezTo>
                    <a:cubicBezTo>
                      <a:pt x="15" y="7"/>
                      <a:pt x="14" y="4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6"/>
                      <a:pt x="16" y="11"/>
                      <a:pt x="17" y="16"/>
                    </a:cubicBezTo>
                    <a:cubicBezTo>
                      <a:pt x="18" y="22"/>
                      <a:pt x="18" y="28"/>
                      <a:pt x="19" y="34"/>
                    </a:cubicBezTo>
                    <a:cubicBezTo>
                      <a:pt x="16" y="36"/>
                      <a:pt x="14" y="38"/>
                      <a:pt x="11" y="39"/>
                    </a:cubicBezTo>
                    <a:cubicBezTo>
                      <a:pt x="8" y="42"/>
                      <a:pt x="4" y="43"/>
                      <a:pt x="1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5" y="45"/>
                      <a:pt x="8" y="43"/>
                      <a:pt x="11" y="41"/>
                    </a:cubicBezTo>
                    <a:cubicBezTo>
                      <a:pt x="14" y="39"/>
                      <a:pt x="16" y="37"/>
                      <a:pt x="19" y="35"/>
                    </a:cubicBezTo>
                    <a:cubicBezTo>
                      <a:pt x="19" y="36"/>
                      <a:pt x="19" y="37"/>
                      <a:pt x="19" y="38"/>
                    </a:cubicBezTo>
                    <a:cubicBezTo>
                      <a:pt x="20" y="52"/>
                      <a:pt x="20" y="66"/>
                      <a:pt x="20" y="79"/>
                    </a:cubicBezTo>
                    <a:cubicBezTo>
                      <a:pt x="20" y="79"/>
                      <a:pt x="19" y="80"/>
                      <a:pt x="20" y="80"/>
                    </a:cubicBezTo>
                    <a:cubicBezTo>
                      <a:pt x="20" y="81"/>
                      <a:pt x="20" y="82"/>
                      <a:pt x="21" y="82"/>
                    </a:cubicBezTo>
                    <a:cubicBezTo>
                      <a:pt x="21" y="83"/>
                      <a:pt x="22" y="83"/>
                      <a:pt x="22" y="82"/>
                    </a:cubicBezTo>
                    <a:cubicBezTo>
                      <a:pt x="21" y="68"/>
                      <a:pt x="22" y="53"/>
                      <a:pt x="20" y="39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1" y="33"/>
                      <a:pt x="22" y="32"/>
                      <a:pt x="23" y="31"/>
                    </a:cubicBezTo>
                    <a:cubicBezTo>
                      <a:pt x="27" y="27"/>
                      <a:pt x="31" y="23"/>
                      <a:pt x="35" y="19"/>
                    </a:cubicBezTo>
                    <a:cubicBezTo>
                      <a:pt x="39" y="15"/>
                      <a:pt x="45" y="12"/>
                      <a:pt x="49" y="9"/>
                    </a:cubicBezTo>
                    <a:cubicBezTo>
                      <a:pt x="50" y="8"/>
                      <a:pt x="50" y="8"/>
                      <a:pt x="49" y="8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80" name="Freeform 58"/>
              <p:cNvSpPr/>
              <p:nvPr/>
            </p:nvSpPr>
            <p:spPr bwMode="auto">
              <a:xfrm>
                <a:off x="2333" y="1874"/>
                <a:ext cx="92" cy="153"/>
              </a:xfrm>
              <a:custGeom>
                <a:avLst/>
                <a:gdLst>
                  <a:gd name="T0" fmla="*/ 44 w 45"/>
                  <a:gd name="T1" fmla="*/ 18 h 75"/>
                  <a:gd name="T2" fmla="*/ 26 w 45"/>
                  <a:gd name="T3" fmla="*/ 30 h 75"/>
                  <a:gd name="T4" fmla="*/ 12 w 45"/>
                  <a:gd name="T5" fmla="*/ 36 h 75"/>
                  <a:gd name="T6" fmla="*/ 15 w 45"/>
                  <a:gd name="T7" fmla="*/ 19 h 75"/>
                  <a:gd name="T8" fmla="*/ 16 w 45"/>
                  <a:gd name="T9" fmla="*/ 10 h 75"/>
                  <a:gd name="T10" fmla="*/ 18 w 45"/>
                  <a:gd name="T11" fmla="*/ 2 h 75"/>
                  <a:gd name="T12" fmla="*/ 18 w 45"/>
                  <a:gd name="T13" fmla="*/ 1 h 75"/>
                  <a:gd name="T14" fmla="*/ 15 w 45"/>
                  <a:gd name="T15" fmla="*/ 10 h 75"/>
                  <a:gd name="T16" fmla="*/ 12 w 45"/>
                  <a:gd name="T17" fmla="*/ 32 h 75"/>
                  <a:gd name="T18" fmla="*/ 11 w 45"/>
                  <a:gd name="T19" fmla="*/ 36 h 75"/>
                  <a:gd name="T20" fmla="*/ 4 w 45"/>
                  <a:gd name="T21" fmla="*/ 38 h 75"/>
                  <a:gd name="T22" fmla="*/ 4 w 45"/>
                  <a:gd name="T23" fmla="*/ 40 h 75"/>
                  <a:gd name="T24" fmla="*/ 11 w 45"/>
                  <a:gd name="T25" fmla="*/ 38 h 75"/>
                  <a:gd name="T26" fmla="*/ 7 w 45"/>
                  <a:gd name="T27" fmla="*/ 54 h 75"/>
                  <a:gd name="T28" fmla="*/ 5 w 45"/>
                  <a:gd name="T29" fmla="*/ 63 h 75"/>
                  <a:gd name="T30" fmla="*/ 4 w 45"/>
                  <a:gd name="T31" fmla="*/ 67 h 75"/>
                  <a:gd name="T32" fmla="*/ 1 w 45"/>
                  <a:gd name="T33" fmla="*/ 71 h 75"/>
                  <a:gd name="T34" fmla="*/ 0 w 45"/>
                  <a:gd name="T35" fmla="*/ 72 h 75"/>
                  <a:gd name="T36" fmla="*/ 6 w 45"/>
                  <a:gd name="T37" fmla="*/ 65 h 75"/>
                  <a:gd name="T38" fmla="*/ 10 w 45"/>
                  <a:gd name="T39" fmla="*/ 46 h 75"/>
                  <a:gd name="T40" fmla="*/ 12 w 45"/>
                  <a:gd name="T41" fmla="*/ 37 h 75"/>
                  <a:gd name="T42" fmla="*/ 24 w 45"/>
                  <a:gd name="T43" fmla="*/ 32 h 75"/>
                  <a:gd name="T44" fmla="*/ 44 w 45"/>
                  <a:gd name="T45" fmla="*/ 19 h 75"/>
                  <a:gd name="T46" fmla="*/ 44 w 45"/>
                  <a:gd name="T47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75">
                    <a:moveTo>
                      <a:pt x="44" y="18"/>
                    </a:moveTo>
                    <a:cubicBezTo>
                      <a:pt x="38" y="22"/>
                      <a:pt x="32" y="26"/>
                      <a:pt x="26" y="30"/>
                    </a:cubicBezTo>
                    <a:cubicBezTo>
                      <a:pt x="21" y="33"/>
                      <a:pt x="17" y="35"/>
                      <a:pt x="12" y="36"/>
                    </a:cubicBezTo>
                    <a:cubicBezTo>
                      <a:pt x="13" y="30"/>
                      <a:pt x="14" y="25"/>
                      <a:pt x="15" y="19"/>
                    </a:cubicBezTo>
                    <a:cubicBezTo>
                      <a:pt x="15" y="16"/>
                      <a:pt x="16" y="13"/>
                      <a:pt x="16" y="10"/>
                    </a:cubicBezTo>
                    <a:cubicBezTo>
                      <a:pt x="16" y="8"/>
                      <a:pt x="16" y="3"/>
                      <a:pt x="18" y="2"/>
                    </a:cubicBezTo>
                    <a:cubicBezTo>
                      <a:pt x="19" y="1"/>
                      <a:pt x="18" y="0"/>
                      <a:pt x="18" y="1"/>
                    </a:cubicBezTo>
                    <a:cubicBezTo>
                      <a:pt x="15" y="2"/>
                      <a:pt x="15" y="7"/>
                      <a:pt x="15" y="10"/>
                    </a:cubicBezTo>
                    <a:cubicBezTo>
                      <a:pt x="14" y="17"/>
                      <a:pt x="12" y="25"/>
                      <a:pt x="12" y="32"/>
                    </a:cubicBezTo>
                    <a:cubicBezTo>
                      <a:pt x="11" y="34"/>
                      <a:pt x="11" y="35"/>
                      <a:pt x="11" y="36"/>
                    </a:cubicBezTo>
                    <a:cubicBezTo>
                      <a:pt x="9" y="37"/>
                      <a:pt x="6" y="38"/>
                      <a:pt x="4" y="38"/>
                    </a:cubicBezTo>
                    <a:cubicBezTo>
                      <a:pt x="3" y="38"/>
                      <a:pt x="3" y="40"/>
                      <a:pt x="4" y="40"/>
                    </a:cubicBezTo>
                    <a:cubicBezTo>
                      <a:pt x="6" y="39"/>
                      <a:pt x="9" y="38"/>
                      <a:pt x="11" y="38"/>
                    </a:cubicBezTo>
                    <a:cubicBezTo>
                      <a:pt x="10" y="43"/>
                      <a:pt x="8" y="49"/>
                      <a:pt x="7" y="54"/>
                    </a:cubicBezTo>
                    <a:cubicBezTo>
                      <a:pt x="7" y="57"/>
                      <a:pt x="6" y="60"/>
                      <a:pt x="5" y="63"/>
                    </a:cubicBezTo>
                    <a:cubicBezTo>
                      <a:pt x="5" y="64"/>
                      <a:pt x="4" y="66"/>
                      <a:pt x="4" y="67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0"/>
                      <a:pt x="0" y="71"/>
                      <a:pt x="0" y="72"/>
                    </a:cubicBezTo>
                    <a:cubicBezTo>
                      <a:pt x="2" y="75"/>
                      <a:pt x="6" y="66"/>
                      <a:pt x="6" y="65"/>
                    </a:cubicBezTo>
                    <a:cubicBezTo>
                      <a:pt x="8" y="59"/>
                      <a:pt x="9" y="52"/>
                      <a:pt x="10" y="46"/>
                    </a:cubicBezTo>
                    <a:cubicBezTo>
                      <a:pt x="11" y="43"/>
                      <a:pt x="11" y="40"/>
                      <a:pt x="12" y="37"/>
                    </a:cubicBezTo>
                    <a:cubicBezTo>
                      <a:pt x="16" y="36"/>
                      <a:pt x="20" y="34"/>
                      <a:pt x="24" y="32"/>
                    </a:cubicBezTo>
                    <a:cubicBezTo>
                      <a:pt x="32" y="29"/>
                      <a:pt x="38" y="23"/>
                      <a:pt x="44" y="19"/>
                    </a:cubicBezTo>
                    <a:cubicBezTo>
                      <a:pt x="45" y="19"/>
                      <a:pt x="45" y="18"/>
                      <a:pt x="44" y="18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81" name="Freeform 59"/>
              <p:cNvSpPr/>
              <p:nvPr/>
            </p:nvSpPr>
            <p:spPr bwMode="auto">
              <a:xfrm>
                <a:off x="2285" y="2029"/>
                <a:ext cx="17" cy="80"/>
              </a:xfrm>
              <a:custGeom>
                <a:avLst/>
                <a:gdLst>
                  <a:gd name="T0" fmla="*/ 7 w 8"/>
                  <a:gd name="T1" fmla="*/ 1 h 39"/>
                  <a:gd name="T2" fmla="*/ 0 w 8"/>
                  <a:gd name="T3" fmla="*/ 38 h 39"/>
                  <a:gd name="T4" fmla="*/ 1 w 8"/>
                  <a:gd name="T5" fmla="*/ 38 h 39"/>
                  <a:gd name="T6" fmla="*/ 8 w 8"/>
                  <a:gd name="T7" fmla="*/ 1 h 39"/>
                  <a:gd name="T8" fmla="*/ 7 w 8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9">
                    <a:moveTo>
                      <a:pt x="7" y="1"/>
                    </a:moveTo>
                    <a:cubicBezTo>
                      <a:pt x="7" y="14"/>
                      <a:pt x="4" y="26"/>
                      <a:pt x="0" y="38"/>
                    </a:cubicBezTo>
                    <a:cubicBezTo>
                      <a:pt x="0" y="38"/>
                      <a:pt x="1" y="39"/>
                      <a:pt x="1" y="38"/>
                    </a:cubicBezTo>
                    <a:cubicBezTo>
                      <a:pt x="5" y="26"/>
                      <a:pt x="8" y="14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82" name="Freeform 60"/>
              <p:cNvSpPr/>
              <p:nvPr/>
            </p:nvSpPr>
            <p:spPr bwMode="auto">
              <a:xfrm>
                <a:off x="2173" y="2175"/>
                <a:ext cx="70" cy="36"/>
              </a:xfrm>
              <a:custGeom>
                <a:avLst/>
                <a:gdLst>
                  <a:gd name="T0" fmla="*/ 32 w 34"/>
                  <a:gd name="T1" fmla="*/ 0 h 18"/>
                  <a:gd name="T2" fmla="*/ 19 w 34"/>
                  <a:gd name="T3" fmla="*/ 11 h 18"/>
                  <a:gd name="T4" fmla="*/ 1 w 34"/>
                  <a:gd name="T5" fmla="*/ 14 h 18"/>
                  <a:gd name="T6" fmla="*/ 0 w 34"/>
                  <a:gd name="T7" fmla="*/ 14 h 18"/>
                  <a:gd name="T8" fmla="*/ 16 w 34"/>
                  <a:gd name="T9" fmla="*/ 14 h 18"/>
                  <a:gd name="T10" fmla="*/ 33 w 34"/>
                  <a:gd name="T11" fmla="*/ 1 h 18"/>
                  <a:gd name="T12" fmla="*/ 32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2" y="0"/>
                    </a:moveTo>
                    <a:cubicBezTo>
                      <a:pt x="29" y="5"/>
                      <a:pt x="24" y="8"/>
                      <a:pt x="19" y="11"/>
                    </a:cubicBezTo>
                    <a:cubicBezTo>
                      <a:pt x="14" y="14"/>
                      <a:pt x="6" y="18"/>
                      <a:pt x="1" y="14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5" y="18"/>
                      <a:pt x="11" y="16"/>
                      <a:pt x="16" y="14"/>
                    </a:cubicBezTo>
                    <a:cubicBezTo>
                      <a:pt x="23" y="11"/>
                      <a:pt x="29" y="7"/>
                      <a:pt x="33" y="1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83" name="Freeform 61"/>
              <p:cNvSpPr/>
              <p:nvPr/>
            </p:nvSpPr>
            <p:spPr bwMode="auto">
              <a:xfrm>
                <a:off x="2157" y="2293"/>
                <a:ext cx="51" cy="55"/>
              </a:xfrm>
              <a:custGeom>
                <a:avLst/>
                <a:gdLst>
                  <a:gd name="T0" fmla="*/ 24 w 25"/>
                  <a:gd name="T1" fmla="*/ 2 h 27"/>
                  <a:gd name="T2" fmla="*/ 22 w 25"/>
                  <a:gd name="T3" fmla="*/ 1 h 27"/>
                  <a:gd name="T4" fmla="*/ 22 w 25"/>
                  <a:gd name="T5" fmla="*/ 2 h 27"/>
                  <a:gd name="T6" fmla="*/ 2 w 25"/>
                  <a:gd name="T7" fmla="*/ 24 h 27"/>
                  <a:gd name="T8" fmla="*/ 1 w 25"/>
                  <a:gd name="T9" fmla="*/ 24 h 27"/>
                  <a:gd name="T10" fmla="*/ 0 w 25"/>
                  <a:gd name="T11" fmla="*/ 26 h 27"/>
                  <a:gd name="T12" fmla="*/ 1 w 25"/>
                  <a:gd name="T13" fmla="*/ 26 h 27"/>
                  <a:gd name="T14" fmla="*/ 24 w 25"/>
                  <a:gd name="T15" fmla="*/ 3 h 27"/>
                  <a:gd name="T16" fmla="*/ 24 w 2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24" y="2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1"/>
                      <a:pt x="22" y="2"/>
                    </a:cubicBezTo>
                    <a:cubicBezTo>
                      <a:pt x="25" y="4"/>
                      <a:pt x="8" y="19"/>
                      <a:pt x="2" y="24"/>
                    </a:cubicBezTo>
                    <a:cubicBezTo>
                      <a:pt x="2" y="23"/>
                      <a:pt x="2" y="23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26"/>
                      <a:pt x="1" y="27"/>
                      <a:pt x="1" y="26"/>
                    </a:cubicBezTo>
                    <a:cubicBezTo>
                      <a:pt x="10" y="20"/>
                      <a:pt x="18" y="12"/>
                      <a:pt x="24" y="3"/>
                    </a:cubicBezTo>
                    <a:cubicBezTo>
                      <a:pt x="24" y="3"/>
                      <a:pt x="24" y="2"/>
                      <a:pt x="24" y="2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84" name="Freeform 62"/>
              <p:cNvSpPr/>
              <p:nvPr/>
            </p:nvSpPr>
            <p:spPr bwMode="auto">
              <a:xfrm>
                <a:off x="1786" y="1708"/>
                <a:ext cx="60" cy="12"/>
              </a:xfrm>
              <a:custGeom>
                <a:avLst/>
                <a:gdLst>
                  <a:gd name="T0" fmla="*/ 28 w 29"/>
                  <a:gd name="T1" fmla="*/ 1 h 6"/>
                  <a:gd name="T2" fmla="*/ 15 w 29"/>
                  <a:gd name="T3" fmla="*/ 3 h 6"/>
                  <a:gd name="T4" fmla="*/ 3 w 29"/>
                  <a:gd name="T5" fmla="*/ 1 h 6"/>
                  <a:gd name="T6" fmla="*/ 2 w 29"/>
                  <a:gd name="T7" fmla="*/ 1 h 6"/>
                  <a:gd name="T8" fmla="*/ 28 w 29"/>
                  <a:gd name="T9" fmla="*/ 2 h 6"/>
                  <a:gd name="T10" fmla="*/ 28 w 29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">
                    <a:moveTo>
                      <a:pt x="28" y="1"/>
                    </a:moveTo>
                    <a:cubicBezTo>
                      <a:pt x="24" y="2"/>
                      <a:pt x="19" y="3"/>
                      <a:pt x="15" y="3"/>
                    </a:cubicBezTo>
                    <a:cubicBezTo>
                      <a:pt x="14" y="3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0" y="6"/>
                      <a:pt x="25" y="3"/>
                      <a:pt x="28" y="2"/>
                    </a:cubicBezTo>
                    <a:cubicBezTo>
                      <a:pt x="29" y="2"/>
                      <a:pt x="28" y="1"/>
                      <a:pt x="28" y="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85" name="Freeform 63"/>
              <p:cNvSpPr/>
              <p:nvPr/>
            </p:nvSpPr>
            <p:spPr bwMode="auto">
              <a:xfrm>
                <a:off x="1784" y="1737"/>
                <a:ext cx="70" cy="20"/>
              </a:xfrm>
              <a:custGeom>
                <a:avLst/>
                <a:gdLst>
                  <a:gd name="T0" fmla="*/ 31 w 34"/>
                  <a:gd name="T1" fmla="*/ 1 h 10"/>
                  <a:gd name="T2" fmla="*/ 29 w 34"/>
                  <a:gd name="T3" fmla="*/ 1 h 10"/>
                  <a:gd name="T4" fmla="*/ 16 w 34"/>
                  <a:gd name="T5" fmla="*/ 4 h 10"/>
                  <a:gd name="T6" fmla="*/ 0 w 34"/>
                  <a:gd name="T7" fmla="*/ 1 h 10"/>
                  <a:gd name="T8" fmla="*/ 0 w 34"/>
                  <a:gd name="T9" fmla="*/ 2 h 10"/>
                  <a:gd name="T10" fmla="*/ 0 w 34"/>
                  <a:gd name="T11" fmla="*/ 2 h 10"/>
                  <a:gd name="T12" fmla="*/ 0 w 34"/>
                  <a:gd name="T13" fmla="*/ 3 h 10"/>
                  <a:gd name="T14" fmla="*/ 1 w 34"/>
                  <a:gd name="T15" fmla="*/ 3 h 10"/>
                  <a:gd name="T16" fmla="*/ 1 w 34"/>
                  <a:gd name="T17" fmla="*/ 3 h 10"/>
                  <a:gd name="T18" fmla="*/ 31 w 34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0">
                    <a:moveTo>
                      <a:pt x="31" y="1"/>
                    </a:moveTo>
                    <a:cubicBezTo>
                      <a:pt x="30" y="0"/>
                      <a:pt x="29" y="0"/>
                      <a:pt x="29" y="1"/>
                    </a:cubicBezTo>
                    <a:cubicBezTo>
                      <a:pt x="32" y="7"/>
                      <a:pt x="19" y="5"/>
                      <a:pt x="16" y="4"/>
                    </a:cubicBezTo>
                    <a:cubicBezTo>
                      <a:pt x="11" y="4"/>
                      <a:pt x="6" y="2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7" y="4"/>
                      <a:pt x="34" y="10"/>
                      <a:pt x="31" y="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86" name="Freeform 64"/>
              <p:cNvSpPr/>
              <p:nvPr/>
            </p:nvSpPr>
            <p:spPr bwMode="auto">
              <a:xfrm>
                <a:off x="1789" y="197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2 h 2"/>
                  <a:gd name="T6" fmla="*/ 2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87" name="Freeform 65"/>
              <p:cNvSpPr/>
              <p:nvPr/>
            </p:nvSpPr>
            <p:spPr bwMode="auto">
              <a:xfrm>
                <a:off x="1525" y="2999"/>
                <a:ext cx="6" cy="18"/>
              </a:xfrm>
              <a:custGeom>
                <a:avLst/>
                <a:gdLst>
                  <a:gd name="T0" fmla="*/ 2 w 3"/>
                  <a:gd name="T1" fmla="*/ 0 h 9"/>
                  <a:gd name="T2" fmla="*/ 2 w 3"/>
                  <a:gd name="T3" fmla="*/ 0 h 9"/>
                  <a:gd name="T4" fmla="*/ 1 w 3"/>
                  <a:gd name="T5" fmla="*/ 1 h 9"/>
                  <a:gd name="T6" fmla="*/ 1 w 3"/>
                  <a:gd name="T7" fmla="*/ 1 h 9"/>
                  <a:gd name="T8" fmla="*/ 0 w 3"/>
                  <a:gd name="T9" fmla="*/ 8 h 9"/>
                  <a:gd name="T10" fmla="*/ 2 w 3"/>
                  <a:gd name="T11" fmla="*/ 8 h 9"/>
                  <a:gd name="T12" fmla="*/ 3 w 3"/>
                  <a:gd name="T13" fmla="*/ 1 h 9"/>
                  <a:gd name="T14" fmla="*/ 2 w 3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9"/>
                      <a:pt x="1" y="9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88" name="Freeform 66"/>
              <p:cNvSpPr/>
              <p:nvPr/>
            </p:nvSpPr>
            <p:spPr bwMode="auto">
              <a:xfrm>
                <a:off x="1752" y="2862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2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4 w 5"/>
                  <a:gd name="T9" fmla="*/ 4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2" y="5"/>
                      <a:pt x="4" y="4"/>
                    </a:cubicBezTo>
                    <a:cubicBezTo>
                      <a:pt x="5" y="3"/>
                      <a:pt x="4" y="2"/>
                      <a:pt x="4" y="3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89" name="Freeform 67"/>
              <p:cNvSpPr/>
              <p:nvPr/>
            </p:nvSpPr>
            <p:spPr bwMode="auto">
              <a:xfrm>
                <a:off x="721" y="1747"/>
                <a:ext cx="106" cy="72"/>
              </a:xfrm>
              <a:custGeom>
                <a:avLst/>
                <a:gdLst>
                  <a:gd name="T0" fmla="*/ 44 w 52"/>
                  <a:gd name="T1" fmla="*/ 4 h 35"/>
                  <a:gd name="T2" fmla="*/ 5 w 52"/>
                  <a:gd name="T3" fmla="*/ 27 h 35"/>
                  <a:gd name="T4" fmla="*/ 7 w 52"/>
                  <a:gd name="T5" fmla="*/ 34 h 35"/>
                  <a:gd name="T6" fmla="*/ 49 w 52"/>
                  <a:gd name="T7" fmla="*/ 9 h 35"/>
                  <a:gd name="T8" fmla="*/ 44 w 52"/>
                  <a:gd name="T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5">
                    <a:moveTo>
                      <a:pt x="44" y="4"/>
                    </a:moveTo>
                    <a:cubicBezTo>
                      <a:pt x="34" y="15"/>
                      <a:pt x="19" y="24"/>
                      <a:pt x="5" y="27"/>
                    </a:cubicBezTo>
                    <a:cubicBezTo>
                      <a:pt x="0" y="28"/>
                      <a:pt x="2" y="35"/>
                      <a:pt x="7" y="34"/>
                    </a:cubicBezTo>
                    <a:cubicBezTo>
                      <a:pt x="22" y="31"/>
                      <a:pt x="39" y="21"/>
                      <a:pt x="49" y="9"/>
                    </a:cubicBezTo>
                    <a:cubicBezTo>
                      <a:pt x="52" y="6"/>
                      <a:pt x="47" y="0"/>
                      <a:pt x="44" y="4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90" name="Freeform 68"/>
              <p:cNvSpPr/>
              <p:nvPr/>
            </p:nvSpPr>
            <p:spPr bwMode="auto">
              <a:xfrm>
                <a:off x="725" y="1260"/>
                <a:ext cx="104" cy="39"/>
              </a:xfrm>
              <a:custGeom>
                <a:avLst/>
                <a:gdLst>
                  <a:gd name="T0" fmla="*/ 42 w 51"/>
                  <a:gd name="T1" fmla="*/ 4 h 19"/>
                  <a:gd name="T2" fmla="*/ 22 w 51"/>
                  <a:gd name="T3" fmla="*/ 2 h 19"/>
                  <a:gd name="T4" fmla="*/ 5 w 51"/>
                  <a:gd name="T5" fmla="*/ 1 h 19"/>
                  <a:gd name="T6" fmla="*/ 7 w 51"/>
                  <a:gd name="T7" fmla="*/ 9 h 19"/>
                  <a:gd name="T8" fmla="*/ 47 w 51"/>
                  <a:gd name="T9" fmla="*/ 10 h 19"/>
                  <a:gd name="T10" fmla="*/ 42 w 51"/>
                  <a:gd name="T11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9">
                    <a:moveTo>
                      <a:pt x="42" y="4"/>
                    </a:moveTo>
                    <a:cubicBezTo>
                      <a:pt x="38" y="8"/>
                      <a:pt x="27" y="3"/>
                      <a:pt x="22" y="2"/>
                    </a:cubicBezTo>
                    <a:cubicBezTo>
                      <a:pt x="17" y="1"/>
                      <a:pt x="10" y="0"/>
                      <a:pt x="5" y="1"/>
                    </a:cubicBezTo>
                    <a:cubicBezTo>
                      <a:pt x="0" y="3"/>
                      <a:pt x="2" y="10"/>
                      <a:pt x="7" y="9"/>
                    </a:cubicBezTo>
                    <a:cubicBezTo>
                      <a:pt x="19" y="5"/>
                      <a:pt x="36" y="19"/>
                      <a:pt x="47" y="10"/>
                    </a:cubicBezTo>
                    <a:cubicBezTo>
                      <a:pt x="51" y="7"/>
                      <a:pt x="46" y="1"/>
                      <a:pt x="42" y="4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91" name="Freeform 69"/>
              <p:cNvSpPr/>
              <p:nvPr/>
            </p:nvSpPr>
            <p:spPr bwMode="auto">
              <a:xfrm>
                <a:off x="874" y="914"/>
                <a:ext cx="119" cy="86"/>
              </a:xfrm>
              <a:custGeom>
                <a:avLst/>
                <a:gdLst>
                  <a:gd name="T0" fmla="*/ 54 w 58"/>
                  <a:gd name="T1" fmla="*/ 34 h 42"/>
                  <a:gd name="T2" fmla="*/ 32 w 58"/>
                  <a:gd name="T3" fmla="*/ 20 h 42"/>
                  <a:gd name="T4" fmla="*/ 8 w 58"/>
                  <a:gd name="T5" fmla="*/ 2 h 42"/>
                  <a:gd name="T6" fmla="*/ 4 w 58"/>
                  <a:gd name="T7" fmla="*/ 9 h 42"/>
                  <a:gd name="T8" fmla="*/ 30 w 58"/>
                  <a:gd name="T9" fmla="*/ 29 h 42"/>
                  <a:gd name="T10" fmla="*/ 54 w 58"/>
                  <a:gd name="T11" fmla="*/ 42 h 42"/>
                  <a:gd name="T12" fmla="*/ 54 w 58"/>
                  <a:gd name="T13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2">
                    <a:moveTo>
                      <a:pt x="54" y="34"/>
                    </a:moveTo>
                    <a:cubicBezTo>
                      <a:pt x="46" y="34"/>
                      <a:pt x="37" y="25"/>
                      <a:pt x="32" y="20"/>
                    </a:cubicBezTo>
                    <a:cubicBezTo>
                      <a:pt x="25" y="14"/>
                      <a:pt x="17" y="6"/>
                      <a:pt x="8" y="2"/>
                    </a:cubicBezTo>
                    <a:cubicBezTo>
                      <a:pt x="4" y="0"/>
                      <a:pt x="0" y="7"/>
                      <a:pt x="4" y="9"/>
                    </a:cubicBezTo>
                    <a:cubicBezTo>
                      <a:pt x="14" y="13"/>
                      <a:pt x="22" y="22"/>
                      <a:pt x="30" y="29"/>
                    </a:cubicBezTo>
                    <a:cubicBezTo>
                      <a:pt x="37" y="34"/>
                      <a:pt x="45" y="42"/>
                      <a:pt x="54" y="42"/>
                    </a:cubicBezTo>
                    <a:cubicBezTo>
                      <a:pt x="58" y="41"/>
                      <a:pt x="58" y="34"/>
                      <a:pt x="54" y="34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92" name="Freeform 70"/>
              <p:cNvSpPr/>
              <p:nvPr/>
            </p:nvSpPr>
            <p:spPr bwMode="auto">
              <a:xfrm>
                <a:off x="1093" y="661"/>
                <a:ext cx="88" cy="166"/>
              </a:xfrm>
              <a:custGeom>
                <a:avLst/>
                <a:gdLst>
                  <a:gd name="T0" fmla="*/ 41 w 43"/>
                  <a:gd name="T1" fmla="*/ 74 h 81"/>
                  <a:gd name="T2" fmla="*/ 8 w 43"/>
                  <a:gd name="T3" fmla="*/ 5 h 81"/>
                  <a:gd name="T4" fmla="*/ 2 w 43"/>
                  <a:gd name="T5" fmla="*/ 8 h 81"/>
                  <a:gd name="T6" fmla="*/ 34 w 43"/>
                  <a:gd name="T7" fmla="*/ 77 h 81"/>
                  <a:gd name="T8" fmla="*/ 41 w 43"/>
                  <a:gd name="T9" fmla="*/ 7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1">
                    <a:moveTo>
                      <a:pt x="41" y="74"/>
                    </a:moveTo>
                    <a:cubicBezTo>
                      <a:pt x="26" y="52"/>
                      <a:pt x="18" y="28"/>
                      <a:pt x="8" y="5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12" y="32"/>
                      <a:pt x="20" y="56"/>
                      <a:pt x="34" y="77"/>
                    </a:cubicBezTo>
                    <a:cubicBezTo>
                      <a:pt x="37" y="81"/>
                      <a:pt x="43" y="78"/>
                      <a:pt x="41" y="74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93" name="Freeform 71"/>
              <p:cNvSpPr/>
              <p:nvPr/>
            </p:nvSpPr>
            <p:spPr bwMode="auto">
              <a:xfrm>
                <a:off x="1355" y="450"/>
                <a:ext cx="69" cy="109"/>
              </a:xfrm>
              <a:custGeom>
                <a:avLst/>
                <a:gdLst>
                  <a:gd name="T0" fmla="*/ 31 w 34"/>
                  <a:gd name="T1" fmla="*/ 44 h 53"/>
                  <a:gd name="T2" fmla="*/ 21 w 34"/>
                  <a:gd name="T3" fmla="*/ 21 h 53"/>
                  <a:gd name="T4" fmla="*/ 8 w 34"/>
                  <a:gd name="T5" fmla="*/ 3 h 53"/>
                  <a:gd name="T6" fmla="*/ 5 w 34"/>
                  <a:gd name="T7" fmla="*/ 9 h 53"/>
                  <a:gd name="T8" fmla="*/ 25 w 34"/>
                  <a:gd name="T9" fmla="*/ 50 h 53"/>
                  <a:gd name="T10" fmla="*/ 31 w 34"/>
                  <a:gd name="T11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3">
                    <a:moveTo>
                      <a:pt x="31" y="44"/>
                    </a:moveTo>
                    <a:cubicBezTo>
                      <a:pt x="25" y="38"/>
                      <a:pt x="24" y="28"/>
                      <a:pt x="21" y="21"/>
                    </a:cubicBezTo>
                    <a:cubicBezTo>
                      <a:pt x="19" y="13"/>
                      <a:pt x="15" y="7"/>
                      <a:pt x="8" y="3"/>
                    </a:cubicBezTo>
                    <a:cubicBezTo>
                      <a:pt x="4" y="0"/>
                      <a:pt x="0" y="6"/>
                      <a:pt x="5" y="9"/>
                    </a:cubicBezTo>
                    <a:cubicBezTo>
                      <a:pt x="18" y="18"/>
                      <a:pt x="16" y="38"/>
                      <a:pt x="25" y="50"/>
                    </a:cubicBezTo>
                    <a:cubicBezTo>
                      <a:pt x="28" y="53"/>
                      <a:pt x="34" y="48"/>
                      <a:pt x="31" y="44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94" name="Freeform 72"/>
              <p:cNvSpPr/>
              <p:nvPr/>
            </p:nvSpPr>
            <p:spPr bwMode="auto">
              <a:xfrm>
                <a:off x="1883" y="397"/>
                <a:ext cx="28" cy="129"/>
              </a:xfrm>
              <a:custGeom>
                <a:avLst/>
                <a:gdLst>
                  <a:gd name="T0" fmla="*/ 10 w 14"/>
                  <a:gd name="T1" fmla="*/ 9 h 63"/>
                  <a:gd name="T2" fmla="*/ 5 w 14"/>
                  <a:gd name="T3" fmla="*/ 3 h 63"/>
                  <a:gd name="T4" fmla="*/ 1 w 14"/>
                  <a:gd name="T5" fmla="*/ 27 h 63"/>
                  <a:gd name="T6" fmla="*/ 2 w 14"/>
                  <a:gd name="T7" fmla="*/ 58 h 63"/>
                  <a:gd name="T8" fmla="*/ 9 w 14"/>
                  <a:gd name="T9" fmla="*/ 58 h 63"/>
                  <a:gd name="T10" fmla="*/ 8 w 14"/>
                  <a:gd name="T11" fmla="*/ 32 h 63"/>
                  <a:gd name="T12" fmla="*/ 8 w 14"/>
                  <a:gd name="T13" fmla="*/ 18 h 63"/>
                  <a:gd name="T14" fmla="*/ 10 w 14"/>
                  <a:gd name="T15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3">
                    <a:moveTo>
                      <a:pt x="10" y="9"/>
                    </a:moveTo>
                    <a:cubicBezTo>
                      <a:pt x="14" y="5"/>
                      <a:pt x="8" y="0"/>
                      <a:pt x="5" y="3"/>
                    </a:cubicBezTo>
                    <a:cubicBezTo>
                      <a:pt x="0" y="9"/>
                      <a:pt x="1" y="20"/>
                      <a:pt x="1" y="27"/>
                    </a:cubicBezTo>
                    <a:cubicBezTo>
                      <a:pt x="1" y="38"/>
                      <a:pt x="2" y="48"/>
                      <a:pt x="2" y="58"/>
                    </a:cubicBezTo>
                    <a:cubicBezTo>
                      <a:pt x="2" y="63"/>
                      <a:pt x="9" y="63"/>
                      <a:pt x="9" y="58"/>
                    </a:cubicBezTo>
                    <a:cubicBezTo>
                      <a:pt x="9" y="49"/>
                      <a:pt x="8" y="41"/>
                      <a:pt x="8" y="32"/>
                    </a:cubicBezTo>
                    <a:cubicBezTo>
                      <a:pt x="8" y="27"/>
                      <a:pt x="8" y="23"/>
                      <a:pt x="8" y="18"/>
                    </a:cubicBezTo>
                    <a:cubicBezTo>
                      <a:pt x="9" y="15"/>
                      <a:pt x="8" y="10"/>
                      <a:pt x="10" y="9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95" name="Freeform 73"/>
              <p:cNvSpPr/>
              <p:nvPr/>
            </p:nvSpPr>
            <p:spPr bwMode="auto">
              <a:xfrm>
                <a:off x="2196" y="577"/>
                <a:ext cx="112" cy="102"/>
              </a:xfrm>
              <a:custGeom>
                <a:avLst/>
                <a:gdLst>
                  <a:gd name="T0" fmla="*/ 47 w 55"/>
                  <a:gd name="T1" fmla="*/ 3 h 50"/>
                  <a:gd name="T2" fmla="*/ 5 w 55"/>
                  <a:gd name="T3" fmla="*/ 42 h 50"/>
                  <a:gd name="T4" fmla="*/ 7 w 55"/>
                  <a:gd name="T5" fmla="*/ 49 h 50"/>
                  <a:gd name="T6" fmla="*/ 51 w 55"/>
                  <a:gd name="T7" fmla="*/ 10 h 50"/>
                  <a:gd name="T8" fmla="*/ 47 w 55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0">
                    <a:moveTo>
                      <a:pt x="47" y="3"/>
                    </a:moveTo>
                    <a:cubicBezTo>
                      <a:pt x="32" y="14"/>
                      <a:pt x="24" y="36"/>
                      <a:pt x="5" y="42"/>
                    </a:cubicBezTo>
                    <a:cubicBezTo>
                      <a:pt x="0" y="43"/>
                      <a:pt x="2" y="50"/>
                      <a:pt x="7" y="49"/>
                    </a:cubicBezTo>
                    <a:cubicBezTo>
                      <a:pt x="27" y="43"/>
                      <a:pt x="34" y="21"/>
                      <a:pt x="51" y="10"/>
                    </a:cubicBezTo>
                    <a:cubicBezTo>
                      <a:pt x="55" y="7"/>
                      <a:pt x="51" y="0"/>
                      <a:pt x="47" y="3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96" name="Freeform 74"/>
              <p:cNvSpPr/>
              <p:nvPr/>
            </p:nvSpPr>
            <p:spPr bwMode="auto">
              <a:xfrm>
                <a:off x="2420" y="829"/>
                <a:ext cx="117" cy="63"/>
              </a:xfrm>
              <a:custGeom>
                <a:avLst/>
                <a:gdLst>
                  <a:gd name="T0" fmla="*/ 50 w 57"/>
                  <a:gd name="T1" fmla="*/ 1 h 31"/>
                  <a:gd name="T2" fmla="*/ 5 w 57"/>
                  <a:gd name="T3" fmla="*/ 22 h 31"/>
                  <a:gd name="T4" fmla="*/ 7 w 57"/>
                  <a:gd name="T5" fmla="*/ 30 h 31"/>
                  <a:gd name="T6" fmla="*/ 52 w 57"/>
                  <a:gd name="T7" fmla="*/ 8 h 31"/>
                  <a:gd name="T8" fmla="*/ 50 w 57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0" y="1"/>
                    </a:moveTo>
                    <a:cubicBezTo>
                      <a:pt x="33" y="3"/>
                      <a:pt x="21" y="17"/>
                      <a:pt x="5" y="22"/>
                    </a:cubicBezTo>
                    <a:cubicBezTo>
                      <a:pt x="0" y="24"/>
                      <a:pt x="2" y="31"/>
                      <a:pt x="7" y="30"/>
                    </a:cubicBezTo>
                    <a:cubicBezTo>
                      <a:pt x="23" y="24"/>
                      <a:pt x="35" y="10"/>
                      <a:pt x="52" y="8"/>
                    </a:cubicBezTo>
                    <a:cubicBezTo>
                      <a:pt x="57" y="7"/>
                      <a:pt x="55" y="0"/>
                      <a:pt x="50" y="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97" name="Freeform 75"/>
              <p:cNvSpPr/>
              <p:nvPr/>
            </p:nvSpPr>
            <p:spPr bwMode="auto">
              <a:xfrm>
                <a:off x="2602" y="1062"/>
                <a:ext cx="148" cy="55"/>
              </a:xfrm>
              <a:custGeom>
                <a:avLst/>
                <a:gdLst>
                  <a:gd name="T0" fmla="*/ 64 w 72"/>
                  <a:gd name="T1" fmla="*/ 1 h 27"/>
                  <a:gd name="T2" fmla="*/ 4 w 72"/>
                  <a:gd name="T3" fmla="*/ 18 h 27"/>
                  <a:gd name="T4" fmla="*/ 6 w 72"/>
                  <a:gd name="T5" fmla="*/ 26 h 27"/>
                  <a:gd name="T6" fmla="*/ 68 w 72"/>
                  <a:gd name="T7" fmla="*/ 8 h 27"/>
                  <a:gd name="T8" fmla="*/ 64 w 72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7">
                    <a:moveTo>
                      <a:pt x="64" y="1"/>
                    </a:moveTo>
                    <a:cubicBezTo>
                      <a:pt x="45" y="10"/>
                      <a:pt x="24" y="11"/>
                      <a:pt x="4" y="18"/>
                    </a:cubicBezTo>
                    <a:cubicBezTo>
                      <a:pt x="0" y="20"/>
                      <a:pt x="2" y="27"/>
                      <a:pt x="6" y="26"/>
                    </a:cubicBezTo>
                    <a:cubicBezTo>
                      <a:pt x="26" y="18"/>
                      <a:pt x="48" y="17"/>
                      <a:pt x="68" y="8"/>
                    </a:cubicBezTo>
                    <a:cubicBezTo>
                      <a:pt x="72" y="6"/>
                      <a:pt x="68" y="0"/>
                      <a:pt x="64" y="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98" name="Freeform 76"/>
              <p:cNvSpPr/>
              <p:nvPr/>
            </p:nvSpPr>
            <p:spPr bwMode="auto">
              <a:xfrm>
                <a:off x="2654" y="1418"/>
                <a:ext cx="171" cy="67"/>
              </a:xfrm>
              <a:custGeom>
                <a:avLst/>
                <a:gdLst>
                  <a:gd name="T0" fmla="*/ 76 w 84"/>
                  <a:gd name="T1" fmla="*/ 2 h 33"/>
                  <a:gd name="T2" fmla="*/ 4 w 84"/>
                  <a:gd name="T3" fmla="*/ 24 h 33"/>
                  <a:gd name="T4" fmla="*/ 8 w 84"/>
                  <a:gd name="T5" fmla="*/ 30 h 33"/>
                  <a:gd name="T6" fmla="*/ 79 w 84"/>
                  <a:gd name="T7" fmla="*/ 9 h 33"/>
                  <a:gd name="T8" fmla="*/ 76 w 84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3">
                    <a:moveTo>
                      <a:pt x="76" y="2"/>
                    </a:moveTo>
                    <a:cubicBezTo>
                      <a:pt x="53" y="13"/>
                      <a:pt x="27" y="12"/>
                      <a:pt x="4" y="24"/>
                    </a:cubicBezTo>
                    <a:cubicBezTo>
                      <a:pt x="0" y="26"/>
                      <a:pt x="4" y="33"/>
                      <a:pt x="8" y="30"/>
                    </a:cubicBezTo>
                    <a:cubicBezTo>
                      <a:pt x="30" y="19"/>
                      <a:pt x="57" y="19"/>
                      <a:pt x="79" y="9"/>
                    </a:cubicBezTo>
                    <a:cubicBezTo>
                      <a:pt x="84" y="7"/>
                      <a:pt x="80" y="0"/>
                      <a:pt x="76" y="2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199" name="Freeform 77"/>
              <p:cNvSpPr/>
              <p:nvPr/>
            </p:nvSpPr>
            <p:spPr bwMode="auto">
              <a:xfrm>
                <a:off x="2664" y="1790"/>
                <a:ext cx="239" cy="47"/>
              </a:xfrm>
              <a:custGeom>
                <a:avLst/>
                <a:gdLst>
                  <a:gd name="T0" fmla="*/ 110 w 117"/>
                  <a:gd name="T1" fmla="*/ 1 h 23"/>
                  <a:gd name="T2" fmla="*/ 60 w 117"/>
                  <a:gd name="T3" fmla="*/ 13 h 23"/>
                  <a:gd name="T4" fmla="*/ 6 w 117"/>
                  <a:gd name="T5" fmla="*/ 12 h 23"/>
                  <a:gd name="T6" fmla="*/ 4 w 117"/>
                  <a:gd name="T7" fmla="*/ 19 h 23"/>
                  <a:gd name="T8" fmla="*/ 58 w 117"/>
                  <a:gd name="T9" fmla="*/ 20 h 23"/>
                  <a:gd name="T10" fmla="*/ 112 w 117"/>
                  <a:gd name="T11" fmla="*/ 9 h 23"/>
                  <a:gd name="T12" fmla="*/ 110 w 117"/>
                  <a:gd name="T1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3">
                    <a:moveTo>
                      <a:pt x="110" y="1"/>
                    </a:moveTo>
                    <a:cubicBezTo>
                      <a:pt x="94" y="7"/>
                      <a:pt x="77" y="11"/>
                      <a:pt x="60" y="13"/>
                    </a:cubicBezTo>
                    <a:cubicBezTo>
                      <a:pt x="42" y="15"/>
                      <a:pt x="24" y="16"/>
                      <a:pt x="6" y="12"/>
                    </a:cubicBezTo>
                    <a:cubicBezTo>
                      <a:pt x="2" y="11"/>
                      <a:pt x="0" y="18"/>
                      <a:pt x="4" y="19"/>
                    </a:cubicBezTo>
                    <a:cubicBezTo>
                      <a:pt x="22" y="23"/>
                      <a:pt x="40" y="22"/>
                      <a:pt x="58" y="20"/>
                    </a:cubicBezTo>
                    <a:cubicBezTo>
                      <a:pt x="76" y="18"/>
                      <a:pt x="95" y="15"/>
                      <a:pt x="112" y="9"/>
                    </a:cubicBezTo>
                    <a:cubicBezTo>
                      <a:pt x="117" y="7"/>
                      <a:pt x="115" y="0"/>
                      <a:pt x="110" y="1"/>
                    </a:cubicBezTo>
                    <a:close/>
                  </a:path>
                </a:pathLst>
              </a:cu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scene3d>
                  <a:camera prst="orthographicFront"/>
                  <a:lightRig rig="threePt" dir="t"/>
                </a:scene3d>
              </a:bodyPr>
              <a:lstStyle/>
              <a:p>
                <a:pPr fontAlgn="auto"/>
                <a:endParaRPr lang="zh-CN" altLang="en-US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 rot="19873593">
            <a:off x="5057775" y="1971040"/>
            <a:ext cx="760730" cy="182880"/>
            <a:chOff x="4811713" y="3189288"/>
            <a:chExt cx="2571751" cy="476251"/>
          </a:xfrm>
          <a:solidFill>
            <a:srgbClr val="C00000"/>
          </a:solidFill>
        </p:grpSpPr>
        <p:sp>
          <p:nvSpPr>
            <p:cNvPr id="206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07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08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09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10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11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12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13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14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15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16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17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18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19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20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21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22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23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24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25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26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27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28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29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30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31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32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33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34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35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36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37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38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39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40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41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42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43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44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45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46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47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48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49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50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51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52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53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54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55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56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57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58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59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60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61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62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63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64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65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66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67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68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69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70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71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72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</p:grpSp>
      <p:grpSp>
        <p:nvGrpSpPr>
          <p:cNvPr id="273" name="组合 272"/>
          <p:cNvGrpSpPr/>
          <p:nvPr/>
        </p:nvGrpSpPr>
        <p:grpSpPr>
          <a:xfrm rot="20068930" flipH="1">
            <a:off x="2997199" y="2388870"/>
            <a:ext cx="854075" cy="182880"/>
            <a:chOff x="4811713" y="3189288"/>
            <a:chExt cx="2571751" cy="476251"/>
          </a:xfrm>
          <a:solidFill>
            <a:srgbClr val="C00000"/>
          </a:solidFill>
        </p:grpSpPr>
        <p:sp>
          <p:nvSpPr>
            <p:cNvPr id="274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75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76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77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78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79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80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81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82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83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84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85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86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87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88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89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90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91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92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93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94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95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96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97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98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299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00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01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02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03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04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05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06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07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08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09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10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11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12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13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14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15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16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17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18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19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20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21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22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23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24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25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26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27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28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29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30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31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32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33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34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35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36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37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38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39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40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</p:grpSp>
      <p:grpSp>
        <p:nvGrpSpPr>
          <p:cNvPr id="341" name="组合 340"/>
          <p:cNvGrpSpPr/>
          <p:nvPr/>
        </p:nvGrpSpPr>
        <p:grpSpPr>
          <a:xfrm rot="11914271" flipH="1">
            <a:off x="4810760" y="3482975"/>
            <a:ext cx="857250" cy="182880"/>
            <a:chOff x="4811713" y="3189288"/>
            <a:chExt cx="2571751" cy="476251"/>
          </a:xfrm>
          <a:solidFill>
            <a:srgbClr val="C00000"/>
          </a:solidFill>
        </p:grpSpPr>
        <p:sp>
          <p:nvSpPr>
            <p:cNvPr id="342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43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44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45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46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47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48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49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50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51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52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53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54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55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56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57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58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59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60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61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62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63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64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65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66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67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68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69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70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71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72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73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74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75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76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77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78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79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80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81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82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83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84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85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86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87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88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89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90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91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92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93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94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95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96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97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98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399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400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401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402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403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404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405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406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407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  <p:sp>
          <p:nvSpPr>
            <p:cNvPr id="408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/>
            </a:p>
          </p:txBody>
        </p:sp>
      </p:grpSp>
      <p:sp>
        <p:nvSpPr>
          <p:cNvPr id="478" name="文本框 219"/>
          <p:cNvSpPr txBox="1"/>
          <p:nvPr/>
        </p:nvSpPr>
        <p:spPr>
          <a:xfrm>
            <a:off x="73025" y="2060575"/>
            <a:ext cx="2943225" cy="80708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FF00"/>
                </a:solidFill>
                <a:highlight>
                  <a:srgbClr val="000080"/>
                </a:highlight>
                <a:latin typeface="华文行楷" panose="02010800040101010101" pitchFamily="2" charset="-122"/>
                <a:ea typeface="华文行楷" panose="02010800040101010101" pitchFamily="2" charset="-122"/>
              </a:rPr>
              <a:t>严厉型</a:t>
            </a:r>
            <a:endParaRPr lang="zh-CN" altLang="en-US" sz="4800" b="1" dirty="0">
              <a:solidFill>
                <a:srgbClr val="FFFF00"/>
              </a:solidFill>
              <a:highlight>
                <a:srgbClr val="000080"/>
              </a:highligh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79" name="文本框 219"/>
          <p:cNvSpPr txBox="1"/>
          <p:nvPr/>
        </p:nvSpPr>
        <p:spPr>
          <a:xfrm>
            <a:off x="5565775" y="976313"/>
            <a:ext cx="2951163" cy="80708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p>
            <a:pPr algn="ctr">
              <a:buClrTx/>
              <a:buSzTx/>
              <a:buFontTx/>
            </a:pPr>
            <a:r>
              <a:rPr lang="zh-CN" altLang="en-US" sz="4800" b="1" dirty="0">
                <a:solidFill>
                  <a:srgbClr val="FFFF00"/>
                </a:solidFill>
                <a:highlight>
                  <a:srgbClr val="000080"/>
                </a:highlight>
                <a:latin typeface="华文行楷" panose="02010800040101010101" pitchFamily="2" charset="-122"/>
                <a:ea typeface="华文行楷" panose="02010800040101010101" pitchFamily="2" charset="-122"/>
              </a:rPr>
              <a:t>骄纵型</a:t>
            </a:r>
            <a:endParaRPr lang="zh-CN" altLang="en-US" sz="4800" b="1" dirty="0">
              <a:solidFill>
                <a:srgbClr val="FFFF00"/>
              </a:solidFill>
              <a:highlight>
                <a:srgbClr val="000080"/>
              </a:highligh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80" name="文本框 219"/>
          <p:cNvSpPr txBox="1"/>
          <p:nvPr/>
        </p:nvSpPr>
        <p:spPr>
          <a:xfrm>
            <a:off x="5687060" y="3173413"/>
            <a:ext cx="2941638" cy="80708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FF00"/>
                </a:solidFill>
                <a:highlight>
                  <a:srgbClr val="000080"/>
                </a:highlight>
                <a:latin typeface="华文行楷" panose="02010800040101010101" pitchFamily="2" charset="-122"/>
                <a:ea typeface="华文行楷" panose="02010800040101010101" pitchFamily="2" charset="-122"/>
              </a:rPr>
              <a:t>正面管教</a:t>
            </a:r>
            <a:endParaRPr lang="zh-CN" altLang="en-US" sz="4800" b="1" dirty="0">
              <a:solidFill>
                <a:srgbClr val="FFFF00"/>
              </a:solidFill>
              <a:highlight>
                <a:srgbClr val="000080"/>
              </a:highligh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77" name="Rectangle 4"/>
          <p:cNvSpPr txBox="1"/>
          <p:nvPr/>
        </p:nvSpPr>
        <p:spPr>
          <a:xfrm>
            <a:off x="-6350" y="5326063"/>
            <a:ext cx="9150350" cy="271462"/>
          </a:xfrm>
          <a:prstGeom prst="rect">
            <a:avLst/>
          </a:prstGeom>
          <a:noFill/>
          <a:ln w="9525">
            <a:noFill/>
          </a:ln>
        </p:spPr>
        <p:txBody>
          <a:bodyPr wrap="square" lIns="51408" tIns="25704" rIns="51408" bIns="25704" anchor="ctr" anchorCtr="0"/>
          <a:p>
            <a:endParaRPr lang="zh-CN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215"/>
          <p:cNvSpPr txBox="1"/>
          <p:nvPr/>
        </p:nvSpPr>
        <p:spPr>
          <a:xfrm>
            <a:off x="896686" y="911194"/>
            <a:ext cx="2780430" cy="66865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p>
            <a:pPr fontAlgn="auto"/>
            <a:r>
              <a:rPr lang="zh-CN" altLang="en-US" sz="3900" b="1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教养方式</a:t>
            </a:r>
            <a:endParaRPr lang="zh-CN" altLang="en-US" sz="3900" b="1" noProof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0"/>
      <p:bldP spid="479" grpId="0"/>
      <p:bldP spid="480" grpId="0"/>
      <p:bldP spid="477" grpId="0" bldLvl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308468" y="1981527"/>
            <a:ext cx="1611824" cy="1611824"/>
            <a:chOff x="4308468" y="1981527"/>
            <a:chExt cx="1611824" cy="1611824"/>
          </a:xfrm>
          <a:noFill/>
        </p:grpSpPr>
        <p:sp>
          <p:nvSpPr>
            <p:cNvPr id="5" name="Freeform: Shape 4"/>
            <p:cNvSpPr/>
            <p:nvPr/>
          </p:nvSpPr>
          <p:spPr bwMode="auto">
            <a:xfrm>
              <a:off x="5248946" y="2562186"/>
              <a:ext cx="287155" cy="282993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grpFill/>
            <a:ln w="9525">
              <a:solidFill>
                <a:srgbClr val="7BAAA5"/>
              </a:solidFill>
              <a:prstDash val="lgDash"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7"/>
            <p:cNvSpPr/>
            <p:nvPr/>
          </p:nvSpPr>
          <p:spPr>
            <a:xfrm rot="7768221">
              <a:off x="4308468" y="1981527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solidFill>
                <a:srgbClr val="7BAAA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056041" y="1980704"/>
            <a:ext cx="1611824" cy="1611824"/>
            <a:chOff x="3056041" y="1980704"/>
            <a:chExt cx="1611824" cy="1611824"/>
          </a:xfrm>
          <a:noFill/>
        </p:grpSpPr>
        <p:sp>
          <p:nvSpPr>
            <p:cNvPr id="4" name="Freeform: Shape 3"/>
            <p:cNvSpPr/>
            <p:nvPr/>
          </p:nvSpPr>
          <p:spPr bwMode="auto">
            <a:xfrm>
              <a:off x="3413084" y="2644974"/>
              <a:ext cx="247781" cy="364863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grpFill/>
            <a:ln w="9525">
              <a:solidFill>
                <a:srgbClr val="7BAAA5"/>
              </a:solidFill>
              <a:prstDash val="lgDash"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8"/>
            <p:cNvSpPr/>
            <p:nvPr/>
          </p:nvSpPr>
          <p:spPr>
            <a:xfrm rot="18235072">
              <a:off x="3056041" y="198070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solidFill>
                <a:srgbClr val="7BAAA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40027" y="1359944"/>
            <a:ext cx="1611824" cy="1611824"/>
            <a:chOff x="3640027" y="1359944"/>
            <a:chExt cx="1611824" cy="1611824"/>
          </a:xfrm>
        </p:grpSpPr>
        <p:sp>
          <p:nvSpPr>
            <p:cNvPr id="7" name="Freeform: Shape 6"/>
            <p:cNvSpPr/>
            <p:nvPr/>
          </p:nvSpPr>
          <p:spPr bwMode="auto">
            <a:xfrm>
              <a:off x="4305950" y="1712923"/>
              <a:ext cx="302603" cy="236819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Freeform: Shape 9"/>
            <p:cNvSpPr/>
            <p:nvPr/>
          </p:nvSpPr>
          <p:spPr>
            <a:xfrm rot="2018970">
              <a:off x="3640027" y="135994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86325" y="2509166"/>
            <a:ext cx="1611824" cy="1611824"/>
            <a:chOff x="3686325" y="2509166"/>
            <a:chExt cx="1611824" cy="1611824"/>
          </a:xfrm>
        </p:grpSpPr>
        <p:sp>
          <p:nvSpPr>
            <p:cNvPr id="6" name="Freeform: Shape 5"/>
            <p:cNvSpPr/>
            <p:nvPr/>
          </p:nvSpPr>
          <p:spPr bwMode="auto">
            <a:xfrm>
              <a:off x="4337971" y="3479957"/>
              <a:ext cx="307958" cy="307958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10"/>
            <p:cNvSpPr/>
            <p:nvPr/>
          </p:nvSpPr>
          <p:spPr>
            <a:xfrm rot="12594151">
              <a:off x="3686325" y="2509166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H="1" flipV="1">
            <a:off x="3147305" y="1274470"/>
            <a:ext cx="469349" cy="654843"/>
          </a:xfrm>
          <a:prstGeom prst="straightConnector1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266988" y="2837616"/>
            <a:ext cx="894307" cy="81745"/>
          </a:xfrm>
          <a:prstGeom prst="straightConnector1">
            <a:avLst/>
          </a:prstGeom>
          <a:ln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6"/>
          <p:cNvCxnSpPr/>
          <p:nvPr/>
        </p:nvCxnSpPr>
        <p:spPr>
          <a:xfrm flipH="1" flipV="1">
            <a:off x="5248947" y="3643415"/>
            <a:ext cx="314433" cy="656527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1"/>
          <p:cNvCxnSpPr/>
          <p:nvPr/>
        </p:nvCxnSpPr>
        <p:spPr>
          <a:xfrm flipH="1" flipV="1">
            <a:off x="4362539" y="1029567"/>
            <a:ext cx="1" cy="321146"/>
          </a:xfrm>
          <a:prstGeom prst="straightConnector1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3634509" y="18633"/>
            <a:ext cx="2152650" cy="1522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2000" b="1" dirty="0">
                <a:solidFill>
                  <a:srgbClr val="507E50"/>
                </a:solidFill>
                <a:highlight>
                  <a:srgbClr val="AFD7D2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内省能力</a:t>
            </a:r>
            <a:endParaRPr lang="zh-CN" altLang="zh-CN" sz="2000" b="1" dirty="0">
              <a:solidFill>
                <a:srgbClr val="507E50"/>
              </a:solidFill>
              <a:highlight>
                <a:srgbClr val="AFD7D2"/>
              </a:highligh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sz="1400" b="1" dirty="0">
                <a:solidFill>
                  <a:srgbClr val="507E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能理解个人的情绪，</a:t>
            </a:r>
            <a:endParaRPr sz="1400" b="1" dirty="0">
              <a:solidFill>
                <a:srgbClr val="507E5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sz="1400" b="1" dirty="0">
                <a:solidFill>
                  <a:srgbClr val="507E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并能利用这种理解</a:t>
            </a:r>
            <a:endParaRPr sz="1400" b="1" dirty="0">
              <a:solidFill>
                <a:srgbClr val="507E5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sz="1400" b="1" dirty="0">
                <a:solidFill>
                  <a:srgbClr val="507E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做到自律以及自我控制</a:t>
            </a:r>
            <a:r>
              <a:rPr lang="zh-CN" sz="1400" b="1" dirty="0">
                <a:solidFill>
                  <a:srgbClr val="507E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sz="1400" b="1" dirty="0">
              <a:solidFill>
                <a:srgbClr val="507E5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11"/>
          <p:cNvCxnSpPr/>
          <p:nvPr/>
        </p:nvCxnSpPr>
        <p:spPr>
          <a:xfrm flipH="1">
            <a:off x="3243202" y="3614638"/>
            <a:ext cx="499397" cy="529204"/>
          </a:xfrm>
          <a:prstGeom prst="straightConnector1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26"/>
          <p:cNvCxnSpPr/>
          <p:nvPr/>
        </p:nvCxnSpPr>
        <p:spPr>
          <a:xfrm flipH="1" flipV="1">
            <a:off x="5871508" y="3107514"/>
            <a:ext cx="614654" cy="175782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26"/>
          <p:cNvCxnSpPr/>
          <p:nvPr/>
        </p:nvCxnSpPr>
        <p:spPr>
          <a:xfrm flipH="1">
            <a:off x="5702486" y="1730948"/>
            <a:ext cx="553205" cy="503021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471175" y="591038"/>
            <a:ext cx="3227070" cy="1337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2000" b="1" dirty="0">
                <a:solidFill>
                  <a:srgbClr val="507E50"/>
                </a:solidFill>
                <a:highlight>
                  <a:srgbClr val="AFD7D2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对自己在生活中的</a:t>
            </a:r>
            <a:endParaRPr lang="zh-CN" altLang="zh-CN" sz="2000" b="1" dirty="0">
              <a:solidFill>
                <a:srgbClr val="507E50"/>
              </a:solidFill>
              <a:highlight>
                <a:srgbClr val="AFD7D2"/>
              </a:highligh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zh-CN" sz="2000" b="1" dirty="0">
                <a:solidFill>
                  <a:srgbClr val="507E50"/>
                </a:solidFill>
                <a:highlight>
                  <a:srgbClr val="AFD7D2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力量或影响的感知力</a:t>
            </a:r>
            <a:endParaRPr lang="en-US" altLang="zh-CN" sz="2000" b="1" dirty="0">
              <a:solidFill>
                <a:srgbClr val="507E50"/>
              </a:solidFill>
              <a:highlight>
                <a:srgbClr val="AFD7D2"/>
              </a:highligh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rgbClr val="507E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“我能够影响发生在自己身上的事情”</a:t>
            </a:r>
            <a:endParaRPr lang="zh-CN" altLang="en-US" sz="1400" b="1" dirty="0">
              <a:solidFill>
                <a:srgbClr val="507E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-219457" y="2500183"/>
            <a:ext cx="3227070" cy="1337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507E50"/>
                </a:solidFill>
                <a:highlight>
                  <a:srgbClr val="AFD7D2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对自己在重要关系中</a:t>
            </a:r>
            <a:endParaRPr lang="zh-CN" altLang="en-US" sz="2000" b="1" dirty="0">
              <a:solidFill>
                <a:srgbClr val="507E50"/>
              </a:solidFill>
              <a:highlight>
                <a:srgbClr val="AFD7D2"/>
              </a:highligh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507E50"/>
                </a:solidFill>
                <a:highlight>
                  <a:srgbClr val="AFD7D2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的价值的感知力</a:t>
            </a:r>
            <a:endParaRPr lang="zh-CN" altLang="en-US" sz="2000" b="1" dirty="0">
              <a:solidFill>
                <a:srgbClr val="507E50"/>
              </a:solidFill>
              <a:highlight>
                <a:srgbClr val="AFD7D2"/>
              </a:highligh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507E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“我的贡献有价值，大家确实需要我”</a:t>
            </a:r>
            <a:endParaRPr lang="zh-CN" altLang="en-US" sz="1400" b="1" dirty="0">
              <a:solidFill>
                <a:srgbClr val="507E5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473036" y="3984490"/>
            <a:ext cx="2225040" cy="875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507E50"/>
                </a:solidFill>
                <a:highlight>
                  <a:srgbClr val="AFD7D2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对个人能力的感知</a:t>
            </a:r>
            <a:endParaRPr lang="zh-CN" altLang="en-US" sz="2000" b="1" dirty="0">
              <a:solidFill>
                <a:srgbClr val="507E50"/>
              </a:solidFill>
              <a:highlight>
                <a:srgbClr val="AFD7D2"/>
              </a:highligh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507E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“我能行”</a:t>
            </a:r>
            <a:endParaRPr lang="zh-CN" altLang="en-US" sz="1400" b="1" dirty="0">
              <a:solidFill>
                <a:srgbClr val="507E5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911026" y="4190467"/>
            <a:ext cx="3585210" cy="875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507E50"/>
                </a:solidFill>
                <a:highlight>
                  <a:srgbClr val="AFD7D2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判断能力</a:t>
            </a:r>
            <a:endParaRPr lang="zh-CN" altLang="en-US" sz="2000" b="1" dirty="0">
              <a:solidFill>
                <a:srgbClr val="507E50"/>
              </a:solidFill>
              <a:highlight>
                <a:srgbClr val="AFD7D2"/>
              </a:highligh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rgbClr val="507E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运用智慧，根据适宜的价值观来评估局面。</a:t>
            </a:r>
            <a:endParaRPr lang="zh-CN" altLang="en-US" sz="1400" b="1" dirty="0">
              <a:solidFill>
                <a:srgbClr val="507E5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396234" y="3109809"/>
            <a:ext cx="2510790" cy="1522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507E50"/>
                </a:solidFill>
                <a:highlight>
                  <a:srgbClr val="AFD7D2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整体把握能力</a:t>
            </a:r>
            <a:endParaRPr lang="zh-CN" altLang="en-US" sz="2000" b="1" dirty="0">
              <a:solidFill>
                <a:srgbClr val="507E50"/>
              </a:solidFill>
              <a:highlight>
                <a:srgbClr val="AFD7D2"/>
              </a:highligh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rgbClr val="507E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以有责任感、适应力、灵活性</a:t>
            </a:r>
            <a:endParaRPr lang="zh-CN" altLang="en-US" sz="1400" b="1" dirty="0">
              <a:solidFill>
                <a:srgbClr val="507E5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rgbClr val="507E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和正直的态度来对待日常生活</a:t>
            </a:r>
            <a:endParaRPr lang="zh-CN" altLang="en-US" sz="1400" b="1" dirty="0">
              <a:solidFill>
                <a:srgbClr val="507E5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rgbClr val="507E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中的各种限制以及行为后果。</a:t>
            </a:r>
            <a:endParaRPr lang="zh-CN" altLang="en-US" sz="1400" b="1" dirty="0">
              <a:solidFill>
                <a:srgbClr val="507E5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259910" y="1083967"/>
            <a:ext cx="2689860" cy="1522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507E50"/>
                </a:solidFill>
                <a:highlight>
                  <a:srgbClr val="AFD7D2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人际沟通能力</a:t>
            </a:r>
            <a:endParaRPr lang="zh-CN" altLang="en-US" sz="2000" b="1" dirty="0">
              <a:solidFill>
                <a:srgbClr val="507E50"/>
              </a:solidFill>
              <a:highlight>
                <a:srgbClr val="AFD7D2"/>
              </a:highligh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rgbClr val="507E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善于和他人合作，</a:t>
            </a:r>
            <a:endParaRPr lang="zh-CN" altLang="en-US" sz="1400" b="1" dirty="0">
              <a:solidFill>
                <a:srgbClr val="507E5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rgbClr val="507E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并在沟通、协作、协商、分享、</a:t>
            </a:r>
            <a:endParaRPr lang="zh-CN" altLang="en-US" sz="1400" b="1" dirty="0">
              <a:solidFill>
                <a:srgbClr val="507E5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rgbClr val="507E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共情和倾听的基础上建立友谊。</a:t>
            </a:r>
            <a:endParaRPr lang="zh-CN" altLang="en-US" sz="1400" b="1" dirty="0">
              <a:solidFill>
                <a:srgbClr val="507E5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74855" y="1992566"/>
            <a:ext cx="640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</a:t>
            </a:r>
            <a:endParaRPr lang="uk-UA" sz="3600">
              <a:solidFill>
                <a:schemeClr val="accen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4959" y="3406487"/>
            <a:ext cx="640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</a:t>
            </a:r>
            <a:endParaRPr lang="uk-UA" sz="3600">
              <a:solidFill>
                <a:schemeClr val="accen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994660" y="1310164"/>
            <a:ext cx="3387566" cy="550545"/>
            <a:chOff x="6288" y="2751"/>
            <a:chExt cx="7113" cy="1156"/>
          </a:xfrm>
        </p:grpSpPr>
        <p:sp>
          <p:nvSpPr>
            <p:cNvPr id="55" name="矩形 54"/>
            <p:cNvSpPr>
              <a:spLocks noChangeArrowheads="1"/>
            </p:cNvSpPr>
            <p:nvPr/>
          </p:nvSpPr>
          <p:spPr bwMode="auto">
            <a:xfrm>
              <a:off x="6511" y="2942"/>
              <a:ext cx="6890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和善与坚定并行</a:t>
              </a:r>
              <a:endParaRPr lang="zh-CN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56" name="矩形 14"/>
            <p:cNvSpPr/>
            <p:nvPr/>
          </p:nvSpPr>
          <p:spPr>
            <a:xfrm>
              <a:off x="6288" y="2751"/>
              <a:ext cx="4673" cy="1156"/>
            </a:xfrm>
            <a:custGeom>
              <a:avLst/>
              <a:gdLst>
                <a:gd name="connsiteX0" fmla="*/ 0 w 3638550"/>
                <a:gd name="connsiteY0" fmla="*/ 0 h 1076095"/>
                <a:gd name="connsiteX1" fmla="*/ 3638550 w 3638550"/>
                <a:gd name="connsiteY1" fmla="*/ 0 h 1076095"/>
                <a:gd name="connsiteX2" fmla="*/ 3638550 w 3638550"/>
                <a:gd name="connsiteY2" fmla="*/ 1076095 h 1076095"/>
                <a:gd name="connsiteX3" fmla="*/ 0 w 3638550"/>
                <a:gd name="connsiteY3" fmla="*/ 1076095 h 1076095"/>
                <a:gd name="connsiteX4" fmla="*/ 0 w 3638550"/>
                <a:gd name="connsiteY4" fmla="*/ 0 h 1076095"/>
                <a:gd name="connsiteX0-1" fmla="*/ 0 w 3638550"/>
                <a:gd name="connsiteY0-2" fmla="*/ 0 h 1076095"/>
                <a:gd name="connsiteX1-3" fmla="*/ 3524250 w 3638550"/>
                <a:gd name="connsiteY1-4" fmla="*/ 152400 h 1076095"/>
                <a:gd name="connsiteX2-5" fmla="*/ 3638550 w 3638550"/>
                <a:gd name="connsiteY2-6" fmla="*/ 1076095 h 1076095"/>
                <a:gd name="connsiteX3-7" fmla="*/ 0 w 3638550"/>
                <a:gd name="connsiteY3-8" fmla="*/ 1076095 h 1076095"/>
                <a:gd name="connsiteX4-9" fmla="*/ 0 w 3638550"/>
                <a:gd name="connsiteY4-10" fmla="*/ 0 h 1076095"/>
                <a:gd name="connsiteX0-11" fmla="*/ 0 w 3543300"/>
                <a:gd name="connsiteY0-12" fmla="*/ 0 h 1076095"/>
                <a:gd name="connsiteX1-13" fmla="*/ 3524250 w 3543300"/>
                <a:gd name="connsiteY1-14" fmla="*/ 152400 h 1076095"/>
                <a:gd name="connsiteX2-15" fmla="*/ 3543300 w 3543300"/>
                <a:gd name="connsiteY2-16" fmla="*/ 1018945 h 1076095"/>
                <a:gd name="connsiteX3-17" fmla="*/ 0 w 3543300"/>
                <a:gd name="connsiteY3-18" fmla="*/ 1076095 h 1076095"/>
                <a:gd name="connsiteX4-19" fmla="*/ 0 w 3543300"/>
                <a:gd name="connsiteY4-20" fmla="*/ 0 h 1076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543300" h="1076095">
                  <a:moveTo>
                    <a:pt x="0" y="0"/>
                  </a:moveTo>
                  <a:lnTo>
                    <a:pt x="3524250" y="152400"/>
                  </a:lnTo>
                  <a:lnTo>
                    <a:pt x="3543300" y="1018945"/>
                  </a:lnTo>
                  <a:lnTo>
                    <a:pt x="0" y="10760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z="1350" strike="noStrike" noProof="1"/>
            </a:p>
          </p:txBody>
        </p:sp>
      </p:grpSp>
      <p:sp>
        <p:nvSpPr>
          <p:cNvPr id="2" name="文本框 215"/>
          <p:cNvSpPr txBox="1"/>
          <p:nvPr/>
        </p:nvSpPr>
        <p:spPr>
          <a:xfrm>
            <a:off x="611505" y="411480"/>
            <a:ext cx="4663440" cy="66865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p>
            <a:pPr fontAlgn="auto"/>
            <a:r>
              <a:rPr lang="zh-CN" altLang="en-US" sz="3900" b="1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有效管教四个标准</a:t>
            </a:r>
            <a:endParaRPr lang="zh-CN" altLang="en-US" sz="3900" b="1" noProof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22" y="2689778"/>
            <a:ext cx="2110873" cy="256373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95830" y="1310640"/>
            <a:ext cx="8814435" cy="3302635"/>
            <a:chOff x="3458" y="2064"/>
            <a:chExt cx="13881" cy="5201"/>
          </a:xfrm>
        </p:grpSpPr>
        <p:grpSp>
          <p:nvGrpSpPr>
            <p:cNvPr id="58" name="组合 57"/>
            <p:cNvGrpSpPr/>
            <p:nvPr/>
          </p:nvGrpSpPr>
          <p:grpSpPr>
            <a:xfrm>
              <a:off x="3571" y="3478"/>
              <a:ext cx="13768" cy="867"/>
              <a:chOff x="6288" y="2751"/>
              <a:chExt cx="9467" cy="1156"/>
            </a:xfrm>
          </p:grpSpPr>
          <p:sp>
            <p:nvSpPr>
              <p:cNvPr id="59" name="矩形 58"/>
              <p:cNvSpPr>
                <a:spLocks noChangeArrowheads="1"/>
              </p:cNvSpPr>
              <p:nvPr/>
            </p:nvSpPr>
            <p:spPr bwMode="auto">
              <a:xfrm>
                <a:off x="6354" y="2894"/>
                <a:ext cx="9401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有助于孩子感受到归属感和价值感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60" name="矩形 14"/>
              <p:cNvSpPr/>
              <p:nvPr/>
            </p:nvSpPr>
            <p:spPr>
              <a:xfrm>
                <a:off x="6288" y="2751"/>
                <a:ext cx="4673" cy="1156"/>
              </a:xfrm>
              <a:custGeom>
                <a:avLst/>
                <a:gdLst>
                  <a:gd name="connsiteX0" fmla="*/ 0 w 3638550"/>
                  <a:gd name="connsiteY0" fmla="*/ 0 h 1076095"/>
                  <a:gd name="connsiteX1" fmla="*/ 3638550 w 3638550"/>
                  <a:gd name="connsiteY1" fmla="*/ 0 h 1076095"/>
                  <a:gd name="connsiteX2" fmla="*/ 3638550 w 3638550"/>
                  <a:gd name="connsiteY2" fmla="*/ 1076095 h 1076095"/>
                  <a:gd name="connsiteX3" fmla="*/ 0 w 3638550"/>
                  <a:gd name="connsiteY3" fmla="*/ 1076095 h 1076095"/>
                  <a:gd name="connsiteX4" fmla="*/ 0 w 3638550"/>
                  <a:gd name="connsiteY4" fmla="*/ 0 h 1076095"/>
                  <a:gd name="connsiteX0-1" fmla="*/ 0 w 3638550"/>
                  <a:gd name="connsiteY0-2" fmla="*/ 0 h 1076095"/>
                  <a:gd name="connsiteX1-3" fmla="*/ 3524250 w 3638550"/>
                  <a:gd name="connsiteY1-4" fmla="*/ 152400 h 1076095"/>
                  <a:gd name="connsiteX2-5" fmla="*/ 3638550 w 3638550"/>
                  <a:gd name="connsiteY2-6" fmla="*/ 1076095 h 1076095"/>
                  <a:gd name="connsiteX3-7" fmla="*/ 0 w 3638550"/>
                  <a:gd name="connsiteY3-8" fmla="*/ 1076095 h 1076095"/>
                  <a:gd name="connsiteX4-9" fmla="*/ 0 w 3638550"/>
                  <a:gd name="connsiteY4-10" fmla="*/ 0 h 1076095"/>
                  <a:gd name="connsiteX0-11" fmla="*/ 0 w 3543300"/>
                  <a:gd name="connsiteY0-12" fmla="*/ 0 h 1076095"/>
                  <a:gd name="connsiteX1-13" fmla="*/ 3524250 w 3543300"/>
                  <a:gd name="connsiteY1-14" fmla="*/ 152400 h 1076095"/>
                  <a:gd name="connsiteX2-15" fmla="*/ 3543300 w 3543300"/>
                  <a:gd name="connsiteY2-16" fmla="*/ 1018945 h 1076095"/>
                  <a:gd name="connsiteX3-17" fmla="*/ 0 w 3543300"/>
                  <a:gd name="connsiteY3-18" fmla="*/ 1076095 h 1076095"/>
                  <a:gd name="connsiteX4-19" fmla="*/ 0 w 3543300"/>
                  <a:gd name="connsiteY4-20" fmla="*/ 0 h 107609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543300" h="1076095">
                    <a:moveTo>
                      <a:pt x="0" y="0"/>
                    </a:moveTo>
                    <a:lnTo>
                      <a:pt x="3524250" y="152400"/>
                    </a:lnTo>
                    <a:lnTo>
                      <a:pt x="3543300" y="1018945"/>
                    </a:lnTo>
                    <a:lnTo>
                      <a:pt x="0" y="10760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1350" strike="noStrike" noProof="1"/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3962" y="4724"/>
              <a:ext cx="5561" cy="867"/>
              <a:chOff x="6288" y="2751"/>
              <a:chExt cx="7415" cy="1156"/>
            </a:xfrm>
          </p:grpSpPr>
          <p:sp>
            <p:nvSpPr>
              <p:cNvPr id="62" name="矩形 61"/>
              <p:cNvSpPr>
                <a:spLocks noChangeArrowheads="1"/>
              </p:cNvSpPr>
              <p:nvPr/>
            </p:nvSpPr>
            <p:spPr bwMode="auto">
              <a:xfrm>
                <a:off x="6813" y="2942"/>
                <a:ext cx="6890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p>
                <a:pPr marL="0" marR="0" lvl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长期有效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63" name="矩形 14"/>
              <p:cNvSpPr/>
              <p:nvPr/>
            </p:nvSpPr>
            <p:spPr>
              <a:xfrm>
                <a:off x="6288" y="2751"/>
                <a:ext cx="4673" cy="1156"/>
              </a:xfrm>
              <a:custGeom>
                <a:avLst/>
                <a:gdLst>
                  <a:gd name="connsiteX0" fmla="*/ 0 w 3638550"/>
                  <a:gd name="connsiteY0" fmla="*/ 0 h 1076095"/>
                  <a:gd name="connsiteX1" fmla="*/ 3638550 w 3638550"/>
                  <a:gd name="connsiteY1" fmla="*/ 0 h 1076095"/>
                  <a:gd name="connsiteX2" fmla="*/ 3638550 w 3638550"/>
                  <a:gd name="connsiteY2" fmla="*/ 1076095 h 1076095"/>
                  <a:gd name="connsiteX3" fmla="*/ 0 w 3638550"/>
                  <a:gd name="connsiteY3" fmla="*/ 1076095 h 1076095"/>
                  <a:gd name="connsiteX4" fmla="*/ 0 w 3638550"/>
                  <a:gd name="connsiteY4" fmla="*/ 0 h 1076095"/>
                  <a:gd name="connsiteX0-1" fmla="*/ 0 w 3638550"/>
                  <a:gd name="connsiteY0-2" fmla="*/ 0 h 1076095"/>
                  <a:gd name="connsiteX1-3" fmla="*/ 3524250 w 3638550"/>
                  <a:gd name="connsiteY1-4" fmla="*/ 152400 h 1076095"/>
                  <a:gd name="connsiteX2-5" fmla="*/ 3638550 w 3638550"/>
                  <a:gd name="connsiteY2-6" fmla="*/ 1076095 h 1076095"/>
                  <a:gd name="connsiteX3-7" fmla="*/ 0 w 3638550"/>
                  <a:gd name="connsiteY3-8" fmla="*/ 1076095 h 1076095"/>
                  <a:gd name="connsiteX4-9" fmla="*/ 0 w 3638550"/>
                  <a:gd name="connsiteY4-10" fmla="*/ 0 h 1076095"/>
                  <a:gd name="connsiteX0-11" fmla="*/ 0 w 3543300"/>
                  <a:gd name="connsiteY0-12" fmla="*/ 0 h 1076095"/>
                  <a:gd name="connsiteX1-13" fmla="*/ 3524250 w 3543300"/>
                  <a:gd name="connsiteY1-14" fmla="*/ 152400 h 1076095"/>
                  <a:gd name="connsiteX2-15" fmla="*/ 3543300 w 3543300"/>
                  <a:gd name="connsiteY2-16" fmla="*/ 1018945 h 1076095"/>
                  <a:gd name="connsiteX3-17" fmla="*/ 0 w 3543300"/>
                  <a:gd name="connsiteY3-18" fmla="*/ 1076095 h 1076095"/>
                  <a:gd name="connsiteX4-19" fmla="*/ 0 w 3543300"/>
                  <a:gd name="connsiteY4-20" fmla="*/ 0 h 107609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543300" h="1076095">
                    <a:moveTo>
                      <a:pt x="0" y="0"/>
                    </a:moveTo>
                    <a:lnTo>
                      <a:pt x="3524250" y="152400"/>
                    </a:lnTo>
                    <a:lnTo>
                      <a:pt x="3543300" y="1018945"/>
                    </a:lnTo>
                    <a:lnTo>
                      <a:pt x="0" y="10760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1350" strike="noStrike" noProof="1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3458" y="6037"/>
              <a:ext cx="10732" cy="1228"/>
              <a:chOff x="6288" y="2751"/>
              <a:chExt cx="7046" cy="1636"/>
            </a:xfrm>
          </p:grpSpPr>
          <p:sp>
            <p:nvSpPr>
              <p:cNvPr id="65" name="矩形 64"/>
              <p:cNvSpPr>
                <a:spLocks noChangeArrowheads="1"/>
              </p:cNvSpPr>
              <p:nvPr/>
            </p:nvSpPr>
            <p:spPr bwMode="auto">
              <a:xfrm>
                <a:off x="6444" y="2904"/>
                <a:ext cx="6890" cy="1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p>
                <a:pPr marL="0" marR="0" lvl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能交给孩子有价值的社会技能和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  <a:p>
                <a:pPr marL="0" marR="0" lvl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人生技能，培养孩子的良好品格</a:t>
                </a:r>
                <a:endParaRPr lang="zh-CN" altLang="en-US" sz="210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C000"/>
                  </a:solidFill>
                  <a:effectLst/>
                  <a:latin typeface="新蒂小丸子小学版" pitchFamily="66" charset="-122"/>
                  <a:ea typeface="新蒂小丸子小学版" pitchFamily="66" charset="-122"/>
                  <a:sym typeface="+mn-ea"/>
                </a:endParaRPr>
              </a:p>
            </p:txBody>
          </p:sp>
          <p:sp>
            <p:nvSpPr>
              <p:cNvPr id="66" name="矩形 14"/>
              <p:cNvSpPr/>
              <p:nvPr/>
            </p:nvSpPr>
            <p:spPr>
              <a:xfrm>
                <a:off x="6288" y="2751"/>
                <a:ext cx="4673" cy="1156"/>
              </a:xfrm>
              <a:custGeom>
                <a:avLst/>
                <a:gdLst>
                  <a:gd name="connsiteX0" fmla="*/ 0 w 3638550"/>
                  <a:gd name="connsiteY0" fmla="*/ 0 h 1076095"/>
                  <a:gd name="connsiteX1" fmla="*/ 3638550 w 3638550"/>
                  <a:gd name="connsiteY1" fmla="*/ 0 h 1076095"/>
                  <a:gd name="connsiteX2" fmla="*/ 3638550 w 3638550"/>
                  <a:gd name="connsiteY2" fmla="*/ 1076095 h 1076095"/>
                  <a:gd name="connsiteX3" fmla="*/ 0 w 3638550"/>
                  <a:gd name="connsiteY3" fmla="*/ 1076095 h 1076095"/>
                  <a:gd name="connsiteX4" fmla="*/ 0 w 3638550"/>
                  <a:gd name="connsiteY4" fmla="*/ 0 h 1076095"/>
                  <a:gd name="connsiteX0-1" fmla="*/ 0 w 3638550"/>
                  <a:gd name="connsiteY0-2" fmla="*/ 0 h 1076095"/>
                  <a:gd name="connsiteX1-3" fmla="*/ 3524250 w 3638550"/>
                  <a:gd name="connsiteY1-4" fmla="*/ 152400 h 1076095"/>
                  <a:gd name="connsiteX2-5" fmla="*/ 3638550 w 3638550"/>
                  <a:gd name="connsiteY2-6" fmla="*/ 1076095 h 1076095"/>
                  <a:gd name="connsiteX3-7" fmla="*/ 0 w 3638550"/>
                  <a:gd name="connsiteY3-8" fmla="*/ 1076095 h 1076095"/>
                  <a:gd name="connsiteX4-9" fmla="*/ 0 w 3638550"/>
                  <a:gd name="connsiteY4-10" fmla="*/ 0 h 1076095"/>
                  <a:gd name="connsiteX0-11" fmla="*/ 0 w 3543300"/>
                  <a:gd name="connsiteY0-12" fmla="*/ 0 h 1076095"/>
                  <a:gd name="connsiteX1-13" fmla="*/ 3524250 w 3543300"/>
                  <a:gd name="connsiteY1-14" fmla="*/ 152400 h 1076095"/>
                  <a:gd name="connsiteX2-15" fmla="*/ 3543300 w 3543300"/>
                  <a:gd name="connsiteY2-16" fmla="*/ 1018945 h 1076095"/>
                  <a:gd name="connsiteX3-17" fmla="*/ 0 w 3543300"/>
                  <a:gd name="connsiteY3-18" fmla="*/ 1076095 h 1076095"/>
                  <a:gd name="connsiteX4-19" fmla="*/ 0 w 3543300"/>
                  <a:gd name="connsiteY4-20" fmla="*/ 0 h 107609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543300" h="1076095">
                    <a:moveTo>
                      <a:pt x="0" y="0"/>
                    </a:moveTo>
                    <a:lnTo>
                      <a:pt x="3524250" y="152400"/>
                    </a:lnTo>
                    <a:lnTo>
                      <a:pt x="3543300" y="1018945"/>
                    </a:lnTo>
                    <a:lnTo>
                      <a:pt x="0" y="10760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1350" strike="noStrike" noProof="1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705" y="2064"/>
              <a:ext cx="5335" cy="867"/>
              <a:chOff x="6288" y="2751"/>
              <a:chExt cx="7113" cy="1156"/>
            </a:xfrm>
          </p:grpSpPr>
          <p:sp>
            <p:nvSpPr>
              <p:cNvPr id="6" name="矩形 5"/>
              <p:cNvSpPr>
                <a:spLocks noChangeArrowheads="1"/>
              </p:cNvSpPr>
              <p:nvPr/>
            </p:nvSpPr>
            <p:spPr bwMode="auto">
              <a:xfrm>
                <a:off x="6511" y="2942"/>
                <a:ext cx="6890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和善与坚定并行</a:t>
                </a:r>
                <a:endParaRPr lang="zh-CN" altLang="en-US" sz="2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C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7" name="矩形 14"/>
              <p:cNvSpPr/>
              <p:nvPr/>
            </p:nvSpPr>
            <p:spPr>
              <a:xfrm>
                <a:off x="6288" y="2751"/>
                <a:ext cx="4673" cy="1156"/>
              </a:xfrm>
              <a:custGeom>
                <a:avLst/>
                <a:gdLst>
                  <a:gd name="connsiteX0" fmla="*/ 0 w 3638550"/>
                  <a:gd name="connsiteY0" fmla="*/ 0 h 1076095"/>
                  <a:gd name="connsiteX1" fmla="*/ 3638550 w 3638550"/>
                  <a:gd name="connsiteY1" fmla="*/ 0 h 1076095"/>
                  <a:gd name="connsiteX2" fmla="*/ 3638550 w 3638550"/>
                  <a:gd name="connsiteY2" fmla="*/ 1076095 h 1076095"/>
                  <a:gd name="connsiteX3" fmla="*/ 0 w 3638550"/>
                  <a:gd name="connsiteY3" fmla="*/ 1076095 h 1076095"/>
                  <a:gd name="connsiteX4" fmla="*/ 0 w 3638550"/>
                  <a:gd name="connsiteY4" fmla="*/ 0 h 1076095"/>
                  <a:gd name="connsiteX0-1" fmla="*/ 0 w 3638550"/>
                  <a:gd name="connsiteY0-2" fmla="*/ 0 h 1076095"/>
                  <a:gd name="connsiteX1-3" fmla="*/ 3524250 w 3638550"/>
                  <a:gd name="connsiteY1-4" fmla="*/ 152400 h 1076095"/>
                  <a:gd name="connsiteX2-5" fmla="*/ 3638550 w 3638550"/>
                  <a:gd name="connsiteY2-6" fmla="*/ 1076095 h 1076095"/>
                  <a:gd name="connsiteX3-7" fmla="*/ 0 w 3638550"/>
                  <a:gd name="connsiteY3-8" fmla="*/ 1076095 h 1076095"/>
                  <a:gd name="connsiteX4-9" fmla="*/ 0 w 3638550"/>
                  <a:gd name="connsiteY4-10" fmla="*/ 0 h 1076095"/>
                  <a:gd name="connsiteX0-11" fmla="*/ 0 w 3543300"/>
                  <a:gd name="connsiteY0-12" fmla="*/ 0 h 1076095"/>
                  <a:gd name="connsiteX1-13" fmla="*/ 3524250 w 3543300"/>
                  <a:gd name="connsiteY1-14" fmla="*/ 152400 h 1076095"/>
                  <a:gd name="connsiteX2-15" fmla="*/ 3543300 w 3543300"/>
                  <a:gd name="connsiteY2-16" fmla="*/ 1018945 h 1076095"/>
                  <a:gd name="connsiteX3-17" fmla="*/ 0 w 3543300"/>
                  <a:gd name="connsiteY3-18" fmla="*/ 1076095 h 1076095"/>
                  <a:gd name="connsiteX4-19" fmla="*/ 0 w 3543300"/>
                  <a:gd name="connsiteY4-20" fmla="*/ 0 h 107609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543300" h="1076095">
                    <a:moveTo>
                      <a:pt x="0" y="0"/>
                    </a:moveTo>
                    <a:lnTo>
                      <a:pt x="3524250" y="152400"/>
                    </a:lnTo>
                    <a:lnTo>
                      <a:pt x="3543300" y="1018945"/>
                    </a:lnTo>
                    <a:lnTo>
                      <a:pt x="0" y="10760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1350" strike="noStrike" noProof="1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755650" y="1203325"/>
            <a:ext cx="273685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赢得孩子的合作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390" y="1419066"/>
            <a:ext cx="828092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rgbClr val="000000"/>
                </a:solidFill>
                <a:latin typeface="楷体" panose="02010609060101010101" pitchFamily="49" charset="-122"/>
                <a:ea typeface="等线" panose="02010600030101010101" pitchFamily="2" charset="-122"/>
                <a:cs typeface="宋体" panose="02010600030101010101" pitchFamily="2" charset="-122"/>
              </a:rPr>
              <a:t>    </a:t>
            </a:r>
            <a:endParaRPr altLang="zh-CN" sz="2000" kern="0">
              <a:solidFill>
                <a:srgbClr val="000000"/>
              </a:solidFill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altLang="zh-CN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书中说赢得孩子合作有四个步骤：</a:t>
            </a:r>
            <a:endParaRPr altLang="zh-CN" sz="2000" kern="0" dirty="0">
              <a:solidFill>
                <a:srgbClr val="000000"/>
              </a:solidFill>
              <a:latin typeface="等线" panose="02010600030101010101" pitchFamily="2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altLang="zh-CN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1.表达出对孩子的感受和理解。</a:t>
            </a:r>
            <a:endParaRPr altLang="zh-CN" sz="2000" kern="0" dirty="0">
              <a:solidFill>
                <a:srgbClr val="000000"/>
              </a:solidFill>
              <a:latin typeface="等线" panose="02010600030101010101" pitchFamily="2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altLang="zh-CN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2.表达出对孩子的同情，而不是宽恕。</a:t>
            </a:r>
            <a:endParaRPr altLang="zh-CN" sz="2000" kern="0" dirty="0">
              <a:solidFill>
                <a:srgbClr val="000000"/>
              </a:solidFill>
              <a:latin typeface="等线" panose="02010600030101010101" pitchFamily="2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altLang="zh-CN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3.告诉孩子你的感受</a:t>
            </a:r>
            <a:r>
              <a:rPr lang="zh-CN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endParaRPr altLang="zh-CN" sz="2000" kern="0" dirty="0">
              <a:solidFill>
                <a:srgbClr val="000000"/>
              </a:solidFill>
              <a:latin typeface="等线" panose="02010600030101010101" pitchFamily="2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altLang="zh-CN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4.让孩子关注如何解决问题。</a:t>
            </a:r>
            <a:endParaRPr altLang="zh-CN" sz="2000" kern="0" dirty="0">
              <a:solidFill>
                <a:srgbClr val="000000"/>
              </a:solidFill>
              <a:latin typeface="等线" panose="02010600030101010101" pitchFamily="2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22" y="2689778"/>
            <a:ext cx="2110873" cy="2563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395412" y="1059339"/>
            <a:ext cx="31683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关于不良行为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1540" y="848201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rgbClr val="000000"/>
                </a:solidFill>
                <a:latin typeface="楷体" panose="02010609060101010101" pitchFamily="49" charset="-122"/>
                <a:ea typeface="等线" panose="02010600030101010101" pitchFamily="2" charset="-122"/>
                <a:cs typeface="宋体" panose="02010600030101010101" pitchFamily="2" charset="-122"/>
              </a:rPr>
              <a:t>    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603" y="1563211"/>
            <a:ext cx="8856984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altLang="zh-CN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四种错误观念和错误行为目的是：</a:t>
            </a:r>
            <a:endParaRPr altLang="zh-CN" sz="2000" kern="0" dirty="0">
              <a:solidFill>
                <a:srgbClr val="000000"/>
              </a:solidFill>
              <a:latin typeface="等线" panose="02010600030101010101" pitchFamily="2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altLang="zh-CN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1.寻求过度关注——错误观念：只有在得到你的关注时，我才有归属感</a:t>
            </a:r>
            <a:endParaRPr altLang="zh-CN" sz="2000" kern="0" dirty="0">
              <a:solidFill>
                <a:srgbClr val="000000"/>
              </a:solidFill>
              <a:latin typeface="等线" panose="02010600030101010101" pitchFamily="2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altLang="zh-CN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2.寻求权力——错误观念：只有当我说了算或至少不能由你对我发号施令时，我才有归属感</a:t>
            </a:r>
            <a:endParaRPr altLang="zh-CN" sz="2000" kern="0" dirty="0">
              <a:solidFill>
                <a:srgbClr val="000000"/>
              </a:solidFill>
              <a:latin typeface="等线" panose="02010600030101010101" pitchFamily="2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altLang="zh-CN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3.报复：错误观念：我得不到归属感，但我至少能让你同样受到伤害</a:t>
            </a:r>
            <a:endParaRPr altLang="zh-CN" sz="2000" kern="0" dirty="0">
              <a:solidFill>
                <a:srgbClr val="000000"/>
              </a:solidFill>
              <a:latin typeface="等线" panose="02010600030101010101" pitchFamily="2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altLang="zh-CN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4.自暴自弃——错误观念：不可能有所归属，我放弃。</a:t>
            </a:r>
            <a:endParaRPr lang="zh-CN" altLang="zh-CN" sz="2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zh-CN" altLang="zh-CN" sz="2000" kern="0" dirty="0">
                <a:solidFill>
                  <a:srgbClr val="00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22" y="2689778"/>
            <a:ext cx="2110873" cy="2563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9582"/>
            <a:ext cx="2087168" cy="253494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8585" y="555625"/>
            <a:ext cx="517207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一点点的不完美并不太糟糕。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一点点的不完美不致让你心碎了。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它能让你更真实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接近那些不那么完美的人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就像我一样。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一点点的不完美并不太难耐。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你再来一点点不完美就已经够能耐。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它让你再次脚踏实地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且让人们保持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自我的价值。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0290" y="548005"/>
            <a:ext cx="5172075" cy="341503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一点点的不完美其实恰到好处。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让不那么完美的世界更容易面对。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假如我们能学到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再来一点不完美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更多的我们就会找到正确之路。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一点点的不完美不致让你心碎了。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它让你接近到真实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接近那些就像我一样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kern="0" dirty="0"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不那么完美的人</a:t>
            </a:r>
            <a:endParaRPr lang="zh-CN" altLang="zh-CN" sz="2400" kern="0" dirty="0"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22" y="2689778"/>
            <a:ext cx="2110873" cy="2563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037.3826771653544,&quot;width&quot;:3324.2094488188977}"/>
</p:tagLst>
</file>

<file path=ppt/tags/tag2.xml><?xml version="1.0" encoding="utf-8"?>
<p:tagLst xmlns:p="http://schemas.openxmlformats.org/presentationml/2006/main">
  <p:tag name="ISPRING_PRESENTATION_TITLE" val="小清新教育总结ppt模板"/>
  <p:tag name="KSO_WPP_MARK_KEY" val="620ddd95-bebf-4923-a917-afe83c2629b0"/>
  <p:tag name="COMMONDATA" val="eyJoZGlkIjoiMDRhZDM2YmVjMmZhZDIxZDEwZTg4YTZlNjE0YTVkYmYifQ==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BAAA5"/>
      </a:dk2>
      <a:lt2>
        <a:srgbClr val="F0F0F0"/>
      </a:lt2>
      <a:accent1>
        <a:srgbClr val="ACC5C4"/>
      </a:accent1>
      <a:accent2>
        <a:srgbClr val="F2A5BB"/>
      </a:accent2>
      <a:accent3>
        <a:srgbClr val="BBCECD"/>
      </a:accent3>
      <a:accent4>
        <a:srgbClr val="F2A5BB"/>
      </a:accent4>
      <a:accent5>
        <a:srgbClr val="BBCECD"/>
      </a:accent5>
      <a:accent6>
        <a:srgbClr val="F2A5BB"/>
      </a:accent6>
      <a:hlink>
        <a:srgbClr val="BBCECD"/>
      </a:hlink>
      <a:folHlink>
        <a:srgbClr val="F2A5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WPS 演示</Application>
  <PresentationFormat>全屏显示(16:9)</PresentationFormat>
  <Paragraphs>113</Paragraphs>
  <Slides>10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华文行楷</vt:lpstr>
      <vt:lpstr>楷体</vt:lpstr>
      <vt:lpstr>Calibri</vt:lpstr>
      <vt:lpstr>Times New Roman</vt:lpstr>
      <vt:lpstr>思源黑体 CN Medium</vt:lpstr>
      <vt:lpstr>黑体</vt:lpstr>
      <vt:lpstr>新蒂小丸子小学版</vt:lpstr>
      <vt:lpstr>U.S. 101</vt:lpstr>
      <vt:lpstr>Segoe Print</vt:lpstr>
      <vt:lpstr>Roboto</vt:lpstr>
      <vt:lpstr>Open Sans Light</vt:lpstr>
      <vt:lpstr>等线</vt:lpstr>
      <vt:lpstr>Arial Unicode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upset</cp:lastModifiedBy>
  <cp:revision>16</cp:revision>
  <dcterms:created xsi:type="dcterms:W3CDTF">2015-12-11T17:46:00Z</dcterms:created>
  <dcterms:modified xsi:type="dcterms:W3CDTF">2023-06-01T04:57:05Z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030954F433294B59A4FBF232963023DD</vt:lpwstr>
  </property>
</Properties>
</file>