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56" r:id="rId4"/>
    <p:sldId id="257" r:id="rId5"/>
    <p:sldId id="258" r:id="rId6"/>
    <p:sldId id="260" r:id="rId7"/>
    <p:sldId id="261" r:id="rId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-11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1" name="图片 4100" descr="20110523ZLZR88J2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63925"/>
            <a:ext cx="4572000" cy="339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图片 4102" descr="u=2229447304,2034401746&amp;fm=23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4648200" cy="322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5" name="图片 4104" descr="u=943522414,4263446500&amp;fm=23&amp;gp=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9600" y="3540125"/>
            <a:ext cx="4876800" cy="3317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5" name="图片 5124" descr="359_4629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0"/>
            <a:ext cx="5219700" cy="6958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9" name="图片 9218" descr="u=705321515,2120244151&amp;fm=23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800" y="1109663"/>
            <a:ext cx="6477000" cy="48085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1" name="图片 7170" descr="tfsj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5113"/>
            <a:ext cx="9144000" cy="6327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7" name="图片 6146" descr="1575641_943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" y="31750"/>
            <a:ext cx="8915400" cy="6826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在屏幕上显示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＆你在我安**</cp:lastModifiedBy>
  <cp:revision>5</cp:revision>
  <dcterms:created xsi:type="dcterms:W3CDTF">2019-04-30T09:15:38Z</dcterms:created>
  <dcterms:modified xsi:type="dcterms:W3CDTF">2019-04-30T09:16:10Z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2052-11.1.0.8612</vt:lpwstr>
  </property>
</Properties>
</file>