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3"/>
  </p:sldMasterIdLst>
  <p:notesMasterIdLst>
    <p:notesMasterId r:id="rId20"/>
  </p:notesMasterIdLst>
  <p:handoutMasterIdLst>
    <p:handoutMasterId r:id="rId27"/>
  </p:handoutMasterIdLst>
  <p:sldIdLst>
    <p:sldId id="258" r:id="rId4"/>
    <p:sldId id="354" r:id="rId5"/>
    <p:sldId id="257" r:id="rId6"/>
    <p:sldId id="276" r:id="rId7"/>
    <p:sldId id="330" r:id="rId8"/>
    <p:sldId id="259" r:id="rId9"/>
    <p:sldId id="318" r:id="rId10"/>
    <p:sldId id="263" r:id="rId11"/>
    <p:sldId id="314" r:id="rId12"/>
    <p:sldId id="386" r:id="rId13"/>
    <p:sldId id="319" r:id="rId14"/>
    <p:sldId id="375" r:id="rId15"/>
    <p:sldId id="333" r:id="rId16"/>
    <p:sldId id="316" r:id="rId17"/>
    <p:sldId id="343" r:id="rId18"/>
    <p:sldId id="345" r:id="rId19"/>
    <p:sldId id="344" r:id="rId21"/>
    <p:sldId id="346" r:id="rId22"/>
    <p:sldId id="352" r:id="rId23"/>
    <p:sldId id="353" r:id="rId24"/>
    <p:sldId id="264" r:id="rId25"/>
    <p:sldId id="275" r:id="rId26"/>
  </p:sldIdLst>
  <p:sldSz cx="12192000" cy="6858000"/>
  <p:notesSz cx="6858000" cy="9144000"/>
  <p:embeddedFontLst>
    <p:embeddedFont>
      <p:font typeface="汉仪小隶书简" panose="02010609000101010101" pitchFamily="49" charset="-122"/>
      <p:regular r:id="rId32"/>
    </p:embeddedFont>
    <p:embeddedFont>
      <p:font typeface="方正清刻本悦宋简体" panose="02000000000000000000" pitchFamily="2" charset="-122"/>
      <p:regular r:id="rId33"/>
    </p:embeddedFont>
    <p:embeddedFont>
      <p:font typeface="苏新诗柳楷简" panose="02010600000101010101" pitchFamily="2" charset="-122"/>
      <p:regular r:id="rId34"/>
    </p:embeddedFont>
    <p:embeddedFont>
      <p:font typeface="Century Gothic" panose="020B0502020202020204" pitchFamily="34" charset="0"/>
      <p:regular r:id="rId35"/>
      <p:bold r:id="rId36"/>
      <p:italic r:id="rId37"/>
      <p:boldItalic r:id="rId38"/>
    </p:embeddedFont>
    <p:embeddedFont>
      <p:font typeface="仿宋" panose="02010609060101010101" charset="-122"/>
      <p:regular r:id="rId39"/>
    </p:embeddedFont>
    <p:embeddedFont>
      <p:font typeface="微软雅黑 Light" panose="020B0502040204020203" pitchFamily="34" charset="-122"/>
      <p:regular r:id="rId40"/>
    </p:embeddedFont>
    <p:embeddedFont>
      <p:font typeface="汉仪中楷简" panose="02010600000101010101" charset="-122"/>
      <p:regular r:id="rId41"/>
    </p:embeddedFont>
    <p:embeddedFont>
      <p:font typeface="微软雅黑" panose="020B0503020204020204" charset="-122"/>
      <p:regular r:id="rId42"/>
    </p:embeddedFont>
    <p:embeddedFont>
      <p:font typeface="楷体" panose="02010609060101010101" charset="-122"/>
      <p:regular r:id="rId43"/>
    </p:embeddedFont>
    <p:embeddedFont>
      <p:font typeface="柳公权楷书" panose="02010600010101010101" charset="-122"/>
      <p:regular r:id="rId44"/>
    </p:embeddedFont>
    <p:embeddedFont>
      <p:font typeface="黑体" panose="02010609060101010101" charset="-122"/>
      <p:regular r:id="rId45"/>
    </p:embeddedFont>
    <p:embeddedFont>
      <p:font typeface="等线" panose="02010600030101010101" charset="-122"/>
      <p:regular r:id="rId46"/>
    </p:embeddedFont>
    <p:embeddedFont>
      <p:font typeface="米开软笔行楷" panose="03000600000000000000" charset="-122"/>
      <p:regular r:id="rId47"/>
    </p:embeddedFont>
    <p:embeddedFont>
      <p:font typeface="隶书" panose="02010509060101010101" charset="-122"/>
      <p:regular r:id="rId48"/>
    </p:embeddedFont>
    <p:embeddedFont>
      <p:font typeface="方正粗黑宋简体" panose="02000000000000000000" pitchFamily="2" charset="-122"/>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 Yeqiu" initials="L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BC9154"/>
    <a:srgbClr val="D4C1AC"/>
    <a:srgbClr val="0B0905"/>
    <a:srgbClr val="768C5E"/>
    <a:srgbClr val="8BA89D"/>
    <a:srgbClr val="6F7070"/>
    <a:srgbClr val="C1A280"/>
    <a:srgbClr val="F1F2F2"/>
    <a:srgbClr val="EAEBEC"/>
    <a:srgbClr val="E16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00" autoAdjust="0"/>
    <p:restoredTop sz="94660"/>
  </p:normalViewPr>
  <p:slideViewPr>
    <p:cSldViewPr snapToGrid="0">
      <p:cViewPr varScale="1">
        <p:scale>
          <a:sx n="135" d="100"/>
          <a:sy n="135" d="100"/>
        </p:scale>
        <p:origin x="144" y="462"/>
      </p:cViewPr>
      <p:guideLst>
        <p:guide pos="3918"/>
        <p:guide orient="horz" pos="215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4" d="100"/>
          <a:sy n="114" d="100"/>
        </p:scale>
        <p:origin x="4422" y="126"/>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font" Target="fonts/font18.fntdata"/><Relationship Id="rId48" Type="http://schemas.openxmlformats.org/officeDocument/2006/relationships/font" Target="fonts/font17.fntdata"/><Relationship Id="rId47" Type="http://schemas.openxmlformats.org/officeDocument/2006/relationships/font" Target="fonts/font16.fntdata"/><Relationship Id="rId46" Type="http://schemas.openxmlformats.org/officeDocument/2006/relationships/font" Target="fonts/font15.fntdata"/><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07" name=""/>
        <p:cNvGrpSpPr/>
        <p:nvPr/>
      </p:nvGrpSpPr>
      <p:grpSpPr>
        <a:xfrm>
          <a:off x="0" y="0"/>
          <a:ext cx="0" cy="0"/>
          <a:chOff x="0" y="0"/>
          <a:chExt cx="0" cy="0"/>
        </a:xfrm>
      </p:grpSpPr>
      <p:sp>
        <p:nvSpPr>
          <p:cNvPr id="1048851"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52"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AE7E2C-79DD-4F65-BD71-D748A849718D}" type="datetimeFigureOut">
              <a:rPr lang="zh-CN" altLang="en-US" smtClean="0"/>
            </a:fld>
            <a:endParaRPr lang="zh-CN" altLang="en-US"/>
          </a:p>
        </p:txBody>
      </p:sp>
      <p:sp>
        <p:nvSpPr>
          <p:cNvPr id="1048853"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54"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093005-823D-4D0A-93F7-EC1DE5D8AE4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06" name=""/>
        <p:cNvGrpSpPr/>
        <p:nvPr/>
      </p:nvGrpSpPr>
      <p:grpSpPr>
        <a:xfrm>
          <a:off x="0" y="0"/>
          <a:ext cx="0" cy="0"/>
          <a:chOff x="0" y="0"/>
          <a:chExt cx="0" cy="0"/>
        </a:xfrm>
      </p:grpSpPr>
      <p:sp>
        <p:nvSpPr>
          <p:cNvPr id="1048845"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46"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0B283-2B64-4046-AB83-1713B6635A20}" type="datetimeFigureOut">
              <a:rPr lang="zh-CN" altLang="en-US" smtClean="0"/>
            </a:fld>
            <a:endParaRPr lang="zh-CN" altLang="en-US"/>
          </a:p>
        </p:txBody>
      </p:sp>
      <p:sp>
        <p:nvSpPr>
          <p:cNvPr id="1048847"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8848"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49"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50"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FC06E-92F0-4C8C-BC7C-5096837EEE7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79" name="幻灯片图像占位符 1"/>
          <p:cNvSpPr>
            <a:spLocks noGrp="1" noRot="1" noChangeAspect="1"/>
          </p:cNvSpPr>
          <p:nvPr>
            <p:ph type="sldImg"/>
          </p:nvPr>
        </p:nvSpPr>
        <p:spPr/>
      </p:sp>
      <p:sp>
        <p:nvSpPr>
          <p:cNvPr id="1048680" name="备注占位符 2"/>
          <p:cNvSpPr>
            <a:spLocks noGrp="1"/>
          </p:cNvSpPr>
          <p:nvPr>
            <p:ph type="body" idx="1"/>
          </p:nvPr>
        </p:nvSpPr>
        <p:spPr/>
        <p:txBody>
          <a:bodyPr/>
          <a:p>
            <a:endParaRPr lang="zh-CN" altLang="en-US" dirty="0"/>
          </a:p>
        </p:txBody>
      </p:sp>
      <p:sp>
        <p:nvSpPr>
          <p:cNvPr id="1048681" name="灯片编号占位符 3"/>
          <p:cNvSpPr>
            <a:spLocks noGrp="1"/>
          </p:cNvSpPr>
          <p:nvPr>
            <p:ph type="sldNum" sz="quarter" idx="10"/>
          </p:nvPr>
        </p:nvSpPr>
        <p:spPr/>
        <p:txBody>
          <a:bodyPr/>
          <a:p>
            <a:fld id="{29DF837A-3454-413C-A979-AD6DACA4001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79" name="幻灯片图像占位符 1"/>
          <p:cNvSpPr>
            <a:spLocks noGrp="1" noRot="1" noChangeAspect="1"/>
          </p:cNvSpPr>
          <p:nvPr>
            <p:ph type="sldImg"/>
          </p:nvPr>
        </p:nvSpPr>
        <p:spPr/>
      </p:sp>
      <p:sp>
        <p:nvSpPr>
          <p:cNvPr id="1048680" name="备注占位符 2"/>
          <p:cNvSpPr>
            <a:spLocks noGrp="1"/>
          </p:cNvSpPr>
          <p:nvPr>
            <p:ph type="body" idx="1"/>
          </p:nvPr>
        </p:nvSpPr>
        <p:spPr/>
        <p:txBody>
          <a:bodyPr/>
          <a:p>
            <a:endParaRPr lang="zh-CN" altLang="en-US" dirty="0"/>
          </a:p>
        </p:txBody>
      </p:sp>
      <p:sp>
        <p:nvSpPr>
          <p:cNvPr id="1048681" name="灯片编号占位符 3"/>
          <p:cNvSpPr>
            <a:spLocks noGrp="1"/>
          </p:cNvSpPr>
          <p:nvPr>
            <p:ph type="sldNum" sz="quarter" idx="10"/>
          </p:nvPr>
        </p:nvSpPr>
        <p:spPr/>
        <p:txBody>
          <a:bodyPr/>
          <a:p>
            <a:fld id="{29DF837A-3454-413C-A979-AD6DACA4001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79" name="幻灯片图像占位符 1"/>
          <p:cNvSpPr>
            <a:spLocks noGrp="1" noRot="1" noChangeAspect="1"/>
          </p:cNvSpPr>
          <p:nvPr>
            <p:ph type="sldImg"/>
          </p:nvPr>
        </p:nvSpPr>
        <p:spPr/>
      </p:sp>
      <p:sp>
        <p:nvSpPr>
          <p:cNvPr id="1048680" name="备注占位符 2"/>
          <p:cNvSpPr>
            <a:spLocks noGrp="1"/>
          </p:cNvSpPr>
          <p:nvPr>
            <p:ph type="body" idx="1"/>
          </p:nvPr>
        </p:nvSpPr>
        <p:spPr/>
        <p:txBody>
          <a:bodyPr/>
          <a:p>
            <a:endParaRPr lang="zh-CN" altLang="en-US" dirty="0"/>
          </a:p>
        </p:txBody>
      </p:sp>
      <p:sp>
        <p:nvSpPr>
          <p:cNvPr id="1048681" name="灯片编号占位符 3"/>
          <p:cNvSpPr>
            <a:spLocks noGrp="1"/>
          </p:cNvSpPr>
          <p:nvPr>
            <p:ph type="sldNum" sz="quarter" idx="10"/>
          </p:nvPr>
        </p:nvSpPr>
        <p:spPr/>
        <p:txBody>
          <a:bodyPr/>
          <a:p>
            <a:fld id="{29DF837A-3454-413C-A979-AD6DACA4001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79" name="幻灯片图像占位符 1"/>
          <p:cNvSpPr>
            <a:spLocks noGrp="1" noRot="1" noChangeAspect="1"/>
          </p:cNvSpPr>
          <p:nvPr>
            <p:ph type="sldImg"/>
          </p:nvPr>
        </p:nvSpPr>
        <p:spPr/>
      </p:sp>
      <p:sp>
        <p:nvSpPr>
          <p:cNvPr id="1048680" name="备注占位符 2"/>
          <p:cNvSpPr>
            <a:spLocks noGrp="1"/>
          </p:cNvSpPr>
          <p:nvPr>
            <p:ph type="body" idx="1"/>
          </p:nvPr>
        </p:nvSpPr>
        <p:spPr/>
        <p:txBody>
          <a:bodyPr/>
          <a:p>
            <a:endParaRPr lang="zh-CN" altLang="en-US" dirty="0"/>
          </a:p>
        </p:txBody>
      </p:sp>
      <p:sp>
        <p:nvSpPr>
          <p:cNvPr id="1048681" name="灯片编号占位符 3"/>
          <p:cNvSpPr>
            <a:spLocks noGrp="1"/>
          </p:cNvSpPr>
          <p:nvPr>
            <p:ph type="sldNum" sz="quarter" idx="10"/>
          </p:nvPr>
        </p:nvSpPr>
        <p:spPr/>
        <p:txBody>
          <a:bodyPr/>
          <a:p>
            <a:fld id="{29DF837A-3454-413C-A979-AD6DACA4001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27" name=""/>
        <p:cNvGrpSpPr/>
        <p:nvPr/>
      </p:nvGrpSpPr>
      <p:grpSpPr>
        <a:xfrm>
          <a:off x="0" y="0"/>
          <a:ext cx="0" cy="0"/>
          <a:chOff x="0" y="0"/>
          <a:chExt cx="0" cy="0"/>
        </a:xfrm>
      </p:grpSpPr>
      <p:sp>
        <p:nvSpPr>
          <p:cNvPr id="1048581"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582" name="页脚占位符 4"/>
          <p:cNvSpPr>
            <a:spLocks noGrp="1"/>
          </p:cNvSpPr>
          <p:nvPr>
            <p:ph type="ftr" sz="quarter" idx="11"/>
          </p:nvPr>
        </p:nvSpPr>
        <p:spPr/>
        <p:txBody>
          <a:bodyPr/>
          <a:p>
            <a:endParaRPr lang="zh-CN" altLang="en-US"/>
          </a:p>
        </p:txBody>
      </p:sp>
      <p:sp>
        <p:nvSpPr>
          <p:cNvPr id="1048583"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03" name=""/>
        <p:cNvGrpSpPr/>
        <p:nvPr/>
      </p:nvGrpSpPr>
      <p:grpSpPr>
        <a:xfrm>
          <a:off x="0" y="0"/>
          <a:ext cx="0" cy="0"/>
          <a:chOff x="0" y="0"/>
          <a:chExt cx="0" cy="0"/>
        </a:xfrm>
      </p:grpSpPr>
      <p:sp>
        <p:nvSpPr>
          <p:cNvPr id="1048829" name="竖排标题 1"/>
          <p:cNvSpPr>
            <a:spLocks noGrp="1"/>
          </p:cNvSpPr>
          <p:nvPr>
            <p:ph type="title" orient="vert"/>
          </p:nvPr>
        </p:nvSpPr>
        <p:spPr>
          <a:xfrm>
            <a:off x="8724900" y="365125"/>
            <a:ext cx="2628900" cy="5811838"/>
          </a:xfrm>
        </p:spPr>
        <p:txBody>
          <a:bodyPr vert="eaVert"/>
          <a:p>
            <a:r>
              <a:rPr lang="zh-CN" altLang="en-US"/>
              <a:t>单击此处编辑母版标题样式</a:t>
            </a:r>
            <a:endParaRPr lang="zh-CN" altLang="en-US"/>
          </a:p>
        </p:txBody>
      </p:sp>
      <p:sp>
        <p:nvSpPr>
          <p:cNvPr id="1048830" name="竖排文字占位符 2"/>
          <p:cNvSpPr>
            <a:spLocks noGrp="1"/>
          </p:cNvSpPr>
          <p:nvPr>
            <p:ph type="body" orient="vert" idx="1"/>
          </p:nvPr>
        </p:nvSpPr>
        <p:spPr>
          <a:xfrm>
            <a:off x="838200" y="365125"/>
            <a:ext cx="7734300" cy="5811838"/>
          </a:xfr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31"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32" name="页脚占位符 4"/>
          <p:cNvSpPr>
            <a:spLocks noGrp="1"/>
          </p:cNvSpPr>
          <p:nvPr>
            <p:ph type="ftr" sz="quarter" idx="11"/>
          </p:nvPr>
        </p:nvSpPr>
        <p:spPr/>
        <p:txBody>
          <a:bodyPr/>
          <a:p>
            <a:endParaRPr lang="zh-CN" altLang="en-US"/>
          </a:p>
        </p:txBody>
      </p:sp>
      <p:sp>
        <p:nvSpPr>
          <p:cNvPr id="1048833"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97"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71" name=""/>
        <p:cNvGrpSpPr/>
        <p:nvPr/>
      </p:nvGrpSpPr>
      <p:grpSpPr>
        <a:xfrm>
          <a:off x="0" y="0"/>
          <a:ext cx="0" cy="0"/>
          <a:chOff x="0" y="0"/>
          <a:chExt cx="0" cy="0"/>
        </a:xfrm>
      </p:grpSpPr>
      <p:sp>
        <p:nvSpPr>
          <p:cNvPr id="1048682" name="标题 1"/>
          <p:cNvSpPr>
            <a:spLocks noGrp="1"/>
          </p:cNvSpPr>
          <p:nvPr>
            <p:ph type="title"/>
          </p:nvPr>
        </p:nvSpPr>
        <p:spPr/>
        <p:txBody>
          <a:bodyPr/>
          <a:p>
            <a:r>
              <a:rPr lang="zh-CN" altLang="en-US"/>
              <a:t>单击此处编辑母版标题样式</a:t>
            </a:r>
            <a:endParaRPr lang="zh-CN" altLang="en-US"/>
          </a:p>
        </p:txBody>
      </p:sp>
      <p:sp>
        <p:nvSpPr>
          <p:cNvPr id="1048683" name="内容占位符 2"/>
          <p:cNvSpPr>
            <a:spLocks noGrp="1"/>
          </p:cNvSpPr>
          <p:nvPr>
            <p:ph idx="1"/>
          </p:nvPr>
        </p:nvSpPr>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84"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685" name="页脚占位符 4"/>
          <p:cNvSpPr>
            <a:spLocks noGrp="1"/>
          </p:cNvSpPr>
          <p:nvPr>
            <p:ph type="ftr" sz="quarter" idx="11"/>
          </p:nvPr>
        </p:nvSpPr>
        <p:spPr/>
        <p:txBody>
          <a:bodyPr/>
          <a:p>
            <a:endParaRPr lang="zh-CN" altLang="en-US"/>
          </a:p>
        </p:txBody>
      </p:sp>
      <p:sp>
        <p:nvSpPr>
          <p:cNvPr id="104868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56" name=""/>
        <p:cNvGrpSpPr/>
        <p:nvPr/>
      </p:nvGrpSpPr>
      <p:grpSpPr>
        <a:xfrm>
          <a:off x="0" y="0"/>
          <a:ext cx="0" cy="0"/>
          <a:chOff x="0" y="0"/>
          <a:chExt cx="0" cy="0"/>
        </a:xfrm>
      </p:grpSpPr>
      <p:sp>
        <p:nvSpPr>
          <p:cNvPr id="1048641"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1048642"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643"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644" name="页脚占位符 4"/>
          <p:cNvSpPr>
            <a:spLocks noGrp="1"/>
          </p:cNvSpPr>
          <p:nvPr>
            <p:ph type="ftr" sz="quarter" idx="11"/>
          </p:nvPr>
        </p:nvSpPr>
        <p:spPr/>
        <p:txBody>
          <a:bodyPr/>
          <a:p>
            <a:endParaRPr lang="zh-CN" altLang="en-US"/>
          </a:p>
        </p:txBody>
      </p:sp>
      <p:sp>
        <p:nvSpPr>
          <p:cNvPr id="1048645"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02" name=""/>
        <p:cNvGrpSpPr/>
        <p:nvPr/>
      </p:nvGrpSpPr>
      <p:grpSpPr>
        <a:xfrm>
          <a:off x="0" y="0"/>
          <a:ext cx="0" cy="0"/>
          <a:chOff x="0" y="0"/>
          <a:chExt cx="0" cy="0"/>
        </a:xfrm>
      </p:grpSpPr>
      <p:sp>
        <p:nvSpPr>
          <p:cNvPr id="1048826"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27" name="页脚占位符 4"/>
          <p:cNvSpPr>
            <a:spLocks noGrp="1"/>
          </p:cNvSpPr>
          <p:nvPr>
            <p:ph type="ftr" sz="quarter" idx="11"/>
          </p:nvPr>
        </p:nvSpPr>
        <p:spPr/>
        <p:txBody>
          <a:bodyPr/>
          <a:p>
            <a:endParaRPr lang="zh-CN" altLang="en-US"/>
          </a:p>
        </p:txBody>
      </p:sp>
      <p:sp>
        <p:nvSpPr>
          <p:cNvPr id="1048828"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99"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04" name=""/>
        <p:cNvGrpSpPr/>
        <p:nvPr/>
      </p:nvGrpSpPr>
      <p:grpSpPr>
        <a:xfrm>
          <a:off x="0" y="0"/>
          <a:ext cx="0" cy="0"/>
          <a:chOff x="0" y="0"/>
          <a:chExt cx="0" cy="0"/>
        </a:xfrm>
      </p:grpSpPr>
      <p:sp>
        <p:nvSpPr>
          <p:cNvPr id="1048834" name="标题 1"/>
          <p:cNvSpPr>
            <a:spLocks noGrp="1"/>
          </p:cNvSpPr>
          <p:nvPr>
            <p:ph type="title"/>
          </p:nvPr>
        </p:nvSpPr>
        <p:spPr/>
        <p:txBody>
          <a:bodyPr/>
          <a:p>
            <a:r>
              <a:rPr lang="zh-CN" altLang="en-US"/>
              <a:t>单击此处编辑母版标题样式</a:t>
            </a:r>
            <a:endParaRPr lang="zh-CN" altLang="en-US"/>
          </a:p>
        </p:txBody>
      </p:sp>
      <p:sp>
        <p:nvSpPr>
          <p:cNvPr id="1048835" name="内容占位符 3"/>
          <p:cNvSpPr>
            <a:spLocks noGrp="1"/>
          </p:cNvSpPr>
          <p:nvPr>
            <p:ph sz="half" idx="2"/>
          </p:nvPr>
        </p:nvSpPr>
        <p:spPr>
          <a:xfrm>
            <a:off x="6172200" y="1825625"/>
            <a:ext cx="5181600" cy="4351338"/>
          </a:xfr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36"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37" name="页脚占位符 5"/>
          <p:cNvSpPr>
            <a:spLocks noGrp="1"/>
          </p:cNvSpPr>
          <p:nvPr>
            <p:ph type="ftr" sz="quarter" idx="11"/>
          </p:nvPr>
        </p:nvSpPr>
        <p:spPr/>
        <p:txBody>
          <a:bodyPr/>
          <a:p>
            <a:endParaRPr lang="zh-CN" altLang="en-US"/>
          </a:p>
        </p:txBody>
      </p:sp>
      <p:sp>
        <p:nvSpPr>
          <p:cNvPr id="1048838"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00" name=""/>
        <p:cNvGrpSpPr/>
        <p:nvPr/>
      </p:nvGrpSpPr>
      <p:grpSpPr>
        <a:xfrm>
          <a:off x="0" y="0"/>
          <a:ext cx="0" cy="0"/>
          <a:chOff x="0" y="0"/>
          <a:chExt cx="0" cy="0"/>
        </a:xfrm>
      </p:grpSpPr>
      <p:sp>
        <p:nvSpPr>
          <p:cNvPr id="1048812" name="标题 1"/>
          <p:cNvSpPr>
            <a:spLocks noGrp="1"/>
          </p:cNvSpPr>
          <p:nvPr>
            <p:ph type="title"/>
          </p:nvPr>
        </p:nvSpPr>
        <p:spPr>
          <a:xfrm>
            <a:off x="839788" y="365125"/>
            <a:ext cx="10515600" cy="1325563"/>
          </a:xfrm>
        </p:spPr>
        <p:txBody>
          <a:bodyPr/>
          <a:p>
            <a:r>
              <a:rPr lang="zh-CN" altLang="en-US"/>
              <a:t>单击此处编辑母版标题样式</a:t>
            </a:r>
            <a:endParaRPr lang="zh-CN" altLang="en-US"/>
          </a:p>
        </p:txBody>
      </p:sp>
      <p:sp>
        <p:nvSpPr>
          <p:cNvPr id="104881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8814" name="内容占位符 3"/>
          <p:cNvSpPr>
            <a:spLocks noGrp="1"/>
          </p:cNvSpPr>
          <p:nvPr>
            <p:ph sz="half" idx="2"/>
          </p:nvPr>
        </p:nvSpPr>
        <p:spPr>
          <a:xfrm>
            <a:off x="839788" y="2505075"/>
            <a:ext cx="5157787" cy="3684588"/>
          </a:xfr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1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8816" name="内容占位符 5"/>
          <p:cNvSpPr>
            <a:spLocks noGrp="1"/>
          </p:cNvSpPr>
          <p:nvPr>
            <p:ph sz="quarter" idx="4"/>
          </p:nvPr>
        </p:nvSpPr>
        <p:spPr>
          <a:xfrm>
            <a:off x="6172200" y="2505075"/>
            <a:ext cx="5183188" cy="3684588"/>
          </a:xfr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17" name="日期占位符 6"/>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18" name="页脚占位符 7"/>
          <p:cNvSpPr>
            <a:spLocks noGrp="1"/>
          </p:cNvSpPr>
          <p:nvPr>
            <p:ph type="ftr" sz="quarter" idx="11"/>
          </p:nvPr>
        </p:nvSpPr>
        <p:spPr/>
        <p:txBody>
          <a:bodyPr/>
          <a:p>
            <a:endParaRPr lang="zh-CN" altLang="en-US"/>
          </a:p>
        </p:txBody>
      </p:sp>
      <p:sp>
        <p:nvSpPr>
          <p:cNvPr id="1048819" name="灯片编号占位符 8"/>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96" name=""/>
        <p:cNvGrpSpPr/>
        <p:nvPr/>
      </p:nvGrpSpPr>
      <p:grpSpPr>
        <a:xfrm>
          <a:off x="0" y="0"/>
          <a:ext cx="0" cy="0"/>
          <a:chOff x="0" y="0"/>
          <a:chExt cx="0" cy="0"/>
        </a:xfrm>
      </p:grpSpPr>
      <p:sp>
        <p:nvSpPr>
          <p:cNvPr id="1048803" name="标题 1"/>
          <p:cNvSpPr>
            <a:spLocks noGrp="1"/>
          </p:cNvSpPr>
          <p:nvPr>
            <p:ph type="title"/>
          </p:nvPr>
        </p:nvSpPr>
        <p:spPr/>
        <p:txBody>
          <a:bodyPr/>
          <a:p>
            <a:r>
              <a:rPr lang="zh-CN" altLang="en-US"/>
              <a:t>单击此处编辑母版标题样式</a:t>
            </a:r>
            <a:endParaRPr lang="zh-CN" altLang="en-US"/>
          </a:p>
        </p:txBody>
      </p:sp>
      <p:sp>
        <p:nvSpPr>
          <p:cNvPr id="1048804" name="日期占位符 2"/>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05" name="页脚占位符 3"/>
          <p:cNvSpPr>
            <a:spLocks noGrp="1"/>
          </p:cNvSpPr>
          <p:nvPr>
            <p:ph type="ftr" sz="quarter" idx="11"/>
          </p:nvPr>
        </p:nvSpPr>
        <p:spPr/>
        <p:txBody>
          <a:bodyPr/>
          <a:p>
            <a:endParaRPr lang="zh-CN" altLang="en-US"/>
          </a:p>
        </p:txBody>
      </p:sp>
      <p:sp>
        <p:nvSpPr>
          <p:cNvPr id="1048806" name="灯片编号占位符 4"/>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01" name=""/>
        <p:cNvGrpSpPr/>
        <p:nvPr/>
      </p:nvGrpSpPr>
      <p:grpSpPr>
        <a:xfrm>
          <a:off x="0" y="0"/>
          <a:ext cx="0" cy="0"/>
          <a:chOff x="0" y="0"/>
          <a:chExt cx="0" cy="0"/>
        </a:xfrm>
      </p:grpSpPr>
      <p:sp>
        <p:nvSpPr>
          <p:cNvPr id="1048820"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8821"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22"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8823"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24" name="页脚占位符 5"/>
          <p:cNvSpPr>
            <a:spLocks noGrp="1"/>
          </p:cNvSpPr>
          <p:nvPr>
            <p:ph type="ftr" sz="quarter" idx="11"/>
          </p:nvPr>
        </p:nvSpPr>
        <p:spPr/>
        <p:txBody>
          <a:bodyPr/>
          <a:p>
            <a:endParaRPr lang="zh-CN" altLang="en-US"/>
          </a:p>
        </p:txBody>
      </p:sp>
      <p:sp>
        <p:nvSpPr>
          <p:cNvPr id="1048825"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05" name=""/>
        <p:cNvGrpSpPr/>
        <p:nvPr/>
      </p:nvGrpSpPr>
      <p:grpSpPr>
        <a:xfrm>
          <a:off x="0" y="0"/>
          <a:ext cx="0" cy="0"/>
          <a:chOff x="0" y="0"/>
          <a:chExt cx="0" cy="0"/>
        </a:xfrm>
      </p:grpSpPr>
      <p:sp>
        <p:nvSpPr>
          <p:cNvPr id="1048839"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8840"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841"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8842"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43" name="页脚占位符 5"/>
          <p:cNvSpPr>
            <a:spLocks noGrp="1"/>
          </p:cNvSpPr>
          <p:nvPr>
            <p:ph type="ftr" sz="quarter" idx="11"/>
          </p:nvPr>
        </p:nvSpPr>
        <p:spPr/>
        <p:txBody>
          <a:bodyPr/>
          <a:p>
            <a:endParaRPr lang="zh-CN" altLang="en-US"/>
          </a:p>
        </p:txBody>
      </p:sp>
      <p:sp>
        <p:nvSpPr>
          <p:cNvPr id="1048844"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98" name=""/>
        <p:cNvGrpSpPr/>
        <p:nvPr/>
      </p:nvGrpSpPr>
      <p:grpSpPr>
        <a:xfrm>
          <a:off x="0" y="0"/>
          <a:ext cx="0" cy="0"/>
          <a:chOff x="0" y="0"/>
          <a:chExt cx="0" cy="0"/>
        </a:xfrm>
      </p:grpSpPr>
      <p:sp>
        <p:nvSpPr>
          <p:cNvPr id="1048807" name="标题 1"/>
          <p:cNvSpPr>
            <a:spLocks noGrp="1"/>
          </p:cNvSpPr>
          <p:nvPr>
            <p:ph type="title"/>
          </p:nvPr>
        </p:nvSpPr>
        <p:spPr/>
        <p:txBody>
          <a:bodyPr/>
          <a:p>
            <a:r>
              <a:rPr lang="zh-CN" altLang="en-US"/>
              <a:t>单击此处编辑母版标题样式</a:t>
            </a:r>
            <a:endParaRPr lang="zh-CN" altLang="en-US"/>
          </a:p>
        </p:txBody>
      </p:sp>
      <p:sp>
        <p:nvSpPr>
          <p:cNvPr id="1048808" name="竖排文字占位符 2"/>
          <p:cNvSpPr>
            <a:spLocks noGrp="1"/>
          </p:cNvSpPr>
          <p:nvPr>
            <p:ph type="body" orient="vert" idx="1"/>
          </p:nvPr>
        </p:nvSpPr>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09"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10" name="页脚占位符 4"/>
          <p:cNvSpPr>
            <a:spLocks noGrp="1"/>
          </p:cNvSpPr>
          <p:nvPr>
            <p:ph type="ftr" sz="quarter" idx="11"/>
          </p:nvPr>
        </p:nvSpPr>
        <p:spPr/>
        <p:txBody>
          <a:bodyPr/>
          <a:p>
            <a:endParaRPr lang="zh-CN" altLang="en-US"/>
          </a:p>
        </p:txBody>
      </p:sp>
      <p:sp>
        <p:nvSpPr>
          <p:cNvPr id="1048811"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3"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dirty="0"/>
              <a:t>单击此处编辑母版标题样式</a:t>
            </a:r>
            <a:endParaRPr lang="zh-CN" altLang="en-US" dirty="0"/>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汉仪小隶书简" panose="0201060900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汉仪小隶书简" panose="0201060900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microsoft.com/office/2007/relationships/media" Target="file:///K:\&#20844;&#24320;&#35838;\2022&#27827;&#21335;&#26149;&#26202;&#20808;&#23548;&#29255;&#26469;&#20102;&#65281;&#36825;&#20010;&#26149;&#26202;&#65292;&#24635;&#23548;&#28436;&#38472;&#38647;&#36992;&#20320;&#19968;&#36215;&#26469;&#36896;%20-%201.5298eb1992e816139b8491e74e740768(Av209406800,P1).mp4" TargetMode="External"/><Relationship Id="rId7" Type="http://schemas.openxmlformats.org/officeDocument/2006/relationships/video" Target="file:///K:\&#20844;&#24320;&#35838;\2022&#27827;&#21335;&#26149;&#26202;&#20808;&#23548;&#29255;&#26469;&#20102;&#65281;&#36825;&#20010;&#26149;&#26202;&#65292;&#24635;&#23548;&#28436;&#38472;&#38647;&#36992;&#20320;&#19968;&#36215;&#26469;&#36896;%20-%201.5298eb1992e816139b8491e74e740768(Av209406800,P1).mp4" TargetMode="External"/><Relationship Id="rId6" Type="http://schemas.openxmlformats.org/officeDocument/2006/relationships/image" Target="../media/image1.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hyperlink" Target="&#20840;&#31243;&#39640;&#33021;&#65281;&#27827;&#21335;&#21355;&#35270;2021&#39640;&#29123;&#28151;&#21098;&#65292;&#27599;&#19968;&#24103;&#37117;&#21051;&#22312;&#20102;DNA&#37324;%20-%201.&#20013;&#22269;&#33410;&#26085;&#28151;&#21098;&#65288;&#23567;&#23383;&#24149;&#65289;(Av549838564,P1).mp4" TargetMode="External"/><Relationship Id="rId11" Type="http://schemas.openxmlformats.org/officeDocument/2006/relationships/slideLayout" Target="../slideLayouts/slideLayout1.xml"/><Relationship Id="rId10" Type="http://schemas.openxmlformats.org/officeDocument/2006/relationships/image" Target="../media/image5.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tags" Target="../tags/tag4.xml"/><Relationship Id="rId4" Type="http://schemas.microsoft.com/office/2007/relationships/media" Target="file:///K:\&#20844;&#24320;&#35838;\&#28165;&#26126;&#19978;&#27827;&#22270;%20&#39640;&#28165;&#36175;&#26512;%20-%201.&#28165;&#26126;&#19978;&#27827;&#22270;&#24352;&#25321;&#31471;&#39640;&#28165;(Av200856603,P1).mp4" TargetMode="External"/><Relationship Id="rId3" Type="http://schemas.openxmlformats.org/officeDocument/2006/relationships/video" Target="file:///K:\&#20844;&#24320;&#35838;\&#28165;&#26126;&#19978;&#27827;&#22270;%20&#39640;&#28165;&#36175;&#26512;%20-%201.&#28165;&#26126;&#19978;&#27827;&#22270;&#24352;&#25321;&#31471;&#39640;&#28165;(Av200856603,P1).mp4" TargetMode="External"/><Relationship Id="rId2" Type="http://schemas.openxmlformats.org/officeDocument/2006/relationships/image" Target="../media/image2.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slide" Target="slide18.xml"/><Relationship Id="rId4" Type="http://schemas.openxmlformats.org/officeDocument/2006/relationships/slide" Target="slide17.xml"/><Relationship Id="rId3" Type="http://schemas.openxmlformats.org/officeDocument/2006/relationships/slide" Target="slide16.xml"/><Relationship Id="rId2" Type="http://schemas.openxmlformats.org/officeDocument/2006/relationships/image" Target="../media/image10.png"/><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6.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slide" Target="slide15.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tags" Target="../tags/tag3.xml"/><Relationship Id="rId4" Type="http://schemas.microsoft.com/office/2007/relationships/media" Target="file:///K:\&#20844;&#24320;&#35838;\&#12304;&#39640;&#28165;&#12305;&#12298;&#28165;&#26126;&#19978;&#27827;&#22270;&#12299;&#27427;&#36175;%20-%201.&#28165;&#26126;&#19978;&#27827;&#22270;(Av891923714,P1).mp4" TargetMode="External"/><Relationship Id="rId3" Type="http://schemas.openxmlformats.org/officeDocument/2006/relationships/video" Target="file:///K:\&#20844;&#24320;&#35838;\&#12304;&#39640;&#28165;&#12305;&#12298;&#28165;&#26126;&#19978;&#27827;&#22270;&#12299;&#27427;&#36175;%20-%201.&#28165;&#26126;&#19978;&#27827;&#22270;(Av891923714,P1).mp4" TargetMode="External"/><Relationship Id="rId2" Type="http://schemas.openxmlformats.org/officeDocument/2006/relationships/image" Target="../media/image2.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38" name=""/>
        <p:cNvGrpSpPr/>
        <p:nvPr/>
      </p:nvGrpSpPr>
      <p:grpSpPr>
        <a:xfrm>
          <a:off x="0" y="0"/>
          <a:ext cx="0" cy="0"/>
          <a:chOff x="0" y="0"/>
          <a:chExt cx="0" cy="0"/>
        </a:xfrm>
      </p:grpSpPr>
      <p:sp>
        <p:nvSpPr>
          <p:cNvPr id="1048588" name="矩形 2"/>
          <p:cNvSpPr/>
          <p:nvPr/>
        </p:nvSpPr>
        <p:spPr>
          <a:xfrm>
            <a:off x="-1" y="0"/>
            <a:ext cx="12192001" cy="6858000"/>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89"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591" name="椭圆 7">
            <a:hlinkClick r:id="rId2" action="ppaction://hlinkfile"/>
          </p:cNvPr>
          <p:cNvSpPr/>
          <p:nvPr/>
        </p:nvSpPr>
        <p:spPr>
          <a:xfrm>
            <a:off x="1188729" y="1915245"/>
            <a:ext cx="2552700" cy="2552700"/>
          </a:xfrm>
          <a:prstGeom prst="ellipse">
            <a:avLst/>
          </a:prstGeom>
          <a:ln>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95" name="文本框 32"/>
          <p:cNvSpPr txBox="1"/>
          <p:nvPr/>
        </p:nvSpPr>
        <p:spPr>
          <a:xfrm>
            <a:off x="1830705" y="2210435"/>
            <a:ext cx="998855" cy="922020"/>
          </a:xfrm>
          <a:prstGeom prst="rect">
            <a:avLst/>
          </a:prstGeom>
          <a:noFill/>
        </p:spPr>
        <p:txBody>
          <a:bodyPr wrap="square" rtlCol="0">
            <a:spAutoFit/>
          </a:bodyPr>
          <a:p>
            <a:r>
              <a:rPr lang="zh-CN" altLang="en-US" sz="5400" dirty="0">
                <a:solidFill>
                  <a:schemeClr val="bg1"/>
                </a:solidFill>
                <a:latin typeface="方正清刻本悦宋简体" panose="02000000000000000000" pitchFamily="2" charset="-122"/>
                <a:ea typeface="方正清刻本悦宋简体" panose="02000000000000000000" pitchFamily="2" charset="-122"/>
              </a:rPr>
              <a:t>邀</a:t>
            </a:r>
            <a:endParaRPr lang="zh-CN" altLang="en-US" sz="54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41" name="组合 34"/>
          <p:cNvGrpSpPr/>
          <p:nvPr/>
        </p:nvGrpSpPr>
        <p:grpSpPr>
          <a:xfrm>
            <a:off x="2395017" y="3818458"/>
            <a:ext cx="541565" cy="424489"/>
            <a:chOff x="6527239" y="5601038"/>
            <a:chExt cx="492088" cy="385707"/>
          </a:xfrm>
        </p:grpSpPr>
        <p:pic>
          <p:nvPicPr>
            <p:cNvPr id="2097153" name="Picture 2" descr="http://img.hb.aicdn.com/abdfbcaeedb85dbf45185b6c0c52f5633f3cfe2e60c0-CoRSc5"/>
            <p:cNvPicPr>
              <a:picLocks noChangeAspect="1" noChangeArrowheads="1"/>
            </p:cNvPicPr>
            <p:nvPr/>
          </p:nvPicPr>
          <p:blipFill>
            <a:blip r:embed="rId3" cstate="print"/>
            <a:srcRect/>
            <a:stretch>
              <a:fillRect/>
            </a:stretch>
          </p:blipFill>
          <p:spPr bwMode="auto">
            <a:xfrm>
              <a:off x="6534580" y="5601038"/>
              <a:ext cx="374479" cy="385707"/>
            </a:xfrm>
            <a:prstGeom prst="rect">
              <a:avLst/>
            </a:prstGeom>
            <a:noFill/>
          </p:spPr>
        </p:pic>
        <p:sp>
          <p:nvSpPr>
            <p:cNvPr id="1048597" name="文本框 36"/>
            <p:cNvSpPr txBox="1"/>
            <p:nvPr/>
          </p:nvSpPr>
          <p:spPr>
            <a:xfrm>
              <a:off x="6527239" y="5601038"/>
              <a:ext cx="492088" cy="362347"/>
            </a:xfrm>
            <a:prstGeom prst="rect">
              <a:avLst/>
            </a:prstGeom>
            <a:noFill/>
          </p:spPr>
          <p:txBody>
            <a:bodyPr wrap="square" rtlCol="0">
              <a:spAutoFit/>
            </a:bodyPr>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sp>
        <p:nvSpPr>
          <p:cNvPr id="1048598" name="文本框 37"/>
          <p:cNvSpPr txBox="1"/>
          <p:nvPr/>
        </p:nvSpPr>
        <p:spPr>
          <a:xfrm rot="5400000">
            <a:off x="1256288" y="4151077"/>
            <a:ext cx="1806954" cy="260350"/>
          </a:xfrm>
          <a:prstGeom prst="rect">
            <a:avLst/>
          </a:prstGeom>
          <a:noFill/>
        </p:spPr>
        <p:txBody>
          <a:bodyPr wrap="square" rtlCol="0">
            <a:spAutoFit/>
          </a:bodyPr>
          <a:p>
            <a:pPr algn="dist"/>
            <a:endParaRPr lang="zh-CN" altLang="en-US" sz="1100" dirty="0">
              <a:solidFill>
                <a:schemeClr val="bg1">
                  <a:lumMod val="50000"/>
                </a:schemeClr>
              </a:solidFill>
              <a:latin typeface="Century Gothic" panose="020B0502020202020204" pitchFamily="34" charset="0"/>
            </a:endParaRPr>
          </a:p>
        </p:txBody>
      </p:sp>
      <p:pic>
        <p:nvPicPr>
          <p:cNvPr id="2097154" name="Picture 2" descr="http://img.hb.aicdn.com/ebed54479263e553794eac3aaa16539ce6d0ad77137b-e9wlzt"/>
          <p:cNvPicPr>
            <a:picLocks noChangeAspect="1" noChangeArrowheads="1"/>
          </p:cNvPicPr>
          <p:nvPr/>
        </p:nvPicPr>
        <p:blipFill rotWithShape="1">
          <a:blip r:embed="rId4"/>
          <a:srcRect l="30568" t="27740" r="28690" b="30757"/>
          <a:stretch>
            <a:fillRect/>
          </a:stretch>
        </p:blipFill>
        <p:spPr bwMode="auto">
          <a:xfrm>
            <a:off x="2461652" y="4007931"/>
            <a:ext cx="884334" cy="900847"/>
          </a:xfrm>
          <a:prstGeom prst="rect">
            <a:avLst/>
          </a:prstGeom>
          <a:noFill/>
        </p:spPr>
      </p:pic>
      <p:sp>
        <p:nvSpPr>
          <p:cNvPr id="1048611" name="矩形 57"/>
          <p:cNvSpPr/>
          <p:nvPr/>
        </p:nvSpPr>
        <p:spPr>
          <a:xfrm rot="5400000">
            <a:off x="5302885" y="3591560"/>
            <a:ext cx="2404110" cy="229870"/>
          </a:xfrm>
          <a:prstGeom prst="rect">
            <a:avLst/>
          </a:prstGeom>
        </p:spPr>
        <p:txBody>
          <a:bodyPr wrap="square">
            <a:spAutoFit/>
          </a:bodyPr>
          <a:p>
            <a:r>
              <a:rPr lang="zh-CN" altLang="en-US" sz="900" dirty="0">
                <a:solidFill>
                  <a:schemeClr val="tx1">
                    <a:lumMod val="50000"/>
                    <a:lumOff val="50000"/>
                  </a:schemeClr>
                </a:solidFill>
                <a:latin typeface="Century Gothic" panose="020B0502020202020204" pitchFamily="34" charset="0"/>
              </a:rPr>
              <a:t>T</a:t>
            </a:r>
            <a:endParaRPr lang="zh-CN" altLang="en-US" sz="900" dirty="0">
              <a:solidFill>
                <a:schemeClr val="tx1">
                  <a:lumMod val="50000"/>
                  <a:lumOff val="50000"/>
                </a:schemeClr>
              </a:solidFill>
              <a:latin typeface="Century Gothic" panose="020B0502020202020204" pitchFamily="34" charset="0"/>
            </a:endParaRPr>
          </a:p>
        </p:txBody>
      </p:sp>
      <p:sp>
        <p:nvSpPr>
          <p:cNvPr id="1048596" name="矩形 33"/>
          <p:cNvSpPr/>
          <p:nvPr/>
        </p:nvSpPr>
        <p:spPr>
          <a:xfrm>
            <a:off x="2289975" y="2875092"/>
            <a:ext cx="1021080" cy="1106805"/>
          </a:xfrm>
          <a:prstGeom prst="rect">
            <a:avLst/>
          </a:prstGeom>
        </p:spPr>
        <p:txBody>
          <a:bodyPr wrap="none">
            <a:spAutoFit/>
          </a:bodyPr>
          <a:p>
            <a:r>
              <a:rPr lang="zh-CN" altLang="en-US" sz="6600" dirty="0">
                <a:solidFill>
                  <a:schemeClr val="bg1"/>
                </a:solidFill>
                <a:latin typeface="方正清刻本悦宋简体" panose="02000000000000000000" pitchFamily="2" charset="-122"/>
                <a:ea typeface="方正清刻本悦宋简体" panose="02000000000000000000" pitchFamily="2" charset="-122"/>
              </a:rPr>
              <a:t>请</a:t>
            </a:r>
            <a:endParaRPr lang="zh-CN" altLang="en-US" sz="66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2" name="图片 1" descr="343538343039373b343538393334333bb5e7cad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pic>
        <p:nvPicPr>
          <p:cNvPr id="3" name="2022河南春晚先导片来了！这个春晚，总导演陈雷邀你一起来造 - 1.5298eb1992e816139b8491e74e740768(Av209406800,P1)">
            <a:hlinkClick r:id="" action="ppaction://media"/>
          </p:cNvPr>
          <p:cNvPicPr/>
          <p:nvPr>
            <a:videoFile r:link="rId7"/>
            <p:extLst>
              <p:ext uri="{DAA4B4D4-6D71-4841-9C94-3DE7FCFB9230}">
                <p14:media xmlns:p14="http://schemas.microsoft.com/office/powerpoint/2010/main" r:link="rId8"/>
              </p:ext>
            </p:extLst>
            <p:custDataLst>
              <p:tags r:id="rId9"/>
            </p:custDataLst>
          </p:nvPr>
        </p:nvPicPr>
        <p:blipFill>
          <a:blip r:embed="rId10"/>
          <a:stretch>
            <a:fillRect/>
          </a:stretch>
        </p:blipFill>
        <p:spPr>
          <a:xfrm>
            <a:off x="4420235" y="994410"/>
            <a:ext cx="7070090" cy="4591685"/>
          </a:xfrm>
          <a:prstGeom prst="rect">
            <a:avLst/>
          </a:prstGeom>
        </p:spPr>
      </p:pic>
    </p:spTree>
  </p:cSld>
  <p:clrMapOvr>
    <a:masterClrMapping/>
  </p:clrMapOvr>
  <p:timing>
    <p:tnLst>
      <p:par>
        <p:cTn id="1" dur="indefinite" restart="never" nodeType="tmRoot">
          <p:childTnLst>
            <p:video fullScrn="1">
              <p:cMediaNode>
                <p:cTn id="2" fill="remove" display="1">
                  <p:stCondLst>
                    <p:cond delay="indefinite"/>
                  </p:stCondLst>
                </p:cTn>
                <p:tgtEl>
                  <p:spTgt spid="3"/>
                </p:tgtEl>
              </p:cMediaNode>
            </p:video>
            <p:seq concurrent="1" nextAc="seek">
              <p:cTn id="3" restart="whenNotActive" fill="hold" evtFilter="cancelBubble" nodeType="interactiveSeq">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56" name="矩形 2"/>
          <p:cNvSpPr/>
          <p:nvPr/>
        </p:nvSpPr>
        <p:spPr>
          <a:xfrm>
            <a:off x="1" y="0"/>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60"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t="2608" r="12087" b="6772"/>
          <a:stretch>
            <a:fillRect/>
          </a:stretch>
        </p:blipFill>
        <p:spPr bwMode="auto">
          <a:xfrm>
            <a:off x="462280" y="409258"/>
            <a:ext cx="11268075" cy="6038850"/>
          </a:xfrm>
          <a:prstGeom prst="rect">
            <a:avLst/>
          </a:prstGeom>
          <a:noFill/>
        </p:spPr>
      </p:pic>
      <p:sp>
        <p:nvSpPr>
          <p:cNvPr id="1048657"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3" name="组合 12"/>
          <p:cNvGrpSpPr/>
          <p:nvPr/>
        </p:nvGrpSpPr>
        <p:grpSpPr>
          <a:xfrm>
            <a:off x="10945205" y="5884114"/>
            <a:ext cx="541741" cy="424489"/>
            <a:chOff x="12315411" y="7079852"/>
            <a:chExt cx="492248" cy="385707"/>
          </a:xfrm>
        </p:grpSpPr>
        <p:pic>
          <p:nvPicPr>
            <p:cNvPr id="2097161" name="Picture 2" descr="http://img.hb.aicdn.com/abdfbcaeedb85dbf45185b6c0c52f5633f3cfe2e60c0-CoRSc5"/>
            <p:cNvPicPr>
              <a:picLocks noChangeAspect="1" noChangeArrowheads="1"/>
            </p:cNvPicPr>
            <p:nvPr/>
          </p:nvPicPr>
          <p:blipFill>
            <a:blip r:embed="rId2" cstate="print"/>
            <a:srcRect/>
            <a:stretch>
              <a:fillRect/>
            </a:stretch>
          </p:blipFill>
          <p:spPr bwMode="auto">
            <a:xfrm>
              <a:off x="12315411" y="7079852"/>
              <a:ext cx="374479" cy="385707"/>
            </a:xfrm>
            <a:prstGeom prst="rect">
              <a:avLst/>
            </a:prstGeom>
            <a:noFill/>
          </p:spPr>
        </p:pic>
        <p:sp>
          <p:nvSpPr>
            <p:cNvPr id="1048660" name="文本框 14"/>
            <p:cNvSpPr txBox="1"/>
            <p:nvPr/>
          </p:nvSpPr>
          <p:spPr>
            <a:xfrm>
              <a:off x="12315571" y="7079852"/>
              <a:ext cx="492088" cy="362347"/>
            </a:xfrm>
            <a:prstGeom prst="rect">
              <a:avLst/>
            </a:prstGeom>
            <a:noFill/>
          </p:spPr>
          <p:txBody>
            <a:bodyPr wrap="square" rtlCol="0">
              <a:spAutoFit/>
            </a:bodyPr>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pic>
        <p:nvPicPr>
          <p:cNvPr id="1" name="清明上河图 高清赏析 - 1.清明上河图张择端高清(Av200856603,P1)">
            <a:hlinkClick r:id="" action="ppaction://media"/>
          </p:cNvPr>
          <p:cNvPicPr/>
          <p:nvPr>
            <a:videoFile r:link="rId3"/>
            <p:extLst>
              <p:ext uri="{DAA4B4D4-6D71-4841-9C94-3DE7FCFB9230}">
                <p14:media xmlns:p14="http://schemas.microsoft.com/office/powerpoint/2010/main" r:link="rId4"/>
              </p:ext>
            </p:extLst>
            <p:custDataLst>
              <p:tags r:id="rId5"/>
            </p:custDataLst>
          </p:nvPr>
        </p:nvPicPr>
        <p:blipFill>
          <a:blip r:embed="rId6"/>
          <a:stretch>
            <a:fillRect/>
          </a:stretch>
        </p:blipFill>
        <p:spPr>
          <a:xfrm>
            <a:off x="461645" y="485775"/>
            <a:ext cx="11226165" cy="5962650"/>
          </a:xfrm>
          <a:prstGeom prst="rect">
            <a:avLst/>
          </a:prstGeom>
        </p:spPr>
      </p:pic>
    </p:spTree>
  </p:cSld>
  <p:clrMapOvr>
    <a:masterClrMapping/>
  </p:clrMapOvr>
  <p:timing>
    <p:tnLst>
      <p:par>
        <p:cTn id="1" dur="indefinite" restart="never" nodeType="tmRoot">
          <p:childTnLst>
            <p:video fullScrn="1">
              <p:cMediaNode>
                <p:cTn id="2" fill="remove" display="1">
                  <p:stCondLst>
                    <p:cond delay="indefinite"/>
                  </p:stCondLst>
                </p:cTn>
                <p:tgtEl>
                  <p:spTgt spid="1"/>
                </p:tgtEl>
              </p:cMediaNode>
            </p:video>
            <p:seq concurrent="1" nextAc="seek">
              <p:cTn id="3" restart="whenNotActive" fill="hold" evtFilter="cancelBubble" nodeType="interactiveSeq">
                <p:stCondLst>
                  <p:cond evt="onClick" delay="0">
                    <p:tgtEl>
                      <p:spTgt spid="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
                                        </p:tgtEl>
                                      </p:cBhvr>
                                    </p:cmd>
                                  </p:childTnLst>
                                </p:cTn>
                              </p:par>
                            </p:childTnLst>
                          </p:cTn>
                        </p:par>
                      </p:childTnLst>
                    </p:cTn>
                  </p:par>
                </p:childTnLst>
              </p:cTn>
              <p:nextCondLst>
                <p:cond evt="onClick" delay="0">
                  <p:tgtEl>
                    <p:spTgt spid="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55" name=""/>
        <p:cNvGrpSpPr/>
        <p:nvPr/>
      </p:nvGrpSpPr>
      <p:grpSpPr>
        <a:xfrm>
          <a:off x="0" y="0"/>
          <a:ext cx="0" cy="0"/>
          <a:chOff x="0" y="0"/>
          <a:chExt cx="0" cy="0"/>
        </a:xfrm>
      </p:grpSpPr>
      <p:sp>
        <p:nvSpPr>
          <p:cNvPr id="1048630" name="矩形 22"/>
          <p:cNvSpPr/>
          <p:nvPr/>
        </p:nvSpPr>
        <p:spPr>
          <a:xfrm>
            <a:off x="1" y="-32136"/>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1" name="矩形 17"/>
          <p:cNvSpPr/>
          <p:nvPr/>
        </p:nvSpPr>
        <p:spPr>
          <a:xfrm>
            <a:off x="848043" y="1616064"/>
            <a:ext cx="2512087" cy="1754867"/>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2" name="矩形 18"/>
          <p:cNvSpPr/>
          <p:nvPr/>
        </p:nvSpPr>
        <p:spPr>
          <a:xfrm>
            <a:off x="3426944" y="1615699"/>
            <a:ext cx="1627187" cy="1045758"/>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3" name="矩形 19"/>
          <p:cNvSpPr/>
          <p:nvPr/>
        </p:nvSpPr>
        <p:spPr>
          <a:xfrm>
            <a:off x="3455474" y="2752580"/>
            <a:ext cx="2042753" cy="2887732"/>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4" name="矩形 20"/>
          <p:cNvSpPr/>
          <p:nvPr/>
        </p:nvSpPr>
        <p:spPr>
          <a:xfrm>
            <a:off x="1205464" y="3456091"/>
            <a:ext cx="2154666" cy="2142445"/>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7" name="图片 4"/>
          <p:cNvPicPr>
            <a:picLocks noChangeAspect="1"/>
          </p:cNvPicPr>
          <p:nvPr/>
        </p:nvPicPr>
        <p:blipFill rotWithShape="1">
          <a:blip r:embed="rId2"/>
          <a:srcRect t="11728"/>
          <a:stretch>
            <a:fillRect/>
          </a:stretch>
        </p:blipFill>
        <p:spPr>
          <a:xfrm>
            <a:off x="6346825" y="-32385"/>
            <a:ext cx="5655310" cy="6298565"/>
          </a:xfrm>
          <a:prstGeom prst="rect">
            <a:avLst/>
          </a:prstGeom>
        </p:spPr>
      </p:pic>
      <p:sp>
        <p:nvSpPr>
          <p:cNvPr id="1048635" name="矩形 14"/>
          <p:cNvSpPr/>
          <p:nvPr/>
        </p:nvSpPr>
        <p:spPr>
          <a:xfrm>
            <a:off x="5694045" y="2566035"/>
            <a:ext cx="6497320" cy="2291715"/>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ym typeface="+mn-ea"/>
              </a:rPr>
              <a:t>   </a:t>
            </a:r>
            <a:r>
              <a:rPr lang="en-US" altLang="zh-CN" sz="8800" dirty="0">
                <a:latin typeface="柳公权楷书" panose="02010600010101010101" charset="-122"/>
                <a:ea typeface="柳公权楷书" panose="02010600010101010101" charset="-122"/>
                <a:sym typeface="+mn-ea"/>
              </a:rPr>
              <a:t>传奇梦繁华</a:t>
            </a:r>
            <a:endParaRPr lang="en-US" altLang="zh-CN" sz="8800" b="1" dirty="0">
              <a:latin typeface="柳公权楷书" panose="02010600010101010101" charset="-122"/>
              <a:ea typeface="柳公权楷书" panose="02010600010101010101" charset="-122"/>
              <a:sym typeface="+mn-ea"/>
            </a:endParaRPr>
          </a:p>
        </p:txBody>
      </p:sp>
      <p:cxnSp>
        <p:nvCxnSpPr>
          <p:cNvPr id="3145730" name="直接连接符 5"/>
          <p:cNvCxnSpPr/>
          <p:nvPr/>
        </p:nvCxnSpPr>
        <p:spPr>
          <a:xfrm>
            <a:off x="7693127" y="2752580"/>
            <a:ext cx="0" cy="19188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0B09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6590204" y="1146840"/>
            <a:ext cx="5874434" cy="4411980"/>
          </a:xfrm>
          <a:prstGeom prst="rect">
            <a:avLst/>
          </a:prstGeom>
        </p:spPr>
        <p:txBody>
          <a:bodyPr wrap="square">
            <a:spAutoFit/>
          </a:bodyPr>
          <a:lstStyle/>
          <a:p>
            <a:pPr algn="l">
              <a:lnSpc>
                <a:spcPct val="130000"/>
              </a:lnSpc>
            </a:pPr>
            <a:r>
              <a:rPr lang="zh-CN" altLang="en-US" sz="3600" b="1" dirty="0" smtClean="0">
                <a:solidFill>
                  <a:schemeClr val="accent2">
                    <a:lumMod val="60000"/>
                    <a:lumOff val="40000"/>
                  </a:schemeClr>
                </a:solidFill>
                <a:latin typeface="楷体" panose="02010609060101010101" charset="-122"/>
                <a:ea typeface="楷体" panose="02010609060101010101" charset="-122"/>
                <a:sym typeface="+mn-ea"/>
              </a:rPr>
              <a:t>它</a:t>
            </a:r>
            <a:r>
              <a:rPr lang="zh-CN" altLang="en-US" sz="3600" b="1" dirty="0">
                <a:solidFill>
                  <a:schemeClr val="accent2">
                    <a:lumMod val="60000"/>
                    <a:lumOff val="40000"/>
                  </a:schemeClr>
                </a:solidFill>
                <a:latin typeface="楷体" panose="02010609060101010101" charset="-122"/>
                <a:ea typeface="楷体" panose="02010609060101010101" charset="-122"/>
                <a:sym typeface="+mn-ea"/>
              </a:rPr>
              <a:t>曾辗转飘零，</a:t>
            </a:r>
            <a:br>
              <a:rPr lang="zh-CN" altLang="en-US" sz="3600" b="1" dirty="0">
                <a:solidFill>
                  <a:schemeClr val="accent2">
                    <a:lumMod val="60000"/>
                    <a:lumOff val="40000"/>
                  </a:schemeClr>
                </a:solidFill>
                <a:latin typeface="楷体" panose="02010609060101010101" charset="-122"/>
                <a:ea typeface="楷体" panose="02010609060101010101" charset="-122"/>
                <a:sym typeface="+mn-ea"/>
              </a:rPr>
            </a:br>
            <a:r>
              <a:rPr lang="zh-CN" altLang="en-US" sz="3600" b="1" dirty="0" smtClean="0">
                <a:solidFill>
                  <a:schemeClr val="accent2">
                    <a:lumMod val="60000"/>
                    <a:lumOff val="40000"/>
                  </a:schemeClr>
                </a:solidFill>
                <a:latin typeface="楷体" panose="02010609060101010101" charset="-122"/>
                <a:ea typeface="楷体" panose="02010609060101010101" charset="-122"/>
                <a:sym typeface="+mn-ea"/>
              </a:rPr>
              <a:t>几经</a:t>
            </a:r>
            <a:r>
              <a:rPr lang="zh-CN" altLang="en-US" sz="3600" b="1" dirty="0">
                <a:solidFill>
                  <a:schemeClr val="accent2">
                    <a:lumMod val="60000"/>
                    <a:lumOff val="40000"/>
                  </a:schemeClr>
                </a:solidFill>
                <a:latin typeface="楷体" panose="02010609060101010101" charset="-122"/>
                <a:ea typeface="楷体" panose="02010609060101010101" charset="-122"/>
                <a:sym typeface="+mn-ea"/>
              </a:rPr>
              <a:t>战火，</a:t>
            </a:r>
            <a:br>
              <a:rPr lang="zh-CN" altLang="en-US" sz="3600" b="1" dirty="0">
                <a:solidFill>
                  <a:schemeClr val="accent2">
                    <a:lumMod val="60000"/>
                    <a:lumOff val="40000"/>
                  </a:schemeClr>
                </a:solidFill>
                <a:latin typeface="楷体" panose="02010609060101010101" charset="-122"/>
                <a:ea typeface="楷体" panose="02010609060101010101" charset="-122"/>
                <a:sym typeface="+mn-ea"/>
              </a:rPr>
            </a:br>
            <a:r>
              <a:rPr lang="zh-CN" altLang="en-US" sz="3600" b="1" dirty="0" smtClean="0">
                <a:solidFill>
                  <a:schemeClr val="accent2">
                    <a:lumMod val="60000"/>
                    <a:lumOff val="40000"/>
                  </a:schemeClr>
                </a:solidFill>
                <a:latin typeface="楷体" panose="02010609060101010101" charset="-122"/>
                <a:ea typeface="楷体" panose="02010609060101010101" charset="-122"/>
                <a:sym typeface="+mn-ea"/>
              </a:rPr>
              <a:t>历尽</a:t>
            </a:r>
            <a:r>
              <a:rPr lang="zh-CN" altLang="en-US" sz="3600" b="1" dirty="0">
                <a:solidFill>
                  <a:schemeClr val="accent2">
                    <a:lumMod val="60000"/>
                    <a:lumOff val="40000"/>
                  </a:schemeClr>
                </a:solidFill>
                <a:latin typeface="楷体" panose="02010609060101010101" charset="-122"/>
                <a:ea typeface="楷体" panose="02010609060101010101" charset="-122"/>
                <a:sym typeface="+mn-ea"/>
              </a:rPr>
              <a:t>劫难……</a:t>
            </a:r>
            <a:br>
              <a:rPr lang="zh-CN" altLang="en-US" sz="3600" b="1" dirty="0">
                <a:solidFill>
                  <a:schemeClr val="accent2">
                    <a:lumMod val="60000"/>
                    <a:lumOff val="40000"/>
                  </a:schemeClr>
                </a:solidFill>
                <a:latin typeface="楷体" panose="02010609060101010101" charset="-122"/>
                <a:ea typeface="楷体" panose="02010609060101010101" charset="-122"/>
                <a:sym typeface="+mn-ea"/>
              </a:rPr>
            </a:br>
            <a:r>
              <a:rPr lang="zh-CN" altLang="en-US" sz="3600" b="1" dirty="0" smtClean="0">
                <a:solidFill>
                  <a:schemeClr val="accent2">
                    <a:lumMod val="60000"/>
                    <a:lumOff val="40000"/>
                  </a:schemeClr>
                </a:solidFill>
                <a:latin typeface="楷体" panose="02010609060101010101" charset="-122"/>
                <a:ea typeface="楷体" panose="02010609060101010101" charset="-122"/>
                <a:sym typeface="+mn-ea"/>
              </a:rPr>
              <a:t>它</a:t>
            </a:r>
            <a:r>
              <a:rPr lang="zh-CN" altLang="en-US" sz="3600" b="1" dirty="0">
                <a:solidFill>
                  <a:schemeClr val="accent2">
                    <a:lumMod val="60000"/>
                    <a:lumOff val="40000"/>
                  </a:schemeClr>
                </a:solidFill>
                <a:latin typeface="楷体" panose="02010609060101010101" charset="-122"/>
                <a:ea typeface="楷体" panose="02010609060101010101" charset="-122"/>
                <a:sym typeface="+mn-ea"/>
              </a:rPr>
              <a:t>曾五次进入宫廷，</a:t>
            </a:r>
            <a:br>
              <a:rPr lang="zh-CN" altLang="en-US" sz="3600" b="1" dirty="0">
                <a:solidFill>
                  <a:schemeClr val="accent2">
                    <a:lumMod val="60000"/>
                    <a:lumOff val="40000"/>
                  </a:schemeClr>
                </a:solidFill>
                <a:latin typeface="楷体" panose="02010609060101010101" charset="-122"/>
                <a:ea typeface="楷体" panose="02010609060101010101" charset="-122"/>
                <a:sym typeface="+mn-ea"/>
              </a:rPr>
            </a:br>
            <a:r>
              <a:rPr lang="zh-CN" altLang="en-US" sz="3600" b="1" dirty="0" smtClean="0">
                <a:solidFill>
                  <a:schemeClr val="accent2">
                    <a:lumMod val="60000"/>
                    <a:lumOff val="40000"/>
                  </a:schemeClr>
                </a:solidFill>
                <a:latin typeface="楷体" panose="02010609060101010101" charset="-122"/>
                <a:ea typeface="楷体" panose="02010609060101010101" charset="-122"/>
                <a:sym typeface="+mn-ea"/>
              </a:rPr>
              <a:t>四</a:t>
            </a:r>
            <a:r>
              <a:rPr lang="zh-CN" altLang="en-US" sz="3600" b="1" dirty="0">
                <a:solidFill>
                  <a:schemeClr val="accent2">
                    <a:lumMod val="60000"/>
                    <a:lumOff val="40000"/>
                  </a:schemeClr>
                </a:solidFill>
                <a:latin typeface="楷体" panose="02010609060101010101" charset="-122"/>
                <a:ea typeface="楷体" panose="02010609060101010101" charset="-122"/>
                <a:sym typeface="+mn-ea"/>
              </a:rPr>
              <a:t>次被盗出宫</a:t>
            </a:r>
            <a:r>
              <a:rPr lang="zh-CN" altLang="en-US" sz="3600" b="1" dirty="0" smtClean="0">
                <a:solidFill>
                  <a:schemeClr val="accent2">
                    <a:lumMod val="60000"/>
                    <a:lumOff val="40000"/>
                  </a:schemeClr>
                </a:solidFill>
                <a:latin typeface="楷体" panose="02010609060101010101" charset="-122"/>
                <a:ea typeface="楷体" panose="02010609060101010101" charset="-122"/>
                <a:sym typeface="+mn-ea"/>
              </a:rPr>
              <a:t>，</a:t>
            </a:r>
            <a:br>
              <a:rPr lang="en-US" altLang="zh-CN" sz="3600" b="1" dirty="0">
                <a:solidFill>
                  <a:schemeClr val="accent2">
                    <a:lumMod val="60000"/>
                    <a:lumOff val="40000"/>
                  </a:schemeClr>
                </a:solidFill>
                <a:latin typeface="楷体" panose="02010609060101010101" charset="-122"/>
                <a:ea typeface="楷体" panose="02010609060101010101" charset="-122"/>
                <a:sym typeface="+mn-ea"/>
              </a:rPr>
            </a:br>
            <a:r>
              <a:rPr lang="zh-CN" altLang="en-US" sz="3600" b="1" dirty="0" smtClean="0">
                <a:solidFill>
                  <a:schemeClr val="accent2">
                    <a:lumMod val="60000"/>
                    <a:lumOff val="40000"/>
                  </a:schemeClr>
                </a:solidFill>
                <a:latin typeface="楷体" panose="02010609060101010101" charset="-122"/>
                <a:ea typeface="楷体" panose="02010609060101010101" charset="-122"/>
                <a:sym typeface="+mn-ea"/>
              </a:rPr>
              <a:t>演绎</a:t>
            </a:r>
            <a:r>
              <a:rPr lang="zh-CN" altLang="en-US" sz="3600" b="1" dirty="0">
                <a:solidFill>
                  <a:schemeClr val="accent2">
                    <a:lumMod val="60000"/>
                    <a:lumOff val="40000"/>
                  </a:schemeClr>
                </a:solidFill>
                <a:latin typeface="楷体" panose="02010609060101010101" charset="-122"/>
                <a:ea typeface="楷体" panose="02010609060101010101" charset="-122"/>
                <a:sym typeface="+mn-ea"/>
              </a:rPr>
              <a:t>出了许多传奇故事……</a:t>
            </a:r>
            <a:endParaRPr kumimoji="1" lang="zh-CN" altLang="en-US" sz="3600" b="1" dirty="0">
              <a:solidFill>
                <a:schemeClr val="accent2">
                  <a:lumMod val="60000"/>
                  <a:lumOff val="40000"/>
                </a:schemeClr>
              </a:solidFill>
              <a:latin typeface="楷体" panose="02010609060101010101" charset="-122"/>
              <a:ea typeface="楷体" panose="02010609060101010101" charset="-122"/>
              <a:sym typeface="+mn-ea"/>
            </a:endParaRPr>
          </a:p>
        </p:txBody>
      </p:sp>
      <p:sp>
        <p:nvSpPr>
          <p:cNvPr id="50" name="矩形 49"/>
          <p:cNvSpPr/>
          <p:nvPr/>
        </p:nvSpPr>
        <p:spPr>
          <a:xfrm>
            <a:off x="5011238" y="4803420"/>
            <a:ext cx="6493711" cy="755528"/>
          </a:xfrm>
          <a:prstGeom prst="rect">
            <a:avLst/>
          </a:prstGeom>
        </p:spPr>
        <p:txBody>
          <a:bodyPr wrap="square">
            <a:spAutoFit/>
          </a:bodyPr>
          <a:lstStyle/>
          <a:p>
            <a:pPr>
              <a:lnSpc>
                <a:spcPct val="150000"/>
              </a:lnSpc>
            </a:pPr>
            <a:r>
              <a:rPr lang="zh-CN" altLang="en-US" sz="1000" dirty="0">
                <a:solidFill>
                  <a:schemeClr val="tx1">
                    <a:lumMod val="65000"/>
                    <a:lumOff val="35000"/>
                    <a:alpha val="25000"/>
                  </a:schemeClr>
                </a:solidFill>
                <a:latin typeface="Century Gothic" panose="020B0502020202020204" pitchFamily="34" charset="0"/>
              </a:rPr>
              <a:t>CLICK HERE TO ADD TEXT INFORMATION. THE TITLE NUMBER AND SO ON CAN BE CHANGED BY CLICKING AND REENTERING, THE TOP "STARTS" AND THE BOARD CAN MODIFY THE FONT, FONT SIZE, COLOR, LINE DISTANCE, AND SO ON. 14 WORDS, 1.3 TIMES THE DISTANCE OF THE TEXT</a:t>
            </a:r>
            <a:endParaRPr lang="zh-CN" altLang="en-US" sz="1000" dirty="0">
              <a:solidFill>
                <a:schemeClr val="tx1">
                  <a:lumMod val="65000"/>
                  <a:lumOff val="35000"/>
                  <a:alpha val="25000"/>
                </a:schemeClr>
              </a:solidFill>
              <a:latin typeface="Century Gothic" panose="020B0502020202020204" pitchFamily="34" charset="0"/>
            </a:endParaRPr>
          </a:p>
        </p:txBody>
      </p:sp>
      <p:cxnSp>
        <p:nvCxnSpPr>
          <p:cNvPr id="9" name="直接连接符 8"/>
          <p:cNvCxnSpPr/>
          <p:nvPr/>
        </p:nvCxnSpPr>
        <p:spPr>
          <a:xfrm>
            <a:off x="3141345" y="2477770"/>
            <a:ext cx="0" cy="2094230"/>
          </a:xfrm>
          <a:prstGeom prst="line">
            <a:avLst/>
          </a:prstGeom>
          <a:ln>
            <a:solidFill>
              <a:srgbClr val="BC9154"/>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202076" y="2291137"/>
            <a:ext cx="2515197" cy="2845942"/>
          </a:xfrm>
          <a:prstGeom prst="rect">
            <a:avLst/>
          </a:prstGeom>
          <a:noFill/>
          <a:ln>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155707" y="2243590"/>
            <a:ext cx="2628000" cy="2952000"/>
          </a:xfrm>
          <a:prstGeom prst="rect">
            <a:avLst/>
          </a:prstGeom>
          <a:noFill/>
          <a:ln>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297203" y="4571730"/>
            <a:ext cx="541565" cy="424489"/>
            <a:chOff x="6527239" y="5601038"/>
            <a:chExt cx="492088" cy="385707"/>
          </a:xfrm>
        </p:grpSpPr>
        <p:pic>
          <p:nvPicPr>
            <p:cNvPr id="22" name="Picture 2" descr="http://img.hb.aicdn.com/abdfbcaeedb85dbf45185b6c0c52f5633f3cfe2e60c0-CoRSc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4580" y="5601038"/>
              <a:ext cx="374479" cy="385707"/>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p:cNvSpPr txBox="1"/>
            <p:nvPr/>
          </p:nvSpPr>
          <p:spPr>
            <a:xfrm>
              <a:off x="6527239" y="5601038"/>
              <a:ext cx="492088" cy="363555"/>
            </a:xfrm>
            <a:prstGeom prst="rect">
              <a:avLst/>
            </a:prstGeom>
            <a:noFill/>
          </p:spPr>
          <p:txBody>
            <a:bodyPr wrap="square" rtlCol="0">
              <a:spAutoFit/>
            </a:bodyPr>
            <a:lstStyle/>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grpSp>
        <p:nvGrpSpPr>
          <p:cNvPr id="24" name="组合 23"/>
          <p:cNvGrpSpPr/>
          <p:nvPr/>
        </p:nvGrpSpPr>
        <p:grpSpPr>
          <a:xfrm>
            <a:off x="10781492" y="5716862"/>
            <a:ext cx="541565" cy="424489"/>
            <a:chOff x="6527239" y="5601038"/>
            <a:chExt cx="492088" cy="385707"/>
          </a:xfrm>
        </p:grpSpPr>
        <p:pic>
          <p:nvPicPr>
            <p:cNvPr id="25" name="Picture 2" descr="http://img.hb.aicdn.com/abdfbcaeedb85dbf45185b6c0c52f5633f3cfe2e60c0-CoRSc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4580" y="5601038"/>
              <a:ext cx="374479" cy="385707"/>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p:cNvSpPr txBox="1"/>
            <p:nvPr/>
          </p:nvSpPr>
          <p:spPr>
            <a:xfrm>
              <a:off x="6527239" y="5601038"/>
              <a:ext cx="492088" cy="363555"/>
            </a:xfrm>
            <a:prstGeom prst="rect">
              <a:avLst/>
            </a:prstGeom>
            <a:noFill/>
          </p:spPr>
          <p:txBody>
            <a:bodyPr wrap="square" rtlCol="0">
              <a:spAutoFit/>
            </a:bodyPr>
            <a:lstStyle/>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pic>
        <p:nvPicPr>
          <p:cNvPr id="4" name="图片 3" descr="a738869ea5eed1780a492559f1abb683_t01343e41e66b6eb5b5"/>
          <p:cNvPicPr>
            <a:picLocks noChangeAspect="1"/>
          </p:cNvPicPr>
          <p:nvPr/>
        </p:nvPicPr>
        <p:blipFill>
          <a:blip r:embed="rId3"/>
          <a:stretch>
            <a:fillRect/>
          </a:stretch>
        </p:blipFill>
        <p:spPr>
          <a:xfrm>
            <a:off x="645852" y="2107926"/>
            <a:ext cx="5537836" cy="308747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12" name="矩形 2"/>
          <p:cNvSpPr/>
          <p:nvPr/>
        </p:nvSpPr>
        <p:spPr>
          <a:xfrm>
            <a:off x="1" y="0"/>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5"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t="2608" r="12087" b="6772"/>
          <a:stretch>
            <a:fillRect/>
          </a:stretch>
        </p:blipFill>
        <p:spPr bwMode="auto">
          <a:xfrm>
            <a:off x="419100" y="409258"/>
            <a:ext cx="11268075" cy="6038850"/>
          </a:xfrm>
          <a:prstGeom prst="rect">
            <a:avLst/>
          </a:prstGeom>
          <a:noFill/>
        </p:spPr>
      </p:pic>
      <p:sp>
        <p:nvSpPr>
          <p:cNvPr id="1048613"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535940" y="482600"/>
            <a:ext cx="11120120" cy="6554470"/>
          </a:xfrm>
          <a:prstGeom prst="rect">
            <a:avLst/>
          </a:prstGeom>
          <a:noFill/>
        </p:spPr>
        <p:txBody>
          <a:bodyPr wrap="square" rtlCol="0">
            <a:spAutoFit/>
          </a:bodyPr>
          <a:p>
            <a:r>
              <a:rPr lang="en-US" altLang="zh-CN"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  </a:t>
            </a:r>
            <a:r>
              <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请同学们阅读文本，小组讨论，补充完整剧本：</a:t>
            </a:r>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6"/>
                </a:solidFill>
                <a:latin typeface="楷体" panose="02010609060101010101" charset="-122"/>
                <a:ea typeface="楷体" panose="02010609060101010101" charset="-122"/>
                <a:cs typeface="楷体" panose="02010609060101010101" charset="-122"/>
                <a:sym typeface="+mn-ea"/>
              </a:rPr>
              <a:t>旁白：</a:t>
            </a:r>
            <a:r>
              <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清明上河图》画成不久，靖康之变，汴京被金人占据，《清明上河图》流藏北方，在北宋王朝灭亡五十余年后的一日，在书画鉴定和通晓书画史籍有过人之处的金人少年张著与北宋遗民张公药（祖父原为北宋臣僚，降金后任职于汴梁），因为一幅《清明上河图》而相遇了。</a:t>
            </a:r>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2"/>
                </a:solidFill>
                <a:latin typeface="楷体" panose="02010609060101010101" charset="-122"/>
                <a:ea typeface="楷体" panose="02010609060101010101" charset="-122"/>
                <a:cs typeface="楷体" panose="02010609060101010101" charset="-122"/>
                <a:sym typeface="+mn-ea"/>
              </a:rPr>
              <a:t>张公药：少年人，你也喜欢这幅画？。</a:t>
            </a:r>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rPr>
              <a:t>张著：喜欢，这幅画是值得传世的佳作。</a:t>
            </a:r>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2"/>
                </a:solidFill>
                <a:latin typeface="楷体" panose="02010609060101010101" charset="-122"/>
                <a:ea typeface="楷体" panose="02010609060101010101" charset="-122"/>
                <a:cs typeface="楷体" panose="02010609060101010101" charset="-122"/>
                <a:sym typeface="+mn-ea"/>
              </a:rPr>
              <a:t>张公药：此话何解？</a:t>
            </a:r>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rPr>
              <a:t>张著：这幅画采用手卷形式，</a:t>
            </a:r>
            <a:r>
              <a:rPr lang="zh-CN" altLang="en-US"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en-US" altLang="zh-CN"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rPr>
              <a:t>。同时</a:t>
            </a:r>
            <a:r>
              <a:rPr lang="zh-CN" altLang="en-US"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en-US" altLang="zh-CN"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rPr>
              <a:t>。画中人物众多，形态各异。同时穿插着各种情节，组织得错落有致，富有情趣。</a:t>
            </a:r>
            <a:endPar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2"/>
                </a:solidFill>
                <a:latin typeface="楷体" panose="02010609060101010101" charset="-122"/>
                <a:ea typeface="楷体" panose="02010609060101010101" charset="-122"/>
                <a:cs typeface="楷体" panose="02010609060101010101" charset="-122"/>
                <a:sym typeface="+mn-ea"/>
              </a:rPr>
              <a:t>张公药：的确，这《清明上河图》气势宏大，生动细腻地描摹了清明时节汴河两岸的繁荣景象，足见政治清明，天下富足，百姓太平安乐，这盛世繁华真是让人</a:t>
            </a:r>
            <a:r>
              <a:rPr lang="en-US" altLang="zh-CN" sz="2000" b="1" u="sng" dirty="0">
                <a:solidFill>
                  <a:schemeClr val="accent2"/>
                </a:solidFill>
                <a:latin typeface="楷体" panose="02010609060101010101" charset="-122"/>
                <a:ea typeface="楷体" panose="02010609060101010101" charset="-122"/>
                <a:cs typeface="楷体" panose="02010609060101010101" charset="-122"/>
                <a:sym typeface="+mn-ea"/>
              </a:rPr>
              <a:t>    </a:t>
            </a:r>
            <a:r>
              <a:rPr lang="zh-CN" altLang="en-US" sz="2000" b="1" u="sng" dirty="0">
                <a:solidFill>
                  <a:schemeClr val="accent2"/>
                </a:solidFill>
                <a:latin typeface="楷体" panose="02010609060101010101" charset="-122"/>
                <a:ea typeface="楷体" panose="02010609060101010101" charset="-122"/>
                <a:cs typeface="楷体" panose="02010609060101010101" charset="-122"/>
                <a:sym typeface="+mn-ea"/>
              </a:rPr>
              <a:t> </a:t>
            </a:r>
            <a:r>
              <a:rPr lang="en-US" altLang="zh-CN" sz="2000" b="1" u="sng" dirty="0">
                <a:solidFill>
                  <a:schemeClr val="accent2"/>
                </a:solidFill>
                <a:latin typeface="楷体" panose="02010609060101010101" charset="-122"/>
                <a:ea typeface="楷体" panose="02010609060101010101" charset="-122"/>
                <a:cs typeface="楷体" panose="02010609060101010101" charset="-122"/>
                <a:sym typeface="+mn-ea"/>
              </a:rPr>
              <a:t> </a:t>
            </a:r>
            <a:r>
              <a:rPr lang="zh-CN" altLang="en-US" sz="2000" b="1" u="sng" dirty="0">
                <a:solidFill>
                  <a:schemeClr val="accent2"/>
                </a:solidFill>
                <a:latin typeface="楷体" panose="02010609060101010101" charset="-122"/>
                <a:ea typeface="楷体" panose="02010609060101010101" charset="-122"/>
                <a:cs typeface="楷体" panose="02010609060101010101" charset="-122"/>
                <a:sym typeface="+mn-ea"/>
              </a:rPr>
              <a:t>       。</a:t>
            </a:r>
            <a:r>
              <a:rPr lang="zh-CN" altLang="en-US" sz="2000" b="1" u="sng"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 </a:t>
            </a:r>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rPr>
              <a:t>张著：老先生，我觉得盛世繁华之下是危机重重。您看这艘准备过桥的巨大漕船的桅杆触碰拱桥的巨大事故迫在眉睫。即使情势如此紧张危急，“那些赶脚、推车、挑担的人们”，却迫于生计而“无暇一顾”。还有</a:t>
            </a:r>
            <a:r>
              <a:rPr lang="zh-CN" altLang="en-US"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en-US" altLang="zh-CN"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zh-CN" altLang="en-US" sz="2000" b="1" u="sng" dirty="0">
                <a:solidFill>
                  <a:schemeClr val="accent4"/>
                </a:solidFill>
                <a:latin typeface="楷体" panose="02010609060101010101" charset="-122"/>
                <a:ea typeface="楷体" panose="02010609060101010101" charset="-122"/>
                <a:cs typeface="楷体" panose="02010609060101010101" charset="-122"/>
                <a:sym typeface="+mn-ea"/>
              </a:rPr>
              <a:t>。</a:t>
            </a:r>
            <a:r>
              <a:rPr lang="en-US" altLang="zh-CN"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zh-CN" altLang="en-US"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en-US" altLang="zh-CN"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zh-CN" altLang="en-US" sz="2000" b="1" u="sng" dirty="0">
                <a:solidFill>
                  <a:schemeClr val="accent4"/>
                </a:solidFill>
                <a:latin typeface="楷体" panose="02010609060101010101" charset="-122"/>
                <a:ea typeface="楷体" panose="02010609060101010101" charset="-122"/>
                <a:cs typeface="楷体" panose="02010609060101010101" charset="-122"/>
                <a:sym typeface="+mn-ea"/>
              </a:rPr>
              <a:t> </a:t>
            </a:r>
            <a:r>
              <a:rPr lang="en-US" altLang="zh-CN" sz="2000" b="1" u="sng" dirty="0">
                <a:solidFill>
                  <a:schemeClr val="accent4"/>
                </a:solidFill>
                <a:latin typeface="楷体" panose="02010609060101010101" charset="-122"/>
                <a:ea typeface="楷体" panose="02010609060101010101" charset="-122"/>
                <a:cs typeface="楷体" panose="02010609060101010101" charset="-122"/>
                <a:sym typeface="+mn-ea"/>
              </a:rPr>
              <a:t> </a:t>
            </a:r>
            <a:endParaRPr lang="zh-CN" altLang="en-US" sz="20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2"/>
                </a:solidFill>
                <a:latin typeface="楷体" panose="02010609060101010101" charset="-122"/>
                <a:ea typeface="楷体" panose="02010609060101010101" charset="-122"/>
                <a:cs typeface="楷体" panose="02010609060101010101" charset="-122"/>
                <a:sym typeface="+mn-ea"/>
              </a:rPr>
              <a:t>张公药：确实如此啊，张择端没有粉饰太平，这画中惊马闯市，车轿相争、懒兵候主等处都是他在劝谏徽宗啊，可惜徽宗未能理解他的良苦用心，最终成为亡国之君。少年人，看你对此画颇有见解，你可能为这幅画写几句题跋？</a:t>
            </a:r>
            <a:endParaRPr lang="zh-CN" altLang="en-US" sz="2000" b="1" dirty="0">
              <a:solidFill>
                <a:schemeClr val="accent2"/>
              </a:solidFill>
              <a:latin typeface="楷体" panose="02010609060101010101" charset="-122"/>
              <a:ea typeface="楷体" panose="02010609060101010101" charset="-122"/>
              <a:cs typeface="楷体" panose="02010609060101010101" charset="-122"/>
              <a:sym typeface="+mn-ea"/>
            </a:endParaRPr>
          </a:p>
          <a:p>
            <a:r>
              <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rPr>
              <a:t>张著：谢老先生抬爱，请让小生细想片刻再提笔书写。</a:t>
            </a:r>
            <a:endParaRPr lang="zh-CN" altLang="en-US" sz="2000" b="1" dirty="0">
              <a:solidFill>
                <a:schemeClr val="accent4"/>
              </a:solidFill>
              <a:latin typeface="楷体" panose="02010609060101010101" charset="-122"/>
              <a:ea typeface="楷体" panose="02010609060101010101" charset="-122"/>
              <a:cs typeface="楷体" panose="02010609060101010101" charset="-122"/>
              <a:sym typeface="+mn-ea"/>
            </a:endParaRPr>
          </a:p>
          <a:p>
            <a:endParaRPr lang="en-US" altLang="zh-CN" sz="2000" b="1" u="sng"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endParaRPr lang="en-US" altLang="zh-CN" sz="2000" b="1" u="sng"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12" name="矩形 2"/>
          <p:cNvSpPr/>
          <p:nvPr/>
        </p:nvSpPr>
        <p:spPr>
          <a:xfrm>
            <a:off x="1" y="0"/>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5"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t="2608" r="12087" b="6772"/>
          <a:stretch>
            <a:fillRect/>
          </a:stretch>
        </p:blipFill>
        <p:spPr bwMode="auto">
          <a:xfrm>
            <a:off x="419100" y="409258"/>
            <a:ext cx="11268075" cy="6038850"/>
          </a:xfrm>
          <a:prstGeom prst="rect">
            <a:avLst/>
          </a:prstGeom>
          <a:noFill/>
        </p:spPr>
      </p:pic>
      <p:sp>
        <p:nvSpPr>
          <p:cNvPr id="1048613"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535940" y="482600"/>
            <a:ext cx="11120120" cy="6000750"/>
          </a:xfrm>
          <a:prstGeom prst="rect">
            <a:avLst/>
          </a:prstGeom>
          <a:noFill/>
        </p:spPr>
        <p:txBody>
          <a:bodyPr wrap="square" rtlCol="0">
            <a:spAutoFit/>
          </a:bodyPr>
          <a:p>
            <a:r>
              <a:rPr lang="en-US" altLang="zh-CN"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  </a:t>
            </a:r>
            <a:r>
              <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请同学们阅读文本，小组讨论，补充完整剧本：</a:t>
            </a:r>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6"/>
                </a:solidFill>
                <a:latin typeface="楷体" panose="02010609060101010101" charset="-122"/>
                <a:ea typeface="楷体" panose="02010609060101010101" charset="-122"/>
                <a:cs typeface="楷体" panose="02010609060101010101" charset="-122"/>
                <a:sym typeface="+mn-ea"/>
              </a:rPr>
              <a:t>旁白：</a:t>
            </a:r>
            <a:r>
              <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清明上河图》画成不久，靖康之变，汴京被金人占据，《清明上河图》流藏北方，在北宋王朝灭亡五十余年后的一日，在书画鉴定和通晓书画史籍有过人之处的金人少年张著与北宋遗民张公药（祖父原为北宋臣僚，降金后任职于汴梁），因为一幅《清明上河图》而相遇了。</a:t>
            </a:r>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张公药：少年人，你也喜欢这幅画？。</a:t>
            </a:r>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rPr>
              <a:t>张著：喜欢，这幅画是值得传世的佳作。</a:t>
            </a:r>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张公药：此话何解？</a:t>
            </a:r>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rPr>
              <a:t>张著：这幅画采用手卷形式，以移动的视点摄取对象，全图内容庞大，却繁而不乱，长而不冗，段落清晰，结构严谨。同时还采用兼工带写的手法，线条遒劲，笔法灵动。 画中人物众多，形态各异。同时穿插着各种情节，组织得错落有致，富有情趣。</a:t>
            </a:r>
            <a:endPar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张公药：的确，这《清明上河图》气势宏大，生动细腻地描摹了清明时节汴河两岸的繁荣景象，足见政治清明，天下富足，百姓太平安乐，这盛世繁华真是让人        </a:t>
            </a:r>
            <a:r>
              <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  </a:t>
            </a:r>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怀念。</a:t>
            </a:r>
            <a:r>
              <a:rPr lang="en-US" altLang="zh-CN" sz="2400" b="1" u="sng"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rPr>
              <a:t>  </a:t>
            </a:r>
            <a:endParaRPr lang="en-US" altLang="zh-CN" sz="2400" b="1" u="sng"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12" name="矩形 2"/>
          <p:cNvSpPr/>
          <p:nvPr/>
        </p:nvSpPr>
        <p:spPr>
          <a:xfrm>
            <a:off x="1" y="0"/>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5"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custDataLst>
              <p:tags r:id="rId1"/>
            </p:custDataLst>
          </p:nvPr>
        </p:nvPicPr>
        <p:blipFill rotWithShape="1">
          <a:blip r:embed="rId2"/>
          <a:srcRect l="3369" t="2608" r="12087" b="6772"/>
          <a:stretch>
            <a:fillRect/>
          </a:stretch>
        </p:blipFill>
        <p:spPr bwMode="auto">
          <a:xfrm>
            <a:off x="462280" y="439103"/>
            <a:ext cx="11268075" cy="6038850"/>
          </a:xfrm>
          <a:prstGeom prst="rect">
            <a:avLst/>
          </a:prstGeom>
          <a:noFill/>
        </p:spPr>
      </p:pic>
      <p:sp>
        <p:nvSpPr>
          <p:cNvPr id="1048613"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14" name="矩形 4"/>
          <p:cNvSpPr/>
          <p:nvPr/>
        </p:nvSpPr>
        <p:spPr>
          <a:xfrm>
            <a:off x="4111625" y="692785"/>
            <a:ext cx="675005" cy="5593715"/>
          </a:xfrm>
          <a:prstGeom prst="rect">
            <a:avLst/>
          </a:prstGeom>
        </p:spPr>
        <p:txBody>
          <a:bodyPr vert="eaVert" wrap="square">
            <a:spAutoFit/>
          </a:bodyPr>
          <a:p>
            <a:endParaRPr lang="zh-CN" altLang="en-US" sz="3200" b="1" dirty="0">
              <a:solidFill>
                <a:schemeClr val="accent4">
                  <a:lumMod val="20000"/>
                  <a:lumOff val="80000"/>
                </a:schemeClr>
              </a:solidFill>
              <a:latin typeface="方正清刻本悦宋简体" panose="02000000000000000000" pitchFamily="2" charset="-122"/>
              <a:ea typeface="方正清刻本悦宋简体" panose="02000000000000000000" pitchFamily="2" charset="-122"/>
              <a:sym typeface="+mn-ea"/>
            </a:endParaRPr>
          </a:p>
        </p:txBody>
      </p:sp>
      <p:sp>
        <p:nvSpPr>
          <p:cNvPr id="3" name="文本框 2"/>
          <p:cNvSpPr txBox="1"/>
          <p:nvPr/>
        </p:nvSpPr>
        <p:spPr>
          <a:xfrm>
            <a:off x="660400" y="1101725"/>
            <a:ext cx="10872470" cy="4154170"/>
          </a:xfrm>
          <a:prstGeom prst="rect">
            <a:avLst/>
          </a:prstGeom>
          <a:noFill/>
        </p:spPr>
        <p:txBody>
          <a:bodyPr wrap="square" rtlCol="0">
            <a:spAutoFit/>
          </a:bodyPr>
          <a:p>
            <a:r>
              <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rPr>
              <a:t>张著：老先生，我觉得盛世繁华之下是危机重重。您看这艘准备过桥的巨大漕船的桅杆触碰拱桥的巨大事故迫在眉睫。即使情势如此紧张危急，“那些赶脚、推车、挑担的人们”，却迫于生计而“无暇一顾”。还有忙碌的船工”卸下沉重的粮包“、纤夫们“拖着船逆水行驶”，下层劳动者们不堪重负啊。</a:t>
            </a:r>
            <a:endPar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endParaRPr>
          </a:p>
          <a:p>
            <a:endParaRPr lang="zh-CN" altLang="en-US" sz="2400" b="1" dirty="0">
              <a:solidFill>
                <a:schemeClr val="accent4">
                  <a:lumMod val="20000"/>
                  <a:lumOff val="80000"/>
                </a:schemeClr>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张公药：确实如此，张择端没有粉饰太平，这画中</a:t>
            </a:r>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hlinkClick r:id="rId3" action="ppaction://hlinksldjump"/>
              </a:rPr>
              <a:t>惊马闯市</a:t>
            </a:r>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a:t>
            </a:r>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hlinkClick r:id="rId4" action="ppaction://hlinksldjump"/>
              </a:rPr>
              <a:t>车轿相争</a:t>
            </a:r>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a:t>
            </a:r>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hlinkClick r:id="rId5" action="ppaction://hlinksldjump"/>
              </a:rPr>
              <a:t>懒兵候主</a:t>
            </a:r>
            <a:r>
              <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rPr>
              <a:t>等处都是他在劝谏徽宗啊，可惜徽宗未能理解他的良苦用心，最终成为亡国之君。少年人，看你对此画颇有见解，你可能为这幅画写几句题跋？</a:t>
            </a:r>
            <a:endPar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endParaRPr>
          </a:p>
          <a:p>
            <a:endParaRPr lang="zh-CN" altLang="en-US" sz="2400" b="1" dirty="0">
              <a:solidFill>
                <a:schemeClr val="accent2"/>
              </a:solidFill>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rPr>
              <a:t>张著：谢老先生抬爱，请让小生细想片刻再提笔书写。</a:t>
            </a:r>
            <a:endPar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endParaRPr>
          </a:p>
          <a:p>
            <a:endParaRPr lang="zh-CN" altLang="en-US" sz="2400" b="1" dirty="0">
              <a:solidFill>
                <a:schemeClr val="accent4"/>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1">
            <a:lum/>
          </a:blip>
          <a:srcRect/>
          <a:stretch>
            <a:fillRect/>
          </a:stretch>
        </a:blipFill>
        <a:effectLst/>
      </p:bgPr>
    </p:bg>
    <p:spTree>
      <p:nvGrpSpPr>
        <p:cNvPr id="67" name=""/>
        <p:cNvGrpSpPr/>
        <p:nvPr/>
      </p:nvGrpSpPr>
      <p:grpSpPr>
        <a:xfrm>
          <a:off x="0" y="0"/>
          <a:ext cx="0" cy="0"/>
          <a:chOff x="0" y="0"/>
          <a:chExt cx="0" cy="0"/>
        </a:xfrm>
      </p:grpSpPr>
      <p:sp>
        <p:nvSpPr>
          <p:cNvPr id="1048671" name="矩形 13"/>
          <p:cNvSpPr/>
          <p:nvPr/>
        </p:nvSpPr>
        <p:spPr>
          <a:xfrm>
            <a:off x="0" y="6214016"/>
            <a:ext cx="12192000" cy="68896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72" name="矩形 12"/>
          <p:cNvSpPr/>
          <p:nvPr/>
        </p:nvSpPr>
        <p:spPr>
          <a:xfrm>
            <a:off x="0" y="955675"/>
            <a:ext cx="12192000" cy="4721860"/>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p>
        </p:txBody>
      </p:sp>
      <p:sp>
        <p:nvSpPr>
          <p:cNvPr id="2" name="矩形 60"/>
          <p:cNvSpPr/>
          <p:nvPr/>
        </p:nvSpPr>
        <p:spPr>
          <a:xfrm>
            <a:off x="7687310" y="1446530"/>
            <a:ext cx="4431665" cy="2889885"/>
          </a:xfrm>
          <a:prstGeom prst="rect">
            <a:avLst/>
          </a:prstGeom>
        </p:spPr>
        <p:txBody>
          <a:bodyPr vert="horz" wrap="square">
            <a:spAutoFit/>
          </a:bodyPr>
          <a:p>
            <a:pPr>
              <a:lnSpc>
                <a:spcPct val="130000"/>
              </a:lnSpc>
            </a:pPr>
            <a:r>
              <a:rPr lang="zh-CN" altLang="en-US" sz="2800" b="1" dirty="0">
                <a:solidFill>
                  <a:schemeClr val="bg1"/>
                </a:solidFill>
                <a:latin typeface="楷体" panose="02010609060101010101" charset="-122"/>
                <a:ea typeface="楷体" panose="02010609060101010101" charset="-122"/>
              </a:rPr>
              <a:t>城市中一辆马车急转飞驰，横冲直撞，路人没来得及闪躲，出现临时性侵街现象，揭示了城市管理非常混乱。</a:t>
            </a:r>
            <a:endParaRPr lang="zh-CN" altLang="en-US" sz="2800" b="1" dirty="0">
              <a:solidFill>
                <a:schemeClr val="bg1"/>
              </a:solidFill>
              <a:latin typeface="楷体" panose="02010609060101010101" charset="-122"/>
              <a:ea typeface="楷体" panose="02010609060101010101" charset="-122"/>
            </a:endParaRPr>
          </a:p>
        </p:txBody>
      </p:sp>
      <p:pic>
        <p:nvPicPr>
          <p:cNvPr id="3" name="图片 2" descr="微信图片_20211215131807"/>
          <p:cNvPicPr>
            <a:picLocks noChangeAspect="1"/>
          </p:cNvPicPr>
          <p:nvPr/>
        </p:nvPicPr>
        <p:blipFill>
          <a:blip r:embed="rId2"/>
          <a:stretch>
            <a:fillRect/>
          </a:stretch>
        </p:blipFill>
        <p:spPr>
          <a:xfrm>
            <a:off x="533400" y="322580"/>
            <a:ext cx="6572250" cy="55530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1">
          <a:blip r:embed="rId1">
            <a:lum/>
          </a:blip>
          <a:srcRect/>
          <a:stretch>
            <a:fillRect/>
          </a:stretch>
        </a:blipFill>
        <a:effectLst/>
      </p:bgPr>
    </p:bg>
    <p:spTree>
      <p:nvGrpSpPr>
        <p:cNvPr id="67" name=""/>
        <p:cNvGrpSpPr/>
        <p:nvPr/>
      </p:nvGrpSpPr>
      <p:grpSpPr>
        <a:xfrm>
          <a:off x="0" y="0"/>
          <a:ext cx="0" cy="0"/>
          <a:chOff x="0" y="0"/>
          <a:chExt cx="0" cy="0"/>
        </a:xfrm>
      </p:grpSpPr>
      <p:sp>
        <p:nvSpPr>
          <p:cNvPr id="1048671" name="矩形 13"/>
          <p:cNvSpPr/>
          <p:nvPr/>
        </p:nvSpPr>
        <p:spPr>
          <a:xfrm>
            <a:off x="0" y="6214016"/>
            <a:ext cx="12192000" cy="68896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72" name="矩形 12"/>
          <p:cNvSpPr/>
          <p:nvPr/>
        </p:nvSpPr>
        <p:spPr>
          <a:xfrm>
            <a:off x="0" y="808355"/>
            <a:ext cx="12192000" cy="4721860"/>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p>
        </p:txBody>
      </p:sp>
      <p:pic>
        <p:nvPicPr>
          <p:cNvPr id="2" name="图片 1" descr="微信图片_20211215102627"/>
          <p:cNvPicPr>
            <a:picLocks noChangeAspect="1"/>
          </p:cNvPicPr>
          <p:nvPr/>
        </p:nvPicPr>
        <p:blipFill>
          <a:blip r:embed="rId2"/>
          <a:stretch>
            <a:fillRect/>
          </a:stretch>
        </p:blipFill>
        <p:spPr>
          <a:xfrm>
            <a:off x="362585" y="428625"/>
            <a:ext cx="7601585" cy="5481955"/>
          </a:xfrm>
          <a:prstGeom prst="rect">
            <a:avLst/>
          </a:prstGeom>
        </p:spPr>
      </p:pic>
      <p:sp>
        <p:nvSpPr>
          <p:cNvPr id="3" name="文本框 2"/>
          <p:cNvSpPr txBox="1"/>
          <p:nvPr/>
        </p:nvSpPr>
        <p:spPr>
          <a:xfrm>
            <a:off x="8526145" y="1823085"/>
            <a:ext cx="3343275" cy="2245360"/>
          </a:xfrm>
          <a:prstGeom prst="rect">
            <a:avLst/>
          </a:prstGeom>
          <a:noFill/>
        </p:spPr>
        <p:txBody>
          <a:bodyPr wrap="square" rtlCol="0">
            <a:spAutoFit/>
          </a:bodyPr>
          <a:p>
            <a:r>
              <a:rPr lang="en-US" altLang="zh-CN" sz="2800">
                <a:solidFill>
                  <a:schemeClr val="bg1"/>
                </a:solidFill>
                <a:latin typeface="楷体" panose="02010609060101010101" charset="-122"/>
                <a:ea typeface="楷体" panose="02010609060101010101" charset="-122"/>
              </a:rPr>
              <a:t>   </a:t>
            </a:r>
            <a:r>
              <a:rPr lang="zh-CN" altLang="en-US" sz="2800" b="1">
                <a:solidFill>
                  <a:schemeClr val="bg1"/>
                </a:solidFill>
                <a:latin typeface="楷体" panose="02010609060101010101" charset="-122"/>
                <a:ea typeface="楷体" panose="02010609060101010101" charset="-122"/>
              </a:rPr>
              <a:t>在桥上，骑马的武官和文官相遇，互不相让，双方争吵起来，凸显官场矛盾、政治混乱。</a:t>
            </a:r>
            <a:endParaRPr lang="zh-CN" altLang="en-US" sz="2800" b="1">
              <a:solidFill>
                <a:schemeClr val="bg1"/>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1">
            <a:lum/>
          </a:blip>
          <a:srcRect/>
          <a:stretch>
            <a:fillRect/>
          </a:stretch>
        </a:blipFill>
        <a:effectLst/>
      </p:bgPr>
    </p:bg>
    <p:spTree>
      <p:nvGrpSpPr>
        <p:cNvPr id="67" name=""/>
        <p:cNvGrpSpPr/>
        <p:nvPr/>
      </p:nvGrpSpPr>
      <p:grpSpPr>
        <a:xfrm>
          <a:off x="0" y="0"/>
          <a:ext cx="0" cy="0"/>
          <a:chOff x="0" y="0"/>
          <a:chExt cx="0" cy="0"/>
        </a:xfrm>
      </p:grpSpPr>
      <p:sp>
        <p:nvSpPr>
          <p:cNvPr id="1048671" name="矩形 13"/>
          <p:cNvSpPr/>
          <p:nvPr/>
        </p:nvSpPr>
        <p:spPr>
          <a:xfrm>
            <a:off x="0" y="6214016"/>
            <a:ext cx="12192000" cy="68896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72" name="矩形 12">
            <a:hlinkClick r:id="rId2" action="ppaction://hlinksldjump"/>
          </p:cNvPr>
          <p:cNvSpPr/>
          <p:nvPr/>
        </p:nvSpPr>
        <p:spPr>
          <a:xfrm>
            <a:off x="0" y="925830"/>
            <a:ext cx="12192000" cy="4721860"/>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1000"/>
          </a:p>
        </p:txBody>
      </p:sp>
      <p:pic>
        <p:nvPicPr>
          <p:cNvPr id="2" name="图片 1" descr="微信图片_20211215102955"/>
          <p:cNvPicPr>
            <a:picLocks noChangeAspect="1"/>
          </p:cNvPicPr>
          <p:nvPr/>
        </p:nvPicPr>
        <p:blipFill>
          <a:blip r:embed="rId3"/>
          <a:stretch>
            <a:fillRect/>
          </a:stretch>
        </p:blipFill>
        <p:spPr>
          <a:xfrm>
            <a:off x="529590" y="388620"/>
            <a:ext cx="7249795" cy="5600700"/>
          </a:xfrm>
          <a:prstGeom prst="rect">
            <a:avLst/>
          </a:prstGeom>
        </p:spPr>
      </p:pic>
      <p:sp>
        <p:nvSpPr>
          <p:cNvPr id="3" name="文本框 2"/>
          <p:cNvSpPr txBox="1"/>
          <p:nvPr/>
        </p:nvSpPr>
        <p:spPr>
          <a:xfrm>
            <a:off x="8235950" y="1423035"/>
            <a:ext cx="3615055" cy="3415030"/>
          </a:xfrm>
          <a:prstGeom prst="rect">
            <a:avLst/>
          </a:prstGeom>
          <a:noFill/>
        </p:spPr>
        <p:txBody>
          <a:bodyPr wrap="square" rtlCol="0">
            <a:spAutoFit/>
          </a:bodyPr>
          <a:p>
            <a:r>
              <a:rPr lang="zh-CN" altLang="en-US" sz="2400" b="1">
                <a:solidFill>
                  <a:schemeClr val="bg1"/>
                </a:solidFill>
                <a:latin typeface="楷体" panose="02010609060101010101" charset="-122"/>
                <a:ea typeface="楷体" panose="02010609060101010101" charset="-122"/>
              </a:rPr>
              <a:t>看看横七竖八的守在门口的士兵，看起来这是两班马，一班是捕人、一班是守门，结果都躺在这里睡大觉、发愣，从画中可以体现出，北宋官、冗兵、冗费恶劣现状的真实反映，士兵都处在极其懒惰、消极的状态。</a:t>
            </a:r>
            <a:endParaRPr lang="zh-CN" altLang="en-US" sz="2400" b="1">
              <a:solidFill>
                <a:schemeClr val="bg1"/>
              </a:solidFill>
              <a:latin typeface="楷体" panose="02010609060101010101" charset="-122"/>
              <a:ea typeface="楷体" panose="02010609060101010101" charset="-122"/>
            </a:endParaRPr>
          </a:p>
        </p:txBody>
      </p:sp>
      <p:pic>
        <p:nvPicPr>
          <p:cNvPr id="4" name="图片 3" descr="32313537363832333b32313537363830373bb6e0c8e2">
            <a:hlinkClick r:id="rId2" action="ppaction://hlinksldjump"/>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3305" y="6306185"/>
            <a:ext cx="504825" cy="5048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67" name=""/>
        <p:cNvGrpSpPr/>
        <p:nvPr/>
      </p:nvGrpSpPr>
      <p:grpSpPr>
        <a:xfrm>
          <a:off x="0" y="0"/>
          <a:ext cx="0" cy="0"/>
          <a:chOff x="0" y="0"/>
          <a:chExt cx="0" cy="0"/>
        </a:xfrm>
      </p:grpSpPr>
      <p:sp>
        <p:nvSpPr>
          <p:cNvPr id="1048671" name="矩形 13"/>
          <p:cNvSpPr/>
          <p:nvPr/>
        </p:nvSpPr>
        <p:spPr>
          <a:xfrm>
            <a:off x="0" y="6214016"/>
            <a:ext cx="12192000" cy="68896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72" name="矩形 12"/>
          <p:cNvSpPr/>
          <p:nvPr/>
        </p:nvSpPr>
        <p:spPr>
          <a:xfrm>
            <a:off x="0" y="955675"/>
            <a:ext cx="12192000" cy="4721860"/>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p>
        </p:txBody>
      </p:sp>
      <p:sp>
        <p:nvSpPr>
          <p:cNvPr id="1048665" name="矩形 60"/>
          <p:cNvSpPr/>
          <p:nvPr/>
        </p:nvSpPr>
        <p:spPr>
          <a:xfrm>
            <a:off x="590550" y="2470785"/>
            <a:ext cx="4687570" cy="1691640"/>
          </a:xfrm>
          <a:prstGeom prst="rect">
            <a:avLst/>
          </a:prstGeom>
        </p:spPr>
        <p:txBody>
          <a:bodyPr vert="horz" wrap="square">
            <a:spAutoFit/>
          </a:bodyPr>
          <a:p>
            <a:pPr>
              <a:lnSpc>
                <a:spcPct val="130000"/>
              </a:lnSpc>
            </a:pPr>
            <a:r>
              <a:rPr lang="zh-CN" altLang="en-US" sz="8000" b="1" dirty="0">
                <a:gradFill>
                  <a:gsLst>
                    <a:gs pos="100000">
                      <a:schemeClr val="accent6">
                        <a:lumMod val="60000"/>
                        <a:lumOff val="40000"/>
                      </a:schemeClr>
                    </a:gs>
                    <a:gs pos="0">
                      <a:srgbClr val="0CA451"/>
                    </a:gs>
                  </a:gsLst>
                  <a:path path="circle">
                    <a:fillToRect l="100000" t="100000"/>
                  </a:path>
                  <a:tileRect r="-100000" b="-100000"/>
                </a:gradFill>
                <a:latin typeface="楷体" panose="02010609060101010101" charset="-122"/>
                <a:ea typeface="楷体" panose="02010609060101010101" charset="-122"/>
              </a:rPr>
              <a:t>梦回繁华</a:t>
            </a:r>
            <a:endParaRPr lang="zh-CN" altLang="en-US" sz="8000" b="1" dirty="0">
              <a:gradFill>
                <a:gsLst>
                  <a:gs pos="100000">
                    <a:schemeClr val="accent6">
                      <a:lumMod val="60000"/>
                      <a:lumOff val="40000"/>
                    </a:schemeClr>
                  </a:gs>
                  <a:gs pos="0">
                    <a:srgbClr val="0CA451"/>
                  </a:gs>
                </a:gsLst>
                <a:path path="circle">
                  <a:fillToRect l="100000" t="100000"/>
                </a:path>
                <a:tileRect r="-100000" b="-100000"/>
              </a:gradFill>
              <a:latin typeface="楷体" panose="02010609060101010101" charset="-122"/>
              <a:ea typeface="楷体" panose="02010609060101010101" charset="-122"/>
            </a:endParaRPr>
          </a:p>
        </p:txBody>
      </p:sp>
      <p:sp>
        <p:nvSpPr>
          <p:cNvPr id="2" name="矩形 60"/>
          <p:cNvSpPr/>
          <p:nvPr/>
        </p:nvSpPr>
        <p:spPr>
          <a:xfrm>
            <a:off x="5973445" y="1416685"/>
            <a:ext cx="5719445" cy="1691640"/>
          </a:xfrm>
          <a:prstGeom prst="rect">
            <a:avLst/>
          </a:prstGeom>
        </p:spPr>
        <p:txBody>
          <a:bodyPr vert="horz" wrap="square">
            <a:spAutoFit/>
          </a:bodyPr>
          <a:p>
            <a:pPr>
              <a:lnSpc>
                <a:spcPct val="130000"/>
              </a:lnSpc>
            </a:pPr>
            <a:r>
              <a:rPr lang="zh-CN" altLang="en-US" sz="8000" b="1" dirty="0">
                <a:gradFill>
                  <a:gsLst>
                    <a:gs pos="1000">
                      <a:srgbClr val="E3DEB8"/>
                    </a:gs>
                    <a:gs pos="100000">
                      <a:srgbClr val="5B5037"/>
                    </a:gs>
                  </a:gsLst>
                  <a:lin scaled="1"/>
                </a:gradFill>
                <a:latin typeface="楷体" panose="02010609060101010101" charset="-122"/>
                <a:ea typeface="楷体" panose="02010609060101010101" charset="-122"/>
              </a:rPr>
              <a:t>清明上河图</a:t>
            </a:r>
            <a:endParaRPr lang="zh-CN" altLang="en-US" sz="8000" b="1" dirty="0">
              <a:gradFill>
                <a:gsLst>
                  <a:gs pos="1000">
                    <a:srgbClr val="E3DEB8"/>
                  </a:gs>
                  <a:gs pos="100000">
                    <a:srgbClr val="5B5037"/>
                  </a:gs>
                </a:gsLst>
                <a:lin scaled="1"/>
              </a:gradFill>
              <a:latin typeface="楷体" panose="02010609060101010101" charset="-122"/>
              <a:ea typeface="楷体" panose="02010609060101010101" charset="-122"/>
            </a:endParaRPr>
          </a:p>
        </p:txBody>
      </p:sp>
      <p:sp>
        <p:nvSpPr>
          <p:cNvPr id="3" name="文本框 2" descr="7b0a20202020227461726765744d6f64756c65223a202270726f636573734f6e6c696e65466f6e7473220a7d0a"/>
          <p:cNvSpPr txBox="1"/>
          <p:nvPr/>
        </p:nvSpPr>
        <p:spPr>
          <a:xfrm>
            <a:off x="4585335" y="2067560"/>
            <a:ext cx="1234440" cy="1150620"/>
          </a:xfrm>
          <a:prstGeom prst="rect">
            <a:avLst/>
          </a:prstGeom>
          <a:noFill/>
        </p:spPr>
        <p:txBody>
          <a:bodyPr wrap="square" rtlCol="0">
            <a:prstTxWarp prst="textWave2">
              <a:avLst/>
            </a:prstTxWarp>
            <a:spAutoFit/>
            <a:scene3d>
              <a:camera prst="obliqueTopRight"/>
              <a:lightRig rig="threePt" dir="t"/>
            </a:scene3d>
          </a:bodyPr>
          <a:p>
            <a:r>
              <a:rPr lang="en-US" altLang="zh-CN" sz="3200">
                <a:solidFill>
                  <a:srgbClr val="FF0000"/>
                </a:solidFill>
                <a:latin typeface="微软雅黑" panose="020B0503020204020204" charset="-122"/>
                <a:ea typeface="微软雅黑" panose="020B0503020204020204" charset="-122"/>
                <a:sym typeface="米开软笔行楷" panose="03000600000000000000" charset="-122"/>
              </a:rPr>
              <a:t>vs</a:t>
            </a:r>
            <a:endParaRPr lang="en-US" altLang="zh-CN" sz="3200">
              <a:solidFill>
                <a:srgbClr val="FF0000"/>
              </a:solidFill>
              <a:latin typeface="微软雅黑" panose="020B0503020204020204" charset="-122"/>
              <a:ea typeface="微软雅黑" panose="020B0503020204020204" charset="-122"/>
              <a:sym typeface="米开软笔行楷" panose="030006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pic>
        <p:nvPicPr>
          <p:cNvPr id="2097152"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r="12087" b="4887"/>
          <a:stretch>
            <a:fillRect/>
          </a:stretch>
        </p:blipFill>
        <p:spPr bwMode="auto">
          <a:xfrm>
            <a:off x="-1" y="1"/>
            <a:ext cx="12192001" cy="6858000"/>
          </a:xfrm>
          <a:prstGeom prst="rect">
            <a:avLst/>
          </a:prstGeom>
          <a:noFill/>
        </p:spPr>
      </p:pic>
      <p:sp>
        <p:nvSpPr>
          <p:cNvPr id="1048584" name="矩形 2"/>
          <p:cNvSpPr/>
          <p:nvPr/>
        </p:nvSpPr>
        <p:spPr>
          <a:xfrm>
            <a:off x="0" y="-1"/>
            <a:ext cx="12192001" cy="6858000"/>
          </a:xfrm>
          <a:prstGeom prst="rect">
            <a:avLst/>
          </a:prstGeom>
          <a:solidFill>
            <a:srgbClr val="0B09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414" name="图片 74757" descr="1"/>
          <p:cNvPicPr>
            <a:picLocks noChangeAspect="1"/>
          </p:cNvPicPr>
          <p:nvPr/>
        </p:nvPicPr>
        <p:blipFill>
          <a:blip r:embed="rId2"/>
          <a:stretch>
            <a:fillRect/>
          </a:stretch>
        </p:blipFill>
        <p:spPr>
          <a:xfrm>
            <a:off x="0" y="199390"/>
            <a:ext cx="12192000" cy="1715135"/>
          </a:xfrm>
          <a:prstGeom prst="rect">
            <a:avLst/>
          </a:prstGeom>
          <a:noFill/>
          <a:ln w="9525">
            <a:noFill/>
          </a:ln>
        </p:spPr>
      </p:pic>
      <p:pic>
        <p:nvPicPr>
          <p:cNvPr id="17415" name="图片 74758" descr="2"/>
          <p:cNvPicPr>
            <a:picLocks noChangeAspect="1"/>
          </p:cNvPicPr>
          <p:nvPr/>
        </p:nvPicPr>
        <p:blipFill>
          <a:blip r:embed="rId3"/>
          <a:stretch>
            <a:fillRect/>
          </a:stretch>
        </p:blipFill>
        <p:spPr>
          <a:xfrm>
            <a:off x="635" y="2369185"/>
            <a:ext cx="12192000" cy="1729105"/>
          </a:xfrm>
          <a:prstGeom prst="rect">
            <a:avLst/>
          </a:prstGeom>
          <a:noFill/>
          <a:ln w="9525">
            <a:noFill/>
          </a:ln>
        </p:spPr>
      </p:pic>
      <p:pic>
        <p:nvPicPr>
          <p:cNvPr id="17413" name="图片 74756" descr="3"/>
          <p:cNvPicPr>
            <a:picLocks noChangeAspect="1"/>
          </p:cNvPicPr>
          <p:nvPr/>
        </p:nvPicPr>
        <p:blipFill>
          <a:blip r:embed="rId4"/>
          <a:stretch>
            <a:fillRect/>
          </a:stretch>
        </p:blipFill>
        <p:spPr>
          <a:xfrm>
            <a:off x="635" y="4647565"/>
            <a:ext cx="12191365" cy="1652270"/>
          </a:xfrm>
          <a:prstGeom prst="rect">
            <a:avLst/>
          </a:prstGeom>
          <a:noFill/>
          <a:ln w="9525">
            <a:noFill/>
          </a:ln>
        </p:spPr>
      </p:pic>
    </p:spTree>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0" y="-656"/>
            <a:ext cx="12192000" cy="6858656"/>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4906537"/>
            <a:ext cx="12192000" cy="1951463"/>
          </a:xfrm>
          <a:prstGeom prst="rect">
            <a:avLst/>
          </a:prstGeom>
          <a:solidFill>
            <a:srgbClr val="D4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543415" y="533400"/>
            <a:ext cx="1818005" cy="5430520"/>
          </a:xfrm>
          <a:prstGeom prst="rect">
            <a:avLst/>
          </a:prstGeom>
          <a:solidFill>
            <a:srgbClr val="B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8" name="椭圆 7"/>
          <p:cNvSpPr/>
          <p:nvPr/>
        </p:nvSpPr>
        <p:spPr>
          <a:xfrm>
            <a:off x="9702165" y="217805"/>
            <a:ext cx="975995" cy="1188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672" y="4906496"/>
            <a:ext cx="2415915" cy="2058360"/>
          </a:xfrm>
          <a:prstGeom prst="rect">
            <a:avLst/>
          </a:prstGeom>
        </p:spPr>
      </p:pic>
      <p:pic>
        <p:nvPicPr>
          <p:cNvPr id="6" name="图片 5" descr="微信图片_20211220214913"/>
          <p:cNvPicPr>
            <a:picLocks noChangeAspect="1"/>
          </p:cNvPicPr>
          <p:nvPr/>
        </p:nvPicPr>
        <p:blipFill>
          <a:blip r:embed="rId3"/>
          <a:srcRect r="1786" b="69593"/>
          <a:stretch>
            <a:fillRect/>
          </a:stretch>
        </p:blipFill>
        <p:spPr>
          <a:xfrm>
            <a:off x="151765" y="0"/>
            <a:ext cx="3561080" cy="2767330"/>
          </a:xfrm>
          <a:prstGeom prst="rect">
            <a:avLst/>
          </a:prstGeom>
        </p:spPr>
      </p:pic>
      <p:pic>
        <p:nvPicPr>
          <p:cNvPr id="10" name="图片 9" descr="微信图片_20211220214908"/>
          <p:cNvPicPr>
            <a:picLocks noChangeAspect="1"/>
          </p:cNvPicPr>
          <p:nvPr/>
        </p:nvPicPr>
        <p:blipFill>
          <a:blip r:embed="rId4"/>
          <a:srcRect l="445" t="-610" r="-3841" b="12878"/>
          <a:stretch>
            <a:fillRect/>
          </a:stretch>
        </p:blipFill>
        <p:spPr>
          <a:xfrm>
            <a:off x="1855470" y="2385060"/>
            <a:ext cx="3692525" cy="4472940"/>
          </a:xfrm>
          <a:prstGeom prst="rect">
            <a:avLst/>
          </a:prstGeom>
        </p:spPr>
      </p:pic>
      <p:sp>
        <p:nvSpPr>
          <p:cNvPr id="4" name="文本框 3"/>
          <p:cNvSpPr txBox="1"/>
          <p:nvPr/>
        </p:nvSpPr>
        <p:spPr>
          <a:xfrm>
            <a:off x="9940290" y="1781810"/>
            <a:ext cx="421640" cy="2553335"/>
          </a:xfrm>
          <a:prstGeom prst="rect">
            <a:avLst/>
          </a:prstGeom>
          <a:noFill/>
        </p:spPr>
        <p:txBody>
          <a:bodyPr wrap="square" rtlCol="0">
            <a:spAutoFit/>
          </a:bodyPr>
          <a:p>
            <a:r>
              <a:rPr lang="zh-CN" altLang="en-US" sz="8000">
                <a:latin typeface="隶书" panose="02010509060101010101" charset="-122"/>
                <a:ea typeface="隶书" panose="02010509060101010101" charset="-122"/>
              </a:rPr>
              <a:t>推荐</a:t>
            </a:r>
            <a:endParaRPr lang="zh-CN" altLang="en-US" sz="8000">
              <a:latin typeface="隶书" panose="02010509060101010101" charset="-122"/>
              <a:ea typeface="隶书" panose="02010509060101010101" charset="-122"/>
            </a:endParaRPr>
          </a:p>
        </p:txBody>
      </p:sp>
      <p:sp>
        <p:nvSpPr>
          <p:cNvPr id="5" name="文本框 4"/>
          <p:cNvSpPr txBox="1"/>
          <p:nvPr/>
        </p:nvSpPr>
        <p:spPr>
          <a:xfrm>
            <a:off x="5657215" y="1406525"/>
            <a:ext cx="4044950" cy="2553335"/>
          </a:xfrm>
          <a:prstGeom prst="rect">
            <a:avLst/>
          </a:prstGeom>
          <a:noFill/>
        </p:spPr>
        <p:txBody>
          <a:bodyPr wrap="square" rtlCol="0">
            <a:spAutoFit/>
          </a:bodyPr>
          <a:p>
            <a:r>
              <a:rPr lang="zh-CN" altLang="en-US" sz="3200">
                <a:solidFill>
                  <a:schemeClr val="bg1"/>
                </a:solidFill>
                <a:latin typeface="仿宋" panose="02010609060101010101" charset="-122"/>
                <a:ea typeface="仿宋" panose="02010609060101010101" charset="-122"/>
              </a:rPr>
              <a:t>《东京梦华录》</a:t>
            </a:r>
            <a:endParaRPr lang="zh-CN" altLang="en-US" sz="3200">
              <a:solidFill>
                <a:schemeClr val="bg1"/>
              </a:solidFill>
              <a:latin typeface="仿宋" panose="02010609060101010101" charset="-122"/>
              <a:ea typeface="仿宋" panose="02010609060101010101" charset="-122"/>
            </a:endParaRPr>
          </a:p>
          <a:p>
            <a:r>
              <a:rPr lang="zh-CN" altLang="en-US" sz="3200">
                <a:solidFill>
                  <a:schemeClr val="bg1"/>
                </a:solidFill>
                <a:latin typeface="仿宋" panose="02010609060101010101" charset="-122"/>
                <a:ea typeface="仿宋" panose="02010609060101010101" charset="-122"/>
              </a:rPr>
              <a:t>《国家宝藏》</a:t>
            </a:r>
            <a:endParaRPr lang="zh-CN" altLang="en-US" sz="3200">
              <a:solidFill>
                <a:schemeClr val="bg1"/>
              </a:solidFill>
              <a:latin typeface="仿宋" panose="02010609060101010101" charset="-122"/>
              <a:ea typeface="仿宋" panose="02010609060101010101" charset="-122"/>
            </a:endParaRPr>
          </a:p>
          <a:p>
            <a:r>
              <a:rPr lang="zh-CN" altLang="en-US" sz="3200">
                <a:solidFill>
                  <a:schemeClr val="bg1"/>
                </a:solidFill>
                <a:latin typeface="仿宋" panose="02010609060101010101" charset="-122"/>
                <a:ea typeface="仿宋" panose="02010609060101010101" charset="-122"/>
              </a:rPr>
              <a:t>《故事里的中国》</a:t>
            </a:r>
            <a:endParaRPr lang="zh-CN" altLang="en-US" sz="3200">
              <a:solidFill>
                <a:schemeClr val="bg1"/>
              </a:solidFill>
              <a:latin typeface="仿宋" panose="02010609060101010101" charset="-122"/>
              <a:ea typeface="仿宋" panose="02010609060101010101" charset="-122"/>
            </a:endParaRPr>
          </a:p>
          <a:p>
            <a:r>
              <a:rPr lang="zh-CN" altLang="en-US" sz="3200">
                <a:solidFill>
                  <a:schemeClr val="bg1"/>
                </a:solidFill>
                <a:latin typeface="仿宋" panose="02010609060101010101" charset="-122"/>
                <a:ea typeface="仿宋" panose="02010609060101010101" charset="-122"/>
              </a:rPr>
              <a:t>《如果国宝会说话》</a:t>
            </a:r>
            <a:endParaRPr lang="zh-CN" altLang="en-US" sz="3200">
              <a:solidFill>
                <a:schemeClr val="bg1"/>
              </a:solidFill>
              <a:latin typeface="仿宋" panose="02010609060101010101" charset="-122"/>
              <a:ea typeface="仿宋" panose="02010609060101010101" charset="-122"/>
            </a:endParaRPr>
          </a:p>
          <a:p>
            <a:endParaRPr lang="zh-CN" altLang="en-US" sz="3200">
              <a:solidFill>
                <a:schemeClr val="bg1"/>
              </a:solidFill>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64" name=""/>
        <p:cNvGrpSpPr/>
        <p:nvPr/>
      </p:nvGrpSpPr>
      <p:grpSpPr>
        <a:xfrm>
          <a:off x="0" y="0"/>
          <a:ext cx="0" cy="0"/>
          <a:chOff x="0" y="0"/>
          <a:chExt cx="0" cy="0"/>
        </a:xfrm>
      </p:grpSpPr>
      <p:sp>
        <p:nvSpPr>
          <p:cNvPr id="1048661" name="矩形 14"/>
          <p:cNvSpPr/>
          <p:nvPr/>
        </p:nvSpPr>
        <p:spPr>
          <a:xfrm>
            <a:off x="0" y="0"/>
            <a:ext cx="12192000" cy="6858000"/>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64" name="矩形 5"/>
          <p:cNvSpPr/>
          <p:nvPr/>
        </p:nvSpPr>
        <p:spPr>
          <a:xfrm>
            <a:off x="7906870" y="1689718"/>
            <a:ext cx="4285129" cy="1802767"/>
          </a:xfrm>
          <a:prstGeom prst="rect">
            <a:avLst/>
          </a:prstGeom>
          <a:solidFill>
            <a:srgbClr val="B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65" name="矩形 60"/>
          <p:cNvSpPr/>
          <p:nvPr/>
        </p:nvSpPr>
        <p:spPr>
          <a:xfrm>
            <a:off x="8386445" y="2225675"/>
            <a:ext cx="2721610" cy="1050925"/>
          </a:xfrm>
          <a:prstGeom prst="rect">
            <a:avLst/>
          </a:prstGeom>
        </p:spPr>
        <p:txBody>
          <a:bodyPr vert="horz" wrap="square">
            <a:spAutoFit/>
          </a:bodyPr>
          <a:p>
            <a:pPr>
              <a:lnSpc>
                <a:spcPct val="130000"/>
              </a:lnSpc>
            </a:pPr>
            <a:r>
              <a:rPr lang="zh-CN" altLang="en-US" sz="4800" b="1" dirty="0">
                <a:solidFill>
                  <a:schemeClr val="bg1"/>
                </a:solidFill>
                <a:latin typeface="方正清刻本悦宋简体" panose="02000000000000000000" pitchFamily="2" charset="-122"/>
                <a:ea typeface="方正清刻本悦宋简体" panose="02000000000000000000" pitchFamily="2" charset="-122"/>
              </a:rPr>
              <a:t>梦回繁华</a:t>
            </a:r>
            <a:endParaRPr lang="zh-CN" altLang="en-US" sz="4800" b="1" dirty="0">
              <a:solidFill>
                <a:schemeClr val="bg1"/>
              </a:solidFill>
              <a:latin typeface="方正清刻本悦宋简体" panose="02000000000000000000" pitchFamily="2" charset="-122"/>
              <a:ea typeface="方正清刻本悦宋简体" panose="02000000000000000000" pitchFamily="2" charset="-122"/>
            </a:endParaRPr>
          </a:p>
        </p:txBody>
      </p:sp>
      <p:sp useBgFill="1">
        <p:nvSpPr>
          <p:cNvPr id="1048668" name="矩形 1"/>
          <p:cNvSpPr/>
          <p:nvPr/>
        </p:nvSpPr>
        <p:spPr>
          <a:xfrm>
            <a:off x="-1" y="1689718"/>
            <a:ext cx="7906869" cy="1802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5" name="组合 16"/>
          <p:cNvGrpSpPr/>
          <p:nvPr/>
        </p:nvGrpSpPr>
        <p:grpSpPr>
          <a:xfrm>
            <a:off x="619511" y="5245495"/>
            <a:ext cx="541565" cy="424489"/>
            <a:chOff x="6527239" y="5601038"/>
            <a:chExt cx="492088" cy="385707"/>
          </a:xfrm>
        </p:grpSpPr>
        <p:pic>
          <p:nvPicPr>
            <p:cNvPr id="2097162" name="Picture 2" descr="http://img.hb.aicdn.com/abdfbcaeedb85dbf45185b6c0c52f5633f3cfe2e60c0-CoRSc5"/>
            <p:cNvPicPr>
              <a:picLocks noChangeAspect="1" noChangeArrowheads="1"/>
            </p:cNvPicPr>
            <p:nvPr/>
          </p:nvPicPr>
          <p:blipFill>
            <a:blip r:embed="rId2" cstate="print"/>
            <a:srcRect/>
            <a:stretch>
              <a:fillRect/>
            </a:stretch>
          </p:blipFill>
          <p:spPr bwMode="auto">
            <a:xfrm>
              <a:off x="6534580" y="5601038"/>
              <a:ext cx="374479" cy="385707"/>
            </a:xfrm>
            <a:prstGeom prst="rect">
              <a:avLst/>
            </a:prstGeom>
            <a:noFill/>
          </p:spPr>
        </p:pic>
        <p:sp>
          <p:nvSpPr>
            <p:cNvPr id="1048669" name="文本框 18"/>
            <p:cNvSpPr txBox="1"/>
            <p:nvPr/>
          </p:nvSpPr>
          <p:spPr>
            <a:xfrm>
              <a:off x="6527239" y="5601038"/>
              <a:ext cx="492088" cy="362347"/>
            </a:xfrm>
            <a:prstGeom prst="rect">
              <a:avLst/>
            </a:prstGeom>
            <a:noFill/>
          </p:spPr>
          <p:txBody>
            <a:bodyPr wrap="square" rtlCol="0">
              <a:spAutoFit/>
            </a:bodyPr>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grpSp>
        <p:nvGrpSpPr>
          <p:cNvPr id="66" name="组合 19"/>
          <p:cNvGrpSpPr/>
          <p:nvPr/>
        </p:nvGrpSpPr>
        <p:grpSpPr>
          <a:xfrm>
            <a:off x="9547806" y="3253268"/>
            <a:ext cx="541565" cy="424489"/>
            <a:chOff x="6527239" y="5601038"/>
            <a:chExt cx="492088" cy="385707"/>
          </a:xfrm>
        </p:grpSpPr>
        <p:pic>
          <p:nvPicPr>
            <p:cNvPr id="2097163" name="Picture 2" descr="http://img.hb.aicdn.com/abdfbcaeedb85dbf45185b6c0c52f5633f3cfe2e60c0-CoRSc5"/>
            <p:cNvPicPr>
              <a:picLocks noChangeAspect="1" noChangeArrowheads="1"/>
            </p:cNvPicPr>
            <p:nvPr/>
          </p:nvPicPr>
          <p:blipFill>
            <a:blip r:embed="rId2" cstate="print"/>
            <a:srcRect/>
            <a:stretch>
              <a:fillRect/>
            </a:stretch>
          </p:blipFill>
          <p:spPr bwMode="auto">
            <a:xfrm>
              <a:off x="6534580" y="5601038"/>
              <a:ext cx="374479" cy="385707"/>
            </a:xfrm>
            <a:prstGeom prst="rect">
              <a:avLst/>
            </a:prstGeom>
            <a:noFill/>
          </p:spPr>
        </p:pic>
        <p:sp>
          <p:nvSpPr>
            <p:cNvPr id="1048670" name="文本框 21"/>
            <p:cNvSpPr txBox="1"/>
            <p:nvPr/>
          </p:nvSpPr>
          <p:spPr>
            <a:xfrm>
              <a:off x="6527239" y="5601038"/>
              <a:ext cx="492088" cy="362347"/>
            </a:xfrm>
            <a:prstGeom prst="rect">
              <a:avLst/>
            </a:prstGeom>
            <a:noFill/>
          </p:spPr>
          <p:txBody>
            <a:bodyPr wrap="square" rtlCol="0">
              <a:spAutoFit/>
            </a:bodyPr>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sp>
        <p:nvSpPr>
          <p:cNvPr id="2" name="文本框 1"/>
          <p:cNvSpPr txBox="1"/>
          <p:nvPr/>
        </p:nvSpPr>
        <p:spPr>
          <a:xfrm>
            <a:off x="901065" y="3993515"/>
            <a:ext cx="11118850" cy="583565"/>
          </a:xfrm>
          <a:prstGeom prst="rect">
            <a:avLst/>
          </a:prstGeom>
          <a:noFill/>
        </p:spPr>
        <p:txBody>
          <a:bodyPr wrap="square" rtlCol="0">
            <a:spAutoFit/>
          </a:bodyPr>
          <a:p>
            <a:r>
              <a:rPr lang="en-US" altLang="zh-CN" sz="3200">
                <a:solidFill>
                  <a:schemeClr val="accent4">
                    <a:lumMod val="20000"/>
                    <a:lumOff val="80000"/>
                  </a:schemeClr>
                </a:solidFill>
              </a:rPr>
              <a:t>      </a:t>
            </a:r>
            <a:endParaRPr lang="zh-CN" altLang="en-US">
              <a:solidFill>
                <a:schemeClr val="accent4">
                  <a:lumMod val="20000"/>
                  <a:lumOff val="80000"/>
                </a:schemeClr>
              </a:solidFill>
            </a:endParaRPr>
          </a:p>
        </p:txBody>
      </p:sp>
      <p:sp>
        <p:nvSpPr>
          <p:cNvPr id="3" name="文本框 2"/>
          <p:cNvSpPr txBox="1"/>
          <p:nvPr/>
        </p:nvSpPr>
        <p:spPr>
          <a:xfrm>
            <a:off x="1417320" y="3651885"/>
            <a:ext cx="10425430" cy="2971800"/>
          </a:xfrm>
          <a:prstGeom prst="rect">
            <a:avLst/>
          </a:prstGeom>
          <a:noFill/>
        </p:spPr>
        <p:txBody>
          <a:bodyPr wrap="square" rtlCol="0">
            <a:spAutoFit/>
          </a:bodyPr>
          <a:p>
            <a:pPr>
              <a:lnSpc>
                <a:spcPct val="130000"/>
              </a:lnSpc>
            </a:pPr>
            <a:r>
              <a:rPr lang="zh-CN"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江山如画，美人如雪，落花流水人间，</a:t>
            </a:r>
            <a:endParaRPr lang="en-US"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endParaRPr>
          </a:p>
          <a:p>
            <a:pPr>
              <a:lnSpc>
                <a:spcPct val="130000"/>
              </a:lnSpc>
            </a:pPr>
            <a:r>
              <a:rPr lang="zh-CN"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千秋功业</a:t>
            </a:r>
            <a:r>
              <a:rPr lang="zh-CN" altLang="zh-CN" sz="3600" dirty="0" smtClean="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，人生</a:t>
            </a:r>
            <a:r>
              <a:rPr lang="zh-CN"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百年，自古繁华转眼。</a:t>
            </a:r>
            <a:endParaRPr lang="en-US"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endParaRPr>
          </a:p>
          <a:p>
            <a:pPr>
              <a:lnSpc>
                <a:spcPct val="130000"/>
              </a:lnSpc>
            </a:pPr>
            <a:r>
              <a:rPr lang="zh-CN"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爱恨情仇一念生一念灭，岁月如花一边开一边谢。</a:t>
            </a:r>
            <a:endParaRPr lang="en-US"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endParaRPr>
          </a:p>
          <a:p>
            <a:pPr>
              <a:lnSpc>
                <a:spcPct val="130000"/>
              </a:lnSpc>
            </a:pPr>
            <a:r>
              <a:rPr lang="en-US" altLang="zh-CN" sz="3600" dirty="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                                       </a:t>
            </a:r>
            <a:r>
              <a:rPr lang="zh-CN" altLang="zh-CN" sz="3600" dirty="0" smtClean="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——《天龙八部》</a:t>
            </a:r>
            <a:r>
              <a:rPr lang="zh-CN" altLang="en-US" sz="3600" dirty="0" smtClean="0">
                <a:solidFill>
                  <a:schemeClr val="accent4">
                    <a:lumMod val="20000"/>
                    <a:lumOff val="80000"/>
                  </a:schemeClr>
                </a:solidFill>
                <a:latin typeface="方正粗黑宋简体" panose="02000000000000000000" pitchFamily="2" charset="-122"/>
                <a:ea typeface="方正粗黑宋简体" panose="02000000000000000000" pitchFamily="2" charset="-122"/>
                <a:sym typeface="+mn-ea"/>
              </a:rPr>
              <a:t>主题曲</a:t>
            </a:r>
            <a:endParaRPr lang="zh-CN" altLang="en-US" sz="3600"/>
          </a:p>
        </p:txBody>
      </p:sp>
      <p:sp>
        <p:nvSpPr>
          <p:cNvPr id="4" name="文本框 3"/>
          <p:cNvSpPr txBox="1"/>
          <p:nvPr/>
        </p:nvSpPr>
        <p:spPr>
          <a:xfrm>
            <a:off x="452755" y="466090"/>
            <a:ext cx="6346190" cy="583565"/>
          </a:xfrm>
          <a:prstGeom prst="rect">
            <a:avLst/>
          </a:prstGeom>
          <a:noFill/>
        </p:spPr>
        <p:txBody>
          <a:bodyPr wrap="square" rtlCol="0">
            <a:spAutoFit/>
          </a:bodyPr>
          <a:p>
            <a:r>
              <a:rPr lang="zh-CN" altLang="en-US" sz="3200">
                <a:solidFill>
                  <a:schemeClr val="bg1"/>
                </a:solidFill>
                <a:latin typeface="黑体" panose="02010609060101010101" charset="-122"/>
                <a:ea typeface="黑体" panose="02010609060101010101" charset="-122"/>
                <a:cs typeface="黑体" panose="02010609060101010101" charset="-122"/>
              </a:rPr>
              <a:t>投稿邮箱：</a:t>
            </a:r>
            <a:r>
              <a:rPr lang="en-US" altLang="zh-CN" sz="3200">
                <a:solidFill>
                  <a:schemeClr val="bg1"/>
                </a:solidFill>
                <a:latin typeface="黑体" panose="02010609060101010101" charset="-122"/>
                <a:ea typeface="黑体" panose="02010609060101010101" charset="-122"/>
                <a:cs typeface="黑体" panose="02010609060101010101" charset="-122"/>
              </a:rPr>
              <a:t>hdmtyysyb@sina.com</a:t>
            </a:r>
            <a:endParaRPr lang="en-US" altLang="zh-CN" sz="3200">
              <a:solidFill>
                <a:schemeClr val="bg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pic>
        <p:nvPicPr>
          <p:cNvPr id="2097178"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r="12087" b="4887"/>
          <a:stretch>
            <a:fillRect/>
          </a:stretch>
        </p:blipFill>
        <p:spPr bwMode="auto">
          <a:xfrm>
            <a:off x="-1" y="1"/>
            <a:ext cx="12192001" cy="6858000"/>
          </a:xfrm>
          <a:prstGeom prst="rect">
            <a:avLst/>
          </a:prstGeom>
          <a:noFill/>
        </p:spPr>
      </p:pic>
      <p:sp>
        <p:nvSpPr>
          <p:cNvPr id="1048799" name="矩形 2"/>
          <p:cNvSpPr/>
          <p:nvPr/>
        </p:nvSpPr>
        <p:spPr>
          <a:xfrm>
            <a:off x="635" y="0"/>
            <a:ext cx="12346940" cy="6858000"/>
          </a:xfrm>
          <a:prstGeom prst="rect">
            <a:avLst/>
          </a:prstGeom>
          <a:solidFill>
            <a:srgbClr val="0B09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00"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01" name="矩形 4"/>
          <p:cNvSpPr/>
          <p:nvPr/>
        </p:nvSpPr>
        <p:spPr>
          <a:xfrm>
            <a:off x="2481580" y="1866900"/>
            <a:ext cx="7829550" cy="1445260"/>
          </a:xfrm>
          <a:prstGeom prst="rect">
            <a:avLst/>
          </a:prstGeom>
        </p:spPr>
        <p:txBody>
          <a:bodyPr wrap="square">
            <a:spAutoFit/>
          </a:bodyPr>
          <a:p>
            <a:pPr algn="dist"/>
            <a:r>
              <a:rPr lang="zh-CN" altLang="en-US" sz="8800" b="1" dirty="0">
                <a:solidFill>
                  <a:srgbClr val="BC9154"/>
                </a:solidFill>
                <a:latin typeface="方正清刻本悦宋简体" panose="02000000000000000000" pitchFamily="2" charset="-122"/>
                <a:ea typeface="方正清刻本悦宋简体" panose="02000000000000000000" pitchFamily="2" charset="-122"/>
              </a:rPr>
              <a:t>谢谢大家</a:t>
            </a:r>
            <a:endParaRPr lang="zh-CN" altLang="en-US" sz="8800" b="1" dirty="0">
              <a:solidFill>
                <a:srgbClr val="BC9154"/>
              </a:solidFill>
              <a:latin typeface="方正清刻本悦宋简体" panose="02000000000000000000" pitchFamily="2" charset="-122"/>
              <a:ea typeface="方正清刻本悦宋简体" panose="02000000000000000000" pitchFamily="2" charset="-122"/>
            </a:endParaRPr>
          </a:p>
        </p:txBody>
      </p:sp>
      <p:sp>
        <p:nvSpPr>
          <p:cNvPr id="1048802" name="矩形 5"/>
          <p:cNvSpPr/>
          <p:nvPr/>
        </p:nvSpPr>
        <p:spPr>
          <a:xfrm>
            <a:off x="3005137" y="3623129"/>
            <a:ext cx="6096000" cy="496570"/>
          </a:xfrm>
          <a:prstGeom prst="rect">
            <a:avLst/>
          </a:prstGeom>
        </p:spPr>
        <p:txBody>
          <a:bodyPr>
            <a:spAutoFit/>
          </a:bodyPr>
          <a:p>
            <a:pPr algn="ctr">
              <a:lnSpc>
                <a:spcPct val="120000"/>
              </a:lnSpc>
            </a:pPr>
            <a:r>
              <a:rPr lang="zh-CN" altLang="en-US" sz="1100" dirty="0">
                <a:solidFill>
                  <a:srgbClr val="BC9154"/>
                </a:solidFill>
                <a:latin typeface="微软雅黑 Light" panose="020B0502040204020203" pitchFamily="34" charset="-122"/>
                <a:ea typeface="微软雅黑 Light" panose="020B0502040204020203" pitchFamily="34" charset="-122"/>
              </a:rPr>
              <a:t>清明上河图，中国十大传世名画之一。为北宋风俗画，北宋画家张择端仅见的存世精品，属国宝级文物，现藏于北京故宫博物院。</a:t>
            </a:r>
            <a:endParaRPr lang="zh-CN" altLang="en-US" sz="1100" dirty="0">
              <a:solidFill>
                <a:srgbClr val="BC9154"/>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pic>
        <p:nvPicPr>
          <p:cNvPr id="2097152"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r="12087" b="4887"/>
          <a:stretch>
            <a:fillRect/>
          </a:stretch>
        </p:blipFill>
        <p:spPr bwMode="auto">
          <a:xfrm>
            <a:off x="-1" y="1"/>
            <a:ext cx="12192001" cy="6858000"/>
          </a:xfrm>
          <a:prstGeom prst="rect">
            <a:avLst/>
          </a:prstGeom>
          <a:noFill/>
        </p:spPr>
      </p:pic>
      <p:sp>
        <p:nvSpPr>
          <p:cNvPr id="1048584" name="矩形 2"/>
          <p:cNvSpPr/>
          <p:nvPr/>
        </p:nvSpPr>
        <p:spPr>
          <a:xfrm>
            <a:off x="0" y="-1"/>
            <a:ext cx="12192001" cy="6858000"/>
          </a:xfrm>
          <a:prstGeom prst="rect">
            <a:avLst/>
          </a:prstGeom>
          <a:solidFill>
            <a:srgbClr val="0B09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85"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87" name="矩形 5"/>
          <p:cNvSpPr/>
          <p:nvPr/>
        </p:nvSpPr>
        <p:spPr>
          <a:xfrm>
            <a:off x="2749550" y="1212850"/>
            <a:ext cx="6851015" cy="1863725"/>
          </a:xfrm>
          <a:prstGeom prst="rect">
            <a:avLst/>
          </a:prstGeom>
        </p:spPr>
        <p:txBody>
          <a:bodyPr wrap="square">
            <a:spAutoFit/>
          </a:bodyPr>
          <a:p>
            <a:pPr algn="ctr">
              <a:lnSpc>
                <a:spcPct val="120000"/>
              </a:lnSpc>
            </a:pPr>
            <a:r>
              <a:rPr lang="zh-CN" altLang="en-US" sz="9600" b="1" dirty="0">
                <a:solidFill>
                  <a:srgbClr val="BC9154"/>
                </a:solidFill>
                <a:latin typeface="仿宋" panose="02010609060101010101" charset="-122"/>
                <a:ea typeface="仿宋" panose="02010609060101010101" charset="-122"/>
              </a:rPr>
              <a:t>梦回繁华</a:t>
            </a:r>
            <a:endParaRPr lang="zh-CN" altLang="en-US" sz="9600" b="1" dirty="0">
              <a:solidFill>
                <a:srgbClr val="BC9154"/>
              </a:solidFill>
              <a:latin typeface="仿宋" panose="02010609060101010101" charset="-122"/>
              <a:ea typeface="仿宋" panose="02010609060101010101" charset="-122"/>
            </a:endParaRPr>
          </a:p>
        </p:txBody>
      </p:sp>
      <p:sp>
        <p:nvSpPr>
          <p:cNvPr id="2" name="文本框 1"/>
          <p:cNvSpPr txBox="1"/>
          <p:nvPr/>
        </p:nvSpPr>
        <p:spPr>
          <a:xfrm>
            <a:off x="1918970" y="3944620"/>
            <a:ext cx="8826500" cy="768350"/>
          </a:xfrm>
          <a:prstGeom prst="rect">
            <a:avLst/>
          </a:prstGeom>
          <a:noFill/>
        </p:spPr>
        <p:txBody>
          <a:bodyPr wrap="square" rtlCol="0">
            <a:spAutoFit/>
          </a:bodyPr>
          <a:p>
            <a:pPr algn="ctr"/>
            <a:r>
              <a:rPr lang="zh-CN" altLang="en-US" sz="4400" b="1">
                <a:solidFill>
                  <a:schemeClr val="accent2">
                    <a:lumMod val="40000"/>
                    <a:lumOff val="60000"/>
                  </a:schemeClr>
                </a:solidFill>
                <a:latin typeface="仿宋" panose="02010609060101010101" charset="-122"/>
                <a:ea typeface="仿宋" panose="02010609060101010101" charset="-122"/>
              </a:rPr>
              <a:t>毛宁</a:t>
            </a:r>
            <a:endParaRPr lang="zh-CN" altLang="en-US" sz="4400" b="1">
              <a:solidFill>
                <a:schemeClr val="accent2">
                  <a:lumMod val="40000"/>
                  <a:lumOff val="60000"/>
                </a:schemeClr>
              </a:solidFill>
              <a:latin typeface="仿宋" panose="02010609060101010101" charset="-122"/>
              <a:ea typeface="仿宋" panose="02010609060101010101" charset="-122"/>
            </a:endParaRPr>
          </a:p>
        </p:txBody>
      </p:sp>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srcRect/>
          <a:stretch>
            <a:fillRect/>
          </a:stretch>
        </a:blipFill>
        <a:effectLst/>
      </p:bgPr>
    </p:bg>
    <p:spTree>
      <p:nvGrpSpPr>
        <p:cNvPr id="77" name=""/>
        <p:cNvGrpSpPr/>
        <p:nvPr/>
      </p:nvGrpSpPr>
      <p:grpSpPr>
        <a:xfrm>
          <a:off x="0" y="0"/>
          <a:ext cx="0" cy="0"/>
          <a:chOff x="0" y="0"/>
          <a:chExt cx="0" cy="0"/>
        </a:xfrm>
      </p:grpSpPr>
      <p:sp useBgFill="1">
        <p:nvSpPr>
          <p:cNvPr id="1048705" name="矩形 1"/>
          <p:cNvSpPr/>
          <p:nvPr/>
        </p:nvSpPr>
        <p:spPr>
          <a:xfrm>
            <a:off x="445135" y="0"/>
            <a:ext cx="11746865" cy="3914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20" name="矩形 21"/>
          <p:cNvSpPr/>
          <p:nvPr/>
        </p:nvSpPr>
        <p:spPr>
          <a:xfrm>
            <a:off x="6314256" y="4691904"/>
            <a:ext cx="2410862" cy="370840"/>
          </a:xfrm>
          <a:prstGeom prst="rect">
            <a:avLst/>
          </a:prstGeom>
        </p:spPr>
        <p:txBody>
          <a:bodyPr vert="horz" wrap="square">
            <a:spAutoFit/>
          </a:bodyPr>
          <a:p>
            <a:pPr>
              <a:lnSpc>
                <a:spcPct val="130000"/>
              </a:lnSpc>
            </a:pPr>
            <a:r>
              <a:rPr lang="zh-CN" altLang="en-US" sz="1400" dirty="0">
                <a:solidFill>
                  <a:schemeClr val="bg1">
                    <a:lumMod val="65000"/>
                  </a:schemeClr>
                </a:solidFill>
                <a:latin typeface="微软雅黑 Light" panose="020B0502040204020203" pitchFamily="34" charset="-122"/>
                <a:ea typeface="微软雅黑 Light" panose="020B0502040204020203" pitchFamily="34" charset="-122"/>
              </a:rPr>
              <a:t>标</a:t>
            </a:r>
            <a:endParaRPr lang="zh-CN" altLang="en-US" sz="1400" dirty="0">
              <a:solidFill>
                <a:schemeClr val="bg1">
                  <a:lumMod val="65000"/>
                </a:schemeClr>
              </a:solidFill>
              <a:latin typeface="微软雅黑 Light" panose="020B0502040204020203" pitchFamily="34" charset="-122"/>
              <a:ea typeface="微软雅黑 Light" panose="020B0502040204020203" pitchFamily="34" charset="-122"/>
            </a:endParaRPr>
          </a:p>
        </p:txBody>
      </p:sp>
      <p:sp>
        <p:nvSpPr>
          <p:cNvPr id="2" name="文本框 1" descr="7b0a2020202022776f7264617274223a20227b5c2269645c223a32353030323632352c5c227469645c223a31333436397d220a7d0a"/>
          <p:cNvSpPr txBox="1"/>
          <p:nvPr/>
        </p:nvSpPr>
        <p:spPr>
          <a:xfrm>
            <a:off x="1767205" y="2321560"/>
            <a:ext cx="9751695" cy="2214880"/>
          </a:xfrm>
          <a:prstGeom prst="rect">
            <a:avLst/>
          </a:prstGeom>
          <a:noFill/>
        </p:spPr>
        <p:txBody>
          <a:bodyPr wrap="square" rtlCol="0">
            <a:spAutoFit/>
            <a:scene3d>
              <a:camera prst="obliqueBottomRight"/>
              <a:lightRig rig="flat" dir="t"/>
            </a:scene3d>
          </a:bodyPr>
          <a:p>
            <a:r>
              <a:rPr lang="zh-CN" altLang="en-US" sz="13800">
                <a:ln w="25400">
                  <a:gradFill>
                    <a:gsLst>
                      <a:gs pos="0">
                        <a:srgbClr val="9F7D34">
                          <a:alpha val="45000"/>
                        </a:srgbClr>
                      </a:gs>
                      <a:gs pos="100000">
                        <a:srgbClr val="EEE3CA"/>
                      </a:gs>
                    </a:gsLst>
                    <a:lin ang="5400000" scaled="1"/>
                  </a:gradFill>
                </a:ln>
                <a:gradFill>
                  <a:gsLst>
                    <a:gs pos="0">
                      <a:srgbClr val="006763"/>
                    </a:gs>
                    <a:gs pos="100000">
                      <a:srgbClr val="CBBD8E"/>
                    </a:gs>
                  </a:gsLst>
                  <a:lin ang="16200000" scaled="1"/>
                </a:gradFill>
                <a:effectLst>
                  <a:outerShdw blurRad="12700" dist="38100" dir="5400000" algn="t" rotWithShape="0">
                    <a:srgbClr val="7B6229">
                      <a:alpha val="33000"/>
                    </a:srgbClr>
                  </a:outerShdw>
                </a:effectLst>
                <a:latin typeface="汉仪中楷简" panose="02010600000101010101" charset="-122"/>
                <a:ea typeface="汉仪中楷简" panose="02010600000101010101" charset="-122"/>
                <a:cs typeface="微软雅黑" panose="020B0503020204020204" charset="-122"/>
              </a:rPr>
              <a:t>入场话清明</a:t>
            </a:r>
            <a:endParaRPr lang="zh-CN" altLang="en-US" sz="13800">
              <a:ln w="25400">
                <a:gradFill>
                  <a:gsLst>
                    <a:gs pos="0">
                      <a:srgbClr val="9F7D34">
                        <a:alpha val="45000"/>
                      </a:srgbClr>
                    </a:gs>
                    <a:gs pos="100000">
                      <a:srgbClr val="EEE3CA"/>
                    </a:gs>
                  </a:gsLst>
                  <a:lin ang="5400000" scaled="1"/>
                </a:gradFill>
              </a:ln>
              <a:gradFill>
                <a:gsLst>
                  <a:gs pos="0">
                    <a:srgbClr val="006763"/>
                  </a:gs>
                  <a:gs pos="100000">
                    <a:srgbClr val="CBBD8E"/>
                  </a:gs>
                </a:gsLst>
                <a:lin ang="16200000" scaled="1"/>
              </a:gradFill>
              <a:effectLst>
                <a:outerShdw blurRad="12700" dist="38100" dir="5400000" algn="t" rotWithShape="0">
                  <a:srgbClr val="7B6229">
                    <a:alpha val="33000"/>
                  </a:srgbClr>
                </a:outerShdw>
              </a:effectLst>
              <a:latin typeface="汉仪中楷简" panose="02010600000101010101" charset="-122"/>
              <a:ea typeface="汉仪中楷简" panose="02010600000101010101" charset="-122"/>
              <a:cs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pic>
        <p:nvPicPr>
          <p:cNvPr id="2097152"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r="12087" b="4887"/>
          <a:stretch>
            <a:fillRect/>
          </a:stretch>
        </p:blipFill>
        <p:spPr bwMode="auto">
          <a:xfrm>
            <a:off x="-1" y="1"/>
            <a:ext cx="12192001" cy="6858000"/>
          </a:xfrm>
          <a:prstGeom prst="rect">
            <a:avLst/>
          </a:prstGeom>
          <a:noFill/>
        </p:spPr>
      </p:pic>
      <p:sp>
        <p:nvSpPr>
          <p:cNvPr id="1048584" name="矩形 2"/>
          <p:cNvSpPr/>
          <p:nvPr/>
        </p:nvSpPr>
        <p:spPr>
          <a:xfrm>
            <a:off x="0" y="-1"/>
            <a:ext cx="12192001" cy="6858000"/>
          </a:xfrm>
          <a:prstGeom prst="rect">
            <a:avLst/>
          </a:prstGeom>
          <a:solidFill>
            <a:srgbClr val="0B09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0" y="176530"/>
            <a:ext cx="12298045" cy="521970"/>
          </a:xfrm>
          <a:prstGeom prst="rect">
            <a:avLst/>
          </a:prstGeom>
          <a:noFill/>
        </p:spPr>
        <p:txBody>
          <a:bodyPr wrap="square" rtlCol="0">
            <a:spAutoFit/>
          </a:bodyPr>
          <a:p>
            <a:r>
              <a:rPr lang="zh-CN" altLang="en-US" sz="2800">
                <a:solidFill>
                  <a:schemeClr val="bg1"/>
                </a:solidFill>
                <a:sym typeface="+mn-ea"/>
              </a:rPr>
              <a:t>1、请快速浏览文章，找到概括介绍这幅画有关情况的语句，完成下面的表格</a:t>
            </a:r>
            <a:endParaRPr lang="zh-CN" altLang="en-US" sz="2800">
              <a:solidFill>
                <a:schemeClr val="bg1"/>
              </a:solidFill>
              <a:sym typeface="+mn-ea"/>
            </a:endParaRPr>
          </a:p>
        </p:txBody>
      </p:sp>
      <p:graphicFrame>
        <p:nvGraphicFramePr>
          <p:cNvPr id="6" name="表格 5"/>
          <p:cNvGraphicFramePr/>
          <p:nvPr>
            <p:custDataLst>
              <p:tags r:id="rId2"/>
            </p:custDataLst>
          </p:nvPr>
        </p:nvGraphicFramePr>
        <p:xfrm>
          <a:off x="795655" y="698500"/>
          <a:ext cx="10830560" cy="5614035"/>
        </p:xfrm>
        <a:graphic>
          <a:graphicData uri="http://schemas.openxmlformats.org/drawingml/2006/table">
            <a:tbl>
              <a:tblPr firstRow="1" bandRow="1">
                <a:tableStyleId>{5C22544A-7EE6-4342-B048-85BDC9FD1C3A}</a:tableStyleId>
              </a:tblPr>
              <a:tblGrid>
                <a:gridCol w="996950"/>
                <a:gridCol w="7808595"/>
                <a:gridCol w="1135380"/>
                <a:gridCol w="889635"/>
              </a:tblGrid>
              <a:tr h="439420">
                <a:tc>
                  <a:txBody>
                    <a:bodyPr/>
                    <a:p>
                      <a:pPr>
                        <a:buNone/>
                      </a:pPr>
                      <a:r>
                        <a:rPr lang="zh-CN" altLang="en-US" sz="2800">
                          <a:ln w="12700" cmpd="sng">
                            <a:noFill/>
                            <a:prstDash val="solid"/>
                          </a:ln>
                          <a:latin typeface="楷体" panose="02010609060101010101" charset="-122"/>
                          <a:ea typeface="楷体" panose="02010609060101010101" charset="-122"/>
                          <a:sym typeface="柳公权楷书" panose="02010600010101010101" charset="-122"/>
                        </a:rPr>
                        <a:t>段落</a:t>
                      </a:r>
                      <a:endParaRPr lang="zh-CN" altLang="en-US" sz="2800">
                        <a:ln w="12700" cmpd="sng">
                          <a:noFill/>
                          <a:prstDash val="solid"/>
                        </a:ln>
                        <a:latin typeface="楷体" panose="02010609060101010101" charset="-122"/>
                        <a:ea typeface="楷体" panose="02010609060101010101" charset="-122"/>
                        <a:sym typeface="柳公权楷书" panose="02010600010101010101" charset="-122"/>
                      </a:endParaRPr>
                    </a:p>
                  </a:txBody>
                  <a:tcPr>
                    <a:noFill/>
                  </a:tcPr>
                </a:tc>
                <a:tc>
                  <a:txBody>
                    <a:bodyPr/>
                    <a:p>
                      <a:pPr>
                        <a:buNone/>
                      </a:pPr>
                      <a:r>
                        <a:rPr lang="en-US" altLang="zh-CN">
                          <a:ln w="12700" cmpd="sng">
                            <a:solidFill>
                              <a:schemeClr val="accent1"/>
                            </a:solidFill>
                            <a:prstDash val="solid"/>
                          </a:ln>
                        </a:rPr>
                        <a:t>                                       </a:t>
                      </a:r>
                      <a:r>
                        <a:rPr lang="en-US" altLang="zh-CN">
                          <a:ln w="12700" cmpd="sng">
                            <a:solidFill>
                              <a:schemeClr val="accent1"/>
                            </a:solidFill>
                            <a:prstDash val="solid"/>
                          </a:ln>
                          <a:latin typeface="楷体" panose="02010609060101010101" charset="-122"/>
                          <a:ea typeface="楷体" panose="02010609060101010101" charset="-122"/>
                          <a:cs typeface="楷体" panose="02010609060101010101" charset="-122"/>
                        </a:rPr>
                        <a:t> </a:t>
                      </a:r>
                      <a:r>
                        <a:rPr lang="en-US" altLang="zh-CN">
                          <a:ln w="12700" cmpd="sng">
                            <a:solidFill>
                              <a:schemeClr val="bg1"/>
                            </a:solidFill>
                            <a:prstDash val="solid"/>
                          </a:ln>
                          <a:solidFill>
                            <a:schemeClr val="bg1"/>
                          </a:solidFill>
                          <a:latin typeface="楷体" panose="02010609060101010101" charset="-122"/>
                          <a:ea typeface="楷体" panose="02010609060101010101" charset="-122"/>
                          <a:cs typeface="楷体" panose="02010609060101010101" charset="-122"/>
                        </a:rPr>
                        <a:t>  </a:t>
                      </a:r>
                      <a:r>
                        <a:rPr lang="en-US" altLang="zh-CN" sz="2800">
                          <a:ln w="12700" cmpd="sng">
                            <a:solidFill>
                              <a:schemeClr val="bg1"/>
                            </a:solidFill>
                            <a:prstDash val="solid"/>
                          </a:ln>
                          <a:solidFill>
                            <a:schemeClr val="bg1"/>
                          </a:solidFill>
                          <a:latin typeface="楷体" panose="02010609060101010101" charset="-122"/>
                          <a:ea typeface="楷体" panose="02010609060101010101" charset="-122"/>
                          <a:cs typeface="楷体" panose="02010609060101010101" charset="-122"/>
                        </a:rPr>
                        <a:t>  </a:t>
                      </a:r>
                      <a:r>
                        <a:rPr lang="zh-CN" altLang="en-US" sz="2800">
                          <a:ln w="12700" cmpd="sng">
                            <a:solidFill>
                              <a:schemeClr val="bg1"/>
                            </a:solidFill>
                            <a:prstDash val="solid"/>
                          </a:ln>
                          <a:solidFill>
                            <a:schemeClr val="bg1"/>
                          </a:solidFill>
                          <a:latin typeface="楷体" panose="02010609060101010101" charset="-122"/>
                          <a:ea typeface="楷体" panose="02010609060101010101" charset="-122"/>
                          <a:cs typeface="楷体" panose="02010609060101010101" charset="-122"/>
                        </a:rPr>
                        <a:t>关键句</a:t>
                      </a:r>
                      <a:endParaRPr lang="zh-CN" altLang="en-US" sz="2800">
                        <a:ln w="12700" cmpd="sng">
                          <a:solidFill>
                            <a:schemeClr val="bg1"/>
                          </a:solidFill>
                          <a:prstDash val="solid"/>
                        </a:ln>
                        <a:solidFill>
                          <a:schemeClr val="bg1"/>
                        </a:solidFill>
                        <a:latin typeface="楷体" panose="02010609060101010101" charset="-122"/>
                        <a:ea typeface="楷体" panose="02010609060101010101" charset="-122"/>
                        <a:cs typeface="楷体" panose="02010609060101010101" charset="-122"/>
                      </a:endParaRPr>
                    </a:p>
                  </a:txBody>
                  <a:tcPr>
                    <a:noFill/>
                  </a:tcPr>
                </a:tc>
                <a:tc>
                  <a:txBody>
                    <a:bodyPr/>
                    <a:p>
                      <a:pPr>
                        <a:buNone/>
                      </a:pPr>
                      <a:r>
                        <a:rPr lang="zh-CN" altLang="en-US" sz="2800" b="1">
                          <a:ln w="12700" cmpd="sng">
                            <a:noFill/>
                            <a:prstDash val="solid"/>
                          </a:ln>
                        </a:rPr>
                        <a:t>概括</a:t>
                      </a:r>
                      <a:endParaRPr lang="zh-CN" altLang="en-US" sz="2800" b="1">
                        <a:ln w="12700" cmpd="sng">
                          <a:noFill/>
                          <a:prstDash val="solid"/>
                        </a:ln>
                      </a:endParaRPr>
                    </a:p>
                  </a:txBody>
                  <a:tcPr>
                    <a:noFill/>
                  </a:tcPr>
                </a:tc>
                <a:tc>
                  <a:txBody>
                    <a:bodyPr/>
                    <a:p>
                      <a:pPr>
                        <a:buNone/>
                      </a:pPr>
                      <a:endParaRPr lang="zh-CN" altLang="en-US">
                        <a:ln w="12700" cmpd="sng">
                          <a:solidFill>
                            <a:schemeClr val="accent1"/>
                          </a:solidFill>
                          <a:prstDash val="solid"/>
                        </a:ln>
                      </a:endParaRPr>
                    </a:p>
                  </a:txBody>
                  <a:tcPr>
                    <a:noFill/>
                  </a:tcPr>
                </a:tc>
              </a:tr>
              <a:tr h="822960">
                <a:tc>
                  <a:txBody>
                    <a:bodyPr/>
                    <a:p>
                      <a:pPr algn="ctr">
                        <a:buNone/>
                      </a:pPr>
                      <a:endParaRPr lang="en-US" altLang="zh-CN">
                        <a:ln w="12700" cmpd="sng">
                          <a:noFill/>
                          <a:prstDash val="solid"/>
                        </a:ln>
                        <a:solidFill>
                          <a:schemeClr val="bg1"/>
                        </a:solidFill>
                      </a:endParaRPr>
                    </a:p>
                    <a:p>
                      <a:pPr algn="ctr">
                        <a:buNone/>
                      </a:pPr>
                      <a:r>
                        <a:rPr lang="en-US" altLang="zh-CN" sz="3200" b="1">
                          <a:ln w="12700" cmpd="sng">
                            <a:noFill/>
                            <a:prstDash val="solid"/>
                          </a:ln>
                          <a:solidFill>
                            <a:schemeClr val="bg1"/>
                          </a:solidFill>
                          <a:latin typeface="微软雅黑" panose="020B0503020204020204" charset="-122"/>
                          <a:ea typeface="微软雅黑" panose="020B0503020204020204" charset="-122"/>
                        </a:rPr>
                        <a:t>1</a:t>
                      </a:r>
                      <a:endParaRPr lang="en-US" altLang="zh-CN" sz="3200" b="1">
                        <a:ln w="12700" cmpd="sng">
                          <a:noFill/>
                          <a:prstDash val="solid"/>
                        </a:ln>
                        <a:solidFill>
                          <a:schemeClr val="bg1"/>
                        </a:solidFill>
                        <a:latin typeface="微软雅黑" panose="020B0503020204020204" charset="-122"/>
                        <a:ea typeface="微软雅黑" panose="020B0503020204020204" charset="-122"/>
                      </a:endParaRPr>
                    </a:p>
                  </a:txBody>
                  <a:tcPr>
                    <a:noFill/>
                  </a:tcPr>
                </a:tc>
                <a:tc>
                  <a:txBody>
                    <a:bodyPr/>
                    <a:p>
                      <a:pPr algn="just" fontAlgn="auto">
                        <a:lnSpc>
                          <a:spcPct val="130000"/>
                        </a:lnSpc>
                      </a:pPr>
                      <a:r>
                        <a:rPr lang="zh-CN" altLang="en-US" sz="1800" b="1">
                          <a:solidFill>
                            <a:schemeClr val="bg1"/>
                          </a:solidFill>
                          <a:sym typeface="+mn-ea"/>
                        </a:rPr>
                        <a:t>北宋时期，城市空前繁荣。</a:t>
                      </a:r>
                      <a:endParaRPr lang="zh-CN" altLang="en-US" sz="1800" b="1">
                        <a:solidFill>
                          <a:schemeClr val="bg1"/>
                        </a:solidFill>
                      </a:endParaRPr>
                    </a:p>
                    <a:p>
                      <a:pPr algn="just" fontAlgn="auto">
                        <a:lnSpc>
                          <a:spcPct val="130000"/>
                        </a:lnSpc>
                      </a:pPr>
                      <a:r>
                        <a:rPr lang="zh-CN" altLang="en-US" sz="1800" b="1">
                          <a:solidFill>
                            <a:schemeClr val="bg1"/>
                          </a:solidFill>
                          <a:sym typeface="+mn-ea"/>
                        </a:rPr>
                        <a:t>张择端的《清明上河图》 便是北宋（</a:t>
                      </a:r>
                      <a:r>
                        <a:rPr lang="en-US" altLang="zh-CN" sz="1800" b="1">
                          <a:solidFill>
                            <a:schemeClr val="bg1"/>
                          </a:solidFill>
                          <a:sym typeface="+mn-ea"/>
                        </a:rPr>
                        <a:t>             </a:t>
                      </a:r>
                      <a:r>
                        <a:rPr lang="zh-CN" altLang="en-US" sz="1800" b="1">
                          <a:solidFill>
                            <a:schemeClr val="bg1"/>
                          </a:solidFill>
                          <a:sym typeface="+mn-ea"/>
                        </a:rPr>
                        <a:t>）作品中最具代表性的一幅</a:t>
                      </a:r>
                      <a:endParaRPr lang="zh-CN" altLang="en-US">
                        <a:ln w="12700" cmpd="sng">
                          <a:solidFill>
                            <a:schemeClr val="accent1"/>
                          </a:solidFill>
                          <a:prstDash val="solid"/>
                        </a:ln>
                      </a:endParaRPr>
                    </a:p>
                  </a:txBody>
                  <a:tcPr>
                    <a:noFill/>
                  </a:tcPr>
                </a:tc>
                <a:tc>
                  <a:txBody>
                    <a:bodyPr/>
                    <a:p>
                      <a:pPr algn="ctr">
                        <a:buNone/>
                      </a:pPr>
                      <a:r>
                        <a:rPr lang="zh-CN" altLang="en-US" sz="2400" b="1">
                          <a:ln w="12700" cmpd="sng">
                            <a:noFill/>
                            <a:prstDash val="solid"/>
                          </a:ln>
                          <a:solidFill>
                            <a:srgbClr val="C1A280"/>
                          </a:solidFill>
                          <a:sym typeface="+mn-ea"/>
                        </a:rPr>
                        <a:t>背景</a:t>
                      </a:r>
                      <a:endParaRPr lang="zh-CN" altLang="en-US" sz="2400" b="1">
                        <a:ln w="12700" cmpd="sng">
                          <a:noFill/>
                          <a:prstDash val="solid"/>
                        </a:ln>
                        <a:solidFill>
                          <a:srgbClr val="C1A280"/>
                        </a:solidFill>
                      </a:endParaRPr>
                    </a:p>
                    <a:p>
                      <a:pPr algn="ctr">
                        <a:buNone/>
                      </a:pPr>
                      <a:r>
                        <a:rPr lang="zh-CN" altLang="en-US" sz="2400" b="1">
                          <a:ln w="12700" cmpd="sng">
                            <a:noFill/>
                            <a:prstDash val="solid"/>
                          </a:ln>
                          <a:solidFill>
                            <a:srgbClr val="C1A280"/>
                          </a:solidFill>
                        </a:rPr>
                        <a:t>题材</a:t>
                      </a:r>
                      <a:endParaRPr lang="zh-CN" altLang="en-US" sz="2400" b="1">
                        <a:ln w="12700" cmpd="sng">
                          <a:noFill/>
                          <a:prstDash val="solid"/>
                        </a:ln>
                        <a:solidFill>
                          <a:srgbClr val="C1A280"/>
                        </a:solidFill>
                      </a:endParaRPr>
                    </a:p>
                  </a:txBody>
                  <a:tcPr>
                    <a:noFill/>
                  </a:tcPr>
                </a:tc>
                <a:tc rowSpan="5">
                  <a:txBody>
                    <a:bodyPr/>
                    <a:p>
                      <a:pPr>
                        <a:buNone/>
                      </a:pPr>
                      <a:r>
                        <a:rPr lang="en-US" altLang="zh-CN">
                          <a:ln w="12700" cmpd="sng">
                            <a:solidFill>
                              <a:schemeClr val="accent1"/>
                            </a:solidFill>
                            <a:prstDash val="solid"/>
                          </a:ln>
                        </a:rPr>
                        <a:t>  </a:t>
                      </a:r>
                      <a:endParaRPr lang="en-US" altLang="zh-CN">
                        <a:ln w="12700" cmpd="sng">
                          <a:solidFill>
                            <a:schemeClr val="accent1"/>
                          </a:solidFill>
                          <a:prstDash val="solid"/>
                        </a:ln>
                      </a:endParaRPr>
                    </a:p>
                    <a:p>
                      <a:pPr>
                        <a:buNone/>
                      </a:pPr>
                      <a:endParaRPr lang="en-US" altLang="zh-CN">
                        <a:ln w="12700" cmpd="sng">
                          <a:solidFill>
                            <a:schemeClr val="accent1"/>
                          </a:solidFill>
                          <a:prstDash val="solid"/>
                        </a:ln>
                      </a:endParaRPr>
                    </a:p>
                    <a:p>
                      <a:pPr>
                        <a:buNone/>
                      </a:pPr>
                      <a:endParaRPr lang="en-US" altLang="zh-CN">
                        <a:ln w="12700" cmpd="sng">
                          <a:solidFill>
                            <a:schemeClr val="accent1"/>
                          </a:solidFill>
                          <a:prstDash val="solid"/>
                        </a:ln>
                      </a:endParaRPr>
                    </a:p>
                    <a:p>
                      <a:pPr>
                        <a:buNone/>
                      </a:pPr>
                      <a:endParaRPr lang="en-US" altLang="zh-CN">
                        <a:ln w="12700" cmpd="sng">
                          <a:solidFill>
                            <a:schemeClr val="accent1"/>
                          </a:solidFill>
                          <a:prstDash val="solid"/>
                        </a:ln>
                      </a:endParaRPr>
                    </a:p>
                    <a:p>
                      <a:pPr>
                        <a:buNone/>
                      </a:pPr>
                      <a:endParaRPr lang="zh-CN" altLang="en-US" sz="4800" b="1">
                        <a:ln w="12700" cmpd="sng">
                          <a:noFill/>
                          <a:prstDash val="solid"/>
                        </a:ln>
                        <a:solidFill>
                          <a:srgbClr val="E16650"/>
                        </a:solidFill>
                      </a:endParaRPr>
                    </a:p>
                  </a:txBody>
                  <a:tcPr>
                    <a:noFill/>
                  </a:tcPr>
                </a:tc>
              </a:tr>
              <a:tr h="798195">
                <a:tc>
                  <a:txBody>
                    <a:bodyPr/>
                    <a:p>
                      <a:pPr algn="ctr">
                        <a:buNone/>
                      </a:pPr>
                      <a:endParaRPr lang="en-US" altLang="zh-CN">
                        <a:ln w="12700" cmpd="sng">
                          <a:noFill/>
                          <a:prstDash val="solid"/>
                        </a:ln>
                        <a:solidFill>
                          <a:schemeClr val="bg1"/>
                        </a:solidFill>
                      </a:endParaRPr>
                    </a:p>
                    <a:p>
                      <a:pPr algn="ctr">
                        <a:buNone/>
                      </a:pPr>
                      <a:r>
                        <a:rPr lang="en-US" altLang="zh-CN" sz="3600" b="1">
                          <a:ln w="12700" cmpd="sng">
                            <a:noFill/>
                            <a:prstDash val="solid"/>
                          </a:ln>
                          <a:solidFill>
                            <a:schemeClr val="bg1"/>
                          </a:solidFill>
                          <a:latin typeface="微软雅黑" panose="020B0503020204020204" charset="-122"/>
                          <a:ea typeface="微软雅黑" panose="020B0503020204020204" charset="-122"/>
                        </a:rPr>
                        <a:t>2</a:t>
                      </a:r>
                      <a:endParaRPr lang="en-US" altLang="zh-CN" sz="3600" b="1">
                        <a:ln w="12700" cmpd="sng">
                          <a:noFill/>
                          <a:prstDash val="solid"/>
                        </a:ln>
                        <a:solidFill>
                          <a:schemeClr val="bg1"/>
                        </a:solidFill>
                        <a:latin typeface="微软雅黑" panose="020B0503020204020204" charset="-122"/>
                        <a:ea typeface="微软雅黑" panose="020B0503020204020204" charset="-122"/>
                      </a:endParaRPr>
                    </a:p>
                  </a:txBody>
                  <a:tcPr>
                    <a:noFill/>
                  </a:tcPr>
                </a:tc>
                <a:tc>
                  <a:txBody>
                    <a:bodyPr/>
                    <a:p>
                      <a:pPr algn="l" fontAlgn="auto">
                        <a:lnSpc>
                          <a:spcPct val="130000"/>
                        </a:lnSpc>
                        <a:buNone/>
                      </a:pPr>
                      <a:r>
                        <a:rPr lang="zh-CN" altLang="en-US" b="1">
                          <a:ln w="12700" cmpd="sng">
                            <a:noFill/>
                            <a:prstDash val="solid"/>
                          </a:ln>
                          <a:solidFill>
                            <a:schemeClr val="bg1"/>
                          </a:solidFill>
                        </a:rPr>
                        <a:t>张择端（北宋末年至南宋初年），山东东武人，字正道、文友，擅长界画。</a:t>
                      </a:r>
                      <a:endParaRPr lang="zh-CN" altLang="en-US" b="1">
                        <a:ln w="12700" cmpd="sng">
                          <a:noFill/>
                          <a:prstDash val="solid"/>
                        </a:ln>
                        <a:solidFill>
                          <a:schemeClr val="bg1"/>
                        </a:solidFill>
                      </a:endParaRPr>
                    </a:p>
                    <a:p>
                      <a:pPr algn="l" fontAlgn="auto">
                        <a:lnSpc>
                          <a:spcPct val="130000"/>
                        </a:lnSpc>
                        <a:buNone/>
                      </a:pPr>
                      <a:r>
                        <a:rPr lang="zh-CN" altLang="en-US" sz="1800" b="1">
                          <a:ln w="12700" cmpd="sng">
                            <a:noFill/>
                            <a:prstDash val="solid"/>
                          </a:ln>
                          <a:solidFill>
                            <a:schemeClr val="bg1"/>
                          </a:solidFill>
                          <a:sym typeface="+mn-ea"/>
                        </a:rPr>
                        <a:t>建炎之后，南渡的（</a:t>
                      </a:r>
                      <a:r>
                        <a:rPr lang="en-US" altLang="zh-CN" sz="1800" b="1">
                          <a:ln w="12700" cmpd="sng">
                            <a:noFill/>
                            <a:prstDash val="solid"/>
                          </a:ln>
                          <a:solidFill>
                            <a:schemeClr val="bg1"/>
                          </a:solidFill>
                          <a:sym typeface="+mn-ea"/>
                        </a:rPr>
                        <a:t>                               </a:t>
                      </a:r>
                      <a:r>
                        <a:rPr lang="zh-CN" altLang="en-US" sz="1800" b="1">
                          <a:ln w="12700" cmpd="sng">
                            <a:noFill/>
                            <a:prstDash val="solid"/>
                          </a:ln>
                          <a:solidFill>
                            <a:schemeClr val="bg1"/>
                          </a:solidFill>
                          <a:sym typeface="+mn-ea"/>
                        </a:rPr>
                        <a:t>），在他们眼中，这副图卷必有其特殊的意义，正是他们（</a:t>
                      </a:r>
                      <a:r>
                        <a:rPr lang="en-US" altLang="zh-CN" sz="1800" b="1">
                          <a:ln w="12700" cmpd="sng">
                            <a:noFill/>
                            <a:prstDash val="solid"/>
                          </a:ln>
                          <a:solidFill>
                            <a:schemeClr val="bg1"/>
                          </a:solidFill>
                          <a:sym typeface="+mn-ea"/>
                        </a:rPr>
                        <a:t>                                  </a:t>
                      </a:r>
                      <a:r>
                        <a:rPr lang="zh-CN" altLang="en-US" sz="1800" b="1">
                          <a:ln w="12700" cmpd="sng">
                            <a:noFill/>
                            <a:prstDash val="solid"/>
                          </a:ln>
                          <a:solidFill>
                            <a:schemeClr val="bg1"/>
                          </a:solidFill>
                          <a:sym typeface="+mn-ea"/>
                        </a:rPr>
                        <a:t>）的写照。</a:t>
                      </a:r>
                      <a:endParaRPr lang="en-US" altLang="zh-CN" b="1" u="sng">
                        <a:ln w="12700" cmpd="sng">
                          <a:noFill/>
                          <a:prstDash val="solid"/>
                        </a:ln>
                        <a:solidFill>
                          <a:schemeClr val="bg1"/>
                        </a:solidFill>
                      </a:endParaRPr>
                    </a:p>
                  </a:txBody>
                  <a:tcPr>
                    <a:noFill/>
                  </a:tcPr>
                </a:tc>
                <a:tc>
                  <a:txBody>
                    <a:bodyPr/>
                    <a:p>
                      <a:pPr algn="ctr"/>
                      <a:r>
                        <a:rPr lang="zh-CN" altLang="en-US" sz="2400" b="1">
                          <a:solidFill>
                            <a:srgbClr val="C1A280"/>
                          </a:solidFill>
                          <a:sym typeface="+mn-ea"/>
                        </a:rPr>
                        <a:t>作者</a:t>
                      </a:r>
                      <a:endParaRPr lang="zh-CN" altLang="en-US" sz="2400" b="1">
                        <a:solidFill>
                          <a:srgbClr val="C1A280"/>
                        </a:solidFill>
                      </a:endParaRPr>
                    </a:p>
                    <a:p>
                      <a:pPr>
                        <a:buNone/>
                      </a:pPr>
                      <a:r>
                        <a:rPr lang="en-US" altLang="zh-CN" sz="2400" b="1">
                          <a:solidFill>
                            <a:srgbClr val="C1A280"/>
                          </a:solidFill>
                          <a:sym typeface="+mn-ea"/>
                        </a:rPr>
                        <a:t>  </a:t>
                      </a:r>
                      <a:r>
                        <a:rPr lang="zh-CN" altLang="en-US" sz="2400" b="1">
                          <a:solidFill>
                            <a:srgbClr val="C1A280"/>
                          </a:solidFill>
                          <a:sym typeface="+mn-ea"/>
                        </a:rPr>
                        <a:t>动机</a:t>
                      </a:r>
                      <a:endParaRPr lang="zh-CN" altLang="en-US" sz="2400" b="1">
                        <a:ln w="12700" cmpd="sng">
                          <a:solidFill>
                            <a:schemeClr val="accent1"/>
                          </a:solidFill>
                          <a:prstDash val="solid"/>
                        </a:ln>
                        <a:solidFill>
                          <a:srgbClr val="C1A280"/>
                        </a:solidFill>
                        <a:sym typeface="+mn-ea"/>
                      </a:endParaRPr>
                    </a:p>
                  </a:txBody>
                  <a:tcPr>
                    <a:noFill/>
                  </a:tcPr>
                </a:tc>
                <a:tc vMerge="1">
                  <a:tcPr>
                    <a:noFill/>
                  </a:tcPr>
                </a:tc>
              </a:tr>
              <a:tr h="822960">
                <a:tc>
                  <a:txBody>
                    <a:bodyPr/>
                    <a:p>
                      <a:pPr algn="ctr">
                        <a:buNone/>
                      </a:pPr>
                      <a:r>
                        <a:rPr lang="en-US" altLang="zh-CN" sz="3600" b="1">
                          <a:ln w="12700" cmpd="sng">
                            <a:noFill/>
                            <a:prstDash val="solid"/>
                          </a:ln>
                          <a:solidFill>
                            <a:schemeClr val="bg1"/>
                          </a:solidFill>
                          <a:latin typeface="微软雅黑" panose="020B0503020204020204" charset="-122"/>
                          <a:ea typeface="微软雅黑" panose="020B0503020204020204" charset="-122"/>
                        </a:rPr>
                        <a:t>3</a:t>
                      </a:r>
                      <a:endParaRPr lang="en-US" altLang="zh-CN" sz="3600" b="1">
                        <a:ln w="12700" cmpd="sng">
                          <a:noFill/>
                          <a:prstDash val="solid"/>
                        </a:ln>
                        <a:solidFill>
                          <a:schemeClr val="bg1"/>
                        </a:solidFill>
                        <a:latin typeface="微软雅黑" panose="020B0503020204020204" charset="-122"/>
                        <a:ea typeface="微软雅黑" panose="020B0503020204020204" charset="-122"/>
                      </a:endParaRPr>
                    </a:p>
                  </a:txBody>
                  <a:tcPr>
                    <a:noFill/>
                  </a:tcPr>
                </a:tc>
                <a:tc>
                  <a:txBody>
                    <a:bodyPr/>
                    <a:p>
                      <a:pPr algn="l" fontAlgn="auto">
                        <a:lnSpc>
                          <a:spcPct val="130000"/>
                        </a:lnSpc>
                        <a:buNone/>
                      </a:pPr>
                      <a:r>
                        <a:rPr lang="zh-CN" altLang="en-US" b="1">
                          <a:ln w="12700" cmpd="sng">
                            <a:noFill/>
                            <a:prstDash val="solid"/>
                          </a:ln>
                          <a:solidFill>
                            <a:schemeClr val="bg1"/>
                          </a:solidFill>
                        </a:rPr>
                        <a:t>张择端画的《清明上河图》，绢本，设色</a:t>
                      </a:r>
                      <a:r>
                        <a:rPr lang="en-US" altLang="zh-CN" b="1">
                          <a:ln w="12700" cmpd="sng">
                            <a:noFill/>
                            <a:prstDash val="solid"/>
                          </a:ln>
                          <a:solidFill>
                            <a:schemeClr val="bg1"/>
                          </a:solidFill>
                        </a:rPr>
                        <a:t>,</a:t>
                      </a:r>
                      <a:r>
                        <a:rPr lang="zh-CN" altLang="en-US" b="1">
                          <a:ln w="12700" cmpd="sng">
                            <a:noFill/>
                            <a:prstDash val="solid"/>
                          </a:ln>
                          <a:solidFill>
                            <a:schemeClr val="bg1"/>
                          </a:solidFill>
                        </a:rPr>
                        <a:t>纵24.8厘米，横528.7厘米。</a:t>
                      </a:r>
                      <a:endParaRPr lang="zh-CN" altLang="en-US" b="1">
                        <a:ln w="12700" cmpd="sng">
                          <a:noFill/>
                          <a:prstDash val="solid"/>
                        </a:ln>
                        <a:solidFill>
                          <a:schemeClr val="bg1"/>
                        </a:solidFill>
                      </a:endParaRPr>
                    </a:p>
                    <a:p>
                      <a:pPr algn="l" fontAlgn="auto">
                        <a:lnSpc>
                          <a:spcPct val="130000"/>
                        </a:lnSpc>
                        <a:buNone/>
                      </a:pPr>
                      <a:r>
                        <a:rPr lang="zh-CN" altLang="en-US" sz="1800" b="1">
                          <a:ln w="12700" cmpd="sng">
                            <a:noFill/>
                            <a:prstDash val="solid"/>
                          </a:ln>
                          <a:solidFill>
                            <a:schemeClr val="bg1"/>
                          </a:solidFill>
                          <a:sym typeface="+mn-ea"/>
                        </a:rPr>
                        <a:t>作品描绘了（</a:t>
                      </a:r>
                      <a:r>
                        <a:rPr lang="en-US" altLang="zh-CN" sz="1800" b="1">
                          <a:ln w="12700" cmpd="sng">
                            <a:noFill/>
                            <a:prstDash val="solid"/>
                          </a:ln>
                          <a:solidFill>
                            <a:schemeClr val="bg1"/>
                          </a:solidFill>
                          <a:sym typeface="+mn-ea"/>
                        </a:rPr>
                        <a:t>                                                               </a:t>
                      </a:r>
                      <a:r>
                        <a:rPr lang="zh-CN" altLang="en-US" sz="1800" b="1">
                          <a:ln w="12700" cmpd="sng">
                            <a:noFill/>
                            <a:prstDash val="solid"/>
                          </a:ln>
                          <a:solidFill>
                            <a:schemeClr val="bg1"/>
                          </a:solidFill>
                          <a:sym typeface="+mn-ea"/>
                        </a:rPr>
                        <a:t>）的繁华景象。</a:t>
                      </a:r>
                      <a:endParaRPr lang="en-US" altLang="zh-CN" b="1" u="sng">
                        <a:ln w="12700" cmpd="sng">
                          <a:noFill/>
                          <a:prstDash val="solid"/>
                        </a:ln>
                        <a:solidFill>
                          <a:srgbClr val="FF0000"/>
                        </a:solidFill>
                      </a:endParaRPr>
                    </a:p>
                  </a:txBody>
                  <a:tcPr>
                    <a:noFill/>
                  </a:tcPr>
                </a:tc>
                <a:tc>
                  <a:txBody>
                    <a:bodyPr/>
                    <a:p>
                      <a:pPr algn="ctr">
                        <a:buNone/>
                      </a:pPr>
                      <a:r>
                        <a:rPr lang="zh-CN" altLang="en-US" sz="2400" b="1">
                          <a:ln w="12700" cmpd="sng">
                            <a:noFill/>
                            <a:prstDash val="solid"/>
                          </a:ln>
                          <a:solidFill>
                            <a:srgbClr val="C1A280"/>
                          </a:solidFill>
                        </a:rPr>
                        <a:t>全图</a:t>
                      </a:r>
                      <a:endParaRPr lang="zh-CN" altLang="en-US" sz="2400" b="1">
                        <a:ln w="12700" cmpd="sng">
                          <a:noFill/>
                          <a:prstDash val="solid"/>
                        </a:ln>
                        <a:solidFill>
                          <a:srgbClr val="C1A280"/>
                        </a:solidFill>
                      </a:endParaRPr>
                    </a:p>
                    <a:p>
                      <a:pPr algn="ctr">
                        <a:buNone/>
                      </a:pPr>
                      <a:r>
                        <a:rPr lang="zh-CN" altLang="en-US" sz="2400" b="1">
                          <a:ln w="12700" cmpd="sng">
                            <a:noFill/>
                            <a:prstDash val="solid"/>
                          </a:ln>
                          <a:solidFill>
                            <a:srgbClr val="C1A280"/>
                          </a:solidFill>
                        </a:rPr>
                        <a:t>总介</a:t>
                      </a:r>
                      <a:endParaRPr lang="zh-CN" altLang="en-US" sz="2400" b="1">
                        <a:ln w="12700" cmpd="sng">
                          <a:noFill/>
                          <a:prstDash val="solid"/>
                        </a:ln>
                        <a:solidFill>
                          <a:srgbClr val="C1A280"/>
                        </a:solidFill>
                      </a:endParaRPr>
                    </a:p>
                  </a:txBody>
                  <a:tcPr>
                    <a:noFill/>
                  </a:tcPr>
                </a:tc>
                <a:tc vMerge="1">
                  <a:tcPr>
                    <a:noFill/>
                  </a:tcPr>
                </a:tc>
              </a:tr>
              <a:tr h="798195">
                <a:tc>
                  <a:txBody>
                    <a:bodyPr/>
                    <a:p>
                      <a:pPr algn="ctr">
                        <a:buNone/>
                      </a:pPr>
                      <a:endParaRPr lang="en-US" altLang="zh-CN">
                        <a:ln w="12700" cmpd="sng">
                          <a:noFill/>
                          <a:prstDash val="solid"/>
                        </a:ln>
                        <a:solidFill>
                          <a:schemeClr val="bg1"/>
                        </a:solidFill>
                      </a:endParaRPr>
                    </a:p>
                    <a:p>
                      <a:pPr algn="ctr">
                        <a:buNone/>
                      </a:pPr>
                      <a:r>
                        <a:rPr lang="en-US" altLang="zh-CN" sz="3200" b="1">
                          <a:ln w="12700" cmpd="sng">
                            <a:noFill/>
                            <a:prstDash val="solid"/>
                          </a:ln>
                          <a:solidFill>
                            <a:schemeClr val="bg1"/>
                          </a:solidFill>
                          <a:latin typeface="微软雅黑" panose="020B0503020204020204" charset="-122"/>
                          <a:ea typeface="微软雅黑" panose="020B0503020204020204" charset="-122"/>
                        </a:rPr>
                        <a:t>4</a:t>
                      </a:r>
                      <a:endParaRPr lang="en-US" altLang="zh-CN" sz="3200" b="1">
                        <a:ln w="12700" cmpd="sng">
                          <a:noFill/>
                          <a:prstDash val="solid"/>
                        </a:ln>
                        <a:solidFill>
                          <a:schemeClr val="bg1"/>
                        </a:solidFill>
                        <a:latin typeface="微软雅黑" panose="020B0503020204020204" charset="-122"/>
                        <a:ea typeface="微软雅黑" panose="020B0503020204020204" charset="-122"/>
                      </a:endParaRPr>
                    </a:p>
                  </a:txBody>
                  <a:tcPr>
                    <a:noFill/>
                  </a:tcPr>
                </a:tc>
                <a:tc>
                  <a:txBody>
                    <a:bodyPr/>
                    <a:p>
                      <a:pPr fontAlgn="auto">
                        <a:lnSpc>
                          <a:spcPct val="130000"/>
                        </a:lnSpc>
                        <a:buNone/>
                      </a:pPr>
                      <a:r>
                        <a:rPr lang="zh-CN" altLang="en-US" sz="1800" b="1">
                          <a:solidFill>
                            <a:schemeClr val="bg1"/>
                          </a:solidFill>
                          <a:sym typeface="+mn-ea"/>
                        </a:rPr>
                        <a:t>画面（</a:t>
                      </a:r>
                      <a:r>
                        <a:rPr lang="en-US" altLang="zh-CN" sz="1800" b="1">
                          <a:solidFill>
                            <a:schemeClr val="bg1"/>
                          </a:solidFill>
                          <a:sym typeface="+mn-ea"/>
                        </a:rPr>
                        <a:t>           </a:t>
                      </a:r>
                      <a:r>
                        <a:rPr lang="zh-CN" altLang="en-US" sz="1800" b="1">
                          <a:solidFill>
                            <a:schemeClr val="bg1"/>
                          </a:solidFill>
                          <a:sym typeface="+mn-ea"/>
                        </a:rPr>
                        <a:t>）描绘的是汴京近郊的风光。</a:t>
                      </a:r>
                      <a:r>
                        <a:rPr lang="zh-CN" altLang="en-US" sz="1800" b="1">
                          <a:solidFill>
                            <a:schemeClr val="bg1"/>
                          </a:solidFill>
                          <a:sym typeface="+mn-ea"/>
                        </a:rPr>
                        <a:t>画面（</a:t>
                      </a:r>
                      <a:r>
                        <a:rPr lang="en-US" altLang="zh-CN" sz="1800" b="1">
                          <a:solidFill>
                            <a:schemeClr val="bg1"/>
                          </a:solidFill>
                          <a:sym typeface="+mn-ea"/>
                        </a:rPr>
                        <a:t>         </a:t>
                      </a:r>
                      <a:r>
                        <a:rPr lang="zh-CN" altLang="en-US" sz="1800" b="1">
                          <a:solidFill>
                            <a:schemeClr val="bg1"/>
                          </a:solidFill>
                          <a:sym typeface="+mn-ea"/>
                        </a:rPr>
                        <a:t>）是汴河两岸的繁华情景。（</a:t>
                      </a:r>
                      <a:r>
                        <a:rPr lang="en-US" altLang="zh-CN" sz="1800" b="1">
                          <a:solidFill>
                            <a:schemeClr val="bg1"/>
                          </a:solidFill>
                          <a:sym typeface="+mn-ea"/>
                        </a:rPr>
                        <a:t>         </a:t>
                      </a:r>
                      <a:r>
                        <a:rPr lang="zh-CN" altLang="en-US" sz="1800" b="1">
                          <a:solidFill>
                            <a:schemeClr val="bg1"/>
                          </a:solidFill>
                          <a:sym typeface="+mn-ea"/>
                        </a:rPr>
                        <a:t>）描写汴梁市区的街道</a:t>
                      </a:r>
                      <a:endParaRPr lang="en-US" altLang="zh-CN" sz="1800" b="1" u="sng">
                        <a:ln w="12700" cmpd="sng">
                          <a:solidFill>
                            <a:schemeClr val="accent1"/>
                          </a:solidFill>
                          <a:prstDash val="solid"/>
                        </a:ln>
                        <a:solidFill>
                          <a:srgbClr val="FF0000"/>
                        </a:solidFill>
                        <a:sym typeface="+mn-ea"/>
                      </a:endParaRPr>
                    </a:p>
                  </a:txBody>
                  <a:tcPr>
                    <a:noFill/>
                  </a:tcPr>
                </a:tc>
                <a:tc>
                  <a:txBody>
                    <a:bodyPr/>
                    <a:p>
                      <a:pPr algn="ctr">
                        <a:buNone/>
                      </a:pPr>
                      <a:r>
                        <a:rPr lang="zh-CN" altLang="en-US" sz="2400" b="1">
                          <a:solidFill>
                            <a:srgbClr val="C1A280"/>
                          </a:solidFill>
                          <a:sym typeface="+mn-ea"/>
                        </a:rPr>
                        <a:t>分图</a:t>
                      </a:r>
                      <a:endParaRPr lang="zh-CN" altLang="en-US" sz="2400" b="1">
                        <a:solidFill>
                          <a:srgbClr val="C1A280"/>
                        </a:solidFill>
                      </a:endParaRPr>
                    </a:p>
                    <a:p>
                      <a:pPr algn="ctr">
                        <a:buNone/>
                      </a:pPr>
                      <a:r>
                        <a:rPr lang="zh-CN" altLang="en-US" sz="2400" b="1">
                          <a:solidFill>
                            <a:srgbClr val="C1A280"/>
                          </a:solidFill>
                          <a:sym typeface="+mn-ea"/>
                        </a:rPr>
                        <a:t>重点</a:t>
                      </a:r>
                      <a:endParaRPr lang="zh-CN" altLang="en-US" sz="2400" b="1">
                        <a:ln w="12700" cmpd="sng">
                          <a:solidFill>
                            <a:schemeClr val="accent1"/>
                          </a:solidFill>
                          <a:prstDash val="solid"/>
                        </a:ln>
                        <a:solidFill>
                          <a:srgbClr val="C1A280"/>
                        </a:solidFill>
                        <a:sym typeface="+mn-ea"/>
                      </a:endParaRPr>
                    </a:p>
                  </a:txBody>
                  <a:tcPr>
                    <a:noFill/>
                  </a:tcPr>
                </a:tc>
                <a:tc vMerge="1">
                  <a:tcPr>
                    <a:noFill/>
                  </a:tcPr>
                </a:tc>
              </a:tr>
              <a:tr h="798195">
                <a:tc>
                  <a:txBody>
                    <a:bodyPr/>
                    <a:p>
                      <a:pPr algn="ctr">
                        <a:buNone/>
                      </a:pPr>
                      <a:endParaRPr lang="en-US" altLang="zh-CN">
                        <a:ln w="12700" cmpd="sng">
                          <a:noFill/>
                          <a:prstDash val="solid"/>
                        </a:ln>
                        <a:solidFill>
                          <a:schemeClr val="bg1"/>
                        </a:solidFill>
                      </a:endParaRPr>
                    </a:p>
                    <a:p>
                      <a:pPr algn="ctr">
                        <a:buNone/>
                      </a:pPr>
                      <a:endParaRPr lang="en-US" altLang="zh-CN">
                        <a:ln w="12700" cmpd="sng">
                          <a:noFill/>
                          <a:prstDash val="solid"/>
                        </a:ln>
                        <a:solidFill>
                          <a:schemeClr val="bg1"/>
                        </a:solidFill>
                      </a:endParaRPr>
                    </a:p>
                    <a:p>
                      <a:pPr algn="ctr">
                        <a:buNone/>
                      </a:pPr>
                      <a:r>
                        <a:rPr lang="en-US" altLang="zh-CN" sz="3600" b="1">
                          <a:ln w="12700" cmpd="sng">
                            <a:noFill/>
                            <a:prstDash val="solid"/>
                          </a:ln>
                          <a:solidFill>
                            <a:schemeClr val="bg1"/>
                          </a:solidFill>
                          <a:latin typeface="微软雅黑" panose="020B0503020204020204" charset="-122"/>
                          <a:ea typeface="微软雅黑" panose="020B0503020204020204" charset="-122"/>
                        </a:rPr>
                        <a:t>5</a:t>
                      </a:r>
                      <a:endParaRPr lang="en-US" altLang="zh-CN" sz="3600" b="1">
                        <a:ln w="12700" cmpd="sng">
                          <a:noFill/>
                          <a:prstDash val="solid"/>
                        </a:ln>
                        <a:solidFill>
                          <a:schemeClr val="bg1"/>
                        </a:solidFill>
                        <a:latin typeface="微软雅黑" panose="020B0503020204020204" charset="-122"/>
                        <a:ea typeface="微软雅黑" panose="020B0503020204020204" charset="-122"/>
                      </a:endParaRPr>
                    </a:p>
                  </a:txBody>
                  <a:tcPr>
                    <a:noFill/>
                  </a:tcPr>
                </a:tc>
                <a:tc>
                  <a:txBody>
                    <a:bodyPr/>
                    <a:p>
                      <a:pPr>
                        <a:buNone/>
                      </a:pPr>
                      <a:r>
                        <a:rPr lang="zh-CN" altLang="en-US" b="1">
                          <a:ln w="12700" cmpd="sng">
                            <a:noFill/>
                            <a:prstDash val="solid"/>
                          </a:ln>
                          <a:solidFill>
                            <a:schemeClr val="bg1"/>
                          </a:solidFill>
                        </a:rPr>
                        <a:t>《清明上河图》采用了中国传统绘画特有的手卷形式，以（</a:t>
                      </a:r>
                      <a:r>
                        <a:rPr lang="en-US" altLang="zh-CN" b="1">
                          <a:ln w="12700" cmpd="sng">
                            <a:noFill/>
                            <a:prstDash val="solid"/>
                          </a:ln>
                          <a:solidFill>
                            <a:schemeClr val="bg1"/>
                          </a:solidFill>
                        </a:rPr>
                        <a:t>                  </a:t>
                      </a:r>
                      <a:r>
                        <a:rPr lang="zh-CN" altLang="en-US" b="1">
                          <a:ln w="12700" cmpd="sng">
                            <a:noFill/>
                            <a:prstDash val="solid"/>
                          </a:ln>
                          <a:solidFill>
                            <a:schemeClr val="bg1"/>
                          </a:solidFill>
                        </a:rPr>
                        <a:t>）摄取对象，全图内容庞大，却繁而不乱，长而不冗，段落清晰，结构严谨。采用（</a:t>
                      </a:r>
                      <a:r>
                        <a:rPr lang="en-US" altLang="zh-CN" b="1">
                          <a:ln w="12700" cmpd="sng">
                            <a:noFill/>
                            <a:prstDash val="solid"/>
                          </a:ln>
                          <a:solidFill>
                            <a:schemeClr val="bg1"/>
                          </a:solidFill>
                        </a:rPr>
                        <a:t>                  </a:t>
                      </a:r>
                      <a:r>
                        <a:rPr lang="zh-CN" altLang="en-US" b="1">
                          <a:ln w="12700" cmpd="sng">
                            <a:noFill/>
                            <a:prstDash val="solid"/>
                          </a:ln>
                          <a:solidFill>
                            <a:schemeClr val="bg1"/>
                          </a:solidFill>
                        </a:rPr>
                        <a:t>）的手法，线条遒劲，笔法灵动。</a:t>
                      </a:r>
                      <a:endParaRPr lang="zh-CN" altLang="en-US" b="1">
                        <a:ln w="12700" cmpd="sng">
                          <a:noFill/>
                          <a:prstDash val="solid"/>
                        </a:ln>
                        <a:solidFill>
                          <a:schemeClr val="bg1"/>
                        </a:solidFill>
                      </a:endParaRPr>
                    </a:p>
                    <a:p>
                      <a:pPr>
                        <a:buNone/>
                      </a:pPr>
                      <a:r>
                        <a:rPr lang="zh-CN" altLang="en-US" b="1">
                          <a:ln w="12700" cmpd="sng">
                            <a:noFill/>
                            <a:prstDash val="solid"/>
                          </a:ln>
                          <a:solidFill>
                            <a:schemeClr val="bg1"/>
                          </a:solidFill>
                        </a:rPr>
                        <a:t>《清明上河图》是一副（</a:t>
                      </a:r>
                      <a:r>
                        <a:rPr lang="en-US" altLang="zh-CN" b="1">
                          <a:ln w="12700" cmpd="sng">
                            <a:noFill/>
                            <a:prstDash val="solid"/>
                          </a:ln>
                          <a:solidFill>
                            <a:schemeClr val="bg1"/>
                          </a:solidFill>
                        </a:rPr>
                        <a:t>                   </a:t>
                      </a:r>
                      <a:r>
                        <a:rPr lang="zh-CN" altLang="en-US" b="1">
                          <a:ln w="12700" cmpd="sng">
                            <a:noFill/>
                            <a:prstDash val="solid"/>
                          </a:ln>
                          <a:solidFill>
                            <a:schemeClr val="bg1"/>
                          </a:solidFill>
                        </a:rPr>
                        <a:t>）的作品。画中丰富的内容，有着文字无法取代的（</a:t>
                      </a:r>
                      <a:r>
                        <a:rPr lang="en-US" altLang="zh-CN" b="1">
                          <a:ln w="12700" cmpd="sng">
                            <a:noFill/>
                            <a:prstDash val="solid"/>
                          </a:ln>
                          <a:solidFill>
                            <a:schemeClr val="bg1"/>
                          </a:solidFill>
                        </a:rPr>
                        <a:t>                   </a:t>
                      </a:r>
                      <a:r>
                        <a:rPr lang="zh-CN" altLang="en-US" b="1">
                          <a:ln w="12700" cmpd="sng">
                            <a:noFill/>
                            <a:prstDash val="solid"/>
                          </a:ln>
                          <a:solidFill>
                            <a:schemeClr val="bg1"/>
                          </a:solidFill>
                        </a:rPr>
                        <a:t>），在艺术表现的同时，也是为12世纪中国城市的生活状况留下的重要形象资料。</a:t>
                      </a:r>
                      <a:endParaRPr lang="zh-CN" altLang="en-US" b="1">
                        <a:ln w="12700" cmpd="sng">
                          <a:noFill/>
                          <a:prstDash val="solid"/>
                        </a:ln>
                        <a:solidFill>
                          <a:schemeClr val="bg1"/>
                        </a:solidFill>
                      </a:endParaRPr>
                    </a:p>
                  </a:txBody>
                  <a:tcPr>
                    <a:noFill/>
                  </a:tcPr>
                </a:tc>
                <a:tc>
                  <a:txBody>
                    <a:bodyPr/>
                    <a:p>
                      <a:pPr>
                        <a:buNone/>
                      </a:pPr>
                      <a:r>
                        <a:rPr lang="en-US" altLang="zh-CN">
                          <a:ln w="12700" cmpd="sng">
                            <a:solidFill>
                              <a:schemeClr val="accent1"/>
                            </a:solidFill>
                            <a:prstDash val="solid"/>
                          </a:ln>
                        </a:rPr>
                        <a:t>    </a:t>
                      </a:r>
                      <a:endParaRPr lang="en-US" altLang="zh-CN">
                        <a:ln w="12700" cmpd="sng">
                          <a:solidFill>
                            <a:schemeClr val="accent1"/>
                          </a:solidFill>
                          <a:prstDash val="solid"/>
                        </a:ln>
                      </a:endParaRPr>
                    </a:p>
                    <a:p>
                      <a:pPr>
                        <a:buNone/>
                      </a:pPr>
                      <a:endParaRPr lang="en-US" altLang="zh-CN">
                        <a:ln w="12700" cmpd="sng">
                          <a:solidFill>
                            <a:schemeClr val="accent1"/>
                          </a:solidFill>
                          <a:prstDash val="solid"/>
                        </a:ln>
                      </a:endParaRPr>
                    </a:p>
                    <a:p>
                      <a:pPr algn="ctr">
                        <a:buNone/>
                      </a:pPr>
                      <a:r>
                        <a:rPr lang="zh-CN" altLang="en-US" sz="2400" b="1">
                          <a:ln w="12700" cmpd="sng">
                            <a:noFill/>
                            <a:prstDash val="solid"/>
                          </a:ln>
                          <a:solidFill>
                            <a:srgbClr val="C1A280"/>
                          </a:solidFill>
                        </a:rPr>
                        <a:t>鉴赏</a:t>
                      </a:r>
                      <a:endParaRPr lang="zh-CN" altLang="en-US" sz="2400" b="1">
                        <a:ln w="12700" cmpd="sng">
                          <a:noFill/>
                          <a:prstDash val="solid"/>
                        </a:ln>
                        <a:solidFill>
                          <a:srgbClr val="C1A280"/>
                        </a:solidFill>
                      </a:endParaRPr>
                    </a:p>
                    <a:p>
                      <a:pPr algn="ctr">
                        <a:buNone/>
                      </a:pPr>
                      <a:r>
                        <a:rPr lang="zh-CN" altLang="en-US" sz="2400" b="1">
                          <a:ln w="12700" cmpd="sng">
                            <a:noFill/>
                            <a:prstDash val="solid"/>
                          </a:ln>
                          <a:solidFill>
                            <a:srgbClr val="C1A280"/>
                          </a:solidFill>
                        </a:rPr>
                        <a:t>价值</a:t>
                      </a:r>
                      <a:endParaRPr lang="zh-CN" altLang="en-US" sz="2400" b="1">
                        <a:ln w="12700" cmpd="sng">
                          <a:noFill/>
                          <a:prstDash val="solid"/>
                        </a:ln>
                        <a:solidFill>
                          <a:srgbClr val="C1A280"/>
                        </a:solidFill>
                      </a:endParaRPr>
                    </a:p>
                  </a:txBody>
                  <a:tcPr>
                    <a:noFill/>
                  </a:tcPr>
                </a:tc>
                <a:tc vMerge="1">
                  <a:tcPr>
                    <a:noFill/>
                  </a:tcPr>
                </a:tc>
              </a:tr>
            </a:tbl>
          </a:graphicData>
        </a:graphic>
      </p:graphicFrame>
      <p:sp>
        <p:nvSpPr>
          <p:cNvPr id="12" name="文本框 11"/>
          <p:cNvSpPr txBox="1"/>
          <p:nvPr/>
        </p:nvSpPr>
        <p:spPr>
          <a:xfrm>
            <a:off x="10728325" y="2204085"/>
            <a:ext cx="783590" cy="3046095"/>
          </a:xfrm>
          <a:prstGeom prst="rect">
            <a:avLst/>
          </a:prstGeom>
          <a:noFill/>
        </p:spPr>
        <p:txBody>
          <a:bodyPr wrap="square" rtlCol="0">
            <a:spAutoFit/>
          </a:bodyPr>
          <a:p>
            <a:pPr>
              <a:buNone/>
            </a:pPr>
            <a:r>
              <a:rPr lang="zh-CN" altLang="en-US" sz="4800" b="1">
                <a:ln w="12700" cmpd="sng">
                  <a:noFill/>
                  <a:prstDash val="solid"/>
                </a:ln>
                <a:solidFill>
                  <a:srgbClr val="E16650"/>
                </a:solidFill>
                <a:sym typeface="+mn-ea"/>
              </a:rPr>
              <a:t>逻</a:t>
            </a:r>
            <a:endParaRPr lang="zh-CN" altLang="en-US" sz="4800" b="1">
              <a:ln w="12700" cmpd="sng">
                <a:noFill/>
                <a:prstDash val="solid"/>
              </a:ln>
              <a:solidFill>
                <a:srgbClr val="E16650"/>
              </a:solidFill>
            </a:endParaRPr>
          </a:p>
          <a:p>
            <a:pPr>
              <a:buNone/>
            </a:pPr>
            <a:r>
              <a:rPr lang="zh-CN" altLang="en-US" sz="4800" b="1">
                <a:ln w="12700" cmpd="sng">
                  <a:noFill/>
                  <a:prstDash val="solid"/>
                </a:ln>
                <a:solidFill>
                  <a:srgbClr val="E16650"/>
                </a:solidFill>
                <a:sym typeface="+mn-ea"/>
              </a:rPr>
              <a:t>辑</a:t>
            </a:r>
            <a:endParaRPr lang="zh-CN" altLang="en-US" sz="4800" b="1">
              <a:ln w="12700" cmpd="sng">
                <a:noFill/>
                <a:prstDash val="solid"/>
              </a:ln>
              <a:solidFill>
                <a:srgbClr val="E16650"/>
              </a:solidFill>
            </a:endParaRPr>
          </a:p>
          <a:p>
            <a:pPr>
              <a:buNone/>
            </a:pPr>
            <a:r>
              <a:rPr lang="zh-CN" altLang="en-US" sz="4800" b="1">
                <a:ln w="12700" cmpd="sng">
                  <a:noFill/>
                  <a:prstDash val="solid"/>
                </a:ln>
                <a:solidFill>
                  <a:srgbClr val="E16650"/>
                </a:solidFill>
                <a:sym typeface="+mn-ea"/>
              </a:rPr>
              <a:t>顺</a:t>
            </a:r>
            <a:endParaRPr lang="zh-CN" altLang="en-US" sz="4800" b="1">
              <a:ln w="12700" cmpd="sng">
                <a:noFill/>
                <a:prstDash val="solid"/>
              </a:ln>
              <a:solidFill>
                <a:srgbClr val="E16650"/>
              </a:solidFill>
            </a:endParaRPr>
          </a:p>
          <a:p>
            <a:pPr>
              <a:buNone/>
            </a:pPr>
            <a:r>
              <a:rPr lang="zh-CN" altLang="en-US" sz="4800" b="1">
                <a:ln w="12700" cmpd="sng">
                  <a:noFill/>
                  <a:prstDash val="solid"/>
                </a:ln>
                <a:solidFill>
                  <a:srgbClr val="E16650"/>
                </a:solidFill>
                <a:sym typeface="+mn-ea"/>
              </a:rPr>
              <a:t>序</a:t>
            </a:r>
            <a:endParaRPr lang="zh-CN" altLang="en-US" sz="4800" b="1">
              <a:ln w="12700" cmpd="sng">
                <a:noFill/>
                <a:prstDash val="solid"/>
              </a:ln>
              <a:solidFill>
                <a:srgbClr val="E16650"/>
              </a:solidFill>
              <a:sym typeface="+mn-ea"/>
            </a:endParaRPr>
          </a:p>
        </p:txBody>
      </p:sp>
      <p:sp>
        <p:nvSpPr>
          <p:cNvPr id="5" name="文本框 4"/>
          <p:cNvSpPr txBox="1"/>
          <p:nvPr/>
        </p:nvSpPr>
        <p:spPr>
          <a:xfrm>
            <a:off x="5621655" y="1627505"/>
            <a:ext cx="1697355" cy="368300"/>
          </a:xfrm>
          <a:prstGeom prst="rect">
            <a:avLst/>
          </a:prstGeom>
          <a:noFill/>
        </p:spPr>
        <p:txBody>
          <a:bodyPr wrap="square" rtlCol="0">
            <a:spAutoFit/>
          </a:bodyPr>
          <a:p>
            <a:r>
              <a:rPr lang="zh-CN" altLang="en-US" b="1">
                <a:solidFill>
                  <a:srgbClr val="FF0000"/>
                </a:solidFill>
                <a:sym typeface="+mn-ea"/>
              </a:rPr>
              <a:t>风俗画</a:t>
            </a:r>
            <a:endParaRPr lang="zh-CN" altLang="en-US" b="1">
              <a:solidFill>
                <a:srgbClr val="FF0000"/>
              </a:solidFill>
              <a:sym typeface="+mn-ea"/>
            </a:endParaRPr>
          </a:p>
        </p:txBody>
      </p:sp>
      <p:sp>
        <p:nvSpPr>
          <p:cNvPr id="3" name="文本框 2"/>
          <p:cNvSpPr txBox="1"/>
          <p:nvPr/>
        </p:nvSpPr>
        <p:spPr>
          <a:xfrm>
            <a:off x="3914140" y="2507615"/>
            <a:ext cx="2306320" cy="368300"/>
          </a:xfrm>
          <a:prstGeom prst="rect">
            <a:avLst/>
          </a:prstGeom>
          <a:noFill/>
        </p:spPr>
        <p:txBody>
          <a:bodyPr wrap="square" rtlCol="0">
            <a:spAutoFit/>
          </a:bodyPr>
          <a:p>
            <a:r>
              <a:rPr lang="zh-CN" altLang="en-US" b="1">
                <a:ln w="12700" cmpd="sng">
                  <a:noFill/>
                  <a:prstDash val="solid"/>
                </a:ln>
                <a:solidFill>
                  <a:srgbClr val="FF0000"/>
                </a:solidFill>
                <a:sym typeface="+mn-ea"/>
              </a:rPr>
              <a:t>北宋遗民怀念故土</a:t>
            </a:r>
            <a:r>
              <a:rPr lang="en-US" altLang="zh-CN" b="1">
                <a:ln w="12700" cmpd="sng">
                  <a:noFill/>
                  <a:prstDash val="solid"/>
                </a:ln>
                <a:solidFill>
                  <a:schemeClr val="bg1"/>
                </a:solidFill>
                <a:sym typeface="+mn-ea"/>
              </a:rPr>
              <a:t>  </a:t>
            </a:r>
            <a:endParaRPr lang="en-US" altLang="zh-CN" b="1">
              <a:ln w="12700" cmpd="sng">
                <a:noFill/>
                <a:prstDash val="solid"/>
              </a:ln>
              <a:solidFill>
                <a:schemeClr val="bg1"/>
              </a:solidFill>
              <a:sym typeface="+mn-ea"/>
            </a:endParaRPr>
          </a:p>
        </p:txBody>
      </p:sp>
      <p:sp>
        <p:nvSpPr>
          <p:cNvPr id="4" name="文本框 3"/>
          <p:cNvSpPr txBox="1"/>
          <p:nvPr/>
        </p:nvSpPr>
        <p:spPr>
          <a:xfrm>
            <a:off x="4410710" y="2875915"/>
            <a:ext cx="2585720" cy="368300"/>
          </a:xfrm>
          <a:prstGeom prst="rect">
            <a:avLst/>
          </a:prstGeom>
          <a:noFill/>
        </p:spPr>
        <p:txBody>
          <a:bodyPr wrap="square" rtlCol="0">
            <a:spAutoFit/>
          </a:bodyPr>
          <a:p>
            <a:r>
              <a:rPr lang="zh-CN" altLang="en-US" b="1">
                <a:ln w="12700" cmpd="sng">
                  <a:noFill/>
                  <a:prstDash val="solid"/>
                </a:ln>
                <a:solidFill>
                  <a:srgbClr val="FF0000"/>
                </a:solidFill>
                <a:sym typeface="+mn-ea"/>
              </a:rPr>
              <a:t>回首故土，梦回繁华</a:t>
            </a:r>
            <a:endParaRPr lang="zh-CN" altLang="en-US" b="1">
              <a:ln w="12700" cmpd="sng">
                <a:noFill/>
                <a:prstDash val="solid"/>
              </a:ln>
              <a:solidFill>
                <a:srgbClr val="FF0000"/>
              </a:solidFill>
              <a:sym typeface="+mn-ea"/>
            </a:endParaRPr>
          </a:p>
        </p:txBody>
      </p:sp>
      <p:sp>
        <p:nvSpPr>
          <p:cNvPr id="7" name="文本框 6"/>
          <p:cNvSpPr txBox="1"/>
          <p:nvPr/>
        </p:nvSpPr>
        <p:spPr>
          <a:xfrm>
            <a:off x="3435985" y="3674110"/>
            <a:ext cx="3883025" cy="368300"/>
          </a:xfrm>
          <a:prstGeom prst="rect">
            <a:avLst/>
          </a:prstGeom>
          <a:noFill/>
        </p:spPr>
        <p:txBody>
          <a:bodyPr wrap="square" rtlCol="0">
            <a:spAutoFit/>
          </a:bodyPr>
          <a:p>
            <a:r>
              <a:rPr lang="zh-CN" altLang="en-US" b="1">
                <a:ln w="12700" cmpd="sng">
                  <a:noFill/>
                  <a:prstDash val="solid"/>
                </a:ln>
                <a:solidFill>
                  <a:srgbClr val="FF0000"/>
                </a:solidFill>
                <a:sym typeface="+mn-ea"/>
              </a:rPr>
              <a:t>京城汴梁从城郊、汴河到城内街市</a:t>
            </a:r>
            <a:endParaRPr lang="zh-CN" altLang="en-US" b="1">
              <a:ln w="12700" cmpd="sng">
                <a:noFill/>
                <a:prstDash val="solid"/>
              </a:ln>
              <a:solidFill>
                <a:srgbClr val="FF0000"/>
              </a:solidFill>
              <a:sym typeface="+mn-ea"/>
            </a:endParaRPr>
          </a:p>
        </p:txBody>
      </p:sp>
      <p:sp>
        <p:nvSpPr>
          <p:cNvPr id="8" name="文本框 7"/>
          <p:cNvSpPr txBox="1"/>
          <p:nvPr/>
        </p:nvSpPr>
        <p:spPr>
          <a:xfrm>
            <a:off x="2486025" y="4154170"/>
            <a:ext cx="1247775" cy="368300"/>
          </a:xfrm>
          <a:prstGeom prst="rect">
            <a:avLst/>
          </a:prstGeom>
          <a:noFill/>
        </p:spPr>
        <p:txBody>
          <a:bodyPr wrap="square" rtlCol="0">
            <a:spAutoFit/>
          </a:bodyPr>
          <a:p>
            <a:r>
              <a:rPr lang="zh-CN" altLang="en-US" b="1">
                <a:solidFill>
                  <a:srgbClr val="FF0000"/>
                </a:solidFill>
                <a:sym typeface="+mn-ea"/>
              </a:rPr>
              <a:t>开卷处</a:t>
            </a:r>
            <a:endParaRPr lang="zh-CN" altLang="en-US" b="1">
              <a:solidFill>
                <a:srgbClr val="FF0000"/>
              </a:solidFill>
              <a:sym typeface="+mn-ea"/>
            </a:endParaRPr>
          </a:p>
        </p:txBody>
      </p:sp>
      <p:sp>
        <p:nvSpPr>
          <p:cNvPr id="10" name="文本框 9"/>
          <p:cNvSpPr txBox="1"/>
          <p:nvPr/>
        </p:nvSpPr>
        <p:spPr>
          <a:xfrm>
            <a:off x="6906895" y="4149090"/>
            <a:ext cx="888365" cy="368300"/>
          </a:xfrm>
          <a:prstGeom prst="rect">
            <a:avLst/>
          </a:prstGeom>
          <a:noFill/>
        </p:spPr>
        <p:txBody>
          <a:bodyPr wrap="square" rtlCol="0">
            <a:spAutoFit/>
          </a:bodyPr>
          <a:p>
            <a:r>
              <a:rPr lang="zh-CN" altLang="en-US" b="1">
                <a:solidFill>
                  <a:srgbClr val="FF0000"/>
                </a:solidFill>
                <a:sym typeface="+mn-ea"/>
              </a:rPr>
              <a:t>中段</a:t>
            </a:r>
            <a:endParaRPr lang="zh-CN" altLang="en-US" b="1">
              <a:solidFill>
                <a:srgbClr val="FF0000"/>
              </a:solidFill>
              <a:sym typeface="+mn-ea"/>
            </a:endParaRPr>
          </a:p>
        </p:txBody>
      </p:sp>
      <p:sp>
        <p:nvSpPr>
          <p:cNvPr id="13" name="文本框 12"/>
          <p:cNvSpPr txBox="1"/>
          <p:nvPr/>
        </p:nvSpPr>
        <p:spPr>
          <a:xfrm>
            <a:off x="3016250" y="4517390"/>
            <a:ext cx="957580" cy="368300"/>
          </a:xfrm>
          <a:prstGeom prst="rect">
            <a:avLst/>
          </a:prstGeom>
          <a:noFill/>
        </p:spPr>
        <p:txBody>
          <a:bodyPr wrap="square" rtlCol="0">
            <a:spAutoFit/>
          </a:bodyPr>
          <a:p>
            <a:r>
              <a:rPr lang="zh-CN" altLang="en-US" b="1">
                <a:solidFill>
                  <a:srgbClr val="FF0000"/>
                </a:solidFill>
                <a:sym typeface="+mn-ea"/>
              </a:rPr>
              <a:t>后段</a:t>
            </a:r>
            <a:endParaRPr lang="zh-CN" altLang="en-US" b="1">
              <a:solidFill>
                <a:srgbClr val="FF0000"/>
              </a:solidFill>
              <a:sym typeface="+mn-ea"/>
            </a:endParaRPr>
          </a:p>
        </p:txBody>
      </p:sp>
      <p:sp>
        <p:nvSpPr>
          <p:cNvPr id="14" name="文本框 13"/>
          <p:cNvSpPr txBox="1"/>
          <p:nvPr/>
        </p:nvSpPr>
        <p:spPr>
          <a:xfrm>
            <a:off x="7795260" y="4885690"/>
            <a:ext cx="1448435" cy="368300"/>
          </a:xfrm>
          <a:prstGeom prst="rect">
            <a:avLst/>
          </a:prstGeom>
          <a:noFill/>
        </p:spPr>
        <p:txBody>
          <a:bodyPr wrap="square" rtlCol="0">
            <a:spAutoFit/>
          </a:bodyPr>
          <a:p>
            <a:r>
              <a:rPr lang="zh-CN" altLang="en-US" b="1">
                <a:ln w="12700" cmpd="sng">
                  <a:noFill/>
                  <a:prstDash val="solid"/>
                </a:ln>
                <a:solidFill>
                  <a:srgbClr val="FF0000"/>
                </a:solidFill>
                <a:sym typeface="+mn-ea"/>
              </a:rPr>
              <a:t>移动的视点</a:t>
            </a:r>
            <a:endParaRPr lang="zh-CN" altLang="en-US" b="1">
              <a:ln w="12700" cmpd="sng">
                <a:noFill/>
                <a:prstDash val="solid"/>
              </a:ln>
              <a:solidFill>
                <a:srgbClr val="FF0000"/>
              </a:solidFill>
              <a:sym typeface="+mn-ea"/>
            </a:endParaRPr>
          </a:p>
        </p:txBody>
      </p:sp>
      <p:sp>
        <p:nvSpPr>
          <p:cNvPr id="15" name="文本框 14"/>
          <p:cNvSpPr txBox="1"/>
          <p:nvPr/>
        </p:nvSpPr>
        <p:spPr>
          <a:xfrm>
            <a:off x="2336165" y="5471160"/>
            <a:ext cx="1548130" cy="368300"/>
          </a:xfrm>
          <a:prstGeom prst="rect">
            <a:avLst/>
          </a:prstGeom>
          <a:noFill/>
        </p:spPr>
        <p:txBody>
          <a:bodyPr wrap="square" rtlCol="0">
            <a:spAutoFit/>
          </a:bodyPr>
          <a:p>
            <a:r>
              <a:rPr lang="zh-CN" altLang="en-US" b="1">
                <a:ln w="12700" cmpd="sng">
                  <a:noFill/>
                  <a:prstDash val="solid"/>
                </a:ln>
                <a:solidFill>
                  <a:srgbClr val="FF0000"/>
                </a:solidFill>
                <a:sym typeface="+mn-ea"/>
              </a:rPr>
              <a:t>兼工带写</a:t>
            </a:r>
            <a:endParaRPr lang="zh-CN" altLang="en-US" b="1">
              <a:ln w="12700" cmpd="sng">
                <a:noFill/>
                <a:prstDash val="solid"/>
              </a:ln>
              <a:solidFill>
                <a:srgbClr val="FF0000"/>
              </a:solidFill>
              <a:sym typeface="+mn-ea"/>
            </a:endParaRPr>
          </a:p>
        </p:txBody>
      </p:sp>
      <p:sp>
        <p:nvSpPr>
          <p:cNvPr id="16" name="文本框 15"/>
          <p:cNvSpPr txBox="1"/>
          <p:nvPr/>
        </p:nvSpPr>
        <p:spPr>
          <a:xfrm>
            <a:off x="4410710" y="5721350"/>
            <a:ext cx="1517650" cy="368300"/>
          </a:xfrm>
          <a:prstGeom prst="rect">
            <a:avLst/>
          </a:prstGeom>
          <a:noFill/>
        </p:spPr>
        <p:txBody>
          <a:bodyPr wrap="square" rtlCol="0">
            <a:spAutoFit/>
          </a:bodyPr>
          <a:p>
            <a:r>
              <a:rPr lang="zh-CN" altLang="en-US" b="1">
                <a:ln w="12700" cmpd="sng">
                  <a:noFill/>
                  <a:prstDash val="solid"/>
                </a:ln>
                <a:solidFill>
                  <a:srgbClr val="FF0000"/>
                </a:solidFill>
                <a:sym typeface="+mn-ea"/>
              </a:rPr>
              <a:t>写实性很强</a:t>
            </a:r>
            <a:endParaRPr lang="zh-CN" altLang="en-US" b="1">
              <a:ln w="12700" cmpd="sng">
                <a:noFill/>
                <a:prstDash val="solid"/>
              </a:ln>
              <a:solidFill>
                <a:srgbClr val="FF0000"/>
              </a:solidFill>
              <a:sym typeface="+mn-ea"/>
            </a:endParaRPr>
          </a:p>
        </p:txBody>
      </p:sp>
      <p:sp>
        <p:nvSpPr>
          <p:cNvPr id="17" name="文本框 16"/>
          <p:cNvSpPr txBox="1"/>
          <p:nvPr/>
        </p:nvSpPr>
        <p:spPr>
          <a:xfrm>
            <a:off x="3574415" y="6003925"/>
            <a:ext cx="1377950" cy="368300"/>
          </a:xfrm>
          <a:prstGeom prst="rect">
            <a:avLst/>
          </a:prstGeom>
          <a:noFill/>
        </p:spPr>
        <p:txBody>
          <a:bodyPr wrap="square" rtlCol="0">
            <a:spAutoFit/>
          </a:bodyPr>
          <a:p>
            <a:r>
              <a:rPr lang="zh-CN" altLang="en-US" b="1">
                <a:ln w="12700" cmpd="sng">
                  <a:noFill/>
                  <a:prstDash val="solid"/>
                </a:ln>
                <a:solidFill>
                  <a:srgbClr val="FF0000"/>
                </a:solidFill>
                <a:sym typeface="+mn-ea"/>
              </a:rPr>
              <a:t>历史价值</a:t>
            </a:r>
            <a:endParaRPr lang="zh-CN" altLang="en-US" b="1">
              <a:ln w="12700" cmpd="sng">
                <a:noFill/>
                <a:prstDash val="solid"/>
              </a:ln>
              <a:solidFill>
                <a:srgbClr val="FF0000"/>
              </a:solidFill>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heel(1)">
                                      <p:cBhvr>
                                        <p:cTn id="7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p:bldP spid="3" grpId="0"/>
      <p:bldP spid="4" grpId="0"/>
      <p:bldP spid="7" grpId="0"/>
      <p:bldP spid="8" grpId="0"/>
      <p:bldP spid="10"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12" name="矩形 2"/>
          <p:cNvSpPr/>
          <p:nvPr/>
        </p:nvSpPr>
        <p:spPr>
          <a:xfrm>
            <a:off x="1" y="0"/>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5"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t="2608" r="12087" b="6772"/>
          <a:stretch>
            <a:fillRect/>
          </a:stretch>
        </p:blipFill>
        <p:spPr bwMode="auto">
          <a:xfrm>
            <a:off x="419100" y="409258"/>
            <a:ext cx="11268075" cy="6038850"/>
          </a:xfrm>
          <a:prstGeom prst="rect">
            <a:avLst/>
          </a:prstGeom>
          <a:noFill/>
        </p:spPr>
      </p:pic>
      <p:sp>
        <p:nvSpPr>
          <p:cNvPr id="1048613"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9" name="组合 9"/>
          <p:cNvGrpSpPr/>
          <p:nvPr/>
        </p:nvGrpSpPr>
        <p:grpSpPr>
          <a:xfrm rot="5400000">
            <a:off x="4689475" y="-2203450"/>
            <a:ext cx="3009900" cy="10330180"/>
            <a:chOff x="2771775" y="2533650"/>
            <a:chExt cx="6210300" cy="2324100"/>
          </a:xfrm>
        </p:grpSpPr>
        <p:cxnSp>
          <p:nvCxnSpPr>
            <p:cNvPr id="3145728" name="直接连接符 8"/>
            <p:cNvCxnSpPr/>
            <p:nvPr/>
          </p:nvCxnSpPr>
          <p:spPr>
            <a:xfrm>
              <a:off x="2771775" y="2533650"/>
              <a:ext cx="6210300" cy="0"/>
            </a:xfrm>
            <a:prstGeom prst="line">
              <a:avLst/>
            </a:prstGeom>
            <a:ln>
              <a:solidFill>
                <a:srgbClr val="BC9154"/>
              </a:solidFill>
            </a:ln>
          </p:spPr>
          <p:style>
            <a:lnRef idx="1">
              <a:schemeClr val="accent1"/>
            </a:lnRef>
            <a:fillRef idx="0">
              <a:schemeClr val="accent1"/>
            </a:fillRef>
            <a:effectRef idx="0">
              <a:schemeClr val="accent1"/>
            </a:effectRef>
            <a:fontRef idx="minor">
              <a:schemeClr val="tx1"/>
            </a:fontRef>
          </p:style>
        </p:cxnSp>
        <p:cxnSp>
          <p:nvCxnSpPr>
            <p:cNvPr id="3145729" name="直接连接符 10"/>
            <p:cNvCxnSpPr/>
            <p:nvPr/>
          </p:nvCxnSpPr>
          <p:spPr>
            <a:xfrm>
              <a:off x="2771775" y="4857750"/>
              <a:ext cx="6210300" cy="0"/>
            </a:xfrm>
            <a:prstGeom prst="line">
              <a:avLst/>
            </a:prstGeom>
            <a:ln>
              <a:solidFill>
                <a:srgbClr val="BC9154"/>
              </a:solidFill>
            </a:ln>
          </p:spPr>
          <p:style>
            <a:lnRef idx="1">
              <a:schemeClr val="accent1"/>
            </a:lnRef>
            <a:fillRef idx="0">
              <a:schemeClr val="accent1"/>
            </a:fillRef>
            <a:effectRef idx="0">
              <a:schemeClr val="accent1"/>
            </a:effectRef>
            <a:fontRef idx="minor">
              <a:schemeClr val="tx1"/>
            </a:fontRef>
          </p:style>
        </p:cxnSp>
      </p:grpSp>
      <p:grpSp>
        <p:nvGrpSpPr>
          <p:cNvPr id="50" name="组合 12"/>
          <p:cNvGrpSpPr/>
          <p:nvPr/>
        </p:nvGrpSpPr>
        <p:grpSpPr>
          <a:xfrm>
            <a:off x="11469256" y="6275273"/>
            <a:ext cx="541565" cy="424489"/>
            <a:chOff x="6527239" y="5601038"/>
            <a:chExt cx="492088" cy="385707"/>
          </a:xfrm>
        </p:grpSpPr>
        <p:pic>
          <p:nvPicPr>
            <p:cNvPr id="2097156" name="Picture 2" descr="http://img.hb.aicdn.com/abdfbcaeedb85dbf45185b6c0c52f5633f3cfe2e60c0-CoRSc5"/>
            <p:cNvPicPr>
              <a:picLocks noChangeAspect="1" noChangeArrowheads="1"/>
            </p:cNvPicPr>
            <p:nvPr/>
          </p:nvPicPr>
          <p:blipFill>
            <a:blip r:embed="rId2" cstate="print"/>
            <a:srcRect/>
            <a:stretch>
              <a:fillRect/>
            </a:stretch>
          </p:blipFill>
          <p:spPr bwMode="auto">
            <a:xfrm>
              <a:off x="6534580" y="5601038"/>
              <a:ext cx="374479" cy="385707"/>
            </a:xfrm>
            <a:prstGeom prst="rect">
              <a:avLst/>
            </a:prstGeom>
            <a:noFill/>
          </p:spPr>
        </p:pic>
        <p:sp>
          <p:nvSpPr>
            <p:cNvPr id="1048616" name="文本框 14"/>
            <p:cNvSpPr txBox="1"/>
            <p:nvPr/>
          </p:nvSpPr>
          <p:spPr>
            <a:xfrm>
              <a:off x="6527239" y="5601038"/>
              <a:ext cx="492088" cy="362347"/>
            </a:xfrm>
            <a:prstGeom prst="rect">
              <a:avLst/>
            </a:prstGeom>
            <a:noFill/>
          </p:spPr>
          <p:txBody>
            <a:bodyPr wrap="square" rtlCol="0">
              <a:spAutoFit/>
            </a:bodyPr>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sp>
        <p:nvSpPr>
          <p:cNvPr id="2" name="文本框 1"/>
          <p:cNvSpPr txBox="1"/>
          <p:nvPr/>
        </p:nvSpPr>
        <p:spPr>
          <a:xfrm>
            <a:off x="1029335" y="803910"/>
            <a:ext cx="10292080" cy="5015865"/>
          </a:xfrm>
          <a:prstGeom prst="rect">
            <a:avLst/>
          </a:prstGeom>
          <a:noFill/>
        </p:spPr>
        <p:txBody>
          <a:bodyPr wrap="square" rtlCol="0">
            <a:spAutoFit/>
          </a:bodyPr>
          <a:p>
            <a:r>
              <a:rPr lang="en-US" altLang="zh-CN" sz="2800" b="1" dirty="0">
                <a:solidFill>
                  <a:schemeClr val="accent4">
                    <a:lumMod val="20000"/>
                    <a:lumOff val="80000"/>
                  </a:schemeClr>
                </a:solidFill>
                <a:sym typeface="+mn-ea"/>
              </a:rPr>
              <a:t>     </a:t>
            </a:r>
            <a:r>
              <a:rPr lang="en-US" altLang="zh-CN" sz="3200" b="1" dirty="0">
                <a:solidFill>
                  <a:schemeClr val="accent4">
                    <a:lumMod val="20000"/>
                    <a:lumOff val="80000"/>
                  </a:schemeClr>
                </a:solidFill>
                <a:latin typeface="柳公权楷书" panose="02010600010101010101" charset="-122"/>
                <a:ea typeface="柳公权楷书" panose="02010600010101010101" charset="-122"/>
                <a:cs typeface="柳公权楷书" panose="02010600010101010101" charset="-122"/>
                <a:sym typeface="+mn-ea"/>
              </a:rPr>
              <a:t> </a:t>
            </a:r>
            <a:r>
              <a:rPr lang="zh-CN" altLang="en-US" sz="3200" b="1" dirty="0">
                <a:solidFill>
                  <a:schemeClr val="accent4">
                    <a:lumMod val="20000"/>
                    <a:lumOff val="80000"/>
                  </a:schemeClr>
                </a:solidFill>
                <a:latin typeface="柳公权楷书" panose="02010600010101010101" charset="-122"/>
                <a:ea typeface="柳公权楷书" panose="02010600010101010101" charset="-122"/>
                <a:cs typeface="柳公权楷书" panose="02010600010101010101" charset="-122"/>
                <a:sym typeface="+mn-ea"/>
              </a:rPr>
              <a:t>张择端的《清明上河图》 是北宋风俗画作品中最具代表性的一幅。它绢本，设色，纵24.8厘米，横528.7厘米。作品描绘了京城汴梁从城郊、汴河到城内街市的繁华景象。画作采用了中国传统绘画特有的手卷形式，以移动的视点摄取对象，全图内容庞大，却繁而不乱，长而不冗，段落清晰，结构严谨。同时采用兼工带写的手法，线条遒劲，笔法灵动。《清明上河图》也是一副写实性很强的作品。画中丰富的内容，有着文字无法取代的历史价值，在艺术表现的同时，也是为12世纪中国城市的生活状况留下的重要形象资料。</a:t>
            </a:r>
            <a:endParaRPr lang="zh-CN" altLang="en-US" sz="3200" b="1" dirty="0">
              <a:solidFill>
                <a:schemeClr val="accent4">
                  <a:lumMod val="20000"/>
                  <a:lumOff val="80000"/>
                </a:schemeClr>
              </a:solidFill>
              <a:latin typeface="柳公权楷书" panose="02010600010101010101" charset="-122"/>
              <a:ea typeface="柳公权楷书" panose="02010600010101010101" charset="-122"/>
              <a:cs typeface="柳公权楷书" panose="0201060001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55" name=""/>
        <p:cNvGrpSpPr/>
        <p:nvPr/>
      </p:nvGrpSpPr>
      <p:grpSpPr>
        <a:xfrm>
          <a:off x="0" y="0"/>
          <a:ext cx="0" cy="0"/>
          <a:chOff x="0" y="0"/>
          <a:chExt cx="0" cy="0"/>
        </a:xfrm>
      </p:grpSpPr>
      <p:sp>
        <p:nvSpPr>
          <p:cNvPr id="1048630" name="矩形 22"/>
          <p:cNvSpPr/>
          <p:nvPr/>
        </p:nvSpPr>
        <p:spPr>
          <a:xfrm>
            <a:off x="1" y="-32136"/>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1" name="矩形 17"/>
          <p:cNvSpPr/>
          <p:nvPr/>
        </p:nvSpPr>
        <p:spPr>
          <a:xfrm>
            <a:off x="848043" y="1616064"/>
            <a:ext cx="2512087" cy="1754867"/>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2" name="矩形 18"/>
          <p:cNvSpPr/>
          <p:nvPr/>
        </p:nvSpPr>
        <p:spPr>
          <a:xfrm>
            <a:off x="3426944" y="1615699"/>
            <a:ext cx="1627187" cy="1045758"/>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3" name="矩形 19"/>
          <p:cNvSpPr/>
          <p:nvPr/>
        </p:nvSpPr>
        <p:spPr>
          <a:xfrm>
            <a:off x="3455474" y="2752580"/>
            <a:ext cx="2042753" cy="2887732"/>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1048634" name="矩形 20"/>
          <p:cNvSpPr/>
          <p:nvPr/>
        </p:nvSpPr>
        <p:spPr>
          <a:xfrm>
            <a:off x="1205464" y="3456091"/>
            <a:ext cx="2154666" cy="2142445"/>
          </a:xfrm>
          <a:prstGeom prst="rect">
            <a:avLst/>
          </a:prstGeom>
          <a:ln w="1270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7" name="图片 4"/>
          <p:cNvPicPr>
            <a:picLocks noChangeAspect="1"/>
          </p:cNvPicPr>
          <p:nvPr/>
        </p:nvPicPr>
        <p:blipFill rotWithShape="1">
          <a:blip r:embed="rId2"/>
          <a:srcRect t="11728"/>
          <a:stretch>
            <a:fillRect/>
          </a:stretch>
        </p:blipFill>
        <p:spPr>
          <a:xfrm>
            <a:off x="6002655" y="-32385"/>
            <a:ext cx="5908675" cy="6298565"/>
          </a:xfrm>
          <a:prstGeom prst="rect">
            <a:avLst/>
          </a:prstGeom>
        </p:spPr>
      </p:pic>
      <p:sp>
        <p:nvSpPr>
          <p:cNvPr id="1048635" name="矩形 14"/>
          <p:cNvSpPr/>
          <p:nvPr/>
        </p:nvSpPr>
        <p:spPr>
          <a:xfrm>
            <a:off x="6002655" y="2473960"/>
            <a:ext cx="6096635" cy="2307590"/>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800" dirty="0">
                <a:latin typeface="柳公权楷书" panose="02010600010101010101" charset="-122"/>
                <a:ea typeface="柳公权楷书" panose="02010600010101010101" charset="-122"/>
                <a:sym typeface="+mn-ea"/>
              </a:rPr>
              <a:t>妙笔绘繁华</a:t>
            </a:r>
            <a:endParaRPr lang="en-US" altLang="zh-CN" sz="8800" b="1" dirty="0">
              <a:latin typeface="柳公权楷书" panose="02010600010101010101" charset="-122"/>
              <a:ea typeface="柳公权楷书" panose="02010600010101010101" charset="-122"/>
              <a:sym typeface="+mn-ea"/>
            </a:endParaRPr>
          </a:p>
        </p:txBody>
      </p:sp>
      <p:cxnSp>
        <p:nvCxnSpPr>
          <p:cNvPr id="3145730" name="直接连接符 5"/>
          <p:cNvCxnSpPr/>
          <p:nvPr/>
        </p:nvCxnSpPr>
        <p:spPr>
          <a:xfrm>
            <a:off x="7693127" y="2752580"/>
            <a:ext cx="0" cy="19188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8636" name="矩形 7"/>
          <p:cNvSpPr/>
          <p:nvPr/>
        </p:nvSpPr>
        <p:spPr>
          <a:xfrm>
            <a:off x="6795135" y="1614805"/>
            <a:ext cx="736600" cy="4025900"/>
          </a:xfrm>
          <a:prstGeom prst="rect">
            <a:avLst/>
          </a:prstGeom>
          <a:noFill/>
        </p:spPr>
        <p:txBody>
          <a:bodyPr vert="eaVert" wrap="square" rtlCol="0">
            <a:spAutoFit/>
          </a:bodyPr>
          <a:p>
            <a:endParaRPr lang="zh-CN" altLang="en-US" sz="3600" b="1" dirty="0">
              <a:solidFill>
                <a:srgbClr val="BC9154"/>
              </a:solidFill>
              <a:latin typeface="方正清刻本悦宋简体" panose="02000000000000000000" pitchFamily="2" charset="-122"/>
              <a:ea typeface="方正清刻本悦宋简体" panose="020000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56" name="矩形 2"/>
          <p:cNvSpPr/>
          <p:nvPr/>
        </p:nvSpPr>
        <p:spPr>
          <a:xfrm>
            <a:off x="1" y="0"/>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60"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t="2608" r="12087" b="6772"/>
          <a:stretch>
            <a:fillRect/>
          </a:stretch>
        </p:blipFill>
        <p:spPr bwMode="auto">
          <a:xfrm>
            <a:off x="419100" y="409258"/>
            <a:ext cx="11268075" cy="6038850"/>
          </a:xfrm>
          <a:prstGeom prst="rect">
            <a:avLst/>
          </a:prstGeom>
          <a:noFill/>
        </p:spPr>
      </p:pic>
      <p:sp>
        <p:nvSpPr>
          <p:cNvPr id="1048657"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3" name="组合 12"/>
          <p:cNvGrpSpPr/>
          <p:nvPr/>
        </p:nvGrpSpPr>
        <p:grpSpPr>
          <a:xfrm>
            <a:off x="4575061" y="4256608"/>
            <a:ext cx="541565" cy="424489"/>
            <a:chOff x="6527239" y="5601038"/>
            <a:chExt cx="492088" cy="385707"/>
          </a:xfrm>
        </p:grpSpPr>
        <p:pic>
          <p:nvPicPr>
            <p:cNvPr id="2097161" name="Picture 2" descr="http://img.hb.aicdn.com/abdfbcaeedb85dbf45185b6c0c52f5633f3cfe2e60c0-CoRSc5"/>
            <p:cNvPicPr>
              <a:picLocks noChangeAspect="1" noChangeArrowheads="1"/>
            </p:cNvPicPr>
            <p:nvPr/>
          </p:nvPicPr>
          <p:blipFill>
            <a:blip r:embed="rId2" cstate="print"/>
            <a:srcRect/>
            <a:stretch>
              <a:fillRect/>
            </a:stretch>
          </p:blipFill>
          <p:spPr bwMode="auto">
            <a:xfrm>
              <a:off x="6534580" y="5601038"/>
              <a:ext cx="374479" cy="385707"/>
            </a:xfrm>
            <a:prstGeom prst="rect">
              <a:avLst/>
            </a:prstGeom>
            <a:noFill/>
          </p:spPr>
        </p:pic>
        <p:sp>
          <p:nvSpPr>
            <p:cNvPr id="1048660" name="文本框 14"/>
            <p:cNvSpPr txBox="1"/>
            <p:nvPr/>
          </p:nvSpPr>
          <p:spPr>
            <a:xfrm>
              <a:off x="6527239" y="5601038"/>
              <a:ext cx="492088" cy="362347"/>
            </a:xfrm>
            <a:prstGeom prst="rect">
              <a:avLst/>
            </a:prstGeom>
            <a:noFill/>
          </p:spPr>
          <p:txBody>
            <a:bodyPr wrap="square" rtlCol="0">
              <a:spAutoFit/>
            </a:bodyPr>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sp>
        <p:nvSpPr>
          <p:cNvPr id="3" name="文本框 2"/>
          <p:cNvSpPr txBox="1"/>
          <p:nvPr/>
        </p:nvSpPr>
        <p:spPr>
          <a:xfrm>
            <a:off x="645160" y="2496820"/>
            <a:ext cx="10902950" cy="3538220"/>
          </a:xfrm>
          <a:prstGeom prst="rect">
            <a:avLst/>
          </a:prstGeom>
          <a:noFill/>
        </p:spPr>
        <p:txBody>
          <a:bodyPr wrap="square" rtlCol="0">
            <a:spAutoFit/>
          </a:bodyPr>
          <a:p>
            <a:r>
              <a:rPr lang="en-US" altLang="zh-CN" sz="2800" b="1" dirty="0">
                <a:solidFill>
                  <a:schemeClr val="accent4">
                    <a:lumMod val="20000"/>
                    <a:lumOff val="80000"/>
                  </a:schemeClr>
                </a:solidFill>
                <a:latin typeface="楷体" panose="02010609060101010101" charset="-122"/>
                <a:ea typeface="楷体" panose="02010609060101010101" charset="-122"/>
                <a:sym typeface="+mn-ea"/>
              </a:rPr>
              <a:t>    </a:t>
            </a:r>
            <a:r>
              <a:rPr lang="zh-CN" altLang="zh-CN" sz="2800" b="1" dirty="0">
                <a:solidFill>
                  <a:schemeClr val="accent4">
                    <a:lumMod val="20000"/>
                    <a:lumOff val="80000"/>
                  </a:schemeClr>
                </a:solidFill>
                <a:latin typeface="楷体" panose="02010609060101010101" charset="-122"/>
                <a:ea typeface="楷体" panose="02010609060101010101" charset="-122"/>
                <a:sym typeface="+mn-ea"/>
              </a:rPr>
              <a:t>画面开卷处描绘的是汴京近郊的风光。有赶集乡人的毛驴团队，踏青归来的众多仆从和权贵，长途跋涉的行旅。画面中段是汴河两岸的繁华情景。漕船很大，船工正在卸粮包，纤夫们拖着船行驶，景象繁忙。汴河上有一座拱桥，很漂亮。一艘准备驶过拱桥的漕船的细节描绘，一直为人们所称道：被放倒桅杆的船准备过桥，船夫们，桥上的，岸边的，过往行人都在围观。而那些赶脚、推车、挑担的人们，却没看。这一幕，成为全画的经典。后段描写汴梁市区的街道。城楼两侧的街道上各种店铺都有，街上的行人也特别多。</a:t>
            </a:r>
            <a:endParaRPr lang="zh-CN" altLang="zh-CN" sz="2800" b="1" dirty="0">
              <a:solidFill>
                <a:schemeClr val="accent4">
                  <a:lumMod val="20000"/>
                  <a:lumOff val="80000"/>
                </a:schemeClr>
              </a:solidFill>
              <a:latin typeface="楷体" panose="02010609060101010101" charset="-122"/>
              <a:ea typeface="楷体" panose="02010609060101010101" charset="-122"/>
              <a:sym typeface="+mn-ea"/>
            </a:endParaRPr>
          </a:p>
        </p:txBody>
      </p:sp>
      <p:sp>
        <p:nvSpPr>
          <p:cNvPr id="2" name="文本框 1"/>
          <p:cNvSpPr txBox="1"/>
          <p:nvPr/>
        </p:nvSpPr>
        <p:spPr>
          <a:xfrm>
            <a:off x="574675" y="436880"/>
            <a:ext cx="11043285" cy="1814830"/>
          </a:xfrm>
          <a:prstGeom prst="rect">
            <a:avLst/>
          </a:prstGeom>
          <a:noFill/>
        </p:spPr>
        <p:txBody>
          <a:bodyPr wrap="square" rtlCol="0">
            <a:spAutoFit/>
          </a:bodyPr>
          <a:p>
            <a:r>
              <a:rPr lang="zh-CN" altLang="en-US" sz="2800" b="1">
                <a:solidFill>
                  <a:schemeClr val="accent2">
                    <a:lumMod val="75000"/>
                  </a:schemeClr>
                </a:solidFill>
                <a:latin typeface="仿宋" panose="02010609060101010101" charset="-122"/>
                <a:ea typeface="仿宋" panose="02010609060101010101" charset="-122"/>
                <a:cs typeface="仿宋" panose="02010609060101010101" charset="-122"/>
              </a:rPr>
              <a:t>2.请大家阅读下面的文字，再与课文第四段进行比较，看看哪段文字更适合配画外音，为什么？</a:t>
            </a:r>
            <a:endParaRPr lang="zh-CN" altLang="en-US" sz="2800" b="1">
              <a:solidFill>
                <a:schemeClr val="accent2">
                  <a:lumMod val="75000"/>
                </a:schemeClr>
              </a:solidFill>
              <a:latin typeface="仿宋" panose="02010609060101010101" charset="-122"/>
              <a:ea typeface="仿宋" panose="02010609060101010101" charset="-122"/>
              <a:cs typeface="仿宋" panose="02010609060101010101" charset="-122"/>
            </a:endParaRPr>
          </a:p>
          <a:p>
            <a:r>
              <a:rPr lang="zh-CN" altLang="en-US" sz="2800" b="1">
                <a:solidFill>
                  <a:schemeClr val="accent2">
                    <a:lumMod val="75000"/>
                  </a:schemeClr>
                </a:solidFill>
                <a:latin typeface="仿宋" panose="02010609060101010101" charset="-122"/>
                <a:ea typeface="仿宋" panose="02010609060101010101" charset="-122"/>
                <a:cs typeface="仿宋" panose="02010609060101010101" charset="-122"/>
              </a:rPr>
              <a:t>要求：1、请在文本中做好标记或批注。</a:t>
            </a:r>
            <a:r>
              <a:rPr lang="en-US" altLang="zh-CN" sz="2800" b="1">
                <a:solidFill>
                  <a:schemeClr val="accent2">
                    <a:lumMod val="75000"/>
                  </a:schemeClr>
                </a:solidFill>
                <a:latin typeface="仿宋" panose="02010609060101010101" charset="-122"/>
                <a:ea typeface="仿宋" panose="02010609060101010101" charset="-122"/>
                <a:cs typeface="仿宋" panose="02010609060101010101" charset="-122"/>
              </a:rPr>
              <a:t> </a:t>
            </a:r>
            <a:endParaRPr lang="en-US" altLang="zh-CN" sz="2800" b="1">
              <a:solidFill>
                <a:schemeClr val="accent2">
                  <a:lumMod val="75000"/>
                </a:schemeClr>
              </a:solidFill>
              <a:latin typeface="仿宋" panose="02010609060101010101" charset="-122"/>
              <a:ea typeface="仿宋" panose="02010609060101010101" charset="-122"/>
              <a:cs typeface="仿宋" panose="02010609060101010101" charset="-122"/>
            </a:endParaRPr>
          </a:p>
          <a:p>
            <a:r>
              <a:rPr lang="en-US" altLang="zh-CN" sz="2800" b="1">
                <a:solidFill>
                  <a:schemeClr val="accent2">
                    <a:lumMod val="75000"/>
                  </a:schemeClr>
                </a:solidFill>
                <a:latin typeface="仿宋" panose="02010609060101010101" charset="-122"/>
                <a:ea typeface="仿宋" panose="02010609060101010101" charset="-122"/>
                <a:cs typeface="仿宋" panose="02010609060101010101" charset="-122"/>
              </a:rPr>
              <a:t>      </a:t>
            </a:r>
            <a:r>
              <a:rPr lang="zh-CN" altLang="en-US" sz="2800" b="1">
                <a:solidFill>
                  <a:schemeClr val="accent2">
                    <a:lumMod val="75000"/>
                  </a:schemeClr>
                </a:solidFill>
                <a:latin typeface="仿宋" panose="02010609060101010101" charset="-122"/>
                <a:ea typeface="仿宋" panose="02010609060101010101" charset="-122"/>
                <a:cs typeface="仿宋" panose="02010609060101010101" charset="-122"/>
              </a:rPr>
              <a:t>2、请有感情地朗读你选择的文段。</a:t>
            </a:r>
            <a:endParaRPr lang="zh-CN" altLang="en-US" sz="2800" b="1">
              <a:solidFill>
                <a:schemeClr val="accent2">
                  <a:lumMod val="75000"/>
                </a:schemeClr>
              </a:solidFill>
              <a:latin typeface="仿宋" panose="02010609060101010101" charset="-122"/>
              <a:ea typeface="仿宋" panose="02010609060101010101" charset="-122"/>
              <a:cs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61" name=""/>
        <p:cNvGrpSpPr/>
        <p:nvPr/>
      </p:nvGrpSpPr>
      <p:grpSpPr>
        <a:xfrm>
          <a:off x="0" y="0"/>
          <a:ext cx="0" cy="0"/>
          <a:chOff x="0" y="0"/>
          <a:chExt cx="0" cy="0"/>
        </a:xfrm>
      </p:grpSpPr>
      <p:sp>
        <p:nvSpPr>
          <p:cNvPr id="1048656" name="矩形 2"/>
          <p:cNvSpPr/>
          <p:nvPr/>
        </p:nvSpPr>
        <p:spPr>
          <a:xfrm>
            <a:off x="1" y="0"/>
            <a:ext cx="12191999" cy="6857999"/>
          </a:xfrm>
          <a:prstGeom prst="rect">
            <a:avLst/>
          </a:prstGeom>
          <a:solidFill>
            <a:srgbClr val="0B0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60" name="Picture 2" descr="https://timgsa.baidu.com/timg?image&amp;quality=80&amp;size=b9999_10000&amp;sec=1541137778059&amp;di=7a1d615aced87a8f170c879d1996b239&amp;imgtype=0&amp;src=http%3A%2F%2Fimg8.3lian.com%2Fychatu%2F02%2F24%2FP_141236_5__359364131.jpg"/>
          <p:cNvPicPr>
            <a:picLocks noChangeAspect="1" noChangeArrowheads="1"/>
          </p:cNvPicPr>
          <p:nvPr/>
        </p:nvPicPr>
        <p:blipFill rotWithShape="1">
          <a:blip r:embed="rId1"/>
          <a:srcRect l="3369" t="2608" r="12087" b="6772"/>
          <a:stretch>
            <a:fillRect/>
          </a:stretch>
        </p:blipFill>
        <p:spPr bwMode="auto">
          <a:xfrm>
            <a:off x="462280" y="409258"/>
            <a:ext cx="11268075" cy="6038850"/>
          </a:xfrm>
          <a:prstGeom prst="rect">
            <a:avLst/>
          </a:prstGeom>
          <a:noFill/>
        </p:spPr>
      </p:pic>
      <p:sp>
        <p:nvSpPr>
          <p:cNvPr id="1048657" name="矩形 3"/>
          <p:cNvSpPr/>
          <p:nvPr/>
        </p:nvSpPr>
        <p:spPr>
          <a:xfrm>
            <a:off x="419100" y="409575"/>
            <a:ext cx="11268075" cy="6038850"/>
          </a:xfrm>
          <a:prstGeom prst="rect">
            <a:avLst/>
          </a:prstGeom>
          <a:noFill/>
          <a:ln w="19050">
            <a:solidFill>
              <a:srgbClr val="BC9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3" name="组合 12"/>
          <p:cNvGrpSpPr/>
          <p:nvPr/>
        </p:nvGrpSpPr>
        <p:grpSpPr>
          <a:xfrm>
            <a:off x="10945205" y="5884114"/>
            <a:ext cx="541741" cy="424489"/>
            <a:chOff x="12315411" y="7079852"/>
            <a:chExt cx="492248" cy="385707"/>
          </a:xfrm>
        </p:grpSpPr>
        <p:pic>
          <p:nvPicPr>
            <p:cNvPr id="2097161" name="Picture 2" descr="http://img.hb.aicdn.com/abdfbcaeedb85dbf45185b6c0c52f5633f3cfe2e60c0-CoRSc5"/>
            <p:cNvPicPr>
              <a:picLocks noChangeAspect="1" noChangeArrowheads="1"/>
            </p:cNvPicPr>
            <p:nvPr/>
          </p:nvPicPr>
          <p:blipFill>
            <a:blip r:embed="rId2" cstate="print"/>
            <a:srcRect/>
            <a:stretch>
              <a:fillRect/>
            </a:stretch>
          </p:blipFill>
          <p:spPr bwMode="auto">
            <a:xfrm>
              <a:off x="12315411" y="7079852"/>
              <a:ext cx="374479" cy="385707"/>
            </a:xfrm>
            <a:prstGeom prst="rect">
              <a:avLst/>
            </a:prstGeom>
            <a:noFill/>
          </p:spPr>
        </p:pic>
        <p:sp>
          <p:nvSpPr>
            <p:cNvPr id="1048660" name="文本框 14"/>
            <p:cNvSpPr txBox="1"/>
            <p:nvPr/>
          </p:nvSpPr>
          <p:spPr>
            <a:xfrm>
              <a:off x="12315571" y="7079852"/>
              <a:ext cx="492088" cy="362347"/>
            </a:xfrm>
            <a:prstGeom prst="rect">
              <a:avLst/>
            </a:prstGeom>
            <a:noFill/>
          </p:spPr>
          <p:txBody>
            <a:bodyPr wrap="square" rtlCol="0">
              <a:spAutoFit/>
            </a:bodyPr>
            <a:p>
              <a:r>
                <a:rPr lang="zh-CN" altLang="en-US" sz="1000" dirty="0">
                  <a:solidFill>
                    <a:schemeClr val="bg1"/>
                  </a:solidFill>
                  <a:latin typeface="苏新诗柳楷简" panose="02010600000101010101" pitchFamily="2" charset="-122"/>
                  <a:ea typeface="苏新诗柳楷简" panose="02010600000101010101" pitchFamily="2" charset="-122"/>
                </a:rPr>
                <a:t>大气</a:t>
              </a:r>
              <a:endParaRPr lang="en-US" altLang="zh-CN" sz="1000" dirty="0">
                <a:solidFill>
                  <a:schemeClr val="bg1"/>
                </a:solidFill>
                <a:latin typeface="苏新诗柳楷简" panose="02010600000101010101" pitchFamily="2" charset="-122"/>
                <a:ea typeface="苏新诗柳楷简" panose="02010600000101010101" pitchFamily="2" charset="-122"/>
              </a:endParaRPr>
            </a:p>
            <a:p>
              <a:r>
                <a:rPr lang="zh-CN" altLang="en-US" sz="1000" dirty="0">
                  <a:solidFill>
                    <a:schemeClr val="bg1"/>
                  </a:solidFill>
                  <a:latin typeface="苏新诗柳楷简" panose="02010600000101010101" pitchFamily="2" charset="-122"/>
                  <a:ea typeface="苏新诗柳楷简" panose="02010600000101010101" pitchFamily="2" charset="-122"/>
                </a:rPr>
                <a:t>古风</a:t>
              </a:r>
              <a:endParaRPr lang="zh-CN" altLang="en-US" sz="1000" dirty="0">
                <a:solidFill>
                  <a:schemeClr val="bg1"/>
                </a:solidFill>
                <a:latin typeface="苏新诗柳楷简" panose="02010600000101010101" pitchFamily="2" charset="-122"/>
                <a:ea typeface="苏新诗柳楷简" panose="02010600000101010101" pitchFamily="2" charset="-122"/>
              </a:endParaRPr>
            </a:p>
          </p:txBody>
        </p:sp>
      </p:grpSp>
      <p:pic>
        <p:nvPicPr>
          <p:cNvPr id="2" name="【高清】《清明上河图》欣赏 - 1.清明上河图(Av891923714,P1)">
            <a:hlinkClick r:id="" action="ppaction://media"/>
          </p:cNvPr>
          <p:cNvPicPr/>
          <p:nvPr>
            <a:videoFile r:link="rId3"/>
            <p:extLst>
              <p:ext uri="{DAA4B4D4-6D71-4841-9C94-3DE7FCFB9230}">
                <p14:media xmlns:p14="http://schemas.microsoft.com/office/powerpoint/2010/main" r:link="rId4"/>
              </p:ext>
            </p:extLst>
            <p:custDataLst>
              <p:tags r:id="rId5"/>
            </p:custDataLst>
          </p:nvPr>
        </p:nvPicPr>
        <p:blipFill>
          <a:blip r:embed="rId6"/>
          <a:stretch>
            <a:fillRect/>
          </a:stretch>
        </p:blipFill>
        <p:spPr>
          <a:xfrm>
            <a:off x="461645" y="408940"/>
            <a:ext cx="11226165" cy="6039485"/>
          </a:xfrm>
          <a:prstGeom prst="rect">
            <a:avLst/>
          </a:prstGeom>
        </p:spPr>
      </p:pic>
    </p:spTree>
  </p:cSld>
  <p:clrMapOvr>
    <a:masterClrMapping/>
  </p:clrMapOvr>
  <p:transition/>
  <p:timing>
    <p:tnLst>
      <p:par>
        <p:cTn id="1" dur="indefinite" restart="never" nodeType="tmRoot">
          <p:childTnLst>
            <p:video fullScrn="1">
              <p:cMediaNode>
                <p:cTn id="2" fill="remove" display="1">
                  <p:stCondLst>
                    <p:cond delay="indefinite"/>
                  </p:stCondLst>
                </p:cTn>
                <p:tgtEl>
                  <p:spTgt spid="2"/>
                </p:tgtEl>
              </p:cMediaNode>
            </p:video>
            <p:seq concurrent="1" nextAc="seek">
              <p:cTn id="3" restart="whenNotActive" fill="hold" evtFilter="cancelBubble" nodeType="interactiveSeq">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seq>
          </p:childTnLst>
        </p:cTn>
      </p:par>
    </p:tn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KSO_WM_UNIT_TABLE_BEAUTIFY" val="smartTable{b0a6048e-78a5-4f9c-8c62-81aa6faab2bf}"/>
  <p:tag name="TABLE_ENDDRAG_ORIGIN_RECT" val="852*376"/>
  <p:tag name="TABLE_ENDDRAG_RECT" val="48*110*852*376"/>
</p:tagLst>
</file>

<file path=ppt/tags/tag3.xml><?xml version="1.0" encoding="utf-8"?>
<p:tagLst xmlns:p="http://schemas.openxmlformats.org/presentationml/2006/main">
  <p:tag name="KSO_WM_MEDIACOVER_FLAG" val="1"/>
  <p:tag name="KSO_WM_UNIT_MEDIACOVER_BTN_STATE" val="1"/>
  <p:tag name="KSO_WM_UNIT_MEDIACOVER_BTNRECT" val="8477*4393*723*72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4.xml><?xml version="1.0" encoding="utf-8"?>
<p:tagLst xmlns:p="http://schemas.openxmlformats.org/presentationml/2006/main">
  <p:tag name="KSO_WM_MEDIACOVER_FLAG" val="1"/>
  <p:tag name="KSO_WM_UNIT_MEDIACOVER_BTN_STATE" val="1"/>
  <p:tag name="KSO_WM_UNIT_MEDIACOVER_BTNRECT" val="8477*4333*723*72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5.xml><?xml version="1.0" encoding="utf-8"?>
<p:tagLst xmlns:p="http://schemas.openxmlformats.org/presentationml/2006/main">
  <p:tag name="KSO_WM_UNIT_PLACING_PICTURE_USER_VIEWPORT" val="{&quot;height&quot;:9510,&quot;width&quot;:1774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Century Gothic"/>
        <a:ea typeface="微软雅黑"/>
        <a:cs typeface=""/>
      </a:majorFont>
      <a:minorFont>
        <a:latin typeface="Century Gothic"/>
        <a:ea typeface="微软雅黑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Century Gothic"/>
        <a:ea typeface="微软雅黑"/>
        <a:cs typeface=""/>
      </a:majorFont>
      <a:minorFont>
        <a:latin typeface="Century Gothic"/>
        <a:ea typeface="微软雅黑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3364</Words>
  <Application>WPS 演示</Application>
  <PresentationFormat/>
  <Paragraphs>230</Paragraphs>
  <Slides>22</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22</vt:i4>
      </vt:variant>
    </vt:vector>
  </HeadingPairs>
  <TitlesOfParts>
    <vt:vector size="44" baseType="lpstr">
      <vt:lpstr>Arial</vt:lpstr>
      <vt:lpstr>宋体</vt:lpstr>
      <vt:lpstr>Wingdings</vt:lpstr>
      <vt:lpstr>汉仪小隶书简</vt:lpstr>
      <vt:lpstr>方正清刻本悦宋简体</vt:lpstr>
      <vt:lpstr>苏新诗柳楷简</vt:lpstr>
      <vt:lpstr>Century Gothic</vt:lpstr>
      <vt:lpstr>仿宋</vt:lpstr>
      <vt:lpstr>微软雅黑 Light</vt:lpstr>
      <vt:lpstr>汉仪中楷简</vt:lpstr>
      <vt:lpstr>微软雅黑</vt:lpstr>
      <vt:lpstr>楷体</vt:lpstr>
      <vt:lpstr>柳公权楷书</vt:lpstr>
      <vt:lpstr>Arial Unicode MS</vt:lpstr>
      <vt:lpstr>微软雅黑light</vt:lpstr>
      <vt:lpstr>黑体</vt:lpstr>
      <vt:lpstr>等线</vt:lpstr>
      <vt:lpstr>米开软笔行楷</vt:lpstr>
      <vt:lpstr>隶书</vt:lpstr>
      <vt:lpstr>方正粗黑宋简体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长安某</cp:lastModifiedBy>
  <cp:revision>40</cp:revision>
  <dcterms:created xsi:type="dcterms:W3CDTF">2019-12-05T21:18:00Z</dcterms:created>
  <dcterms:modified xsi:type="dcterms:W3CDTF">2021-12-23T01:54:32Z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3F5000DF214A440BA721F38713D0D247</vt:lpwstr>
  </property>
</Properties>
</file>