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6" autoAdjust="0"/>
    <p:restoredTop sz="94660"/>
  </p:normalViewPr>
  <p:slideViewPr>
    <p:cSldViewPr snapToGrid="0">
      <p:cViewPr varScale="1">
        <p:scale>
          <a:sx n="45" d="100"/>
          <a:sy n="45" d="100"/>
        </p:scale>
        <p:origin x="64" y="1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5AD615-3F6B-D9C4-8A1B-10C61B6B51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BBED479-4024-5B92-B7C7-8BB5F8357B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72DFBFF-5791-C921-67E1-01011A22C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EC00-9E16-4347-8D7C-B3EEF7210676}" type="datetimeFigureOut">
              <a:rPr lang="zh-CN" altLang="en-US" smtClean="0"/>
              <a:t>2023/5/14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872B233-94A1-C614-2185-E26417CAC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731AB9E-FD60-5E73-354C-733BF9B5D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51D5-95C9-4C66-9EB5-A2124E2A35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565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A9D1B1-58AA-A441-45EC-1E5EE0590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38B9DF-9D2D-FA30-B66E-667D198DC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0BDF280-0BCF-218D-27C7-30F820A84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EC00-9E16-4347-8D7C-B3EEF7210676}" type="datetimeFigureOut">
              <a:rPr lang="zh-CN" altLang="en-US" smtClean="0"/>
              <a:t>2023/5/14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BE5C992-048A-C382-611C-6A568AEE3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9D8AACE-B174-4F93-A594-D329CF94A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51D5-95C9-4C66-9EB5-A2124E2A35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222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CB0DBE-F56E-5C9D-C0D8-3C161271B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E5BCD23-3832-1882-1DDB-2E09A3EFC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F6067C3-A344-2CA0-D24C-5202B73C9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EC00-9E16-4347-8D7C-B3EEF7210676}" type="datetimeFigureOut">
              <a:rPr lang="zh-CN" altLang="en-US" smtClean="0"/>
              <a:t>2023/5/14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C1B8C7-3516-7CDB-4E4C-8AD62B319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D1B743-74A1-6E20-973E-E8DB339DF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51D5-95C9-4C66-9EB5-A2124E2A35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0707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131692-659A-1D87-0AE6-D4742095D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7C453B-389D-CC6F-3B45-F2D5809F08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01A3DD8-FCF8-F5A4-C410-B3D4FB811F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AFC440D-B1B3-0A43-B922-7E5F6557E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EC00-9E16-4347-8D7C-B3EEF7210676}" type="datetimeFigureOut">
              <a:rPr lang="zh-CN" altLang="en-US" smtClean="0"/>
              <a:t>2023/5/14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6B2C494-C09B-F897-2066-93BABAF92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87D8DF5-210E-446A-7814-D475C9F8E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51D5-95C9-4C66-9EB5-A2124E2A35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679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C1E965-7726-4287-BC99-69144F956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2F39773-EA45-EE42-E86D-DF9A950BBC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F94D22A-F167-F0D9-DB90-21150F2CC9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8C13AE0-933F-2722-2BAE-2C005F3449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C666AFF-8E25-6750-31DA-24232F5A9F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F65B17F-E890-CC9A-6559-62D1E3913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EC00-9E16-4347-8D7C-B3EEF7210676}" type="datetimeFigureOut">
              <a:rPr lang="zh-CN" altLang="en-US" smtClean="0"/>
              <a:t>2023/5/14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6CCF9CB-D10E-A576-EDB0-50917699F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B29CAE7-D3D4-AC01-C116-3F264F9C5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51D5-95C9-4C66-9EB5-A2124E2A35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836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54A1C9-F9D1-96D9-33A3-A96B90A3B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181C576-F257-8C37-F7A4-A0530B0EA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EC00-9E16-4347-8D7C-B3EEF7210676}" type="datetimeFigureOut">
              <a:rPr lang="zh-CN" altLang="en-US" smtClean="0"/>
              <a:t>2023/5/14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7601BA5-E243-08DF-163F-1F7B848BA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F19F471-83E1-E919-E33A-2A49B3EE4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51D5-95C9-4C66-9EB5-A2124E2A35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690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BFC965C-499C-95A0-FD39-4AAF34EB0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EC00-9E16-4347-8D7C-B3EEF7210676}" type="datetimeFigureOut">
              <a:rPr lang="zh-CN" altLang="en-US" smtClean="0"/>
              <a:t>2023/5/14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14D22F4-7D4F-DBCF-95A4-CD7E9CB41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85EEE01-4944-B191-1C41-8B4A04DDA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51D5-95C9-4C66-9EB5-A2124E2A35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6111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DF9B00-DA6C-42DD-E619-706D046CE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0439A40-5AC7-D519-A4B7-AAF3473E8C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754985E-6FC8-482F-43E7-18EF1CC5DE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790C2FA-2E2B-6663-78E3-DBC4DC650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EC00-9E16-4347-8D7C-B3EEF7210676}" type="datetimeFigureOut">
              <a:rPr lang="zh-CN" altLang="en-US" smtClean="0"/>
              <a:t>2023/5/14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ED028CD-7C63-B5F0-BB82-948B22BF8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A2BDA4B-9DBD-62D0-CC46-24F611C6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51D5-95C9-4C66-9EB5-A2124E2A35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81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03A092-4524-61AE-3886-32B524FB8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9FF3254-52F9-F76C-0429-6DBDB8B5FC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D199458-677C-DD28-9C55-35E5FC31A6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377375E-8152-6990-A280-7FAF5E91D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EC00-9E16-4347-8D7C-B3EEF7210676}" type="datetimeFigureOut">
              <a:rPr lang="zh-CN" altLang="en-US" smtClean="0"/>
              <a:t>2023/5/14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5CA347A-879E-FA5D-CF71-0FA8C63E6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1B68F0F-DE78-BA6A-EC64-1849F0B88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51D5-95C9-4C66-9EB5-A2124E2A35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78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EAFF56-74AB-D143-DEF4-39E0245B1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9F7AEBE-62B5-EF40-4D6D-AE0506D0BA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B3C5F45-0570-3DC6-7D92-E8014F4C2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EC00-9E16-4347-8D7C-B3EEF7210676}" type="datetimeFigureOut">
              <a:rPr lang="zh-CN" altLang="en-US" smtClean="0"/>
              <a:t>2023/5/14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D0360EF-11F8-70DC-01E4-4A5547C3A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F931B93-D63F-F2A3-23C5-DE0213AB5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51D5-95C9-4C66-9EB5-A2124E2A35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493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B2B73DF-7327-15BB-D923-506DD00397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FB71C73-1703-85EB-D471-B4059C668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F675ED2-A54E-8C6B-AD56-5CE0B16CB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4EC00-9E16-4347-8D7C-B3EEF7210676}" type="datetimeFigureOut">
              <a:rPr lang="zh-CN" altLang="en-US" smtClean="0"/>
              <a:t>2023/5/14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6C6B069-F801-37D0-AAEF-5DFC821D8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66DF60E-47D7-702A-5E12-F1823C81D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551D5-95C9-4C66-9EB5-A2124E2A35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962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723B471-3B25-CFEC-8547-282AFDFE1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0A76EA9-3B1F-2330-E83D-262C79E68C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62E191-298C-158D-B6B3-C51E5D409B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4EC00-9E16-4347-8D7C-B3EEF7210676}" type="datetimeFigureOut">
              <a:rPr lang="zh-CN" altLang="en-US" smtClean="0"/>
              <a:t>2023/5/14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A06B62-104A-5776-21FC-F5C87106DF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AEAF928-500D-7F90-3BF4-BD7DE7E61A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551D5-95C9-4C66-9EB5-A2124E2A35E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1284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28577943-4E88-7AB3-DE89-B37AB56C4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19" y="3576638"/>
            <a:ext cx="2667335" cy="198568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3FB3278-0747-7ED2-CB64-2107BD891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332" y="3576638"/>
            <a:ext cx="2667335" cy="1985683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BF0599DF-E3C7-BE65-E458-1FE04E357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66" y="-83065"/>
            <a:ext cx="1980335" cy="275748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E6681817-4EFB-FDAA-D30F-BF167806C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171" y="-42862"/>
            <a:ext cx="1887502" cy="2800350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445E9937-AE66-46FB-AF2B-E72AE048A3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535" y="134938"/>
            <a:ext cx="1647820" cy="244475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F27B5B18-EE5D-8A1C-56E8-F925EF89A9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349" y="71437"/>
            <a:ext cx="1730655" cy="2409824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8F71DA68-A45A-80DB-FD1C-5FD493B02E74}"/>
              </a:ext>
            </a:extLst>
          </p:cNvPr>
          <p:cNvSpPr txBox="1"/>
          <p:nvPr/>
        </p:nvSpPr>
        <p:spPr>
          <a:xfrm>
            <a:off x="357188" y="2854674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/>
              <a:t>你也生气了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A890211-07EA-9CA2-6649-B091073CED81}"/>
              </a:ext>
            </a:extLst>
          </p:cNvPr>
          <p:cNvSpPr txBox="1"/>
          <p:nvPr/>
        </p:nvSpPr>
        <p:spPr>
          <a:xfrm>
            <a:off x="3667124" y="2819697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/>
              <a:t>我也生气了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53D8C40A-8ADF-F02D-91FF-EB051796C31E}"/>
              </a:ext>
            </a:extLst>
          </p:cNvPr>
          <p:cNvSpPr txBox="1"/>
          <p:nvPr/>
        </p:nvSpPr>
        <p:spPr>
          <a:xfrm>
            <a:off x="9763125" y="2809579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/>
              <a:t>不理不睬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051340BA-49C5-2B3D-932B-3B69A48D0CEC}"/>
              </a:ext>
            </a:extLst>
          </p:cNvPr>
          <p:cNvSpPr txBox="1"/>
          <p:nvPr/>
        </p:nvSpPr>
        <p:spPr>
          <a:xfrm>
            <a:off x="6977060" y="2809579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/>
              <a:t>不理不睬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F7609A0B-7D2A-1EA2-B19A-9F3AB22EA3FF}"/>
              </a:ext>
            </a:extLst>
          </p:cNvPr>
          <p:cNvSpPr txBox="1"/>
          <p:nvPr/>
        </p:nvSpPr>
        <p:spPr>
          <a:xfrm>
            <a:off x="4686922" y="5591787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/>
              <a:t>小嘴巴往上翘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0FBFD805-C373-391D-A9D3-D23D4890E057}"/>
              </a:ext>
            </a:extLst>
          </p:cNvPr>
          <p:cNvSpPr txBox="1"/>
          <p:nvPr/>
        </p:nvSpPr>
        <p:spPr>
          <a:xfrm>
            <a:off x="857582" y="5591787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/>
              <a:t>小嘴巴往上翘呀</a:t>
            </a:r>
          </a:p>
        </p:txBody>
      </p:sp>
    </p:spTree>
    <p:extLst>
      <p:ext uri="{BB962C8B-B14F-4D97-AF65-F5344CB8AC3E}">
        <p14:creationId xmlns:p14="http://schemas.microsoft.com/office/powerpoint/2010/main" val="2753371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CA485912-FD4F-C7A8-EF86-7524BA870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21021" y="-346869"/>
            <a:ext cx="2037557" cy="203755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00A2D0A-EC25-3EAF-78AD-0B6579769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713" y="-300940"/>
            <a:ext cx="2135979" cy="213597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E2BBBA8-48C6-B43F-C84D-905B149F3F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55" y="1690688"/>
            <a:ext cx="3408363" cy="227603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5BF7A91-B123-050B-54BA-9C72DAA559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702" y="1690687"/>
            <a:ext cx="3408363" cy="227603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CDEAAD8-33B6-5061-09F3-1AE5CDF11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189" y="1714060"/>
            <a:ext cx="3408363" cy="227603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230CF74-0763-1D67-0CA8-C02C78F2DD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769" y="4409231"/>
            <a:ext cx="2912228" cy="208364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78FE922-2BF1-5DD0-032A-2F7F992A66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88" y="4317229"/>
            <a:ext cx="3040815" cy="2175646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B726B9BA-FDEA-03E8-7FE3-8EE7CEB221B4}"/>
              </a:ext>
            </a:extLst>
          </p:cNvPr>
          <p:cNvSpPr txBox="1"/>
          <p:nvPr/>
        </p:nvSpPr>
        <p:spPr>
          <a:xfrm>
            <a:off x="4513255" y="6396335"/>
            <a:ext cx="2732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/>
              <a:t>我们又做好朋友呀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B5E29F2-45DD-EE28-81B2-280D1DC161FA}"/>
              </a:ext>
            </a:extLst>
          </p:cNvPr>
          <p:cNvSpPr txBox="1"/>
          <p:nvPr/>
        </p:nvSpPr>
        <p:spPr>
          <a:xfrm>
            <a:off x="826265" y="6396335"/>
            <a:ext cx="2732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/>
              <a:t>我们又做好朋友了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E702DC6-5942-DF74-9F84-BDA68608A9AB}"/>
              </a:ext>
            </a:extLst>
          </p:cNvPr>
          <p:cNvSpPr txBox="1"/>
          <p:nvPr/>
        </p:nvSpPr>
        <p:spPr>
          <a:xfrm>
            <a:off x="8790932" y="3881609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/>
              <a:t>拉拉勾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3A67326-DBC5-1DBD-583D-EAA285B103AA}"/>
              </a:ext>
            </a:extLst>
          </p:cNvPr>
          <p:cNvSpPr txBox="1"/>
          <p:nvPr/>
        </p:nvSpPr>
        <p:spPr>
          <a:xfrm>
            <a:off x="4970294" y="3913146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/>
              <a:t>拉拉勾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D198003-F8C8-3C0D-614B-9387BAE53029}"/>
              </a:ext>
            </a:extLst>
          </p:cNvPr>
          <p:cNvSpPr txBox="1"/>
          <p:nvPr/>
        </p:nvSpPr>
        <p:spPr>
          <a:xfrm>
            <a:off x="1027457" y="3855564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/>
              <a:t>拉拉勾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7985987-B762-D3EB-0C7F-38CAE3314514}"/>
              </a:ext>
            </a:extLst>
          </p:cNvPr>
          <p:cNvSpPr txBox="1"/>
          <p:nvPr/>
        </p:nvSpPr>
        <p:spPr>
          <a:xfrm>
            <a:off x="5538752" y="1690687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/>
              <a:t>我伸小指头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8A9A9A6-34F3-0673-1460-9E673FC7CFB0}"/>
              </a:ext>
            </a:extLst>
          </p:cNvPr>
          <p:cNvSpPr txBox="1"/>
          <p:nvPr/>
        </p:nvSpPr>
        <p:spPr>
          <a:xfrm>
            <a:off x="1181101" y="1635109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/>
              <a:t>你伸小指头</a:t>
            </a:r>
          </a:p>
        </p:txBody>
      </p:sp>
    </p:spTree>
    <p:extLst>
      <p:ext uri="{BB962C8B-B14F-4D97-AF65-F5344CB8AC3E}">
        <p14:creationId xmlns:p14="http://schemas.microsoft.com/office/powerpoint/2010/main" val="2482355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</Words>
  <Application>Microsoft Office PowerPoint</Application>
  <PresentationFormat>宽屏</PresentationFormat>
  <Paragraphs>13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6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 嘉茜</dc:creator>
  <cp:lastModifiedBy>王 嘉茜</cp:lastModifiedBy>
  <cp:revision>1</cp:revision>
  <dcterms:created xsi:type="dcterms:W3CDTF">2023-05-14T04:29:57Z</dcterms:created>
  <dcterms:modified xsi:type="dcterms:W3CDTF">2023-05-14T04:29:57Z</dcterms:modified>
</cp:coreProperties>
</file>