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custDataLst>
    <p:tags r:id="rId7"/>
  </p:custDataLst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7"/>
    <p:restoredTop sz="94682"/>
  </p:normalViewPr>
  <p:slideViewPr>
    <p:cSldViewPr showGuides="1">
      <p:cViewPr varScale="1">
        <p:scale>
          <a:sx n="72" d="100"/>
          <a:sy n="72" d="100"/>
        </p:scale>
        <p:origin x="-804" y="-102"/>
      </p:cViewPr>
      <p:guideLst>
        <p:guide orient="horz" pos="2160"/>
        <p:guide pos="2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 dirty="0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strike="noStrike" noProof="1" dirty="0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8.jpeg"/><Relationship Id="rId7" Type="http://schemas.openxmlformats.org/officeDocument/2006/relationships/image" Target="../media/image7.jpeg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3" name="矩形 2074"/>
          <p:cNvSpPr/>
          <p:nvPr/>
        </p:nvSpPr>
        <p:spPr>
          <a:xfrm>
            <a:off x="3059113" y="549275"/>
            <a:ext cx="280035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汉仪娃娃篆简" charset="0"/>
                <a:ea typeface="汉仪娃娃篆简" charset="0"/>
              </a:rPr>
              <a:t>歌曲：小手拍拍</a:t>
            </a:r>
            <a:endParaRPr lang="zh-CN" altLang="en-US" sz="3600" b="1"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000000"/>
              </a:solidFill>
              <a:latin typeface="汉仪娃娃篆简" charset="0"/>
              <a:ea typeface="汉仪娃娃篆简" charset="0"/>
            </a:endParaRPr>
          </a:p>
        </p:txBody>
      </p:sp>
      <p:pic>
        <p:nvPicPr>
          <p:cNvPr id="3074" name="图片 2144" descr="图片：手势 手 卡通素材 矢量 EPS_006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9750" y="1555750"/>
            <a:ext cx="474663" cy="5048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5" name="图片 2145" descr="图片：手势 手 卡通素材 矢量 EPS_006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03350" y="1555750"/>
            <a:ext cx="474663" cy="5048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6" name="图片 2173" descr="图片：手势 卡通手写真 矢量素材 EPS_0020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95513" y="1555750"/>
            <a:ext cx="576262" cy="5762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7" name="图片 2174" descr="图片：手势 卡通手写真 矢量素材 EPS_0020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59113" y="1555750"/>
            <a:ext cx="576262" cy="5762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8" name="矩形 2176"/>
          <p:cNvSpPr>
            <a:spLocks noChangeAspect="1"/>
          </p:cNvSpPr>
          <p:nvPr/>
        </p:nvSpPr>
        <p:spPr>
          <a:xfrm>
            <a:off x="2852738" y="1722438"/>
            <a:ext cx="3438525" cy="3124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3079" name="组合 2181"/>
          <p:cNvGrpSpPr/>
          <p:nvPr/>
        </p:nvGrpSpPr>
        <p:grpSpPr>
          <a:xfrm>
            <a:off x="4427538" y="1555750"/>
            <a:ext cx="1152525" cy="576263"/>
            <a:chOff x="2517" y="1117"/>
            <a:chExt cx="952" cy="348"/>
          </a:xfrm>
        </p:grpSpPr>
        <p:pic>
          <p:nvPicPr>
            <p:cNvPr id="3080" name="图片 2179" descr="%C1%BF~1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1011" t="29382"/>
            <a:stretch>
              <a:fillRect/>
            </a:stretch>
          </p:blipFill>
          <p:spPr>
            <a:xfrm>
              <a:off x="2517" y="1117"/>
              <a:ext cx="483" cy="34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3081" name="图片 2180" descr="%C1%BF~1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1011" t="29382"/>
            <a:stretch>
              <a:fillRect/>
            </a:stretch>
          </p:blipFill>
          <p:spPr>
            <a:xfrm flipH="1">
              <a:off x="3061" y="1117"/>
              <a:ext cx="408" cy="348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082" name="矩形 2182"/>
          <p:cNvSpPr/>
          <p:nvPr/>
        </p:nvSpPr>
        <p:spPr>
          <a:xfrm>
            <a:off x="5795963" y="1484313"/>
            <a:ext cx="433387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6600"/>
                </a:solidFill>
                <a:latin typeface="汉仪娃娃篆简" charset="0"/>
                <a:ea typeface="汉仪娃娃篆简" charset="0"/>
              </a:rPr>
              <a:t>？</a:t>
            </a:r>
            <a:endParaRPr lang="zh-CN" altLang="en-US" sz="3600" b="1">
              <a:ln w="9525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FF6600"/>
              </a:solidFill>
              <a:latin typeface="汉仪娃娃篆简" charset="0"/>
              <a:ea typeface="汉仪娃娃篆简" charset="0"/>
            </a:endParaRPr>
          </a:p>
        </p:txBody>
      </p:sp>
      <p:grpSp>
        <p:nvGrpSpPr>
          <p:cNvPr id="3083" name="组合 2186"/>
          <p:cNvGrpSpPr/>
          <p:nvPr/>
        </p:nvGrpSpPr>
        <p:grpSpPr>
          <a:xfrm>
            <a:off x="6659563" y="1268413"/>
            <a:ext cx="1368425" cy="936625"/>
            <a:chOff x="3787" y="709"/>
            <a:chExt cx="862" cy="737"/>
          </a:xfrm>
        </p:grpSpPr>
        <p:pic>
          <p:nvPicPr>
            <p:cNvPr id="3084" name="图片 2184" descr="图片：漫画儿童 卡通儿童 矢量 EPS格式_0965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b="60834"/>
            <a:stretch>
              <a:fillRect/>
            </a:stretch>
          </p:blipFill>
          <p:spPr>
            <a:xfrm>
              <a:off x="3787" y="709"/>
              <a:ext cx="817" cy="737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3085" name="图片 2185" descr="图片：手势 卡通手写真 矢量素材 EPS_0020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4286" y="1026"/>
              <a:ext cx="363" cy="363"/>
            </a:xfrm>
            <a:prstGeom prst="rect">
              <a:avLst/>
            </a:prstGeom>
            <a:noFill/>
            <a:ln w="9525">
              <a:noFill/>
            </a:ln>
          </p:spPr>
        </p:pic>
      </p:grpSp>
      <p:pic>
        <p:nvPicPr>
          <p:cNvPr id="3086" name="图片 2187" descr="图片：手势 手 卡通素材 矢量 EPS_006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9750" y="2708275"/>
            <a:ext cx="474663" cy="5048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7" name="图片 2188" descr="图片：手势 手 卡通素材 矢量 EPS_006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03350" y="2708275"/>
            <a:ext cx="474663" cy="5048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8" name="图片 2189" descr="图片：手势 卡通手写真 矢量素材 EPS_0020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95513" y="2708275"/>
            <a:ext cx="576262" cy="5762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9" name="图片 2190" descr="图片：手势 卡通手写真 矢量素材 EPS_0020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59113" y="2708275"/>
            <a:ext cx="576262" cy="5762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90" name="矩形 2191"/>
          <p:cNvSpPr/>
          <p:nvPr/>
        </p:nvSpPr>
        <p:spPr>
          <a:xfrm>
            <a:off x="5795963" y="2420938"/>
            <a:ext cx="433387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6600"/>
                </a:solidFill>
                <a:latin typeface="汉仪娃娃篆简" charset="0"/>
                <a:ea typeface="汉仪娃娃篆简" charset="0"/>
              </a:rPr>
              <a:t>？</a:t>
            </a:r>
            <a:endParaRPr lang="zh-CN" altLang="en-US" sz="3600" b="1">
              <a:ln w="9525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FF6600"/>
              </a:solidFill>
              <a:latin typeface="汉仪娃娃篆简" charset="0"/>
              <a:ea typeface="汉仪娃娃篆简" charset="0"/>
            </a:endParaRPr>
          </a:p>
        </p:txBody>
      </p:sp>
      <p:pic>
        <p:nvPicPr>
          <p:cNvPr id="3091" name="图片 2193" descr="图片：漫画儿童 卡通儿童 矢量 EPS格式_096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60834"/>
          <a:stretch>
            <a:fillRect/>
          </a:stretch>
        </p:blipFill>
        <p:spPr>
          <a:xfrm>
            <a:off x="6659563" y="2420938"/>
            <a:ext cx="1296987" cy="936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92" name="图片 2194" descr="图片：手势 卡通手写真 矢量素材 EPS_0020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-901155">
            <a:off x="7378700" y="3068638"/>
            <a:ext cx="576263" cy="460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93" name="图片 2196" descr="图片：嘴巴 红唇 矢量素材 AI格式_000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27538" y="3789363"/>
            <a:ext cx="947737" cy="6334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94" name="图片 2197" descr="图片：手势 手 卡通素材 矢量 EPS_006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9750" y="3789363"/>
            <a:ext cx="474663" cy="5048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95" name="图片 2198" descr="图片：手势 手 卡通素材 矢量 EPS_006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03350" y="3789363"/>
            <a:ext cx="474663" cy="5048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96" name="图片 2199" descr="图片：手势 卡通手写真 矢量素材 EPS_0020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95513" y="3789363"/>
            <a:ext cx="576262" cy="5762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97" name="图片 2200" descr="图片：手势 卡通手写真 矢量素材 EPS_0020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59113" y="3789363"/>
            <a:ext cx="576262" cy="5762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98" name="矩形 2201"/>
          <p:cNvSpPr/>
          <p:nvPr/>
        </p:nvSpPr>
        <p:spPr>
          <a:xfrm>
            <a:off x="5795963" y="3573463"/>
            <a:ext cx="433387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9525" cap="flat" cmpd="sng">
                  <a:solidFill>
                    <a:srgbClr val="FF6600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6600"/>
                </a:solidFill>
                <a:latin typeface="汉仪娃娃篆简" charset="0"/>
                <a:ea typeface="汉仪娃娃篆简" charset="0"/>
              </a:rPr>
              <a:t>？</a:t>
            </a:r>
            <a:endParaRPr lang="zh-CN" altLang="en-US" sz="3600" b="1">
              <a:ln w="9525" cap="flat" cmpd="sng">
                <a:solidFill>
                  <a:srgbClr val="FF6600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FF6600"/>
              </a:solidFill>
              <a:latin typeface="汉仪娃娃篆简" charset="0"/>
              <a:ea typeface="汉仪娃娃篆简" charset="0"/>
            </a:endParaRPr>
          </a:p>
        </p:txBody>
      </p:sp>
      <p:pic>
        <p:nvPicPr>
          <p:cNvPr id="3099" name="图片 2202" descr="图片：漫画儿童 卡通儿童 矢量 EPS格式_096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60834"/>
          <a:stretch>
            <a:fillRect/>
          </a:stretch>
        </p:blipFill>
        <p:spPr>
          <a:xfrm>
            <a:off x="6659563" y="3502025"/>
            <a:ext cx="1296987" cy="936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00" name="图片 2203" descr="图片：手势 卡通手写真 矢量素材 EPS_0020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-901155">
            <a:off x="7740650" y="3789363"/>
            <a:ext cx="576263" cy="460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01" name="图片 2205" descr="2007710214050321_2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43438" y="4652963"/>
            <a:ext cx="581025" cy="8032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02" name="图片 2206" descr="图片：手势 手 卡通素材 矢量 EPS_006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9750" y="4868863"/>
            <a:ext cx="474663" cy="5048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03" name="图片 2207" descr="图片：手势 手 卡通素材 矢量 EPS_006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03350" y="4868863"/>
            <a:ext cx="474663" cy="5048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04" name="图片 2208" descr="图片：手势 卡通手写真 矢量素材 EPS_0020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95513" y="4868863"/>
            <a:ext cx="576262" cy="5762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05" name="图片 2209" descr="图片：手势 卡通手写真 矢量素材 EPS_0020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59113" y="4868863"/>
            <a:ext cx="576262" cy="5762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11" name="矩形 2210"/>
          <p:cNvSpPr/>
          <p:nvPr/>
        </p:nvSpPr>
        <p:spPr>
          <a:xfrm>
            <a:off x="5795963" y="4652963"/>
            <a:ext cx="433388" cy="577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90000" lnSpcReduction="10000"/>
          </a:bodyPr>
          <a:p>
            <a:pPr algn="ctr" fontAlgn="base"/>
            <a:r>
              <a:rPr lang="zh-CN" altLang="en-US" sz="3600" b="1" strike="noStrike" noProof="1">
                <a:ln w="9525" cap="flat" cmpd="sng">
                  <a:solidFill>
                    <a:srgbClr val="FF66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6600"/>
                </a:solidFill>
                <a:latin typeface="汉仪娃娃篆简" charset="0"/>
                <a:ea typeface="汉仪娃娃篆简" charset="0"/>
                <a:cs typeface="+mn-ea"/>
              </a:rPr>
              <a:t>？</a:t>
            </a:r>
            <a:endParaRPr lang="zh-CN" altLang="en-US" sz="3600" b="1" strike="noStrike" noProof="1">
              <a:ln w="9525" cap="flat" cmpd="sng">
                <a:solidFill>
                  <a:srgbClr val="FF66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6600"/>
              </a:solidFill>
              <a:latin typeface="汉仪娃娃篆简" charset="0"/>
              <a:ea typeface="汉仪娃娃篆简" charset="0"/>
            </a:endParaRPr>
          </a:p>
        </p:txBody>
      </p:sp>
      <p:pic>
        <p:nvPicPr>
          <p:cNvPr id="3107" name="图片 2211" descr="图片：漫画儿童 卡通儿童 矢量 EPS格式_096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60834"/>
          <a:stretch>
            <a:fillRect/>
          </a:stretch>
        </p:blipFill>
        <p:spPr>
          <a:xfrm>
            <a:off x="6659563" y="4581525"/>
            <a:ext cx="1296987" cy="936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08" name="图片 2212" descr="图片：手势 卡通手写真 矢量素材 EPS_0020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-901155">
            <a:off x="7523163" y="4797425"/>
            <a:ext cx="576262" cy="460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09" name="图片 2213" descr="%C1%BF~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63681"/>
          <a:stretch>
            <a:fillRect/>
          </a:stretch>
        </p:blipFill>
        <p:spPr>
          <a:xfrm>
            <a:off x="4932363" y="6021388"/>
            <a:ext cx="574675" cy="190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10" name="图片 2214" descr="%C1%BF~1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63681"/>
          <a:stretch>
            <a:fillRect/>
          </a:stretch>
        </p:blipFill>
        <p:spPr>
          <a:xfrm>
            <a:off x="4356100" y="6021388"/>
            <a:ext cx="508000" cy="1682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11" name="图片 2215" descr="图片：手势 手 卡通素材 矢量 EPS_006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9750" y="5876925"/>
            <a:ext cx="474663" cy="5048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12" name="图片 2216" descr="图片：手势 手 卡通素材 矢量 EPS_006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03350" y="5876925"/>
            <a:ext cx="474663" cy="5048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13" name="图片 2217" descr="图片：手势 卡通手写真 矢量素材 EPS_0020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95513" y="5876925"/>
            <a:ext cx="576262" cy="5762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14" name="图片 2218" descr="图片：手势 卡通手写真 矢量素材 EPS_0020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59113" y="5876925"/>
            <a:ext cx="576262" cy="5762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20" name="矩形 2219"/>
          <p:cNvSpPr/>
          <p:nvPr/>
        </p:nvSpPr>
        <p:spPr>
          <a:xfrm>
            <a:off x="5724525" y="5805488"/>
            <a:ext cx="431800" cy="5699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90000" lnSpcReduction="10000"/>
          </a:bodyPr>
          <a:p>
            <a:pPr algn="ctr" fontAlgn="base"/>
            <a:r>
              <a:rPr lang="zh-CN" altLang="en-US" sz="3600" b="1" strike="noStrike" noProof="1">
                <a:ln w="9525" cap="flat" cmpd="sng">
                  <a:solidFill>
                    <a:srgbClr val="FF66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6600"/>
                </a:solidFill>
                <a:latin typeface="汉仪娃娃篆简" charset="0"/>
                <a:ea typeface="汉仪娃娃篆简" charset="0"/>
                <a:cs typeface="+mn-ea"/>
              </a:rPr>
              <a:t>？</a:t>
            </a:r>
            <a:endParaRPr lang="zh-CN" altLang="en-US" sz="3600" b="1" strike="noStrike" noProof="1">
              <a:ln w="9525" cap="flat" cmpd="sng">
                <a:solidFill>
                  <a:srgbClr val="FF66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6600"/>
              </a:solidFill>
              <a:latin typeface="汉仪娃娃篆简" charset="0"/>
              <a:ea typeface="汉仪娃娃篆简" charset="0"/>
            </a:endParaRPr>
          </a:p>
        </p:txBody>
      </p:sp>
      <p:pic>
        <p:nvPicPr>
          <p:cNvPr id="3116" name="图片 2220" descr="图片：漫画儿童 卡通儿童 矢量 EPS格式_096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60834"/>
          <a:stretch>
            <a:fillRect/>
          </a:stretch>
        </p:blipFill>
        <p:spPr>
          <a:xfrm>
            <a:off x="6659563" y="5589588"/>
            <a:ext cx="1296987" cy="936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17" name="图片 2221" descr="图片：手势 卡通手写真 矢量素材 EPS_0020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-901155">
            <a:off x="7380288" y="6164263"/>
            <a:ext cx="576262" cy="460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18" name="图片 2223" descr="20070910220220924"/>
          <p:cNvPicPr>
            <a:picLocks noChangeAspect="1"/>
          </p:cNvPicPr>
          <p:nvPr/>
        </p:nvPicPr>
        <p:blipFill>
          <a:blip r:embed="rId8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</a:blip>
          <a:srcRect l="40196" r="10597" b="40935"/>
          <a:stretch>
            <a:fillRect/>
          </a:stretch>
        </p:blipFill>
        <p:spPr>
          <a:xfrm>
            <a:off x="4716463" y="2492375"/>
            <a:ext cx="468312" cy="7191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19" name="日期占位符 1"/>
          <p:cNvSpPr/>
          <p:nvPr>
            <p:ph type="dt" sz="half" idx="10"/>
          </p:nvPr>
        </p:nvSpPr>
        <p:spPr/>
        <p:txBody>
          <a:bodyPr anchor="t" anchorCtr="0"/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/>
            <a:endParaRPr lang="zh-CN" altLang="en-US" sz="1400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bd19a707-296d-4076-928f-a8798f1bfdbe"/>
  <p:tag name="COMMONDATA" val="eyJoZGlkIjoiZDA3ZDQwMmNiOWFlYzZjYTcwOWJiZGQ0YTA5ODBmZGU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WPS 演示</Application>
  <PresentationFormat>在屏幕上显示</PresentationFormat>
  <Paragraphs>12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汉仪娃娃篆简</vt:lpstr>
      <vt:lpstr>Segoe Print</vt:lpstr>
      <vt:lpstr>微软雅黑</vt:lpstr>
      <vt:lpstr>Arial Unicode MS</vt:lpstr>
      <vt:lpstr>Calibri</vt:lpstr>
      <vt:lpstr>默认设计模板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幸福说我太小</cp:lastModifiedBy>
  <cp:revision>21</cp:revision>
  <dcterms:created xsi:type="dcterms:W3CDTF">2011-03-09T06:04:00Z</dcterms:created>
  <dcterms:modified xsi:type="dcterms:W3CDTF">2023-05-24T07:55:06Z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ICV">
    <vt:lpwstr>490E920D0AE941289D8B37F6A6324AD8_13</vt:lpwstr>
  </property>
</Properties>
</file>