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83" r:id="rId4"/>
    <p:sldId id="260" r:id="rId5"/>
    <p:sldId id="262" r:id="rId6"/>
    <p:sldId id="277" r:id="rId7"/>
    <p:sldId id="294" r:id="rId8"/>
    <p:sldId id="300" r:id="rId9"/>
    <p:sldId id="301" r:id="rId10"/>
    <p:sldId id="302" r:id="rId11"/>
    <p:sldId id="303" r:id="rId12"/>
    <p:sldId id="261" r:id="rId13"/>
    <p:sldId id="284" r:id="rId14"/>
    <p:sldId id="324" r:id="rId15"/>
    <p:sldId id="258" r:id="rId16"/>
    <p:sldId id="321" r:id="rId17"/>
    <p:sldId id="256" r:id="rId18"/>
    <p:sldId id="278" r:id="rId19"/>
  </p:sldIdLst>
  <p:sldSz cx="12192000" cy="6858000"/>
  <p:notesSz cx="7103745" cy="10234295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6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6" Type="http://schemas.openxmlformats.org/officeDocument/2006/relationships/slide" Target="slide6.xml"/><Relationship Id="rId5" Type="http://schemas.openxmlformats.org/officeDocument/2006/relationships/image" Target="../media/image14.jpeg"/><Relationship Id="rId4" Type="http://schemas.openxmlformats.org/officeDocument/2006/relationships/image" Target="../media/image10.jpeg"/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0.jpeg"/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15265"/>
            <a:ext cx="5821045" cy="1007745"/>
          </a:xfrm>
        </p:spPr>
        <p:txBody>
          <a:bodyPr/>
          <a:p>
            <a:pPr algn="ctr"/>
            <a:r>
              <a:rPr lang="zh-CN" altLang="en-US" sz="4000">
                <a:solidFill>
                  <a:schemeClr val="bg1"/>
                </a:solidFill>
                <a:highlight>
                  <a:srgbClr val="808080"/>
                </a:highlight>
                <a:latin typeface="报隶-简" panose="02010600040101010101" charset="-122"/>
                <a:ea typeface="报隶-简" panose="02010600040101010101" charset="-122"/>
              </a:rPr>
              <a:t>汤庄桥小学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综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合楼效果图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73742864" name="内容占位符 1073742863" descr="C:/Users/apple/AppData/Local/Temp/picturecompress_20210607212742/output_1.pngoutput_1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984250"/>
            <a:ext cx="12377420" cy="5596255"/>
          </a:xfrm>
          <a:prstGeom prst="rect">
            <a:avLst/>
          </a:prstGeom>
          <a:noFill/>
          <a:ln w="9525">
            <a:noFill/>
          </a:ln>
          <a:effectLst>
            <a:softEdge rad="6350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20210608_130259R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lum bright="12000" contrast="12000"/>
          </a:blip>
          <a:srcRect b="29858"/>
          <a:stretch>
            <a:fillRect/>
          </a:stretch>
        </p:blipFill>
        <p:spPr>
          <a:xfrm>
            <a:off x="504825" y="2298065"/>
            <a:ext cx="4989830" cy="26250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图片 4" descr="IMG_20210607_102342R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3"/>
          <a:srcRect b="8845"/>
          <a:stretch>
            <a:fillRect/>
          </a:stretch>
        </p:blipFill>
        <p:spPr>
          <a:xfrm>
            <a:off x="5852795" y="1524635"/>
            <a:ext cx="5571490" cy="380873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IMG_0493"/>
          <p:cNvPicPr>
            <a:picLocks noChangeAspect="1"/>
          </p:cNvPicPr>
          <p:nvPr/>
        </p:nvPicPr>
        <p:blipFill>
          <a:blip r:embed="rId1"/>
          <a:srcRect t="23592" b="21894"/>
          <a:stretch>
            <a:fillRect/>
          </a:stretch>
        </p:blipFill>
        <p:spPr>
          <a:xfrm>
            <a:off x="2985770" y="1334770"/>
            <a:ext cx="5546090" cy="22625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7815" y="323850"/>
            <a:ext cx="4518025" cy="718185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solidFill>
                  <a:schemeClr val="bg1"/>
                </a:solidFill>
                <a:highlight>
                  <a:srgbClr val="808080"/>
                </a:highlight>
                <a:latin typeface="报隶-简" panose="02010600040101010101" charset="-122"/>
                <a:ea typeface="报隶-简" panose="02010600040101010101" charset="-122"/>
              </a:rPr>
              <a:t>汤庄桥小学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花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园设计方案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CAA8E0AD04F0475160A4BB1F28DE1113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5988685" y="3931920"/>
            <a:ext cx="2887345" cy="21659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内容占位符 2"/>
          <p:cNvSpPr>
            <a:spLocks noGrp="1"/>
          </p:cNvSpPr>
          <p:nvPr/>
        </p:nvSpPr>
        <p:spPr>
          <a:xfrm>
            <a:off x="6503670" y="6186170"/>
            <a:ext cx="2028190" cy="5168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公共座椅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内容占位符 2"/>
          <p:cNvSpPr>
            <a:spLocks noGrp="1"/>
          </p:cNvSpPr>
          <p:nvPr/>
        </p:nvSpPr>
        <p:spPr>
          <a:xfrm>
            <a:off x="9712325" y="2658110"/>
            <a:ext cx="2028190" cy="5168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文化墙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4665980" y="2893060"/>
            <a:ext cx="326390" cy="87185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5221605" y="2753360"/>
            <a:ext cx="2321560" cy="108077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7348855" y="2433320"/>
            <a:ext cx="1913890" cy="40005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内容占位符 2"/>
          <p:cNvSpPr>
            <a:spLocks noGrp="1"/>
          </p:cNvSpPr>
          <p:nvPr/>
        </p:nvSpPr>
        <p:spPr>
          <a:xfrm>
            <a:off x="344805" y="4411345"/>
            <a:ext cx="2183765" cy="600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长廊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 descr="7FC0B7E73AC6D8E3C22501948363E444"/>
          <p:cNvPicPr>
            <a:picLocks noChangeAspect="1"/>
          </p:cNvPicPr>
          <p:nvPr/>
        </p:nvPicPr>
        <p:blipFill>
          <a:blip r:embed="rId3">
            <a:lum contrast="42000"/>
          </a:blip>
          <a:srcRect l="9559" t="12911" r="12131" b="482"/>
          <a:stretch>
            <a:fillRect/>
          </a:stretch>
        </p:blipFill>
        <p:spPr>
          <a:xfrm>
            <a:off x="3446780" y="3687445"/>
            <a:ext cx="1936115" cy="2855595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8" name="图片 17" descr="136A7EA1EFFB5724008F3FE4B590A84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5" y="1334770"/>
            <a:ext cx="2183765" cy="29127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内容占位符 2"/>
          <p:cNvSpPr>
            <a:spLocks noGrp="1"/>
          </p:cNvSpPr>
          <p:nvPr/>
        </p:nvSpPr>
        <p:spPr>
          <a:xfrm>
            <a:off x="1418590" y="5581015"/>
            <a:ext cx="2028190" cy="516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小雕塑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H="1" flipV="1">
            <a:off x="2673985" y="2966085"/>
            <a:ext cx="1479550" cy="116840"/>
          </a:xfrm>
          <a:prstGeom prst="straightConnector1">
            <a:avLst/>
          </a:prstGeom>
          <a:ln w="28575" cmpd="sng">
            <a:solidFill>
              <a:schemeClr val="accent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IMG_20210608_130259R"/>
          <p:cNvPicPr>
            <a:picLocks noChangeAspect="1"/>
          </p:cNvPicPr>
          <p:nvPr/>
        </p:nvPicPr>
        <p:blipFill>
          <a:blip r:embed="rId5">
            <a:lum bright="12000" contrast="12000"/>
          </a:blip>
          <a:srcRect b="29858"/>
          <a:stretch>
            <a:fillRect/>
          </a:stretch>
        </p:blipFill>
        <p:spPr>
          <a:xfrm>
            <a:off x="8531860" y="527685"/>
            <a:ext cx="3507740" cy="18453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图片 3" descr="IMG_20210607_102342R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 b="8845"/>
          <a:stretch>
            <a:fillRect/>
          </a:stretch>
        </p:blipFill>
        <p:spPr>
          <a:xfrm>
            <a:off x="9462770" y="3082925"/>
            <a:ext cx="2404745" cy="1644015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8" name="直接箭头连接符 7"/>
          <p:cNvCxnSpPr/>
          <p:nvPr/>
        </p:nvCxnSpPr>
        <p:spPr>
          <a:xfrm>
            <a:off x="6560820" y="3293110"/>
            <a:ext cx="2934335" cy="24511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hbimg.b0.upaiyun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" y="194310"/>
            <a:ext cx="4364990" cy="3138805"/>
          </a:xfrm>
          <a:prstGeom prst="rect">
            <a:avLst/>
          </a:prstGeom>
        </p:spPr>
      </p:pic>
      <p:pic>
        <p:nvPicPr>
          <p:cNvPr id="2" name="图片 1" descr="IMG_20210609_084532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245" y="3883025"/>
            <a:ext cx="3004820" cy="2253615"/>
          </a:xfrm>
          <a:prstGeom prst="rect">
            <a:avLst/>
          </a:prstGeom>
        </p:spPr>
      </p:pic>
      <p:pic>
        <p:nvPicPr>
          <p:cNvPr id="6" name="图片 5" descr="pic.newssc"/>
          <p:cNvPicPr>
            <a:picLocks noChangeAspect="1"/>
          </p:cNvPicPr>
          <p:nvPr/>
        </p:nvPicPr>
        <p:blipFill>
          <a:blip r:embed="rId3">
            <a:lum bright="6000" contrast="18000"/>
          </a:blip>
          <a:srcRect l="9303" r="49548" b="13256"/>
          <a:stretch>
            <a:fillRect/>
          </a:stretch>
        </p:blipFill>
        <p:spPr>
          <a:xfrm>
            <a:off x="9663430" y="840740"/>
            <a:ext cx="2190750" cy="4647565"/>
          </a:xfrm>
          <a:prstGeom prst="rect">
            <a:avLst/>
          </a:prstGeom>
        </p:spPr>
      </p:pic>
      <p:pic>
        <p:nvPicPr>
          <p:cNvPr id="14" name="图片 13" descr="cbu01.alicdn"/>
          <p:cNvPicPr>
            <a:picLocks noChangeAspect="1"/>
          </p:cNvPicPr>
          <p:nvPr/>
        </p:nvPicPr>
        <p:blipFill>
          <a:blip r:embed="rId4"/>
          <a:srcRect t="13422" b="7598"/>
          <a:stretch>
            <a:fillRect/>
          </a:stretch>
        </p:blipFill>
        <p:spPr>
          <a:xfrm>
            <a:off x="4802505" y="0"/>
            <a:ext cx="3856990" cy="3046730"/>
          </a:xfrm>
          <a:prstGeom prst="rect">
            <a:avLst/>
          </a:prstGeom>
        </p:spPr>
      </p:pic>
      <p:pic>
        <p:nvPicPr>
          <p:cNvPr id="4" name="图片 3" descr="7C42AC8B88BDBB4E385079C7F1018E5E"/>
          <p:cNvPicPr>
            <a:picLocks noChangeAspect="1"/>
          </p:cNvPicPr>
          <p:nvPr/>
        </p:nvPicPr>
        <p:blipFill>
          <a:blip r:embed="rId5"/>
          <a:srcRect l="-2749" r="2749" b="9544"/>
          <a:stretch>
            <a:fillRect/>
          </a:stretch>
        </p:blipFill>
        <p:spPr>
          <a:xfrm>
            <a:off x="714375" y="3478530"/>
            <a:ext cx="2517775" cy="3063240"/>
          </a:xfrm>
          <a:prstGeom prst="rect">
            <a:avLst/>
          </a:prstGeom>
        </p:spPr>
      </p:pic>
      <p:pic>
        <p:nvPicPr>
          <p:cNvPr id="7" name="图片 6" descr="2620F7B20E9417669CD1CECA2F587B70"/>
          <p:cNvPicPr>
            <a:picLocks noChangeAspect="1"/>
          </p:cNvPicPr>
          <p:nvPr/>
        </p:nvPicPr>
        <p:blipFill>
          <a:blip r:embed="rId6"/>
          <a:srcRect l="19390" r="19733"/>
          <a:stretch>
            <a:fillRect/>
          </a:stretch>
        </p:blipFill>
        <p:spPr>
          <a:xfrm>
            <a:off x="6866890" y="3136265"/>
            <a:ext cx="2418080" cy="34055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IMG_0493"/>
          <p:cNvPicPr>
            <a:picLocks noChangeAspect="1"/>
          </p:cNvPicPr>
          <p:nvPr/>
        </p:nvPicPr>
        <p:blipFill>
          <a:blip r:embed="rId1"/>
          <a:srcRect t="23592" b="21894"/>
          <a:stretch>
            <a:fillRect/>
          </a:stretch>
        </p:blipFill>
        <p:spPr>
          <a:xfrm>
            <a:off x="2985770" y="1334770"/>
            <a:ext cx="5546090" cy="22625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7815" y="323850"/>
            <a:ext cx="4518025" cy="718185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solidFill>
                  <a:schemeClr val="bg1"/>
                </a:solidFill>
                <a:highlight>
                  <a:srgbClr val="808080"/>
                </a:highlight>
                <a:latin typeface="报隶-简" panose="02010600040101010101" charset="-122"/>
                <a:ea typeface="报隶-简" panose="02010600040101010101" charset="-122"/>
              </a:rPr>
              <a:t>汤庄桥小学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花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园设计方案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CAA8E0AD04F0475160A4BB1F28DE1113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5988685" y="3931920"/>
            <a:ext cx="2887345" cy="21659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内容占位符 2"/>
          <p:cNvSpPr>
            <a:spLocks noGrp="1"/>
          </p:cNvSpPr>
          <p:nvPr/>
        </p:nvSpPr>
        <p:spPr>
          <a:xfrm>
            <a:off x="6503670" y="6186170"/>
            <a:ext cx="2028190" cy="5168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公共座椅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内容占位符 2"/>
          <p:cNvSpPr>
            <a:spLocks noGrp="1"/>
          </p:cNvSpPr>
          <p:nvPr/>
        </p:nvSpPr>
        <p:spPr>
          <a:xfrm>
            <a:off x="9712325" y="2658110"/>
            <a:ext cx="2028190" cy="5168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文化墙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4665980" y="2893060"/>
            <a:ext cx="326390" cy="87185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5221605" y="2753360"/>
            <a:ext cx="2321560" cy="108077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7348855" y="2433320"/>
            <a:ext cx="1913890" cy="40005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内容占位符 2"/>
          <p:cNvSpPr>
            <a:spLocks noGrp="1"/>
          </p:cNvSpPr>
          <p:nvPr/>
        </p:nvSpPr>
        <p:spPr>
          <a:xfrm>
            <a:off x="344805" y="4411345"/>
            <a:ext cx="2183765" cy="600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长廊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 descr="7FC0B7E73AC6D8E3C22501948363E444"/>
          <p:cNvPicPr>
            <a:picLocks noChangeAspect="1"/>
          </p:cNvPicPr>
          <p:nvPr/>
        </p:nvPicPr>
        <p:blipFill>
          <a:blip r:embed="rId3">
            <a:lum contrast="42000"/>
          </a:blip>
          <a:srcRect l="9559" t="12911" r="12131" b="482"/>
          <a:stretch>
            <a:fillRect/>
          </a:stretch>
        </p:blipFill>
        <p:spPr>
          <a:xfrm>
            <a:off x="3446780" y="3687445"/>
            <a:ext cx="1936115" cy="2855595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8" name="图片 17" descr="136A7EA1EFFB5724008F3FE4B590A84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5" y="1334770"/>
            <a:ext cx="2183765" cy="29127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内容占位符 2"/>
          <p:cNvSpPr>
            <a:spLocks noGrp="1"/>
          </p:cNvSpPr>
          <p:nvPr/>
        </p:nvSpPr>
        <p:spPr>
          <a:xfrm>
            <a:off x="1418590" y="5581015"/>
            <a:ext cx="2028190" cy="516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小雕塑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H="1" flipV="1">
            <a:off x="2673985" y="2966085"/>
            <a:ext cx="1479550" cy="116840"/>
          </a:xfrm>
          <a:prstGeom prst="straightConnector1">
            <a:avLst/>
          </a:prstGeom>
          <a:ln w="28575" cmpd="sng">
            <a:solidFill>
              <a:schemeClr val="accent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IMG_20210608_130259R"/>
          <p:cNvPicPr>
            <a:picLocks noChangeAspect="1"/>
          </p:cNvPicPr>
          <p:nvPr/>
        </p:nvPicPr>
        <p:blipFill>
          <a:blip r:embed="rId5">
            <a:lum bright="12000" contrast="12000"/>
          </a:blip>
          <a:srcRect b="29858"/>
          <a:stretch>
            <a:fillRect/>
          </a:stretch>
        </p:blipFill>
        <p:spPr>
          <a:xfrm>
            <a:off x="8531860" y="527685"/>
            <a:ext cx="3507740" cy="18453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圆角矩形 5"/>
          <p:cNvSpPr/>
          <p:nvPr/>
        </p:nvSpPr>
        <p:spPr>
          <a:xfrm>
            <a:off x="9754870" y="3601720"/>
            <a:ext cx="1807210" cy="2786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公共座椅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406380" y="4672330"/>
            <a:ext cx="640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3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 descr="IMG_0494"/>
          <p:cNvPicPr>
            <a:picLocks noChangeAspect="1"/>
          </p:cNvPicPr>
          <p:nvPr/>
        </p:nvPicPr>
        <p:blipFill>
          <a:blip r:embed="rId1"/>
          <a:srcRect t="31069" b="28771"/>
          <a:stretch>
            <a:fillRect/>
          </a:stretch>
        </p:blipFill>
        <p:spPr>
          <a:xfrm>
            <a:off x="-177800" y="2107565"/>
            <a:ext cx="12547600" cy="377952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-97790" y="595630"/>
            <a:ext cx="5162550" cy="70612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solidFill>
                  <a:schemeClr val="bg1"/>
                </a:solidFill>
                <a:highlight>
                  <a:srgbClr val="808080"/>
                </a:highlight>
                <a:latin typeface="报隶-简" panose="02010600040101010101" charset="-122"/>
                <a:ea typeface="报隶-简" panose="02010600040101010101" charset="-122"/>
                <a:sym typeface="+mn-ea"/>
              </a:rPr>
              <a:t>汤庄桥小学</a:t>
            </a: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文化广场效果图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532417" y="3508375"/>
            <a:ext cx="4838018" cy="2413635"/>
            <a:chOff x="11859" y="5162"/>
            <a:chExt cx="7370" cy="416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11868" y="5203"/>
              <a:ext cx="633" cy="412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2465" y="9271"/>
              <a:ext cx="6745" cy="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11859" y="5180"/>
              <a:ext cx="6316" cy="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8138" y="5162"/>
              <a:ext cx="1072" cy="176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19210" y="6890"/>
              <a:ext cx="19" cy="2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/Users/apple/AppData/Local/Temp/picturecompress_20210607212742/output_3.pngoutput_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24125" y="1810385"/>
            <a:ext cx="7303770" cy="44005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158240" y="817245"/>
            <a:ext cx="10515600" cy="2168525"/>
          </a:xfrm>
        </p:spPr>
        <p:txBody>
          <a:bodyPr>
            <a:normAutofit fontScale="70000"/>
          </a:bodyPr>
          <a:p>
            <a:pPr marL="0" indent="0">
              <a:buNone/>
            </a:pPr>
            <a:r>
              <a:rPr lang="en-US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小组讨论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、用线条或色彩完成文化广场中小设施的设计。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注意：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设计内容要有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垃圾桶、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座椅、文化墙、小雕塑、路灯、窨井盖、路牌等小设施。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分工明确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，最后在设计图上进行标注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0795" y="49530"/>
            <a:ext cx="1457960" cy="1325880"/>
          </a:xfrm>
        </p:spPr>
        <p:txBody>
          <a:bodyPr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作业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876550" y="263525"/>
            <a:ext cx="6438900" cy="664845"/>
          </a:xfrm>
        </p:spPr>
        <p:txBody>
          <a:bodyPr>
            <a:normAutofit/>
          </a:bodyPr>
          <a:p>
            <a:r>
              <a:rPr lang="zh-CN" alt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汤庄桥小学文化广场设计方案</a:t>
            </a:r>
            <a:endParaRPr lang="zh-CN" altLang="en-US" sz="3200"/>
          </a:p>
        </p:txBody>
      </p:sp>
      <p:pic>
        <p:nvPicPr>
          <p:cNvPr id="4" name="图片 3" descr="C:/Users/apple/AppData/Local/Temp/picturecompress_20210607212742/output_3.pngoutput_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84955" y="928370"/>
            <a:ext cx="4022090" cy="2423160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20" name="直接箭头连接符 19"/>
          <p:cNvCxnSpPr/>
          <p:nvPr/>
        </p:nvCxnSpPr>
        <p:spPr>
          <a:xfrm flipH="1">
            <a:off x="3127375" y="1878965"/>
            <a:ext cx="3431540" cy="217170"/>
          </a:xfrm>
          <a:prstGeom prst="straightConnector1">
            <a:avLst/>
          </a:prstGeom>
          <a:ln w="28575" cmpd="sng">
            <a:solidFill>
              <a:schemeClr val="accent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/>
        </p:nvSpPr>
        <p:spPr>
          <a:xfrm>
            <a:off x="1022985" y="363220"/>
            <a:ext cx="1955165" cy="25336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7297420" y="1574800"/>
            <a:ext cx="1332230" cy="318770"/>
          </a:xfrm>
          <a:prstGeom prst="straightConnector1">
            <a:avLst/>
          </a:prstGeom>
          <a:ln w="28575" cmpd="sng">
            <a:solidFill>
              <a:schemeClr val="accent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圆角矩形 6"/>
          <p:cNvSpPr/>
          <p:nvPr/>
        </p:nvSpPr>
        <p:spPr>
          <a:xfrm>
            <a:off x="9070340" y="586105"/>
            <a:ext cx="1955165" cy="25336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6725285" y="3906520"/>
            <a:ext cx="2099945" cy="25336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4260850" y="3703955"/>
            <a:ext cx="1955165" cy="29387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18465" y="3906520"/>
            <a:ext cx="3163570" cy="25336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389380" y="302323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文化墙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113135" y="155003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小雕塑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9607550" y="4249420"/>
            <a:ext cx="2099945" cy="14427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18210"/>
          </a:xfrm>
        </p:spPr>
        <p:txBody>
          <a:bodyPr/>
          <a:p>
            <a:endParaRPr lang="zh-CN" altLang="en-US"/>
          </a:p>
        </p:txBody>
      </p:sp>
      <p:pic>
        <p:nvPicPr>
          <p:cNvPr id="4" name="图片 3" descr="C209070116D17C5BC892922E351FEDB3"/>
          <p:cNvPicPr>
            <a:picLocks noChangeAspect="1"/>
          </p:cNvPicPr>
          <p:nvPr/>
        </p:nvPicPr>
        <p:blipFill>
          <a:blip r:embed="rId1"/>
          <a:srcRect l="17016" t="1438" r="17010" b="2389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46910" y="1983105"/>
            <a:ext cx="58508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公共小设施（一）</a:t>
            </a:r>
            <a:endParaRPr lang="zh-CN" altLang="en-US" sz="5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-35560" y="13970"/>
            <a:ext cx="12860655" cy="121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505" y="219710"/>
            <a:ext cx="6988175" cy="1074420"/>
          </a:xfrm>
        </p:spPr>
        <p:txBody>
          <a:bodyPr>
            <a:normAutofit/>
          </a:bodyPr>
          <a:p>
            <a:r>
              <a:rPr lang="zh-CN" altLang="en-US" sz="3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说一说：这些小设施的功能。</a:t>
            </a:r>
            <a:endParaRPr lang="zh-CN" altLang="en-US" sz="3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30049F1DD163BE02D3B93371547992D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985" y="4117975"/>
            <a:ext cx="3088640" cy="22650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图片 4" descr="6E5FD2006A339000862C84E200651278"/>
          <p:cNvPicPr>
            <a:picLocks noChangeAspect="1"/>
          </p:cNvPicPr>
          <p:nvPr/>
        </p:nvPicPr>
        <p:blipFill>
          <a:blip r:embed="rId2"/>
          <a:srcRect t="4883" b="9767"/>
          <a:stretch>
            <a:fillRect/>
          </a:stretch>
        </p:blipFill>
        <p:spPr>
          <a:xfrm>
            <a:off x="895985" y="1391285"/>
            <a:ext cx="3080385" cy="26295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图片 5" descr="070BEB9792ED0AE3DEF5CCCDAFA2A35E"/>
          <p:cNvPicPr>
            <a:picLocks noChangeAspect="1"/>
          </p:cNvPicPr>
          <p:nvPr/>
        </p:nvPicPr>
        <p:blipFill>
          <a:blip r:embed="rId3"/>
          <a:srcRect l="27253" t="1385" r="15012" b="-1385"/>
          <a:stretch>
            <a:fillRect/>
          </a:stretch>
        </p:blipFill>
        <p:spPr>
          <a:xfrm>
            <a:off x="4229100" y="1391285"/>
            <a:ext cx="2249170" cy="50641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图片 6" descr="0D91CFCB83BD24F4958E5010001C34D4"/>
          <p:cNvPicPr>
            <a:picLocks noChangeAspect="1"/>
          </p:cNvPicPr>
          <p:nvPr/>
        </p:nvPicPr>
        <p:blipFill>
          <a:blip r:embed="rId4"/>
          <a:srcRect l="25681" b="23675"/>
          <a:stretch>
            <a:fillRect/>
          </a:stretch>
        </p:blipFill>
        <p:spPr>
          <a:xfrm>
            <a:off x="6722110" y="2091055"/>
            <a:ext cx="5330190" cy="380619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QQ20210609-1703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8555" y="428625"/>
            <a:ext cx="10058400" cy="6202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1975" y="368935"/>
            <a:ext cx="1402080" cy="460375"/>
          </a:xfrm>
          <a:prstGeom prst="rect">
            <a:avLst/>
          </a:prstGeom>
          <a:solidFill>
            <a:schemeClr val="accent4"/>
          </a:solidFill>
        </p:spPr>
        <p:txBody>
          <a:bodyPr wrap="none" rtlCol="0" anchor="t">
            <a:sp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合作欣赏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8715" y="2777490"/>
            <a:ext cx="6704330" cy="1758950"/>
          </a:xfrm>
        </p:spPr>
        <p:txBody>
          <a:bodyPr/>
          <a:p>
            <a:pPr marL="0" indent="0">
              <a:buNone/>
            </a:pPr>
            <a:r>
              <a:rPr lang="en-US" altLang="zh-CN" sz="4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我们在设计公共小设施时要注意哪些方面？</a:t>
            </a:r>
            <a:endParaRPr lang="zh-CN" altLang="en-US" sz="4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7279169BDE187C127A1EC82215800E6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3889"/>
          <a:stretch>
            <a:fillRect/>
          </a:stretch>
        </p:blipFill>
        <p:spPr>
          <a:xfrm>
            <a:off x="7323455" y="1510665"/>
            <a:ext cx="3350895" cy="42932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文本框 1"/>
          <p:cNvSpPr txBox="1"/>
          <p:nvPr/>
        </p:nvSpPr>
        <p:spPr>
          <a:xfrm>
            <a:off x="795020" y="963295"/>
            <a:ext cx="17056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思考：</a:t>
            </a:r>
            <a:endParaRPr lang="zh-CN" altLang="en-US" sz="48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 descr="IMG_0493"/>
          <p:cNvPicPr>
            <a:picLocks noChangeAspect="1"/>
          </p:cNvPicPr>
          <p:nvPr>
            <p:ph idx="1"/>
          </p:nvPr>
        </p:nvPicPr>
        <p:blipFill>
          <a:blip r:embed="rId1"/>
          <a:srcRect t="23592" b="21894"/>
          <a:stretch>
            <a:fillRect/>
          </a:stretch>
        </p:blipFill>
        <p:spPr>
          <a:xfrm>
            <a:off x="838200" y="1492885"/>
            <a:ext cx="10210800" cy="469582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317500" y="433705"/>
            <a:ext cx="4518025" cy="718185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solidFill>
                  <a:schemeClr val="bg1"/>
                </a:solidFill>
                <a:highlight>
                  <a:srgbClr val="808080"/>
                </a:highlight>
                <a:latin typeface="报隶-简" panose="02010600040101010101" charset="-122"/>
                <a:ea typeface="报隶-简" panose="02010600040101010101" charset="-122"/>
              </a:rPr>
              <a:t>汤庄桥小学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808080"/>
                </a:highligh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花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园平面图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>
            <a:hlinkClick r:id="rId2" action="ppaction://hlinksldjump"/>
          </p:cNvPr>
          <p:cNvSpPr txBox="1"/>
          <p:nvPr/>
        </p:nvSpPr>
        <p:spPr>
          <a:xfrm>
            <a:off x="1487170" y="4267200"/>
            <a:ext cx="23564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3" name="文本框 2">
            <a:hlinkClick r:id="rId3" action="ppaction://hlinksldjump"/>
          </p:cNvPr>
          <p:cNvSpPr txBox="1"/>
          <p:nvPr/>
        </p:nvSpPr>
        <p:spPr>
          <a:xfrm>
            <a:off x="4249420" y="4540250"/>
            <a:ext cx="58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文本框 3">
            <a:hlinkClick r:id="rId4" action="ppaction://hlinksldjump"/>
          </p:cNvPr>
          <p:cNvSpPr txBox="1"/>
          <p:nvPr/>
        </p:nvSpPr>
        <p:spPr>
          <a:xfrm>
            <a:off x="3843655" y="3891280"/>
            <a:ext cx="1520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7" name="文本框 6">
            <a:hlinkClick r:id="rId5" action="ppaction://hlinksldjump"/>
          </p:cNvPr>
          <p:cNvSpPr txBox="1"/>
          <p:nvPr/>
        </p:nvSpPr>
        <p:spPr>
          <a:xfrm>
            <a:off x="6220460" y="5185410"/>
            <a:ext cx="1826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8" name="文本框 7">
            <a:hlinkClick r:id="rId6" action="ppaction://hlinksldjump"/>
          </p:cNvPr>
          <p:cNvSpPr txBox="1"/>
          <p:nvPr/>
        </p:nvSpPr>
        <p:spPr>
          <a:xfrm>
            <a:off x="0" y="5725160"/>
            <a:ext cx="119919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 descr="136A7EA1EFFB5724008F3FE4B590A84A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585" y="634365"/>
            <a:ext cx="4310380" cy="57492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图片 3" descr="IMG_20210607_102135R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580390" y="1028065"/>
            <a:ext cx="6403975" cy="480250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7" name="内容占位符 16" descr="7FC0B7E73AC6D8E3C22501948363E444">
            <a:hlinkClick r:id="rId1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2">
            <a:lum contrast="42000"/>
          </a:blip>
          <a:srcRect l="9559" t="12911" r="12131" b="482"/>
          <a:stretch>
            <a:fillRect/>
          </a:stretch>
        </p:blipFill>
        <p:spPr>
          <a:xfrm>
            <a:off x="4194175" y="1033780"/>
            <a:ext cx="3263265" cy="4551045"/>
          </a:xfrm>
          <a:prstGeom prst="rect">
            <a:avLst/>
          </a:prstGeom>
          <a:effectLst>
            <a:softEdge rad="139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内容占位符 6" descr="CAA8E0AD04F0475160A4BB1F28DE1113">
            <a:hlinkClick r:id="rId1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2">
            <a:lum contrast="36000"/>
          </a:blip>
          <a:stretch>
            <a:fillRect/>
          </a:stretch>
        </p:blipFill>
        <p:spPr>
          <a:xfrm>
            <a:off x="2729230" y="1016000"/>
            <a:ext cx="6733540" cy="505079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PP_MARK_KEY" val="b0c7d575-603b-411a-99e6-00fa96bf7ed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</Words>
  <Application>WPS 演示</Application>
  <PresentationFormat>宽屏</PresentationFormat>
  <Paragraphs>68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宋体</vt:lpstr>
      <vt:lpstr>Wingdings</vt:lpstr>
      <vt:lpstr>报隶-简</vt:lpstr>
      <vt:lpstr>隶书</vt:lpstr>
      <vt:lpstr>微软雅黑</vt:lpstr>
      <vt:lpstr>Arial Unicode MS</vt:lpstr>
      <vt:lpstr>Calibri Light</vt:lpstr>
      <vt:lpstr>Calibri</vt:lpstr>
      <vt:lpstr>Office 主题</vt:lpstr>
      <vt:lpstr>汤庄桥小学      综合楼效果图</vt:lpstr>
      <vt:lpstr>PowerPoint 演示文稿</vt:lpstr>
      <vt:lpstr>说一说：这些小设施的功能。</vt:lpstr>
      <vt:lpstr>PowerPoint 演示文稿</vt:lpstr>
      <vt:lpstr>PowerPoint 演示文稿</vt:lpstr>
      <vt:lpstr>汤庄桥小学    花园平面图</vt:lpstr>
      <vt:lpstr>PowerPoint 演示文稿</vt:lpstr>
      <vt:lpstr>PowerPoint 演示文稿</vt:lpstr>
      <vt:lpstr>PowerPoint 演示文稿</vt:lpstr>
      <vt:lpstr>PowerPoint 演示文稿</vt:lpstr>
      <vt:lpstr>汤庄桥小学    花园设计方案</vt:lpstr>
      <vt:lpstr>PowerPoint 演示文稿</vt:lpstr>
      <vt:lpstr>汤庄桥小学    花园设计方案</vt:lpstr>
      <vt:lpstr>PowerPoint 演示文稿</vt:lpstr>
      <vt:lpstr>作业</vt:lpstr>
      <vt:lpstr>汤庄桥小学文化广场设计方案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hukun</dc:creator>
  <cp:lastModifiedBy>古月kun</cp:lastModifiedBy>
  <cp:revision>24</cp:revision>
  <dcterms:created xsi:type="dcterms:W3CDTF">2021-06-10T05:17:00Z</dcterms:created>
  <dcterms:modified xsi:type="dcterms:W3CDTF">2023-05-25T00:53:05Z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88F6BBC1C22D4A3DA9984E0A1EF10FEF_13</vt:lpwstr>
  </property>
</Properties>
</file>